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0"/>
  </p:sldMasterIdLst>
  <p:notesMasterIdLst>
    <p:notesMasterId r:id="rId21"/>
  </p:notesMasterIdLst>
  <p:sldIdLst>
    <p:sldId id="259" r:id="rId22"/>
    <p:sldId id="262" r:id="rId23"/>
    <p:sldId id="265" r:id="rId24"/>
    <p:sldId id="280" r:id="rId25"/>
    <p:sldId id="283" r:id="rId26"/>
    <p:sldId id="268" r:id="rId27"/>
    <p:sldId id="286" r:id="rId28"/>
    <p:sldId id="289" r:id="rId29"/>
    <p:sldId id="271" r:id="rId30"/>
    <p:sldId id="292" r:id="rId31"/>
    <p:sldId id="295" r:id="rId32"/>
    <p:sldId id="274" r:id="rId33"/>
    <p:sldId id="298" r:id="rId34"/>
    <p:sldId id="301" r:id="rId35"/>
    <p:sldId id="277" r:id="rId36"/>
    <p:sldId id="304" r:id="rId37"/>
    <p:sldId id="307" r:id="rId38"/>
    <p:sldId id="310" r:id="rId39"/>
  </p:sldIdLst>
  <p:sldSz cx="12192000" cy="6858000"/>
  <p:notesSz cx="6858000" cy="9144000"/>
  <p:custDataLst>
    <p:custData r:id="rId1"/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slideMaster" Target="slideMasters/slideMaster1.xml" /><Relationship Id="rId21" Type="http://schemas.openxmlformats.org/officeDocument/2006/relationships/notesMaster" Target="notesMasters/notesMaster1.xml" /><Relationship Id="rId22" Type="http://schemas.openxmlformats.org/officeDocument/2006/relationships/slide" Target="slides/slide1.xml" /><Relationship Id="rId23" Type="http://schemas.openxmlformats.org/officeDocument/2006/relationships/slide" Target="slides/slide2.xml" /><Relationship Id="rId24" Type="http://schemas.openxmlformats.org/officeDocument/2006/relationships/slide" Target="slides/slide3.xml" /><Relationship Id="rId25" Type="http://schemas.openxmlformats.org/officeDocument/2006/relationships/slide" Target="slides/slide4.xml" /><Relationship Id="rId26" Type="http://schemas.openxmlformats.org/officeDocument/2006/relationships/slide" Target="slides/slide5.xml" /><Relationship Id="rId27" Type="http://schemas.openxmlformats.org/officeDocument/2006/relationships/slide" Target="slides/slide6.xml" /><Relationship Id="rId28" Type="http://schemas.openxmlformats.org/officeDocument/2006/relationships/slide" Target="slides/slide7.xml" /><Relationship Id="rId29" Type="http://schemas.openxmlformats.org/officeDocument/2006/relationships/slide" Target="slides/slide8.xml" /><Relationship Id="rId3" Type="http://schemas.openxmlformats.org/officeDocument/2006/relationships/customXml" Target="../customXml/item3.xml" /><Relationship Id="rId30" Type="http://schemas.openxmlformats.org/officeDocument/2006/relationships/slide" Target="slides/slide9.xml" /><Relationship Id="rId31" Type="http://schemas.openxmlformats.org/officeDocument/2006/relationships/slide" Target="slides/slide10.xml" /><Relationship Id="rId32" Type="http://schemas.openxmlformats.org/officeDocument/2006/relationships/slide" Target="slides/slide11.xml" /><Relationship Id="rId33" Type="http://schemas.openxmlformats.org/officeDocument/2006/relationships/slide" Target="slides/slide12.xml" /><Relationship Id="rId34" Type="http://schemas.openxmlformats.org/officeDocument/2006/relationships/slide" Target="slides/slide13.xml" /><Relationship Id="rId35" Type="http://schemas.openxmlformats.org/officeDocument/2006/relationships/slide" Target="slides/slide14.xml" /><Relationship Id="rId36" Type="http://schemas.openxmlformats.org/officeDocument/2006/relationships/slide" Target="slides/slide15.xml" /><Relationship Id="rId37" Type="http://schemas.openxmlformats.org/officeDocument/2006/relationships/slide" Target="slides/slide16.xml" /><Relationship Id="rId38" Type="http://schemas.openxmlformats.org/officeDocument/2006/relationships/slide" Target="slides/slide17.xml" /><Relationship Id="rId39" Type="http://schemas.openxmlformats.org/officeDocument/2006/relationships/slide" Target="slides/slide18.xml" /><Relationship Id="rId4" Type="http://schemas.openxmlformats.org/officeDocument/2006/relationships/customXml" Target="../customXml/item4.xml" /><Relationship Id="rId40" Type="http://schemas.openxmlformats.org/officeDocument/2006/relationships/tags" Target="tags/tag242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F6CBD-BE4C-477A-BC32-AA096974C3B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F9552-6D12-4DEE-8681-FCB7D486DA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404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72622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160781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01BD3-E303-4D89-A075-4AB82B1B8D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val="91132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1043493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422525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422100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22417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351507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298442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388440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17:18:58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7B6241-EA6D-489F-B47A-3B4C3964178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3A9BAB-AB45-4264-81DD-47D62108F29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F5E803-9508-462E-8ADD-B96A762A911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BD344E-231A-4910-A58C-E492C76FED4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C2070C-24C7-4204-94C8-75D94A28179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7405873-67E9-42B0-8DF6-3BEAF4B0BC0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4FEBE64-5D38-4779-8F46-C76FF862001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5001D69-55C1-4A5C-B1F6-E29BB14A822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D1315CD-3CD2-4198-8DFE-B033CA29573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99AB4CB-346C-482C-89C1-D5807905A16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6EDD2EC-EC7C-48F7-8387-FE8401A1197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customXml" Target="../../customXml/item2.xml" /><Relationship Id="rId7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tags" Target="../tags/tag87.xml" /><Relationship Id="rId13" Type="http://schemas.openxmlformats.org/officeDocument/2006/relationships/tags" Target="../tags/tag88.xml" /><Relationship Id="rId14" Type="http://schemas.openxmlformats.org/officeDocument/2006/relationships/tags" Target="../tags/tag89.xml" /><Relationship Id="rId15" Type="http://schemas.openxmlformats.org/officeDocument/2006/relationships/tags" Target="../tags/tag90.xml" /><Relationship Id="rId16" Type="http://schemas.openxmlformats.org/officeDocument/2006/relationships/tags" Target="../tags/tag91.xml" /><Relationship Id="rId17" Type="http://schemas.openxmlformats.org/officeDocument/2006/relationships/tags" Target="../tags/tag92.xml" /><Relationship Id="rId18" Type="http://schemas.openxmlformats.org/officeDocument/2006/relationships/tags" Target="../tags/tag93.xml" /><Relationship Id="rId19" Type="http://schemas.openxmlformats.org/officeDocument/2006/relationships/tags" Target="../tags/tag94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95.xml" /><Relationship Id="rId21" Type="http://schemas.openxmlformats.org/officeDocument/2006/relationships/tags" Target="../tags/tag96.xml" /><Relationship Id="rId22" Type="http://schemas.openxmlformats.org/officeDocument/2006/relationships/tags" Target="../tags/tag97.xml" /><Relationship Id="rId23" Type="http://schemas.openxmlformats.org/officeDocument/2006/relationships/tags" Target="../tags/tag98.xml" /><Relationship Id="rId24" Type="http://schemas.openxmlformats.org/officeDocument/2006/relationships/tags" Target="../tags/tag99.xml" /><Relationship Id="rId25" Type="http://schemas.openxmlformats.org/officeDocument/2006/relationships/tags" Target="../tags/tag100.xml" /><Relationship Id="rId26" Type="http://schemas.openxmlformats.org/officeDocument/2006/relationships/tags" Target="../tags/tag101.xml" /><Relationship Id="rId27" Type="http://schemas.openxmlformats.org/officeDocument/2006/relationships/tags" Target="../tags/tag102.xml" /><Relationship Id="rId28" Type="http://schemas.openxmlformats.org/officeDocument/2006/relationships/tags" Target="../tags/tag103.xml" /><Relationship Id="rId29" Type="http://schemas.openxmlformats.org/officeDocument/2006/relationships/tags" Target="../tags/tag104.xml" /><Relationship Id="rId3" Type="http://schemas.openxmlformats.org/officeDocument/2006/relationships/tags" Target="../tags/tag78.xml" /><Relationship Id="rId30" Type="http://schemas.openxmlformats.org/officeDocument/2006/relationships/tags" Target="../tags/tag105.xml" /><Relationship Id="rId31" Type="http://schemas.openxmlformats.org/officeDocument/2006/relationships/tags" Target="../tags/tag106.xml" /><Relationship Id="rId32" Type="http://schemas.openxmlformats.org/officeDocument/2006/relationships/tags" Target="../tags/tag107.xml" /><Relationship Id="rId33" Type="http://schemas.openxmlformats.org/officeDocument/2006/relationships/tags" Target="../tags/tag108.xml" /><Relationship Id="rId34" Type="http://schemas.openxmlformats.org/officeDocument/2006/relationships/tags" Target="../tags/tag109.xml" /><Relationship Id="rId35" Type="http://schemas.openxmlformats.org/officeDocument/2006/relationships/tags" Target="../tags/tag110.xml" /><Relationship Id="rId36" Type="http://schemas.openxmlformats.org/officeDocument/2006/relationships/tags" Target="../tags/tag111.xml" /><Relationship Id="rId37" Type="http://schemas.openxmlformats.org/officeDocument/2006/relationships/tags" Target="../tags/tag112.xml" /><Relationship Id="rId38" Type="http://schemas.openxmlformats.org/officeDocument/2006/relationships/tags" Target="../tags/tag113.xml" /><Relationship Id="rId39" Type="http://schemas.openxmlformats.org/officeDocument/2006/relationships/tags" Target="../tags/tag114.xml" /><Relationship Id="rId4" Type="http://schemas.openxmlformats.org/officeDocument/2006/relationships/tags" Target="../tags/tag79.xml" /><Relationship Id="rId40" Type="http://schemas.openxmlformats.org/officeDocument/2006/relationships/tags" Target="../tags/tag115.xml" /><Relationship Id="rId41" Type="http://schemas.openxmlformats.org/officeDocument/2006/relationships/customXml" Target="../../customXml/item11.xml" /><Relationship Id="rId42" Type="http://schemas.openxmlformats.org/officeDocument/2006/relationships/tags" Target="../tags/tag116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tags" Target="../tags/tag8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4.xml" /><Relationship Id="rId11" Type="http://schemas.openxmlformats.org/officeDocument/2006/relationships/tags" Target="../tags/tag125.xml" /><Relationship Id="rId12" Type="http://schemas.openxmlformats.org/officeDocument/2006/relationships/tags" Target="../tags/tag126.xml" /><Relationship Id="rId13" Type="http://schemas.openxmlformats.org/officeDocument/2006/relationships/tags" Target="../tags/tag127.xml" /><Relationship Id="rId14" Type="http://schemas.openxmlformats.org/officeDocument/2006/relationships/tags" Target="../tags/tag128.xml" /><Relationship Id="rId15" Type="http://schemas.openxmlformats.org/officeDocument/2006/relationships/tags" Target="../tags/tag129.xml" /><Relationship Id="rId16" Type="http://schemas.openxmlformats.org/officeDocument/2006/relationships/tags" Target="../tags/tag130.xml" /><Relationship Id="rId17" Type="http://schemas.openxmlformats.org/officeDocument/2006/relationships/tags" Target="../tags/tag131.xml" /><Relationship Id="rId18" Type="http://schemas.openxmlformats.org/officeDocument/2006/relationships/tags" Target="../tags/tag132.xml" /><Relationship Id="rId19" Type="http://schemas.openxmlformats.org/officeDocument/2006/relationships/tags" Target="../tags/tag133.xml" /><Relationship Id="rId2" Type="http://schemas.openxmlformats.org/officeDocument/2006/relationships/notesSlide" Target="../notesSlides/notesSlide11.xml" /><Relationship Id="rId20" Type="http://schemas.openxmlformats.org/officeDocument/2006/relationships/tags" Target="../tags/tag134.xml" /><Relationship Id="rId21" Type="http://schemas.openxmlformats.org/officeDocument/2006/relationships/tags" Target="../tags/tag135.xml" /><Relationship Id="rId22" Type="http://schemas.openxmlformats.org/officeDocument/2006/relationships/tags" Target="../tags/tag136.xml" /><Relationship Id="rId23" Type="http://schemas.openxmlformats.org/officeDocument/2006/relationships/tags" Target="../tags/tag137.xml" /><Relationship Id="rId24" Type="http://schemas.openxmlformats.org/officeDocument/2006/relationships/tags" Target="../tags/tag138.xml" /><Relationship Id="rId25" Type="http://schemas.openxmlformats.org/officeDocument/2006/relationships/tags" Target="../tags/tag139.xml" /><Relationship Id="rId26" Type="http://schemas.openxmlformats.org/officeDocument/2006/relationships/tags" Target="../tags/tag140.xml" /><Relationship Id="rId27" Type="http://schemas.openxmlformats.org/officeDocument/2006/relationships/tags" Target="../tags/tag141.xml" /><Relationship Id="rId28" Type="http://schemas.openxmlformats.org/officeDocument/2006/relationships/tags" Target="../tags/tag142.xml" /><Relationship Id="rId29" Type="http://schemas.openxmlformats.org/officeDocument/2006/relationships/tags" Target="../tags/tag143.xml" /><Relationship Id="rId3" Type="http://schemas.openxmlformats.org/officeDocument/2006/relationships/tags" Target="../tags/tag117.xml" /><Relationship Id="rId30" Type="http://schemas.openxmlformats.org/officeDocument/2006/relationships/tags" Target="../tags/tag144.xml" /><Relationship Id="rId31" Type="http://schemas.openxmlformats.org/officeDocument/2006/relationships/tags" Target="../tags/tag145.xml" /><Relationship Id="rId32" Type="http://schemas.openxmlformats.org/officeDocument/2006/relationships/tags" Target="../tags/tag146.xml" /><Relationship Id="rId33" Type="http://schemas.openxmlformats.org/officeDocument/2006/relationships/tags" Target="../tags/tag147.xml" /><Relationship Id="rId34" Type="http://schemas.openxmlformats.org/officeDocument/2006/relationships/tags" Target="../tags/tag148.xml" /><Relationship Id="rId35" Type="http://schemas.openxmlformats.org/officeDocument/2006/relationships/tags" Target="../tags/tag149.xml" /><Relationship Id="rId36" Type="http://schemas.openxmlformats.org/officeDocument/2006/relationships/tags" Target="../tags/tag150.xml" /><Relationship Id="rId37" Type="http://schemas.openxmlformats.org/officeDocument/2006/relationships/tags" Target="../tags/tag151.xml" /><Relationship Id="rId38" Type="http://schemas.openxmlformats.org/officeDocument/2006/relationships/tags" Target="../tags/tag152.xml" /><Relationship Id="rId39" Type="http://schemas.openxmlformats.org/officeDocument/2006/relationships/tags" Target="../tags/tag153.xml" /><Relationship Id="rId4" Type="http://schemas.openxmlformats.org/officeDocument/2006/relationships/tags" Target="../tags/tag118.xml" /><Relationship Id="rId40" Type="http://schemas.openxmlformats.org/officeDocument/2006/relationships/tags" Target="../tags/tag154.xml" /><Relationship Id="rId41" Type="http://schemas.openxmlformats.org/officeDocument/2006/relationships/tags" Target="../tags/tag155.xml" /><Relationship Id="rId42" Type="http://schemas.openxmlformats.org/officeDocument/2006/relationships/tags" Target="../tags/tag156.xml" /><Relationship Id="rId43" Type="http://schemas.openxmlformats.org/officeDocument/2006/relationships/customXml" Target="../../customXml/item12.xml" /><Relationship Id="rId44" Type="http://schemas.openxmlformats.org/officeDocument/2006/relationships/tags" Target="../tags/tag157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customXml" Target="../../customXml/item13.xml" /><Relationship Id="rId7" Type="http://schemas.openxmlformats.org/officeDocument/2006/relationships/tags" Target="../tags/tag16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9.xml" /><Relationship Id="rId11" Type="http://schemas.openxmlformats.org/officeDocument/2006/relationships/tags" Target="../tags/tag170.xml" /><Relationship Id="rId12" Type="http://schemas.openxmlformats.org/officeDocument/2006/relationships/tags" Target="../tags/tag171.xml" /><Relationship Id="rId13" Type="http://schemas.openxmlformats.org/officeDocument/2006/relationships/tags" Target="../tags/tag172.xml" /><Relationship Id="rId14" Type="http://schemas.openxmlformats.org/officeDocument/2006/relationships/tags" Target="../tags/tag173.xml" /><Relationship Id="rId15" Type="http://schemas.openxmlformats.org/officeDocument/2006/relationships/tags" Target="../tags/tag174.xml" /><Relationship Id="rId16" Type="http://schemas.openxmlformats.org/officeDocument/2006/relationships/tags" Target="../tags/tag175.xml" /><Relationship Id="rId17" Type="http://schemas.openxmlformats.org/officeDocument/2006/relationships/tags" Target="../tags/tag176.xml" /><Relationship Id="rId18" Type="http://schemas.openxmlformats.org/officeDocument/2006/relationships/tags" Target="../tags/tag177.xml" /><Relationship Id="rId19" Type="http://schemas.openxmlformats.org/officeDocument/2006/relationships/tags" Target="../tags/tag178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179.xml" /><Relationship Id="rId21" Type="http://schemas.openxmlformats.org/officeDocument/2006/relationships/customXml" Target="../../customXml/item14.xml" /><Relationship Id="rId22" Type="http://schemas.openxmlformats.org/officeDocument/2006/relationships/tags" Target="../tags/tag180.x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Relationship Id="rId7" Type="http://schemas.openxmlformats.org/officeDocument/2006/relationships/tags" Target="../tags/tag166.xml" /><Relationship Id="rId8" Type="http://schemas.openxmlformats.org/officeDocument/2006/relationships/tags" Target="../tags/tag167.xml" /><Relationship Id="rId9" Type="http://schemas.openxmlformats.org/officeDocument/2006/relationships/tags" Target="../tags/tag16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8.xml" /><Relationship Id="rId11" Type="http://schemas.openxmlformats.org/officeDocument/2006/relationships/tags" Target="../tags/tag189.xml" /><Relationship Id="rId12" Type="http://schemas.openxmlformats.org/officeDocument/2006/relationships/tags" Target="../tags/tag190.xml" /><Relationship Id="rId13" Type="http://schemas.openxmlformats.org/officeDocument/2006/relationships/tags" Target="../tags/tag191.xml" /><Relationship Id="rId14" Type="http://schemas.openxmlformats.org/officeDocument/2006/relationships/tags" Target="../tags/tag192.xml" /><Relationship Id="rId15" Type="http://schemas.openxmlformats.org/officeDocument/2006/relationships/tags" Target="../tags/tag193.xml" /><Relationship Id="rId16" Type="http://schemas.openxmlformats.org/officeDocument/2006/relationships/tags" Target="../tags/tag194.xml" /><Relationship Id="rId17" Type="http://schemas.openxmlformats.org/officeDocument/2006/relationships/customXml" Target="../../customXml/item15.xml" /><Relationship Id="rId18" Type="http://schemas.openxmlformats.org/officeDocument/2006/relationships/tags" Target="../tags/tag195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tags" Target="../tags/tag18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customXml" Target="../../customXml/item16.xml" /><Relationship Id="rId7" Type="http://schemas.openxmlformats.org/officeDocument/2006/relationships/tags" Target="../tags/tag19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tags" Target="../tags/tag210.xml" /><Relationship Id="rId14" Type="http://schemas.openxmlformats.org/officeDocument/2006/relationships/tags" Target="../tags/tag211.xml" /><Relationship Id="rId15" Type="http://schemas.openxmlformats.org/officeDocument/2006/relationships/tags" Target="../tags/tag212.xml" /><Relationship Id="rId16" Type="http://schemas.openxmlformats.org/officeDocument/2006/relationships/tags" Target="../tags/tag213.xml" /><Relationship Id="rId17" Type="http://schemas.openxmlformats.org/officeDocument/2006/relationships/tags" Target="../tags/tag214.xml" /><Relationship Id="rId18" Type="http://schemas.openxmlformats.org/officeDocument/2006/relationships/customXml" Target="../../customXml/item17.xml" /><Relationship Id="rId19" Type="http://schemas.openxmlformats.org/officeDocument/2006/relationships/tags" Target="../tags/tag215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tags" Target="../tags/tag20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3.xml" /><Relationship Id="rId11" Type="http://schemas.openxmlformats.org/officeDocument/2006/relationships/tags" Target="../tags/tag224.xml" /><Relationship Id="rId12" Type="http://schemas.openxmlformats.org/officeDocument/2006/relationships/tags" Target="../tags/tag225.xml" /><Relationship Id="rId13" Type="http://schemas.openxmlformats.org/officeDocument/2006/relationships/tags" Target="../tags/tag226.xml" /><Relationship Id="rId14" Type="http://schemas.openxmlformats.org/officeDocument/2006/relationships/tags" Target="../tags/tag227.xml" /><Relationship Id="rId15" Type="http://schemas.openxmlformats.org/officeDocument/2006/relationships/tags" Target="../tags/tag228.xml" /><Relationship Id="rId16" Type="http://schemas.openxmlformats.org/officeDocument/2006/relationships/tags" Target="../tags/tag229.xml" /><Relationship Id="rId17" Type="http://schemas.openxmlformats.org/officeDocument/2006/relationships/tags" Target="../tags/tag230.xml" /><Relationship Id="rId18" Type="http://schemas.openxmlformats.org/officeDocument/2006/relationships/tags" Target="../tags/tag231.xml" /><Relationship Id="rId19" Type="http://schemas.openxmlformats.org/officeDocument/2006/relationships/tags" Target="../tags/tag232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233.xml" /><Relationship Id="rId21" Type="http://schemas.openxmlformats.org/officeDocument/2006/relationships/tags" Target="../tags/tag234.xml" /><Relationship Id="rId22" Type="http://schemas.openxmlformats.org/officeDocument/2006/relationships/tags" Target="../tags/tag235.xml" /><Relationship Id="rId23" Type="http://schemas.openxmlformats.org/officeDocument/2006/relationships/tags" Target="../tags/tag236.xml" /><Relationship Id="rId24" Type="http://schemas.openxmlformats.org/officeDocument/2006/relationships/customXml" Target="../../customXml/item18.xml" /><Relationship Id="rId25" Type="http://schemas.openxmlformats.org/officeDocument/2006/relationships/tags" Target="../tags/tag237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Relationship Id="rId6" Type="http://schemas.openxmlformats.org/officeDocument/2006/relationships/tags" Target="../tags/tag219.xml" /><Relationship Id="rId7" Type="http://schemas.openxmlformats.org/officeDocument/2006/relationships/tags" Target="../tags/tag220.xml" /><Relationship Id="rId8" Type="http://schemas.openxmlformats.org/officeDocument/2006/relationships/tags" Target="../tags/tag221.xml" /><Relationship Id="rId9" Type="http://schemas.openxmlformats.org/officeDocument/2006/relationships/tags" Target="../tags/tag22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38.xml" /><Relationship Id="rId4" Type="http://schemas.openxmlformats.org/officeDocument/2006/relationships/tags" Target="../tags/tag239.xml" /><Relationship Id="rId5" Type="http://schemas.openxmlformats.org/officeDocument/2006/relationships/tags" Target="../tags/tag240.xml" /><Relationship Id="rId6" Type="http://schemas.openxmlformats.org/officeDocument/2006/relationships/customXml" Target="../../customXml/item19.xml" /><Relationship Id="rId7" Type="http://schemas.openxmlformats.org/officeDocument/2006/relationships/tags" Target="../tags/tag24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.xml" /><Relationship Id="rId11" Type="http://schemas.openxmlformats.org/officeDocument/2006/relationships/tags" Target="../tags/tag13.xml" /><Relationship Id="rId12" Type="http://schemas.openxmlformats.org/officeDocument/2006/relationships/tags" Target="../tags/tag14.xml" /><Relationship Id="rId13" Type="http://schemas.openxmlformats.org/officeDocument/2006/relationships/tags" Target="../tags/tag15.xml" /><Relationship Id="rId14" Type="http://schemas.openxmlformats.org/officeDocument/2006/relationships/tags" Target="../tags/tag16.xml" /><Relationship Id="rId15" Type="http://schemas.openxmlformats.org/officeDocument/2006/relationships/tags" Target="../tags/tag17.xml" /><Relationship Id="rId16" Type="http://schemas.openxmlformats.org/officeDocument/2006/relationships/tags" Target="../tags/tag18.xml" /><Relationship Id="rId17" Type="http://schemas.openxmlformats.org/officeDocument/2006/relationships/tags" Target="../tags/tag19.xml" /><Relationship Id="rId18" Type="http://schemas.openxmlformats.org/officeDocument/2006/relationships/customXml" Target="../../customXml/item3.xml" /><Relationship Id="rId19" Type="http://schemas.openxmlformats.org/officeDocument/2006/relationships/tags" Target="../tags/tag20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tags" Target="../tags/tag8.xml" /><Relationship Id="rId7" Type="http://schemas.openxmlformats.org/officeDocument/2006/relationships/tags" Target="../tags/tag9.xml" /><Relationship Id="rId8" Type="http://schemas.openxmlformats.org/officeDocument/2006/relationships/tags" Target="../tags/tag10.xml" /><Relationship Id="rId9" Type="http://schemas.openxmlformats.org/officeDocument/2006/relationships/tags" Target="../tags/tag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customXml" Target="../../customXml/item4.xml" /><Relationship Id="rId7" Type="http://schemas.openxmlformats.org/officeDocument/2006/relationships/tags" Target="../tags/tag2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25.xml" /><Relationship Id="rId4" Type="http://schemas.openxmlformats.org/officeDocument/2006/relationships/image" Target="../media/image1.jpeg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customXml" Target="../../customXml/item5.xml" /><Relationship Id="rId8" Type="http://schemas.openxmlformats.org/officeDocument/2006/relationships/tags" Target="../tags/tag2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6.xml" /><Relationship Id="rId11" Type="http://schemas.openxmlformats.org/officeDocument/2006/relationships/tags" Target="../tags/tag3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29.xml" /><Relationship Id="rId4" Type="http://schemas.openxmlformats.org/officeDocument/2006/relationships/image" Target="../media/image2.jpeg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customXml" Target="../../customXml/item7.xml" /><Relationship Id="rId7" Type="http://schemas.openxmlformats.org/officeDocument/2006/relationships/tags" Target="../tags/tag3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.jpeg" /><Relationship Id="rId11" Type="http://schemas.openxmlformats.org/officeDocument/2006/relationships/tags" Target="../tags/tag46.xml" /><Relationship Id="rId12" Type="http://schemas.openxmlformats.org/officeDocument/2006/relationships/tags" Target="../tags/tag47.xml" /><Relationship Id="rId13" Type="http://schemas.openxmlformats.org/officeDocument/2006/relationships/customXml" Target="../../customXml/item8.xml" /><Relationship Id="rId14" Type="http://schemas.openxmlformats.org/officeDocument/2006/relationships/tags" Target="../tags/tag48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tags" Target="../tags/tag43.xml" /><Relationship Id="rId8" Type="http://schemas.openxmlformats.org/officeDocument/2006/relationships/tags" Target="../tags/tag44.xml" /><Relationship Id="rId9" Type="http://schemas.openxmlformats.org/officeDocument/2006/relationships/tags" Target="../tags/tag4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6.xml" /><Relationship Id="rId11" Type="http://schemas.openxmlformats.org/officeDocument/2006/relationships/tags" Target="../tags/tag57.xml" /><Relationship Id="rId12" Type="http://schemas.openxmlformats.org/officeDocument/2006/relationships/tags" Target="../tags/tag58.xml" /><Relationship Id="rId13" Type="http://schemas.openxmlformats.org/officeDocument/2006/relationships/tags" Target="../tags/tag59.xml" /><Relationship Id="rId14" Type="http://schemas.openxmlformats.org/officeDocument/2006/relationships/tags" Target="../tags/tag60.xml" /><Relationship Id="rId15" Type="http://schemas.openxmlformats.org/officeDocument/2006/relationships/tags" Target="../tags/tag61.xml" /><Relationship Id="rId16" Type="http://schemas.openxmlformats.org/officeDocument/2006/relationships/tags" Target="../tags/tag62.xml" /><Relationship Id="rId17" Type="http://schemas.openxmlformats.org/officeDocument/2006/relationships/tags" Target="../tags/tag63.xml" /><Relationship Id="rId18" Type="http://schemas.openxmlformats.org/officeDocument/2006/relationships/tags" Target="../tags/tag64.xml" /><Relationship Id="rId19" Type="http://schemas.openxmlformats.org/officeDocument/2006/relationships/tags" Target="../tags/tag65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66.xml" /><Relationship Id="rId21" Type="http://schemas.openxmlformats.org/officeDocument/2006/relationships/tags" Target="../tags/tag67.xml" /><Relationship Id="rId22" Type="http://schemas.openxmlformats.org/officeDocument/2006/relationships/tags" Target="../tags/tag68.xml" /><Relationship Id="rId23" Type="http://schemas.openxmlformats.org/officeDocument/2006/relationships/tags" Target="../tags/tag69.xml" /><Relationship Id="rId24" Type="http://schemas.openxmlformats.org/officeDocument/2006/relationships/tags" Target="../tags/tag70.xml" /><Relationship Id="rId25" Type="http://schemas.openxmlformats.org/officeDocument/2006/relationships/tags" Target="../tags/tag71.xml" /><Relationship Id="rId26" Type="http://schemas.openxmlformats.org/officeDocument/2006/relationships/tags" Target="../tags/tag72.xml" /><Relationship Id="rId27" Type="http://schemas.openxmlformats.org/officeDocument/2006/relationships/customXml" Target="../../customXml/item9.xml" /><Relationship Id="rId28" Type="http://schemas.openxmlformats.org/officeDocument/2006/relationships/tags" Target="../tags/tag73.xml" /><Relationship Id="rId3" Type="http://schemas.openxmlformats.org/officeDocument/2006/relationships/tags" Target="../tags/tag4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Relationship Id="rId7" Type="http://schemas.openxmlformats.org/officeDocument/2006/relationships/tags" Target="../tags/tag53.xml" /><Relationship Id="rId8" Type="http://schemas.openxmlformats.org/officeDocument/2006/relationships/tags" Target="../tags/tag54.xml" /><Relationship Id="rId9" Type="http://schemas.openxmlformats.org/officeDocument/2006/relationships/tags" Target="../tags/tag5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tags" Target="../tags/tag76.xml" /><Relationship Id="rId6" Type="http://schemas.openxmlformats.org/officeDocument/2006/relationships/customXml" Target="../../customXml/item10.xml" /><Relationship Id="rId7" Type="http://schemas.openxmlformats.org/officeDocument/2006/relationships/tags" Target="../tags/tag7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46" name="组合 3045"/>
          <p:cNvGrpSpPr/>
          <p:nvPr/>
        </p:nvGrpSpPr>
        <p:grpSpPr>
          <a:xfrm flipH="1" flipV="1">
            <a:off x="-664259" y="5360397"/>
            <a:ext cx="3456304" cy="3098886"/>
            <a:chOff x="9801225" y="-869715"/>
            <a:chExt cx="3456304" cy="3098886"/>
          </a:xfrm>
        </p:grpSpPr>
        <p:sp>
          <p:nvSpPr>
            <p:cNvPr id="3028" name="任意多边形: 形状 3027"/>
            <p:cNvSpPr/>
            <p:nvPr/>
          </p:nvSpPr>
          <p:spPr>
            <a:xfrm>
              <a:off x="9801225" y="-869715"/>
              <a:ext cx="3115857" cy="3095054"/>
            </a:xfrm>
            <a:custGeom>
              <a:gdLst>
                <a:gd name="connsiteX0" fmla="*/ 1459489 w 2456506"/>
                <a:gd name="connsiteY0" fmla="*/ 693 h 2440105"/>
                <a:gd name="connsiteX1" fmla="*/ 1440085 w 2456506"/>
                <a:gd name="connsiteY1" fmla="*/ 20097 h 2440105"/>
                <a:gd name="connsiteX2" fmla="*/ 1449094 w 2456506"/>
                <a:gd name="connsiteY2" fmla="*/ 36499 h 2440105"/>
                <a:gd name="connsiteX3" fmla="*/ 1396656 w 2456506"/>
                <a:gd name="connsiteY3" fmla="*/ 127284 h 2440105"/>
                <a:gd name="connsiteX4" fmla="*/ 1393422 w 2456506"/>
                <a:gd name="connsiteY4" fmla="*/ 126591 h 2440105"/>
                <a:gd name="connsiteX5" fmla="*/ 1385799 w 2456506"/>
                <a:gd name="connsiteY5" fmla="*/ 133521 h 2440105"/>
                <a:gd name="connsiteX6" fmla="*/ 1268910 w 2456506"/>
                <a:gd name="connsiteY6" fmla="*/ 133521 h 2440105"/>
                <a:gd name="connsiteX7" fmla="*/ 1261287 w 2456506"/>
                <a:gd name="connsiteY7" fmla="*/ 126591 h 2440105"/>
                <a:gd name="connsiteX8" fmla="*/ 1253664 w 2456506"/>
                <a:gd name="connsiteY8" fmla="*/ 134214 h 2440105"/>
                <a:gd name="connsiteX9" fmla="*/ 1256898 w 2456506"/>
                <a:gd name="connsiteY9" fmla="*/ 140451 h 2440105"/>
                <a:gd name="connsiteX10" fmla="*/ 1198454 w 2456506"/>
                <a:gd name="connsiteY10" fmla="*/ 241631 h 2440105"/>
                <a:gd name="connsiteX11" fmla="*/ 1195451 w 2456506"/>
                <a:gd name="connsiteY11" fmla="*/ 240938 h 2440105"/>
                <a:gd name="connsiteX12" fmla="*/ 1187827 w 2456506"/>
                <a:gd name="connsiteY12" fmla="*/ 247868 h 2440105"/>
                <a:gd name="connsiteX13" fmla="*/ 1070939 w 2456506"/>
                <a:gd name="connsiteY13" fmla="*/ 247868 h 2440105"/>
                <a:gd name="connsiteX14" fmla="*/ 1068860 w 2456506"/>
                <a:gd name="connsiteY14" fmla="*/ 243248 h 2440105"/>
                <a:gd name="connsiteX15" fmla="*/ 1063547 w 2456506"/>
                <a:gd name="connsiteY15" fmla="*/ 240938 h 2440105"/>
                <a:gd name="connsiteX16" fmla="*/ 1060313 w 2456506"/>
                <a:gd name="connsiteY16" fmla="*/ 241631 h 2440105"/>
                <a:gd name="connsiteX17" fmla="*/ 1008336 w 2456506"/>
                <a:gd name="connsiteY17" fmla="*/ 151539 h 2440105"/>
                <a:gd name="connsiteX18" fmla="*/ 1017808 w 2456506"/>
                <a:gd name="connsiteY18" fmla="*/ 134907 h 2440105"/>
                <a:gd name="connsiteX19" fmla="*/ 998403 w 2456506"/>
                <a:gd name="connsiteY19" fmla="*/ 115502 h 2440105"/>
                <a:gd name="connsiteX20" fmla="*/ 978999 w 2456506"/>
                <a:gd name="connsiteY20" fmla="*/ 133752 h 2440105"/>
                <a:gd name="connsiteX21" fmla="*/ 873199 w 2456506"/>
                <a:gd name="connsiteY21" fmla="*/ 133752 h 2440105"/>
                <a:gd name="connsiteX22" fmla="*/ 865575 w 2456506"/>
                <a:gd name="connsiteY22" fmla="*/ 126822 h 2440105"/>
                <a:gd name="connsiteX23" fmla="*/ 857952 w 2456506"/>
                <a:gd name="connsiteY23" fmla="*/ 134445 h 2440105"/>
                <a:gd name="connsiteX24" fmla="*/ 861186 w 2456506"/>
                <a:gd name="connsiteY24" fmla="*/ 140682 h 2440105"/>
                <a:gd name="connsiteX25" fmla="*/ 802742 w 2456506"/>
                <a:gd name="connsiteY25" fmla="*/ 241862 h 2440105"/>
                <a:gd name="connsiteX26" fmla="*/ 799739 w 2456506"/>
                <a:gd name="connsiteY26" fmla="*/ 241169 h 2440105"/>
                <a:gd name="connsiteX27" fmla="*/ 792116 w 2456506"/>
                <a:gd name="connsiteY27" fmla="*/ 248792 h 2440105"/>
                <a:gd name="connsiteX28" fmla="*/ 799739 w 2456506"/>
                <a:gd name="connsiteY28" fmla="*/ 256415 h 2440105"/>
                <a:gd name="connsiteX29" fmla="*/ 802742 w 2456506"/>
                <a:gd name="connsiteY29" fmla="*/ 255722 h 2440105"/>
                <a:gd name="connsiteX30" fmla="*/ 861186 w 2456506"/>
                <a:gd name="connsiteY30" fmla="*/ 356903 h 2440105"/>
                <a:gd name="connsiteX31" fmla="*/ 857952 w 2456506"/>
                <a:gd name="connsiteY31" fmla="*/ 363140 h 2440105"/>
                <a:gd name="connsiteX32" fmla="*/ 861186 w 2456506"/>
                <a:gd name="connsiteY32" fmla="*/ 369377 h 2440105"/>
                <a:gd name="connsiteX33" fmla="*/ 802742 w 2456506"/>
                <a:gd name="connsiteY33" fmla="*/ 470557 h 2440105"/>
                <a:gd name="connsiteX34" fmla="*/ 799739 w 2456506"/>
                <a:gd name="connsiteY34" fmla="*/ 469864 h 2440105"/>
                <a:gd name="connsiteX35" fmla="*/ 792578 w 2456506"/>
                <a:gd name="connsiteY35" fmla="*/ 475177 h 2440105"/>
                <a:gd name="connsiteX36" fmla="*/ 792347 w 2456506"/>
                <a:gd name="connsiteY36" fmla="*/ 476794 h 2440105"/>
                <a:gd name="connsiteX37" fmla="*/ 675458 w 2456506"/>
                <a:gd name="connsiteY37" fmla="*/ 476794 h 2440105"/>
                <a:gd name="connsiteX38" fmla="*/ 667835 w 2456506"/>
                <a:gd name="connsiteY38" fmla="*/ 469864 h 2440105"/>
                <a:gd name="connsiteX39" fmla="*/ 660212 w 2456506"/>
                <a:gd name="connsiteY39" fmla="*/ 477487 h 2440105"/>
                <a:gd name="connsiteX40" fmla="*/ 663446 w 2456506"/>
                <a:gd name="connsiteY40" fmla="*/ 483724 h 2440105"/>
                <a:gd name="connsiteX41" fmla="*/ 605002 w 2456506"/>
                <a:gd name="connsiteY41" fmla="*/ 584905 h 2440105"/>
                <a:gd name="connsiteX42" fmla="*/ 601768 w 2456506"/>
                <a:gd name="connsiteY42" fmla="*/ 584212 h 2440105"/>
                <a:gd name="connsiteX43" fmla="*/ 594145 w 2456506"/>
                <a:gd name="connsiteY43" fmla="*/ 591142 h 2440105"/>
                <a:gd name="connsiteX44" fmla="*/ 477256 w 2456506"/>
                <a:gd name="connsiteY44" fmla="*/ 591142 h 2440105"/>
                <a:gd name="connsiteX45" fmla="*/ 474946 w 2456506"/>
                <a:gd name="connsiteY45" fmla="*/ 586522 h 2440105"/>
                <a:gd name="connsiteX46" fmla="*/ 469633 w 2456506"/>
                <a:gd name="connsiteY46" fmla="*/ 584212 h 2440105"/>
                <a:gd name="connsiteX47" fmla="*/ 466399 w 2456506"/>
                <a:gd name="connsiteY47" fmla="*/ 584905 h 2440105"/>
                <a:gd name="connsiteX48" fmla="*/ 407955 w 2456506"/>
                <a:gd name="connsiteY48" fmla="*/ 483724 h 2440105"/>
                <a:gd name="connsiteX49" fmla="*/ 411189 w 2456506"/>
                <a:gd name="connsiteY49" fmla="*/ 477487 h 2440105"/>
                <a:gd name="connsiteX50" fmla="*/ 403566 w 2456506"/>
                <a:gd name="connsiteY50" fmla="*/ 469864 h 2440105"/>
                <a:gd name="connsiteX51" fmla="*/ 395942 w 2456506"/>
                <a:gd name="connsiteY51" fmla="*/ 476794 h 2440105"/>
                <a:gd name="connsiteX52" fmla="*/ 291528 w 2456506"/>
                <a:gd name="connsiteY52" fmla="*/ 476794 h 2440105"/>
                <a:gd name="connsiteX53" fmla="*/ 272124 w 2456506"/>
                <a:gd name="connsiteY53" fmla="*/ 458545 h 2440105"/>
                <a:gd name="connsiteX54" fmla="*/ 252719 w 2456506"/>
                <a:gd name="connsiteY54" fmla="*/ 477949 h 2440105"/>
                <a:gd name="connsiteX55" fmla="*/ 261267 w 2456506"/>
                <a:gd name="connsiteY55" fmla="*/ 494120 h 2440105"/>
                <a:gd name="connsiteX56" fmla="*/ 208828 w 2456506"/>
                <a:gd name="connsiteY56" fmla="*/ 584905 h 2440105"/>
                <a:gd name="connsiteX57" fmla="*/ 205825 w 2456506"/>
                <a:gd name="connsiteY57" fmla="*/ 584212 h 2440105"/>
                <a:gd name="connsiteX58" fmla="*/ 198202 w 2456506"/>
                <a:gd name="connsiteY58" fmla="*/ 591835 h 2440105"/>
                <a:gd name="connsiteX59" fmla="*/ 205825 w 2456506"/>
                <a:gd name="connsiteY59" fmla="*/ 599458 h 2440105"/>
                <a:gd name="connsiteX60" fmla="*/ 208828 w 2456506"/>
                <a:gd name="connsiteY60" fmla="*/ 598765 h 2440105"/>
                <a:gd name="connsiteX61" fmla="*/ 267273 w 2456506"/>
                <a:gd name="connsiteY61" fmla="*/ 699945 h 2440105"/>
                <a:gd name="connsiteX62" fmla="*/ 264039 w 2456506"/>
                <a:gd name="connsiteY62" fmla="*/ 706182 h 2440105"/>
                <a:gd name="connsiteX63" fmla="*/ 267273 w 2456506"/>
                <a:gd name="connsiteY63" fmla="*/ 712419 h 2440105"/>
                <a:gd name="connsiteX64" fmla="*/ 208828 w 2456506"/>
                <a:gd name="connsiteY64" fmla="*/ 813599 h 2440105"/>
                <a:gd name="connsiteX65" fmla="*/ 205825 w 2456506"/>
                <a:gd name="connsiteY65" fmla="*/ 812906 h 2440105"/>
                <a:gd name="connsiteX66" fmla="*/ 198202 w 2456506"/>
                <a:gd name="connsiteY66" fmla="*/ 820530 h 2440105"/>
                <a:gd name="connsiteX67" fmla="*/ 205825 w 2456506"/>
                <a:gd name="connsiteY67" fmla="*/ 828153 h 2440105"/>
                <a:gd name="connsiteX68" fmla="*/ 208828 w 2456506"/>
                <a:gd name="connsiteY68" fmla="*/ 827460 h 2440105"/>
                <a:gd name="connsiteX69" fmla="*/ 267273 w 2456506"/>
                <a:gd name="connsiteY69" fmla="*/ 928640 h 2440105"/>
                <a:gd name="connsiteX70" fmla="*/ 264039 w 2456506"/>
                <a:gd name="connsiteY70" fmla="*/ 934877 h 2440105"/>
                <a:gd name="connsiteX71" fmla="*/ 271662 w 2456506"/>
                <a:gd name="connsiteY71" fmla="*/ 942500 h 2440105"/>
                <a:gd name="connsiteX72" fmla="*/ 279285 w 2456506"/>
                <a:gd name="connsiteY72" fmla="*/ 935570 h 2440105"/>
                <a:gd name="connsiteX73" fmla="*/ 396173 w 2456506"/>
                <a:gd name="connsiteY73" fmla="*/ 935570 h 2440105"/>
                <a:gd name="connsiteX74" fmla="*/ 403797 w 2456506"/>
                <a:gd name="connsiteY74" fmla="*/ 942500 h 2440105"/>
                <a:gd name="connsiteX75" fmla="*/ 407031 w 2456506"/>
                <a:gd name="connsiteY75" fmla="*/ 941807 h 2440105"/>
                <a:gd name="connsiteX76" fmla="*/ 465475 w 2456506"/>
                <a:gd name="connsiteY76" fmla="*/ 1042987 h 2440105"/>
                <a:gd name="connsiteX77" fmla="*/ 462241 w 2456506"/>
                <a:gd name="connsiteY77" fmla="*/ 1049224 h 2440105"/>
                <a:gd name="connsiteX78" fmla="*/ 465475 w 2456506"/>
                <a:gd name="connsiteY78" fmla="*/ 1055462 h 2440105"/>
                <a:gd name="connsiteX79" fmla="*/ 407031 w 2456506"/>
                <a:gd name="connsiteY79" fmla="*/ 1156642 h 2440105"/>
                <a:gd name="connsiteX80" fmla="*/ 404028 w 2456506"/>
                <a:gd name="connsiteY80" fmla="*/ 1155949 h 2440105"/>
                <a:gd name="connsiteX81" fmla="*/ 399870 w 2456506"/>
                <a:gd name="connsiteY81" fmla="*/ 1157335 h 2440105"/>
                <a:gd name="connsiteX82" fmla="*/ 396404 w 2456506"/>
                <a:gd name="connsiteY82" fmla="*/ 1162879 h 2440105"/>
                <a:gd name="connsiteX83" fmla="*/ 279747 w 2456506"/>
                <a:gd name="connsiteY83" fmla="*/ 1162879 h 2440105"/>
                <a:gd name="connsiteX84" fmla="*/ 272124 w 2456506"/>
                <a:gd name="connsiteY84" fmla="*/ 1155949 h 2440105"/>
                <a:gd name="connsiteX85" fmla="*/ 264501 w 2456506"/>
                <a:gd name="connsiteY85" fmla="*/ 1163572 h 2440105"/>
                <a:gd name="connsiteX86" fmla="*/ 267735 w 2456506"/>
                <a:gd name="connsiteY86" fmla="*/ 1169809 h 2440105"/>
                <a:gd name="connsiteX87" fmla="*/ 215297 w 2456506"/>
                <a:gd name="connsiteY87" fmla="*/ 1260594 h 2440105"/>
                <a:gd name="connsiteX88" fmla="*/ 206287 w 2456506"/>
                <a:gd name="connsiteY88" fmla="*/ 1258284 h 2440105"/>
                <a:gd name="connsiteX89" fmla="*/ 186883 w 2456506"/>
                <a:gd name="connsiteY89" fmla="*/ 1276995 h 2440105"/>
                <a:gd name="connsiteX90" fmla="*/ 81314 w 2456506"/>
                <a:gd name="connsiteY90" fmla="*/ 1276995 h 2440105"/>
                <a:gd name="connsiteX91" fmla="*/ 73691 w 2456506"/>
                <a:gd name="connsiteY91" fmla="*/ 1270065 h 2440105"/>
                <a:gd name="connsiteX92" fmla="*/ 66067 w 2456506"/>
                <a:gd name="connsiteY92" fmla="*/ 1277688 h 2440105"/>
                <a:gd name="connsiteX93" fmla="*/ 69301 w 2456506"/>
                <a:gd name="connsiteY93" fmla="*/ 1283925 h 2440105"/>
                <a:gd name="connsiteX94" fmla="*/ 10857 w 2456506"/>
                <a:gd name="connsiteY94" fmla="*/ 1384413 h 2440105"/>
                <a:gd name="connsiteX95" fmla="*/ 7623 w 2456506"/>
                <a:gd name="connsiteY95" fmla="*/ 1383720 h 2440105"/>
                <a:gd name="connsiteX96" fmla="*/ 0 w 2456506"/>
                <a:gd name="connsiteY96" fmla="*/ 1391343 h 2440105"/>
                <a:gd name="connsiteX97" fmla="*/ 7623 w 2456506"/>
                <a:gd name="connsiteY97" fmla="*/ 1398966 h 2440105"/>
                <a:gd name="connsiteX98" fmla="*/ 10857 w 2456506"/>
                <a:gd name="connsiteY98" fmla="*/ 1398273 h 2440105"/>
                <a:gd name="connsiteX99" fmla="*/ 69301 w 2456506"/>
                <a:gd name="connsiteY99" fmla="*/ 1499453 h 2440105"/>
                <a:gd name="connsiteX100" fmla="*/ 66067 w 2456506"/>
                <a:gd name="connsiteY100" fmla="*/ 1505690 h 2440105"/>
                <a:gd name="connsiteX101" fmla="*/ 73691 w 2456506"/>
                <a:gd name="connsiteY101" fmla="*/ 1513313 h 2440105"/>
                <a:gd name="connsiteX102" fmla="*/ 81314 w 2456506"/>
                <a:gd name="connsiteY102" fmla="*/ 1506383 h 2440105"/>
                <a:gd name="connsiteX103" fmla="*/ 198202 w 2456506"/>
                <a:gd name="connsiteY103" fmla="*/ 1506383 h 2440105"/>
                <a:gd name="connsiteX104" fmla="*/ 205825 w 2456506"/>
                <a:gd name="connsiteY104" fmla="*/ 1513313 h 2440105"/>
                <a:gd name="connsiteX105" fmla="*/ 209059 w 2456506"/>
                <a:gd name="connsiteY105" fmla="*/ 1512620 h 2440105"/>
                <a:gd name="connsiteX106" fmla="*/ 267504 w 2456506"/>
                <a:gd name="connsiteY106" fmla="*/ 1613801 h 2440105"/>
                <a:gd name="connsiteX107" fmla="*/ 264270 w 2456506"/>
                <a:gd name="connsiteY107" fmla="*/ 1620038 h 2440105"/>
                <a:gd name="connsiteX108" fmla="*/ 271893 w 2456506"/>
                <a:gd name="connsiteY108" fmla="*/ 1627661 h 2440105"/>
                <a:gd name="connsiteX109" fmla="*/ 279516 w 2456506"/>
                <a:gd name="connsiteY109" fmla="*/ 1620731 h 2440105"/>
                <a:gd name="connsiteX110" fmla="*/ 384623 w 2456506"/>
                <a:gd name="connsiteY110" fmla="*/ 1620731 h 2440105"/>
                <a:gd name="connsiteX111" fmla="*/ 404028 w 2456506"/>
                <a:gd name="connsiteY111" fmla="*/ 1639211 h 2440105"/>
                <a:gd name="connsiteX112" fmla="*/ 413037 w 2456506"/>
                <a:gd name="connsiteY112" fmla="*/ 1637132 h 2440105"/>
                <a:gd name="connsiteX113" fmla="*/ 465706 w 2456506"/>
                <a:gd name="connsiteY113" fmla="*/ 1728148 h 2440105"/>
                <a:gd name="connsiteX114" fmla="*/ 462472 w 2456506"/>
                <a:gd name="connsiteY114" fmla="*/ 1734385 h 2440105"/>
                <a:gd name="connsiteX115" fmla="*/ 465706 w 2456506"/>
                <a:gd name="connsiteY115" fmla="*/ 1740622 h 2440105"/>
                <a:gd name="connsiteX116" fmla="*/ 407262 w 2456506"/>
                <a:gd name="connsiteY116" fmla="*/ 1841802 h 2440105"/>
                <a:gd name="connsiteX117" fmla="*/ 404028 w 2456506"/>
                <a:gd name="connsiteY117" fmla="*/ 1841109 h 2440105"/>
                <a:gd name="connsiteX118" fmla="*/ 396404 w 2456506"/>
                <a:gd name="connsiteY118" fmla="*/ 1848733 h 2440105"/>
                <a:gd name="connsiteX119" fmla="*/ 404028 w 2456506"/>
                <a:gd name="connsiteY119" fmla="*/ 1856356 h 2440105"/>
                <a:gd name="connsiteX120" fmla="*/ 407262 w 2456506"/>
                <a:gd name="connsiteY120" fmla="*/ 1855663 h 2440105"/>
                <a:gd name="connsiteX121" fmla="*/ 459931 w 2456506"/>
                <a:gd name="connsiteY121" fmla="*/ 1947141 h 2440105"/>
                <a:gd name="connsiteX122" fmla="*/ 451153 w 2456506"/>
                <a:gd name="connsiteY122" fmla="*/ 1963542 h 2440105"/>
                <a:gd name="connsiteX123" fmla="*/ 470557 w 2456506"/>
                <a:gd name="connsiteY123" fmla="*/ 1982946 h 2440105"/>
                <a:gd name="connsiteX124" fmla="*/ 489961 w 2456506"/>
                <a:gd name="connsiteY124" fmla="*/ 1964004 h 2440105"/>
                <a:gd name="connsiteX125" fmla="*/ 594376 w 2456506"/>
                <a:gd name="connsiteY125" fmla="*/ 1964004 h 2440105"/>
                <a:gd name="connsiteX126" fmla="*/ 601999 w 2456506"/>
                <a:gd name="connsiteY126" fmla="*/ 1970934 h 2440105"/>
                <a:gd name="connsiteX127" fmla="*/ 609622 w 2456506"/>
                <a:gd name="connsiteY127" fmla="*/ 1963311 h 2440105"/>
                <a:gd name="connsiteX128" fmla="*/ 606388 w 2456506"/>
                <a:gd name="connsiteY128" fmla="*/ 1957074 h 2440105"/>
                <a:gd name="connsiteX129" fmla="*/ 664832 w 2456506"/>
                <a:gd name="connsiteY129" fmla="*/ 1855894 h 2440105"/>
                <a:gd name="connsiteX130" fmla="*/ 668066 w 2456506"/>
                <a:gd name="connsiteY130" fmla="*/ 1856587 h 2440105"/>
                <a:gd name="connsiteX131" fmla="*/ 675689 w 2456506"/>
                <a:gd name="connsiteY131" fmla="*/ 1849657 h 2440105"/>
                <a:gd name="connsiteX132" fmla="*/ 792578 w 2456506"/>
                <a:gd name="connsiteY132" fmla="*/ 1849657 h 2440105"/>
                <a:gd name="connsiteX133" fmla="*/ 793040 w 2456506"/>
                <a:gd name="connsiteY133" fmla="*/ 1851736 h 2440105"/>
                <a:gd name="connsiteX134" fmla="*/ 799970 w 2456506"/>
                <a:gd name="connsiteY134" fmla="*/ 1856356 h 2440105"/>
                <a:gd name="connsiteX135" fmla="*/ 803204 w 2456506"/>
                <a:gd name="connsiteY135" fmla="*/ 1855663 h 2440105"/>
                <a:gd name="connsiteX136" fmla="*/ 861648 w 2456506"/>
                <a:gd name="connsiteY136" fmla="*/ 1956843 h 2440105"/>
                <a:gd name="connsiteX137" fmla="*/ 858414 w 2456506"/>
                <a:gd name="connsiteY137" fmla="*/ 1963080 h 2440105"/>
                <a:gd name="connsiteX138" fmla="*/ 866037 w 2456506"/>
                <a:gd name="connsiteY138" fmla="*/ 1970703 h 2440105"/>
                <a:gd name="connsiteX139" fmla="*/ 873661 w 2456506"/>
                <a:gd name="connsiteY139" fmla="*/ 1963773 h 2440105"/>
                <a:gd name="connsiteX140" fmla="*/ 990549 w 2456506"/>
                <a:gd name="connsiteY140" fmla="*/ 1963773 h 2440105"/>
                <a:gd name="connsiteX141" fmla="*/ 997248 w 2456506"/>
                <a:gd name="connsiteY141" fmla="*/ 1970472 h 2440105"/>
                <a:gd name="connsiteX142" fmla="*/ 997941 w 2456506"/>
                <a:gd name="connsiteY142" fmla="*/ 1970472 h 2440105"/>
                <a:gd name="connsiteX143" fmla="*/ 998634 w 2456506"/>
                <a:gd name="connsiteY143" fmla="*/ 1970472 h 2440105"/>
                <a:gd name="connsiteX144" fmla="*/ 1000944 w 2456506"/>
                <a:gd name="connsiteY144" fmla="*/ 1969779 h 2440105"/>
                <a:gd name="connsiteX145" fmla="*/ 1053382 w 2456506"/>
                <a:gd name="connsiteY145" fmla="*/ 2060795 h 2440105"/>
                <a:gd name="connsiteX146" fmla="*/ 1044142 w 2456506"/>
                <a:gd name="connsiteY146" fmla="*/ 2077196 h 2440105"/>
                <a:gd name="connsiteX147" fmla="*/ 1053152 w 2456506"/>
                <a:gd name="connsiteY147" fmla="*/ 2093598 h 2440105"/>
                <a:gd name="connsiteX148" fmla="*/ 1000713 w 2456506"/>
                <a:gd name="connsiteY148" fmla="*/ 2184383 h 2440105"/>
                <a:gd name="connsiteX149" fmla="*/ 997479 w 2456506"/>
                <a:gd name="connsiteY149" fmla="*/ 2183690 h 2440105"/>
                <a:gd name="connsiteX150" fmla="*/ 989856 w 2456506"/>
                <a:gd name="connsiteY150" fmla="*/ 2191313 h 2440105"/>
                <a:gd name="connsiteX151" fmla="*/ 997479 w 2456506"/>
                <a:gd name="connsiteY151" fmla="*/ 2198936 h 2440105"/>
                <a:gd name="connsiteX152" fmla="*/ 1000713 w 2456506"/>
                <a:gd name="connsiteY152" fmla="*/ 2198243 h 2440105"/>
                <a:gd name="connsiteX153" fmla="*/ 1059158 w 2456506"/>
                <a:gd name="connsiteY153" fmla="*/ 2299423 h 2440105"/>
                <a:gd name="connsiteX154" fmla="*/ 1055924 w 2456506"/>
                <a:gd name="connsiteY154" fmla="*/ 2305660 h 2440105"/>
                <a:gd name="connsiteX155" fmla="*/ 1063547 w 2456506"/>
                <a:gd name="connsiteY155" fmla="*/ 2313283 h 2440105"/>
                <a:gd name="connsiteX156" fmla="*/ 1071170 w 2456506"/>
                <a:gd name="connsiteY156" fmla="*/ 2306353 h 2440105"/>
                <a:gd name="connsiteX157" fmla="*/ 1188058 w 2456506"/>
                <a:gd name="connsiteY157" fmla="*/ 2306353 h 2440105"/>
                <a:gd name="connsiteX158" fmla="*/ 1195682 w 2456506"/>
                <a:gd name="connsiteY158" fmla="*/ 2313283 h 2440105"/>
                <a:gd name="connsiteX159" fmla="*/ 1198685 w 2456506"/>
                <a:gd name="connsiteY159" fmla="*/ 2312591 h 2440105"/>
                <a:gd name="connsiteX160" fmla="*/ 1251585 w 2456506"/>
                <a:gd name="connsiteY160" fmla="*/ 2404299 h 2440105"/>
                <a:gd name="connsiteX161" fmla="*/ 1242345 w 2456506"/>
                <a:gd name="connsiteY161" fmla="*/ 2420701 h 2440105"/>
                <a:gd name="connsiteX162" fmla="*/ 1261749 w 2456506"/>
                <a:gd name="connsiteY162" fmla="*/ 2440105 h 2440105"/>
                <a:gd name="connsiteX163" fmla="*/ 1281153 w 2456506"/>
                <a:gd name="connsiteY163" fmla="*/ 2420701 h 2440105"/>
                <a:gd name="connsiteX164" fmla="*/ 1281153 w 2456506"/>
                <a:gd name="connsiteY164" fmla="*/ 2420701 h 2440105"/>
                <a:gd name="connsiteX165" fmla="*/ 1385799 w 2456506"/>
                <a:gd name="connsiteY165" fmla="*/ 2420701 h 2440105"/>
                <a:gd name="connsiteX166" fmla="*/ 1393422 w 2456506"/>
                <a:gd name="connsiteY166" fmla="*/ 2427631 h 2440105"/>
                <a:gd name="connsiteX167" fmla="*/ 1401045 w 2456506"/>
                <a:gd name="connsiteY167" fmla="*/ 2420008 h 2440105"/>
                <a:gd name="connsiteX168" fmla="*/ 1397811 w 2456506"/>
                <a:gd name="connsiteY168" fmla="*/ 2413771 h 2440105"/>
                <a:gd name="connsiteX169" fmla="*/ 1456255 w 2456506"/>
                <a:gd name="connsiteY169" fmla="*/ 2312591 h 2440105"/>
                <a:gd name="connsiteX170" fmla="*/ 1459489 w 2456506"/>
                <a:gd name="connsiteY170" fmla="*/ 2313283 h 2440105"/>
                <a:gd name="connsiteX171" fmla="*/ 1467112 w 2456506"/>
                <a:gd name="connsiteY171" fmla="*/ 2305660 h 2440105"/>
                <a:gd name="connsiteX172" fmla="*/ 1459489 w 2456506"/>
                <a:gd name="connsiteY172" fmla="*/ 2298037 h 2440105"/>
                <a:gd name="connsiteX173" fmla="*/ 1456255 w 2456506"/>
                <a:gd name="connsiteY173" fmla="*/ 2298730 h 2440105"/>
                <a:gd name="connsiteX174" fmla="*/ 1397811 w 2456506"/>
                <a:gd name="connsiteY174" fmla="*/ 2197550 h 2440105"/>
                <a:gd name="connsiteX175" fmla="*/ 1401045 w 2456506"/>
                <a:gd name="connsiteY175" fmla="*/ 2191313 h 2440105"/>
                <a:gd name="connsiteX176" fmla="*/ 1397811 w 2456506"/>
                <a:gd name="connsiteY176" fmla="*/ 2185076 h 2440105"/>
                <a:gd name="connsiteX177" fmla="*/ 1450249 w 2456506"/>
                <a:gd name="connsiteY177" fmla="*/ 2094060 h 2440105"/>
                <a:gd name="connsiteX178" fmla="*/ 1459489 w 2456506"/>
                <a:gd name="connsiteY178" fmla="*/ 2096370 h 2440105"/>
                <a:gd name="connsiteX179" fmla="*/ 1478894 w 2456506"/>
                <a:gd name="connsiteY179" fmla="*/ 2076965 h 2440105"/>
                <a:gd name="connsiteX180" fmla="*/ 1459489 w 2456506"/>
                <a:gd name="connsiteY180" fmla="*/ 2057561 h 2440105"/>
                <a:gd name="connsiteX181" fmla="*/ 1450249 w 2456506"/>
                <a:gd name="connsiteY181" fmla="*/ 2059871 h 2440105"/>
                <a:gd name="connsiteX182" fmla="*/ 1397580 w 2456506"/>
                <a:gd name="connsiteY182" fmla="*/ 1968855 h 2440105"/>
                <a:gd name="connsiteX183" fmla="*/ 1400814 w 2456506"/>
                <a:gd name="connsiteY183" fmla="*/ 1962618 h 2440105"/>
                <a:gd name="connsiteX184" fmla="*/ 1399890 w 2456506"/>
                <a:gd name="connsiteY184" fmla="*/ 1958922 h 2440105"/>
                <a:gd name="connsiteX185" fmla="*/ 1397580 w 2456506"/>
                <a:gd name="connsiteY185" fmla="*/ 1956381 h 2440105"/>
                <a:gd name="connsiteX186" fmla="*/ 1456024 w 2456506"/>
                <a:gd name="connsiteY186" fmla="*/ 1855201 h 2440105"/>
                <a:gd name="connsiteX187" fmla="*/ 1459258 w 2456506"/>
                <a:gd name="connsiteY187" fmla="*/ 1855894 h 2440105"/>
                <a:gd name="connsiteX188" fmla="*/ 1466881 w 2456506"/>
                <a:gd name="connsiteY188" fmla="*/ 1848964 h 2440105"/>
                <a:gd name="connsiteX189" fmla="*/ 1571757 w 2456506"/>
                <a:gd name="connsiteY189" fmla="*/ 1848964 h 2440105"/>
                <a:gd name="connsiteX190" fmla="*/ 1591162 w 2456506"/>
                <a:gd name="connsiteY190" fmla="*/ 1867906 h 2440105"/>
                <a:gd name="connsiteX191" fmla="*/ 1600171 w 2456506"/>
                <a:gd name="connsiteY191" fmla="*/ 1865596 h 2440105"/>
                <a:gd name="connsiteX192" fmla="*/ 1652609 w 2456506"/>
                <a:gd name="connsiteY192" fmla="*/ 1956381 h 2440105"/>
                <a:gd name="connsiteX193" fmla="*/ 1649375 w 2456506"/>
                <a:gd name="connsiteY193" fmla="*/ 1962618 h 2440105"/>
                <a:gd name="connsiteX194" fmla="*/ 1656998 w 2456506"/>
                <a:gd name="connsiteY194" fmla="*/ 1970241 h 2440105"/>
                <a:gd name="connsiteX195" fmla="*/ 1664622 w 2456506"/>
                <a:gd name="connsiteY195" fmla="*/ 1963311 h 2440105"/>
                <a:gd name="connsiteX196" fmla="*/ 1781510 w 2456506"/>
                <a:gd name="connsiteY196" fmla="*/ 1963311 h 2440105"/>
                <a:gd name="connsiteX197" fmla="*/ 1789133 w 2456506"/>
                <a:gd name="connsiteY197" fmla="*/ 1970241 h 2440105"/>
                <a:gd name="connsiteX198" fmla="*/ 1792367 w 2456506"/>
                <a:gd name="connsiteY198" fmla="*/ 1969548 h 2440105"/>
                <a:gd name="connsiteX199" fmla="*/ 1850811 w 2456506"/>
                <a:gd name="connsiteY199" fmla="*/ 2070728 h 2440105"/>
                <a:gd name="connsiteX200" fmla="*/ 1847577 w 2456506"/>
                <a:gd name="connsiteY200" fmla="*/ 2076965 h 2440105"/>
                <a:gd name="connsiteX201" fmla="*/ 1855201 w 2456506"/>
                <a:gd name="connsiteY201" fmla="*/ 2084589 h 2440105"/>
                <a:gd name="connsiteX202" fmla="*/ 1862824 w 2456506"/>
                <a:gd name="connsiteY202" fmla="*/ 2077658 h 2440105"/>
                <a:gd name="connsiteX203" fmla="*/ 1969548 w 2456506"/>
                <a:gd name="connsiteY203" fmla="*/ 2077658 h 2440105"/>
                <a:gd name="connsiteX204" fmla="*/ 1988952 w 2456506"/>
                <a:gd name="connsiteY204" fmla="*/ 2096832 h 2440105"/>
                <a:gd name="connsiteX205" fmla="*/ 2008357 w 2456506"/>
                <a:gd name="connsiteY205" fmla="*/ 2077427 h 2440105"/>
                <a:gd name="connsiteX206" fmla="*/ 1997731 w 2456506"/>
                <a:gd name="connsiteY206" fmla="*/ 2060102 h 2440105"/>
                <a:gd name="connsiteX207" fmla="*/ 2049938 w 2456506"/>
                <a:gd name="connsiteY207" fmla="*/ 1969548 h 2440105"/>
                <a:gd name="connsiteX208" fmla="*/ 2052941 w 2456506"/>
                <a:gd name="connsiteY208" fmla="*/ 1970241 h 2440105"/>
                <a:gd name="connsiteX209" fmla="*/ 2060564 w 2456506"/>
                <a:gd name="connsiteY209" fmla="*/ 1962618 h 2440105"/>
                <a:gd name="connsiteX210" fmla="*/ 2052941 w 2456506"/>
                <a:gd name="connsiteY210" fmla="*/ 1954995 h 2440105"/>
                <a:gd name="connsiteX211" fmla="*/ 2049938 w 2456506"/>
                <a:gd name="connsiteY211" fmla="*/ 1955688 h 2440105"/>
                <a:gd name="connsiteX212" fmla="*/ 1991493 w 2456506"/>
                <a:gd name="connsiteY212" fmla="*/ 1854508 h 2440105"/>
                <a:gd name="connsiteX213" fmla="*/ 1994727 w 2456506"/>
                <a:gd name="connsiteY213" fmla="*/ 1848271 h 2440105"/>
                <a:gd name="connsiteX214" fmla="*/ 1994727 w 2456506"/>
                <a:gd name="connsiteY214" fmla="*/ 1848271 h 2440105"/>
                <a:gd name="connsiteX215" fmla="*/ 1991493 w 2456506"/>
                <a:gd name="connsiteY215" fmla="*/ 1842033 h 2440105"/>
                <a:gd name="connsiteX216" fmla="*/ 2049938 w 2456506"/>
                <a:gd name="connsiteY216" fmla="*/ 1740853 h 2440105"/>
                <a:gd name="connsiteX217" fmla="*/ 2049938 w 2456506"/>
                <a:gd name="connsiteY217" fmla="*/ 1740853 h 2440105"/>
                <a:gd name="connsiteX218" fmla="*/ 2052941 w 2456506"/>
                <a:gd name="connsiteY218" fmla="*/ 1741546 h 2440105"/>
                <a:gd name="connsiteX219" fmla="*/ 2060564 w 2456506"/>
                <a:gd name="connsiteY219" fmla="*/ 1734616 h 2440105"/>
                <a:gd name="connsiteX220" fmla="*/ 2166133 w 2456506"/>
                <a:gd name="connsiteY220" fmla="*/ 1734616 h 2440105"/>
                <a:gd name="connsiteX221" fmla="*/ 2185538 w 2456506"/>
                <a:gd name="connsiteY221" fmla="*/ 1753558 h 2440105"/>
                <a:gd name="connsiteX222" fmla="*/ 2204942 w 2456506"/>
                <a:gd name="connsiteY222" fmla="*/ 1734154 h 2440105"/>
                <a:gd name="connsiteX223" fmla="*/ 2195240 w 2456506"/>
                <a:gd name="connsiteY223" fmla="*/ 1717291 h 2440105"/>
                <a:gd name="connsiteX224" fmla="*/ 2247678 w 2456506"/>
                <a:gd name="connsiteY224" fmla="*/ 1626506 h 2440105"/>
                <a:gd name="connsiteX225" fmla="*/ 2250912 w 2456506"/>
                <a:gd name="connsiteY225" fmla="*/ 1627199 h 2440105"/>
                <a:gd name="connsiteX226" fmla="*/ 2258535 w 2456506"/>
                <a:gd name="connsiteY226" fmla="*/ 1620269 h 2440105"/>
                <a:gd name="connsiteX227" fmla="*/ 2375424 w 2456506"/>
                <a:gd name="connsiteY227" fmla="*/ 1620269 h 2440105"/>
                <a:gd name="connsiteX228" fmla="*/ 2383047 w 2456506"/>
                <a:gd name="connsiteY228" fmla="*/ 1627199 h 2440105"/>
                <a:gd name="connsiteX229" fmla="*/ 2390670 w 2456506"/>
                <a:gd name="connsiteY229" fmla="*/ 1619576 h 2440105"/>
                <a:gd name="connsiteX230" fmla="*/ 2387436 w 2456506"/>
                <a:gd name="connsiteY230" fmla="*/ 1613338 h 2440105"/>
                <a:gd name="connsiteX231" fmla="*/ 2445880 w 2456506"/>
                <a:gd name="connsiteY231" fmla="*/ 1512158 h 2440105"/>
                <a:gd name="connsiteX232" fmla="*/ 2448883 w 2456506"/>
                <a:gd name="connsiteY232" fmla="*/ 1512851 h 2440105"/>
                <a:gd name="connsiteX233" fmla="*/ 2456506 w 2456506"/>
                <a:gd name="connsiteY233" fmla="*/ 1505228 h 2440105"/>
                <a:gd name="connsiteX234" fmla="*/ 2448883 w 2456506"/>
                <a:gd name="connsiteY234" fmla="*/ 1497605 h 2440105"/>
                <a:gd name="connsiteX235" fmla="*/ 2445880 w 2456506"/>
                <a:gd name="connsiteY235" fmla="*/ 1498298 h 2440105"/>
                <a:gd name="connsiteX236" fmla="*/ 2393442 w 2456506"/>
                <a:gd name="connsiteY236" fmla="*/ 1407513 h 2440105"/>
                <a:gd name="connsiteX237" fmla="*/ 2402682 w 2456506"/>
                <a:gd name="connsiteY237" fmla="*/ 1390881 h 2440105"/>
                <a:gd name="connsiteX238" fmla="*/ 2383278 w 2456506"/>
                <a:gd name="connsiteY238" fmla="*/ 1371476 h 2440105"/>
                <a:gd name="connsiteX239" fmla="*/ 2363873 w 2456506"/>
                <a:gd name="connsiteY239" fmla="*/ 1390188 h 2440105"/>
                <a:gd name="connsiteX240" fmla="*/ 2258535 w 2456506"/>
                <a:gd name="connsiteY240" fmla="*/ 1390188 h 2440105"/>
                <a:gd name="connsiteX241" fmla="*/ 2257611 w 2456506"/>
                <a:gd name="connsiteY241" fmla="*/ 1387185 h 2440105"/>
                <a:gd name="connsiteX242" fmla="*/ 2251143 w 2456506"/>
                <a:gd name="connsiteY242" fmla="*/ 1383489 h 2440105"/>
                <a:gd name="connsiteX243" fmla="*/ 2247909 w 2456506"/>
                <a:gd name="connsiteY243" fmla="*/ 1384182 h 2440105"/>
                <a:gd name="connsiteX244" fmla="*/ 2189465 w 2456506"/>
                <a:gd name="connsiteY244" fmla="*/ 1283001 h 2440105"/>
                <a:gd name="connsiteX245" fmla="*/ 2192699 w 2456506"/>
                <a:gd name="connsiteY245" fmla="*/ 1276764 h 2440105"/>
                <a:gd name="connsiteX246" fmla="*/ 2185076 w 2456506"/>
                <a:gd name="connsiteY246" fmla="*/ 1269141 h 2440105"/>
                <a:gd name="connsiteX247" fmla="*/ 2177452 w 2456506"/>
                <a:gd name="connsiteY247" fmla="*/ 1276071 h 2440105"/>
                <a:gd name="connsiteX248" fmla="*/ 2060564 w 2456506"/>
                <a:gd name="connsiteY248" fmla="*/ 1276071 h 2440105"/>
                <a:gd name="connsiteX249" fmla="*/ 2058485 w 2456506"/>
                <a:gd name="connsiteY249" fmla="*/ 1271451 h 2440105"/>
                <a:gd name="connsiteX250" fmla="*/ 2053172 w 2456506"/>
                <a:gd name="connsiteY250" fmla="*/ 1269141 h 2440105"/>
                <a:gd name="connsiteX251" fmla="*/ 2050169 w 2456506"/>
                <a:gd name="connsiteY251" fmla="*/ 1269834 h 2440105"/>
                <a:gd name="connsiteX252" fmla="*/ 1991724 w 2456506"/>
                <a:gd name="connsiteY252" fmla="*/ 1168654 h 2440105"/>
                <a:gd name="connsiteX253" fmla="*/ 1994958 w 2456506"/>
                <a:gd name="connsiteY253" fmla="*/ 1162417 h 2440105"/>
                <a:gd name="connsiteX254" fmla="*/ 1994034 w 2456506"/>
                <a:gd name="connsiteY254" fmla="*/ 1158721 h 2440105"/>
                <a:gd name="connsiteX255" fmla="*/ 1991724 w 2456506"/>
                <a:gd name="connsiteY255" fmla="*/ 1156180 h 2440105"/>
                <a:gd name="connsiteX256" fmla="*/ 2044394 w 2456506"/>
                <a:gd name="connsiteY256" fmla="*/ 1065164 h 2440105"/>
                <a:gd name="connsiteX257" fmla="*/ 2052941 w 2456506"/>
                <a:gd name="connsiteY257" fmla="*/ 1067243 h 2440105"/>
                <a:gd name="connsiteX258" fmla="*/ 2072345 w 2456506"/>
                <a:gd name="connsiteY258" fmla="*/ 1047838 h 2440105"/>
                <a:gd name="connsiteX259" fmla="*/ 2052941 w 2456506"/>
                <a:gd name="connsiteY259" fmla="*/ 1028434 h 2440105"/>
                <a:gd name="connsiteX260" fmla="*/ 2043932 w 2456506"/>
                <a:gd name="connsiteY260" fmla="*/ 1030513 h 2440105"/>
                <a:gd name="connsiteX261" fmla="*/ 1991724 w 2456506"/>
                <a:gd name="connsiteY261" fmla="*/ 940190 h 2440105"/>
                <a:gd name="connsiteX262" fmla="*/ 1994958 w 2456506"/>
                <a:gd name="connsiteY262" fmla="*/ 933953 h 2440105"/>
                <a:gd name="connsiteX263" fmla="*/ 1994034 w 2456506"/>
                <a:gd name="connsiteY263" fmla="*/ 930257 h 2440105"/>
                <a:gd name="connsiteX264" fmla="*/ 1991724 w 2456506"/>
                <a:gd name="connsiteY264" fmla="*/ 927716 h 2440105"/>
                <a:gd name="connsiteX265" fmla="*/ 2050169 w 2456506"/>
                <a:gd name="connsiteY265" fmla="*/ 826536 h 2440105"/>
                <a:gd name="connsiteX266" fmla="*/ 2053172 w 2456506"/>
                <a:gd name="connsiteY266" fmla="*/ 827229 h 2440105"/>
                <a:gd name="connsiteX267" fmla="*/ 2060795 w 2456506"/>
                <a:gd name="connsiteY267" fmla="*/ 820299 h 2440105"/>
                <a:gd name="connsiteX268" fmla="*/ 2177684 w 2456506"/>
                <a:gd name="connsiteY268" fmla="*/ 820299 h 2440105"/>
                <a:gd name="connsiteX269" fmla="*/ 2185307 w 2456506"/>
                <a:gd name="connsiteY269" fmla="*/ 827229 h 2440105"/>
                <a:gd name="connsiteX270" fmla="*/ 2192930 w 2456506"/>
                <a:gd name="connsiteY270" fmla="*/ 819606 h 2440105"/>
                <a:gd name="connsiteX271" fmla="*/ 2189696 w 2456506"/>
                <a:gd name="connsiteY271" fmla="*/ 813368 h 2440105"/>
                <a:gd name="connsiteX272" fmla="*/ 2242134 w 2456506"/>
                <a:gd name="connsiteY272" fmla="*/ 722352 h 2440105"/>
                <a:gd name="connsiteX273" fmla="*/ 2250912 w 2456506"/>
                <a:gd name="connsiteY273" fmla="*/ 724431 h 2440105"/>
                <a:gd name="connsiteX274" fmla="*/ 2270316 w 2456506"/>
                <a:gd name="connsiteY274" fmla="*/ 705027 h 2440105"/>
                <a:gd name="connsiteX275" fmla="*/ 2250912 w 2456506"/>
                <a:gd name="connsiteY275" fmla="*/ 685623 h 2440105"/>
                <a:gd name="connsiteX276" fmla="*/ 2241903 w 2456506"/>
                <a:gd name="connsiteY276" fmla="*/ 687933 h 2440105"/>
                <a:gd name="connsiteX277" fmla="*/ 2189465 w 2456506"/>
                <a:gd name="connsiteY277" fmla="*/ 597379 h 2440105"/>
                <a:gd name="connsiteX278" fmla="*/ 2192699 w 2456506"/>
                <a:gd name="connsiteY278" fmla="*/ 591142 h 2440105"/>
                <a:gd name="connsiteX279" fmla="*/ 2185076 w 2456506"/>
                <a:gd name="connsiteY279" fmla="*/ 583518 h 2440105"/>
                <a:gd name="connsiteX280" fmla="*/ 2177452 w 2456506"/>
                <a:gd name="connsiteY280" fmla="*/ 590449 h 2440105"/>
                <a:gd name="connsiteX281" fmla="*/ 2060564 w 2456506"/>
                <a:gd name="connsiteY281" fmla="*/ 590449 h 2440105"/>
                <a:gd name="connsiteX282" fmla="*/ 2058485 w 2456506"/>
                <a:gd name="connsiteY282" fmla="*/ 585829 h 2440105"/>
                <a:gd name="connsiteX283" fmla="*/ 2053172 w 2456506"/>
                <a:gd name="connsiteY283" fmla="*/ 583518 h 2440105"/>
                <a:gd name="connsiteX284" fmla="*/ 2050169 w 2456506"/>
                <a:gd name="connsiteY284" fmla="*/ 584212 h 2440105"/>
                <a:gd name="connsiteX285" fmla="*/ 1991724 w 2456506"/>
                <a:gd name="connsiteY285" fmla="*/ 483031 h 2440105"/>
                <a:gd name="connsiteX286" fmla="*/ 1994958 w 2456506"/>
                <a:gd name="connsiteY286" fmla="*/ 476794 h 2440105"/>
                <a:gd name="connsiteX287" fmla="*/ 1987335 w 2456506"/>
                <a:gd name="connsiteY287" fmla="*/ 469171 h 2440105"/>
                <a:gd name="connsiteX288" fmla="*/ 1979712 w 2456506"/>
                <a:gd name="connsiteY288" fmla="*/ 476101 h 2440105"/>
                <a:gd name="connsiteX289" fmla="*/ 1875067 w 2456506"/>
                <a:gd name="connsiteY289" fmla="*/ 476101 h 2440105"/>
                <a:gd name="connsiteX290" fmla="*/ 1855663 w 2456506"/>
                <a:gd name="connsiteY290" fmla="*/ 457621 h 2440105"/>
                <a:gd name="connsiteX291" fmla="*/ 1836258 w 2456506"/>
                <a:gd name="connsiteY291" fmla="*/ 477025 h 2440105"/>
                <a:gd name="connsiteX292" fmla="*/ 1845036 w 2456506"/>
                <a:gd name="connsiteY292" fmla="*/ 493196 h 2440105"/>
                <a:gd name="connsiteX293" fmla="*/ 1792598 w 2456506"/>
                <a:gd name="connsiteY293" fmla="*/ 583980 h 2440105"/>
                <a:gd name="connsiteX294" fmla="*/ 1789364 w 2456506"/>
                <a:gd name="connsiteY294" fmla="*/ 583287 h 2440105"/>
                <a:gd name="connsiteX295" fmla="*/ 1781741 w 2456506"/>
                <a:gd name="connsiteY295" fmla="*/ 590218 h 2440105"/>
                <a:gd name="connsiteX296" fmla="*/ 1664852 w 2456506"/>
                <a:gd name="connsiteY296" fmla="*/ 590218 h 2440105"/>
                <a:gd name="connsiteX297" fmla="*/ 1662773 w 2456506"/>
                <a:gd name="connsiteY297" fmla="*/ 585598 h 2440105"/>
                <a:gd name="connsiteX298" fmla="*/ 1657460 w 2456506"/>
                <a:gd name="connsiteY298" fmla="*/ 583287 h 2440105"/>
                <a:gd name="connsiteX299" fmla="*/ 1654457 w 2456506"/>
                <a:gd name="connsiteY299" fmla="*/ 583980 h 2440105"/>
                <a:gd name="connsiteX300" fmla="*/ 1596013 w 2456506"/>
                <a:gd name="connsiteY300" fmla="*/ 482800 h 2440105"/>
                <a:gd name="connsiteX301" fmla="*/ 1598323 w 2456506"/>
                <a:gd name="connsiteY301" fmla="*/ 480259 h 2440105"/>
                <a:gd name="connsiteX302" fmla="*/ 1599247 w 2456506"/>
                <a:gd name="connsiteY302" fmla="*/ 476563 h 2440105"/>
                <a:gd name="connsiteX303" fmla="*/ 1596013 w 2456506"/>
                <a:gd name="connsiteY303" fmla="*/ 470326 h 2440105"/>
                <a:gd name="connsiteX304" fmla="*/ 1654457 w 2456506"/>
                <a:gd name="connsiteY304" fmla="*/ 369146 h 2440105"/>
                <a:gd name="connsiteX305" fmla="*/ 1657460 w 2456506"/>
                <a:gd name="connsiteY305" fmla="*/ 369839 h 2440105"/>
                <a:gd name="connsiteX306" fmla="*/ 1665084 w 2456506"/>
                <a:gd name="connsiteY306" fmla="*/ 362216 h 2440105"/>
                <a:gd name="connsiteX307" fmla="*/ 1657460 w 2456506"/>
                <a:gd name="connsiteY307" fmla="*/ 354593 h 2440105"/>
                <a:gd name="connsiteX308" fmla="*/ 1654457 w 2456506"/>
                <a:gd name="connsiteY308" fmla="*/ 355286 h 2440105"/>
                <a:gd name="connsiteX309" fmla="*/ 1596013 w 2456506"/>
                <a:gd name="connsiteY309" fmla="*/ 254105 h 2440105"/>
                <a:gd name="connsiteX310" fmla="*/ 1599247 w 2456506"/>
                <a:gd name="connsiteY310" fmla="*/ 247868 h 2440105"/>
                <a:gd name="connsiteX311" fmla="*/ 1598554 w 2456506"/>
                <a:gd name="connsiteY311" fmla="*/ 244865 h 2440105"/>
                <a:gd name="connsiteX312" fmla="*/ 1596013 w 2456506"/>
                <a:gd name="connsiteY312" fmla="*/ 241631 h 2440105"/>
                <a:gd name="connsiteX313" fmla="*/ 1654457 w 2456506"/>
                <a:gd name="connsiteY313" fmla="*/ 140451 h 2440105"/>
                <a:gd name="connsiteX314" fmla="*/ 1657691 w 2456506"/>
                <a:gd name="connsiteY314" fmla="*/ 141144 h 2440105"/>
                <a:gd name="connsiteX315" fmla="*/ 1665315 w 2456506"/>
                <a:gd name="connsiteY315" fmla="*/ 133521 h 2440105"/>
                <a:gd name="connsiteX316" fmla="*/ 1657691 w 2456506"/>
                <a:gd name="connsiteY316" fmla="*/ 125898 h 2440105"/>
                <a:gd name="connsiteX317" fmla="*/ 1654457 w 2456506"/>
                <a:gd name="connsiteY317" fmla="*/ 126591 h 2440105"/>
                <a:gd name="connsiteX318" fmla="*/ 1596013 w 2456506"/>
                <a:gd name="connsiteY318" fmla="*/ 25411 h 2440105"/>
                <a:gd name="connsiteX319" fmla="*/ 1599247 w 2456506"/>
                <a:gd name="connsiteY319" fmla="*/ 19173 h 2440105"/>
                <a:gd name="connsiteX320" fmla="*/ 1591624 w 2456506"/>
                <a:gd name="connsiteY320" fmla="*/ 11550 h 2440105"/>
                <a:gd name="connsiteX321" fmla="*/ 1584001 w 2456506"/>
                <a:gd name="connsiteY321" fmla="*/ 18480 h 2440105"/>
                <a:gd name="connsiteX322" fmla="*/ 1479124 w 2456506"/>
                <a:gd name="connsiteY322" fmla="*/ 18480 h 2440105"/>
                <a:gd name="connsiteX323" fmla="*/ 1459720 w 2456506"/>
                <a:gd name="connsiteY323" fmla="*/ 0 h 2440105"/>
                <a:gd name="connsiteX324" fmla="*/ 873199 w 2456506"/>
                <a:gd name="connsiteY324" fmla="*/ 361985 h 2440105"/>
                <a:gd name="connsiteX325" fmla="*/ 865575 w 2456506"/>
                <a:gd name="connsiteY325" fmla="*/ 355055 h 2440105"/>
                <a:gd name="connsiteX326" fmla="*/ 865575 w 2456506"/>
                <a:gd name="connsiteY326" fmla="*/ 355055 h 2440105"/>
                <a:gd name="connsiteX327" fmla="*/ 862341 w 2456506"/>
                <a:gd name="connsiteY327" fmla="*/ 355748 h 2440105"/>
                <a:gd name="connsiteX328" fmla="*/ 803897 w 2456506"/>
                <a:gd name="connsiteY328" fmla="*/ 254567 h 2440105"/>
                <a:gd name="connsiteX329" fmla="*/ 807131 w 2456506"/>
                <a:gd name="connsiteY329" fmla="*/ 248330 h 2440105"/>
                <a:gd name="connsiteX330" fmla="*/ 803897 w 2456506"/>
                <a:gd name="connsiteY330" fmla="*/ 242093 h 2440105"/>
                <a:gd name="connsiteX331" fmla="*/ 862341 w 2456506"/>
                <a:gd name="connsiteY331" fmla="*/ 140913 h 2440105"/>
                <a:gd name="connsiteX332" fmla="*/ 865575 w 2456506"/>
                <a:gd name="connsiteY332" fmla="*/ 141606 h 2440105"/>
                <a:gd name="connsiteX333" fmla="*/ 873199 w 2456506"/>
                <a:gd name="connsiteY333" fmla="*/ 134676 h 2440105"/>
                <a:gd name="connsiteX334" fmla="*/ 978999 w 2456506"/>
                <a:gd name="connsiteY334" fmla="*/ 134676 h 2440105"/>
                <a:gd name="connsiteX335" fmla="*/ 998403 w 2456506"/>
                <a:gd name="connsiteY335" fmla="*/ 153849 h 2440105"/>
                <a:gd name="connsiteX336" fmla="*/ 1006951 w 2456506"/>
                <a:gd name="connsiteY336" fmla="*/ 151770 h 2440105"/>
                <a:gd name="connsiteX337" fmla="*/ 1058927 w 2456506"/>
                <a:gd name="connsiteY337" fmla="*/ 242093 h 2440105"/>
                <a:gd name="connsiteX338" fmla="*/ 1055693 w 2456506"/>
                <a:gd name="connsiteY338" fmla="*/ 248330 h 2440105"/>
                <a:gd name="connsiteX339" fmla="*/ 1058465 w 2456506"/>
                <a:gd name="connsiteY339" fmla="*/ 254105 h 2440105"/>
                <a:gd name="connsiteX340" fmla="*/ 1058927 w 2456506"/>
                <a:gd name="connsiteY340" fmla="*/ 254336 h 2440105"/>
                <a:gd name="connsiteX341" fmla="*/ 1000482 w 2456506"/>
                <a:gd name="connsiteY341" fmla="*/ 355517 h 2440105"/>
                <a:gd name="connsiteX342" fmla="*/ 997479 w 2456506"/>
                <a:gd name="connsiteY342" fmla="*/ 354824 h 2440105"/>
                <a:gd name="connsiteX343" fmla="*/ 989856 w 2456506"/>
                <a:gd name="connsiteY343" fmla="*/ 361754 h 2440105"/>
                <a:gd name="connsiteX344" fmla="*/ 872968 w 2456506"/>
                <a:gd name="connsiteY344" fmla="*/ 361754 h 2440105"/>
                <a:gd name="connsiteX345" fmla="*/ 1002099 w 2456506"/>
                <a:gd name="connsiteY345" fmla="*/ 356672 h 2440105"/>
                <a:gd name="connsiteX346" fmla="*/ 1060544 w 2456506"/>
                <a:gd name="connsiteY346" fmla="*/ 255491 h 2440105"/>
                <a:gd name="connsiteX347" fmla="*/ 1063778 w 2456506"/>
                <a:gd name="connsiteY347" fmla="*/ 256184 h 2440105"/>
                <a:gd name="connsiteX348" fmla="*/ 1071401 w 2456506"/>
                <a:gd name="connsiteY348" fmla="*/ 249254 h 2440105"/>
                <a:gd name="connsiteX349" fmla="*/ 1188289 w 2456506"/>
                <a:gd name="connsiteY349" fmla="*/ 249254 h 2440105"/>
                <a:gd name="connsiteX350" fmla="*/ 1190368 w 2456506"/>
                <a:gd name="connsiteY350" fmla="*/ 253874 h 2440105"/>
                <a:gd name="connsiteX351" fmla="*/ 1195682 w 2456506"/>
                <a:gd name="connsiteY351" fmla="*/ 256184 h 2440105"/>
                <a:gd name="connsiteX352" fmla="*/ 1198685 w 2456506"/>
                <a:gd name="connsiteY352" fmla="*/ 255491 h 2440105"/>
                <a:gd name="connsiteX353" fmla="*/ 1257129 w 2456506"/>
                <a:gd name="connsiteY353" fmla="*/ 356672 h 2440105"/>
                <a:gd name="connsiteX354" fmla="*/ 1253895 w 2456506"/>
                <a:gd name="connsiteY354" fmla="*/ 362909 h 2440105"/>
                <a:gd name="connsiteX355" fmla="*/ 1257129 w 2456506"/>
                <a:gd name="connsiteY355" fmla="*/ 369146 h 2440105"/>
                <a:gd name="connsiteX356" fmla="*/ 1204460 w 2456506"/>
                <a:gd name="connsiteY356" fmla="*/ 460393 h 2440105"/>
                <a:gd name="connsiteX357" fmla="*/ 1195682 w 2456506"/>
                <a:gd name="connsiteY357" fmla="*/ 458314 h 2440105"/>
                <a:gd name="connsiteX358" fmla="*/ 1176277 w 2456506"/>
                <a:gd name="connsiteY358" fmla="*/ 476563 h 2440105"/>
                <a:gd name="connsiteX359" fmla="*/ 1071170 w 2456506"/>
                <a:gd name="connsiteY359" fmla="*/ 476563 h 2440105"/>
                <a:gd name="connsiteX360" fmla="*/ 1070246 w 2456506"/>
                <a:gd name="connsiteY360" fmla="*/ 473791 h 2440105"/>
                <a:gd name="connsiteX361" fmla="*/ 1063547 w 2456506"/>
                <a:gd name="connsiteY361" fmla="*/ 469864 h 2440105"/>
                <a:gd name="connsiteX362" fmla="*/ 1060544 w 2456506"/>
                <a:gd name="connsiteY362" fmla="*/ 470557 h 2440105"/>
                <a:gd name="connsiteX363" fmla="*/ 1002099 w 2456506"/>
                <a:gd name="connsiteY363" fmla="*/ 369377 h 2440105"/>
                <a:gd name="connsiteX364" fmla="*/ 1005333 w 2456506"/>
                <a:gd name="connsiteY364" fmla="*/ 363140 h 2440105"/>
                <a:gd name="connsiteX365" fmla="*/ 1002099 w 2456506"/>
                <a:gd name="connsiteY365" fmla="*/ 356903 h 2440105"/>
                <a:gd name="connsiteX366" fmla="*/ 1396656 w 2456506"/>
                <a:gd name="connsiteY366" fmla="*/ 598303 h 2440105"/>
                <a:gd name="connsiteX367" fmla="*/ 1455100 w 2456506"/>
                <a:gd name="connsiteY367" fmla="*/ 699483 h 2440105"/>
                <a:gd name="connsiteX368" fmla="*/ 1452790 w 2456506"/>
                <a:gd name="connsiteY368" fmla="*/ 702024 h 2440105"/>
                <a:gd name="connsiteX369" fmla="*/ 1451866 w 2456506"/>
                <a:gd name="connsiteY369" fmla="*/ 705720 h 2440105"/>
                <a:gd name="connsiteX370" fmla="*/ 1455100 w 2456506"/>
                <a:gd name="connsiteY370" fmla="*/ 711957 h 2440105"/>
                <a:gd name="connsiteX371" fmla="*/ 1396656 w 2456506"/>
                <a:gd name="connsiteY371" fmla="*/ 813137 h 2440105"/>
                <a:gd name="connsiteX372" fmla="*/ 1393653 w 2456506"/>
                <a:gd name="connsiteY372" fmla="*/ 812444 h 2440105"/>
                <a:gd name="connsiteX373" fmla="*/ 1386723 w 2456506"/>
                <a:gd name="connsiteY373" fmla="*/ 817064 h 2440105"/>
                <a:gd name="connsiteX374" fmla="*/ 1386261 w 2456506"/>
                <a:gd name="connsiteY374" fmla="*/ 819374 h 2440105"/>
                <a:gd name="connsiteX375" fmla="*/ 1269372 w 2456506"/>
                <a:gd name="connsiteY375" fmla="*/ 819374 h 2440105"/>
                <a:gd name="connsiteX376" fmla="*/ 1261749 w 2456506"/>
                <a:gd name="connsiteY376" fmla="*/ 812444 h 2440105"/>
                <a:gd name="connsiteX377" fmla="*/ 1258515 w 2456506"/>
                <a:gd name="connsiteY377" fmla="*/ 813137 h 2440105"/>
                <a:gd name="connsiteX378" fmla="*/ 1200071 w 2456506"/>
                <a:gd name="connsiteY378" fmla="*/ 711957 h 2440105"/>
                <a:gd name="connsiteX379" fmla="*/ 1203305 w 2456506"/>
                <a:gd name="connsiteY379" fmla="*/ 705720 h 2440105"/>
                <a:gd name="connsiteX380" fmla="*/ 1203305 w 2456506"/>
                <a:gd name="connsiteY380" fmla="*/ 705720 h 2440105"/>
                <a:gd name="connsiteX381" fmla="*/ 1200071 w 2456506"/>
                <a:gd name="connsiteY381" fmla="*/ 699483 h 2440105"/>
                <a:gd name="connsiteX382" fmla="*/ 1258515 w 2456506"/>
                <a:gd name="connsiteY382" fmla="*/ 598303 h 2440105"/>
                <a:gd name="connsiteX383" fmla="*/ 1261749 w 2456506"/>
                <a:gd name="connsiteY383" fmla="*/ 598996 h 2440105"/>
                <a:gd name="connsiteX384" fmla="*/ 1269372 w 2456506"/>
                <a:gd name="connsiteY384" fmla="*/ 592066 h 2440105"/>
                <a:gd name="connsiteX385" fmla="*/ 1386261 w 2456506"/>
                <a:gd name="connsiteY385" fmla="*/ 592066 h 2440105"/>
                <a:gd name="connsiteX386" fmla="*/ 1387185 w 2456506"/>
                <a:gd name="connsiteY386" fmla="*/ 594838 h 2440105"/>
                <a:gd name="connsiteX387" fmla="*/ 1393884 w 2456506"/>
                <a:gd name="connsiteY387" fmla="*/ 598765 h 2440105"/>
                <a:gd name="connsiteX388" fmla="*/ 1396887 w 2456506"/>
                <a:gd name="connsiteY388" fmla="*/ 598072 h 2440105"/>
                <a:gd name="connsiteX389" fmla="*/ 1665084 w 2456506"/>
                <a:gd name="connsiteY389" fmla="*/ 592066 h 2440105"/>
                <a:gd name="connsiteX390" fmla="*/ 1781972 w 2456506"/>
                <a:gd name="connsiteY390" fmla="*/ 592066 h 2440105"/>
                <a:gd name="connsiteX391" fmla="*/ 1784051 w 2456506"/>
                <a:gd name="connsiteY391" fmla="*/ 596686 h 2440105"/>
                <a:gd name="connsiteX392" fmla="*/ 1789364 w 2456506"/>
                <a:gd name="connsiteY392" fmla="*/ 598996 h 2440105"/>
                <a:gd name="connsiteX393" fmla="*/ 1792598 w 2456506"/>
                <a:gd name="connsiteY393" fmla="*/ 598303 h 2440105"/>
                <a:gd name="connsiteX394" fmla="*/ 1851043 w 2456506"/>
                <a:gd name="connsiteY394" fmla="*/ 699483 h 2440105"/>
                <a:gd name="connsiteX395" fmla="*/ 1847808 w 2456506"/>
                <a:gd name="connsiteY395" fmla="*/ 705720 h 2440105"/>
                <a:gd name="connsiteX396" fmla="*/ 1851043 w 2456506"/>
                <a:gd name="connsiteY396" fmla="*/ 711957 h 2440105"/>
                <a:gd name="connsiteX397" fmla="*/ 1799528 w 2456506"/>
                <a:gd name="connsiteY397" fmla="*/ 801356 h 2440105"/>
                <a:gd name="connsiteX398" fmla="*/ 1792598 w 2456506"/>
                <a:gd name="connsiteY398" fmla="*/ 813137 h 2440105"/>
                <a:gd name="connsiteX399" fmla="*/ 1789364 w 2456506"/>
                <a:gd name="connsiteY399" fmla="*/ 812444 h 2440105"/>
                <a:gd name="connsiteX400" fmla="*/ 1781741 w 2456506"/>
                <a:gd name="connsiteY400" fmla="*/ 819374 h 2440105"/>
                <a:gd name="connsiteX401" fmla="*/ 1664852 w 2456506"/>
                <a:gd name="connsiteY401" fmla="*/ 819374 h 2440105"/>
                <a:gd name="connsiteX402" fmla="*/ 1663928 w 2456506"/>
                <a:gd name="connsiteY402" fmla="*/ 816602 h 2440105"/>
                <a:gd name="connsiteX403" fmla="*/ 1657229 w 2456506"/>
                <a:gd name="connsiteY403" fmla="*/ 812675 h 2440105"/>
                <a:gd name="connsiteX404" fmla="*/ 1654226 w 2456506"/>
                <a:gd name="connsiteY404" fmla="*/ 813368 h 2440105"/>
                <a:gd name="connsiteX405" fmla="*/ 1601788 w 2456506"/>
                <a:gd name="connsiteY405" fmla="*/ 722583 h 2440105"/>
                <a:gd name="connsiteX406" fmla="*/ 1611490 w 2456506"/>
                <a:gd name="connsiteY406" fmla="*/ 705720 h 2440105"/>
                <a:gd name="connsiteX407" fmla="*/ 1602019 w 2456506"/>
                <a:gd name="connsiteY407" fmla="*/ 689088 h 2440105"/>
                <a:gd name="connsiteX408" fmla="*/ 1654226 w 2456506"/>
                <a:gd name="connsiteY408" fmla="*/ 598534 h 2440105"/>
                <a:gd name="connsiteX409" fmla="*/ 1657460 w 2456506"/>
                <a:gd name="connsiteY409" fmla="*/ 599227 h 2440105"/>
                <a:gd name="connsiteX410" fmla="*/ 1665084 w 2456506"/>
                <a:gd name="connsiteY410" fmla="*/ 592297 h 2440105"/>
                <a:gd name="connsiteX411" fmla="*/ 1792598 w 2456506"/>
                <a:gd name="connsiteY411" fmla="*/ 826767 h 2440105"/>
                <a:gd name="connsiteX412" fmla="*/ 1844805 w 2456506"/>
                <a:gd name="connsiteY412" fmla="*/ 917321 h 2440105"/>
                <a:gd name="connsiteX413" fmla="*/ 1835565 w 2456506"/>
                <a:gd name="connsiteY413" fmla="*/ 933953 h 2440105"/>
                <a:gd name="connsiteX414" fmla="*/ 1845036 w 2456506"/>
                <a:gd name="connsiteY414" fmla="*/ 950585 h 2440105"/>
                <a:gd name="connsiteX415" fmla="*/ 1792598 w 2456506"/>
                <a:gd name="connsiteY415" fmla="*/ 1041370 h 2440105"/>
                <a:gd name="connsiteX416" fmla="*/ 1789364 w 2456506"/>
                <a:gd name="connsiteY416" fmla="*/ 1040677 h 2440105"/>
                <a:gd name="connsiteX417" fmla="*/ 1781741 w 2456506"/>
                <a:gd name="connsiteY417" fmla="*/ 1047607 h 2440105"/>
                <a:gd name="connsiteX418" fmla="*/ 1664852 w 2456506"/>
                <a:gd name="connsiteY418" fmla="*/ 1047607 h 2440105"/>
                <a:gd name="connsiteX419" fmla="*/ 1664391 w 2456506"/>
                <a:gd name="connsiteY419" fmla="*/ 1045297 h 2440105"/>
                <a:gd name="connsiteX420" fmla="*/ 1657460 w 2456506"/>
                <a:gd name="connsiteY420" fmla="*/ 1040677 h 2440105"/>
                <a:gd name="connsiteX421" fmla="*/ 1654457 w 2456506"/>
                <a:gd name="connsiteY421" fmla="*/ 1041370 h 2440105"/>
                <a:gd name="connsiteX422" fmla="*/ 1596013 w 2456506"/>
                <a:gd name="connsiteY422" fmla="*/ 940190 h 2440105"/>
                <a:gd name="connsiteX423" fmla="*/ 1599247 w 2456506"/>
                <a:gd name="connsiteY423" fmla="*/ 933953 h 2440105"/>
                <a:gd name="connsiteX424" fmla="*/ 1596937 w 2456506"/>
                <a:gd name="connsiteY424" fmla="*/ 928640 h 2440105"/>
                <a:gd name="connsiteX425" fmla="*/ 1596013 w 2456506"/>
                <a:gd name="connsiteY425" fmla="*/ 927947 h 2440105"/>
                <a:gd name="connsiteX426" fmla="*/ 1654457 w 2456506"/>
                <a:gd name="connsiteY426" fmla="*/ 826767 h 2440105"/>
                <a:gd name="connsiteX427" fmla="*/ 1657460 w 2456506"/>
                <a:gd name="connsiteY427" fmla="*/ 827460 h 2440105"/>
                <a:gd name="connsiteX428" fmla="*/ 1665084 w 2456506"/>
                <a:gd name="connsiteY428" fmla="*/ 820530 h 2440105"/>
                <a:gd name="connsiteX429" fmla="*/ 1781972 w 2456506"/>
                <a:gd name="connsiteY429" fmla="*/ 820530 h 2440105"/>
                <a:gd name="connsiteX430" fmla="*/ 1789595 w 2456506"/>
                <a:gd name="connsiteY430" fmla="*/ 827460 h 2440105"/>
                <a:gd name="connsiteX431" fmla="*/ 1792829 w 2456506"/>
                <a:gd name="connsiteY431" fmla="*/ 826767 h 2440105"/>
                <a:gd name="connsiteX432" fmla="*/ 1584001 w 2456506"/>
                <a:gd name="connsiteY432" fmla="*/ 1161955 h 2440105"/>
                <a:gd name="connsiteX433" fmla="*/ 1479356 w 2456506"/>
                <a:gd name="connsiteY433" fmla="*/ 1161955 h 2440105"/>
                <a:gd name="connsiteX434" fmla="*/ 1459951 w 2456506"/>
                <a:gd name="connsiteY434" fmla="*/ 1143474 h 2440105"/>
                <a:gd name="connsiteX435" fmla="*/ 1450711 w 2456506"/>
                <a:gd name="connsiteY435" fmla="*/ 1145785 h 2440105"/>
                <a:gd name="connsiteX436" fmla="*/ 1398042 w 2456506"/>
                <a:gd name="connsiteY436" fmla="*/ 1054538 h 2440105"/>
                <a:gd name="connsiteX437" fmla="*/ 1401276 w 2456506"/>
                <a:gd name="connsiteY437" fmla="*/ 1048300 h 2440105"/>
                <a:gd name="connsiteX438" fmla="*/ 1401276 w 2456506"/>
                <a:gd name="connsiteY438" fmla="*/ 1048300 h 2440105"/>
                <a:gd name="connsiteX439" fmla="*/ 1398042 w 2456506"/>
                <a:gd name="connsiteY439" fmla="*/ 1042063 h 2440105"/>
                <a:gd name="connsiteX440" fmla="*/ 1456486 w 2456506"/>
                <a:gd name="connsiteY440" fmla="*/ 940883 h 2440105"/>
                <a:gd name="connsiteX441" fmla="*/ 1459720 w 2456506"/>
                <a:gd name="connsiteY441" fmla="*/ 941576 h 2440105"/>
                <a:gd name="connsiteX442" fmla="*/ 1467343 w 2456506"/>
                <a:gd name="connsiteY442" fmla="*/ 934646 h 2440105"/>
                <a:gd name="connsiteX443" fmla="*/ 1584232 w 2456506"/>
                <a:gd name="connsiteY443" fmla="*/ 934646 h 2440105"/>
                <a:gd name="connsiteX444" fmla="*/ 1588159 w 2456506"/>
                <a:gd name="connsiteY444" fmla="*/ 940652 h 2440105"/>
                <a:gd name="connsiteX445" fmla="*/ 1591855 w 2456506"/>
                <a:gd name="connsiteY445" fmla="*/ 941576 h 2440105"/>
                <a:gd name="connsiteX446" fmla="*/ 1594858 w 2456506"/>
                <a:gd name="connsiteY446" fmla="*/ 940883 h 2440105"/>
                <a:gd name="connsiteX447" fmla="*/ 1653302 w 2456506"/>
                <a:gd name="connsiteY447" fmla="*/ 1042063 h 2440105"/>
                <a:gd name="connsiteX448" fmla="*/ 1650299 w 2456506"/>
                <a:gd name="connsiteY448" fmla="*/ 1046683 h 2440105"/>
                <a:gd name="connsiteX449" fmla="*/ 1650299 w 2456506"/>
                <a:gd name="connsiteY449" fmla="*/ 1048300 h 2440105"/>
                <a:gd name="connsiteX450" fmla="*/ 1650299 w 2456506"/>
                <a:gd name="connsiteY450" fmla="*/ 1049917 h 2440105"/>
                <a:gd name="connsiteX451" fmla="*/ 1653302 w 2456506"/>
                <a:gd name="connsiteY451" fmla="*/ 1054538 h 2440105"/>
                <a:gd name="connsiteX452" fmla="*/ 1594858 w 2456506"/>
                <a:gd name="connsiteY452" fmla="*/ 1155718 h 2440105"/>
                <a:gd name="connsiteX453" fmla="*/ 1591855 w 2456506"/>
                <a:gd name="connsiteY453" fmla="*/ 1155025 h 2440105"/>
                <a:gd name="connsiteX454" fmla="*/ 1584232 w 2456506"/>
                <a:gd name="connsiteY454" fmla="*/ 1161955 h 2440105"/>
                <a:gd name="connsiteX455" fmla="*/ 1594627 w 2456506"/>
                <a:gd name="connsiteY455" fmla="*/ 1169578 h 2440105"/>
                <a:gd name="connsiteX456" fmla="*/ 1653071 w 2456506"/>
                <a:gd name="connsiteY456" fmla="*/ 1270758 h 2440105"/>
                <a:gd name="connsiteX457" fmla="*/ 1649837 w 2456506"/>
                <a:gd name="connsiteY457" fmla="*/ 1276995 h 2440105"/>
                <a:gd name="connsiteX458" fmla="*/ 1650530 w 2456506"/>
                <a:gd name="connsiteY458" fmla="*/ 1279998 h 2440105"/>
                <a:gd name="connsiteX459" fmla="*/ 1652609 w 2456506"/>
                <a:gd name="connsiteY459" fmla="*/ 1283001 h 2440105"/>
                <a:gd name="connsiteX460" fmla="*/ 1653071 w 2456506"/>
                <a:gd name="connsiteY460" fmla="*/ 1283232 h 2440105"/>
                <a:gd name="connsiteX461" fmla="*/ 1594627 w 2456506"/>
                <a:gd name="connsiteY461" fmla="*/ 1384413 h 2440105"/>
                <a:gd name="connsiteX462" fmla="*/ 1591624 w 2456506"/>
                <a:gd name="connsiteY462" fmla="*/ 1383720 h 2440105"/>
                <a:gd name="connsiteX463" fmla="*/ 1584001 w 2456506"/>
                <a:gd name="connsiteY463" fmla="*/ 1390650 h 2440105"/>
                <a:gd name="connsiteX464" fmla="*/ 1467112 w 2456506"/>
                <a:gd name="connsiteY464" fmla="*/ 1390650 h 2440105"/>
                <a:gd name="connsiteX465" fmla="*/ 1466188 w 2456506"/>
                <a:gd name="connsiteY465" fmla="*/ 1387878 h 2440105"/>
                <a:gd name="connsiteX466" fmla="*/ 1459489 w 2456506"/>
                <a:gd name="connsiteY466" fmla="*/ 1383951 h 2440105"/>
                <a:gd name="connsiteX467" fmla="*/ 1456255 w 2456506"/>
                <a:gd name="connsiteY467" fmla="*/ 1384644 h 2440105"/>
                <a:gd name="connsiteX468" fmla="*/ 1397811 w 2456506"/>
                <a:gd name="connsiteY468" fmla="*/ 1283463 h 2440105"/>
                <a:gd name="connsiteX469" fmla="*/ 1401045 w 2456506"/>
                <a:gd name="connsiteY469" fmla="*/ 1277226 h 2440105"/>
                <a:gd name="connsiteX470" fmla="*/ 1400352 w 2456506"/>
                <a:gd name="connsiteY470" fmla="*/ 1274223 h 2440105"/>
                <a:gd name="connsiteX471" fmla="*/ 1400121 w 2456506"/>
                <a:gd name="connsiteY471" fmla="*/ 1273530 h 2440105"/>
                <a:gd name="connsiteX472" fmla="*/ 1397811 w 2456506"/>
                <a:gd name="connsiteY472" fmla="*/ 1270989 h 2440105"/>
                <a:gd name="connsiteX473" fmla="*/ 1450249 w 2456506"/>
                <a:gd name="connsiteY473" fmla="*/ 1180204 h 2440105"/>
                <a:gd name="connsiteX474" fmla="*/ 1459720 w 2456506"/>
                <a:gd name="connsiteY474" fmla="*/ 1182745 h 2440105"/>
                <a:gd name="connsiteX475" fmla="*/ 1479124 w 2456506"/>
                <a:gd name="connsiteY475" fmla="*/ 1163803 h 2440105"/>
                <a:gd name="connsiteX476" fmla="*/ 1583770 w 2456506"/>
                <a:gd name="connsiteY476" fmla="*/ 1163803 h 2440105"/>
                <a:gd name="connsiteX477" fmla="*/ 1584232 w 2456506"/>
                <a:gd name="connsiteY477" fmla="*/ 1165882 h 2440105"/>
                <a:gd name="connsiteX478" fmla="*/ 1591162 w 2456506"/>
                <a:gd name="connsiteY478" fmla="*/ 1170502 h 2440105"/>
                <a:gd name="connsiteX479" fmla="*/ 1594165 w 2456506"/>
                <a:gd name="connsiteY479" fmla="*/ 1169809 h 2440105"/>
                <a:gd name="connsiteX480" fmla="*/ 1792598 w 2456506"/>
                <a:gd name="connsiteY480" fmla="*/ 1283925 h 2440105"/>
                <a:gd name="connsiteX481" fmla="*/ 1851043 w 2456506"/>
                <a:gd name="connsiteY481" fmla="*/ 1385106 h 2440105"/>
                <a:gd name="connsiteX482" fmla="*/ 1847808 w 2456506"/>
                <a:gd name="connsiteY482" fmla="*/ 1391343 h 2440105"/>
                <a:gd name="connsiteX483" fmla="*/ 1851043 w 2456506"/>
                <a:gd name="connsiteY483" fmla="*/ 1397580 h 2440105"/>
                <a:gd name="connsiteX484" fmla="*/ 1799528 w 2456506"/>
                <a:gd name="connsiteY484" fmla="*/ 1486979 h 2440105"/>
                <a:gd name="connsiteX485" fmla="*/ 1798373 w 2456506"/>
                <a:gd name="connsiteY485" fmla="*/ 1488827 h 2440105"/>
                <a:gd name="connsiteX486" fmla="*/ 1789595 w 2456506"/>
                <a:gd name="connsiteY486" fmla="*/ 1486748 h 2440105"/>
                <a:gd name="connsiteX487" fmla="*/ 1770191 w 2456506"/>
                <a:gd name="connsiteY487" fmla="*/ 1506152 h 2440105"/>
                <a:gd name="connsiteX488" fmla="*/ 1789595 w 2456506"/>
                <a:gd name="connsiteY488" fmla="*/ 1525557 h 2440105"/>
                <a:gd name="connsiteX489" fmla="*/ 1798604 w 2456506"/>
                <a:gd name="connsiteY489" fmla="*/ 1523247 h 2440105"/>
                <a:gd name="connsiteX490" fmla="*/ 1850811 w 2456506"/>
                <a:gd name="connsiteY490" fmla="*/ 1613569 h 2440105"/>
                <a:gd name="connsiteX491" fmla="*/ 1847577 w 2456506"/>
                <a:gd name="connsiteY491" fmla="*/ 1619807 h 2440105"/>
                <a:gd name="connsiteX492" fmla="*/ 1850349 w 2456506"/>
                <a:gd name="connsiteY492" fmla="*/ 1625582 h 2440105"/>
                <a:gd name="connsiteX493" fmla="*/ 1850811 w 2456506"/>
                <a:gd name="connsiteY493" fmla="*/ 1625813 h 2440105"/>
                <a:gd name="connsiteX494" fmla="*/ 1792367 w 2456506"/>
                <a:gd name="connsiteY494" fmla="*/ 1726993 h 2440105"/>
                <a:gd name="connsiteX495" fmla="*/ 1789364 w 2456506"/>
                <a:gd name="connsiteY495" fmla="*/ 1726300 h 2440105"/>
                <a:gd name="connsiteX496" fmla="*/ 1789364 w 2456506"/>
                <a:gd name="connsiteY496" fmla="*/ 1726300 h 2440105"/>
                <a:gd name="connsiteX497" fmla="*/ 1781741 w 2456506"/>
                <a:gd name="connsiteY497" fmla="*/ 1733230 h 2440105"/>
                <a:gd name="connsiteX498" fmla="*/ 1664852 w 2456506"/>
                <a:gd name="connsiteY498" fmla="*/ 1733230 h 2440105"/>
                <a:gd name="connsiteX499" fmla="*/ 1657229 w 2456506"/>
                <a:gd name="connsiteY499" fmla="*/ 1726300 h 2440105"/>
                <a:gd name="connsiteX500" fmla="*/ 1654226 w 2456506"/>
                <a:gd name="connsiteY500" fmla="*/ 1726993 h 2440105"/>
                <a:gd name="connsiteX501" fmla="*/ 1595782 w 2456506"/>
                <a:gd name="connsiteY501" fmla="*/ 1625813 h 2440105"/>
                <a:gd name="connsiteX502" fmla="*/ 1596244 w 2456506"/>
                <a:gd name="connsiteY502" fmla="*/ 1625582 h 2440105"/>
                <a:gd name="connsiteX503" fmla="*/ 1599016 w 2456506"/>
                <a:gd name="connsiteY503" fmla="*/ 1619807 h 2440105"/>
                <a:gd name="connsiteX504" fmla="*/ 1595782 w 2456506"/>
                <a:gd name="connsiteY504" fmla="*/ 1613569 h 2440105"/>
                <a:gd name="connsiteX505" fmla="*/ 1594396 w 2456506"/>
                <a:gd name="connsiteY505" fmla="*/ 1612876 h 2440105"/>
                <a:gd name="connsiteX506" fmla="*/ 1591393 w 2456506"/>
                <a:gd name="connsiteY506" fmla="*/ 1612184 h 2440105"/>
                <a:gd name="connsiteX507" fmla="*/ 1587004 w 2456506"/>
                <a:gd name="connsiteY507" fmla="*/ 1613569 h 2440105"/>
                <a:gd name="connsiteX508" fmla="*/ 1583770 w 2456506"/>
                <a:gd name="connsiteY508" fmla="*/ 1619114 h 2440105"/>
                <a:gd name="connsiteX509" fmla="*/ 1466881 w 2456506"/>
                <a:gd name="connsiteY509" fmla="*/ 1619114 h 2440105"/>
                <a:gd name="connsiteX510" fmla="*/ 1464802 w 2456506"/>
                <a:gd name="connsiteY510" fmla="*/ 1614494 h 2440105"/>
                <a:gd name="connsiteX511" fmla="*/ 1459489 w 2456506"/>
                <a:gd name="connsiteY511" fmla="*/ 1612184 h 2440105"/>
                <a:gd name="connsiteX512" fmla="*/ 1456255 w 2456506"/>
                <a:gd name="connsiteY512" fmla="*/ 1612876 h 2440105"/>
                <a:gd name="connsiteX513" fmla="*/ 1397811 w 2456506"/>
                <a:gd name="connsiteY513" fmla="*/ 1511696 h 2440105"/>
                <a:gd name="connsiteX514" fmla="*/ 1398273 w 2456506"/>
                <a:gd name="connsiteY514" fmla="*/ 1511465 h 2440105"/>
                <a:gd name="connsiteX515" fmla="*/ 1401045 w 2456506"/>
                <a:gd name="connsiteY515" fmla="*/ 1505690 h 2440105"/>
                <a:gd name="connsiteX516" fmla="*/ 1397811 w 2456506"/>
                <a:gd name="connsiteY516" fmla="*/ 1499453 h 2440105"/>
                <a:gd name="connsiteX517" fmla="*/ 1456255 w 2456506"/>
                <a:gd name="connsiteY517" fmla="*/ 1398273 h 2440105"/>
                <a:gd name="connsiteX518" fmla="*/ 1459258 w 2456506"/>
                <a:gd name="connsiteY518" fmla="*/ 1398966 h 2440105"/>
                <a:gd name="connsiteX519" fmla="*/ 1466881 w 2456506"/>
                <a:gd name="connsiteY519" fmla="*/ 1392036 h 2440105"/>
                <a:gd name="connsiteX520" fmla="*/ 1583770 w 2456506"/>
                <a:gd name="connsiteY520" fmla="*/ 1392036 h 2440105"/>
                <a:gd name="connsiteX521" fmla="*/ 1591393 w 2456506"/>
                <a:gd name="connsiteY521" fmla="*/ 1398966 h 2440105"/>
                <a:gd name="connsiteX522" fmla="*/ 1592086 w 2456506"/>
                <a:gd name="connsiteY522" fmla="*/ 1398966 h 2440105"/>
                <a:gd name="connsiteX523" fmla="*/ 1594396 w 2456506"/>
                <a:gd name="connsiteY523" fmla="*/ 1398273 h 2440105"/>
                <a:gd name="connsiteX524" fmla="*/ 1595782 w 2456506"/>
                <a:gd name="connsiteY524" fmla="*/ 1397580 h 2440105"/>
                <a:gd name="connsiteX525" fmla="*/ 1599016 w 2456506"/>
                <a:gd name="connsiteY525" fmla="*/ 1391343 h 2440105"/>
                <a:gd name="connsiteX526" fmla="*/ 1599016 w 2456506"/>
                <a:gd name="connsiteY526" fmla="*/ 1391343 h 2440105"/>
                <a:gd name="connsiteX527" fmla="*/ 1595782 w 2456506"/>
                <a:gd name="connsiteY527" fmla="*/ 1385106 h 2440105"/>
                <a:gd name="connsiteX528" fmla="*/ 1654226 w 2456506"/>
                <a:gd name="connsiteY528" fmla="*/ 1283925 h 2440105"/>
                <a:gd name="connsiteX529" fmla="*/ 1657460 w 2456506"/>
                <a:gd name="connsiteY529" fmla="*/ 1284619 h 2440105"/>
                <a:gd name="connsiteX530" fmla="*/ 1665084 w 2456506"/>
                <a:gd name="connsiteY530" fmla="*/ 1277688 h 2440105"/>
                <a:gd name="connsiteX531" fmla="*/ 1781972 w 2456506"/>
                <a:gd name="connsiteY531" fmla="*/ 1277688 h 2440105"/>
                <a:gd name="connsiteX532" fmla="*/ 1782434 w 2456506"/>
                <a:gd name="connsiteY532" fmla="*/ 1279767 h 2440105"/>
                <a:gd name="connsiteX533" fmla="*/ 1789364 w 2456506"/>
                <a:gd name="connsiteY533" fmla="*/ 1284387 h 2440105"/>
                <a:gd name="connsiteX534" fmla="*/ 1792367 w 2456506"/>
                <a:gd name="connsiteY534" fmla="*/ 1283694 h 2440105"/>
                <a:gd name="connsiteX535" fmla="*/ 1988259 w 2456506"/>
                <a:gd name="connsiteY535" fmla="*/ 1398735 h 2440105"/>
                <a:gd name="connsiteX536" fmla="*/ 1990570 w 2456506"/>
                <a:gd name="connsiteY536" fmla="*/ 1398042 h 2440105"/>
                <a:gd name="connsiteX537" fmla="*/ 2049014 w 2456506"/>
                <a:gd name="connsiteY537" fmla="*/ 1499222 h 2440105"/>
                <a:gd name="connsiteX538" fmla="*/ 2045780 w 2456506"/>
                <a:gd name="connsiteY538" fmla="*/ 1505459 h 2440105"/>
                <a:gd name="connsiteX539" fmla="*/ 2047628 w 2456506"/>
                <a:gd name="connsiteY539" fmla="*/ 1510310 h 2440105"/>
                <a:gd name="connsiteX540" fmla="*/ 2049014 w 2456506"/>
                <a:gd name="connsiteY540" fmla="*/ 1511696 h 2440105"/>
                <a:gd name="connsiteX541" fmla="*/ 1990570 w 2456506"/>
                <a:gd name="connsiteY541" fmla="*/ 1612876 h 2440105"/>
                <a:gd name="connsiteX542" fmla="*/ 1987566 w 2456506"/>
                <a:gd name="connsiteY542" fmla="*/ 1612184 h 2440105"/>
                <a:gd name="connsiteX543" fmla="*/ 1979943 w 2456506"/>
                <a:gd name="connsiteY543" fmla="*/ 1619114 h 2440105"/>
                <a:gd name="connsiteX544" fmla="*/ 1863055 w 2456506"/>
                <a:gd name="connsiteY544" fmla="*/ 1619114 h 2440105"/>
                <a:gd name="connsiteX545" fmla="*/ 1862131 w 2456506"/>
                <a:gd name="connsiteY545" fmla="*/ 1616342 h 2440105"/>
                <a:gd name="connsiteX546" fmla="*/ 1855432 w 2456506"/>
                <a:gd name="connsiteY546" fmla="*/ 1612414 h 2440105"/>
                <a:gd name="connsiteX547" fmla="*/ 1855432 w 2456506"/>
                <a:gd name="connsiteY547" fmla="*/ 1612414 h 2440105"/>
                <a:gd name="connsiteX548" fmla="*/ 1852429 w 2456506"/>
                <a:gd name="connsiteY548" fmla="*/ 1613108 h 2440105"/>
                <a:gd name="connsiteX549" fmla="*/ 1800221 w 2456506"/>
                <a:gd name="connsiteY549" fmla="*/ 1522553 h 2440105"/>
                <a:gd name="connsiteX550" fmla="*/ 1809231 w 2456506"/>
                <a:gd name="connsiteY550" fmla="*/ 1506152 h 2440105"/>
                <a:gd name="connsiteX551" fmla="*/ 1799759 w 2456506"/>
                <a:gd name="connsiteY551" fmla="*/ 1489520 h 2440105"/>
                <a:gd name="connsiteX552" fmla="*/ 1852429 w 2456506"/>
                <a:gd name="connsiteY552" fmla="*/ 1398273 h 2440105"/>
                <a:gd name="connsiteX553" fmla="*/ 1855432 w 2456506"/>
                <a:gd name="connsiteY553" fmla="*/ 1398966 h 2440105"/>
                <a:gd name="connsiteX554" fmla="*/ 1855432 w 2456506"/>
                <a:gd name="connsiteY554" fmla="*/ 1398966 h 2440105"/>
                <a:gd name="connsiteX555" fmla="*/ 1863055 w 2456506"/>
                <a:gd name="connsiteY555" fmla="*/ 1392036 h 2440105"/>
                <a:gd name="connsiteX556" fmla="*/ 1979943 w 2456506"/>
                <a:gd name="connsiteY556" fmla="*/ 1392036 h 2440105"/>
                <a:gd name="connsiteX557" fmla="*/ 1987566 w 2456506"/>
                <a:gd name="connsiteY557" fmla="*/ 1398966 h 2440105"/>
                <a:gd name="connsiteX558" fmla="*/ 1988259 w 2456506"/>
                <a:gd name="connsiteY558" fmla="*/ 1398966 h 2440105"/>
                <a:gd name="connsiteX559" fmla="*/ 1572220 w 2456506"/>
                <a:gd name="connsiteY559" fmla="*/ 1847577 h 2440105"/>
                <a:gd name="connsiteX560" fmla="*/ 1467343 w 2456506"/>
                <a:gd name="connsiteY560" fmla="*/ 1847577 h 2440105"/>
                <a:gd name="connsiteX561" fmla="*/ 1466419 w 2456506"/>
                <a:gd name="connsiteY561" fmla="*/ 1844805 h 2440105"/>
                <a:gd name="connsiteX562" fmla="*/ 1459720 w 2456506"/>
                <a:gd name="connsiteY562" fmla="*/ 1840878 h 2440105"/>
                <a:gd name="connsiteX563" fmla="*/ 1456486 w 2456506"/>
                <a:gd name="connsiteY563" fmla="*/ 1841571 h 2440105"/>
                <a:gd name="connsiteX564" fmla="*/ 1404048 w 2456506"/>
                <a:gd name="connsiteY564" fmla="*/ 1750786 h 2440105"/>
                <a:gd name="connsiteX565" fmla="*/ 1413057 w 2456506"/>
                <a:gd name="connsiteY565" fmla="*/ 1734385 h 2440105"/>
                <a:gd name="connsiteX566" fmla="*/ 1404048 w 2456506"/>
                <a:gd name="connsiteY566" fmla="*/ 1717984 h 2440105"/>
                <a:gd name="connsiteX567" fmla="*/ 1456486 w 2456506"/>
                <a:gd name="connsiteY567" fmla="*/ 1627199 h 2440105"/>
                <a:gd name="connsiteX568" fmla="*/ 1459489 w 2456506"/>
                <a:gd name="connsiteY568" fmla="*/ 1627892 h 2440105"/>
                <a:gd name="connsiteX569" fmla="*/ 1464340 w 2456506"/>
                <a:gd name="connsiteY569" fmla="*/ 1626044 h 2440105"/>
                <a:gd name="connsiteX570" fmla="*/ 1467112 w 2456506"/>
                <a:gd name="connsiteY570" fmla="*/ 1620962 h 2440105"/>
                <a:gd name="connsiteX571" fmla="*/ 1584001 w 2456506"/>
                <a:gd name="connsiteY571" fmla="*/ 1620962 h 2440105"/>
                <a:gd name="connsiteX572" fmla="*/ 1590700 w 2456506"/>
                <a:gd name="connsiteY572" fmla="*/ 1627661 h 2440105"/>
                <a:gd name="connsiteX573" fmla="*/ 1591393 w 2456506"/>
                <a:gd name="connsiteY573" fmla="*/ 1627661 h 2440105"/>
                <a:gd name="connsiteX574" fmla="*/ 1592086 w 2456506"/>
                <a:gd name="connsiteY574" fmla="*/ 1627661 h 2440105"/>
                <a:gd name="connsiteX575" fmla="*/ 1594396 w 2456506"/>
                <a:gd name="connsiteY575" fmla="*/ 1626968 h 2440105"/>
                <a:gd name="connsiteX576" fmla="*/ 1652840 w 2456506"/>
                <a:gd name="connsiteY576" fmla="*/ 1728148 h 2440105"/>
                <a:gd name="connsiteX577" fmla="*/ 1652378 w 2456506"/>
                <a:gd name="connsiteY577" fmla="*/ 1728379 h 2440105"/>
                <a:gd name="connsiteX578" fmla="*/ 1649606 w 2456506"/>
                <a:gd name="connsiteY578" fmla="*/ 1734154 h 2440105"/>
                <a:gd name="connsiteX579" fmla="*/ 1652840 w 2456506"/>
                <a:gd name="connsiteY579" fmla="*/ 1740391 h 2440105"/>
                <a:gd name="connsiteX580" fmla="*/ 1600402 w 2456506"/>
                <a:gd name="connsiteY580" fmla="*/ 1831407 h 2440105"/>
                <a:gd name="connsiteX581" fmla="*/ 1591393 w 2456506"/>
                <a:gd name="connsiteY581" fmla="*/ 1829097 h 2440105"/>
                <a:gd name="connsiteX582" fmla="*/ 1571989 w 2456506"/>
                <a:gd name="connsiteY582" fmla="*/ 1847577 h 2440105"/>
                <a:gd name="connsiteX583" fmla="*/ 1258746 w 2456506"/>
                <a:gd name="connsiteY583" fmla="*/ 1727224 h 2440105"/>
                <a:gd name="connsiteX584" fmla="*/ 1200302 w 2456506"/>
                <a:gd name="connsiteY584" fmla="*/ 1626044 h 2440105"/>
                <a:gd name="connsiteX585" fmla="*/ 1203536 w 2456506"/>
                <a:gd name="connsiteY585" fmla="*/ 1619807 h 2440105"/>
                <a:gd name="connsiteX586" fmla="*/ 1202612 w 2456506"/>
                <a:gd name="connsiteY586" fmla="*/ 1616111 h 2440105"/>
                <a:gd name="connsiteX587" fmla="*/ 1200302 w 2456506"/>
                <a:gd name="connsiteY587" fmla="*/ 1613569 h 2440105"/>
                <a:gd name="connsiteX588" fmla="*/ 1258746 w 2456506"/>
                <a:gd name="connsiteY588" fmla="*/ 1512389 h 2440105"/>
                <a:gd name="connsiteX589" fmla="*/ 1261056 w 2456506"/>
                <a:gd name="connsiteY589" fmla="*/ 1513082 h 2440105"/>
                <a:gd name="connsiteX590" fmla="*/ 1261749 w 2456506"/>
                <a:gd name="connsiteY590" fmla="*/ 1513082 h 2440105"/>
                <a:gd name="connsiteX591" fmla="*/ 1269372 w 2456506"/>
                <a:gd name="connsiteY591" fmla="*/ 1506152 h 2440105"/>
                <a:gd name="connsiteX592" fmla="*/ 1386261 w 2456506"/>
                <a:gd name="connsiteY592" fmla="*/ 1506152 h 2440105"/>
                <a:gd name="connsiteX593" fmla="*/ 1386723 w 2456506"/>
                <a:gd name="connsiteY593" fmla="*/ 1508462 h 2440105"/>
                <a:gd name="connsiteX594" fmla="*/ 1393653 w 2456506"/>
                <a:gd name="connsiteY594" fmla="*/ 1513082 h 2440105"/>
                <a:gd name="connsiteX595" fmla="*/ 1396887 w 2456506"/>
                <a:gd name="connsiteY595" fmla="*/ 1512389 h 2440105"/>
                <a:gd name="connsiteX596" fmla="*/ 1455331 w 2456506"/>
                <a:gd name="connsiteY596" fmla="*/ 1613569 h 2440105"/>
                <a:gd name="connsiteX597" fmla="*/ 1454869 w 2456506"/>
                <a:gd name="connsiteY597" fmla="*/ 1613801 h 2440105"/>
                <a:gd name="connsiteX598" fmla="*/ 1452097 w 2456506"/>
                <a:gd name="connsiteY598" fmla="*/ 1619576 h 2440105"/>
                <a:gd name="connsiteX599" fmla="*/ 1455331 w 2456506"/>
                <a:gd name="connsiteY599" fmla="*/ 1625813 h 2440105"/>
                <a:gd name="connsiteX600" fmla="*/ 1402893 w 2456506"/>
                <a:gd name="connsiteY600" fmla="*/ 1716598 h 2440105"/>
                <a:gd name="connsiteX601" fmla="*/ 1393884 w 2456506"/>
                <a:gd name="connsiteY601" fmla="*/ 1714288 h 2440105"/>
                <a:gd name="connsiteX602" fmla="*/ 1374479 w 2456506"/>
                <a:gd name="connsiteY602" fmla="*/ 1732999 h 2440105"/>
                <a:gd name="connsiteX603" fmla="*/ 1269603 w 2456506"/>
                <a:gd name="connsiteY603" fmla="*/ 1732999 h 2440105"/>
                <a:gd name="connsiteX604" fmla="*/ 1261980 w 2456506"/>
                <a:gd name="connsiteY604" fmla="*/ 1726069 h 2440105"/>
                <a:gd name="connsiteX605" fmla="*/ 1258977 w 2456506"/>
                <a:gd name="connsiteY605" fmla="*/ 1726762 h 2440105"/>
                <a:gd name="connsiteX606" fmla="*/ 990318 w 2456506"/>
                <a:gd name="connsiteY606" fmla="*/ 1733461 h 2440105"/>
                <a:gd name="connsiteX607" fmla="*/ 886135 w 2456506"/>
                <a:gd name="connsiteY607" fmla="*/ 1733461 h 2440105"/>
                <a:gd name="connsiteX608" fmla="*/ 866730 w 2456506"/>
                <a:gd name="connsiteY608" fmla="*/ 1714750 h 2440105"/>
                <a:gd name="connsiteX609" fmla="*/ 857028 w 2456506"/>
                <a:gd name="connsiteY609" fmla="*/ 1717291 h 2440105"/>
                <a:gd name="connsiteX610" fmla="*/ 804359 w 2456506"/>
                <a:gd name="connsiteY610" fmla="*/ 1626044 h 2440105"/>
                <a:gd name="connsiteX611" fmla="*/ 807593 w 2456506"/>
                <a:gd name="connsiteY611" fmla="*/ 1619807 h 2440105"/>
                <a:gd name="connsiteX612" fmla="*/ 806900 w 2456506"/>
                <a:gd name="connsiteY612" fmla="*/ 1616804 h 2440105"/>
                <a:gd name="connsiteX613" fmla="*/ 804359 w 2456506"/>
                <a:gd name="connsiteY613" fmla="*/ 1613569 h 2440105"/>
                <a:gd name="connsiteX614" fmla="*/ 862803 w 2456506"/>
                <a:gd name="connsiteY614" fmla="*/ 1512389 h 2440105"/>
                <a:gd name="connsiteX615" fmla="*/ 866037 w 2456506"/>
                <a:gd name="connsiteY615" fmla="*/ 1513082 h 2440105"/>
                <a:gd name="connsiteX616" fmla="*/ 873661 w 2456506"/>
                <a:gd name="connsiteY616" fmla="*/ 1506152 h 2440105"/>
                <a:gd name="connsiteX617" fmla="*/ 990549 w 2456506"/>
                <a:gd name="connsiteY617" fmla="*/ 1506152 h 2440105"/>
                <a:gd name="connsiteX618" fmla="*/ 995169 w 2456506"/>
                <a:gd name="connsiteY618" fmla="*/ 1512389 h 2440105"/>
                <a:gd name="connsiteX619" fmla="*/ 998172 w 2456506"/>
                <a:gd name="connsiteY619" fmla="*/ 1513082 h 2440105"/>
                <a:gd name="connsiteX620" fmla="*/ 1001175 w 2456506"/>
                <a:gd name="connsiteY620" fmla="*/ 1512389 h 2440105"/>
                <a:gd name="connsiteX621" fmla="*/ 1059620 w 2456506"/>
                <a:gd name="connsiteY621" fmla="*/ 1613569 h 2440105"/>
                <a:gd name="connsiteX622" fmla="*/ 1056386 w 2456506"/>
                <a:gd name="connsiteY622" fmla="*/ 1619807 h 2440105"/>
                <a:gd name="connsiteX623" fmla="*/ 1059620 w 2456506"/>
                <a:gd name="connsiteY623" fmla="*/ 1626044 h 2440105"/>
                <a:gd name="connsiteX624" fmla="*/ 1001175 w 2456506"/>
                <a:gd name="connsiteY624" fmla="*/ 1727224 h 2440105"/>
                <a:gd name="connsiteX625" fmla="*/ 997941 w 2456506"/>
                <a:gd name="connsiteY625" fmla="*/ 1726531 h 2440105"/>
                <a:gd name="connsiteX626" fmla="*/ 990318 w 2456506"/>
                <a:gd name="connsiteY626" fmla="*/ 1733461 h 2440105"/>
                <a:gd name="connsiteX627" fmla="*/ 664832 w 2456506"/>
                <a:gd name="connsiteY627" fmla="*/ 1613108 h 2440105"/>
                <a:gd name="connsiteX628" fmla="*/ 606388 w 2456506"/>
                <a:gd name="connsiteY628" fmla="*/ 1511927 h 2440105"/>
                <a:gd name="connsiteX629" fmla="*/ 609622 w 2456506"/>
                <a:gd name="connsiteY629" fmla="*/ 1505690 h 2440105"/>
                <a:gd name="connsiteX630" fmla="*/ 609622 w 2456506"/>
                <a:gd name="connsiteY630" fmla="*/ 1505690 h 2440105"/>
                <a:gd name="connsiteX631" fmla="*/ 606388 w 2456506"/>
                <a:gd name="connsiteY631" fmla="*/ 1499453 h 2440105"/>
                <a:gd name="connsiteX632" fmla="*/ 659057 w 2456506"/>
                <a:gd name="connsiteY632" fmla="*/ 1408206 h 2440105"/>
                <a:gd name="connsiteX633" fmla="*/ 668297 w 2456506"/>
                <a:gd name="connsiteY633" fmla="*/ 1410516 h 2440105"/>
                <a:gd name="connsiteX634" fmla="*/ 687702 w 2456506"/>
                <a:gd name="connsiteY634" fmla="*/ 1392036 h 2440105"/>
                <a:gd name="connsiteX635" fmla="*/ 792116 w 2456506"/>
                <a:gd name="connsiteY635" fmla="*/ 1392036 h 2440105"/>
                <a:gd name="connsiteX636" fmla="*/ 799739 w 2456506"/>
                <a:gd name="connsiteY636" fmla="*/ 1398966 h 2440105"/>
                <a:gd name="connsiteX637" fmla="*/ 799739 w 2456506"/>
                <a:gd name="connsiteY637" fmla="*/ 1398966 h 2440105"/>
                <a:gd name="connsiteX638" fmla="*/ 800432 w 2456506"/>
                <a:gd name="connsiteY638" fmla="*/ 1398966 h 2440105"/>
                <a:gd name="connsiteX639" fmla="*/ 802742 w 2456506"/>
                <a:gd name="connsiteY639" fmla="*/ 1398273 h 2440105"/>
                <a:gd name="connsiteX640" fmla="*/ 861186 w 2456506"/>
                <a:gd name="connsiteY640" fmla="*/ 1499453 h 2440105"/>
                <a:gd name="connsiteX641" fmla="*/ 857952 w 2456506"/>
                <a:gd name="connsiteY641" fmla="*/ 1505690 h 2440105"/>
                <a:gd name="connsiteX642" fmla="*/ 858183 w 2456506"/>
                <a:gd name="connsiteY642" fmla="*/ 1508000 h 2440105"/>
                <a:gd name="connsiteX643" fmla="*/ 858414 w 2456506"/>
                <a:gd name="connsiteY643" fmla="*/ 1508693 h 2440105"/>
                <a:gd name="connsiteX644" fmla="*/ 858414 w 2456506"/>
                <a:gd name="connsiteY644" fmla="*/ 1508693 h 2440105"/>
                <a:gd name="connsiteX645" fmla="*/ 859569 w 2456506"/>
                <a:gd name="connsiteY645" fmla="*/ 1510541 h 2440105"/>
                <a:gd name="connsiteX646" fmla="*/ 860955 w 2456506"/>
                <a:gd name="connsiteY646" fmla="*/ 1511927 h 2440105"/>
                <a:gd name="connsiteX647" fmla="*/ 802511 w 2456506"/>
                <a:gd name="connsiteY647" fmla="*/ 1613108 h 2440105"/>
                <a:gd name="connsiteX648" fmla="*/ 799508 w 2456506"/>
                <a:gd name="connsiteY648" fmla="*/ 1612414 h 2440105"/>
                <a:gd name="connsiteX649" fmla="*/ 791885 w 2456506"/>
                <a:gd name="connsiteY649" fmla="*/ 1619345 h 2440105"/>
                <a:gd name="connsiteX650" fmla="*/ 674996 w 2456506"/>
                <a:gd name="connsiteY650" fmla="*/ 1619345 h 2440105"/>
                <a:gd name="connsiteX651" fmla="*/ 674072 w 2456506"/>
                <a:gd name="connsiteY651" fmla="*/ 1616572 h 2440105"/>
                <a:gd name="connsiteX652" fmla="*/ 667373 w 2456506"/>
                <a:gd name="connsiteY652" fmla="*/ 1612645 h 2440105"/>
                <a:gd name="connsiteX653" fmla="*/ 667373 w 2456506"/>
                <a:gd name="connsiteY653" fmla="*/ 1612645 h 2440105"/>
                <a:gd name="connsiteX654" fmla="*/ 664370 w 2456506"/>
                <a:gd name="connsiteY654" fmla="*/ 1613338 h 2440105"/>
                <a:gd name="connsiteX655" fmla="*/ 466861 w 2456506"/>
                <a:gd name="connsiteY655" fmla="*/ 1498760 h 2440105"/>
                <a:gd name="connsiteX656" fmla="*/ 408417 w 2456506"/>
                <a:gd name="connsiteY656" fmla="*/ 1397580 h 2440105"/>
                <a:gd name="connsiteX657" fmla="*/ 411651 w 2456506"/>
                <a:gd name="connsiteY657" fmla="*/ 1391343 h 2440105"/>
                <a:gd name="connsiteX658" fmla="*/ 411651 w 2456506"/>
                <a:gd name="connsiteY658" fmla="*/ 1391343 h 2440105"/>
                <a:gd name="connsiteX659" fmla="*/ 408417 w 2456506"/>
                <a:gd name="connsiteY659" fmla="*/ 1385106 h 2440105"/>
                <a:gd name="connsiteX660" fmla="*/ 466861 w 2456506"/>
                <a:gd name="connsiteY660" fmla="*/ 1283925 h 2440105"/>
                <a:gd name="connsiteX661" fmla="*/ 469864 w 2456506"/>
                <a:gd name="connsiteY661" fmla="*/ 1284619 h 2440105"/>
                <a:gd name="connsiteX662" fmla="*/ 473560 w 2456506"/>
                <a:gd name="connsiteY662" fmla="*/ 1283694 h 2440105"/>
                <a:gd name="connsiteX663" fmla="*/ 477487 w 2456506"/>
                <a:gd name="connsiteY663" fmla="*/ 1277919 h 2440105"/>
                <a:gd name="connsiteX664" fmla="*/ 594145 w 2456506"/>
                <a:gd name="connsiteY664" fmla="*/ 1277919 h 2440105"/>
                <a:gd name="connsiteX665" fmla="*/ 601768 w 2456506"/>
                <a:gd name="connsiteY665" fmla="*/ 1284849 h 2440105"/>
                <a:gd name="connsiteX666" fmla="*/ 605002 w 2456506"/>
                <a:gd name="connsiteY666" fmla="*/ 1284156 h 2440105"/>
                <a:gd name="connsiteX667" fmla="*/ 657440 w 2456506"/>
                <a:gd name="connsiteY667" fmla="*/ 1375172 h 2440105"/>
                <a:gd name="connsiteX668" fmla="*/ 648662 w 2456506"/>
                <a:gd name="connsiteY668" fmla="*/ 1391343 h 2440105"/>
                <a:gd name="connsiteX669" fmla="*/ 657440 w 2456506"/>
                <a:gd name="connsiteY669" fmla="*/ 1407744 h 2440105"/>
                <a:gd name="connsiteX670" fmla="*/ 617938 w 2456506"/>
                <a:gd name="connsiteY670" fmla="*/ 1476122 h 2440105"/>
                <a:gd name="connsiteX671" fmla="*/ 604771 w 2456506"/>
                <a:gd name="connsiteY671" fmla="*/ 1498991 h 2440105"/>
                <a:gd name="connsiteX672" fmla="*/ 601537 w 2456506"/>
                <a:gd name="connsiteY672" fmla="*/ 1498298 h 2440105"/>
                <a:gd name="connsiteX673" fmla="*/ 593914 w 2456506"/>
                <a:gd name="connsiteY673" fmla="*/ 1505228 h 2440105"/>
                <a:gd name="connsiteX674" fmla="*/ 477025 w 2456506"/>
                <a:gd name="connsiteY674" fmla="*/ 1505228 h 2440105"/>
                <a:gd name="connsiteX675" fmla="*/ 476101 w 2456506"/>
                <a:gd name="connsiteY675" fmla="*/ 1502456 h 2440105"/>
                <a:gd name="connsiteX676" fmla="*/ 469402 w 2456506"/>
                <a:gd name="connsiteY676" fmla="*/ 1498529 h 2440105"/>
                <a:gd name="connsiteX677" fmla="*/ 466168 w 2456506"/>
                <a:gd name="connsiteY677" fmla="*/ 1499222 h 2440105"/>
                <a:gd name="connsiteX678" fmla="*/ 672224 w 2456506"/>
                <a:gd name="connsiteY678" fmla="*/ 1169116 h 2440105"/>
                <a:gd name="connsiteX679" fmla="*/ 675689 w 2456506"/>
                <a:gd name="connsiteY679" fmla="*/ 1163572 h 2440105"/>
                <a:gd name="connsiteX680" fmla="*/ 792347 w 2456506"/>
                <a:gd name="connsiteY680" fmla="*/ 1163572 h 2440105"/>
                <a:gd name="connsiteX681" fmla="*/ 799970 w 2456506"/>
                <a:gd name="connsiteY681" fmla="*/ 1170502 h 2440105"/>
                <a:gd name="connsiteX682" fmla="*/ 803204 w 2456506"/>
                <a:gd name="connsiteY682" fmla="*/ 1169809 h 2440105"/>
                <a:gd name="connsiteX683" fmla="*/ 861648 w 2456506"/>
                <a:gd name="connsiteY683" fmla="*/ 1270989 h 2440105"/>
                <a:gd name="connsiteX684" fmla="*/ 858414 w 2456506"/>
                <a:gd name="connsiteY684" fmla="*/ 1277226 h 2440105"/>
                <a:gd name="connsiteX685" fmla="*/ 861648 w 2456506"/>
                <a:gd name="connsiteY685" fmla="*/ 1283463 h 2440105"/>
                <a:gd name="connsiteX686" fmla="*/ 803204 w 2456506"/>
                <a:gd name="connsiteY686" fmla="*/ 1384644 h 2440105"/>
                <a:gd name="connsiteX687" fmla="*/ 800201 w 2456506"/>
                <a:gd name="connsiteY687" fmla="*/ 1383951 h 2440105"/>
                <a:gd name="connsiteX688" fmla="*/ 800201 w 2456506"/>
                <a:gd name="connsiteY688" fmla="*/ 1383951 h 2440105"/>
                <a:gd name="connsiteX689" fmla="*/ 792578 w 2456506"/>
                <a:gd name="connsiteY689" fmla="*/ 1390881 h 2440105"/>
                <a:gd name="connsiteX690" fmla="*/ 688164 w 2456506"/>
                <a:gd name="connsiteY690" fmla="*/ 1390881 h 2440105"/>
                <a:gd name="connsiteX691" fmla="*/ 668759 w 2456506"/>
                <a:gd name="connsiteY691" fmla="*/ 1371938 h 2440105"/>
                <a:gd name="connsiteX692" fmla="*/ 659288 w 2456506"/>
                <a:gd name="connsiteY692" fmla="*/ 1374479 h 2440105"/>
                <a:gd name="connsiteX693" fmla="*/ 606850 w 2456506"/>
                <a:gd name="connsiteY693" fmla="*/ 1283463 h 2440105"/>
                <a:gd name="connsiteX694" fmla="*/ 610084 w 2456506"/>
                <a:gd name="connsiteY694" fmla="*/ 1277226 h 2440105"/>
                <a:gd name="connsiteX695" fmla="*/ 607774 w 2456506"/>
                <a:gd name="connsiteY695" fmla="*/ 1271913 h 2440105"/>
                <a:gd name="connsiteX696" fmla="*/ 606850 w 2456506"/>
                <a:gd name="connsiteY696" fmla="*/ 1271220 h 2440105"/>
                <a:gd name="connsiteX697" fmla="*/ 665294 w 2456506"/>
                <a:gd name="connsiteY697" fmla="*/ 1170040 h 2440105"/>
                <a:gd name="connsiteX698" fmla="*/ 668297 w 2456506"/>
                <a:gd name="connsiteY698" fmla="*/ 1170733 h 2440105"/>
                <a:gd name="connsiteX699" fmla="*/ 672455 w 2456506"/>
                <a:gd name="connsiteY699" fmla="*/ 1169347 h 2440105"/>
                <a:gd name="connsiteX700" fmla="*/ 872968 w 2456506"/>
                <a:gd name="connsiteY700" fmla="*/ 1051535 h 2440105"/>
                <a:gd name="connsiteX701" fmla="*/ 873430 w 2456506"/>
                <a:gd name="connsiteY701" fmla="*/ 1049224 h 2440105"/>
                <a:gd name="connsiteX702" fmla="*/ 873430 w 2456506"/>
                <a:gd name="connsiteY702" fmla="*/ 1047607 h 2440105"/>
                <a:gd name="connsiteX703" fmla="*/ 865806 w 2456506"/>
                <a:gd name="connsiteY703" fmla="*/ 1040677 h 2440105"/>
                <a:gd name="connsiteX704" fmla="*/ 865806 w 2456506"/>
                <a:gd name="connsiteY704" fmla="*/ 1040677 h 2440105"/>
                <a:gd name="connsiteX705" fmla="*/ 862572 w 2456506"/>
                <a:gd name="connsiteY705" fmla="*/ 1041370 h 2440105"/>
                <a:gd name="connsiteX706" fmla="*/ 804128 w 2456506"/>
                <a:gd name="connsiteY706" fmla="*/ 940190 h 2440105"/>
                <a:gd name="connsiteX707" fmla="*/ 806669 w 2456506"/>
                <a:gd name="connsiteY707" fmla="*/ 936956 h 2440105"/>
                <a:gd name="connsiteX708" fmla="*/ 807362 w 2456506"/>
                <a:gd name="connsiteY708" fmla="*/ 933953 h 2440105"/>
                <a:gd name="connsiteX709" fmla="*/ 804128 w 2456506"/>
                <a:gd name="connsiteY709" fmla="*/ 927716 h 2440105"/>
                <a:gd name="connsiteX710" fmla="*/ 862572 w 2456506"/>
                <a:gd name="connsiteY710" fmla="*/ 826536 h 2440105"/>
                <a:gd name="connsiteX711" fmla="*/ 865806 w 2456506"/>
                <a:gd name="connsiteY711" fmla="*/ 827229 h 2440105"/>
                <a:gd name="connsiteX712" fmla="*/ 872737 w 2456506"/>
                <a:gd name="connsiteY712" fmla="*/ 822609 h 2440105"/>
                <a:gd name="connsiteX713" fmla="*/ 873199 w 2456506"/>
                <a:gd name="connsiteY713" fmla="*/ 820530 h 2440105"/>
                <a:gd name="connsiteX714" fmla="*/ 977844 w 2456506"/>
                <a:gd name="connsiteY714" fmla="*/ 820530 h 2440105"/>
                <a:gd name="connsiteX715" fmla="*/ 997248 w 2456506"/>
                <a:gd name="connsiteY715" fmla="*/ 839010 h 2440105"/>
                <a:gd name="connsiteX716" fmla="*/ 1006488 w 2456506"/>
                <a:gd name="connsiteY716" fmla="*/ 836700 h 2440105"/>
                <a:gd name="connsiteX717" fmla="*/ 1059158 w 2456506"/>
                <a:gd name="connsiteY717" fmla="*/ 927716 h 2440105"/>
                <a:gd name="connsiteX718" fmla="*/ 1056617 w 2456506"/>
                <a:gd name="connsiteY718" fmla="*/ 930950 h 2440105"/>
                <a:gd name="connsiteX719" fmla="*/ 1055924 w 2456506"/>
                <a:gd name="connsiteY719" fmla="*/ 933953 h 2440105"/>
                <a:gd name="connsiteX720" fmla="*/ 1059158 w 2456506"/>
                <a:gd name="connsiteY720" fmla="*/ 940190 h 2440105"/>
                <a:gd name="connsiteX721" fmla="*/ 1060544 w 2456506"/>
                <a:gd name="connsiteY721" fmla="*/ 940883 h 2440105"/>
                <a:gd name="connsiteX722" fmla="*/ 1063778 w 2456506"/>
                <a:gd name="connsiteY722" fmla="*/ 941576 h 2440105"/>
                <a:gd name="connsiteX723" fmla="*/ 1070477 w 2456506"/>
                <a:gd name="connsiteY723" fmla="*/ 937649 h 2440105"/>
                <a:gd name="connsiteX724" fmla="*/ 1071401 w 2456506"/>
                <a:gd name="connsiteY724" fmla="*/ 934877 h 2440105"/>
                <a:gd name="connsiteX725" fmla="*/ 1188289 w 2456506"/>
                <a:gd name="connsiteY725" fmla="*/ 934877 h 2440105"/>
                <a:gd name="connsiteX726" fmla="*/ 1195912 w 2456506"/>
                <a:gd name="connsiteY726" fmla="*/ 941807 h 2440105"/>
                <a:gd name="connsiteX727" fmla="*/ 1199147 w 2456506"/>
                <a:gd name="connsiteY727" fmla="*/ 941114 h 2440105"/>
                <a:gd name="connsiteX728" fmla="*/ 1251585 w 2456506"/>
                <a:gd name="connsiteY728" fmla="*/ 1031899 h 2440105"/>
                <a:gd name="connsiteX729" fmla="*/ 1242575 w 2456506"/>
                <a:gd name="connsiteY729" fmla="*/ 1048300 h 2440105"/>
                <a:gd name="connsiteX730" fmla="*/ 1251585 w 2456506"/>
                <a:gd name="connsiteY730" fmla="*/ 1064702 h 2440105"/>
                <a:gd name="connsiteX731" fmla="*/ 1215086 w 2456506"/>
                <a:gd name="connsiteY731" fmla="*/ 1127766 h 2440105"/>
                <a:gd name="connsiteX732" fmla="*/ 1198916 w 2456506"/>
                <a:gd name="connsiteY732" fmla="*/ 1155718 h 2440105"/>
                <a:gd name="connsiteX733" fmla="*/ 1195912 w 2456506"/>
                <a:gd name="connsiteY733" fmla="*/ 1155025 h 2440105"/>
                <a:gd name="connsiteX734" fmla="*/ 1188289 w 2456506"/>
                <a:gd name="connsiteY734" fmla="*/ 1161955 h 2440105"/>
                <a:gd name="connsiteX735" fmla="*/ 1071401 w 2456506"/>
                <a:gd name="connsiteY735" fmla="*/ 1161955 h 2440105"/>
                <a:gd name="connsiteX736" fmla="*/ 1070477 w 2456506"/>
                <a:gd name="connsiteY736" fmla="*/ 1159183 h 2440105"/>
                <a:gd name="connsiteX737" fmla="*/ 1063778 w 2456506"/>
                <a:gd name="connsiteY737" fmla="*/ 1155256 h 2440105"/>
                <a:gd name="connsiteX738" fmla="*/ 1060775 w 2456506"/>
                <a:gd name="connsiteY738" fmla="*/ 1155949 h 2440105"/>
                <a:gd name="connsiteX739" fmla="*/ 1059389 w 2456506"/>
                <a:gd name="connsiteY739" fmla="*/ 1156642 h 2440105"/>
                <a:gd name="connsiteX740" fmla="*/ 1056155 w 2456506"/>
                <a:gd name="connsiteY740" fmla="*/ 1162879 h 2440105"/>
                <a:gd name="connsiteX741" fmla="*/ 1058003 w 2456506"/>
                <a:gd name="connsiteY741" fmla="*/ 1167730 h 2440105"/>
                <a:gd name="connsiteX742" fmla="*/ 1059389 w 2456506"/>
                <a:gd name="connsiteY742" fmla="*/ 1169116 h 2440105"/>
                <a:gd name="connsiteX743" fmla="*/ 1000944 w 2456506"/>
                <a:gd name="connsiteY743" fmla="*/ 1270296 h 2440105"/>
                <a:gd name="connsiteX744" fmla="*/ 1000944 w 2456506"/>
                <a:gd name="connsiteY744" fmla="*/ 1270296 h 2440105"/>
                <a:gd name="connsiteX745" fmla="*/ 997941 w 2456506"/>
                <a:gd name="connsiteY745" fmla="*/ 1269603 h 2440105"/>
                <a:gd name="connsiteX746" fmla="*/ 990318 w 2456506"/>
                <a:gd name="connsiteY746" fmla="*/ 1276533 h 2440105"/>
                <a:gd name="connsiteX747" fmla="*/ 873430 w 2456506"/>
                <a:gd name="connsiteY747" fmla="*/ 1276533 h 2440105"/>
                <a:gd name="connsiteX748" fmla="*/ 871351 w 2456506"/>
                <a:gd name="connsiteY748" fmla="*/ 1271913 h 2440105"/>
                <a:gd name="connsiteX749" fmla="*/ 868809 w 2456506"/>
                <a:gd name="connsiteY749" fmla="*/ 1270296 h 2440105"/>
                <a:gd name="connsiteX750" fmla="*/ 865806 w 2456506"/>
                <a:gd name="connsiteY750" fmla="*/ 1269603 h 2440105"/>
                <a:gd name="connsiteX751" fmla="*/ 862803 w 2456506"/>
                <a:gd name="connsiteY751" fmla="*/ 1270296 h 2440105"/>
                <a:gd name="connsiteX752" fmla="*/ 804359 w 2456506"/>
                <a:gd name="connsiteY752" fmla="*/ 1169116 h 2440105"/>
                <a:gd name="connsiteX753" fmla="*/ 807593 w 2456506"/>
                <a:gd name="connsiteY753" fmla="*/ 1162879 h 2440105"/>
                <a:gd name="connsiteX754" fmla="*/ 804359 w 2456506"/>
                <a:gd name="connsiteY754" fmla="*/ 1156642 h 2440105"/>
                <a:gd name="connsiteX755" fmla="*/ 862803 w 2456506"/>
                <a:gd name="connsiteY755" fmla="*/ 1055462 h 2440105"/>
                <a:gd name="connsiteX756" fmla="*/ 865806 w 2456506"/>
                <a:gd name="connsiteY756" fmla="*/ 1056155 h 2440105"/>
                <a:gd name="connsiteX757" fmla="*/ 872737 w 2456506"/>
                <a:gd name="connsiteY757" fmla="*/ 1051535 h 2440105"/>
                <a:gd name="connsiteX758" fmla="*/ 675458 w 2456506"/>
                <a:gd name="connsiteY758" fmla="*/ 706413 h 2440105"/>
                <a:gd name="connsiteX759" fmla="*/ 792347 w 2456506"/>
                <a:gd name="connsiteY759" fmla="*/ 706413 h 2440105"/>
                <a:gd name="connsiteX760" fmla="*/ 794426 w 2456506"/>
                <a:gd name="connsiteY760" fmla="*/ 711033 h 2440105"/>
                <a:gd name="connsiteX761" fmla="*/ 799739 w 2456506"/>
                <a:gd name="connsiteY761" fmla="*/ 713343 h 2440105"/>
                <a:gd name="connsiteX762" fmla="*/ 802742 w 2456506"/>
                <a:gd name="connsiteY762" fmla="*/ 712650 h 2440105"/>
                <a:gd name="connsiteX763" fmla="*/ 861186 w 2456506"/>
                <a:gd name="connsiteY763" fmla="*/ 813830 h 2440105"/>
                <a:gd name="connsiteX764" fmla="*/ 858645 w 2456506"/>
                <a:gd name="connsiteY764" fmla="*/ 817064 h 2440105"/>
                <a:gd name="connsiteX765" fmla="*/ 857952 w 2456506"/>
                <a:gd name="connsiteY765" fmla="*/ 820068 h 2440105"/>
                <a:gd name="connsiteX766" fmla="*/ 859800 w 2456506"/>
                <a:gd name="connsiteY766" fmla="*/ 824919 h 2440105"/>
                <a:gd name="connsiteX767" fmla="*/ 861186 w 2456506"/>
                <a:gd name="connsiteY767" fmla="*/ 826305 h 2440105"/>
                <a:gd name="connsiteX768" fmla="*/ 802742 w 2456506"/>
                <a:gd name="connsiteY768" fmla="*/ 927485 h 2440105"/>
                <a:gd name="connsiteX769" fmla="*/ 799739 w 2456506"/>
                <a:gd name="connsiteY769" fmla="*/ 926792 h 2440105"/>
                <a:gd name="connsiteX770" fmla="*/ 792809 w 2456506"/>
                <a:gd name="connsiteY770" fmla="*/ 931412 h 2440105"/>
                <a:gd name="connsiteX771" fmla="*/ 792347 w 2456506"/>
                <a:gd name="connsiteY771" fmla="*/ 933722 h 2440105"/>
                <a:gd name="connsiteX772" fmla="*/ 687471 w 2456506"/>
                <a:gd name="connsiteY772" fmla="*/ 933722 h 2440105"/>
                <a:gd name="connsiteX773" fmla="*/ 668066 w 2456506"/>
                <a:gd name="connsiteY773" fmla="*/ 914780 h 2440105"/>
                <a:gd name="connsiteX774" fmla="*/ 658826 w 2456506"/>
                <a:gd name="connsiteY774" fmla="*/ 917090 h 2440105"/>
                <a:gd name="connsiteX775" fmla="*/ 606388 w 2456506"/>
                <a:gd name="connsiteY775" fmla="*/ 826305 h 2440105"/>
                <a:gd name="connsiteX776" fmla="*/ 609622 w 2456506"/>
                <a:gd name="connsiteY776" fmla="*/ 820068 h 2440105"/>
                <a:gd name="connsiteX777" fmla="*/ 609622 w 2456506"/>
                <a:gd name="connsiteY777" fmla="*/ 820068 h 2440105"/>
                <a:gd name="connsiteX778" fmla="*/ 606388 w 2456506"/>
                <a:gd name="connsiteY778" fmla="*/ 813830 h 2440105"/>
                <a:gd name="connsiteX779" fmla="*/ 664832 w 2456506"/>
                <a:gd name="connsiteY779" fmla="*/ 712650 h 2440105"/>
                <a:gd name="connsiteX780" fmla="*/ 668066 w 2456506"/>
                <a:gd name="connsiteY780" fmla="*/ 713343 h 2440105"/>
                <a:gd name="connsiteX781" fmla="*/ 668066 w 2456506"/>
                <a:gd name="connsiteY781" fmla="*/ 713343 h 2440105"/>
                <a:gd name="connsiteX782" fmla="*/ 675689 w 2456506"/>
                <a:gd name="connsiteY782" fmla="*/ 706413 h 2440105"/>
                <a:gd name="connsiteX783" fmla="*/ 885673 w 2456506"/>
                <a:gd name="connsiteY783" fmla="*/ 592066 h 2440105"/>
                <a:gd name="connsiteX784" fmla="*/ 990318 w 2456506"/>
                <a:gd name="connsiteY784" fmla="*/ 592066 h 2440105"/>
                <a:gd name="connsiteX785" fmla="*/ 997941 w 2456506"/>
                <a:gd name="connsiteY785" fmla="*/ 598996 h 2440105"/>
                <a:gd name="connsiteX786" fmla="*/ 1001175 w 2456506"/>
                <a:gd name="connsiteY786" fmla="*/ 598303 h 2440105"/>
                <a:gd name="connsiteX787" fmla="*/ 1059620 w 2456506"/>
                <a:gd name="connsiteY787" fmla="*/ 699483 h 2440105"/>
                <a:gd name="connsiteX788" fmla="*/ 1056848 w 2456506"/>
                <a:gd name="connsiteY788" fmla="*/ 703410 h 2440105"/>
                <a:gd name="connsiteX789" fmla="*/ 1056386 w 2456506"/>
                <a:gd name="connsiteY789" fmla="*/ 705720 h 2440105"/>
                <a:gd name="connsiteX790" fmla="*/ 1059620 w 2456506"/>
                <a:gd name="connsiteY790" fmla="*/ 711957 h 2440105"/>
                <a:gd name="connsiteX791" fmla="*/ 1007181 w 2456506"/>
                <a:gd name="connsiteY791" fmla="*/ 802742 h 2440105"/>
                <a:gd name="connsiteX792" fmla="*/ 997941 w 2456506"/>
                <a:gd name="connsiteY792" fmla="*/ 800432 h 2440105"/>
                <a:gd name="connsiteX793" fmla="*/ 978537 w 2456506"/>
                <a:gd name="connsiteY793" fmla="*/ 819374 h 2440105"/>
                <a:gd name="connsiteX794" fmla="*/ 873892 w 2456506"/>
                <a:gd name="connsiteY794" fmla="*/ 819374 h 2440105"/>
                <a:gd name="connsiteX795" fmla="*/ 866269 w 2456506"/>
                <a:gd name="connsiteY795" fmla="*/ 812444 h 2440105"/>
                <a:gd name="connsiteX796" fmla="*/ 863034 w 2456506"/>
                <a:gd name="connsiteY796" fmla="*/ 813137 h 2440105"/>
                <a:gd name="connsiteX797" fmla="*/ 804590 w 2456506"/>
                <a:gd name="connsiteY797" fmla="*/ 711957 h 2440105"/>
                <a:gd name="connsiteX798" fmla="*/ 807824 w 2456506"/>
                <a:gd name="connsiteY798" fmla="*/ 705720 h 2440105"/>
                <a:gd name="connsiteX799" fmla="*/ 804590 w 2456506"/>
                <a:gd name="connsiteY799" fmla="*/ 699483 h 2440105"/>
                <a:gd name="connsiteX800" fmla="*/ 857028 w 2456506"/>
                <a:gd name="connsiteY800" fmla="*/ 608467 h 2440105"/>
                <a:gd name="connsiteX801" fmla="*/ 866499 w 2456506"/>
                <a:gd name="connsiteY801" fmla="*/ 610777 h 2440105"/>
                <a:gd name="connsiteX802" fmla="*/ 885904 w 2456506"/>
                <a:gd name="connsiteY802" fmla="*/ 592066 h 2440105"/>
                <a:gd name="connsiteX803" fmla="*/ 1198916 w 2456506"/>
                <a:gd name="connsiteY803" fmla="*/ 712419 h 2440105"/>
                <a:gd name="connsiteX804" fmla="*/ 1257360 w 2456506"/>
                <a:gd name="connsiteY804" fmla="*/ 813599 h 2440105"/>
                <a:gd name="connsiteX805" fmla="*/ 1255512 w 2456506"/>
                <a:gd name="connsiteY805" fmla="*/ 815447 h 2440105"/>
                <a:gd name="connsiteX806" fmla="*/ 1254126 w 2456506"/>
                <a:gd name="connsiteY806" fmla="*/ 819606 h 2440105"/>
                <a:gd name="connsiteX807" fmla="*/ 1255974 w 2456506"/>
                <a:gd name="connsiteY807" fmla="*/ 824457 h 2440105"/>
                <a:gd name="connsiteX808" fmla="*/ 1257360 w 2456506"/>
                <a:gd name="connsiteY808" fmla="*/ 825843 h 2440105"/>
                <a:gd name="connsiteX809" fmla="*/ 1241883 w 2456506"/>
                <a:gd name="connsiteY809" fmla="*/ 852639 h 2440105"/>
                <a:gd name="connsiteX810" fmla="*/ 1198916 w 2456506"/>
                <a:gd name="connsiteY810" fmla="*/ 927023 h 2440105"/>
                <a:gd name="connsiteX811" fmla="*/ 1195912 w 2456506"/>
                <a:gd name="connsiteY811" fmla="*/ 926330 h 2440105"/>
                <a:gd name="connsiteX812" fmla="*/ 1189213 w 2456506"/>
                <a:gd name="connsiteY812" fmla="*/ 930257 h 2440105"/>
                <a:gd name="connsiteX813" fmla="*/ 1188289 w 2456506"/>
                <a:gd name="connsiteY813" fmla="*/ 933029 h 2440105"/>
                <a:gd name="connsiteX814" fmla="*/ 1071401 w 2456506"/>
                <a:gd name="connsiteY814" fmla="*/ 933029 h 2440105"/>
                <a:gd name="connsiteX815" fmla="*/ 1069322 w 2456506"/>
                <a:gd name="connsiteY815" fmla="*/ 928409 h 2440105"/>
                <a:gd name="connsiteX816" fmla="*/ 1064009 w 2456506"/>
                <a:gd name="connsiteY816" fmla="*/ 926099 h 2440105"/>
                <a:gd name="connsiteX817" fmla="*/ 1061006 w 2456506"/>
                <a:gd name="connsiteY817" fmla="*/ 926792 h 2440105"/>
                <a:gd name="connsiteX818" fmla="*/ 1008336 w 2456506"/>
                <a:gd name="connsiteY818" fmla="*/ 835776 h 2440105"/>
                <a:gd name="connsiteX819" fmla="*/ 1017346 w 2456506"/>
                <a:gd name="connsiteY819" fmla="*/ 819374 h 2440105"/>
                <a:gd name="connsiteX820" fmla="*/ 1008568 w 2456506"/>
                <a:gd name="connsiteY820" fmla="*/ 802973 h 2440105"/>
                <a:gd name="connsiteX821" fmla="*/ 1061006 w 2456506"/>
                <a:gd name="connsiteY821" fmla="*/ 712188 h 2440105"/>
                <a:gd name="connsiteX822" fmla="*/ 1064009 w 2456506"/>
                <a:gd name="connsiteY822" fmla="*/ 712881 h 2440105"/>
                <a:gd name="connsiteX823" fmla="*/ 1071170 w 2456506"/>
                <a:gd name="connsiteY823" fmla="*/ 707568 h 2440105"/>
                <a:gd name="connsiteX824" fmla="*/ 1071401 w 2456506"/>
                <a:gd name="connsiteY824" fmla="*/ 705951 h 2440105"/>
                <a:gd name="connsiteX825" fmla="*/ 1188289 w 2456506"/>
                <a:gd name="connsiteY825" fmla="*/ 705951 h 2440105"/>
                <a:gd name="connsiteX826" fmla="*/ 1190368 w 2456506"/>
                <a:gd name="connsiteY826" fmla="*/ 710571 h 2440105"/>
                <a:gd name="connsiteX827" fmla="*/ 1195682 w 2456506"/>
                <a:gd name="connsiteY827" fmla="*/ 712881 h 2440105"/>
                <a:gd name="connsiteX828" fmla="*/ 1198685 w 2456506"/>
                <a:gd name="connsiteY828" fmla="*/ 712188 h 2440105"/>
                <a:gd name="connsiteX829" fmla="*/ 1396887 w 2456506"/>
                <a:gd name="connsiteY829" fmla="*/ 826767 h 2440105"/>
                <a:gd name="connsiteX830" fmla="*/ 1455331 w 2456506"/>
                <a:gd name="connsiteY830" fmla="*/ 927947 h 2440105"/>
                <a:gd name="connsiteX831" fmla="*/ 1452097 w 2456506"/>
                <a:gd name="connsiteY831" fmla="*/ 934184 h 2440105"/>
                <a:gd name="connsiteX832" fmla="*/ 1454869 w 2456506"/>
                <a:gd name="connsiteY832" fmla="*/ 939959 h 2440105"/>
                <a:gd name="connsiteX833" fmla="*/ 1455331 w 2456506"/>
                <a:gd name="connsiteY833" fmla="*/ 940190 h 2440105"/>
                <a:gd name="connsiteX834" fmla="*/ 1396887 w 2456506"/>
                <a:gd name="connsiteY834" fmla="*/ 1041370 h 2440105"/>
                <a:gd name="connsiteX835" fmla="*/ 1393884 w 2456506"/>
                <a:gd name="connsiteY835" fmla="*/ 1040677 h 2440105"/>
                <a:gd name="connsiteX836" fmla="*/ 1393884 w 2456506"/>
                <a:gd name="connsiteY836" fmla="*/ 1040677 h 2440105"/>
                <a:gd name="connsiteX837" fmla="*/ 1386261 w 2456506"/>
                <a:gd name="connsiteY837" fmla="*/ 1047607 h 2440105"/>
                <a:gd name="connsiteX838" fmla="*/ 1281384 w 2456506"/>
                <a:gd name="connsiteY838" fmla="*/ 1047607 h 2440105"/>
                <a:gd name="connsiteX839" fmla="*/ 1261980 w 2456506"/>
                <a:gd name="connsiteY839" fmla="*/ 1028896 h 2440105"/>
                <a:gd name="connsiteX840" fmla="*/ 1252740 w 2456506"/>
                <a:gd name="connsiteY840" fmla="*/ 1031206 h 2440105"/>
                <a:gd name="connsiteX841" fmla="*/ 1200302 w 2456506"/>
                <a:gd name="connsiteY841" fmla="*/ 940421 h 2440105"/>
                <a:gd name="connsiteX842" fmla="*/ 1202612 w 2456506"/>
                <a:gd name="connsiteY842" fmla="*/ 937880 h 2440105"/>
                <a:gd name="connsiteX843" fmla="*/ 1203536 w 2456506"/>
                <a:gd name="connsiteY843" fmla="*/ 934184 h 2440105"/>
                <a:gd name="connsiteX844" fmla="*/ 1201226 w 2456506"/>
                <a:gd name="connsiteY844" fmla="*/ 928871 h 2440105"/>
                <a:gd name="connsiteX845" fmla="*/ 1200302 w 2456506"/>
                <a:gd name="connsiteY845" fmla="*/ 928178 h 2440105"/>
                <a:gd name="connsiteX846" fmla="*/ 1234490 w 2456506"/>
                <a:gd name="connsiteY846" fmla="*/ 869041 h 2440105"/>
                <a:gd name="connsiteX847" fmla="*/ 1258746 w 2456506"/>
                <a:gd name="connsiteY847" fmla="*/ 826998 h 2440105"/>
                <a:gd name="connsiteX848" fmla="*/ 1261980 w 2456506"/>
                <a:gd name="connsiteY848" fmla="*/ 827691 h 2440105"/>
                <a:gd name="connsiteX849" fmla="*/ 1268679 w 2456506"/>
                <a:gd name="connsiteY849" fmla="*/ 823764 h 2440105"/>
                <a:gd name="connsiteX850" fmla="*/ 1269603 w 2456506"/>
                <a:gd name="connsiteY850" fmla="*/ 820992 h 2440105"/>
                <a:gd name="connsiteX851" fmla="*/ 1386492 w 2456506"/>
                <a:gd name="connsiteY851" fmla="*/ 820992 h 2440105"/>
                <a:gd name="connsiteX852" fmla="*/ 1394115 w 2456506"/>
                <a:gd name="connsiteY852" fmla="*/ 827922 h 2440105"/>
                <a:gd name="connsiteX853" fmla="*/ 1397349 w 2456506"/>
                <a:gd name="connsiteY853" fmla="*/ 827229 h 2440105"/>
                <a:gd name="connsiteX854" fmla="*/ 1396887 w 2456506"/>
                <a:gd name="connsiteY854" fmla="*/ 1055231 h 2440105"/>
                <a:gd name="connsiteX855" fmla="*/ 1449556 w 2456506"/>
                <a:gd name="connsiteY855" fmla="*/ 1146477 h 2440105"/>
                <a:gd name="connsiteX856" fmla="*/ 1440547 w 2456506"/>
                <a:gd name="connsiteY856" fmla="*/ 1162879 h 2440105"/>
                <a:gd name="connsiteX857" fmla="*/ 1449325 w 2456506"/>
                <a:gd name="connsiteY857" fmla="*/ 1179049 h 2440105"/>
                <a:gd name="connsiteX858" fmla="*/ 1396887 w 2456506"/>
                <a:gd name="connsiteY858" fmla="*/ 1269834 h 2440105"/>
                <a:gd name="connsiteX859" fmla="*/ 1393884 w 2456506"/>
                <a:gd name="connsiteY859" fmla="*/ 1269141 h 2440105"/>
                <a:gd name="connsiteX860" fmla="*/ 1386261 w 2456506"/>
                <a:gd name="connsiteY860" fmla="*/ 1276071 h 2440105"/>
                <a:gd name="connsiteX861" fmla="*/ 1269372 w 2456506"/>
                <a:gd name="connsiteY861" fmla="*/ 1276071 h 2440105"/>
                <a:gd name="connsiteX862" fmla="*/ 1268448 w 2456506"/>
                <a:gd name="connsiteY862" fmla="*/ 1273299 h 2440105"/>
                <a:gd name="connsiteX863" fmla="*/ 1261749 w 2456506"/>
                <a:gd name="connsiteY863" fmla="*/ 1269372 h 2440105"/>
                <a:gd name="connsiteX864" fmla="*/ 1261749 w 2456506"/>
                <a:gd name="connsiteY864" fmla="*/ 1269372 h 2440105"/>
                <a:gd name="connsiteX865" fmla="*/ 1258515 w 2456506"/>
                <a:gd name="connsiteY865" fmla="*/ 1270065 h 2440105"/>
                <a:gd name="connsiteX866" fmla="*/ 1200071 w 2456506"/>
                <a:gd name="connsiteY866" fmla="*/ 1168885 h 2440105"/>
                <a:gd name="connsiteX867" fmla="*/ 1203305 w 2456506"/>
                <a:gd name="connsiteY867" fmla="*/ 1162648 h 2440105"/>
                <a:gd name="connsiteX868" fmla="*/ 1203305 w 2456506"/>
                <a:gd name="connsiteY868" fmla="*/ 1162648 h 2440105"/>
                <a:gd name="connsiteX869" fmla="*/ 1200071 w 2456506"/>
                <a:gd name="connsiteY869" fmla="*/ 1156411 h 2440105"/>
                <a:gd name="connsiteX870" fmla="*/ 1252509 w 2456506"/>
                <a:gd name="connsiteY870" fmla="*/ 1065395 h 2440105"/>
                <a:gd name="connsiteX871" fmla="*/ 1261518 w 2456506"/>
                <a:gd name="connsiteY871" fmla="*/ 1067705 h 2440105"/>
                <a:gd name="connsiteX872" fmla="*/ 1280922 w 2456506"/>
                <a:gd name="connsiteY872" fmla="*/ 1049224 h 2440105"/>
                <a:gd name="connsiteX873" fmla="*/ 1385799 w 2456506"/>
                <a:gd name="connsiteY873" fmla="*/ 1049224 h 2440105"/>
                <a:gd name="connsiteX874" fmla="*/ 1386723 w 2456506"/>
                <a:gd name="connsiteY874" fmla="*/ 1051996 h 2440105"/>
                <a:gd name="connsiteX875" fmla="*/ 1393422 w 2456506"/>
                <a:gd name="connsiteY875" fmla="*/ 1055924 h 2440105"/>
                <a:gd name="connsiteX876" fmla="*/ 1396425 w 2456506"/>
                <a:gd name="connsiteY876" fmla="*/ 1055231 h 2440105"/>
                <a:gd name="connsiteX877" fmla="*/ 1396887 w 2456506"/>
                <a:gd name="connsiteY877" fmla="*/ 1283925 h 2440105"/>
                <a:gd name="connsiteX878" fmla="*/ 1455331 w 2456506"/>
                <a:gd name="connsiteY878" fmla="*/ 1385106 h 2440105"/>
                <a:gd name="connsiteX879" fmla="*/ 1452097 w 2456506"/>
                <a:gd name="connsiteY879" fmla="*/ 1391343 h 2440105"/>
                <a:gd name="connsiteX880" fmla="*/ 1452790 w 2456506"/>
                <a:gd name="connsiteY880" fmla="*/ 1394346 h 2440105"/>
                <a:gd name="connsiteX881" fmla="*/ 1455331 w 2456506"/>
                <a:gd name="connsiteY881" fmla="*/ 1397580 h 2440105"/>
                <a:gd name="connsiteX882" fmla="*/ 1396887 w 2456506"/>
                <a:gd name="connsiteY882" fmla="*/ 1498760 h 2440105"/>
                <a:gd name="connsiteX883" fmla="*/ 1393884 w 2456506"/>
                <a:gd name="connsiteY883" fmla="*/ 1498067 h 2440105"/>
                <a:gd name="connsiteX884" fmla="*/ 1393884 w 2456506"/>
                <a:gd name="connsiteY884" fmla="*/ 1498067 h 2440105"/>
                <a:gd name="connsiteX885" fmla="*/ 1386261 w 2456506"/>
                <a:gd name="connsiteY885" fmla="*/ 1504997 h 2440105"/>
                <a:gd name="connsiteX886" fmla="*/ 1269372 w 2456506"/>
                <a:gd name="connsiteY886" fmla="*/ 1504997 h 2440105"/>
                <a:gd name="connsiteX887" fmla="*/ 1262442 w 2456506"/>
                <a:gd name="connsiteY887" fmla="*/ 1498298 h 2440105"/>
                <a:gd name="connsiteX888" fmla="*/ 1261749 w 2456506"/>
                <a:gd name="connsiteY888" fmla="*/ 1498298 h 2440105"/>
                <a:gd name="connsiteX889" fmla="*/ 1258515 w 2456506"/>
                <a:gd name="connsiteY889" fmla="*/ 1498991 h 2440105"/>
                <a:gd name="connsiteX890" fmla="*/ 1200071 w 2456506"/>
                <a:gd name="connsiteY890" fmla="*/ 1397811 h 2440105"/>
                <a:gd name="connsiteX891" fmla="*/ 1203074 w 2456506"/>
                <a:gd name="connsiteY891" fmla="*/ 1393191 h 2440105"/>
                <a:gd name="connsiteX892" fmla="*/ 1203074 w 2456506"/>
                <a:gd name="connsiteY892" fmla="*/ 1391574 h 2440105"/>
                <a:gd name="connsiteX893" fmla="*/ 1199840 w 2456506"/>
                <a:gd name="connsiteY893" fmla="*/ 1385337 h 2440105"/>
                <a:gd name="connsiteX894" fmla="*/ 1258284 w 2456506"/>
                <a:gd name="connsiteY894" fmla="*/ 1284156 h 2440105"/>
                <a:gd name="connsiteX895" fmla="*/ 1261518 w 2456506"/>
                <a:gd name="connsiteY895" fmla="*/ 1284849 h 2440105"/>
                <a:gd name="connsiteX896" fmla="*/ 1269141 w 2456506"/>
                <a:gd name="connsiteY896" fmla="*/ 1277919 h 2440105"/>
                <a:gd name="connsiteX897" fmla="*/ 1386030 w 2456506"/>
                <a:gd name="connsiteY897" fmla="*/ 1277919 h 2440105"/>
                <a:gd name="connsiteX898" fmla="*/ 1386492 w 2456506"/>
                <a:gd name="connsiteY898" fmla="*/ 1280229 h 2440105"/>
                <a:gd name="connsiteX899" fmla="*/ 1393422 w 2456506"/>
                <a:gd name="connsiteY899" fmla="*/ 1284849 h 2440105"/>
                <a:gd name="connsiteX900" fmla="*/ 1396656 w 2456506"/>
                <a:gd name="connsiteY900" fmla="*/ 1284156 h 2440105"/>
                <a:gd name="connsiteX901" fmla="*/ 1188289 w 2456506"/>
                <a:gd name="connsiteY901" fmla="*/ 1619114 h 2440105"/>
                <a:gd name="connsiteX902" fmla="*/ 1071401 w 2456506"/>
                <a:gd name="connsiteY902" fmla="*/ 1619114 h 2440105"/>
                <a:gd name="connsiteX903" fmla="*/ 1069322 w 2456506"/>
                <a:gd name="connsiteY903" fmla="*/ 1614494 h 2440105"/>
                <a:gd name="connsiteX904" fmla="*/ 1064702 w 2456506"/>
                <a:gd name="connsiteY904" fmla="*/ 1612414 h 2440105"/>
                <a:gd name="connsiteX905" fmla="*/ 1064009 w 2456506"/>
                <a:gd name="connsiteY905" fmla="*/ 1612414 h 2440105"/>
                <a:gd name="connsiteX906" fmla="*/ 1061006 w 2456506"/>
                <a:gd name="connsiteY906" fmla="*/ 1613108 h 2440105"/>
                <a:gd name="connsiteX907" fmla="*/ 1002561 w 2456506"/>
                <a:gd name="connsiteY907" fmla="*/ 1511927 h 2440105"/>
                <a:gd name="connsiteX908" fmla="*/ 1005795 w 2456506"/>
                <a:gd name="connsiteY908" fmla="*/ 1505690 h 2440105"/>
                <a:gd name="connsiteX909" fmla="*/ 1005102 w 2456506"/>
                <a:gd name="connsiteY909" fmla="*/ 1502687 h 2440105"/>
                <a:gd name="connsiteX910" fmla="*/ 1002561 w 2456506"/>
                <a:gd name="connsiteY910" fmla="*/ 1499453 h 2440105"/>
                <a:gd name="connsiteX911" fmla="*/ 1055000 w 2456506"/>
                <a:gd name="connsiteY911" fmla="*/ 1408437 h 2440105"/>
                <a:gd name="connsiteX912" fmla="*/ 1064240 w 2456506"/>
                <a:gd name="connsiteY912" fmla="*/ 1410747 h 2440105"/>
                <a:gd name="connsiteX913" fmla="*/ 1083644 w 2456506"/>
                <a:gd name="connsiteY913" fmla="*/ 1392036 h 2440105"/>
                <a:gd name="connsiteX914" fmla="*/ 1188289 w 2456506"/>
                <a:gd name="connsiteY914" fmla="*/ 1392036 h 2440105"/>
                <a:gd name="connsiteX915" fmla="*/ 1191523 w 2456506"/>
                <a:gd name="connsiteY915" fmla="*/ 1397580 h 2440105"/>
                <a:gd name="connsiteX916" fmla="*/ 1195682 w 2456506"/>
                <a:gd name="connsiteY916" fmla="*/ 1398966 h 2440105"/>
                <a:gd name="connsiteX917" fmla="*/ 1198685 w 2456506"/>
                <a:gd name="connsiteY917" fmla="*/ 1398273 h 2440105"/>
                <a:gd name="connsiteX918" fmla="*/ 1257129 w 2456506"/>
                <a:gd name="connsiteY918" fmla="*/ 1499453 h 2440105"/>
                <a:gd name="connsiteX919" fmla="*/ 1253895 w 2456506"/>
                <a:gd name="connsiteY919" fmla="*/ 1505690 h 2440105"/>
                <a:gd name="connsiteX920" fmla="*/ 1255743 w 2456506"/>
                <a:gd name="connsiteY920" fmla="*/ 1510541 h 2440105"/>
                <a:gd name="connsiteX921" fmla="*/ 1257129 w 2456506"/>
                <a:gd name="connsiteY921" fmla="*/ 1511927 h 2440105"/>
                <a:gd name="connsiteX922" fmla="*/ 1198685 w 2456506"/>
                <a:gd name="connsiteY922" fmla="*/ 1613108 h 2440105"/>
                <a:gd name="connsiteX923" fmla="*/ 1196375 w 2456506"/>
                <a:gd name="connsiteY923" fmla="*/ 1612414 h 2440105"/>
                <a:gd name="connsiteX924" fmla="*/ 1195682 w 2456506"/>
                <a:gd name="connsiteY924" fmla="*/ 1612414 h 2440105"/>
                <a:gd name="connsiteX925" fmla="*/ 1188058 w 2456506"/>
                <a:gd name="connsiteY925" fmla="*/ 1619345 h 2440105"/>
                <a:gd name="connsiteX926" fmla="*/ 862803 w 2456506"/>
                <a:gd name="connsiteY926" fmla="*/ 1498760 h 2440105"/>
                <a:gd name="connsiteX927" fmla="*/ 804359 w 2456506"/>
                <a:gd name="connsiteY927" fmla="*/ 1397580 h 2440105"/>
                <a:gd name="connsiteX928" fmla="*/ 807593 w 2456506"/>
                <a:gd name="connsiteY928" fmla="*/ 1391343 h 2440105"/>
                <a:gd name="connsiteX929" fmla="*/ 807593 w 2456506"/>
                <a:gd name="connsiteY929" fmla="*/ 1391343 h 2440105"/>
                <a:gd name="connsiteX930" fmla="*/ 804359 w 2456506"/>
                <a:gd name="connsiteY930" fmla="*/ 1385106 h 2440105"/>
                <a:gd name="connsiteX931" fmla="*/ 862803 w 2456506"/>
                <a:gd name="connsiteY931" fmla="*/ 1283925 h 2440105"/>
                <a:gd name="connsiteX932" fmla="*/ 862803 w 2456506"/>
                <a:gd name="connsiteY932" fmla="*/ 1283925 h 2440105"/>
                <a:gd name="connsiteX933" fmla="*/ 865806 w 2456506"/>
                <a:gd name="connsiteY933" fmla="*/ 1284619 h 2440105"/>
                <a:gd name="connsiteX934" fmla="*/ 873430 w 2456506"/>
                <a:gd name="connsiteY934" fmla="*/ 1277688 h 2440105"/>
                <a:gd name="connsiteX935" fmla="*/ 990318 w 2456506"/>
                <a:gd name="connsiteY935" fmla="*/ 1277688 h 2440105"/>
                <a:gd name="connsiteX936" fmla="*/ 994938 w 2456506"/>
                <a:gd name="connsiteY936" fmla="*/ 1283925 h 2440105"/>
                <a:gd name="connsiteX937" fmla="*/ 997941 w 2456506"/>
                <a:gd name="connsiteY937" fmla="*/ 1284619 h 2440105"/>
                <a:gd name="connsiteX938" fmla="*/ 1000944 w 2456506"/>
                <a:gd name="connsiteY938" fmla="*/ 1283925 h 2440105"/>
                <a:gd name="connsiteX939" fmla="*/ 1053382 w 2456506"/>
                <a:gd name="connsiteY939" fmla="*/ 1374941 h 2440105"/>
                <a:gd name="connsiteX940" fmla="*/ 1044604 w 2456506"/>
                <a:gd name="connsiteY940" fmla="*/ 1391343 h 2440105"/>
                <a:gd name="connsiteX941" fmla="*/ 1053382 w 2456506"/>
                <a:gd name="connsiteY941" fmla="*/ 1407744 h 2440105"/>
                <a:gd name="connsiteX942" fmla="*/ 1000713 w 2456506"/>
                <a:gd name="connsiteY942" fmla="*/ 1498760 h 2440105"/>
                <a:gd name="connsiteX943" fmla="*/ 998403 w 2456506"/>
                <a:gd name="connsiteY943" fmla="*/ 1498067 h 2440105"/>
                <a:gd name="connsiteX944" fmla="*/ 997710 w 2456506"/>
                <a:gd name="connsiteY944" fmla="*/ 1498067 h 2440105"/>
                <a:gd name="connsiteX945" fmla="*/ 990087 w 2456506"/>
                <a:gd name="connsiteY945" fmla="*/ 1504997 h 2440105"/>
                <a:gd name="connsiteX946" fmla="*/ 873199 w 2456506"/>
                <a:gd name="connsiteY946" fmla="*/ 1504997 h 2440105"/>
                <a:gd name="connsiteX947" fmla="*/ 872737 w 2456506"/>
                <a:gd name="connsiteY947" fmla="*/ 1502918 h 2440105"/>
                <a:gd name="connsiteX948" fmla="*/ 865806 w 2456506"/>
                <a:gd name="connsiteY948" fmla="*/ 1498298 h 2440105"/>
                <a:gd name="connsiteX949" fmla="*/ 862572 w 2456506"/>
                <a:gd name="connsiteY949" fmla="*/ 1498991 h 2440105"/>
                <a:gd name="connsiteX950" fmla="*/ 1256898 w 2456506"/>
                <a:gd name="connsiteY950" fmla="*/ 1283001 h 2440105"/>
                <a:gd name="connsiteX951" fmla="*/ 1257360 w 2456506"/>
                <a:gd name="connsiteY951" fmla="*/ 1283232 h 2440105"/>
                <a:gd name="connsiteX952" fmla="*/ 1198916 w 2456506"/>
                <a:gd name="connsiteY952" fmla="*/ 1384413 h 2440105"/>
                <a:gd name="connsiteX953" fmla="*/ 1195912 w 2456506"/>
                <a:gd name="connsiteY953" fmla="*/ 1383720 h 2440105"/>
                <a:gd name="connsiteX954" fmla="*/ 1188289 w 2456506"/>
                <a:gd name="connsiteY954" fmla="*/ 1390650 h 2440105"/>
                <a:gd name="connsiteX955" fmla="*/ 1083644 w 2456506"/>
                <a:gd name="connsiteY955" fmla="*/ 1390650 h 2440105"/>
                <a:gd name="connsiteX956" fmla="*/ 1064240 w 2456506"/>
                <a:gd name="connsiteY956" fmla="*/ 1371938 h 2440105"/>
                <a:gd name="connsiteX957" fmla="*/ 1055000 w 2456506"/>
                <a:gd name="connsiteY957" fmla="*/ 1374248 h 2440105"/>
                <a:gd name="connsiteX958" fmla="*/ 1002561 w 2456506"/>
                <a:gd name="connsiteY958" fmla="*/ 1283232 h 2440105"/>
                <a:gd name="connsiteX959" fmla="*/ 1005795 w 2456506"/>
                <a:gd name="connsiteY959" fmla="*/ 1276995 h 2440105"/>
                <a:gd name="connsiteX960" fmla="*/ 1002561 w 2456506"/>
                <a:gd name="connsiteY960" fmla="*/ 1270758 h 2440105"/>
                <a:gd name="connsiteX961" fmla="*/ 1061006 w 2456506"/>
                <a:gd name="connsiteY961" fmla="*/ 1169578 h 2440105"/>
                <a:gd name="connsiteX962" fmla="*/ 1064009 w 2456506"/>
                <a:gd name="connsiteY962" fmla="*/ 1170271 h 2440105"/>
                <a:gd name="connsiteX963" fmla="*/ 1071632 w 2456506"/>
                <a:gd name="connsiteY963" fmla="*/ 1163341 h 2440105"/>
                <a:gd name="connsiteX964" fmla="*/ 1188520 w 2456506"/>
                <a:gd name="connsiteY964" fmla="*/ 1163341 h 2440105"/>
                <a:gd name="connsiteX965" fmla="*/ 1196144 w 2456506"/>
                <a:gd name="connsiteY965" fmla="*/ 1170271 h 2440105"/>
                <a:gd name="connsiteX966" fmla="*/ 1199147 w 2456506"/>
                <a:gd name="connsiteY966" fmla="*/ 1169578 h 2440105"/>
                <a:gd name="connsiteX967" fmla="*/ 1257591 w 2456506"/>
                <a:gd name="connsiteY967" fmla="*/ 1270758 h 2440105"/>
                <a:gd name="connsiteX968" fmla="*/ 1254357 w 2456506"/>
                <a:gd name="connsiteY968" fmla="*/ 1276995 h 2440105"/>
                <a:gd name="connsiteX969" fmla="*/ 1257129 w 2456506"/>
                <a:gd name="connsiteY969" fmla="*/ 1282770 h 2440105"/>
                <a:gd name="connsiteX970" fmla="*/ 1651685 w 2456506"/>
                <a:gd name="connsiteY970" fmla="*/ 824919 h 2440105"/>
                <a:gd name="connsiteX971" fmla="*/ 1653071 w 2456506"/>
                <a:gd name="connsiteY971" fmla="*/ 826305 h 2440105"/>
                <a:gd name="connsiteX972" fmla="*/ 1594627 w 2456506"/>
                <a:gd name="connsiteY972" fmla="*/ 927485 h 2440105"/>
                <a:gd name="connsiteX973" fmla="*/ 1591624 w 2456506"/>
                <a:gd name="connsiteY973" fmla="*/ 926792 h 2440105"/>
                <a:gd name="connsiteX974" fmla="*/ 1584001 w 2456506"/>
                <a:gd name="connsiteY974" fmla="*/ 933722 h 2440105"/>
                <a:gd name="connsiteX975" fmla="*/ 1467112 w 2456506"/>
                <a:gd name="connsiteY975" fmla="*/ 933722 h 2440105"/>
                <a:gd name="connsiteX976" fmla="*/ 1465033 w 2456506"/>
                <a:gd name="connsiteY976" fmla="*/ 929102 h 2440105"/>
                <a:gd name="connsiteX977" fmla="*/ 1459720 w 2456506"/>
                <a:gd name="connsiteY977" fmla="*/ 926792 h 2440105"/>
                <a:gd name="connsiteX978" fmla="*/ 1456486 w 2456506"/>
                <a:gd name="connsiteY978" fmla="*/ 927485 h 2440105"/>
                <a:gd name="connsiteX979" fmla="*/ 1398042 w 2456506"/>
                <a:gd name="connsiteY979" fmla="*/ 826305 h 2440105"/>
                <a:gd name="connsiteX980" fmla="*/ 1400352 w 2456506"/>
                <a:gd name="connsiteY980" fmla="*/ 823764 h 2440105"/>
                <a:gd name="connsiteX981" fmla="*/ 1401276 w 2456506"/>
                <a:gd name="connsiteY981" fmla="*/ 820068 h 2440105"/>
                <a:gd name="connsiteX982" fmla="*/ 1398966 w 2456506"/>
                <a:gd name="connsiteY982" fmla="*/ 814754 h 2440105"/>
                <a:gd name="connsiteX983" fmla="*/ 1398042 w 2456506"/>
                <a:gd name="connsiteY983" fmla="*/ 814061 h 2440105"/>
                <a:gd name="connsiteX984" fmla="*/ 1456486 w 2456506"/>
                <a:gd name="connsiteY984" fmla="*/ 712881 h 2440105"/>
                <a:gd name="connsiteX985" fmla="*/ 1459489 w 2456506"/>
                <a:gd name="connsiteY985" fmla="*/ 713574 h 2440105"/>
                <a:gd name="connsiteX986" fmla="*/ 1466188 w 2456506"/>
                <a:gd name="connsiteY986" fmla="*/ 709647 h 2440105"/>
                <a:gd name="connsiteX987" fmla="*/ 1467112 w 2456506"/>
                <a:gd name="connsiteY987" fmla="*/ 706875 h 2440105"/>
                <a:gd name="connsiteX988" fmla="*/ 1572682 w 2456506"/>
                <a:gd name="connsiteY988" fmla="*/ 706875 h 2440105"/>
                <a:gd name="connsiteX989" fmla="*/ 1592086 w 2456506"/>
                <a:gd name="connsiteY989" fmla="*/ 725356 h 2440105"/>
                <a:gd name="connsiteX990" fmla="*/ 1600633 w 2456506"/>
                <a:gd name="connsiteY990" fmla="*/ 723276 h 2440105"/>
                <a:gd name="connsiteX991" fmla="*/ 1653071 w 2456506"/>
                <a:gd name="connsiteY991" fmla="*/ 814061 h 2440105"/>
                <a:gd name="connsiteX992" fmla="*/ 1649837 w 2456506"/>
                <a:gd name="connsiteY992" fmla="*/ 820299 h 2440105"/>
                <a:gd name="connsiteX993" fmla="*/ 1651685 w 2456506"/>
                <a:gd name="connsiteY993" fmla="*/ 825150 h 2440105"/>
                <a:gd name="connsiteX994" fmla="*/ 1256898 w 2456506"/>
                <a:gd name="connsiteY994" fmla="*/ 597379 h 2440105"/>
                <a:gd name="connsiteX995" fmla="*/ 1257360 w 2456506"/>
                <a:gd name="connsiteY995" fmla="*/ 597610 h 2440105"/>
                <a:gd name="connsiteX996" fmla="*/ 1198916 w 2456506"/>
                <a:gd name="connsiteY996" fmla="*/ 698790 h 2440105"/>
                <a:gd name="connsiteX997" fmla="*/ 1195912 w 2456506"/>
                <a:gd name="connsiteY997" fmla="*/ 698097 h 2440105"/>
                <a:gd name="connsiteX998" fmla="*/ 1188289 w 2456506"/>
                <a:gd name="connsiteY998" fmla="*/ 705027 h 2440105"/>
                <a:gd name="connsiteX999" fmla="*/ 1071401 w 2456506"/>
                <a:gd name="connsiteY999" fmla="*/ 705027 h 2440105"/>
                <a:gd name="connsiteX1000" fmla="*/ 1063778 w 2456506"/>
                <a:gd name="connsiteY1000" fmla="*/ 698097 h 2440105"/>
                <a:gd name="connsiteX1001" fmla="*/ 1060544 w 2456506"/>
                <a:gd name="connsiteY1001" fmla="*/ 698790 h 2440105"/>
                <a:gd name="connsiteX1002" fmla="*/ 1002099 w 2456506"/>
                <a:gd name="connsiteY1002" fmla="*/ 597610 h 2440105"/>
                <a:gd name="connsiteX1003" fmla="*/ 1004871 w 2456506"/>
                <a:gd name="connsiteY1003" fmla="*/ 593683 h 2440105"/>
                <a:gd name="connsiteX1004" fmla="*/ 1005333 w 2456506"/>
                <a:gd name="connsiteY1004" fmla="*/ 591373 h 2440105"/>
                <a:gd name="connsiteX1005" fmla="*/ 1005333 w 2456506"/>
                <a:gd name="connsiteY1005" fmla="*/ 591373 h 2440105"/>
                <a:gd name="connsiteX1006" fmla="*/ 1002099 w 2456506"/>
                <a:gd name="connsiteY1006" fmla="*/ 585135 h 2440105"/>
                <a:gd name="connsiteX1007" fmla="*/ 1060544 w 2456506"/>
                <a:gd name="connsiteY1007" fmla="*/ 483955 h 2440105"/>
                <a:gd name="connsiteX1008" fmla="*/ 1063778 w 2456506"/>
                <a:gd name="connsiteY1008" fmla="*/ 484648 h 2440105"/>
                <a:gd name="connsiteX1009" fmla="*/ 1071401 w 2456506"/>
                <a:gd name="connsiteY1009" fmla="*/ 477718 h 2440105"/>
                <a:gd name="connsiteX1010" fmla="*/ 1176508 w 2456506"/>
                <a:gd name="connsiteY1010" fmla="*/ 477718 h 2440105"/>
                <a:gd name="connsiteX1011" fmla="*/ 1195912 w 2456506"/>
                <a:gd name="connsiteY1011" fmla="*/ 496892 h 2440105"/>
                <a:gd name="connsiteX1012" fmla="*/ 1205153 w 2456506"/>
                <a:gd name="connsiteY1012" fmla="*/ 494582 h 2440105"/>
                <a:gd name="connsiteX1013" fmla="*/ 1257360 w 2456506"/>
                <a:gd name="connsiteY1013" fmla="*/ 584905 h 2440105"/>
                <a:gd name="connsiteX1014" fmla="*/ 1254126 w 2456506"/>
                <a:gd name="connsiteY1014" fmla="*/ 591142 h 2440105"/>
                <a:gd name="connsiteX1015" fmla="*/ 1256898 w 2456506"/>
                <a:gd name="connsiteY1015" fmla="*/ 596917 h 2440105"/>
                <a:gd name="connsiteX1016" fmla="*/ 807362 w 2456506"/>
                <a:gd name="connsiteY1016" fmla="*/ 477256 h 2440105"/>
                <a:gd name="connsiteX1017" fmla="*/ 804128 w 2456506"/>
                <a:gd name="connsiteY1017" fmla="*/ 471019 h 2440105"/>
                <a:gd name="connsiteX1018" fmla="*/ 862572 w 2456506"/>
                <a:gd name="connsiteY1018" fmla="*/ 369839 h 2440105"/>
                <a:gd name="connsiteX1019" fmla="*/ 865806 w 2456506"/>
                <a:gd name="connsiteY1019" fmla="*/ 370532 h 2440105"/>
                <a:gd name="connsiteX1020" fmla="*/ 865806 w 2456506"/>
                <a:gd name="connsiteY1020" fmla="*/ 370532 h 2440105"/>
                <a:gd name="connsiteX1021" fmla="*/ 873430 w 2456506"/>
                <a:gd name="connsiteY1021" fmla="*/ 363602 h 2440105"/>
                <a:gd name="connsiteX1022" fmla="*/ 990318 w 2456506"/>
                <a:gd name="connsiteY1022" fmla="*/ 363602 h 2440105"/>
                <a:gd name="connsiteX1023" fmla="*/ 992397 w 2456506"/>
                <a:gd name="connsiteY1023" fmla="*/ 368222 h 2440105"/>
                <a:gd name="connsiteX1024" fmla="*/ 997710 w 2456506"/>
                <a:gd name="connsiteY1024" fmla="*/ 370532 h 2440105"/>
                <a:gd name="connsiteX1025" fmla="*/ 1000713 w 2456506"/>
                <a:gd name="connsiteY1025" fmla="*/ 369839 h 2440105"/>
                <a:gd name="connsiteX1026" fmla="*/ 1059158 w 2456506"/>
                <a:gd name="connsiteY1026" fmla="*/ 471019 h 2440105"/>
                <a:gd name="connsiteX1027" fmla="*/ 1055924 w 2456506"/>
                <a:gd name="connsiteY1027" fmla="*/ 477256 h 2440105"/>
                <a:gd name="connsiteX1028" fmla="*/ 1057772 w 2456506"/>
                <a:gd name="connsiteY1028" fmla="*/ 482107 h 2440105"/>
                <a:gd name="connsiteX1029" fmla="*/ 1059158 w 2456506"/>
                <a:gd name="connsiteY1029" fmla="*/ 483493 h 2440105"/>
                <a:gd name="connsiteX1030" fmla="*/ 1000713 w 2456506"/>
                <a:gd name="connsiteY1030" fmla="*/ 584674 h 2440105"/>
                <a:gd name="connsiteX1031" fmla="*/ 997710 w 2456506"/>
                <a:gd name="connsiteY1031" fmla="*/ 583980 h 2440105"/>
                <a:gd name="connsiteX1032" fmla="*/ 990318 w 2456506"/>
                <a:gd name="connsiteY1032" fmla="*/ 589294 h 2440105"/>
                <a:gd name="connsiteX1033" fmla="*/ 990087 w 2456506"/>
                <a:gd name="connsiteY1033" fmla="*/ 590680 h 2440105"/>
                <a:gd name="connsiteX1034" fmla="*/ 885442 w 2456506"/>
                <a:gd name="connsiteY1034" fmla="*/ 590680 h 2440105"/>
                <a:gd name="connsiteX1035" fmla="*/ 866037 w 2456506"/>
                <a:gd name="connsiteY1035" fmla="*/ 571968 h 2440105"/>
                <a:gd name="connsiteX1036" fmla="*/ 856797 w 2456506"/>
                <a:gd name="connsiteY1036" fmla="*/ 574278 h 2440105"/>
                <a:gd name="connsiteX1037" fmla="*/ 804128 w 2456506"/>
                <a:gd name="connsiteY1037" fmla="*/ 483262 h 2440105"/>
                <a:gd name="connsiteX1038" fmla="*/ 806900 w 2456506"/>
                <a:gd name="connsiteY1038" fmla="*/ 479335 h 2440105"/>
                <a:gd name="connsiteX1039" fmla="*/ 807362 w 2456506"/>
                <a:gd name="connsiteY1039" fmla="*/ 477025 h 2440105"/>
                <a:gd name="connsiteX1040" fmla="*/ 607081 w 2456506"/>
                <a:gd name="connsiteY1040" fmla="*/ 586291 h 2440105"/>
                <a:gd name="connsiteX1041" fmla="*/ 606157 w 2456506"/>
                <a:gd name="connsiteY1041" fmla="*/ 585598 h 2440105"/>
                <a:gd name="connsiteX1042" fmla="*/ 664601 w 2456506"/>
                <a:gd name="connsiteY1042" fmla="*/ 484417 h 2440105"/>
                <a:gd name="connsiteX1043" fmla="*/ 667835 w 2456506"/>
                <a:gd name="connsiteY1043" fmla="*/ 485110 h 2440105"/>
                <a:gd name="connsiteX1044" fmla="*/ 675458 w 2456506"/>
                <a:gd name="connsiteY1044" fmla="*/ 478180 h 2440105"/>
                <a:gd name="connsiteX1045" fmla="*/ 792347 w 2456506"/>
                <a:gd name="connsiteY1045" fmla="*/ 478180 h 2440105"/>
                <a:gd name="connsiteX1046" fmla="*/ 799970 w 2456506"/>
                <a:gd name="connsiteY1046" fmla="*/ 485110 h 2440105"/>
                <a:gd name="connsiteX1047" fmla="*/ 802973 w 2456506"/>
                <a:gd name="connsiteY1047" fmla="*/ 484417 h 2440105"/>
                <a:gd name="connsiteX1048" fmla="*/ 855642 w 2456506"/>
                <a:gd name="connsiteY1048" fmla="*/ 575433 h 2440105"/>
                <a:gd name="connsiteX1049" fmla="*/ 846864 w 2456506"/>
                <a:gd name="connsiteY1049" fmla="*/ 591835 h 2440105"/>
                <a:gd name="connsiteX1050" fmla="*/ 855642 w 2456506"/>
                <a:gd name="connsiteY1050" fmla="*/ 608005 h 2440105"/>
                <a:gd name="connsiteX1051" fmla="*/ 803204 w 2456506"/>
                <a:gd name="connsiteY1051" fmla="*/ 699021 h 2440105"/>
                <a:gd name="connsiteX1052" fmla="*/ 800201 w 2456506"/>
                <a:gd name="connsiteY1052" fmla="*/ 698328 h 2440105"/>
                <a:gd name="connsiteX1053" fmla="*/ 800201 w 2456506"/>
                <a:gd name="connsiteY1053" fmla="*/ 698328 h 2440105"/>
                <a:gd name="connsiteX1054" fmla="*/ 792578 w 2456506"/>
                <a:gd name="connsiteY1054" fmla="*/ 705258 h 2440105"/>
                <a:gd name="connsiteX1055" fmla="*/ 675689 w 2456506"/>
                <a:gd name="connsiteY1055" fmla="*/ 705258 h 2440105"/>
                <a:gd name="connsiteX1056" fmla="*/ 668066 w 2456506"/>
                <a:gd name="connsiteY1056" fmla="*/ 698328 h 2440105"/>
                <a:gd name="connsiteX1057" fmla="*/ 668066 w 2456506"/>
                <a:gd name="connsiteY1057" fmla="*/ 698328 h 2440105"/>
                <a:gd name="connsiteX1058" fmla="*/ 664832 w 2456506"/>
                <a:gd name="connsiteY1058" fmla="*/ 699021 h 2440105"/>
                <a:gd name="connsiteX1059" fmla="*/ 606388 w 2456506"/>
                <a:gd name="connsiteY1059" fmla="*/ 597841 h 2440105"/>
                <a:gd name="connsiteX1060" fmla="*/ 609622 w 2456506"/>
                <a:gd name="connsiteY1060" fmla="*/ 591604 h 2440105"/>
                <a:gd name="connsiteX1061" fmla="*/ 607312 w 2456506"/>
                <a:gd name="connsiteY1061" fmla="*/ 586291 h 2440105"/>
                <a:gd name="connsiteX1062" fmla="*/ 279285 w 2456506"/>
                <a:gd name="connsiteY1062" fmla="*/ 705258 h 2440105"/>
                <a:gd name="connsiteX1063" fmla="*/ 271662 w 2456506"/>
                <a:gd name="connsiteY1063" fmla="*/ 698328 h 2440105"/>
                <a:gd name="connsiteX1064" fmla="*/ 271662 w 2456506"/>
                <a:gd name="connsiteY1064" fmla="*/ 698328 h 2440105"/>
                <a:gd name="connsiteX1065" fmla="*/ 268659 w 2456506"/>
                <a:gd name="connsiteY1065" fmla="*/ 699021 h 2440105"/>
                <a:gd name="connsiteX1066" fmla="*/ 210214 w 2456506"/>
                <a:gd name="connsiteY1066" fmla="*/ 597841 h 2440105"/>
                <a:gd name="connsiteX1067" fmla="*/ 213449 w 2456506"/>
                <a:gd name="connsiteY1067" fmla="*/ 591604 h 2440105"/>
                <a:gd name="connsiteX1068" fmla="*/ 210214 w 2456506"/>
                <a:gd name="connsiteY1068" fmla="*/ 585367 h 2440105"/>
                <a:gd name="connsiteX1069" fmla="*/ 262653 w 2456506"/>
                <a:gd name="connsiteY1069" fmla="*/ 494582 h 2440105"/>
                <a:gd name="connsiteX1070" fmla="*/ 272355 w 2456506"/>
                <a:gd name="connsiteY1070" fmla="*/ 497123 h 2440105"/>
                <a:gd name="connsiteX1071" fmla="*/ 291759 w 2456506"/>
                <a:gd name="connsiteY1071" fmla="*/ 477949 h 2440105"/>
                <a:gd name="connsiteX1072" fmla="*/ 396173 w 2456506"/>
                <a:gd name="connsiteY1072" fmla="*/ 477949 h 2440105"/>
                <a:gd name="connsiteX1073" fmla="*/ 403797 w 2456506"/>
                <a:gd name="connsiteY1073" fmla="*/ 484879 h 2440105"/>
                <a:gd name="connsiteX1074" fmla="*/ 407031 w 2456506"/>
                <a:gd name="connsiteY1074" fmla="*/ 484186 h 2440105"/>
                <a:gd name="connsiteX1075" fmla="*/ 465475 w 2456506"/>
                <a:gd name="connsiteY1075" fmla="*/ 585367 h 2440105"/>
                <a:gd name="connsiteX1076" fmla="*/ 462241 w 2456506"/>
                <a:gd name="connsiteY1076" fmla="*/ 591604 h 2440105"/>
                <a:gd name="connsiteX1077" fmla="*/ 465013 w 2456506"/>
                <a:gd name="connsiteY1077" fmla="*/ 597379 h 2440105"/>
                <a:gd name="connsiteX1078" fmla="*/ 465475 w 2456506"/>
                <a:gd name="connsiteY1078" fmla="*/ 597610 h 2440105"/>
                <a:gd name="connsiteX1079" fmla="*/ 407031 w 2456506"/>
                <a:gd name="connsiteY1079" fmla="*/ 698790 h 2440105"/>
                <a:gd name="connsiteX1080" fmla="*/ 403797 w 2456506"/>
                <a:gd name="connsiteY1080" fmla="*/ 698097 h 2440105"/>
                <a:gd name="connsiteX1081" fmla="*/ 396173 w 2456506"/>
                <a:gd name="connsiteY1081" fmla="*/ 705027 h 2440105"/>
                <a:gd name="connsiteX1082" fmla="*/ 279285 w 2456506"/>
                <a:gd name="connsiteY1082" fmla="*/ 705027 h 2440105"/>
                <a:gd name="connsiteX1083" fmla="*/ 408186 w 2456506"/>
                <a:gd name="connsiteY1083" fmla="*/ 699945 h 2440105"/>
                <a:gd name="connsiteX1084" fmla="*/ 466630 w 2456506"/>
                <a:gd name="connsiteY1084" fmla="*/ 598765 h 2440105"/>
                <a:gd name="connsiteX1085" fmla="*/ 469633 w 2456506"/>
                <a:gd name="connsiteY1085" fmla="*/ 599458 h 2440105"/>
                <a:gd name="connsiteX1086" fmla="*/ 477256 w 2456506"/>
                <a:gd name="connsiteY1086" fmla="*/ 592528 h 2440105"/>
                <a:gd name="connsiteX1087" fmla="*/ 594145 w 2456506"/>
                <a:gd name="connsiteY1087" fmla="*/ 592528 h 2440105"/>
                <a:gd name="connsiteX1088" fmla="*/ 596224 w 2456506"/>
                <a:gd name="connsiteY1088" fmla="*/ 597148 h 2440105"/>
                <a:gd name="connsiteX1089" fmla="*/ 601537 w 2456506"/>
                <a:gd name="connsiteY1089" fmla="*/ 599458 h 2440105"/>
                <a:gd name="connsiteX1090" fmla="*/ 604771 w 2456506"/>
                <a:gd name="connsiteY1090" fmla="*/ 598765 h 2440105"/>
                <a:gd name="connsiteX1091" fmla="*/ 663215 w 2456506"/>
                <a:gd name="connsiteY1091" fmla="*/ 699945 h 2440105"/>
                <a:gd name="connsiteX1092" fmla="*/ 659981 w 2456506"/>
                <a:gd name="connsiteY1092" fmla="*/ 706182 h 2440105"/>
                <a:gd name="connsiteX1093" fmla="*/ 663215 w 2456506"/>
                <a:gd name="connsiteY1093" fmla="*/ 712419 h 2440105"/>
                <a:gd name="connsiteX1094" fmla="*/ 617938 w 2456506"/>
                <a:gd name="connsiteY1094" fmla="*/ 790730 h 2440105"/>
                <a:gd name="connsiteX1095" fmla="*/ 604771 w 2456506"/>
                <a:gd name="connsiteY1095" fmla="*/ 813599 h 2440105"/>
                <a:gd name="connsiteX1096" fmla="*/ 601537 w 2456506"/>
                <a:gd name="connsiteY1096" fmla="*/ 812906 h 2440105"/>
                <a:gd name="connsiteX1097" fmla="*/ 593914 w 2456506"/>
                <a:gd name="connsiteY1097" fmla="*/ 819837 h 2440105"/>
                <a:gd name="connsiteX1098" fmla="*/ 477025 w 2456506"/>
                <a:gd name="connsiteY1098" fmla="*/ 819837 h 2440105"/>
                <a:gd name="connsiteX1099" fmla="*/ 476101 w 2456506"/>
                <a:gd name="connsiteY1099" fmla="*/ 817064 h 2440105"/>
                <a:gd name="connsiteX1100" fmla="*/ 469402 w 2456506"/>
                <a:gd name="connsiteY1100" fmla="*/ 813137 h 2440105"/>
                <a:gd name="connsiteX1101" fmla="*/ 466168 w 2456506"/>
                <a:gd name="connsiteY1101" fmla="*/ 813830 h 2440105"/>
                <a:gd name="connsiteX1102" fmla="*/ 407724 w 2456506"/>
                <a:gd name="connsiteY1102" fmla="*/ 712650 h 2440105"/>
                <a:gd name="connsiteX1103" fmla="*/ 410958 w 2456506"/>
                <a:gd name="connsiteY1103" fmla="*/ 706413 h 2440105"/>
                <a:gd name="connsiteX1104" fmla="*/ 407724 w 2456506"/>
                <a:gd name="connsiteY1104" fmla="*/ 700176 h 2440105"/>
                <a:gd name="connsiteX1105" fmla="*/ 279285 w 2456506"/>
                <a:gd name="connsiteY1105" fmla="*/ 933953 h 2440105"/>
                <a:gd name="connsiteX1106" fmla="*/ 271662 w 2456506"/>
                <a:gd name="connsiteY1106" fmla="*/ 927023 h 2440105"/>
                <a:gd name="connsiteX1107" fmla="*/ 268659 w 2456506"/>
                <a:gd name="connsiteY1107" fmla="*/ 927716 h 2440105"/>
                <a:gd name="connsiteX1108" fmla="*/ 210214 w 2456506"/>
                <a:gd name="connsiteY1108" fmla="*/ 826536 h 2440105"/>
                <a:gd name="connsiteX1109" fmla="*/ 213449 w 2456506"/>
                <a:gd name="connsiteY1109" fmla="*/ 820299 h 2440105"/>
                <a:gd name="connsiteX1110" fmla="*/ 210214 w 2456506"/>
                <a:gd name="connsiteY1110" fmla="*/ 814061 h 2440105"/>
                <a:gd name="connsiteX1111" fmla="*/ 268659 w 2456506"/>
                <a:gd name="connsiteY1111" fmla="*/ 712881 h 2440105"/>
                <a:gd name="connsiteX1112" fmla="*/ 271662 w 2456506"/>
                <a:gd name="connsiteY1112" fmla="*/ 713574 h 2440105"/>
                <a:gd name="connsiteX1113" fmla="*/ 271662 w 2456506"/>
                <a:gd name="connsiteY1113" fmla="*/ 713574 h 2440105"/>
                <a:gd name="connsiteX1114" fmla="*/ 279285 w 2456506"/>
                <a:gd name="connsiteY1114" fmla="*/ 706644 h 2440105"/>
                <a:gd name="connsiteX1115" fmla="*/ 396173 w 2456506"/>
                <a:gd name="connsiteY1115" fmla="*/ 706644 h 2440105"/>
                <a:gd name="connsiteX1116" fmla="*/ 398252 w 2456506"/>
                <a:gd name="connsiteY1116" fmla="*/ 711264 h 2440105"/>
                <a:gd name="connsiteX1117" fmla="*/ 403566 w 2456506"/>
                <a:gd name="connsiteY1117" fmla="*/ 713574 h 2440105"/>
                <a:gd name="connsiteX1118" fmla="*/ 406800 w 2456506"/>
                <a:gd name="connsiteY1118" fmla="*/ 712881 h 2440105"/>
                <a:gd name="connsiteX1119" fmla="*/ 465244 w 2456506"/>
                <a:gd name="connsiteY1119" fmla="*/ 814061 h 2440105"/>
                <a:gd name="connsiteX1120" fmla="*/ 462010 w 2456506"/>
                <a:gd name="connsiteY1120" fmla="*/ 820299 h 2440105"/>
                <a:gd name="connsiteX1121" fmla="*/ 463858 w 2456506"/>
                <a:gd name="connsiteY1121" fmla="*/ 825150 h 2440105"/>
                <a:gd name="connsiteX1122" fmla="*/ 465244 w 2456506"/>
                <a:gd name="connsiteY1122" fmla="*/ 826536 h 2440105"/>
                <a:gd name="connsiteX1123" fmla="*/ 406800 w 2456506"/>
                <a:gd name="connsiteY1123" fmla="*/ 927716 h 2440105"/>
                <a:gd name="connsiteX1124" fmla="*/ 403566 w 2456506"/>
                <a:gd name="connsiteY1124" fmla="*/ 927023 h 2440105"/>
                <a:gd name="connsiteX1125" fmla="*/ 395942 w 2456506"/>
                <a:gd name="connsiteY1125" fmla="*/ 933953 h 2440105"/>
                <a:gd name="connsiteX1126" fmla="*/ 279054 w 2456506"/>
                <a:gd name="connsiteY1126" fmla="*/ 933953 h 2440105"/>
                <a:gd name="connsiteX1127" fmla="*/ 477256 w 2456506"/>
                <a:gd name="connsiteY1127" fmla="*/ 1048300 h 2440105"/>
                <a:gd name="connsiteX1128" fmla="*/ 469633 w 2456506"/>
                <a:gd name="connsiteY1128" fmla="*/ 1041370 h 2440105"/>
                <a:gd name="connsiteX1129" fmla="*/ 466399 w 2456506"/>
                <a:gd name="connsiteY1129" fmla="*/ 1042063 h 2440105"/>
                <a:gd name="connsiteX1130" fmla="*/ 407955 w 2456506"/>
                <a:gd name="connsiteY1130" fmla="*/ 940883 h 2440105"/>
                <a:gd name="connsiteX1131" fmla="*/ 411189 w 2456506"/>
                <a:gd name="connsiteY1131" fmla="*/ 934646 h 2440105"/>
                <a:gd name="connsiteX1132" fmla="*/ 411189 w 2456506"/>
                <a:gd name="connsiteY1132" fmla="*/ 934646 h 2440105"/>
                <a:gd name="connsiteX1133" fmla="*/ 407955 w 2456506"/>
                <a:gd name="connsiteY1133" fmla="*/ 928409 h 2440105"/>
                <a:gd name="connsiteX1134" fmla="*/ 466399 w 2456506"/>
                <a:gd name="connsiteY1134" fmla="*/ 827229 h 2440105"/>
                <a:gd name="connsiteX1135" fmla="*/ 469633 w 2456506"/>
                <a:gd name="connsiteY1135" fmla="*/ 827922 h 2440105"/>
                <a:gd name="connsiteX1136" fmla="*/ 477256 w 2456506"/>
                <a:gd name="connsiteY1136" fmla="*/ 820992 h 2440105"/>
                <a:gd name="connsiteX1137" fmla="*/ 594145 w 2456506"/>
                <a:gd name="connsiteY1137" fmla="*/ 820992 h 2440105"/>
                <a:gd name="connsiteX1138" fmla="*/ 601768 w 2456506"/>
                <a:gd name="connsiteY1138" fmla="*/ 827922 h 2440105"/>
                <a:gd name="connsiteX1139" fmla="*/ 605002 w 2456506"/>
                <a:gd name="connsiteY1139" fmla="*/ 827229 h 2440105"/>
                <a:gd name="connsiteX1140" fmla="*/ 657440 w 2456506"/>
                <a:gd name="connsiteY1140" fmla="*/ 918014 h 2440105"/>
                <a:gd name="connsiteX1141" fmla="*/ 648431 w 2456506"/>
                <a:gd name="connsiteY1141" fmla="*/ 934415 h 2440105"/>
                <a:gd name="connsiteX1142" fmla="*/ 657440 w 2456506"/>
                <a:gd name="connsiteY1142" fmla="*/ 950816 h 2440105"/>
                <a:gd name="connsiteX1143" fmla="*/ 604771 w 2456506"/>
                <a:gd name="connsiteY1143" fmla="*/ 1041832 h 2440105"/>
                <a:gd name="connsiteX1144" fmla="*/ 601537 w 2456506"/>
                <a:gd name="connsiteY1144" fmla="*/ 1041139 h 2440105"/>
                <a:gd name="connsiteX1145" fmla="*/ 601537 w 2456506"/>
                <a:gd name="connsiteY1145" fmla="*/ 1041139 h 2440105"/>
                <a:gd name="connsiteX1146" fmla="*/ 593914 w 2456506"/>
                <a:gd name="connsiteY1146" fmla="*/ 1048069 h 2440105"/>
                <a:gd name="connsiteX1147" fmla="*/ 477025 w 2456506"/>
                <a:gd name="connsiteY1147" fmla="*/ 1048069 h 2440105"/>
                <a:gd name="connsiteX1148" fmla="*/ 606157 w 2456506"/>
                <a:gd name="connsiteY1148" fmla="*/ 1042987 h 2440105"/>
                <a:gd name="connsiteX1149" fmla="*/ 658826 w 2456506"/>
                <a:gd name="connsiteY1149" fmla="*/ 951971 h 2440105"/>
                <a:gd name="connsiteX1150" fmla="*/ 667835 w 2456506"/>
                <a:gd name="connsiteY1150" fmla="*/ 954281 h 2440105"/>
                <a:gd name="connsiteX1151" fmla="*/ 687240 w 2456506"/>
                <a:gd name="connsiteY1151" fmla="*/ 935801 h 2440105"/>
                <a:gd name="connsiteX1152" fmla="*/ 792116 w 2456506"/>
                <a:gd name="connsiteY1152" fmla="*/ 935801 h 2440105"/>
                <a:gd name="connsiteX1153" fmla="*/ 793040 w 2456506"/>
                <a:gd name="connsiteY1153" fmla="*/ 938573 h 2440105"/>
                <a:gd name="connsiteX1154" fmla="*/ 799739 w 2456506"/>
                <a:gd name="connsiteY1154" fmla="*/ 942500 h 2440105"/>
                <a:gd name="connsiteX1155" fmla="*/ 802742 w 2456506"/>
                <a:gd name="connsiteY1155" fmla="*/ 941807 h 2440105"/>
                <a:gd name="connsiteX1156" fmla="*/ 861186 w 2456506"/>
                <a:gd name="connsiteY1156" fmla="*/ 1042987 h 2440105"/>
                <a:gd name="connsiteX1157" fmla="*/ 858645 w 2456506"/>
                <a:gd name="connsiteY1157" fmla="*/ 1046221 h 2440105"/>
                <a:gd name="connsiteX1158" fmla="*/ 857952 w 2456506"/>
                <a:gd name="connsiteY1158" fmla="*/ 1049224 h 2440105"/>
                <a:gd name="connsiteX1159" fmla="*/ 861186 w 2456506"/>
                <a:gd name="connsiteY1159" fmla="*/ 1055462 h 2440105"/>
                <a:gd name="connsiteX1160" fmla="*/ 802742 w 2456506"/>
                <a:gd name="connsiteY1160" fmla="*/ 1156642 h 2440105"/>
                <a:gd name="connsiteX1161" fmla="*/ 802742 w 2456506"/>
                <a:gd name="connsiteY1161" fmla="*/ 1156642 h 2440105"/>
                <a:gd name="connsiteX1162" fmla="*/ 799739 w 2456506"/>
                <a:gd name="connsiteY1162" fmla="*/ 1155949 h 2440105"/>
                <a:gd name="connsiteX1163" fmla="*/ 792809 w 2456506"/>
                <a:gd name="connsiteY1163" fmla="*/ 1160569 h 2440105"/>
                <a:gd name="connsiteX1164" fmla="*/ 792347 w 2456506"/>
                <a:gd name="connsiteY1164" fmla="*/ 1162648 h 2440105"/>
                <a:gd name="connsiteX1165" fmla="*/ 675689 w 2456506"/>
                <a:gd name="connsiteY1165" fmla="*/ 1162648 h 2440105"/>
                <a:gd name="connsiteX1166" fmla="*/ 668066 w 2456506"/>
                <a:gd name="connsiteY1166" fmla="*/ 1155718 h 2440105"/>
                <a:gd name="connsiteX1167" fmla="*/ 664832 w 2456506"/>
                <a:gd name="connsiteY1167" fmla="*/ 1156411 h 2440105"/>
                <a:gd name="connsiteX1168" fmla="*/ 606388 w 2456506"/>
                <a:gd name="connsiteY1168" fmla="*/ 1055231 h 2440105"/>
                <a:gd name="connsiteX1169" fmla="*/ 609622 w 2456506"/>
                <a:gd name="connsiteY1169" fmla="*/ 1048993 h 2440105"/>
                <a:gd name="connsiteX1170" fmla="*/ 606388 w 2456506"/>
                <a:gd name="connsiteY1170" fmla="*/ 1042756 h 2440105"/>
                <a:gd name="connsiteX1171" fmla="*/ 408186 w 2456506"/>
                <a:gd name="connsiteY1171" fmla="*/ 1157104 h 2440105"/>
                <a:gd name="connsiteX1172" fmla="*/ 466630 w 2456506"/>
                <a:gd name="connsiteY1172" fmla="*/ 1055924 h 2440105"/>
                <a:gd name="connsiteX1173" fmla="*/ 469864 w 2456506"/>
                <a:gd name="connsiteY1173" fmla="*/ 1056617 h 2440105"/>
                <a:gd name="connsiteX1174" fmla="*/ 477487 w 2456506"/>
                <a:gd name="connsiteY1174" fmla="*/ 1049686 h 2440105"/>
                <a:gd name="connsiteX1175" fmla="*/ 594376 w 2456506"/>
                <a:gd name="connsiteY1175" fmla="*/ 1049686 h 2440105"/>
                <a:gd name="connsiteX1176" fmla="*/ 596455 w 2456506"/>
                <a:gd name="connsiteY1176" fmla="*/ 1054307 h 2440105"/>
                <a:gd name="connsiteX1177" fmla="*/ 601768 w 2456506"/>
                <a:gd name="connsiteY1177" fmla="*/ 1056617 h 2440105"/>
                <a:gd name="connsiteX1178" fmla="*/ 605002 w 2456506"/>
                <a:gd name="connsiteY1178" fmla="*/ 1055924 h 2440105"/>
                <a:gd name="connsiteX1179" fmla="*/ 663446 w 2456506"/>
                <a:gd name="connsiteY1179" fmla="*/ 1157104 h 2440105"/>
                <a:gd name="connsiteX1180" fmla="*/ 660212 w 2456506"/>
                <a:gd name="connsiteY1180" fmla="*/ 1163341 h 2440105"/>
                <a:gd name="connsiteX1181" fmla="*/ 662060 w 2456506"/>
                <a:gd name="connsiteY1181" fmla="*/ 1168192 h 2440105"/>
                <a:gd name="connsiteX1182" fmla="*/ 663446 w 2456506"/>
                <a:gd name="connsiteY1182" fmla="*/ 1169578 h 2440105"/>
                <a:gd name="connsiteX1183" fmla="*/ 605002 w 2456506"/>
                <a:gd name="connsiteY1183" fmla="*/ 1270758 h 2440105"/>
                <a:gd name="connsiteX1184" fmla="*/ 601999 w 2456506"/>
                <a:gd name="connsiteY1184" fmla="*/ 1270065 h 2440105"/>
                <a:gd name="connsiteX1185" fmla="*/ 597841 w 2456506"/>
                <a:gd name="connsiteY1185" fmla="*/ 1271451 h 2440105"/>
                <a:gd name="connsiteX1186" fmla="*/ 594376 w 2456506"/>
                <a:gd name="connsiteY1186" fmla="*/ 1276995 h 2440105"/>
                <a:gd name="connsiteX1187" fmla="*/ 477718 w 2456506"/>
                <a:gd name="connsiteY1187" fmla="*/ 1276995 h 2440105"/>
                <a:gd name="connsiteX1188" fmla="*/ 475639 w 2456506"/>
                <a:gd name="connsiteY1188" fmla="*/ 1272375 h 2440105"/>
                <a:gd name="connsiteX1189" fmla="*/ 470326 w 2456506"/>
                <a:gd name="connsiteY1189" fmla="*/ 1270065 h 2440105"/>
                <a:gd name="connsiteX1190" fmla="*/ 467092 w 2456506"/>
                <a:gd name="connsiteY1190" fmla="*/ 1270758 h 2440105"/>
                <a:gd name="connsiteX1191" fmla="*/ 408648 w 2456506"/>
                <a:gd name="connsiteY1191" fmla="*/ 1169578 h 2440105"/>
                <a:gd name="connsiteX1192" fmla="*/ 411882 w 2456506"/>
                <a:gd name="connsiteY1192" fmla="*/ 1163341 h 2440105"/>
                <a:gd name="connsiteX1193" fmla="*/ 408648 w 2456506"/>
                <a:gd name="connsiteY1193" fmla="*/ 1157104 h 2440105"/>
                <a:gd name="connsiteX1194" fmla="*/ 268659 w 2456506"/>
                <a:gd name="connsiteY1194" fmla="*/ 1170271 h 2440105"/>
                <a:gd name="connsiteX1195" fmla="*/ 271893 w 2456506"/>
                <a:gd name="connsiteY1195" fmla="*/ 1170964 h 2440105"/>
                <a:gd name="connsiteX1196" fmla="*/ 279516 w 2456506"/>
                <a:gd name="connsiteY1196" fmla="*/ 1164034 h 2440105"/>
                <a:gd name="connsiteX1197" fmla="*/ 396173 w 2456506"/>
                <a:gd name="connsiteY1197" fmla="*/ 1164034 h 2440105"/>
                <a:gd name="connsiteX1198" fmla="*/ 403797 w 2456506"/>
                <a:gd name="connsiteY1198" fmla="*/ 1170964 h 2440105"/>
                <a:gd name="connsiteX1199" fmla="*/ 407031 w 2456506"/>
                <a:gd name="connsiteY1199" fmla="*/ 1170271 h 2440105"/>
                <a:gd name="connsiteX1200" fmla="*/ 465475 w 2456506"/>
                <a:gd name="connsiteY1200" fmla="*/ 1271451 h 2440105"/>
                <a:gd name="connsiteX1201" fmla="*/ 462241 w 2456506"/>
                <a:gd name="connsiteY1201" fmla="*/ 1277688 h 2440105"/>
                <a:gd name="connsiteX1202" fmla="*/ 465475 w 2456506"/>
                <a:gd name="connsiteY1202" fmla="*/ 1283925 h 2440105"/>
                <a:gd name="connsiteX1203" fmla="*/ 407031 w 2456506"/>
                <a:gd name="connsiteY1203" fmla="*/ 1385106 h 2440105"/>
                <a:gd name="connsiteX1204" fmla="*/ 403797 w 2456506"/>
                <a:gd name="connsiteY1204" fmla="*/ 1384413 h 2440105"/>
                <a:gd name="connsiteX1205" fmla="*/ 396173 w 2456506"/>
                <a:gd name="connsiteY1205" fmla="*/ 1391343 h 2440105"/>
                <a:gd name="connsiteX1206" fmla="*/ 279285 w 2456506"/>
                <a:gd name="connsiteY1206" fmla="*/ 1391343 h 2440105"/>
                <a:gd name="connsiteX1207" fmla="*/ 271662 w 2456506"/>
                <a:gd name="connsiteY1207" fmla="*/ 1384413 h 2440105"/>
                <a:gd name="connsiteX1208" fmla="*/ 271662 w 2456506"/>
                <a:gd name="connsiteY1208" fmla="*/ 1384413 h 2440105"/>
                <a:gd name="connsiteX1209" fmla="*/ 268428 w 2456506"/>
                <a:gd name="connsiteY1209" fmla="*/ 1385106 h 2440105"/>
                <a:gd name="connsiteX1210" fmla="*/ 215990 w 2456506"/>
                <a:gd name="connsiteY1210" fmla="*/ 1294321 h 2440105"/>
                <a:gd name="connsiteX1211" fmla="*/ 225230 w 2456506"/>
                <a:gd name="connsiteY1211" fmla="*/ 1277919 h 2440105"/>
                <a:gd name="connsiteX1212" fmla="*/ 215990 w 2456506"/>
                <a:gd name="connsiteY1212" fmla="*/ 1261518 h 2440105"/>
                <a:gd name="connsiteX1213" fmla="*/ 268428 w 2456506"/>
                <a:gd name="connsiteY1213" fmla="*/ 1170733 h 2440105"/>
                <a:gd name="connsiteX1214" fmla="*/ 81314 w 2456506"/>
                <a:gd name="connsiteY1214" fmla="*/ 1505459 h 2440105"/>
                <a:gd name="connsiteX1215" fmla="*/ 73691 w 2456506"/>
                <a:gd name="connsiteY1215" fmla="*/ 1498529 h 2440105"/>
                <a:gd name="connsiteX1216" fmla="*/ 70688 w 2456506"/>
                <a:gd name="connsiteY1216" fmla="*/ 1499222 h 2440105"/>
                <a:gd name="connsiteX1217" fmla="*/ 12243 w 2456506"/>
                <a:gd name="connsiteY1217" fmla="*/ 1398042 h 2440105"/>
                <a:gd name="connsiteX1218" fmla="*/ 15477 w 2456506"/>
                <a:gd name="connsiteY1218" fmla="*/ 1391805 h 2440105"/>
                <a:gd name="connsiteX1219" fmla="*/ 12243 w 2456506"/>
                <a:gd name="connsiteY1219" fmla="*/ 1385568 h 2440105"/>
                <a:gd name="connsiteX1220" fmla="*/ 70688 w 2456506"/>
                <a:gd name="connsiteY1220" fmla="*/ 1284387 h 2440105"/>
                <a:gd name="connsiteX1221" fmla="*/ 73691 w 2456506"/>
                <a:gd name="connsiteY1221" fmla="*/ 1285080 h 2440105"/>
                <a:gd name="connsiteX1222" fmla="*/ 81314 w 2456506"/>
                <a:gd name="connsiteY1222" fmla="*/ 1278150 h 2440105"/>
                <a:gd name="connsiteX1223" fmla="*/ 186421 w 2456506"/>
                <a:gd name="connsiteY1223" fmla="*/ 1278150 h 2440105"/>
                <a:gd name="connsiteX1224" fmla="*/ 205825 w 2456506"/>
                <a:gd name="connsiteY1224" fmla="*/ 1296862 h 2440105"/>
                <a:gd name="connsiteX1225" fmla="*/ 214835 w 2456506"/>
                <a:gd name="connsiteY1225" fmla="*/ 1294783 h 2440105"/>
                <a:gd name="connsiteX1226" fmla="*/ 267273 w 2456506"/>
                <a:gd name="connsiteY1226" fmla="*/ 1385568 h 2440105"/>
                <a:gd name="connsiteX1227" fmla="*/ 264039 w 2456506"/>
                <a:gd name="connsiteY1227" fmla="*/ 1390881 h 2440105"/>
                <a:gd name="connsiteX1228" fmla="*/ 264039 w 2456506"/>
                <a:gd name="connsiteY1228" fmla="*/ 1391574 h 2440105"/>
                <a:gd name="connsiteX1229" fmla="*/ 267273 w 2456506"/>
                <a:gd name="connsiteY1229" fmla="*/ 1397811 h 2440105"/>
                <a:gd name="connsiteX1230" fmla="*/ 208828 w 2456506"/>
                <a:gd name="connsiteY1230" fmla="*/ 1498991 h 2440105"/>
                <a:gd name="connsiteX1231" fmla="*/ 205594 w 2456506"/>
                <a:gd name="connsiteY1231" fmla="*/ 1498298 h 2440105"/>
                <a:gd name="connsiteX1232" fmla="*/ 197971 w 2456506"/>
                <a:gd name="connsiteY1232" fmla="*/ 1505228 h 2440105"/>
                <a:gd name="connsiteX1233" fmla="*/ 81314 w 2456506"/>
                <a:gd name="connsiteY1233" fmla="*/ 1505228 h 2440105"/>
                <a:gd name="connsiteX1234" fmla="*/ 271662 w 2456506"/>
                <a:gd name="connsiteY1234" fmla="*/ 1612876 h 2440105"/>
                <a:gd name="connsiteX1235" fmla="*/ 268428 w 2456506"/>
                <a:gd name="connsiteY1235" fmla="*/ 1613569 h 2440105"/>
                <a:gd name="connsiteX1236" fmla="*/ 209983 w 2456506"/>
                <a:gd name="connsiteY1236" fmla="*/ 1512389 h 2440105"/>
                <a:gd name="connsiteX1237" fmla="*/ 213218 w 2456506"/>
                <a:gd name="connsiteY1237" fmla="*/ 1506152 h 2440105"/>
                <a:gd name="connsiteX1238" fmla="*/ 213218 w 2456506"/>
                <a:gd name="connsiteY1238" fmla="*/ 1506152 h 2440105"/>
                <a:gd name="connsiteX1239" fmla="*/ 209983 w 2456506"/>
                <a:gd name="connsiteY1239" fmla="*/ 1499915 h 2440105"/>
                <a:gd name="connsiteX1240" fmla="*/ 268428 w 2456506"/>
                <a:gd name="connsiteY1240" fmla="*/ 1398735 h 2440105"/>
                <a:gd name="connsiteX1241" fmla="*/ 271662 w 2456506"/>
                <a:gd name="connsiteY1241" fmla="*/ 1399428 h 2440105"/>
                <a:gd name="connsiteX1242" fmla="*/ 279285 w 2456506"/>
                <a:gd name="connsiteY1242" fmla="*/ 1392498 h 2440105"/>
                <a:gd name="connsiteX1243" fmla="*/ 279285 w 2456506"/>
                <a:gd name="connsiteY1243" fmla="*/ 1392498 h 2440105"/>
                <a:gd name="connsiteX1244" fmla="*/ 396173 w 2456506"/>
                <a:gd name="connsiteY1244" fmla="*/ 1392498 h 2440105"/>
                <a:gd name="connsiteX1245" fmla="*/ 398252 w 2456506"/>
                <a:gd name="connsiteY1245" fmla="*/ 1397118 h 2440105"/>
                <a:gd name="connsiteX1246" fmla="*/ 403566 w 2456506"/>
                <a:gd name="connsiteY1246" fmla="*/ 1399428 h 2440105"/>
                <a:gd name="connsiteX1247" fmla="*/ 406800 w 2456506"/>
                <a:gd name="connsiteY1247" fmla="*/ 1398735 h 2440105"/>
                <a:gd name="connsiteX1248" fmla="*/ 465244 w 2456506"/>
                <a:gd name="connsiteY1248" fmla="*/ 1499915 h 2440105"/>
                <a:gd name="connsiteX1249" fmla="*/ 462010 w 2456506"/>
                <a:gd name="connsiteY1249" fmla="*/ 1506152 h 2440105"/>
                <a:gd name="connsiteX1250" fmla="*/ 463858 w 2456506"/>
                <a:gd name="connsiteY1250" fmla="*/ 1511003 h 2440105"/>
                <a:gd name="connsiteX1251" fmla="*/ 465244 w 2456506"/>
                <a:gd name="connsiteY1251" fmla="*/ 1512389 h 2440105"/>
                <a:gd name="connsiteX1252" fmla="*/ 412806 w 2456506"/>
                <a:gd name="connsiteY1252" fmla="*/ 1603174 h 2440105"/>
                <a:gd name="connsiteX1253" fmla="*/ 403566 w 2456506"/>
                <a:gd name="connsiteY1253" fmla="*/ 1600864 h 2440105"/>
                <a:gd name="connsiteX1254" fmla="*/ 384161 w 2456506"/>
                <a:gd name="connsiteY1254" fmla="*/ 1619807 h 2440105"/>
                <a:gd name="connsiteX1255" fmla="*/ 279285 w 2456506"/>
                <a:gd name="connsiteY1255" fmla="*/ 1619807 h 2440105"/>
                <a:gd name="connsiteX1256" fmla="*/ 271662 w 2456506"/>
                <a:gd name="connsiteY1256" fmla="*/ 1612876 h 2440105"/>
                <a:gd name="connsiteX1257" fmla="*/ 477256 w 2456506"/>
                <a:gd name="connsiteY1257" fmla="*/ 1733923 h 2440105"/>
                <a:gd name="connsiteX1258" fmla="*/ 469633 w 2456506"/>
                <a:gd name="connsiteY1258" fmla="*/ 1726993 h 2440105"/>
                <a:gd name="connsiteX1259" fmla="*/ 466399 w 2456506"/>
                <a:gd name="connsiteY1259" fmla="*/ 1727686 h 2440105"/>
                <a:gd name="connsiteX1260" fmla="*/ 413961 w 2456506"/>
                <a:gd name="connsiteY1260" fmla="*/ 1636670 h 2440105"/>
                <a:gd name="connsiteX1261" fmla="*/ 423201 w 2456506"/>
                <a:gd name="connsiteY1261" fmla="*/ 1620038 h 2440105"/>
                <a:gd name="connsiteX1262" fmla="*/ 414192 w 2456506"/>
                <a:gd name="connsiteY1262" fmla="*/ 1603636 h 2440105"/>
                <a:gd name="connsiteX1263" fmla="*/ 466630 w 2456506"/>
                <a:gd name="connsiteY1263" fmla="*/ 1512851 h 2440105"/>
                <a:gd name="connsiteX1264" fmla="*/ 469864 w 2456506"/>
                <a:gd name="connsiteY1264" fmla="*/ 1513544 h 2440105"/>
                <a:gd name="connsiteX1265" fmla="*/ 477487 w 2456506"/>
                <a:gd name="connsiteY1265" fmla="*/ 1506614 h 2440105"/>
                <a:gd name="connsiteX1266" fmla="*/ 594376 w 2456506"/>
                <a:gd name="connsiteY1266" fmla="*/ 1506614 h 2440105"/>
                <a:gd name="connsiteX1267" fmla="*/ 601999 w 2456506"/>
                <a:gd name="connsiteY1267" fmla="*/ 1513544 h 2440105"/>
                <a:gd name="connsiteX1268" fmla="*/ 605233 w 2456506"/>
                <a:gd name="connsiteY1268" fmla="*/ 1512851 h 2440105"/>
                <a:gd name="connsiteX1269" fmla="*/ 663677 w 2456506"/>
                <a:gd name="connsiteY1269" fmla="*/ 1614031 h 2440105"/>
                <a:gd name="connsiteX1270" fmla="*/ 660443 w 2456506"/>
                <a:gd name="connsiteY1270" fmla="*/ 1620269 h 2440105"/>
                <a:gd name="connsiteX1271" fmla="*/ 663215 w 2456506"/>
                <a:gd name="connsiteY1271" fmla="*/ 1626044 h 2440105"/>
                <a:gd name="connsiteX1272" fmla="*/ 663677 w 2456506"/>
                <a:gd name="connsiteY1272" fmla="*/ 1626275 h 2440105"/>
                <a:gd name="connsiteX1273" fmla="*/ 605233 w 2456506"/>
                <a:gd name="connsiteY1273" fmla="*/ 1727455 h 2440105"/>
                <a:gd name="connsiteX1274" fmla="*/ 601999 w 2456506"/>
                <a:gd name="connsiteY1274" fmla="*/ 1726762 h 2440105"/>
                <a:gd name="connsiteX1275" fmla="*/ 594376 w 2456506"/>
                <a:gd name="connsiteY1275" fmla="*/ 1733692 h 2440105"/>
                <a:gd name="connsiteX1276" fmla="*/ 477487 w 2456506"/>
                <a:gd name="connsiteY1276" fmla="*/ 1733692 h 2440105"/>
                <a:gd name="connsiteX1277" fmla="*/ 606157 w 2456506"/>
                <a:gd name="connsiteY1277" fmla="*/ 1728610 h 2440105"/>
                <a:gd name="connsiteX1278" fmla="*/ 664601 w 2456506"/>
                <a:gd name="connsiteY1278" fmla="*/ 1627430 h 2440105"/>
                <a:gd name="connsiteX1279" fmla="*/ 667604 w 2456506"/>
                <a:gd name="connsiteY1279" fmla="*/ 1628123 h 2440105"/>
                <a:gd name="connsiteX1280" fmla="*/ 675227 w 2456506"/>
                <a:gd name="connsiteY1280" fmla="*/ 1621193 h 2440105"/>
                <a:gd name="connsiteX1281" fmla="*/ 792116 w 2456506"/>
                <a:gd name="connsiteY1281" fmla="*/ 1621193 h 2440105"/>
                <a:gd name="connsiteX1282" fmla="*/ 792578 w 2456506"/>
                <a:gd name="connsiteY1282" fmla="*/ 1623272 h 2440105"/>
                <a:gd name="connsiteX1283" fmla="*/ 792809 w 2456506"/>
                <a:gd name="connsiteY1283" fmla="*/ 1623965 h 2440105"/>
                <a:gd name="connsiteX1284" fmla="*/ 799508 w 2456506"/>
                <a:gd name="connsiteY1284" fmla="*/ 1627892 h 2440105"/>
                <a:gd name="connsiteX1285" fmla="*/ 802511 w 2456506"/>
                <a:gd name="connsiteY1285" fmla="*/ 1627199 h 2440105"/>
                <a:gd name="connsiteX1286" fmla="*/ 855180 w 2456506"/>
                <a:gd name="connsiteY1286" fmla="*/ 1718446 h 2440105"/>
                <a:gd name="connsiteX1287" fmla="*/ 846633 w 2456506"/>
                <a:gd name="connsiteY1287" fmla="*/ 1734616 h 2440105"/>
                <a:gd name="connsiteX1288" fmla="*/ 855180 w 2456506"/>
                <a:gd name="connsiteY1288" fmla="*/ 1750786 h 2440105"/>
                <a:gd name="connsiteX1289" fmla="*/ 802511 w 2456506"/>
                <a:gd name="connsiteY1289" fmla="*/ 1842033 h 2440105"/>
                <a:gd name="connsiteX1290" fmla="*/ 799508 w 2456506"/>
                <a:gd name="connsiteY1290" fmla="*/ 1841340 h 2440105"/>
                <a:gd name="connsiteX1291" fmla="*/ 791885 w 2456506"/>
                <a:gd name="connsiteY1291" fmla="*/ 1848271 h 2440105"/>
                <a:gd name="connsiteX1292" fmla="*/ 674996 w 2456506"/>
                <a:gd name="connsiteY1292" fmla="*/ 1848271 h 2440105"/>
                <a:gd name="connsiteX1293" fmla="*/ 674072 w 2456506"/>
                <a:gd name="connsiteY1293" fmla="*/ 1845498 h 2440105"/>
                <a:gd name="connsiteX1294" fmla="*/ 667373 w 2456506"/>
                <a:gd name="connsiteY1294" fmla="*/ 1841571 h 2440105"/>
                <a:gd name="connsiteX1295" fmla="*/ 664139 w 2456506"/>
                <a:gd name="connsiteY1295" fmla="*/ 1842264 h 2440105"/>
                <a:gd name="connsiteX1296" fmla="*/ 605695 w 2456506"/>
                <a:gd name="connsiteY1296" fmla="*/ 1741084 h 2440105"/>
                <a:gd name="connsiteX1297" fmla="*/ 608929 w 2456506"/>
                <a:gd name="connsiteY1297" fmla="*/ 1734847 h 2440105"/>
                <a:gd name="connsiteX1298" fmla="*/ 605695 w 2456506"/>
                <a:gd name="connsiteY1298" fmla="*/ 1728610 h 2440105"/>
                <a:gd name="connsiteX1299" fmla="*/ 661829 w 2456506"/>
                <a:gd name="connsiteY1299" fmla="*/ 1853815 h 2440105"/>
                <a:gd name="connsiteX1300" fmla="*/ 663215 w 2456506"/>
                <a:gd name="connsiteY1300" fmla="*/ 1855201 h 2440105"/>
                <a:gd name="connsiteX1301" fmla="*/ 604771 w 2456506"/>
                <a:gd name="connsiteY1301" fmla="*/ 1956381 h 2440105"/>
                <a:gd name="connsiteX1302" fmla="*/ 601537 w 2456506"/>
                <a:gd name="connsiteY1302" fmla="*/ 1955688 h 2440105"/>
                <a:gd name="connsiteX1303" fmla="*/ 593914 w 2456506"/>
                <a:gd name="connsiteY1303" fmla="*/ 1962618 h 2440105"/>
                <a:gd name="connsiteX1304" fmla="*/ 489499 w 2456506"/>
                <a:gd name="connsiteY1304" fmla="*/ 1962618 h 2440105"/>
                <a:gd name="connsiteX1305" fmla="*/ 470095 w 2456506"/>
                <a:gd name="connsiteY1305" fmla="*/ 1944137 h 2440105"/>
                <a:gd name="connsiteX1306" fmla="*/ 460855 w 2456506"/>
                <a:gd name="connsiteY1306" fmla="*/ 1946448 h 2440105"/>
                <a:gd name="connsiteX1307" fmla="*/ 408186 w 2456506"/>
                <a:gd name="connsiteY1307" fmla="*/ 1855201 h 2440105"/>
                <a:gd name="connsiteX1308" fmla="*/ 411420 w 2456506"/>
                <a:gd name="connsiteY1308" fmla="*/ 1848964 h 2440105"/>
                <a:gd name="connsiteX1309" fmla="*/ 408186 w 2456506"/>
                <a:gd name="connsiteY1309" fmla="*/ 1842726 h 2440105"/>
                <a:gd name="connsiteX1310" fmla="*/ 466630 w 2456506"/>
                <a:gd name="connsiteY1310" fmla="*/ 1741546 h 2440105"/>
                <a:gd name="connsiteX1311" fmla="*/ 469864 w 2456506"/>
                <a:gd name="connsiteY1311" fmla="*/ 1742239 h 2440105"/>
                <a:gd name="connsiteX1312" fmla="*/ 477487 w 2456506"/>
                <a:gd name="connsiteY1312" fmla="*/ 1735309 h 2440105"/>
                <a:gd name="connsiteX1313" fmla="*/ 594376 w 2456506"/>
                <a:gd name="connsiteY1313" fmla="*/ 1735309 h 2440105"/>
                <a:gd name="connsiteX1314" fmla="*/ 596455 w 2456506"/>
                <a:gd name="connsiteY1314" fmla="*/ 1739929 h 2440105"/>
                <a:gd name="connsiteX1315" fmla="*/ 601768 w 2456506"/>
                <a:gd name="connsiteY1315" fmla="*/ 1742239 h 2440105"/>
                <a:gd name="connsiteX1316" fmla="*/ 605002 w 2456506"/>
                <a:gd name="connsiteY1316" fmla="*/ 1741546 h 2440105"/>
                <a:gd name="connsiteX1317" fmla="*/ 663446 w 2456506"/>
                <a:gd name="connsiteY1317" fmla="*/ 1842726 h 2440105"/>
                <a:gd name="connsiteX1318" fmla="*/ 660212 w 2456506"/>
                <a:gd name="connsiteY1318" fmla="*/ 1848964 h 2440105"/>
                <a:gd name="connsiteX1319" fmla="*/ 662060 w 2456506"/>
                <a:gd name="connsiteY1319" fmla="*/ 1853815 h 2440105"/>
                <a:gd name="connsiteX1320" fmla="*/ 1386030 w 2456506"/>
                <a:gd name="connsiteY1320" fmla="*/ 2192699 h 2440105"/>
                <a:gd name="connsiteX1321" fmla="*/ 1393653 w 2456506"/>
                <a:gd name="connsiteY1321" fmla="*/ 2199629 h 2440105"/>
                <a:gd name="connsiteX1322" fmla="*/ 1396887 w 2456506"/>
                <a:gd name="connsiteY1322" fmla="*/ 2198936 h 2440105"/>
                <a:gd name="connsiteX1323" fmla="*/ 1455331 w 2456506"/>
                <a:gd name="connsiteY1323" fmla="*/ 2300116 h 2440105"/>
                <a:gd name="connsiteX1324" fmla="*/ 1452097 w 2456506"/>
                <a:gd name="connsiteY1324" fmla="*/ 2306353 h 2440105"/>
                <a:gd name="connsiteX1325" fmla="*/ 1455331 w 2456506"/>
                <a:gd name="connsiteY1325" fmla="*/ 2312591 h 2440105"/>
                <a:gd name="connsiteX1326" fmla="*/ 1396887 w 2456506"/>
                <a:gd name="connsiteY1326" fmla="*/ 2413771 h 2440105"/>
                <a:gd name="connsiteX1327" fmla="*/ 1393653 w 2456506"/>
                <a:gd name="connsiteY1327" fmla="*/ 2413078 h 2440105"/>
                <a:gd name="connsiteX1328" fmla="*/ 1386030 w 2456506"/>
                <a:gd name="connsiteY1328" fmla="*/ 2420008 h 2440105"/>
                <a:gd name="connsiteX1329" fmla="*/ 1281384 w 2456506"/>
                <a:gd name="connsiteY1329" fmla="*/ 2420008 h 2440105"/>
                <a:gd name="connsiteX1330" fmla="*/ 1261980 w 2456506"/>
                <a:gd name="connsiteY1330" fmla="*/ 2402220 h 2440105"/>
                <a:gd name="connsiteX1331" fmla="*/ 1252971 w 2456506"/>
                <a:gd name="connsiteY1331" fmla="*/ 2404530 h 2440105"/>
                <a:gd name="connsiteX1332" fmla="*/ 1200071 w 2456506"/>
                <a:gd name="connsiteY1332" fmla="*/ 2312821 h 2440105"/>
                <a:gd name="connsiteX1333" fmla="*/ 1203305 w 2456506"/>
                <a:gd name="connsiteY1333" fmla="*/ 2306584 h 2440105"/>
                <a:gd name="connsiteX1334" fmla="*/ 1200071 w 2456506"/>
                <a:gd name="connsiteY1334" fmla="*/ 2300347 h 2440105"/>
                <a:gd name="connsiteX1335" fmla="*/ 1258515 w 2456506"/>
                <a:gd name="connsiteY1335" fmla="*/ 2199167 h 2440105"/>
                <a:gd name="connsiteX1336" fmla="*/ 1261749 w 2456506"/>
                <a:gd name="connsiteY1336" fmla="*/ 2199860 h 2440105"/>
                <a:gd name="connsiteX1337" fmla="*/ 1269372 w 2456506"/>
                <a:gd name="connsiteY1337" fmla="*/ 2192930 h 2440105"/>
                <a:gd name="connsiteX1338" fmla="*/ 1386261 w 2456506"/>
                <a:gd name="connsiteY1338" fmla="*/ 2192930 h 2440105"/>
                <a:gd name="connsiteX1339" fmla="*/ 1255743 w 2456506"/>
                <a:gd name="connsiteY1339" fmla="*/ 2196857 h 2440105"/>
                <a:gd name="connsiteX1340" fmla="*/ 1257129 w 2456506"/>
                <a:gd name="connsiteY1340" fmla="*/ 2198243 h 2440105"/>
                <a:gd name="connsiteX1341" fmla="*/ 1198685 w 2456506"/>
                <a:gd name="connsiteY1341" fmla="*/ 2299423 h 2440105"/>
                <a:gd name="connsiteX1342" fmla="*/ 1195682 w 2456506"/>
                <a:gd name="connsiteY1342" fmla="*/ 2298730 h 2440105"/>
                <a:gd name="connsiteX1343" fmla="*/ 1188058 w 2456506"/>
                <a:gd name="connsiteY1343" fmla="*/ 2305660 h 2440105"/>
                <a:gd name="connsiteX1344" fmla="*/ 1071170 w 2456506"/>
                <a:gd name="connsiteY1344" fmla="*/ 2305660 h 2440105"/>
                <a:gd name="connsiteX1345" fmla="*/ 1063547 w 2456506"/>
                <a:gd name="connsiteY1345" fmla="*/ 2298730 h 2440105"/>
                <a:gd name="connsiteX1346" fmla="*/ 1060544 w 2456506"/>
                <a:gd name="connsiteY1346" fmla="*/ 2299423 h 2440105"/>
                <a:gd name="connsiteX1347" fmla="*/ 1002099 w 2456506"/>
                <a:gd name="connsiteY1347" fmla="*/ 2198243 h 2440105"/>
                <a:gd name="connsiteX1348" fmla="*/ 1005333 w 2456506"/>
                <a:gd name="connsiteY1348" fmla="*/ 2192006 h 2440105"/>
                <a:gd name="connsiteX1349" fmla="*/ 1002099 w 2456506"/>
                <a:gd name="connsiteY1349" fmla="*/ 2185769 h 2440105"/>
                <a:gd name="connsiteX1350" fmla="*/ 1054537 w 2456506"/>
                <a:gd name="connsiteY1350" fmla="*/ 2094984 h 2440105"/>
                <a:gd name="connsiteX1351" fmla="*/ 1063547 w 2456506"/>
                <a:gd name="connsiteY1351" fmla="*/ 2097294 h 2440105"/>
                <a:gd name="connsiteX1352" fmla="*/ 1082951 w 2456506"/>
                <a:gd name="connsiteY1352" fmla="*/ 2078582 h 2440105"/>
                <a:gd name="connsiteX1353" fmla="*/ 1187827 w 2456506"/>
                <a:gd name="connsiteY1353" fmla="*/ 2078582 h 2440105"/>
                <a:gd name="connsiteX1354" fmla="*/ 1189213 w 2456506"/>
                <a:gd name="connsiteY1354" fmla="*/ 2082279 h 2440105"/>
                <a:gd name="connsiteX1355" fmla="*/ 1195451 w 2456506"/>
                <a:gd name="connsiteY1355" fmla="*/ 2085513 h 2440105"/>
                <a:gd name="connsiteX1356" fmla="*/ 1198454 w 2456506"/>
                <a:gd name="connsiteY1356" fmla="*/ 2084820 h 2440105"/>
                <a:gd name="connsiteX1357" fmla="*/ 1256898 w 2456506"/>
                <a:gd name="connsiteY1357" fmla="*/ 2186000 h 2440105"/>
                <a:gd name="connsiteX1358" fmla="*/ 1253664 w 2456506"/>
                <a:gd name="connsiteY1358" fmla="*/ 2192237 h 2440105"/>
                <a:gd name="connsiteX1359" fmla="*/ 1255512 w 2456506"/>
                <a:gd name="connsiteY1359" fmla="*/ 2197088 h 2440105"/>
                <a:gd name="connsiteX1360" fmla="*/ 1386030 w 2456506"/>
                <a:gd name="connsiteY1360" fmla="*/ 1964235 h 2440105"/>
                <a:gd name="connsiteX1361" fmla="*/ 1386954 w 2456506"/>
                <a:gd name="connsiteY1361" fmla="*/ 1967007 h 2440105"/>
                <a:gd name="connsiteX1362" fmla="*/ 1393653 w 2456506"/>
                <a:gd name="connsiteY1362" fmla="*/ 1970934 h 2440105"/>
                <a:gd name="connsiteX1363" fmla="*/ 1396887 w 2456506"/>
                <a:gd name="connsiteY1363" fmla="*/ 1970241 h 2440105"/>
                <a:gd name="connsiteX1364" fmla="*/ 1449556 w 2456506"/>
                <a:gd name="connsiteY1364" fmla="*/ 2061257 h 2440105"/>
                <a:gd name="connsiteX1365" fmla="*/ 1440778 w 2456506"/>
                <a:gd name="connsiteY1365" fmla="*/ 2077658 h 2440105"/>
                <a:gd name="connsiteX1366" fmla="*/ 1449556 w 2456506"/>
                <a:gd name="connsiteY1366" fmla="*/ 2094060 h 2440105"/>
                <a:gd name="connsiteX1367" fmla="*/ 1397118 w 2456506"/>
                <a:gd name="connsiteY1367" fmla="*/ 2185076 h 2440105"/>
                <a:gd name="connsiteX1368" fmla="*/ 1393884 w 2456506"/>
                <a:gd name="connsiteY1368" fmla="*/ 2184383 h 2440105"/>
                <a:gd name="connsiteX1369" fmla="*/ 1390188 w 2456506"/>
                <a:gd name="connsiteY1369" fmla="*/ 2185307 h 2440105"/>
                <a:gd name="connsiteX1370" fmla="*/ 1386261 w 2456506"/>
                <a:gd name="connsiteY1370" fmla="*/ 2191313 h 2440105"/>
                <a:gd name="connsiteX1371" fmla="*/ 1269372 w 2456506"/>
                <a:gd name="connsiteY1371" fmla="*/ 2191313 h 2440105"/>
                <a:gd name="connsiteX1372" fmla="*/ 1268448 w 2456506"/>
                <a:gd name="connsiteY1372" fmla="*/ 2188310 h 2440105"/>
                <a:gd name="connsiteX1373" fmla="*/ 1261980 w 2456506"/>
                <a:gd name="connsiteY1373" fmla="*/ 2184614 h 2440105"/>
                <a:gd name="connsiteX1374" fmla="*/ 1258746 w 2456506"/>
                <a:gd name="connsiteY1374" fmla="*/ 2185307 h 2440105"/>
                <a:gd name="connsiteX1375" fmla="*/ 1200302 w 2456506"/>
                <a:gd name="connsiteY1375" fmla="*/ 2084127 h 2440105"/>
                <a:gd name="connsiteX1376" fmla="*/ 1203536 w 2456506"/>
                <a:gd name="connsiteY1376" fmla="*/ 2077889 h 2440105"/>
                <a:gd name="connsiteX1377" fmla="*/ 1203536 w 2456506"/>
                <a:gd name="connsiteY1377" fmla="*/ 2077889 h 2440105"/>
                <a:gd name="connsiteX1378" fmla="*/ 1200302 w 2456506"/>
                <a:gd name="connsiteY1378" fmla="*/ 2071652 h 2440105"/>
                <a:gd name="connsiteX1379" fmla="*/ 1258746 w 2456506"/>
                <a:gd name="connsiteY1379" fmla="*/ 1970472 h 2440105"/>
                <a:gd name="connsiteX1380" fmla="*/ 1261749 w 2456506"/>
                <a:gd name="connsiteY1380" fmla="*/ 1971165 h 2440105"/>
                <a:gd name="connsiteX1381" fmla="*/ 1269372 w 2456506"/>
                <a:gd name="connsiteY1381" fmla="*/ 1964235 h 2440105"/>
                <a:gd name="connsiteX1382" fmla="*/ 1386261 w 2456506"/>
                <a:gd name="connsiteY1382" fmla="*/ 1964235 h 2440105"/>
                <a:gd name="connsiteX1383" fmla="*/ 1256898 w 2456506"/>
                <a:gd name="connsiteY1383" fmla="*/ 1969317 h 2440105"/>
                <a:gd name="connsiteX1384" fmla="*/ 1257360 w 2456506"/>
                <a:gd name="connsiteY1384" fmla="*/ 1969548 h 2440105"/>
                <a:gd name="connsiteX1385" fmla="*/ 1198916 w 2456506"/>
                <a:gd name="connsiteY1385" fmla="*/ 2070728 h 2440105"/>
                <a:gd name="connsiteX1386" fmla="*/ 1195912 w 2456506"/>
                <a:gd name="connsiteY1386" fmla="*/ 2070035 h 2440105"/>
                <a:gd name="connsiteX1387" fmla="*/ 1195912 w 2456506"/>
                <a:gd name="connsiteY1387" fmla="*/ 2070035 h 2440105"/>
                <a:gd name="connsiteX1388" fmla="*/ 1188289 w 2456506"/>
                <a:gd name="connsiteY1388" fmla="*/ 2076965 h 2440105"/>
                <a:gd name="connsiteX1389" fmla="*/ 1083413 w 2456506"/>
                <a:gd name="connsiteY1389" fmla="*/ 2076965 h 2440105"/>
                <a:gd name="connsiteX1390" fmla="*/ 1064009 w 2456506"/>
                <a:gd name="connsiteY1390" fmla="*/ 2058254 h 2440105"/>
                <a:gd name="connsiteX1391" fmla="*/ 1055000 w 2456506"/>
                <a:gd name="connsiteY1391" fmla="*/ 2060564 h 2440105"/>
                <a:gd name="connsiteX1392" fmla="*/ 1002561 w 2456506"/>
                <a:gd name="connsiteY1392" fmla="*/ 1969548 h 2440105"/>
                <a:gd name="connsiteX1393" fmla="*/ 1005795 w 2456506"/>
                <a:gd name="connsiteY1393" fmla="*/ 1963311 h 2440105"/>
                <a:gd name="connsiteX1394" fmla="*/ 1005795 w 2456506"/>
                <a:gd name="connsiteY1394" fmla="*/ 1963311 h 2440105"/>
                <a:gd name="connsiteX1395" fmla="*/ 1002561 w 2456506"/>
                <a:gd name="connsiteY1395" fmla="*/ 1957074 h 2440105"/>
                <a:gd name="connsiteX1396" fmla="*/ 1001175 w 2456506"/>
                <a:gd name="connsiteY1396" fmla="*/ 1956381 h 2440105"/>
                <a:gd name="connsiteX1397" fmla="*/ 997941 w 2456506"/>
                <a:gd name="connsiteY1397" fmla="*/ 1955688 h 2440105"/>
                <a:gd name="connsiteX1398" fmla="*/ 990318 w 2456506"/>
                <a:gd name="connsiteY1398" fmla="*/ 1962618 h 2440105"/>
                <a:gd name="connsiteX1399" fmla="*/ 873430 w 2456506"/>
                <a:gd name="connsiteY1399" fmla="*/ 1962618 h 2440105"/>
                <a:gd name="connsiteX1400" fmla="*/ 865806 w 2456506"/>
                <a:gd name="connsiteY1400" fmla="*/ 1955688 h 2440105"/>
                <a:gd name="connsiteX1401" fmla="*/ 862572 w 2456506"/>
                <a:gd name="connsiteY1401" fmla="*/ 1956381 h 2440105"/>
                <a:gd name="connsiteX1402" fmla="*/ 804128 w 2456506"/>
                <a:gd name="connsiteY1402" fmla="*/ 1855201 h 2440105"/>
                <a:gd name="connsiteX1403" fmla="*/ 807362 w 2456506"/>
                <a:gd name="connsiteY1403" fmla="*/ 1848964 h 2440105"/>
                <a:gd name="connsiteX1404" fmla="*/ 806669 w 2456506"/>
                <a:gd name="connsiteY1404" fmla="*/ 1845960 h 2440105"/>
                <a:gd name="connsiteX1405" fmla="*/ 804128 w 2456506"/>
                <a:gd name="connsiteY1405" fmla="*/ 1842726 h 2440105"/>
                <a:gd name="connsiteX1406" fmla="*/ 856797 w 2456506"/>
                <a:gd name="connsiteY1406" fmla="*/ 1751479 h 2440105"/>
                <a:gd name="connsiteX1407" fmla="*/ 866499 w 2456506"/>
                <a:gd name="connsiteY1407" fmla="*/ 1754021 h 2440105"/>
                <a:gd name="connsiteX1408" fmla="*/ 885904 w 2456506"/>
                <a:gd name="connsiteY1408" fmla="*/ 1735309 h 2440105"/>
                <a:gd name="connsiteX1409" fmla="*/ 990087 w 2456506"/>
                <a:gd name="connsiteY1409" fmla="*/ 1735309 h 2440105"/>
                <a:gd name="connsiteX1410" fmla="*/ 997710 w 2456506"/>
                <a:gd name="connsiteY1410" fmla="*/ 1742239 h 2440105"/>
                <a:gd name="connsiteX1411" fmla="*/ 998403 w 2456506"/>
                <a:gd name="connsiteY1411" fmla="*/ 1742239 h 2440105"/>
                <a:gd name="connsiteX1412" fmla="*/ 1000713 w 2456506"/>
                <a:gd name="connsiteY1412" fmla="*/ 1741546 h 2440105"/>
                <a:gd name="connsiteX1413" fmla="*/ 1002099 w 2456506"/>
                <a:gd name="connsiteY1413" fmla="*/ 1740853 h 2440105"/>
                <a:gd name="connsiteX1414" fmla="*/ 1005333 w 2456506"/>
                <a:gd name="connsiteY1414" fmla="*/ 1734616 h 2440105"/>
                <a:gd name="connsiteX1415" fmla="*/ 1002099 w 2456506"/>
                <a:gd name="connsiteY1415" fmla="*/ 1728379 h 2440105"/>
                <a:gd name="connsiteX1416" fmla="*/ 1060544 w 2456506"/>
                <a:gd name="connsiteY1416" fmla="*/ 1627199 h 2440105"/>
                <a:gd name="connsiteX1417" fmla="*/ 1062854 w 2456506"/>
                <a:gd name="connsiteY1417" fmla="*/ 1627892 h 2440105"/>
                <a:gd name="connsiteX1418" fmla="*/ 1063547 w 2456506"/>
                <a:gd name="connsiteY1418" fmla="*/ 1627892 h 2440105"/>
                <a:gd name="connsiteX1419" fmla="*/ 1071170 w 2456506"/>
                <a:gd name="connsiteY1419" fmla="*/ 1620962 h 2440105"/>
                <a:gd name="connsiteX1420" fmla="*/ 1188058 w 2456506"/>
                <a:gd name="connsiteY1420" fmla="*/ 1620962 h 2440105"/>
                <a:gd name="connsiteX1421" fmla="*/ 1194989 w 2456506"/>
                <a:gd name="connsiteY1421" fmla="*/ 1627661 h 2440105"/>
                <a:gd name="connsiteX1422" fmla="*/ 1195682 w 2456506"/>
                <a:gd name="connsiteY1422" fmla="*/ 1627661 h 2440105"/>
                <a:gd name="connsiteX1423" fmla="*/ 1198685 w 2456506"/>
                <a:gd name="connsiteY1423" fmla="*/ 1626968 h 2440105"/>
                <a:gd name="connsiteX1424" fmla="*/ 1257129 w 2456506"/>
                <a:gd name="connsiteY1424" fmla="*/ 1728148 h 2440105"/>
                <a:gd name="connsiteX1425" fmla="*/ 1253895 w 2456506"/>
                <a:gd name="connsiteY1425" fmla="*/ 1734385 h 2440105"/>
                <a:gd name="connsiteX1426" fmla="*/ 1257129 w 2456506"/>
                <a:gd name="connsiteY1426" fmla="*/ 1740622 h 2440105"/>
                <a:gd name="connsiteX1427" fmla="*/ 1214855 w 2456506"/>
                <a:gd name="connsiteY1427" fmla="*/ 1813851 h 2440105"/>
                <a:gd name="connsiteX1428" fmla="*/ 1198685 w 2456506"/>
                <a:gd name="connsiteY1428" fmla="*/ 1841802 h 2440105"/>
                <a:gd name="connsiteX1429" fmla="*/ 1195682 w 2456506"/>
                <a:gd name="connsiteY1429" fmla="*/ 1841109 h 2440105"/>
                <a:gd name="connsiteX1430" fmla="*/ 1188058 w 2456506"/>
                <a:gd name="connsiteY1430" fmla="*/ 1848040 h 2440105"/>
                <a:gd name="connsiteX1431" fmla="*/ 1188058 w 2456506"/>
                <a:gd name="connsiteY1431" fmla="*/ 1849657 h 2440105"/>
                <a:gd name="connsiteX1432" fmla="*/ 1194757 w 2456506"/>
                <a:gd name="connsiteY1432" fmla="*/ 1856356 h 2440105"/>
                <a:gd name="connsiteX1433" fmla="*/ 1195451 w 2456506"/>
                <a:gd name="connsiteY1433" fmla="*/ 1856356 h 2440105"/>
                <a:gd name="connsiteX1434" fmla="*/ 1196144 w 2456506"/>
                <a:gd name="connsiteY1434" fmla="*/ 1856356 h 2440105"/>
                <a:gd name="connsiteX1435" fmla="*/ 1198454 w 2456506"/>
                <a:gd name="connsiteY1435" fmla="*/ 1855663 h 2440105"/>
                <a:gd name="connsiteX1436" fmla="*/ 1256898 w 2456506"/>
                <a:gd name="connsiteY1436" fmla="*/ 1956843 h 2440105"/>
                <a:gd name="connsiteX1437" fmla="*/ 1253664 w 2456506"/>
                <a:gd name="connsiteY1437" fmla="*/ 1963080 h 2440105"/>
                <a:gd name="connsiteX1438" fmla="*/ 1256436 w 2456506"/>
                <a:gd name="connsiteY1438" fmla="*/ 1968855 h 2440105"/>
                <a:gd name="connsiteX1439" fmla="*/ 1453714 w 2456506"/>
                <a:gd name="connsiteY1439" fmla="*/ 1854046 h 2440105"/>
                <a:gd name="connsiteX1440" fmla="*/ 1455100 w 2456506"/>
                <a:gd name="connsiteY1440" fmla="*/ 1855432 h 2440105"/>
                <a:gd name="connsiteX1441" fmla="*/ 1396656 w 2456506"/>
                <a:gd name="connsiteY1441" fmla="*/ 1956612 h 2440105"/>
                <a:gd name="connsiteX1442" fmla="*/ 1393422 w 2456506"/>
                <a:gd name="connsiteY1442" fmla="*/ 1955919 h 2440105"/>
                <a:gd name="connsiteX1443" fmla="*/ 1385799 w 2456506"/>
                <a:gd name="connsiteY1443" fmla="*/ 1962849 h 2440105"/>
                <a:gd name="connsiteX1444" fmla="*/ 1268910 w 2456506"/>
                <a:gd name="connsiteY1444" fmla="*/ 1962849 h 2440105"/>
                <a:gd name="connsiteX1445" fmla="*/ 1267986 w 2456506"/>
                <a:gd name="connsiteY1445" fmla="*/ 1960077 h 2440105"/>
                <a:gd name="connsiteX1446" fmla="*/ 1261287 w 2456506"/>
                <a:gd name="connsiteY1446" fmla="*/ 1956150 h 2440105"/>
                <a:gd name="connsiteX1447" fmla="*/ 1258284 w 2456506"/>
                <a:gd name="connsiteY1447" fmla="*/ 1956843 h 2440105"/>
                <a:gd name="connsiteX1448" fmla="*/ 1199840 w 2456506"/>
                <a:gd name="connsiteY1448" fmla="*/ 1855663 h 2440105"/>
                <a:gd name="connsiteX1449" fmla="*/ 1203074 w 2456506"/>
                <a:gd name="connsiteY1449" fmla="*/ 1849425 h 2440105"/>
                <a:gd name="connsiteX1450" fmla="*/ 1199840 w 2456506"/>
                <a:gd name="connsiteY1450" fmla="*/ 1843188 h 2440105"/>
                <a:gd name="connsiteX1451" fmla="*/ 1258284 w 2456506"/>
                <a:gd name="connsiteY1451" fmla="*/ 1742008 h 2440105"/>
                <a:gd name="connsiteX1452" fmla="*/ 1261287 w 2456506"/>
                <a:gd name="connsiteY1452" fmla="*/ 1742701 h 2440105"/>
                <a:gd name="connsiteX1453" fmla="*/ 1268910 w 2456506"/>
                <a:gd name="connsiteY1453" fmla="*/ 1735771 h 2440105"/>
                <a:gd name="connsiteX1454" fmla="*/ 1373786 w 2456506"/>
                <a:gd name="connsiteY1454" fmla="*/ 1735771 h 2440105"/>
                <a:gd name="connsiteX1455" fmla="*/ 1393191 w 2456506"/>
                <a:gd name="connsiteY1455" fmla="*/ 1754482 h 2440105"/>
                <a:gd name="connsiteX1456" fmla="*/ 1402200 w 2456506"/>
                <a:gd name="connsiteY1456" fmla="*/ 1752172 h 2440105"/>
                <a:gd name="connsiteX1457" fmla="*/ 1454638 w 2456506"/>
                <a:gd name="connsiteY1457" fmla="*/ 1842957 h 2440105"/>
                <a:gd name="connsiteX1458" fmla="*/ 1451404 w 2456506"/>
                <a:gd name="connsiteY1458" fmla="*/ 1849194 h 2440105"/>
                <a:gd name="connsiteX1459" fmla="*/ 1453252 w 2456506"/>
                <a:gd name="connsiteY1459" fmla="*/ 1854046 h 2440105"/>
                <a:gd name="connsiteX1460" fmla="*/ 1979943 w 2456506"/>
                <a:gd name="connsiteY1460" fmla="*/ 1849888 h 2440105"/>
                <a:gd name="connsiteX1461" fmla="*/ 1987566 w 2456506"/>
                <a:gd name="connsiteY1461" fmla="*/ 1856818 h 2440105"/>
                <a:gd name="connsiteX1462" fmla="*/ 1990570 w 2456506"/>
                <a:gd name="connsiteY1462" fmla="*/ 1856125 h 2440105"/>
                <a:gd name="connsiteX1463" fmla="*/ 2049014 w 2456506"/>
                <a:gd name="connsiteY1463" fmla="*/ 1957305 h 2440105"/>
                <a:gd name="connsiteX1464" fmla="*/ 2045780 w 2456506"/>
                <a:gd name="connsiteY1464" fmla="*/ 1963542 h 2440105"/>
                <a:gd name="connsiteX1465" fmla="*/ 2049014 w 2456506"/>
                <a:gd name="connsiteY1465" fmla="*/ 1969779 h 2440105"/>
                <a:gd name="connsiteX1466" fmla="*/ 1996576 w 2456506"/>
                <a:gd name="connsiteY1466" fmla="*/ 2060564 h 2440105"/>
                <a:gd name="connsiteX1467" fmla="*/ 1989183 w 2456506"/>
                <a:gd name="connsiteY1467" fmla="*/ 2059178 h 2440105"/>
                <a:gd name="connsiteX1468" fmla="*/ 1969779 w 2456506"/>
                <a:gd name="connsiteY1468" fmla="*/ 2077427 h 2440105"/>
                <a:gd name="connsiteX1469" fmla="*/ 1863055 w 2456506"/>
                <a:gd name="connsiteY1469" fmla="*/ 2077427 h 2440105"/>
                <a:gd name="connsiteX1470" fmla="*/ 1855432 w 2456506"/>
                <a:gd name="connsiteY1470" fmla="*/ 2070497 h 2440105"/>
                <a:gd name="connsiteX1471" fmla="*/ 1852429 w 2456506"/>
                <a:gd name="connsiteY1471" fmla="*/ 2071190 h 2440105"/>
                <a:gd name="connsiteX1472" fmla="*/ 1793984 w 2456506"/>
                <a:gd name="connsiteY1472" fmla="*/ 1970010 h 2440105"/>
                <a:gd name="connsiteX1473" fmla="*/ 1797218 w 2456506"/>
                <a:gd name="connsiteY1473" fmla="*/ 1963773 h 2440105"/>
                <a:gd name="connsiteX1474" fmla="*/ 1793984 w 2456506"/>
                <a:gd name="connsiteY1474" fmla="*/ 1957536 h 2440105"/>
                <a:gd name="connsiteX1475" fmla="*/ 1852429 w 2456506"/>
                <a:gd name="connsiteY1475" fmla="*/ 1856356 h 2440105"/>
                <a:gd name="connsiteX1476" fmla="*/ 1855663 w 2456506"/>
                <a:gd name="connsiteY1476" fmla="*/ 1857049 h 2440105"/>
                <a:gd name="connsiteX1477" fmla="*/ 1863286 w 2456506"/>
                <a:gd name="connsiteY1477" fmla="*/ 1850118 h 2440105"/>
                <a:gd name="connsiteX1478" fmla="*/ 1980174 w 2456506"/>
                <a:gd name="connsiteY1478" fmla="*/ 1850118 h 2440105"/>
                <a:gd name="connsiteX1479" fmla="*/ 1849656 w 2456506"/>
                <a:gd name="connsiteY1479" fmla="*/ 1854046 h 2440105"/>
                <a:gd name="connsiteX1480" fmla="*/ 1851043 w 2456506"/>
                <a:gd name="connsiteY1480" fmla="*/ 1855432 h 2440105"/>
                <a:gd name="connsiteX1481" fmla="*/ 1792598 w 2456506"/>
                <a:gd name="connsiteY1481" fmla="*/ 1956612 h 2440105"/>
                <a:gd name="connsiteX1482" fmla="*/ 1789595 w 2456506"/>
                <a:gd name="connsiteY1482" fmla="*/ 1955919 h 2440105"/>
                <a:gd name="connsiteX1483" fmla="*/ 1781972 w 2456506"/>
                <a:gd name="connsiteY1483" fmla="*/ 1962849 h 2440105"/>
                <a:gd name="connsiteX1484" fmla="*/ 1665084 w 2456506"/>
                <a:gd name="connsiteY1484" fmla="*/ 1962849 h 2440105"/>
                <a:gd name="connsiteX1485" fmla="*/ 1657460 w 2456506"/>
                <a:gd name="connsiteY1485" fmla="*/ 1955919 h 2440105"/>
                <a:gd name="connsiteX1486" fmla="*/ 1654457 w 2456506"/>
                <a:gd name="connsiteY1486" fmla="*/ 1956612 h 2440105"/>
                <a:gd name="connsiteX1487" fmla="*/ 1602019 w 2456506"/>
                <a:gd name="connsiteY1487" fmla="*/ 1865827 h 2440105"/>
                <a:gd name="connsiteX1488" fmla="*/ 1611028 w 2456506"/>
                <a:gd name="connsiteY1488" fmla="*/ 1849425 h 2440105"/>
                <a:gd name="connsiteX1489" fmla="*/ 1602019 w 2456506"/>
                <a:gd name="connsiteY1489" fmla="*/ 1833024 h 2440105"/>
                <a:gd name="connsiteX1490" fmla="*/ 1654457 w 2456506"/>
                <a:gd name="connsiteY1490" fmla="*/ 1742008 h 2440105"/>
                <a:gd name="connsiteX1491" fmla="*/ 1657460 w 2456506"/>
                <a:gd name="connsiteY1491" fmla="*/ 1742701 h 2440105"/>
                <a:gd name="connsiteX1492" fmla="*/ 1662311 w 2456506"/>
                <a:gd name="connsiteY1492" fmla="*/ 1740853 h 2440105"/>
                <a:gd name="connsiteX1493" fmla="*/ 1665084 w 2456506"/>
                <a:gd name="connsiteY1493" fmla="*/ 1735771 h 2440105"/>
                <a:gd name="connsiteX1494" fmla="*/ 1781972 w 2456506"/>
                <a:gd name="connsiteY1494" fmla="*/ 1735771 h 2440105"/>
                <a:gd name="connsiteX1495" fmla="*/ 1783358 w 2456506"/>
                <a:gd name="connsiteY1495" fmla="*/ 1739467 h 2440105"/>
                <a:gd name="connsiteX1496" fmla="*/ 1789595 w 2456506"/>
                <a:gd name="connsiteY1496" fmla="*/ 1742701 h 2440105"/>
                <a:gd name="connsiteX1497" fmla="*/ 1792598 w 2456506"/>
                <a:gd name="connsiteY1497" fmla="*/ 1742008 h 2440105"/>
                <a:gd name="connsiteX1498" fmla="*/ 1851043 w 2456506"/>
                <a:gd name="connsiteY1498" fmla="*/ 1843188 h 2440105"/>
                <a:gd name="connsiteX1499" fmla="*/ 1847808 w 2456506"/>
                <a:gd name="connsiteY1499" fmla="*/ 1849425 h 2440105"/>
                <a:gd name="connsiteX1500" fmla="*/ 1849656 w 2456506"/>
                <a:gd name="connsiteY1500" fmla="*/ 1854277 h 2440105"/>
                <a:gd name="connsiteX1501" fmla="*/ 2049014 w 2456506"/>
                <a:gd name="connsiteY1501" fmla="*/ 1741084 h 2440105"/>
                <a:gd name="connsiteX1502" fmla="*/ 1990570 w 2456506"/>
                <a:gd name="connsiteY1502" fmla="*/ 1842264 h 2440105"/>
                <a:gd name="connsiteX1503" fmla="*/ 1987566 w 2456506"/>
                <a:gd name="connsiteY1503" fmla="*/ 1841571 h 2440105"/>
                <a:gd name="connsiteX1504" fmla="*/ 1983870 w 2456506"/>
                <a:gd name="connsiteY1504" fmla="*/ 1842495 h 2440105"/>
                <a:gd name="connsiteX1505" fmla="*/ 1979943 w 2456506"/>
                <a:gd name="connsiteY1505" fmla="*/ 1848501 h 2440105"/>
                <a:gd name="connsiteX1506" fmla="*/ 1863055 w 2456506"/>
                <a:gd name="connsiteY1506" fmla="*/ 1848501 h 2440105"/>
                <a:gd name="connsiteX1507" fmla="*/ 1862131 w 2456506"/>
                <a:gd name="connsiteY1507" fmla="*/ 1845498 h 2440105"/>
                <a:gd name="connsiteX1508" fmla="*/ 1855663 w 2456506"/>
                <a:gd name="connsiteY1508" fmla="*/ 1841802 h 2440105"/>
                <a:gd name="connsiteX1509" fmla="*/ 1852660 w 2456506"/>
                <a:gd name="connsiteY1509" fmla="*/ 1842495 h 2440105"/>
                <a:gd name="connsiteX1510" fmla="*/ 1794215 w 2456506"/>
                <a:gd name="connsiteY1510" fmla="*/ 1741315 h 2440105"/>
                <a:gd name="connsiteX1511" fmla="*/ 1797449 w 2456506"/>
                <a:gd name="connsiteY1511" fmla="*/ 1735078 h 2440105"/>
                <a:gd name="connsiteX1512" fmla="*/ 1797449 w 2456506"/>
                <a:gd name="connsiteY1512" fmla="*/ 1735078 h 2440105"/>
                <a:gd name="connsiteX1513" fmla="*/ 1794215 w 2456506"/>
                <a:gd name="connsiteY1513" fmla="*/ 1728841 h 2440105"/>
                <a:gd name="connsiteX1514" fmla="*/ 1852660 w 2456506"/>
                <a:gd name="connsiteY1514" fmla="*/ 1627661 h 2440105"/>
                <a:gd name="connsiteX1515" fmla="*/ 1855663 w 2456506"/>
                <a:gd name="connsiteY1515" fmla="*/ 1628354 h 2440105"/>
                <a:gd name="connsiteX1516" fmla="*/ 1863286 w 2456506"/>
                <a:gd name="connsiteY1516" fmla="*/ 1621424 h 2440105"/>
                <a:gd name="connsiteX1517" fmla="*/ 1980174 w 2456506"/>
                <a:gd name="connsiteY1517" fmla="*/ 1621424 h 2440105"/>
                <a:gd name="connsiteX1518" fmla="*/ 1981098 w 2456506"/>
                <a:gd name="connsiteY1518" fmla="*/ 1624196 h 2440105"/>
                <a:gd name="connsiteX1519" fmla="*/ 1984794 w 2456506"/>
                <a:gd name="connsiteY1519" fmla="*/ 1627661 h 2440105"/>
                <a:gd name="connsiteX1520" fmla="*/ 1987797 w 2456506"/>
                <a:gd name="connsiteY1520" fmla="*/ 1628354 h 2440105"/>
                <a:gd name="connsiteX1521" fmla="*/ 1990800 w 2456506"/>
                <a:gd name="connsiteY1521" fmla="*/ 1627661 h 2440105"/>
                <a:gd name="connsiteX1522" fmla="*/ 2049245 w 2456506"/>
                <a:gd name="connsiteY1522" fmla="*/ 1728841 h 2440105"/>
                <a:gd name="connsiteX1523" fmla="*/ 2046011 w 2456506"/>
                <a:gd name="connsiteY1523" fmla="*/ 1735078 h 2440105"/>
                <a:gd name="connsiteX1524" fmla="*/ 2049245 w 2456506"/>
                <a:gd name="connsiteY1524" fmla="*/ 1741315 h 2440105"/>
                <a:gd name="connsiteX1525" fmla="*/ 2246985 w 2456506"/>
                <a:gd name="connsiteY1525" fmla="*/ 1626737 h 2440105"/>
                <a:gd name="connsiteX1526" fmla="*/ 2194547 w 2456506"/>
                <a:gd name="connsiteY1526" fmla="*/ 1717522 h 2440105"/>
                <a:gd name="connsiteX1527" fmla="*/ 2186231 w 2456506"/>
                <a:gd name="connsiteY1527" fmla="*/ 1715674 h 2440105"/>
                <a:gd name="connsiteX1528" fmla="*/ 2166826 w 2456506"/>
                <a:gd name="connsiteY1528" fmla="*/ 1734154 h 2440105"/>
                <a:gd name="connsiteX1529" fmla="*/ 2061257 w 2456506"/>
                <a:gd name="connsiteY1529" fmla="*/ 1734154 h 2440105"/>
                <a:gd name="connsiteX1530" fmla="*/ 2056637 w 2456506"/>
                <a:gd name="connsiteY1530" fmla="*/ 1727917 h 2440105"/>
                <a:gd name="connsiteX1531" fmla="*/ 2053634 w 2456506"/>
                <a:gd name="connsiteY1531" fmla="*/ 1727224 h 2440105"/>
                <a:gd name="connsiteX1532" fmla="*/ 2050631 w 2456506"/>
                <a:gd name="connsiteY1532" fmla="*/ 1727917 h 2440105"/>
                <a:gd name="connsiteX1533" fmla="*/ 1992187 w 2456506"/>
                <a:gd name="connsiteY1533" fmla="*/ 1626737 h 2440105"/>
                <a:gd name="connsiteX1534" fmla="*/ 1995421 w 2456506"/>
                <a:gd name="connsiteY1534" fmla="*/ 1620500 h 2440105"/>
                <a:gd name="connsiteX1535" fmla="*/ 1992187 w 2456506"/>
                <a:gd name="connsiteY1535" fmla="*/ 1614262 h 2440105"/>
                <a:gd name="connsiteX1536" fmla="*/ 2050631 w 2456506"/>
                <a:gd name="connsiteY1536" fmla="*/ 1513082 h 2440105"/>
                <a:gd name="connsiteX1537" fmla="*/ 2050631 w 2456506"/>
                <a:gd name="connsiteY1537" fmla="*/ 1513082 h 2440105"/>
                <a:gd name="connsiteX1538" fmla="*/ 2053634 w 2456506"/>
                <a:gd name="connsiteY1538" fmla="*/ 1513775 h 2440105"/>
                <a:gd name="connsiteX1539" fmla="*/ 2061257 w 2456506"/>
                <a:gd name="connsiteY1539" fmla="*/ 1506845 h 2440105"/>
                <a:gd name="connsiteX1540" fmla="*/ 2178145 w 2456506"/>
                <a:gd name="connsiteY1540" fmla="*/ 1506845 h 2440105"/>
                <a:gd name="connsiteX1541" fmla="*/ 2182766 w 2456506"/>
                <a:gd name="connsiteY1541" fmla="*/ 1513082 h 2440105"/>
                <a:gd name="connsiteX1542" fmla="*/ 2185769 w 2456506"/>
                <a:gd name="connsiteY1542" fmla="*/ 1513775 h 2440105"/>
                <a:gd name="connsiteX1543" fmla="*/ 2188772 w 2456506"/>
                <a:gd name="connsiteY1543" fmla="*/ 1513082 h 2440105"/>
                <a:gd name="connsiteX1544" fmla="*/ 2247216 w 2456506"/>
                <a:gd name="connsiteY1544" fmla="*/ 1614262 h 2440105"/>
                <a:gd name="connsiteX1545" fmla="*/ 2243982 w 2456506"/>
                <a:gd name="connsiteY1545" fmla="*/ 1620500 h 2440105"/>
                <a:gd name="connsiteX1546" fmla="*/ 2247216 w 2456506"/>
                <a:gd name="connsiteY1546" fmla="*/ 1626737 h 2440105"/>
                <a:gd name="connsiteX1547" fmla="*/ 2444956 w 2456506"/>
                <a:gd name="connsiteY1547" fmla="*/ 1500146 h 2440105"/>
                <a:gd name="connsiteX1548" fmla="*/ 2441722 w 2456506"/>
                <a:gd name="connsiteY1548" fmla="*/ 1506383 h 2440105"/>
                <a:gd name="connsiteX1549" fmla="*/ 2444956 w 2456506"/>
                <a:gd name="connsiteY1549" fmla="*/ 1512620 h 2440105"/>
                <a:gd name="connsiteX1550" fmla="*/ 2386512 w 2456506"/>
                <a:gd name="connsiteY1550" fmla="*/ 1613801 h 2440105"/>
                <a:gd name="connsiteX1551" fmla="*/ 2383278 w 2456506"/>
                <a:gd name="connsiteY1551" fmla="*/ 1613108 h 2440105"/>
                <a:gd name="connsiteX1552" fmla="*/ 2375655 w 2456506"/>
                <a:gd name="connsiteY1552" fmla="*/ 1620038 h 2440105"/>
                <a:gd name="connsiteX1553" fmla="*/ 2258766 w 2456506"/>
                <a:gd name="connsiteY1553" fmla="*/ 1620038 h 2440105"/>
                <a:gd name="connsiteX1554" fmla="*/ 2254146 w 2456506"/>
                <a:gd name="connsiteY1554" fmla="*/ 1613801 h 2440105"/>
                <a:gd name="connsiteX1555" fmla="*/ 2251143 w 2456506"/>
                <a:gd name="connsiteY1555" fmla="*/ 1613108 h 2440105"/>
                <a:gd name="connsiteX1556" fmla="*/ 2248140 w 2456506"/>
                <a:gd name="connsiteY1556" fmla="*/ 1613801 h 2440105"/>
                <a:gd name="connsiteX1557" fmla="*/ 2189696 w 2456506"/>
                <a:gd name="connsiteY1557" fmla="*/ 1512620 h 2440105"/>
                <a:gd name="connsiteX1558" fmla="*/ 2192930 w 2456506"/>
                <a:gd name="connsiteY1558" fmla="*/ 1506383 h 2440105"/>
                <a:gd name="connsiteX1559" fmla="*/ 2189696 w 2456506"/>
                <a:gd name="connsiteY1559" fmla="*/ 1500146 h 2440105"/>
                <a:gd name="connsiteX1560" fmla="*/ 2248140 w 2456506"/>
                <a:gd name="connsiteY1560" fmla="*/ 1398966 h 2440105"/>
                <a:gd name="connsiteX1561" fmla="*/ 2251374 w 2456506"/>
                <a:gd name="connsiteY1561" fmla="*/ 1399659 h 2440105"/>
                <a:gd name="connsiteX1562" fmla="*/ 2258997 w 2456506"/>
                <a:gd name="connsiteY1562" fmla="*/ 1392729 h 2440105"/>
                <a:gd name="connsiteX1563" fmla="*/ 2364335 w 2456506"/>
                <a:gd name="connsiteY1563" fmla="*/ 1392729 h 2440105"/>
                <a:gd name="connsiteX1564" fmla="*/ 2383740 w 2456506"/>
                <a:gd name="connsiteY1564" fmla="*/ 1411440 h 2440105"/>
                <a:gd name="connsiteX1565" fmla="*/ 2392518 w 2456506"/>
                <a:gd name="connsiteY1565" fmla="*/ 1409361 h 2440105"/>
                <a:gd name="connsiteX1566" fmla="*/ 2444956 w 2456506"/>
                <a:gd name="connsiteY1566" fmla="*/ 1500146 h 2440105"/>
                <a:gd name="connsiteX1567" fmla="*/ 2177914 w 2456506"/>
                <a:gd name="connsiteY1567" fmla="*/ 1278612 h 2440105"/>
                <a:gd name="connsiteX1568" fmla="*/ 2185538 w 2456506"/>
                <a:gd name="connsiteY1568" fmla="*/ 1285542 h 2440105"/>
                <a:gd name="connsiteX1569" fmla="*/ 2188541 w 2456506"/>
                <a:gd name="connsiteY1569" fmla="*/ 1284849 h 2440105"/>
                <a:gd name="connsiteX1570" fmla="*/ 2246985 w 2456506"/>
                <a:gd name="connsiteY1570" fmla="*/ 1386030 h 2440105"/>
                <a:gd name="connsiteX1571" fmla="*/ 2243751 w 2456506"/>
                <a:gd name="connsiteY1571" fmla="*/ 1392267 h 2440105"/>
                <a:gd name="connsiteX1572" fmla="*/ 2246985 w 2456506"/>
                <a:gd name="connsiteY1572" fmla="*/ 1398504 h 2440105"/>
                <a:gd name="connsiteX1573" fmla="*/ 2188541 w 2456506"/>
                <a:gd name="connsiteY1573" fmla="*/ 1499684 h 2440105"/>
                <a:gd name="connsiteX1574" fmla="*/ 2188541 w 2456506"/>
                <a:gd name="connsiteY1574" fmla="*/ 1499684 h 2440105"/>
                <a:gd name="connsiteX1575" fmla="*/ 2185538 w 2456506"/>
                <a:gd name="connsiteY1575" fmla="*/ 1498991 h 2440105"/>
                <a:gd name="connsiteX1576" fmla="*/ 2177914 w 2456506"/>
                <a:gd name="connsiteY1576" fmla="*/ 1505921 h 2440105"/>
                <a:gd name="connsiteX1577" fmla="*/ 2061026 w 2456506"/>
                <a:gd name="connsiteY1577" fmla="*/ 1505921 h 2440105"/>
                <a:gd name="connsiteX1578" fmla="*/ 2057099 w 2456506"/>
                <a:gd name="connsiteY1578" fmla="*/ 1499915 h 2440105"/>
                <a:gd name="connsiteX1579" fmla="*/ 2053403 w 2456506"/>
                <a:gd name="connsiteY1579" fmla="*/ 1498991 h 2440105"/>
                <a:gd name="connsiteX1580" fmla="*/ 2050400 w 2456506"/>
                <a:gd name="connsiteY1580" fmla="*/ 1499684 h 2440105"/>
                <a:gd name="connsiteX1581" fmla="*/ 1991955 w 2456506"/>
                <a:gd name="connsiteY1581" fmla="*/ 1398504 h 2440105"/>
                <a:gd name="connsiteX1582" fmla="*/ 1995190 w 2456506"/>
                <a:gd name="connsiteY1582" fmla="*/ 1392267 h 2440105"/>
                <a:gd name="connsiteX1583" fmla="*/ 1995190 w 2456506"/>
                <a:gd name="connsiteY1583" fmla="*/ 1392267 h 2440105"/>
                <a:gd name="connsiteX1584" fmla="*/ 1991955 w 2456506"/>
                <a:gd name="connsiteY1584" fmla="*/ 1386030 h 2440105"/>
                <a:gd name="connsiteX1585" fmla="*/ 2050400 w 2456506"/>
                <a:gd name="connsiteY1585" fmla="*/ 1284849 h 2440105"/>
                <a:gd name="connsiteX1586" fmla="*/ 2053403 w 2456506"/>
                <a:gd name="connsiteY1586" fmla="*/ 1285542 h 2440105"/>
                <a:gd name="connsiteX1587" fmla="*/ 2061026 w 2456506"/>
                <a:gd name="connsiteY1587" fmla="*/ 1278612 h 2440105"/>
                <a:gd name="connsiteX1588" fmla="*/ 2177914 w 2456506"/>
                <a:gd name="connsiteY1588" fmla="*/ 1278612 h 2440105"/>
                <a:gd name="connsiteX1589" fmla="*/ 1979943 w 2456506"/>
                <a:gd name="connsiteY1589" fmla="*/ 1164265 h 2440105"/>
                <a:gd name="connsiteX1590" fmla="*/ 1980636 w 2456506"/>
                <a:gd name="connsiteY1590" fmla="*/ 1166575 h 2440105"/>
                <a:gd name="connsiteX1591" fmla="*/ 1987566 w 2456506"/>
                <a:gd name="connsiteY1591" fmla="*/ 1171195 h 2440105"/>
                <a:gd name="connsiteX1592" fmla="*/ 1990570 w 2456506"/>
                <a:gd name="connsiteY1592" fmla="*/ 1170502 h 2440105"/>
                <a:gd name="connsiteX1593" fmla="*/ 2049014 w 2456506"/>
                <a:gd name="connsiteY1593" fmla="*/ 1271682 h 2440105"/>
                <a:gd name="connsiteX1594" fmla="*/ 2045780 w 2456506"/>
                <a:gd name="connsiteY1594" fmla="*/ 1277919 h 2440105"/>
                <a:gd name="connsiteX1595" fmla="*/ 2048552 w 2456506"/>
                <a:gd name="connsiteY1595" fmla="*/ 1283694 h 2440105"/>
                <a:gd name="connsiteX1596" fmla="*/ 2049014 w 2456506"/>
                <a:gd name="connsiteY1596" fmla="*/ 1283925 h 2440105"/>
                <a:gd name="connsiteX1597" fmla="*/ 1990570 w 2456506"/>
                <a:gd name="connsiteY1597" fmla="*/ 1385106 h 2440105"/>
                <a:gd name="connsiteX1598" fmla="*/ 1987566 w 2456506"/>
                <a:gd name="connsiteY1598" fmla="*/ 1384413 h 2440105"/>
                <a:gd name="connsiteX1599" fmla="*/ 1979943 w 2456506"/>
                <a:gd name="connsiteY1599" fmla="*/ 1391343 h 2440105"/>
                <a:gd name="connsiteX1600" fmla="*/ 1863055 w 2456506"/>
                <a:gd name="connsiteY1600" fmla="*/ 1391343 h 2440105"/>
                <a:gd name="connsiteX1601" fmla="*/ 1855432 w 2456506"/>
                <a:gd name="connsiteY1601" fmla="*/ 1384413 h 2440105"/>
                <a:gd name="connsiteX1602" fmla="*/ 1855432 w 2456506"/>
                <a:gd name="connsiteY1602" fmla="*/ 1384413 h 2440105"/>
                <a:gd name="connsiteX1603" fmla="*/ 1852429 w 2456506"/>
                <a:gd name="connsiteY1603" fmla="*/ 1385106 h 2440105"/>
                <a:gd name="connsiteX1604" fmla="*/ 1793984 w 2456506"/>
                <a:gd name="connsiteY1604" fmla="*/ 1283925 h 2440105"/>
                <a:gd name="connsiteX1605" fmla="*/ 1797218 w 2456506"/>
                <a:gd name="connsiteY1605" fmla="*/ 1277688 h 2440105"/>
                <a:gd name="connsiteX1606" fmla="*/ 1796525 w 2456506"/>
                <a:gd name="connsiteY1606" fmla="*/ 1274685 h 2440105"/>
                <a:gd name="connsiteX1607" fmla="*/ 1793984 w 2456506"/>
                <a:gd name="connsiteY1607" fmla="*/ 1271451 h 2440105"/>
                <a:gd name="connsiteX1608" fmla="*/ 1852429 w 2456506"/>
                <a:gd name="connsiteY1608" fmla="*/ 1170271 h 2440105"/>
                <a:gd name="connsiteX1609" fmla="*/ 1855432 w 2456506"/>
                <a:gd name="connsiteY1609" fmla="*/ 1170964 h 2440105"/>
                <a:gd name="connsiteX1610" fmla="*/ 1863055 w 2456506"/>
                <a:gd name="connsiteY1610" fmla="*/ 1164034 h 2440105"/>
                <a:gd name="connsiteX1611" fmla="*/ 1979943 w 2456506"/>
                <a:gd name="connsiteY1611" fmla="*/ 1164034 h 2440105"/>
                <a:gd name="connsiteX1612" fmla="*/ 1848963 w 2456506"/>
                <a:gd name="connsiteY1612" fmla="*/ 1167037 h 2440105"/>
                <a:gd name="connsiteX1613" fmla="*/ 1851273 w 2456506"/>
                <a:gd name="connsiteY1613" fmla="*/ 1169578 h 2440105"/>
                <a:gd name="connsiteX1614" fmla="*/ 1792829 w 2456506"/>
                <a:gd name="connsiteY1614" fmla="*/ 1270758 h 2440105"/>
                <a:gd name="connsiteX1615" fmla="*/ 1789595 w 2456506"/>
                <a:gd name="connsiteY1615" fmla="*/ 1270065 h 2440105"/>
                <a:gd name="connsiteX1616" fmla="*/ 1781972 w 2456506"/>
                <a:gd name="connsiteY1616" fmla="*/ 1276995 h 2440105"/>
                <a:gd name="connsiteX1617" fmla="*/ 1665084 w 2456506"/>
                <a:gd name="connsiteY1617" fmla="*/ 1276995 h 2440105"/>
                <a:gd name="connsiteX1618" fmla="*/ 1664622 w 2456506"/>
                <a:gd name="connsiteY1618" fmla="*/ 1274916 h 2440105"/>
                <a:gd name="connsiteX1619" fmla="*/ 1657691 w 2456506"/>
                <a:gd name="connsiteY1619" fmla="*/ 1270296 h 2440105"/>
                <a:gd name="connsiteX1620" fmla="*/ 1654688 w 2456506"/>
                <a:gd name="connsiteY1620" fmla="*/ 1270989 h 2440105"/>
                <a:gd name="connsiteX1621" fmla="*/ 1596244 w 2456506"/>
                <a:gd name="connsiteY1621" fmla="*/ 1169809 h 2440105"/>
                <a:gd name="connsiteX1622" fmla="*/ 1599478 w 2456506"/>
                <a:gd name="connsiteY1622" fmla="*/ 1163572 h 2440105"/>
                <a:gd name="connsiteX1623" fmla="*/ 1598785 w 2456506"/>
                <a:gd name="connsiteY1623" fmla="*/ 1160569 h 2440105"/>
                <a:gd name="connsiteX1624" fmla="*/ 1597630 w 2456506"/>
                <a:gd name="connsiteY1624" fmla="*/ 1158721 h 2440105"/>
                <a:gd name="connsiteX1625" fmla="*/ 1596244 w 2456506"/>
                <a:gd name="connsiteY1625" fmla="*/ 1157335 h 2440105"/>
                <a:gd name="connsiteX1626" fmla="*/ 1654688 w 2456506"/>
                <a:gd name="connsiteY1626" fmla="*/ 1056155 h 2440105"/>
                <a:gd name="connsiteX1627" fmla="*/ 1657691 w 2456506"/>
                <a:gd name="connsiteY1627" fmla="*/ 1056848 h 2440105"/>
                <a:gd name="connsiteX1628" fmla="*/ 1664622 w 2456506"/>
                <a:gd name="connsiteY1628" fmla="*/ 1052228 h 2440105"/>
                <a:gd name="connsiteX1629" fmla="*/ 1665084 w 2456506"/>
                <a:gd name="connsiteY1629" fmla="*/ 1049917 h 2440105"/>
                <a:gd name="connsiteX1630" fmla="*/ 1781972 w 2456506"/>
                <a:gd name="connsiteY1630" fmla="*/ 1049917 h 2440105"/>
                <a:gd name="connsiteX1631" fmla="*/ 1782896 w 2456506"/>
                <a:gd name="connsiteY1631" fmla="*/ 1052690 h 2440105"/>
                <a:gd name="connsiteX1632" fmla="*/ 1789595 w 2456506"/>
                <a:gd name="connsiteY1632" fmla="*/ 1056617 h 2440105"/>
                <a:gd name="connsiteX1633" fmla="*/ 1792829 w 2456506"/>
                <a:gd name="connsiteY1633" fmla="*/ 1055924 h 2440105"/>
                <a:gd name="connsiteX1634" fmla="*/ 1851273 w 2456506"/>
                <a:gd name="connsiteY1634" fmla="*/ 1157104 h 2440105"/>
                <a:gd name="connsiteX1635" fmla="*/ 1848039 w 2456506"/>
                <a:gd name="connsiteY1635" fmla="*/ 1163341 h 2440105"/>
                <a:gd name="connsiteX1636" fmla="*/ 1848963 w 2456506"/>
                <a:gd name="connsiteY1636" fmla="*/ 1167037 h 2440105"/>
                <a:gd name="connsiteX1637" fmla="*/ 1980867 w 2456506"/>
                <a:gd name="connsiteY1637" fmla="*/ 938342 h 2440105"/>
                <a:gd name="connsiteX1638" fmla="*/ 1987566 w 2456506"/>
                <a:gd name="connsiteY1638" fmla="*/ 942269 h 2440105"/>
                <a:gd name="connsiteX1639" fmla="*/ 1990800 w 2456506"/>
                <a:gd name="connsiteY1639" fmla="*/ 941576 h 2440105"/>
                <a:gd name="connsiteX1640" fmla="*/ 2043008 w 2456506"/>
                <a:gd name="connsiteY1640" fmla="*/ 1031899 h 2440105"/>
                <a:gd name="connsiteX1641" fmla="*/ 2033767 w 2456506"/>
                <a:gd name="connsiteY1641" fmla="*/ 1048531 h 2440105"/>
                <a:gd name="connsiteX1642" fmla="*/ 2043469 w 2456506"/>
                <a:gd name="connsiteY1642" fmla="*/ 1065395 h 2440105"/>
                <a:gd name="connsiteX1643" fmla="*/ 1991031 w 2456506"/>
                <a:gd name="connsiteY1643" fmla="*/ 1156411 h 2440105"/>
                <a:gd name="connsiteX1644" fmla="*/ 1987797 w 2456506"/>
                <a:gd name="connsiteY1644" fmla="*/ 1155718 h 2440105"/>
                <a:gd name="connsiteX1645" fmla="*/ 1980174 w 2456506"/>
                <a:gd name="connsiteY1645" fmla="*/ 1162648 h 2440105"/>
                <a:gd name="connsiteX1646" fmla="*/ 1863286 w 2456506"/>
                <a:gd name="connsiteY1646" fmla="*/ 1162648 h 2440105"/>
                <a:gd name="connsiteX1647" fmla="*/ 1862362 w 2456506"/>
                <a:gd name="connsiteY1647" fmla="*/ 1159876 h 2440105"/>
                <a:gd name="connsiteX1648" fmla="*/ 1862362 w 2456506"/>
                <a:gd name="connsiteY1648" fmla="*/ 1159876 h 2440105"/>
                <a:gd name="connsiteX1649" fmla="*/ 1855663 w 2456506"/>
                <a:gd name="connsiteY1649" fmla="*/ 1155949 h 2440105"/>
                <a:gd name="connsiteX1650" fmla="*/ 1852429 w 2456506"/>
                <a:gd name="connsiteY1650" fmla="*/ 1156642 h 2440105"/>
                <a:gd name="connsiteX1651" fmla="*/ 1793984 w 2456506"/>
                <a:gd name="connsiteY1651" fmla="*/ 1055462 h 2440105"/>
                <a:gd name="connsiteX1652" fmla="*/ 1797218 w 2456506"/>
                <a:gd name="connsiteY1652" fmla="*/ 1049224 h 2440105"/>
                <a:gd name="connsiteX1653" fmla="*/ 1797218 w 2456506"/>
                <a:gd name="connsiteY1653" fmla="*/ 1049224 h 2440105"/>
                <a:gd name="connsiteX1654" fmla="*/ 1793984 w 2456506"/>
                <a:gd name="connsiteY1654" fmla="*/ 1042987 h 2440105"/>
                <a:gd name="connsiteX1655" fmla="*/ 1846422 w 2456506"/>
                <a:gd name="connsiteY1655" fmla="*/ 952202 h 2440105"/>
                <a:gd name="connsiteX1656" fmla="*/ 1855201 w 2456506"/>
                <a:gd name="connsiteY1656" fmla="*/ 954281 h 2440105"/>
                <a:gd name="connsiteX1657" fmla="*/ 1874605 w 2456506"/>
                <a:gd name="connsiteY1657" fmla="*/ 935801 h 2440105"/>
                <a:gd name="connsiteX1658" fmla="*/ 1979943 w 2456506"/>
                <a:gd name="connsiteY1658" fmla="*/ 935801 h 2440105"/>
                <a:gd name="connsiteX1659" fmla="*/ 1980867 w 2456506"/>
                <a:gd name="connsiteY1659" fmla="*/ 938573 h 2440105"/>
                <a:gd name="connsiteX1660" fmla="*/ 2047628 w 2456506"/>
                <a:gd name="connsiteY1660" fmla="*/ 825381 h 2440105"/>
                <a:gd name="connsiteX1661" fmla="*/ 2049014 w 2456506"/>
                <a:gd name="connsiteY1661" fmla="*/ 826767 h 2440105"/>
                <a:gd name="connsiteX1662" fmla="*/ 1990570 w 2456506"/>
                <a:gd name="connsiteY1662" fmla="*/ 927947 h 2440105"/>
                <a:gd name="connsiteX1663" fmla="*/ 1987335 w 2456506"/>
                <a:gd name="connsiteY1663" fmla="*/ 927254 h 2440105"/>
                <a:gd name="connsiteX1664" fmla="*/ 1979712 w 2456506"/>
                <a:gd name="connsiteY1664" fmla="*/ 934184 h 2440105"/>
                <a:gd name="connsiteX1665" fmla="*/ 1874374 w 2456506"/>
                <a:gd name="connsiteY1665" fmla="*/ 934184 h 2440105"/>
                <a:gd name="connsiteX1666" fmla="*/ 1854970 w 2456506"/>
                <a:gd name="connsiteY1666" fmla="*/ 915242 h 2440105"/>
                <a:gd name="connsiteX1667" fmla="*/ 1846191 w 2456506"/>
                <a:gd name="connsiteY1667" fmla="*/ 917321 h 2440105"/>
                <a:gd name="connsiteX1668" fmla="*/ 1793753 w 2456506"/>
                <a:gd name="connsiteY1668" fmla="*/ 826767 h 2440105"/>
                <a:gd name="connsiteX1669" fmla="*/ 1796987 w 2456506"/>
                <a:gd name="connsiteY1669" fmla="*/ 820530 h 2440105"/>
                <a:gd name="connsiteX1670" fmla="*/ 1796987 w 2456506"/>
                <a:gd name="connsiteY1670" fmla="*/ 820530 h 2440105"/>
                <a:gd name="connsiteX1671" fmla="*/ 1793753 w 2456506"/>
                <a:gd name="connsiteY1671" fmla="*/ 814292 h 2440105"/>
                <a:gd name="connsiteX1672" fmla="*/ 1796756 w 2456506"/>
                <a:gd name="connsiteY1672" fmla="*/ 809210 h 2440105"/>
                <a:gd name="connsiteX1673" fmla="*/ 1852197 w 2456506"/>
                <a:gd name="connsiteY1673" fmla="*/ 713112 h 2440105"/>
                <a:gd name="connsiteX1674" fmla="*/ 1855432 w 2456506"/>
                <a:gd name="connsiteY1674" fmla="*/ 713805 h 2440105"/>
                <a:gd name="connsiteX1675" fmla="*/ 1855432 w 2456506"/>
                <a:gd name="connsiteY1675" fmla="*/ 713805 h 2440105"/>
                <a:gd name="connsiteX1676" fmla="*/ 1863055 w 2456506"/>
                <a:gd name="connsiteY1676" fmla="*/ 706875 h 2440105"/>
                <a:gd name="connsiteX1677" fmla="*/ 1979943 w 2456506"/>
                <a:gd name="connsiteY1677" fmla="*/ 706875 h 2440105"/>
                <a:gd name="connsiteX1678" fmla="*/ 1982022 w 2456506"/>
                <a:gd name="connsiteY1678" fmla="*/ 711495 h 2440105"/>
                <a:gd name="connsiteX1679" fmla="*/ 1987335 w 2456506"/>
                <a:gd name="connsiteY1679" fmla="*/ 713805 h 2440105"/>
                <a:gd name="connsiteX1680" fmla="*/ 1990570 w 2456506"/>
                <a:gd name="connsiteY1680" fmla="*/ 713112 h 2440105"/>
                <a:gd name="connsiteX1681" fmla="*/ 2049014 w 2456506"/>
                <a:gd name="connsiteY1681" fmla="*/ 814292 h 2440105"/>
                <a:gd name="connsiteX1682" fmla="*/ 2045780 w 2456506"/>
                <a:gd name="connsiteY1682" fmla="*/ 820530 h 2440105"/>
                <a:gd name="connsiteX1683" fmla="*/ 2047628 w 2456506"/>
                <a:gd name="connsiteY1683" fmla="*/ 825381 h 2440105"/>
                <a:gd name="connsiteX1684" fmla="*/ 2177914 w 2456506"/>
                <a:gd name="connsiteY1684" fmla="*/ 592759 h 2440105"/>
                <a:gd name="connsiteX1685" fmla="*/ 2185538 w 2456506"/>
                <a:gd name="connsiteY1685" fmla="*/ 599689 h 2440105"/>
                <a:gd name="connsiteX1686" fmla="*/ 2188772 w 2456506"/>
                <a:gd name="connsiteY1686" fmla="*/ 598996 h 2440105"/>
                <a:gd name="connsiteX1687" fmla="*/ 2241210 w 2456506"/>
                <a:gd name="connsiteY1687" fmla="*/ 689550 h 2440105"/>
                <a:gd name="connsiteX1688" fmla="*/ 2231970 w 2456506"/>
                <a:gd name="connsiteY1688" fmla="*/ 705951 h 2440105"/>
                <a:gd name="connsiteX1689" fmla="*/ 2241210 w 2456506"/>
                <a:gd name="connsiteY1689" fmla="*/ 722583 h 2440105"/>
                <a:gd name="connsiteX1690" fmla="*/ 2188772 w 2456506"/>
                <a:gd name="connsiteY1690" fmla="*/ 813599 h 2440105"/>
                <a:gd name="connsiteX1691" fmla="*/ 2185538 w 2456506"/>
                <a:gd name="connsiteY1691" fmla="*/ 812906 h 2440105"/>
                <a:gd name="connsiteX1692" fmla="*/ 2177914 w 2456506"/>
                <a:gd name="connsiteY1692" fmla="*/ 819837 h 2440105"/>
                <a:gd name="connsiteX1693" fmla="*/ 2061026 w 2456506"/>
                <a:gd name="connsiteY1693" fmla="*/ 819837 h 2440105"/>
                <a:gd name="connsiteX1694" fmla="*/ 2060102 w 2456506"/>
                <a:gd name="connsiteY1694" fmla="*/ 817064 h 2440105"/>
                <a:gd name="connsiteX1695" fmla="*/ 2053403 w 2456506"/>
                <a:gd name="connsiteY1695" fmla="*/ 813137 h 2440105"/>
                <a:gd name="connsiteX1696" fmla="*/ 2050400 w 2456506"/>
                <a:gd name="connsiteY1696" fmla="*/ 813830 h 2440105"/>
                <a:gd name="connsiteX1697" fmla="*/ 1991955 w 2456506"/>
                <a:gd name="connsiteY1697" fmla="*/ 712650 h 2440105"/>
                <a:gd name="connsiteX1698" fmla="*/ 1995190 w 2456506"/>
                <a:gd name="connsiteY1698" fmla="*/ 706413 h 2440105"/>
                <a:gd name="connsiteX1699" fmla="*/ 1995190 w 2456506"/>
                <a:gd name="connsiteY1699" fmla="*/ 706413 h 2440105"/>
                <a:gd name="connsiteX1700" fmla="*/ 1991955 w 2456506"/>
                <a:gd name="connsiteY1700" fmla="*/ 700176 h 2440105"/>
                <a:gd name="connsiteX1701" fmla="*/ 2050400 w 2456506"/>
                <a:gd name="connsiteY1701" fmla="*/ 598996 h 2440105"/>
                <a:gd name="connsiteX1702" fmla="*/ 2053403 w 2456506"/>
                <a:gd name="connsiteY1702" fmla="*/ 599689 h 2440105"/>
                <a:gd name="connsiteX1703" fmla="*/ 2061026 w 2456506"/>
                <a:gd name="connsiteY1703" fmla="*/ 592759 h 2440105"/>
                <a:gd name="connsiteX1704" fmla="*/ 2177914 w 2456506"/>
                <a:gd name="connsiteY1704" fmla="*/ 592759 h 2440105"/>
                <a:gd name="connsiteX1705" fmla="*/ 1794908 w 2456506"/>
                <a:gd name="connsiteY1705" fmla="*/ 586522 h 2440105"/>
                <a:gd name="connsiteX1706" fmla="*/ 1793984 w 2456506"/>
                <a:gd name="connsiteY1706" fmla="*/ 585829 h 2440105"/>
                <a:gd name="connsiteX1707" fmla="*/ 1846422 w 2456506"/>
                <a:gd name="connsiteY1707" fmla="*/ 495044 h 2440105"/>
                <a:gd name="connsiteX1708" fmla="*/ 1855894 w 2456506"/>
                <a:gd name="connsiteY1708" fmla="*/ 497585 h 2440105"/>
                <a:gd name="connsiteX1709" fmla="*/ 1875298 w 2456506"/>
                <a:gd name="connsiteY1709" fmla="*/ 478642 h 2440105"/>
                <a:gd name="connsiteX1710" fmla="*/ 1979943 w 2456506"/>
                <a:gd name="connsiteY1710" fmla="*/ 478642 h 2440105"/>
                <a:gd name="connsiteX1711" fmla="*/ 1987566 w 2456506"/>
                <a:gd name="connsiteY1711" fmla="*/ 485572 h 2440105"/>
                <a:gd name="connsiteX1712" fmla="*/ 1990800 w 2456506"/>
                <a:gd name="connsiteY1712" fmla="*/ 484879 h 2440105"/>
                <a:gd name="connsiteX1713" fmla="*/ 2049245 w 2456506"/>
                <a:gd name="connsiteY1713" fmla="*/ 586060 h 2440105"/>
                <a:gd name="connsiteX1714" fmla="*/ 2046011 w 2456506"/>
                <a:gd name="connsiteY1714" fmla="*/ 592297 h 2440105"/>
                <a:gd name="connsiteX1715" fmla="*/ 2048783 w 2456506"/>
                <a:gd name="connsiteY1715" fmla="*/ 598072 h 2440105"/>
                <a:gd name="connsiteX1716" fmla="*/ 2049245 w 2456506"/>
                <a:gd name="connsiteY1716" fmla="*/ 598303 h 2440105"/>
                <a:gd name="connsiteX1717" fmla="*/ 1990800 w 2456506"/>
                <a:gd name="connsiteY1717" fmla="*/ 699483 h 2440105"/>
                <a:gd name="connsiteX1718" fmla="*/ 1987566 w 2456506"/>
                <a:gd name="connsiteY1718" fmla="*/ 698790 h 2440105"/>
                <a:gd name="connsiteX1719" fmla="*/ 1979943 w 2456506"/>
                <a:gd name="connsiteY1719" fmla="*/ 705720 h 2440105"/>
                <a:gd name="connsiteX1720" fmla="*/ 1863055 w 2456506"/>
                <a:gd name="connsiteY1720" fmla="*/ 705720 h 2440105"/>
                <a:gd name="connsiteX1721" fmla="*/ 1855432 w 2456506"/>
                <a:gd name="connsiteY1721" fmla="*/ 698790 h 2440105"/>
                <a:gd name="connsiteX1722" fmla="*/ 1855432 w 2456506"/>
                <a:gd name="connsiteY1722" fmla="*/ 698790 h 2440105"/>
                <a:gd name="connsiteX1723" fmla="*/ 1852197 w 2456506"/>
                <a:gd name="connsiteY1723" fmla="*/ 699483 h 2440105"/>
                <a:gd name="connsiteX1724" fmla="*/ 1793753 w 2456506"/>
                <a:gd name="connsiteY1724" fmla="*/ 598303 h 2440105"/>
                <a:gd name="connsiteX1725" fmla="*/ 1796987 w 2456506"/>
                <a:gd name="connsiteY1725" fmla="*/ 592066 h 2440105"/>
                <a:gd name="connsiteX1726" fmla="*/ 1794677 w 2456506"/>
                <a:gd name="connsiteY1726" fmla="*/ 586753 h 2440105"/>
                <a:gd name="connsiteX1727" fmla="*/ 1584001 w 2456506"/>
                <a:gd name="connsiteY1727" fmla="*/ 249947 h 2440105"/>
                <a:gd name="connsiteX1728" fmla="*/ 1584463 w 2456506"/>
                <a:gd name="connsiteY1728" fmla="*/ 252026 h 2440105"/>
                <a:gd name="connsiteX1729" fmla="*/ 1591393 w 2456506"/>
                <a:gd name="connsiteY1729" fmla="*/ 256646 h 2440105"/>
                <a:gd name="connsiteX1730" fmla="*/ 1594627 w 2456506"/>
                <a:gd name="connsiteY1730" fmla="*/ 255953 h 2440105"/>
                <a:gd name="connsiteX1731" fmla="*/ 1653071 w 2456506"/>
                <a:gd name="connsiteY1731" fmla="*/ 357134 h 2440105"/>
                <a:gd name="connsiteX1732" fmla="*/ 1649837 w 2456506"/>
                <a:gd name="connsiteY1732" fmla="*/ 363371 h 2440105"/>
                <a:gd name="connsiteX1733" fmla="*/ 1653071 w 2456506"/>
                <a:gd name="connsiteY1733" fmla="*/ 369608 h 2440105"/>
                <a:gd name="connsiteX1734" fmla="*/ 1594627 w 2456506"/>
                <a:gd name="connsiteY1734" fmla="*/ 470788 h 2440105"/>
                <a:gd name="connsiteX1735" fmla="*/ 1591624 w 2456506"/>
                <a:gd name="connsiteY1735" fmla="*/ 470095 h 2440105"/>
                <a:gd name="connsiteX1736" fmla="*/ 1584925 w 2456506"/>
                <a:gd name="connsiteY1736" fmla="*/ 474022 h 2440105"/>
                <a:gd name="connsiteX1737" fmla="*/ 1584001 w 2456506"/>
                <a:gd name="connsiteY1737" fmla="*/ 476794 h 2440105"/>
                <a:gd name="connsiteX1738" fmla="*/ 1584001 w 2456506"/>
                <a:gd name="connsiteY1738" fmla="*/ 478411 h 2440105"/>
                <a:gd name="connsiteX1739" fmla="*/ 1591624 w 2456506"/>
                <a:gd name="connsiteY1739" fmla="*/ 485341 h 2440105"/>
                <a:gd name="connsiteX1740" fmla="*/ 1594858 w 2456506"/>
                <a:gd name="connsiteY1740" fmla="*/ 484648 h 2440105"/>
                <a:gd name="connsiteX1741" fmla="*/ 1653302 w 2456506"/>
                <a:gd name="connsiteY1741" fmla="*/ 585829 h 2440105"/>
                <a:gd name="connsiteX1742" fmla="*/ 1650068 w 2456506"/>
                <a:gd name="connsiteY1742" fmla="*/ 592066 h 2440105"/>
                <a:gd name="connsiteX1743" fmla="*/ 1652840 w 2456506"/>
                <a:gd name="connsiteY1743" fmla="*/ 597841 h 2440105"/>
                <a:gd name="connsiteX1744" fmla="*/ 1653302 w 2456506"/>
                <a:gd name="connsiteY1744" fmla="*/ 598072 h 2440105"/>
                <a:gd name="connsiteX1745" fmla="*/ 1601095 w 2456506"/>
                <a:gd name="connsiteY1745" fmla="*/ 688626 h 2440105"/>
                <a:gd name="connsiteX1746" fmla="*/ 1592317 w 2456506"/>
                <a:gd name="connsiteY1746" fmla="*/ 686547 h 2440105"/>
                <a:gd name="connsiteX1747" fmla="*/ 1572913 w 2456506"/>
                <a:gd name="connsiteY1747" fmla="*/ 705489 h 2440105"/>
                <a:gd name="connsiteX1748" fmla="*/ 1467343 w 2456506"/>
                <a:gd name="connsiteY1748" fmla="*/ 705489 h 2440105"/>
                <a:gd name="connsiteX1749" fmla="*/ 1459720 w 2456506"/>
                <a:gd name="connsiteY1749" fmla="*/ 698559 h 2440105"/>
                <a:gd name="connsiteX1750" fmla="*/ 1459720 w 2456506"/>
                <a:gd name="connsiteY1750" fmla="*/ 698559 h 2440105"/>
                <a:gd name="connsiteX1751" fmla="*/ 1456486 w 2456506"/>
                <a:gd name="connsiteY1751" fmla="*/ 699252 h 2440105"/>
                <a:gd name="connsiteX1752" fmla="*/ 1398042 w 2456506"/>
                <a:gd name="connsiteY1752" fmla="*/ 598072 h 2440105"/>
                <a:gd name="connsiteX1753" fmla="*/ 1400583 w 2456506"/>
                <a:gd name="connsiteY1753" fmla="*/ 594838 h 2440105"/>
                <a:gd name="connsiteX1754" fmla="*/ 1401276 w 2456506"/>
                <a:gd name="connsiteY1754" fmla="*/ 591835 h 2440105"/>
                <a:gd name="connsiteX1755" fmla="*/ 1398042 w 2456506"/>
                <a:gd name="connsiteY1755" fmla="*/ 585598 h 2440105"/>
                <a:gd name="connsiteX1756" fmla="*/ 1396656 w 2456506"/>
                <a:gd name="connsiteY1756" fmla="*/ 584905 h 2440105"/>
                <a:gd name="connsiteX1757" fmla="*/ 1393653 w 2456506"/>
                <a:gd name="connsiteY1757" fmla="*/ 584212 h 2440105"/>
                <a:gd name="connsiteX1758" fmla="*/ 1386954 w 2456506"/>
                <a:gd name="connsiteY1758" fmla="*/ 588139 h 2440105"/>
                <a:gd name="connsiteX1759" fmla="*/ 1386030 w 2456506"/>
                <a:gd name="connsiteY1759" fmla="*/ 590911 h 2440105"/>
                <a:gd name="connsiteX1760" fmla="*/ 1269141 w 2456506"/>
                <a:gd name="connsiteY1760" fmla="*/ 590911 h 2440105"/>
                <a:gd name="connsiteX1761" fmla="*/ 1268217 w 2456506"/>
                <a:gd name="connsiteY1761" fmla="*/ 588139 h 2440105"/>
                <a:gd name="connsiteX1762" fmla="*/ 1261518 w 2456506"/>
                <a:gd name="connsiteY1762" fmla="*/ 584212 h 2440105"/>
                <a:gd name="connsiteX1763" fmla="*/ 1261518 w 2456506"/>
                <a:gd name="connsiteY1763" fmla="*/ 584212 h 2440105"/>
                <a:gd name="connsiteX1764" fmla="*/ 1258515 w 2456506"/>
                <a:gd name="connsiteY1764" fmla="*/ 584905 h 2440105"/>
                <a:gd name="connsiteX1765" fmla="*/ 1206308 w 2456506"/>
                <a:gd name="connsiteY1765" fmla="*/ 494582 h 2440105"/>
                <a:gd name="connsiteX1766" fmla="*/ 1215317 w 2456506"/>
                <a:gd name="connsiteY1766" fmla="*/ 478180 h 2440105"/>
                <a:gd name="connsiteX1767" fmla="*/ 1205846 w 2456506"/>
                <a:gd name="connsiteY1767" fmla="*/ 461548 h 2440105"/>
                <a:gd name="connsiteX1768" fmla="*/ 1258515 w 2456506"/>
                <a:gd name="connsiteY1768" fmla="*/ 370301 h 2440105"/>
                <a:gd name="connsiteX1769" fmla="*/ 1261518 w 2456506"/>
                <a:gd name="connsiteY1769" fmla="*/ 370994 h 2440105"/>
                <a:gd name="connsiteX1770" fmla="*/ 1261518 w 2456506"/>
                <a:gd name="connsiteY1770" fmla="*/ 370994 h 2440105"/>
                <a:gd name="connsiteX1771" fmla="*/ 1269141 w 2456506"/>
                <a:gd name="connsiteY1771" fmla="*/ 364064 h 2440105"/>
                <a:gd name="connsiteX1772" fmla="*/ 1386030 w 2456506"/>
                <a:gd name="connsiteY1772" fmla="*/ 364064 h 2440105"/>
                <a:gd name="connsiteX1773" fmla="*/ 1388109 w 2456506"/>
                <a:gd name="connsiteY1773" fmla="*/ 368684 h 2440105"/>
                <a:gd name="connsiteX1774" fmla="*/ 1393422 w 2456506"/>
                <a:gd name="connsiteY1774" fmla="*/ 370994 h 2440105"/>
                <a:gd name="connsiteX1775" fmla="*/ 1396425 w 2456506"/>
                <a:gd name="connsiteY1775" fmla="*/ 370301 h 2440105"/>
                <a:gd name="connsiteX1776" fmla="*/ 1397811 w 2456506"/>
                <a:gd name="connsiteY1776" fmla="*/ 369608 h 2440105"/>
                <a:gd name="connsiteX1777" fmla="*/ 1401045 w 2456506"/>
                <a:gd name="connsiteY1777" fmla="*/ 363371 h 2440105"/>
                <a:gd name="connsiteX1778" fmla="*/ 1397811 w 2456506"/>
                <a:gd name="connsiteY1778" fmla="*/ 357134 h 2440105"/>
                <a:gd name="connsiteX1779" fmla="*/ 1456255 w 2456506"/>
                <a:gd name="connsiteY1779" fmla="*/ 255953 h 2440105"/>
                <a:gd name="connsiteX1780" fmla="*/ 1459489 w 2456506"/>
                <a:gd name="connsiteY1780" fmla="*/ 256646 h 2440105"/>
                <a:gd name="connsiteX1781" fmla="*/ 1467112 w 2456506"/>
                <a:gd name="connsiteY1781" fmla="*/ 249716 h 2440105"/>
                <a:gd name="connsiteX1782" fmla="*/ 1584001 w 2456506"/>
                <a:gd name="connsiteY1782" fmla="*/ 249716 h 2440105"/>
                <a:gd name="connsiteX1783" fmla="*/ 1452559 w 2456506"/>
                <a:gd name="connsiteY1783" fmla="*/ 252026 h 2440105"/>
                <a:gd name="connsiteX1784" fmla="*/ 1455100 w 2456506"/>
                <a:gd name="connsiteY1784" fmla="*/ 255260 h 2440105"/>
                <a:gd name="connsiteX1785" fmla="*/ 1396656 w 2456506"/>
                <a:gd name="connsiteY1785" fmla="*/ 356441 h 2440105"/>
                <a:gd name="connsiteX1786" fmla="*/ 1393653 w 2456506"/>
                <a:gd name="connsiteY1786" fmla="*/ 355748 h 2440105"/>
                <a:gd name="connsiteX1787" fmla="*/ 1386030 w 2456506"/>
                <a:gd name="connsiteY1787" fmla="*/ 362678 h 2440105"/>
                <a:gd name="connsiteX1788" fmla="*/ 1269141 w 2456506"/>
                <a:gd name="connsiteY1788" fmla="*/ 362678 h 2440105"/>
                <a:gd name="connsiteX1789" fmla="*/ 1261518 w 2456506"/>
                <a:gd name="connsiteY1789" fmla="*/ 355748 h 2440105"/>
                <a:gd name="connsiteX1790" fmla="*/ 1261518 w 2456506"/>
                <a:gd name="connsiteY1790" fmla="*/ 355748 h 2440105"/>
                <a:gd name="connsiteX1791" fmla="*/ 1258515 w 2456506"/>
                <a:gd name="connsiteY1791" fmla="*/ 356441 h 2440105"/>
                <a:gd name="connsiteX1792" fmla="*/ 1200071 w 2456506"/>
                <a:gd name="connsiteY1792" fmla="*/ 255260 h 2440105"/>
                <a:gd name="connsiteX1793" fmla="*/ 1203305 w 2456506"/>
                <a:gd name="connsiteY1793" fmla="*/ 249023 h 2440105"/>
                <a:gd name="connsiteX1794" fmla="*/ 1200995 w 2456506"/>
                <a:gd name="connsiteY1794" fmla="*/ 243710 h 2440105"/>
                <a:gd name="connsiteX1795" fmla="*/ 1200071 w 2456506"/>
                <a:gd name="connsiteY1795" fmla="*/ 243017 h 2440105"/>
                <a:gd name="connsiteX1796" fmla="*/ 1258515 w 2456506"/>
                <a:gd name="connsiteY1796" fmla="*/ 141837 h 2440105"/>
                <a:gd name="connsiteX1797" fmla="*/ 1261749 w 2456506"/>
                <a:gd name="connsiteY1797" fmla="*/ 142530 h 2440105"/>
                <a:gd name="connsiteX1798" fmla="*/ 1269372 w 2456506"/>
                <a:gd name="connsiteY1798" fmla="*/ 135600 h 2440105"/>
                <a:gd name="connsiteX1799" fmla="*/ 1386261 w 2456506"/>
                <a:gd name="connsiteY1799" fmla="*/ 135600 h 2440105"/>
                <a:gd name="connsiteX1800" fmla="*/ 1386723 w 2456506"/>
                <a:gd name="connsiteY1800" fmla="*/ 137910 h 2440105"/>
                <a:gd name="connsiteX1801" fmla="*/ 1393653 w 2456506"/>
                <a:gd name="connsiteY1801" fmla="*/ 142530 h 2440105"/>
                <a:gd name="connsiteX1802" fmla="*/ 1396887 w 2456506"/>
                <a:gd name="connsiteY1802" fmla="*/ 141837 h 2440105"/>
                <a:gd name="connsiteX1803" fmla="*/ 1455331 w 2456506"/>
                <a:gd name="connsiteY1803" fmla="*/ 243017 h 2440105"/>
                <a:gd name="connsiteX1804" fmla="*/ 1452097 w 2456506"/>
                <a:gd name="connsiteY1804" fmla="*/ 249254 h 2440105"/>
                <a:gd name="connsiteX1805" fmla="*/ 1452790 w 2456506"/>
                <a:gd name="connsiteY1805" fmla="*/ 252257 h 2440105"/>
                <a:gd name="connsiteX1806" fmla="*/ 1591624 w 2456506"/>
                <a:gd name="connsiteY1806" fmla="*/ 28183 h 2440105"/>
                <a:gd name="connsiteX1807" fmla="*/ 1594627 w 2456506"/>
                <a:gd name="connsiteY1807" fmla="*/ 27490 h 2440105"/>
                <a:gd name="connsiteX1808" fmla="*/ 1653071 w 2456506"/>
                <a:gd name="connsiteY1808" fmla="*/ 128670 h 2440105"/>
                <a:gd name="connsiteX1809" fmla="*/ 1649837 w 2456506"/>
                <a:gd name="connsiteY1809" fmla="*/ 134907 h 2440105"/>
                <a:gd name="connsiteX1810" fmla="*/ 1653071 w 2456506"/>
                <a:gd name="connsiteY1810" fmla="*/ 141144 h 2440105"/>
                <a:gd name="connsiteX1811" fmla="*/ 1594627 w 2456506"/>
                <a:gd name="connsiteY1811" fmla="*/ 242324 h 2440105"/>
                <a:gd name="connsiteX1812" fmla="*/ 1591393 w 2456506"/>
                <a:gd name="connsiteY1812" fmla="*/ 241631 h 2440105"/>
                <a:gd name="connsiteX1813" fmla="*/ 1583770 w 2456506"/>
                <a:gd name="connsiteY1813" fmla="*/ 248561 h 2440105"/>
                <a:gd name="connsiteX1814" fmla="*/ 1466881 w 2456506"/>
                <a:gd name="connsiteY1814" fmla="*/ 248561 h 2440105"/>
                <a:gd name="connsiteX1815" fmla="*/ 1466419 w 2456506"/>
                <a:gd name="connsiteY1815" fmla="*/ 246482 h 2440105"/>
                <a:gd name="connsiteX1816" fmla="*/ 1464802 w 2456506"/>
                <a:gd name="connsiteY1816" fmla="*/ 243941 h 2440105"/>
                <a:gd name="connsiteX1817" fmla="*/ 1459489 w 2456506"/>
                <a:gd name="connsiteY1817" fmla="*/ 241631 h 2440105"/>
                <a:gd name="connsiteX1818" fmla="*/ 1456486 w 2456506"/>
                <a:gd name="connsiteY1818" fmla="*/ 242324 h 2440105"/>
                <a:gd name="connsiteX1819" fmla="*/ 1398042 w 2456506"/>
                <a:gd name="connsiteY1819" fmla="*/ 141144 h 2440105"/>
                <a:gd name="connsiteX1820" fmla="*/ 1401276 w 2456506"/>
                <a:gd name="connsiteY1820" fmla="*/ 134907 h 2440105"/>
                <a:gd name="connsiteX1821" fmla="*/ 1400583 w 2456506"/>
                <a:gd name="connsiteY1821" fmla="*/ 131904 h 2440105"/>
                <a:gd name="connsiteX1822" fmla="*/ 1398042 w 2456506"/>
                <a:gd name="connsiteY1822" fmla="*/ 128670 h 2440105"/>
                <a:gd name="connsiteX1823" fmla="*/ 1450480 w 2456506"/>
                <a:gd name="connsiteY1823" fmla="*/ 37885 h 2440105"/>
                <a:gd name="connsiteX1824" fmla="*/ 1459720 w 2456506"/>
                <a:gd name="connsiteY1824" fmla="*/ 40195 h 2440105"/>
                <a:gd name="connsiteX1825" fmla="*/ 1479124 w 2456506"/>
                <a:gd name="connsiteY1825" fmla="*/ 21252 h 2440105"/>
                <a:gd name="connsiteX1826" fmla="*/ 1584001 w 2456506"/>
                <a:gd name="connsiteY1826" fmla="*/ 21252 h 2440105"/>
                <a:gd name="connsiteX1827" fmla="*/ 1591624 w 2456506"/>
                <a:gd name="connsiteY1827" fmla="*/ 28183 h 24401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</a:cxnLst>
              <a:rect l="l" t="t" r="r" b="b"/>
              <a:pathLst>
                <a:path w="2456506" h="2440105">
                  <a:moveTo>
                    <a:pt x="1459489" y="693"/>
                  </a:moveTo>
                  <a:cubicBezTo>
                    <a:pt x="1448632" y="693"/>
                    <a:pt x="1440085" y="9471"/>
                    <a:pt x="1440085" y="20097"/>
                  </a:cubicBezTo>
                  <a:cubicBezTo>
                    <a:pt x="1440085" y="27028"/>
                    <a:pt x="1443781" y="33034"/>
                    <a:pt x="1449094" y="36499"/>
                  </a:cubicBezTo>
                  <a:lnTo>
                    <a:pt x="1396656" y="127284"/>
                  </a:lnTo>
                  <a:cubicBezTo>
                    <a:pt x="1396656" y="127284"/>
                    <a:pt x="1394577" y="126591"/>
                    <a:pt x="1393422" y="126591"/>
                  </a:cubicBezTo>
                  <a:cubicBezTo>
                    <a:pt x="1389495" y="126591"/>
                    <a:pt x="1386261" y="129594"/>
                    <a:pt x="1385799" y="133521"/>
                  </a:cubicBezTo>
                  <a:lnTo>
                    <a:pt x="1268910" y="133521"/>
                  </a:lnTo>
                  <a:cubicBezTo>
                    <a:pt x="1268448" y="129594"/>
                    <a:pt x="1265214" y="126591"/>
                    <a:pt x="1261287" y="126591"/>
                  </a:cubicBezTo>
                  <a:cubicBezTo>
                    <a:pt x="1257129" y="126591"/>
                    <a:pt x="1253664" y="130056"/>
                    <a:pt x="1253664" y="134214"/>
                  </a:cubicBezTo>
                  <a:cubicBezTo>
                    <a:pt x="1253664" y="136755"/>
                    <a:pt x="1254819" y="139065"/>
                    <a:pt x="1256898" y="140451"/>
                  </a:cubicBezTo>
                  <a:lnTo>
                    <a:pt x="1198454" y="241631"/>
                  </a:lnTo>
                  <a:cubicBezTo>
                    <a:pt x="1198454" y="241631"/>
                    <a:pt x="1196375" y="240938"/>
                    <a:pt x="1195451" y="240938"/>
                  </a:cubicBezTo>
                  <a:cubicBezTo>
                    <a:pt x="1191523" y="240938"/>
                    <a:pt x="1188289" y="243941"/>
                    <a:pt x="1187827" y="247868"/>
                  </a:cubicBezTo>
                  <a:lnTo>
                    <a:pt x="1070939" y="247868"/>
                  </a:lnTo>
                  <a:cubicBezTo>
                    <a:pt x="1070939" y="246020"/>
                    <a:pt x="1070015" y="244403"/>
                    <a:pt x="1068860" y="243248"/>
                  </a:cubicBezTo>
                  <a:cubicBezTo>
                    <a:pt x="1067474" y="241862"/>
                    <a:pt x="1065626" y="240938"/>
                    <a:pt x="1063547" y="240938"/>
                  </a:cubicBezTo>
                  <a:cubicBezTo>
                    <a:pt x="1062392" y="240938"/>
                    <a:pt x="1061468" y="241169"/>
                    <a:pt x="1060313" y="241631"/>
                  </a:cubicBezTo>
                  <a:lnTo>
                    <a:pt x="1008336" y="151539"/>
                  </a:lnTo>
                  <a:cubicBezTo>
                    <a:pt x="1014112" y="148074"/>
                    <a:pt x="1017808" y="141837"/>
                    <a:pt x="1017808" y="134907"/>
                  </a:cubicBezTo>
                  <a:cubicBezTo>
                    <a:pt x="1017808" y="124050"/>
                    <a:pt x="1009029" y="115502"/>
                    <a:pt x="998403" y="115502"/>
                  </a:cubicBezTo>
                  <a:cubicBezTo>
                    <a:pt x="987777" y="115502"/>
                    <a:pt x="979692" y="123588"/>
                    <a:pt x="978999" y="133752"/>
                  </a:cubicBezTo>
                  <a:lnTo>
                    <a:pt x="873199" y="133752"/>
                  </a:lnTo>
                  <a:cubicBezTo>
                    <a:pt x="872737" y="129825"/>
                    <a:pt x="869503" y="126822"/>
                    <a:pt x="865575" y="126822"/>
                  </a:cubicBezTo>
                  <a:cubicBezTo>
                    <a:pt x="861417" y="126822"/>
                    <a:pt x="857952" y="130287"/>
                    <a:pt x="857952" y="134445"/>
                  </a:cubicBezTo>
                  <a:cubicBezTo>
                    <a:pt x="857952" y="136986"/>
                    <a:pt x="859107" y="139296"/>
                    <a:pt x="861186" y="140682"/>
                  </a:cubicBezTo>
                  <a:lnTo>
                    <a:pt x="802742" y="241862"/>
                  </a:lnTo>
                  <a:cubicBezTo>
                    <a:pt x="802742" y="241862"/>
                    <a:pt x="800663" y="241169"/>
                    <a:pt x="799739" y="241169"/>
                  </a:cubicBezTo>
                  <a:cubicBezTo>
                    <a:pt x="795581" y="241169"/>
                    <a:pt x="792116" y="244634"/>
                    <a:pt x="792116" y="248792"/>
                  </a:cubicBezTo>
                  <a:cubicBezTo>
                    <a:pt x="792116" y="252950"/>
                    <a:pt x="795581" y="256415"/>
                    <a:pt x="799739" y="256415"/>
                  </a:cubicBezTo>
                  <a:cubicBezTo>
                    <a:pt x="800894" y="256415"/>
                    <a:pt x="801818" y="256184"/>
                    <a:pt x="802742" y="255722"/>
                  </a:cubicBezTo>
                  <a:lnTo>
                    <a:pt x="861186" y="356903"/>
                  </a:lnTo>
                  <a:cubicBezTo>
                    <a:pt x="859338" y="358289"/>
                    <a:pt x="857952" y="360599"/>
                    <a:pt x="857952" y="363140"/>
                  </a:cubicBezTo>
                  <a:cubicBezTo>
                    <a:pt x="857952" y="365681"/>
                    <a:pt x="859107" y="367991"/>
                    <a:pt x="861186" y="369377"/>
                  </a:cubicBezTo>
                  <a:lnTo>
                    <a:pt x="802742" y="470557"/>
                  </a:lnTo>
                  <a:cubicBezTo>
                    <a:pt x="802742" y="470557"/>
                    <a:pt x="800663" y="469864"/>
                    <a:pt x="799739" y="469864"/>
                  </a:cubicBezTo>
                  <a:cubicBezTo>
                    <a:pt x="796274" y="469864"/>
                    <a:pt x="793502" y="472174"/>
                    <a:pt x="792578" y="475177"/>
                  </a:cubicBezTo>
                  <a:cubicBezTo>
                    <a:pt x="792578" y="475639"/>
                    <a:pt x="792347" y="476101"/>
                    <a:pt x="792347" y="476794"/>
                  </a:cubicBezTo>
                  <a:lnTo>
                    <a:pt x="675458" y="476794"/>
                  </a:lnTo>
                  <a:cubicBezTo>
                    <a:pt x="674996" y="472867"/>
                    <a:pt x="671762" y="469864"/>
                    <a:pt x="667835" y="469864"/>
                  </a:cubicBezTo>
                  <a:cubicBezTo>
                    <a:pt x="663677" y="469864"/>
                    <a:pt x="660212" y="473329"/>
                    <a:pt x="660212" y="477487"/>
                  </a:cubicBezTo>
                  <a:cubicBezTo>
                    <a:pt x="660212" y="480028"/>
                    <a:pt x="661367" y="482338"/>
                    <a:pt x="663446" y="483724"/>
                  </a:cubicBezTo>
                  <a:lnTo>
                    <a:pt x="605002" y="584905"/>
                  </a:lnTo>
                  <a:cubicBezTo>
                    <a:pt x="605002" y="584905"/>
                    <a:pt x="602923" y="584212"/>
                    <a:pt x="601768" y="584212"/>
                  </a:cubicBezTo>
                  <a:cubicBezTo>
                    <a:pt x="597841" y="584212"/>
                    <a:pt x="594607" y="587215"/>
                    <a:pt x="594145" y="591142"/>
                  </a:cubicBezTo>
                  <a:lnTo>
                    <a:pt x="477256" y="591142"/>
                  </a:lnTo>
                  <a:cubicBezTo>
                    <a:pt x="477256" y="589294"/>
                    <a:pt x="476332" y="587677"/>
                    <a:pt x="474946" y="586522"/>
                  </a:cubicBezTo>
                  <a:cubicBezTo>
                    <a:pt x="473560" y="585135"/>
                    <a:pt x="471712" y="584212"/>
                    <a:pt x="469633" y="584212"/>
                  </a:cubicBezTo>
                  <a:cubicBezTo>
                    <a:pt x="468478" y="584212"/>
                    <a:pt x="467554" y="584443"/>
                    <a:pt x="466399" y="584905"/>
                  </a:cubicBezTo>
                  <a:lnTo>
                    <a:pt x="407955" y="483724"/>
                  </a:lnTo>
                  <a:cubicBezTo>
                    <a:pt x="409803" y="482338"/>
                    <a:pt x="411189" y="480028"/>
                    <a:pt x="411189" y="477487"/>
                  </a:cubicBezTo>
                  <a:cubicBezTo>
                    <a:pt x="411189" y="473329"/>
                    <a:pt x="407724" y="469864"/>
                    <a:pt x="403566" y="469864"/>
                  </a:cubicBezTo>
                  <a:cubicBezTo>
                    <a:pt x="399639" y="469864"/>
                    <a:pt x="396404" y="472867"/>
                    <a:pt x="395942" y="476794"/>
                  </a:cubicBezTo>
                  <a:lnTo>
                    <a:pt x="291528" y="476794"/>
                  </a:lnTo>
                  <a:cubicBezTo>
                    <a:pt x="290835" y="466630"/>
                    <a:pt x="282519" y="458545"/>
                    <a:pt x="272124" y="458545"/>
                  </a:cubicBezTo>
                  <a:cubicBezTo>
                    <a:pt x="261729" y="458545"/>
                    <a:pt x="252719" y="467323"/>
                    <a:pt x="252719" y="477949"/>
                  </a:cubicBezTo>
                  <a:cubicBezTo>
                    <a:pt x="252719" y="484648"/>
                    <a:pt x="256184" y="490654"/>
                    <a:pt x="261267" y="494120"/>
                  </a:cubicBezTo>
                  <a:lnTo>
                    <a:pt x="208828" y="584905"/>
                  </a:lnTo>
                  <a:cubicBezTo>
                    <a:pt x="208828" y="584905"/>
                    <a:pt x="206749" y="584212"/>
                    <a:pt x="205825" y="584212"/>
                  </a:cubicBezTo>
                  <a:cubicBezTo>
                    <a:pt x="201667" y="584212"/>
                    <a:pt x="198202" y="587677"/>
                    <a:pt x="198202" y="591835"/>
                  </a:cubicBezTo>
                  <a:cubicBezTo>
                    <a:pt x="198202" y="595993"/>
                    <a:pt x="201667" y="599458"/>
                    <a:pt x="205825" y="599458"/>
                  </a:cubicBezTo>
                  <a:cubicBezTo>
                    <a:pt x="206980" y="599458"/>
                    <a:pt x="207904" y="599227"/>
                    <a:pt x="208828" y="598765"/>
                  </a:cubicBezTo>
                  <a:lnTo>
                    <a:pt x="267273" y="699945"/>
                  </a:lnTo>
                  <a:cubicBezTo>
                    <a:pt x="265425" y="701331"/>
                    <a:pt x="264039" y="703641"/>
                    <a:pt x="264039" y="706182"/>
                  </a:cubicBezTo>
                  <a:cubicBezTo>
                    <a:pt x="264039" y="708723"/>
                    <a:pt x="265194" y="711033"/>
                    <a:pt x="267273" y="712419"/>
                  </a:cubicBezTo>
                  <a:lnTo>
                    <a:pt x="208828" y="813599"/>
                  </a:lnTo>
                  <a:cubicBezTo>
                    <a:pt x="208828" y="813599"/>
                    <a:pt x="206749" y="812906"/>
                    <a:pt x="205825" y="812906"/>
                  </a:cubicBezTo>
                  <a:cubicBezTo>
                    <a:pt x="201667" y="812906"/>
                    <a:pt x="198202" y="816371"/>
                    <a:pt x="198202" y="820530"/>
                  </a:cubicBezTo>
                  <a:cubicBezTo>
                    <a:pt x="198202" y="824688"/>
                    <a:pt x="201667" y="828153"/>
                    <a:pt x="205825" y="828153"/>
                  </a:cubicBezTo>
                  <a:cubicBezTo>
                    <a:pt x="206980" y="828153"/>
                    <a:pt x="207904" y="827922"/>
                    <a:pt x="208828" y="827460"/>
                  </a:cubicBezTo>
                  <a:lnTo>
                    <a:pt x="267273" y="928640"/>
                  </a:lnTo>
                  <a:cubicBezTo>
                    <a:pt x="265425" y="930026"/>
                    <a:pt x="264039" y="932336"/>
                    <a:pt x="264039" y="934877"/>
                  </a:cubicBezTo>
                  <a:cubicBezTo>
                    <a:pt x="264039" y="939035"/>
                    <a:pt x="267504" y="942500"/>
                    <a:pt x="271662" y="942500"/>
                  </a:cubicBezTo>
                  <a:cubicBezTo>
                    <a:pt x="275589" y="942500"/>
                    <a:pt x="278823" y="939497"/>
                    <a:pt x="279285" y="935570"/>
                  </a:cubicBezTo>
                  <a:lnTo>
                    <a:pt x="396173" y="935570"/>
                  </a:lnTo>
                  <a:cubicBezTo>
                    <a:pt x="396635" y="939497"/>
                    <a:pt x="399870" y="942500"/>
                    <a:pt x="403797" y="942500"/>
                  </a:cubicBezTo>
                  <a:cubicBezTo>
                    <a:pt x="404952" y="942500"/>
                    <a:pt x="405876" y="942269"/>
                    <a:pt x="407031" y="941807"/>
                  </a:cubicBezTo>
                  <a:lnTo>
                    <a:pt x="465475" y="1042987"/>
                  </a:lnTo>
                  <a:cubicBezTo>
                    <a:pt x="463627" y="1044373"/>
                    <a:pt x="462241" y="1046683"/>
                    <a:pt x="462241" y="1049224"/>
                  </a:cubicBezTo>
                  <a:cubicBezTo>
                    <a:pt x="462241" y="1051766"/>
                    <a:pt x="463396" y="1054076"/>
                    <a:pt x="465475" y="1055462"/>
                  </a:cubicBezTo>
                  <a:lnTo>
                    <a:pt x="407031" y="1156642"/>
                  </a:lnTo>
                  <a:cubicBezTo>
                    <a:pt x="407031" y="1156642"/>
                    <a:pt x="404952" y="1155949"/>
                    <a:pt x="404028" y="1155949"/>
                  </a:cubicBezTo>
                  <a:cubicBezTo>
                    <a:pt x="402411" y="1155949"/>
                    <a:pt x="401025" y="1156411"/>
                    <a:pt x="399870" y="1157335"/>
                  </a:cubicBezTo>
                  <a:cubicBezTo>
                    <a:pt x="398021" y="1158490"/>
                    <a:pt x="396635" y="1160569"/>
                    <a:pt x="396404" y="1162879"/>
                  </a:cubicBezTo>
                  <a:lnTo>
                    <a:pt x="279747" y="1162879"/>
                  </a:lnTo>
                  <a:cubicBezTo>
                    <a:pt x="279285" y="1158952"/>
                    <a:pt x="276051" y="1155949"/>
                    <a:pt x="272124" y="1155949"/>
                  </a:cubicBezTo>
                  <a:cubicBezTo>
                    <a:pt x="267966" y="1155949"/>
                    <a:pt x="264501" y="1159414"/>
                    <a:pt x="264501" y="1163572"/>
                  </a:cubicBezTo>
                  <a:cubicBezTo>
                    <a:pt x="264501" y="1166113"/>
                    <a:pt x="265656" y="1168423"/>
                    <a:pt x="267735" y="1169809"/>
                  </a:cubicBezTo>
                  <a:lnTo>
                    <a:pt x="215297" y="1260594"/>
                  </a:lnTo>
                  <a:cubicBezTo>
                    <a:pt x="212525" y="1259208"/>
                    <a:pt x="209521" y="1258284"/>
                    <a:pt x="206287" y="1258284"/>
                  </a:cubicBezTo>
                  <a:cubicBezTo>
                    <a:pt x="195661" y="1258284"/>
                    <a:pt x="187114" y="1266600"/>
                    <a:pt x="186883" y="1276995"/>
                  </a:cubicBezTo>
                  <a:lnTo>
                    <a:pt x="81314" y="1276995"/>
                  </a:lnTo>
                  <a:cubicBezTo>
                    <a:pt x="80852" y="1273068"/>
                    <a:pt x="77618" y="1270065"/>
                    <a:pt x="73691" y="1270065"/>
                  </a:cubicBezTo>
                  <a:cubicBezTo>
                    <a:pt x="69532" y="1270065"/>
                    <a:pt x="66067" y="1273530"/>
                    <a:pt x="66067" y="1277688"/>
                  </a:cubicBezTo>
                  <a:cubicBezTo>
                    <a:pt x="66067" y="1280229"/>
                    <a:pt x="67222" y="1282539"/>
                    <a:pt x="69301" y="1283925"/>
                  </a:cubicBezTo>
                  <a:lnTo>
                    <a:pt x="10857" y="1384413"/>
                  </a:lnTo>
                  <a:cubicBezTo>
                    <a:pt x="10857" y="1384413"/>
                    <a:pt x="8778" y="1383720"/>
                    <a:pt x="7623" y="1383720"/>
                  </a:cubicBezTo>
                  <a:cubicBezTo>
                    <a:pt x="3465" y="1383720"/>
                    <a:pt x="0" y="1387185"/>
                    <a:pt x="0" y="1391343"/>
                  </a:cubicBezTo>
                  <a:cubicBezTo>
                    <a:pt x="0" y="1395501"/>
                    <a:pt x="3465" y="1398966"/>
                    <a:pt x="7623" y="1398966"/>
                  </a:cubicBezTo>
                  <a:cubicBezTo>
                    <a:pt x="8778" y="1398966"/>
                    <a:pt x="9702" y="1398735"/>
                    <a:pt x="10857" y="1398273"/>
                  </a:cubicBezTo>
                  <a:lnTo>
                    <a:pt x="69301" y="1499453"/>
                  </a:lnTo>
                  <a:cubicBezTo>
                    <a:pt x="67453" y="1500839"/>
                    <a:pt x="66067" y="1503149"/>
                    <a:pt x="66067" y="1505690"/>
                  </a:cubicBezTo>
                  <a:cubicBezTo>
                    <a:pt x="66067" y="1509848"/>
                    <a:pt x="69532" y="1513313"/>
                    <a:pt x="73691" y="1513313"/>
                  </a:cubicBezTo>
                  <a:cubicBezTo>
                    <a:pt x="77618" y="1513313"/>
                    <a:pt x="80852" y="1510310"/>
                    <a:pt x="81314" y="1506383"/>
                  </a:cubicBezTo>
                  <a:lnTo>
                    <a:pt x="198202" y="1506383"/>
                  </a:lnTo>
                  <a:cubicBezTo>
                    <a:pt x="198664" y="1510310"/>
                    <a:pt x="201898" y="1513313"/>
                    <a:pt x="205825" y="1513313"/>
                  </a:cubicBezTo>
                  <a:cubicBezTo>
                    <a:pt x="206980" y="1513313"/>
                    <a:pt x="207904" y="1513082"/>
                    <a:pt x="209059" y="1512620"/>
                  </a:cubicBezTo>
                  <a:lnTo>
                    <a:pt x="267504" y="1613801"/>
                  </a:lnTo>
                  <a:cubicBezTo>
                    <a:pt x="265656" y="1615187"/>
                    <a:pt x="264270" y="1617497"/>
                    <a:pt x="264270" y="1620038"/>
                  </a:cubicBezTo>
                  <a:cubicBezTo>
                    <a:pt x="264270" y="1624196"/>
                    <a:pt x="267735" y="1627661"/>
                    <a:pt x="271893" y="1627661"/>
                  </a:cubicBezTo>
                  <a:cubicBezTo>
                    <a:pt x="275820" y="1627661"/>
                    <a:pt x="279054" y="1624658"/>
                    <a:pt x="279516" y="1620731"/>
                  </a:cubicBezTo>
                  <a:lnTo>
                    <a:pt x="384623" y="1620731"/>
                  </a:lnTo>
                  <a:cubicBezTo>
                    <a:pt x="385085" y="1631126"/>
                    <a:pt x="393632" y="1639211"/>
                    <a:pt x="404028" y="1639211"/>
                  </a:cubicBezTo>
                  <a:cubicBezTo>
                    <a:pt x="407262" y="1639211"/>
                    <a:pt x="410265" y="1638518"/>
                    <a:pt x="413037" y="1637132"/>
                  </a:cubicBezTo>
                  <a:lnTo>
                    <a:pt x="465706" y="1728148"/>
                  </a:lnTo>
                  <a:cubicBezTo>
                    <a:pt x="463858" y="1729534"/>
                    <a:pt x="462472" y="1731844"/>
                    <a:pt x="462472" y="1734385"/>
                  </a:cubicBezTo>
                  <a:cubicBezTo>
                    <a:pt x="462472" y="1736926"/>
                    <a:pt x="463627" y="1739236"/>
                    <a:pt x="465706" y="1740622"/>
                  </a:cubicBezTo>
                  <a:lnTo>
                    <a:pt x="407262" y="1841802"/>
                  </a:lnTo>
                  <a:cubicBezTo>
                    <a:pt x="407262" y="1841802"/>
                    <a:pt x="405183" y="1841109"/>
                    <a:pt x="404028" y="1841109"/>
                  </a:cubicBezTo>
                  <a:cubicBezTo>
                    <a:pt x="399870" y="1841109"/>
                    <a:pt x="396404" y="1844574"/>
                    <a:pt x="396404" y="1848733"/>
                  </a:cubicBezTo>
                  <a:cubicBezTo>
                    <a:pt x="396404" y="1852891"/>
                    <a:pt x="399870" y="1856356"/>
                    <a:pt x="404028" y="1856356"/>
                  </a:cubicBezTo>
                  <a:cubicBezTo>
                    <a:pt x="405183" y="1856356"/>
                    <a:pt x="406107" y="1856125"/>
                    <a:pt x="407262" y="1855663"/>
                  </a:cubicBezTo>
                  <a:lnTo>
                    <a:pt x="459931" y="1947141"/>
                  </a:lnTo>
                  <a:cubicBezTo>
                    <a:pt x="454618" y="1950606"/>
                    <a:pt x="451153" y="1956612"/>
                    <a:pt x="451153" y="1963542"/>
                  </a:cubicBezTo>
                  <a:cubicBezTo>
                    <a:pt x="451153" y="1974399"/>
                    <a:pt x="459931" y="1982946"/>
                    <a:pt x="470557" y="1982946"/>
                  </a:cubicBezTo>
                  <a:cubicBezTo>
                    <a:pt x="481183" y="1982946"/>
                    <a:pt x="489730" y="1974399"/>
                    <a:pt x="489961" y="1964004"/>
                  </a:cubicBezTo>
                  <a:lnTo>
                    <a:pt x="594376" y="1964004"/>
                  </a:lnTo>
                  <a:cubicBezTo>
                    <a:pt x="594838" y="1967931"/>
                    <a:pt x="598072" y="1970934"/>
                    <a:pt x="601999" y="1970934"/>
                  </a:cubicBezTo>
                  <a:cubicBezTo>
                    <a:pt x="606157" y="1970934"/>
                    <a:pt x="609622" y="1967469"/>
                    <a:pt x="609622" y="1963311"/>
                  </a:cubicBezTo>
                  <a:cubicBezTo>
                    <a:pt x="609622" y="1960770"/>
                    <a:pt x="608467" y="1958460"/>
                    <a:pt x="606388" y="1957074"/>
                  </a:cubicBezTo>
                  <a:lnTo>
                    <a:pt x="664832" y="1855894"/>
                  </a:lnTo>
                  <a:cubicBezTo>
                    <a:pt x="664832" y="1855894"/>
                    <a:pt x="666911" y="1856587"/>
                    <a:pt x="668066" y="1856587"/>
                  </a:cubicBezTo>
                  <a:cubicBezTo>
                    <a:pt x="671993" y="1856587"/>
                    <a:pt x="675227" y="1853584"/>
                    <a:pt x="675689" y="1849657"/>
                  </a:cubicBezTo>
                  <a:lnTo>
                    <a:pt x="792578" y="1849657"/>
                  </a:lnTo>
                  <a:cubicBezTo>
                    <a:pt x="792578" y="1849657"/>
                    <a:pt x="792809" y="1851274"/>
                    <a:pt x="793040" y="1851736"/>
                  </a:cubicBezTo>
                  <a:cubicBezTo>
                    <a:pt x="794195" y="1854508"/>
                    <a:pt x="796967" y="1856356"/>
                    <a:pt x="799970" y="1856356"/>
                  </a:cubicBezTo>
                  <a:cubicBezTo>
                    <a:pt x="801125" y="1856356"/>
                    <a:pt x="802049" y="1856125"/>
                    <a:pt x="803204" y="1855663"/>
                  </a:cubicBezTo>
                  <a:lnTo>
                    <a:pt x="861648" y="1956843"/>
                  </a:lnTo>
                  <a:cubicBezTo>
                    <a:pt x="859800" y="1958229"/>
                    <a:pt x="858414" y="1960539"/>
                    <a:pt x="858414" y="1963080"/>
                  </a:cubicBezTo>
                  <a:cubicBezTo>
                    <a:pt x="858414" y="1967238"/>
                    <a:pt x="861879" y="1970703"/>
                    <a:pt x="866037" y="1970703"/>
                  </a:cubicBezTo>
                  <a:cubicBezTo>
                    <a:pt x="869965" y="1970703"/>
                    <a:pt x="873199" y="1967700"/>
                    <a:pt x="873661" y="1963773"/>
                  </a:cubicBezTo>
                  <a:lnTo>
                    <a:pt x="990549" y="1963773"/>
                  </a:lnTo>
                  <a:cubicBezTo>
                    <a:pt x="991011" y="1967469"/>
                    <a:pt x="993783" y="1970241"/>
                    <a:pt x="997248" y="1970472"/>
                  </a:cubicBezTo>
                  <a:cubicBezTo>
                    <a:pt x="997479" y="1970472"/>
                    <a:pt x="997710" y="1970472"/>
                    <a:pt x="997941" y="1970472"/>
                  </a:cubicBezTo>
                  <a:cubicBezTo>
                    <a:pt x="998172" y="1970472"/>
                    <a:pt x="998403" y="1970472"/>
                    <a:pt x="998634" y="1970472"/>
                  </a:cubicBezTo>
                  <a:cubicBezTo>
                    <a:pt x="999558" y="1970472"/>
                    <a:pt x="1000251" y="1970241"/>
                    <a:pt x="1000944" y="1969779"/>
                  </a:cubicBezTo>
                  <a:lnTo>
                    <a:pt x="1053382" y="2060795"/>
                  </a:lnTo>
                  <a:cubicBezTo>
                    <a:pt x="1047838" y="2064260"/>
                    <a:pt x="1044142" y="2070266"/>
                    <a:pt x="1044142" y="2077196"/>
                  </a:cubicBezTo>
                  <a:cubicBezTo>
                    <a:pt x="1044142" y="2084127"/>
                    <a:pt x="1047838" y="2090133"/>
                    <a:pt x="1053152" y="2093598"/>
                  </a:cubicBezTo>
                  <a:lnTo>
                    <a:pt x="1000713" y="2184383"/>
                  </a:lnTo>
                  <a:cubicBezTo>
                    <a:pt x="1000713" y="2184383"/>
                    <a:pt x="998634" y="2183690"/>
                    <a:pt x="997479" y="2183690"/>
                  </a:cubicBezTo>
                  <a:cubicBezTo>
                    <a:pt x="993321" y="2183690"/>
                    <a:pt x="989856" y="2187155"/>
                    <a:pt x="989856" y="2191313"/>
                  </a:cubicBezTo>
                  <a:cubicBezTo>
                    <a:pt x="989856" y="2195471"/>
                    <a:pt x="993321" y="2198936"/>
                    <a:pt x="997479" y="2198936"/>
                  </a:cubicBezTo>
                  <a:cubicBezTo>
                    <a:pt x="998634" y="2198936"/>
                    <a:pt x="999558" y="2198705"/>
                    <a:pt x="1000713" y="2198243"/>
                  </a:cubicBezTo>
                  <a:lnTo>
                    <a:pt x="1059158" y="2299423"/>
                  </a:lnTo>
                  <a:cubicBezTo>
                    <a:pt x="1057310" y="2300809"/>
                    <a:pt x="1055924" y="2303119"/>
                    <a:pt x="1055924" y="2305660"/>
                  </a:cubicBezTo>
                  <a:cubicBezTo>
                    <a:pt x="1055924" y="2309818"/>
                    <a:pt x="1059389" y="2313283"/>
                    <a:pt x="1063547" y="2313283"/>
                  </a:cubicBezTo>
                  <a:cubicBezTo>
                    <a:pt x="1067474" y="2313283"/>
                    <a:pt x="1070708" y="2310280"/>
                    <a:pt x="1071170" y="2306353"/>
                  </a:cubicBezTo>
                  <a:lnTo>
                    <a:pt x="1188058" y="2306353"/>
                  </a:lnTo>
                  <a:cubicBezTo>
                    <a:pt x="1188520" y="2310280"/>
                    <a:pt x="1191754" y="2313283"/>
                    <a:pt x="1195682" y="2313283"/>
                  </a:cubicBezTo>
                  <a:cubicBezTo>
                    <a:pt x="1196837" y="2313283"/>
                    <a:pt x="1197761" y="2313052"/>
                    <a:pt x="1198685" y="2312591"/>
                  </a:cubicBezTo>
                  <a:lnTo>
                    <a:pt x="1251585" y="2404299"/>
                  </a:lnTo>
                  <a:cubicBezTo>
                    <a:pt x="1246041" y="2407764"/>
                    <a:pt x="1242345" y="2413771"/>
                    <a:pt x="1242345" y="2420701"/>
                  </a:cubicBezTo>
                  <a:cubicBezTo>
                    <a:pt x="1242345" y="2431558"/>
                    <a:pt x="1251123" y="2440105"/>
                    <a:pt x="1261749" y="2440105"/>
                  </a:cubicBezTo>
                  <a:cubicBezTo>
                    <a:pt x="1272375" y="2440105"/>
                    <a:pt x="1281153" y="2431327"/>
                    <a:pt x="1281153" y="2420701"/>
                  </a:cubicBezTo>
                  <a:cubicBezTo>
                    <a:pt x="1281153" y="2420701"/>
                    <a:pt x="1281153" y="2420701"/>
                    <a:pt x="1281153" y="2420701"/>
                  </a:cubicBezTo>
                  <a:lnTo>
                    <a:pt x="1385799" y="2420701"/>
                  </a:lnTo>
                  <a:cubicBezTo>
                    <a:pt x="1386261" y="2424628"/>
                    <a:pt x="1389495" y="2427631"/>
                    <a:pt x="1393422" y="2427631"/>
                  </a:cubicBezTo>
                  <a:cubicBezTo>
                    <a:pt x="1397580" y="2427631"/>
                    <a:pt x="1401045" y="2424166"/>
                    <a:pt x="1401045" y="2420008"/>
                  </a:cubicBezTo>
                  <a:cubicBezTo>
                    <a:pt x="1401045" y="2417467"/>
                    <a:pt x="1399890" y="2415157"/>
                    <a:pt x="1397811" y="2413771"/>
                  </a:cubicBezTo>
                  <a:lnTo>
                    <a:pt x="1456255" y="2312591"/>
                  </a:lnTo>
                  <a:cubicBezTo>
                    <a:pt x="1456255" y="2312591"/>
                    <a:pt x="1458334" y="2313283"/>
                    <a:pt x="1459489" y="2313283"/>
                  </a:cubicBezTo>
                  <a:cubicBezTo>
                    <a:pt x="1463647" y="2313283"/>
                    <a:pt x="1467112" y="2309818"/>
                    <a:pt x="1467112" y="2305660"/>
                  </a:cubicBezTo>
                  <a:cubicBezTo>
                    <a:pt x="1467112" y="2301502"/>
                    <a:pt x="1463647" y="2298037"/>
                    <a:pt x="1459489" y="2298037"/>
                  </a:cubicBezTo>
                  <a:cubicBezTo>
                    <a:pt x="1458334" y="2298037"/>
                    <a:pt x="1457410" y="2298268"/>
                    <a:pt x="1456255" y="2298730"/>
                  </a:cubicBezTo>
                  <a:lnTo>
                    <a:pt x="1397811" y="2197550"/>
                  </a:lnTo>
                  <a:cubicBezTo>
                    <a:pt x="1399659" y="2196164"/>
                    <a:pt x="1401045" y="2193854"/>
                    <a:pt x="1401045" y="2191313"/>
                  </a:cubicBezTo>
                  <a:cubicBezTo>
                    <a:pt x="1401045" y="2188772"/>
                    <a:pt x="1399890" y="2186462"/>
                    <a:pt x="1397811" y="2185076"/>
                  </a:cubicBezTo>
                  <a:lnTo>
                    <a:pt x="1450249" y="2094060"/>
                  </a:lnTo>
                  <a:cubicBezTo>
                    <a:pt x="1453021" y="2095677"/>
                    <a:pt x="1456255" y="2096370"/>
                    <a:pt x="1459489" y="2096370"/>
                  </a:cubicBezTo>
                  <a:cubicBezTo>
                    <a:pt x="1470346" y="2096370"/>
                    <a:pt x="1478894" y="2087592"/>
                    <a:pt x="1478894" y="2076965"/>
                  </a:cubicBezTo>
                  <a:cubicBezTo>
                    <a:pt x="1478894" y="2066339"/>
                    <a:pt x="1470115" y="2057561"/>
                    <a:pt x="1459489" y="2057561"/>
                  </a:cubicBezTo>
                  <a:cubicBezTo>
                    <a:pt x="1456024" y="2057561"/>
                    <a:pt x="1453021" y="2058485"/>
                    <a:pt x="1450249" y="2059871"/>
                  </a:cubicBezTo>
                  <a:lnTo>
                    <a:pt x="1397580" y="1968855"/>
                  </a:lnTo>
                  <a:cubicBezTo>
                    <a:pt x="1399428" y="1967469"/>
                    <a:pt x="1400814" y="1965159"/>
                    <a:pt x="1400814" y="1962618"/>
                  </a:cubicBezTo>
                  <a:cubicBezTo>
                    <a:pt x="1400814" y="1961232"/>
                    <a:pt x="1400583" y="1960077"/>
                    <a:pt x="1399890" y="1958922"/>
                  </a:cubicBezTo>
                  <a:cubicBezTo>
                    <a:pt x="1399428" y="1957998"/>
                    <a:pt x="1398504" y="1957074"/>
                    <a:pt x="1397580" y="1956381"/>
                  </a:cubicBezTo>
                  <a:lnTo>
                    <a:pt x="1456024" y="1855201"/>
                  </a:lnTo>
                  <a:cubicBezTo>
                    <a:pt x="1456024" y="1855201"/>
                    <a:pt x="1458103" y="1855894"/>
                    <a:pt x="1459258" y="1855894"/>
                  </a:cubicBezTo>
                  <a:cubicBezTo>
                    <a:pt x="1463185" y="1855894"/>
                    <a:pt x="1466419" y="1852891"/>
                    <a:pt x="1466881" y="1848964"/>
                  </a:cubicBezTo>
                  <a:lnTo>
                    <a:pt x="1571757" y="1848964"/>
                  </a:lnTo>
                  <a:cubicBezTo>
                    <a:pt x="1571989" y="1859359"/>
                    <a:pt x="1580767" y="1867906"/>
                    <a:pt x="1591162" y="1867906"/>
                  </a:cubicBezTo>
                  <a:cubicBezTo>
                    <a:pt x="1594396" y="1867906"/>
                    <a:pt x="1597630" y="1866982"/>
                    <a:pt x="1600171" y="1865596"/>
                  </a:cubicBezTo>
                  <a:lnTo>
                    <a:pt x="1652609" y="1956381"/>
                  </a:lnTo>
                  <a:cubicBezTo>
                    <a:pt x="1650761" y="1957767"/>
                    <a:pt x="1649375" y="1960077"/>
                    <a:pt x="1649375" y="1962618"/>
                  </a:cubicBezTo>
                  <a:cubicBezTo>
                    <a:pt x="1649375" y="1966776"/>
                    <a:pt x="1652840" y="1970241"/>
                    <a:pt x="1656998" y="1970241"/>
                  </a:cubicBezTo>
                  <a:cubicBezTo>
                    <a:pt x="1660925" y="1970241"/>
                    <a:pt x="1664159" y="1967238"/>
                    <a:pt x="1664622" y="1963311"/>
                  </a:cubicBezTo>
                  <a:lnTo>
                    <a:pt x="1781510" y="1963311"/>
                  </a:lnTo>
                  <a:cubicBezTo>
                    <a:pt x="1781972" y="1967238"/>
                    <a:pt x="1785206" y="1970241"/>
                    <a:pt x="1789133" y="1970241"/>
                  </a:cubicBezTo>
                  <a:cubicBezTo>
                    <a:pt x="1790288" y="1970241"/>
                    <a:pt x="1791212" y="1970010"/>
                    <a:pt x="1792367" y="1969548"/>
                  </a:cubicBezTo>
                  <a:lnTo>
                    <a:pt x="1850811" y="2070728"/>
                  </a:lnTo>
                  <a:cubicBezTo>
                    <a:pt x="1848963" y="2072114"/>
                    <a:pt x="1847577" y="2074424"/>
                    <a:pt x="1847577" y="2076965"/>
                  </a:cubicBezTo>
                  <a:cubicBezTo>
                    <a:pt x="1847577" y="2081123"/>
                    <a:pt x="1851043" y="2084589"/>
                    <a:pt x="1855201" y="2084589"/>
                  </a:cubicBezTo>
                  <a:cubicBezTo>
                    <a:pt x="1859128" y="2084589"/>
                    <a:pt x="1862362" y="2081586"/>
                    <a:pt x="1862824" y="2077658"/>
                  </a:cubicBezTo>
                  <a:lnTo>
                    <a:pt x="1969548" y="2077658"/>
                  </a:lnTo>
                  <a:cubicBezTo>
                    <a:pt x="1969548" y="2088285"/>
                    <a:pt x="1978326" y="2096832"/>
                    <a:pt x="1988952" y="2096832"/>
                  </a:cubicBezTo>
                  <a:cubicBezTo>
                    <a:pt x="1999579" y="2096832"/>
                    <a:pt x="2008357" y="2088054"/>
                    <a:pt x="2008357" y="2077427"/>
                  </a:cubicBezTo>
                  <a:cubicBezTo>
                    <a:pt x="2008357" y="2069804"/>
                    <a:pt x="2003968" y="2063336"/>
                    <a:pt x="1997731" y="2060102"/>
                  </a:cubicBezTo>
                  <a:lnTo>
                    <a:pt x="2049938" y="1969548"/>
                  </a:lnTo>
                  <a:cubicBezTo>
                    <a:pt x="2049938" y="1969548"/>
                    <a:pt x="2052017" y="1970241"/>
                    <a:pt x="2052941" y="1970241"/>
                  </a:cubicBezTo>
                  <a:cubicBezTo>
                    <a:pt x="2057099" y="1970241"/>
                    <a:pt x="2060564" y="1966776"/>
                    <a:pt x="2060564" y="1962618"/>
                  </a:cubicBezTo>
                  <a:cubicBezTo>
                    <a:pt x="2060564" y="1958460"/>
                    <a:pt x="2057099" y="1954995"/>
                    <a:pt x="2052941" y="1954995"/>
                  </a:cubicBezTo>
                  <a:cubicBezTo>
                    <a:pt x="2051786" y="1954995"/>
                    <a:pt x="2050862" y="1955226"/>
                    <a:pt x="2049938" y="1955688"/>
                  </a:cubicBezTo>
                  <a:lnTo>
                    <a:pt x="1991493" y="1854508"/>
                  </a:lnTo>
                  <a:cubicBezTo>
                    <a:pt x="1993341" y="1853122"/>
                    <a:pt x="1994727" y="1850811"/>
                    <a:pt x="1994727" y="1848271"/>
                  </a:cubicBezTo>
                  <a:lnTo>
                    <a:pt x="1994727" y="1848271"/>
                  </a:lnTo>
                  <a:cubicBezTo>
                    <a:pt x="1994727" y="1845730"/>
                    <a:pt x="1993573" y="1843419"/>
                    <a:pt x="1991493" y="1842033"/>
                  </a:cubicBezTo>
                  <a:lnTo>
                    <a:pt x="2049938" y="1740853"/>
                  </a:lnTo>
                  <a:cubicBezTo>
                    <a:pt x="2049938" y="1740853"/>
                    <a:pt x="2049938" y="1740853"/>
                    <a:pt x="2049938" y="1740853"/>
                  </a:cubicBezTo>
                  <a:cubicBezTo>
                    <a:pt x="2050862" y="1741315"/>
                    <a:pt x="2051786" y="1741546"/>
                    <a:pt x="2052941" y="1741546"/>
                  </a:cubicBezTo>
                  <a:cubicBezTo>
                    <a:pt x="2056868" y="1741546"/>
                    <a:pt x="2060102" y="1738543"/>
                    <a:pt x="2060564" y="1734616"/>
                  </a:cubicBezTo>
                  <a:lnTo>
                    <a:pt x="2166133" y="1734616"/>
                  </a:lnTo>
                  <a:cubicBezTo>
                    <a:pt x="2166364" y="1745242"/>
                    <a:pt x="2174911" y="1753558"/>
                    <a:pt x="2185538" y="1753558"/>
                  </a:cubicBezTo>
                  <a:cubicBezTo>
                    <a:pt x="2196164" y="1753558"/>
                    <a:pt x="2204942" y="1744780"/>
                    <a:pt x="2204942" y="1734154"/>
                  </a:cubicBezTo>
                  <a:cubicBezTo>
                    <a:pt x="2204942" y="1726993"/>
                    <a:pt x="2201015" y="1720756"/>
                    <a:pt x="2195240" y="1717291"/>
                  </a:cubicBezTo>
                  <a:lnTo>
                    <a:pt x="2247678" y="1626506"/>
                  </a:lnTo>
                  <a:cubicBezTo>
                    <a:pt x="2247678" y="1626506"/>
                    <a:pt x="2249757" y="1627199"/>
                    <a:pt x="2250912" y="1627199"/>
                  </a:cubicBezTo>
                  <a:cubicBezTo>
                    <a:pt x="2254839" y="1627199"/>
                    <a:pt x="2258073" y="1624196"/>
                    <a:pt x="2258535" y="1620269"/>
                  </a:cubicBezTo>
                  <a:lnTo>
                    <a:pt x="2375424" y="1620269"/>
                  </a:lnTo>
                  <a:cubicBezTo>
                    <a:pt x="2375886" y="1624196"/>
                    <a:pt x="2379120" y="1627199"/>
                    <a:pt x="2383047" y="1627199"/>
                  </a:cubicBezTo>
                  <a:cubicBezTo>
                    <a:pt x="2387205" y="1627199"/>
                    <a:pt x="2390670" y="1623734"/>
                    <a:pt x="2390670" y="1619576"/>
                  </a:cubicBezTo>
                  <a:cubicBezTo>
                    <a:pt x="2390670" y="1617035"/>
                    <a:pt x="2389515" y="1614725"/>
                    <a:pt x="2387436" y="1613338"/>
                  </a:cubicBezTo>
                  <a:lnTo>
                    <a:pt x="2445880" y="1512158"/>
                  </a:lnTo>
                  <a:cubicBezTo>
                    <a:pt x="2445880" y="1512158"/>
                    <a:pt x="2447959" y="1512851"/>
                    <a:pt x="2448883" y="1512851"/>
                  </a:cubicBezTo>
                  <a:cubicBezTo>
                    <a:pt x="2453041" y="1512851"/>
                    <a:pt x="2456506" y="1509386"/>
                    <a:pt x="2456506" y="1505228"/>
                  </a:cubicBezTo>
                  <a:cubicBezTo>
                    <a:pt x="2456506" y="1501070"/>
                    <a:pt x="2453041" y="1497605"/>
                    <a:pt x="2448883" y="1497605"/>
                  </a:cubicBezTo>
                  <a:cubicBezTo>
                    <a:pt x="2447728" y="1497605"/>
                    <a:pt x="2446804" y="1497836"/>
                    <a:pt x="2445880" y="1498298"/>
                  </a:cubicBezTo>
                  <a:lnTo>
                    <a:pt x="2393442" y="1407513"/>
                  </a:lnTo>
                  <a:cubicBezTo>
                    <a:pt x="2398986" y="1404048"/>
                    <a:pt x="2402682" y="1398042"/>
                    <a:pt x="2402682" y="1390881"/>
                  </a:cubicBezTo>
                  <a:cubicBezTo>
                    <a:pt x="2402682" y="1380023"/>
                    <a:pt x="2393904" y="1371476"/>
                    <a:pt x="2383278" y="1371476"/>
                  </a:cubicBezTo>
                  <a:cubicBezTo>
                    <a:pt x="2372652" y="1371476"/>
                    <a:pt x="2364335" y="1379793"/>
                    <a:pt x="2363873" y="1390188"/>
                  </a:cubicBezTo>
                  <a:lnTo>
                    <a:pt x="2258535" y="1390188"/>
                  </a:lnTo>
                  <a:cubicBezTo>
                    <a:pt x="2258535" y="1390188"/>
                    <a:pt x="2258073" y="1388109"/>
                    <a:pt x="2257611" y="1387185"/>
                  </a:cubicBezTo>
                  <a:cubicBezTo>
                    <a:pt x="2256225" y="1384875"/>
                    <a:pt x="2253915" y="1383489"/>
                    <a:pt x="2251143" y="1383489"/>
                  </a:cubicBezTo>
                  <a:cubicBezTo>
                    <a:pt x="2249988" y="1383489"/>
                    <a:pt x="2249064" y="1383720"/>
                    <a:pt x="2247909" y="1384182"/>
                  </a:cubicBezTo>
                  <a:lnTo>
                    <a:pt x="2189465" y="1283001"/>
                  </a:lnTo>
                  <a:cubicBezTo>
                    <a:pt x="2191313" y="1281615"/>
                    <a:pt x="2192699" y="1279305"/>
                    <a:pt x="2192699" y="1276764"/>
                  </a:cubicBezTo>
                  <a:cubicBezTo>
                    <a:pt x="2192699" y="1272606"/>
                    <a:pt x="2189234" y="1269141"/>
                    <a:pt x="2185076" y="1269141"/>
                  </a:cubicBezTo>
                  <a:cubicBezTo>
                    <a:pt x="2181149" y="1269141"/>
                    <a:pt x="2177914" y="1272144"/>
                    <a:pt x="2177452" y="1276071"/>
                  </a:cubicBezTo>
                  <a:lnTo>
                    <a:pt x="2060564" y="1276071"/>
                  </a:lnTo>
                  <a:cubicBezTo>
                    <a:pt x="2060564" y="1274223"/>
                    <a:pt x="2059640" y="1272606"/>
                    <a:pt x="2058485" y="1271451"/>
                  </a:cubicBezTo>
                  <a:cubicBezTo>
                    <a:pt x="2057099" y="1270065"/>
                    <a:pt x="2055251" y="1269141"/>
                    <a:pt x="2053172" y="1269141"/>
                  </a:cubicBezTo>
                  <a:cubicBezTo>
                    <a:pt x="2052017" y="1269141"/>
                    <a:pt x="2051093" y="1269372"/>
                    <a:pt x="2050169" y="1269834"/>
                  </a:cubicBezTo>
                  <a:lnTo>
                    <a:pt x="1991724" y="1168654"/>
                  </a:lnTo>
                  <a:cubicBezTo>
                    <a:pt x="1993573" y="1167268"/>
                    <a:pt x="1994958" y="1164958"/>
                    <a:pt x="1994958" y="1162417"/>
                  </a:cubicBezTo>
                  <a:cubicBezTo>
                    <a:pt x="1994958" y="1161031"/>
                    <a:pt x="1994727" y="1159876"/>
                    <a:pt x="1994034" y="1158721"/>
                  </a:cubicBezTo>
                  <a:cubicBezTo>
                    <a:pt x="1993573" y="1157797"/>
                    <a:pt x="1992648" y="1156873"/>
                    <a:pt x="1991724" y="1156180"/>
                  </a:cubicBezTo>
                  <a:lnTo>
                    <a:pt x="2044394" y="1065164"/>
                  </a:lnTo>
                  <a:cubicBezTo>
                    <a:pt x="2046935" y="1066319"/>
                    <a:pt x="2049938" y="1067243"/>
                    <a:pt x="2052941" y="1067243"/>
                  </a:cubicBezTo>
                  <a:cubicBezTo>
                    <a:pt x="2063798" y="1067243"/>
                    <a:pt x="2072345" y="1058465"/>
                    <a:pt x="2072345" y="1047838"/>
                  </a:cubicBezTo>
                  <a:cubicBezTo>
                    <a:pt x="2072345" y="1037212"/>
                    <a:pt x="2063567" y="1028434"/>
                    <a:pt x="2052941" y="1028434"/>
                  </a:cubicBezTo>
                  <a:cubicBezTo>
                    <a:pt x="2049707" y="1028434"/>
                    <a:pt x="2046704" y="1029127"/>
                    <a:pt x="2043932" y="1030513"/>
                  </a:cubicBezTo>
                  <a:lnTo>
                    <a:pt x="1991724" y="940190"/>
                  </a:lnTo>
                  <a:cubicBezTo>
                    <a:pt x="1993573" y="938804"/>
                    <a:pt x="1994958" y="936494"/>
                    <a:pt x="1994958" y="933953"/>
                  </a:cubicBezTo>
                  <a:cubicBezTo>
                    <a:pt x="1994958" y="932567"/>
                    <a:pt x="1994727" y="931412"/>
                    <a:pt x="1994034" y="930257"/>
                  </a:cubicBezTo>
                  <a:cubicBezTo>
                    <a:pt x="1993573" y="929333"/>
                    <a:pt x="1992648" y="928409"/>
                    <a:pt x="1991724" y="927716"/>
                  </a:cubicBezTo>
                  <a:lnTo>
                    <a:pt x="2050169" y="826536"/>
                  </a:lnTo>
                  <a:cubicBezTo>
                    <a:pt x="2050169" y="826536"/>
                    <a:pt x="2052248" y="827229"/>
                    <a:pt x="2053172" y="827229"/>
                  </a:cubicBezTo>
                  <a:cubicBezTo>
                    <a:pt x="2057099" y="827229"/>
                    <a:pt x="2060333" y="824226"/>
                    <a:pt x="2060795" y="820299"/>
                  </a:cubicBezTo>
                  <a:lnTo>
                    <a:pt x="2177684" y="820299"/>
                  </a:lnTo>
                  <a:cubicBezTo>
                    <a:pt x="2178145" y="824226"/>
                    <a:pt x="2181380" y="827229"/>
                    <a:pt x="2185307" y="827229"/>
                  </a:cubicBezTo>
                  <a:cubicBezTo>
                    <a:pt x="2189465" y="827229"/>
                    <a:pt x="2192930" y="823764"/>
                    <a:pt x="2192930" y="819606"/>
                  </a:cubicBezTo>
                  <a:cubicBezTo>
                    <a:pt x="2192930" y="817064"/>
                    <a:pt x="2191775" y="814754"/>
                    <a:pt x="2189696" y="813368"/>
                  </a:cubicBezTo>
                  <a:lnTo>
                    <a:pt x="2242134" y="722352"/>
                  </a:lnTo>
                  <a:cubicBezTo>
                    <a:pt x="2244675" y="723738"/>
                    <a:pt x="2247678" y="724431"/>
                    <a:pt x="2250912" y="724431"/>
                  </a:cubicBezTo>
                  <a:cubicBezTo>
                    <a:pt x="2261769" y="724431"/>
                    <a:pt x="2270316" y="715653"/>
                    <a:pt x="2270316" y="705027"/>
                  </a:cubicBezTo>
                  <a:cubicBezTo>
                    <a:pt x="2270316" y="694401"/>
                    <a:pt x="2261538" y="685623"/>
                    <a:pt x="2250912" y="685623"/>
                  </a:cubicBezTo>
                  <a:cubicBezTo>
                    <a:pt x="2247678" y="685623"/>
                    <a:pt x="2244675" y="686316"/>
                    <a:pt x="2241903" y="687933"/>
                  </a:cubicBezTo>
                  <a:lnTo>
                    <a:pt x="2189465" y="597379"/>
                  </a:lnTo>
                  <a:cubicBezTo>
                    <a:pt x="2191313" y="595993"/>
                    <a:pt x="2192699" y="593683"/>
                    <a:pt x="2192699" y="591142"/>
                  </a:cubicBezTo>
                  <a:cubicBezTo>
                    <a:pt x="2192699" y="586984"/>
                    <a:pt x="2189234" y="583518"/>
                    <a:pt x="2185076" y="583518"/>
                  </a:cubicBezTo>
                  <a:cubicBezTo>
                    <a:pt x="2181149" y="583518"/>
                    <a:pt x="2177914" y="586522"/>
                    <a:pt x="2177452" y="590449"/>
                  </a:cubicBezTo>
                  <a:lnTo>
                    <a:pt x="2060564" y="590449"/>
                  </a:lnTo>
                  <a:cubicBezTo>
                    <a:pt x="2060564" y="588601"/>
                    <a:pt x="2059640" y="586984"/>
                    <a:pt x="2058485" y="585829"/>
                  </a:cubicBezTo>
                  <a:cubicBezTo>
                    <a:pt x="2057099" y="584443"/>
                    <a:pt x="2055251" y="583518"/>
                    <a:pt x="2053172" y="583518"/>
                  </a:cubicBezTo>
                  <a:cubicBezTo>
                    <a:pt x="2052017" y="583518"/>
                    <a:pt x="2051093" y="583749"/>
                    <a:pt x="2050169" y="584212"/>
                  </a:cubicBezTo>
                  <a:lnTo>
                    <a:pt x="1991724" y="483031"/>
                  </a:lnTo>
                  <a:cubicBezTo>
                    <a:pt x="1993573" y="481645"/>
                    <a:pt x="1994958" y="479335"/>
                    <a:pt x="1994958" y="476794"/>
                  </a:cubicBezTo>
                  <a:cubicBezTo>
                    <a:pt x="1994958" y="472636"/>
                    <a:pt x="1991493" y="469171"/>
                    <a:pt x="1987335" y="469171"/>
                  </a:cubicBezTo>
                  <a:cubicBezTo>
                    <a:pt x="1983408" y="469171"/>
                    <a:pt x="1980174" y="472174"/>
                    <a:pt x="1979712" y="476101"/>
                  </a:cubicBezTo>
                  <a:lnTo>
                    <a:pt x="1875067" y="476101"/>
                  </a:lnTo>
                  <a:cubicBezTo>
                    <a:pt x="1874605" y="465937"/>
                    <a:pt x="1866058" y="457621"/>
                    <a:pt x="1855663" y="457621"/>
                  </a:cubicBezTo>
                  <a:cubicBezTo>
                    <a:pt x="1845267" y="457621"/>
                    <a:pt x="1836258" y="466399"/>
                    <a:pt x="1836258" y="477025"/>
                  </a:cubicBezTo>
                  <a:cubicBezTo>
                    <a:pt x="1836258" y="483724"/>
                    <a:pt x="1839723" y="489730"/>
                    <a:pt x="1845036" y="493196"/>
                  </a:cubicBezTo>
                  <a:lnTo>
                    <a:pt x="1792598" y="583980"/>
                  </a:lnTo>
                  <a:cubicBezTo>
                    <a:pt x="1792598" y="583980"/>
                    <a:pt x="1790519" y="583287"/>
                    <a:pt x="1789364" y="583287"/>
                  </a:cubicBezTo>
                  <a:cubicBezTo>
                    <a:pt x="1785437" y="583287"/>
                    <a:pt x="1782203" y="586291"/>
                    <a:pt x="1781741" y="590218"/>
                  </a:cubicBezTo>
                  <a:lnTo>
                    <a:pt x="1664852" y="590218"/>
                  </a:lnTo>
                  <a:cubicBezTo>
                    <a:pt x="1664852" y="588370"/>
                    <a:pt x="1663928" y="586753"/>
                    <a:pt x="1662773" y="585598"/>
                  </a:cubicBezTo>
                  <a:cubicBezTo>
                    <a:pt x="1661388" y="584212"/>
                    <a:pt x="1659539" y="583287"/>
                    <a:pt x="1657460" y="583287"/>
                  </a:cubicBezTo>
                  <a:cubicBezTo>
                    <a:pt x="1656305" y="583287"/>
                    <a:pt x="1655381" y="583518"/>
                    <a:pt x="1654457" y="583980"/>
                  </a:cubicBezTo>
                  <a:lnTo>
                    <a:pt x="1596013" y="482800"/>
                  </a:lnTo>
                  <a:cubicBezTo>
                    <a:pt x="1596013" y="482800"/>
                    <a:pt x="1597630" y="481183"/>
                    <a:pt x="1598323" y="480259"/>
                  </a:cubicBezTo>
                  <a:cubicBezTo>
                    <a:pt x="1599016" y="479104"/>
                    <a:pt x="1599247" y="477949"/>
                    <a:pt x="1599247" y="476563"/>
                  </a:cubicBezTo>
                  <a:cubicBezTo>
                    <a:pt x="1599247" y="474022"/>
                    <a:pt x="1598092" y="471712"/>
                    <a:pt x="1596013" y="470326"/>
                  </a:cubicBezTo>
                  <a:lnTo>
                    <a:pt x="1654457" y="369146"/>
                  </a:lnTo>
                  <a:cubicBezTo>
                    <a:pt x="1654457" y="369146"/>
                    <a:pt x="1656536" y="369839"/>
                    <a:pt x="1657460" y="369839"/>
                  </a:cubicBezTo>
                  <a:cubicBezTo>
                    <a:pt x="1661618" y="369839"/>
                    <a:pt x="1665084" y="366374"/>
                    <a:pt x="1665084" y="362216"/>
                  </a:cubicBezTo>
                  <a:cubicBezTo>
                    <a:pt x="1665084" y="358058"/>
                    <a:pt x="1661618" y="354593"/>
                    <a:pt x="1657460" y="354593"/>
                  </a:cubicBezTo>
                  <a:cubicBezTo>
                    <a:pt x="1656305" y="354593"/>
                    <a:pt x="1655381" y="354824"/>
                    <a:pt x="1654457" y="355286"/>
                  </a:cubicBezTo>
                  <a:lnTo>
                    <a:pt x="1596013" y="254105"/>
                  </a:lnTo>
                  <a:cubicBezTo>
                    <a:pt x="1597861" y="252719"/>
                    <a:pt x="1599247" y="250409"/>
                    <a:pt x="1599247" y="247868"/>
                  </a:cubicBezTo>
                  <a:cubicBezTo>
                    <a:pt x="1599247" y="246713"/>
                    <a:pt x="1599247" y="245789"/>
                    <a:pt x="1598554" y="244865"/>
                  </a:cubicBezTo>
                  <a:cubicBezTo>
                    <a:pt x="1598092" y="243479"/>
                    <a:pt x="1597168" y="242555"/>
                    <a:pt x="1596013" y="241631"/>
                  </a:cubicBezTo>
                  <a:lnTo>
                    <a:pt x="1654457" y="140451"/>
                  </a:lnTo>
                  <a:cubicBezTo>
                    <a:pt x="1654457" y="140451"/>
                    <a:pt x="1656536" y="141144"/>
                    <a:pt x="1657691" y="141144"/>
                  </a:cubicBezTo>
                  <a:cubicBezTo>
                    <a:pt x="1661849" y="141144"/>
                    <a:pt x="1665315" y="137679"/>
                    <a:pt x="1665315" y="133521"/>
                  </a:cubicBezTo>
                  <a:cubicBezTo>
                    <a:pt x="1665315" y="129363"/>
                    <a:pt x="1661849" y="125898"/>
                    <a:pt x="1657691" y="125898"/>
                  </a:cubicBezTo>
                  <a:cubicBezTo>
                    <a:pt x="1656536" y="125898"/>
                    <a:pt x="1655612" y="126129"/>
                    <a:pt x="1654457" y="126591"/>
                  </a:cubicBezTo>
                  <a:lnTo>
                    <a:pt x="1596013" y="25411"/>
                  </a:lnTo>
                  <a:cubicBezTo>
                    <a:pt x="1597861" y="24025"/>
                    <a:pt x="1599247" y="21714"/>
                    <a:pt x="1599247" y="19173"/>
                  </a:cubicBezTo>
                  <a:cubicBezTo>
                    <a:pt x="1599247" y="15015"/>
                    <a:pt x="1595782" y="11550"/>
                    <a:pt x="1591624" y="11550"/>
                  </a:cubicBezTo>
                  <a:cubicBezTo>
                    <a:pt x="1587697" y="11550"/>
                    <a:pt x="1584463" y="14553"/>
                    <a:pt x="1584001" y="18480"/>
                  </a:cubicBezTo>
                  <a:lnTo>
                    <a:pt x="1479124" y="18480"/>
                  </a:lnTo>
                  <a:cubicBezTo>
                    <a:pt x="1478663" y="8085"/>
                    <a:pt x="1470115" y="0"/>
                    <a:pt x="1459720" y="0"/>
                  </a:cubicBezTo>
                  <a:close/>
                  <a:moveTo>
                    <a:pt x="873199" y="361985"/>
                  </a:moveTo>
                  <a:cubicBezTo>
                    <a:pt x="872737" y="358058"/>
                    <a:pt x="869503" y="355055"/>
                    <a:pt x="865575" y="355055"/>
                  </a:cubicBezTo>
                  <a:lnTo>
                    <a:pt x="865575" y="355055"/>
                  </a:lnTo>
                  <a:cubicBezTo>
                    <a:pt x="865575" y="355055"/>
                    <a:pt x="863496" y="355286"/>
                    <a:pt x="862341" y="355748"/>
                  </a:cubicBezTo>
                  <a:lnTo>
                    <a:pt x="803897" y="254567"/>
                  </a:lnTo>
                  <a:cubicBezTo>
                    <a:pt x="805745" y="253181"/>
                    <a:pt x="807131" y="250871"/>
                    <a:pt x="807131" y="248330"/>
                  </a:cubicBezTo>
                  <a:cubicBezTo>
                    <a:pt x="807131" y="245789"/>
                    <a:pt x="805976" y="243479"/>
                    <a:pt x="803897" y="242093"/>
                  </a:cubicBezTo>
                  <a:lnTo>
                    <a:pt x="862341" y="140913"/>
                  </a:lnTo>
                  <a:cubicBezTo>
                    <a:pt x="862341" y="140913"/>
                    <a:pt x="864420" y="141606"/>
                    <a:pt x="865575" y="141606"/>
                  </a:cubicBezTo>
                  <a:cubicBezTo>
                    <a:pt x="869503" y="141606"/>
                    <a:pt x="872737" y="138603"/>
                    <a:pt x="873199" y="134676"/>
                  </a:cubicBezTo>
                  <a:lnTo>
                    <a:pt x="978999" y="134676"/>
                  </a:lnTo>
                  <a:cubicBezTo>
                    <a:pt x="978999" y="145302"/>
                    <a:pt x="987777" y="153849"/>
                    <a:pt x="998403" y="153849"/>
                  </a:cubicBezTo>
                  <a:cubicBezTo>
                    <a:pt x="1001406" y="153849"/>
                    <a:pt x="1004409" y="153156"/>
                    <a:pt x="1006951" y="151770"/>
                  </a:cubicBezTo>
                  <a:lnTo>
                    <a:pt x="1058927" y="242093"/>
                  </a:lnTo>
                  <a:cubicBezTo>
                    <a:pt x="1057079" y="243479"/>
                    <a:pt x="1055693" y="245789"/>
                    <a:pt x="1055693" y="248330"/>
                  </a:cubicBezTo>
                  <a:cubicBezTo>
                    <a:pt x="1055693" y="250640"/>
                    <a:pt x="1056848" y="252719"/>
                    <a:pt x="1058465" y="254105"/>
                  </a:cubicBezTo>
                  <a:cubicBezTo>
                    <a:pt x="1058465" y="254105"/>
                    <a:pt x="1058696" y="254105"/>
                    <a:pt x="1058927" y="254336"/>
                  </a:cubicBezTo>
                  <a:lnTo>
                    <a:pt x="1000482" y="355517"/>
                  </a:lnTo>
                  <a:cubicBezTo>
                    <a:pt x="1000482" y="355517"/>
                    <a:pt x="998403" y="354824"/>
                    <a:pt x="997479" y="354824"/>
                  </a:cubicBezTo>
                  <a:cubicBezTo>
                    <a:pt x="993552" y="354824"/>
                    <a:pt x="990318" y="357827"/>
                    <a:pt x="989856" y="361754"/>
                  </a:cubicBezTo>
                  <a:lnTo>
                    <a:pt x="872968" y="361754"/>
                  </a:lnTo>
                  <a:close/>
                  <a:moveTo>
                    <a:pt x="1002099" y="356672"/>
                  </a:moveTo>
                  <a:lnTo>
                    <a:pt x="1060544" y="255491"/>
                  </a:lnTo>
                  <a:cubicBezTo>
                    <a:pt x="1060544" y="255491"/>
                    <a:pt x="1062623" y="256184"/>
                    <a:pt x="1063778" y="256184"/>
                  </a:cubicBezTo>
                  <a:cubicBezTo>
                    <a:pt x="1067705" y="256184"/>
                    <a:pt x="1070939" y="253181"/>
                    <a:pt x="1071401" y="249254"/>
                  </a:cubicBezTo>
                  <a:lnTo>
                    <a:pt x="1188289" y="249254"/>
                  </a:lnTo>
                  <a:cubicBezTo>
                    <a:pt x="1188289" y="251102"/>
                    <a:pt x="1189213" y="252719"/>
                    <a:pt x="1190368" y="253874"/>
                  </a:cubicBezTo>
                  <a:cubicBezTo>
                    <a:pt x="1191754" y="255260"/>
                    <a:pt x="1193602" y="256184"/>
                    <a:pt x="1195682" y="256184"/>
                  </a:cubicBezTo>
                  <a:cubicBezTo>
                    <a:pt x="1196837" y="256184"/>
                    <a:pt x="1197761" y="255953"/>
                    <a:pt x="1198685" y="255491"/>
                  </a:cubicBezTo>
                  <a:lnTo>
                    <a:pt x="1257129" y="356672"/>
                  </a:lnTo>
                  <a:cubicBezTo>
                    <a:pt x="1255281" y="358058"/>
                    <a:pt x="1253895" y="360368"/>
                    <a:pt x="1253895" y="362909"/>
                  </a:cubicBezTo>
                  <a:cubicBezTo>
                    <a:pt x="1253895" y="365450"/>
                    <a:pt x="1255050" y="367760"/>
                    <a:pt x="1257129" y="369146"/>
                  </a:cubicBezTo>
                  <a:lnTo>
                    <a:pt x="1204460" y="460393"/>
                  </a:lnTo>
                  <a:cubicBezTo>
                    <a:pt x="1201919" y="459007"/>
                    <a:pt x="1198916" y="458314"/>
                    <a:pt x="1195682" y="458314"/>
                  </a:cubicBezTo>
                  <a:cubicBezTo>
                    <a:pt x="1185286" y="458314"/>
                    <a:pt x="1176970" y="466399"/>
                    <a:pt x="1176277" y="476563"/>
                  </a:cubicBezTo>
                  <a:lnTo>
                    <a:pt x="1071170" y="476563"/>
                  </a:lnTo>
                  <a:cubicBezTo>
                    <a:pt x="1071170" y="476563"/>
                    <a:pt x="1070708" y="474484"/>
                    <a:pt x="1070246" y="473791"/>
                  </a:cubicBezTo>
                  <a:cubicBezTo>
                    <a:pt x="1068860" y="471481"/>
                    <a:pt x="1066550" y="469864"/>
                    <a:pt x="1063547" y="469864"/>
                  </a:cubicBezTo>
                  <a:cubicBezTo>
                    <a:pt x="1062392" y="469864"/>
                    <a:pt x="1061468" y="470095"/>
                    <a:pt x="1060544" y="470557"/>
                  </a:cubicBezTo>
                  <a:lnTo>
                    <a:pt x="1002099" y="369377"/>
                  </a:lnTo>
                  <a:cubicBezTo>
                    <a:pt x="1003947" y="367991"/>
                    <a:pt x="1005333" y="365681"/>
                    <a:pt x="1005333" y="363140"/>
                  </a:cubicBezTo>
                  <a:cubicBezTo>
                    <a:pt x="1005333" y="360599"/>
                    <a:pt x="1004178" y="358289"/>
                    <a:pt x="1002099" y="356903"/>
                  </a:cubicBezTo>
                  <a:close/>
                  <a:moveTo>
                    <a:pt x="1396656" y="598303"/>
                  </a:moveTo>
                  <a:lnTo>
                    <a:pt x="1455100" y="699483"/>
                  </a:lnTo>
                  <a:cubicBezTo>
                    <a:pt x="1455100" y="699483"/>
                    <a:pt x="1453483" y="701100"/>
                    <a:pt x="1452790" y="702024"/>
                  </a:cubicBezTo>
                  <a:cubicBezTo>
                    <a:pt x="1452097" y="703179"/>
                    <a:pt x="1451866" y="704334"/>
                    <a:pt x="1451866" y="705720"/>
                  </a:cubicBezTo>
                  <a:cubicBezTo>
                    <a:pt x="1451866" y="708261"/>
                    <a:pt x="1453021" y="710571"/>
                    <a:pt x="1455100" y="711957"/>
                  </a:cubicBezTo>
                  <a:lnTo>
                    <a:pt x="1396656" y="813137"/>
                  </a:lnTo>
                  <a:cubicBezTo>
                    <a:pt x="1396656" y="813137"/>
                    <a:pt x="1394577" y="812444"/>
                    <a:pt x="1393653" y="812444"/>
                  </a:cubicBezTo>
                  <a:cubicBezTo>
                    <a:pt x="1390419" y="812444"/>
                    <a:pt x="1387878" y="814292"/>
                    <a:pt x="1386723" y="817064"/>
                  </a:cubicBezTo>
                  <a:cubicBezTo>
                    <a:pt x="1386492" y="817757"/>
                    <a:pt x="1386261" y="818451"/>
                    <a:pt x="1386261" y="819374"/>
                  </a:cubicBezTo>
                  <a:lnTo>
                    <a:pt x="1269372" y="819374"/>
                  </a:lnTo>
                  <a:cubicBezTo>
                    <a:pt x="1268910" y="815447"/>
                    <a:pt x="1265676" y="812444"/>
                    <a:pt x="1261749" y="812444"/>
                  </a:cubicBezTo>
                  <a:cubicBezTo>
                    <a:pt x="1260594" y="812444"/>
                    <a:pt x="1259670" y="812675"/>
                    <a:pt x="1258515" y="813137"/>
                  </a:cubicBezTo>
                  <a:lnTo>
                    <a:pt x="1200071" y="711957"/>
                  </a:lnTo>
                  <a:cubicBezTo>
                    <a:pt x="1201919" y="710571"/>
                    <a:pt x="1203305" y="708261"/>
                    <a:pt x="1203305" y="705720"/>
                  </a:cubicBezTo>
                  <a:lnTo>
                    <a:pt x="1203305" y="705720"/>
                  </a:lnTo>
                  <a:cubicBezTo>
                    <a:pt x="1203305" y="703179"/>
                    <a:pt x="1202150" y="700869"/>
                    <a:pt x="1200071" y="699483"/>
                  </a:cubicBezTo>
                  <a:lnTo>
                    <a:pt x="1258515" y="598303"/>
                  </a:lnTo>
                  <a:cubicBezTo>
                    <a:pt x="1258515" y="598303"/>
                    <a:pt x="1260594" y="598996"/>
                    <a:pt x="1261749" y="598996"/>
                  </a:cubicBezTo>
                  <a:cubicBezTo>
                    <a:pt x="1265676" y="598996"/>
                    <a:pt x="1268910" y="595993"/>
                    <a:pt x="1269372" y="592066"/>
                  </a:cubicBezTo>
                  <a:lnTo>
                    <a:pt x="1386261" y="592066"/>
                  </a:lnTo>
                  <a:cubicBezTo>
                    <a:pt x="1386261" y="592066"/>
                    <a:pt x="1386723" y="594145"/>
                    <a:pt x="1387185" y="594838"/>
                  </a:cubicBezTo>
                  <a:cubicBezTo>
                    <a:pt x="1388571" y="597148"/>
                    <a:pt x="1390881" y="598765"/>
                    <a:pt x="1393884" y="598765"/>
                  </a:cubicBezTo>
                  <a:cubicBezTo>
                    <a:pt x="1395039" y="598765"/>
                    <a:pt x="1395963" y="598534"/>
                    <a:pt x="1396887" y="598072"/>
                  </a:cubicBezTo>
                  <a:close/>
                  <a:moveTo>
                    <a:pt x="1665084" y="592066"/>
                  </a:moveTo>
                  <a:lnTo>
                    <a:pt x="1781972" y="592066"/>
                  </a:lnTo>
                  <a:cubicBezTo>
                    <a:pt x="1781972" y="593914"/>
                    <a:pt x="1782896" y="595531"/>
                    <a:pt x="1784051" y="596686"/>
                  </a:cubicBezTo>
                  <a:cubicBezTo>
                    <a:pt x="1785437" y="598072"/>
                    <a:pt x="1787285" y="598996"/>
                    <a:pt x="1789364" y="598996"/>
                  </a:cubicBezTo>
                  <a:cubicBezTo>
                    <a:pt x="1790519" y="598996"/>
                    <a:pt x="1791443" y="598765"/>
                    <a:pt x="1792598" y="598303"/>
                  </a:cubicBezTo>
                  <a:lnTo>
                    <a:pt x="1851043" y="699483"/>
                  </a:lnTo>
                  <a:cubicBezTo>
                    <a:pt x="1849194" y="700869"/>
                    <a:pt x="1847808" y="703179"/>
                    <a:pt x="1847808" y="705720"/>
                  </a:cubicBezTo>
                  <a:cubicBezTo>
                    <a:pt x="1847808" y="708261"/>
                    <a:pt x="1848963" y="710571"/>
                    <a:pt x="1851043" y="711957"/>
                  </a:cubicBezTo>
                  <a:lnTo>
                    <a:pt x="1799528" y="801356"/>
                  </a:lnTo>
                  <a:lnTo>
                    <a:pt x="1792598" y="813137"/>
                  </a:lnTo>
                  <a:cubicBezTo>
                    <a:pt x="1792598" y="813137"/>
                    <a:pt x="1790519" y="812444"/>
                    <a:pt x="1789364" y="812444"/>
                  </a:cubicBezTo>
                  <a:cubicBezTo>
                    <a:pt x="1785437" y="812444"/>
                    <a:pt x="1782203" y="815447"/>
                    <a:pt x="1781741" y="819374"/>
                  </a:cubicBezTo>
                  <a:lnTo>
                    <a:pt x="1664852" y="819374"/>
                  </a:lnTo>
                  <a:cubicBezTo>
                    <a:pt x="1664852" y="819374"/>
                    <a:pt x="1664391" y="817295"/>
                    <a:pt x="1663928" y="816602"/>
                  </a:cubicBezTo>
                  <a:cubicBezTo>
                    <a:pt x="1662542" y="814292"/>
                    <a:pt x="1660232" y="812675"/>
                    <a:pt x="1657229" y="812675"/>
                  </a:cubicBezTo>
                  <a:cubicBezTo>
                    <a:pt x="1656074" y="812675"/>
                    <a:pt x="1655150" y="812906"/>
                    <a:pt x="1654226" y="813368"/>
                  </a:cubicBezTo>
                  <a:lnTo>
                    <a:pt x="1601788" y="722583"/>
                  </a:lnTo>
                  <a:cubicBezTo>
                    <a:pt x="1607563" y="719118"/>
                    <a:pt x="1611490" y="712881"/>
                    <a:pt x="1611490" y="705720"/>
                  </a:cubicBezTo>
                  <a:cubicBezTo>
                    <a:pt x="1611490" y="698559"/>
                    <a:pt x="1607794" y="692553"/>
                    <a:pt x="1602019" y="689088"/>
                  </a:cubicBezTo>
                  <a:lnTo>
                    <a:pt x="1654226" y="598534"/>
                  </a:lnTo>
                  <a:cubicBezTo>
                    <a:pt x="1654226" y="598534"/>
                    <a:pt x="1656305" y="599227"/>
                    <a:pt x="1657460" y="599227"/>
                  </a:cubicBezTo>
                  <a:cubicBezTo>
                    <a:pt x="1661388" y="599227"/>
                    <a:pt x="1664622" y="596224"/>
                    <a:pt x="1665084" y="592297"/>
                  </a:cubicBezTo>
                  <a:close/>
                  <a:moveTo>
                    <a:pt x="1792598" y="826767"/>
                  </a:moveTo>
                  <a:lnTo>
                    <a:pt x="1844805" y="917321"/>
                  </a:lnTo>
                  <a:cubicBezTo>
                    <a:pt x="1839261" y="920786"/>
                    <a:pt x="1835565" y="926792"/>
                    <a:pt x="1835565" y="933953"/>
                  </a:cubicBezTo>
                  <a:cubicBezTo>
                    <a:pt x="1835565" y="941114"/>
                    <a:pt x="1839261" y="947120"/>
                    <a:pt x="1845036" y="950585"/>
                  </a:cubicBezTo>
                  <a:lnTo>
                    <a:pt x="1792598" y="1041370"/>
                  </a:lnTo>
                  <a:cubicBezTo>
                    <a:pt x="1792598" y="1041370"/>
                    <a:pt x="1790519" y="1040677"/>
                    <a:pt x="1789364" y="1040677"/>
                  </a:cubicBezTo>
                  <a:cubicBezTo>
                    <a:pt x="1785437" y="1040677"/>
                    <a:pt x="1782203" y="1043680"/>
                    <a:pt x="1781741" y="1047607"/>
                  </a:cubicBezTo>
                  <a:lnTo>
                    <a:pt x="1664852" y="1047607"/>
                  </a:lnTo>
                  <a:cubicBezTo>
                    <a:pt x="1664852" y="1047607"/>
                    <a:pt x="1664622" y="1045990"/>
                    <a:pt x="1664391" y="1045297"/>
                  </a:cubicBezTo>
                  <a:cubicBezTo>
                    <a:pt x="1663235" y="1042525"/>
                    <a:pt x="1660463" y="1040677"/>
                    <a:pt x="1657460" y="1040677"/>
                  </a:cubicBezTo>
                  <a:cubicBezTo>
                    <a:pt x="1656305" y="1040677"/>
                    <a:pt x="1655381" y="1040908"/>
                    <a:pt x="1654457" y="1041370"/>
                  </a:cubicBezTo>
                  <a:lnTo>
                    <a:pt x="1596013" y="940190"/>
                  </a:lnTo>
                  <a:cubicBezTo>
                    <a:pt x="1597861" y="938804"/>
                    <a:pt x="1599247" y="936494"/>
                    <a:pt x="1599247" y="933953"/>
                  </a:cubicBezTo>
                  <a:cubicBezTo>
                    <a:pt x="1599247" y="931874"/>
                    <a:pt x="1598323" y="930026"/>
                    <a:pt x="1596937" y="928640"/>
                  </a:cubicBezTo>
                  <a:cubicBezTo>
                    <a:pt x="1596706" y="928409"/>
                    <a:pt x="1596244" y="928178"/>
                    <a:pt x="1596013" y="927947"/>
                  </a:cubicBezTo>
                  <a:lnTo>
                    <a:pt x="1654457" y="826767"/>
                  </a:lnTo>
                  <a:cubicBezTo>
                    <a:pt x="1654457" y="826767"/>
                    <a:pt x="1656536" y="827460"/>
                    <a:pt x="1657460" y="827460"/>
                  </a:cubicBezTo>
                  <a:cubicBezTo>
                    <a:pt x="1661388" y="827460"/>
                    <a:pt x="1664622" y="824457"/>
                    <a:pt x="1665084" y="820530"/>
                  </a:cubicBezTo>
                  <a:lnTo>
                    <a:pt x="1781972" y="820530"/>
                  </a:lnTo>
                  <a:cubicBezTo>
                    <a:pt x="1782434" y="824457"/>
                    <a:pt x="1785668" y="827460"/>
                    <a:pt x="1789595" y="827460"/>
                  </a:cubicBezTo>
                  <a:cubicBezTo>
                    <a:pt x="1790750" y="827460"/>
                    <a:pt x="1791674" y="827229"/>
                    <a:pt x="1792829" y="826767"/>
                  </a:cubicBezTo>
                  <a:close/>
                  <a:moveTo>
                    <a:pt x="1584001" y="1161955"/>
                  </a:moveTo>
                  <a:lnTo>
                    <a:pt x="1479356" y="1161955"/>
                  </a:lnTo>
                  <a:cubicBezTo>
                    <a:pt x="1478894" y="1151791"/>
                    <a:pt x="1470346" y="1143474"/>
                    <a:pt x="1459951" y="1143474"/>
                  </a:cubicBezTo>
                  <a:cubicBezTo>
                    <a:pt x="1456717" y="1143474"/>
                    <a:pt x="1453483" y="1144398"/>
                    <a:pt x="1450711" y="1145785"/>
                  </a:cubicBezTo>
                  <a:lnTo>
                    <a:pt x="1398042" y="1054538"/>
                  </a:lnTo>
                  <a:cubicBezTo>
                    <a:pt x="1399890" y="1053152"/>
                    <a:pt x="1401276" y="1050841"/>
                    <a:pt x="1401276" y="1048300"/>
                  </a:cubicBezTo>
                  <a:lnTo>
                    <a:pt x="1401276" y="1048300"/>
                  </a:lnTo>
                  <a:cubicBezTo>
                    <a:pt x="1401276" y="1045759"/>
                    <a:pt x="1400121" y="1043449"/>
                    <a:pt x="1398042" y="1042063"/>
                  </a:cubicBezTo>
                  <a:lnTo>
                    <a:pt x="1456486" y="940883"/>
                  </a:lnTo>
                  <a:cubicBezTo>
                    <a:pt x="1456486" y="940883"/>
                    <a:pt x="1458565" y="941576"/>
                    <a:pt x="1459720" y="941576"/>
                  </a:cubicBezTo>
                  <a:cubicBezTo>
                    <a:pt x="1463647" y="941576"/>
                    <a:pt x="1466881" y="938573"/>
                    <a:pt x="1467343" y="934646"/>
                  </a:cubicBezTo>
                  <a:lnTo>
                    <a:pt x="1584232" y="934646"/>
                  </a:lnTo>
                  <a:cubicBezTo>
                    <a:pt x="1584463" y="937187"/>
                    <a:pt x="1586080" y="939497"/>
                    <a:pt x="1588159" y="940652"/>
                  </a:cubicBezTo>
                  <a:cubicBezTo>
                    <a:pt x="1589314" y="941345"/>
                    <a:pt x="1590469" y="941576"/>
                    <a:pt x="1591855" y="941576"/>
                  </a:cubicBezTo>
                  <a:cubicBezTo>
                    <a:pt x="1593010" y="941576"/>
                    <a:pt x="1593934" y="941345"/>
                    <a:pt x="1594858" y="940883"/>
                  </a:cubicBezTo>
                  <a:lnTo>
                    <a:pt x="1653302" y="1042063"/>
                  </a:lnTo>
                  <a:cubicBezTo>
                    <a:pt x="1651685" y="1043218"/>
                    <a:pt x="1650761" y="1044835"/>
                    <a:pt x="1650299" y="1046683"/>
                  </a:cubicBezTo>
                  <a:cubicBezTo>
                    <a:pt x="1650299" y="1047145"/>
                    <a:pt x="1650299" y="1047607"/>
                    <a:pt x="1650299" y="1048300"/>
                  </a:cubicBezTo>
                  <a:cubicBezTo>
                    <a:pt x="1650299" y="1048993"/>
                    <a:pt x="1650299" y="1049224"/>
                    <a:pt x="1650299" y="1049917"/>
                  </a:cubicBezTo>
                  <a:cubicBezTo>
                    <a:pt x="1650761" y="1051766"/>
                    <a:pt x="1651685" y="1053383"/>
                    <a:pt x="1653302" y="1054538"/>
                  </a:cubicBezTo>
                  <a:lnTo>
                    <a:pt x="1594858" y="1155718"/>
                  </a:lnTo>
                  <a:cubicBezTo>
                    <a:pt x="1594858" y="1155718"/>
                    <a:pt x="1592779" y="1155025"/>
                    <a:pt x="1591855" y="1155025"/>
                  </a:cubicBezTo>
                  <a:cubicBezTo>
                    <a:pt x="1587928" y="1155025"/>
                    <a:pt x="1584694" y="1158028"/>
                    <a:pt x="1584232" y="1161955"/>
                  </a:cubicBezTo>
                  <a:close/>
                  <a:moveTo>
                    <a:pt x="1594627" y="1169578"/>
                  </a:moveTo>
                  <a:lnTo>
                    <a:pt x="1653071" y="1270758"/>
                  </a:lnTo>
                  <a:cubicBezTo>
                    <a:pt x="1651223" y="1272144"/>
                    <a:pt x="1649837" y="1274454"/>
                    <a:pt x="1649837" y="1276995"/>
                  </a:cubicBezTo>
                  <a:cubicBezTo>
                    <a:pt x="1649837" y="1278150"/>
                    <a:pt x="1649837" y="1279074"/>
                    <a:pt x="1650530" y="1279998"/>
                  </a:cubicBezTo>
                  <a:cubicBezTo>
                    <a:pt x="1650992" y="1281153"/>
                    <a:pt x="1651685" y="1282077"/>
                    <a:pt x="1652609" y="1283001"/>
                  </a:cubicBezTo>
                  <a:cubicBezTo>
                    <a:pt x="1652609" y="1283001"/>
                    <a:pt x="1652840" y="1283001"/>
                    <a:pt x="1653071" y="1283232"/>
                  </a:cubicBezTo>
                  <a:lnTo>
                    <a:pt x="1594627" y="1384413"/>
                  </a:lnTo>
                  <a:cubicBezTo>
                    <a:pt x="1594627" y="1384413"/>
                    <a:pt x="1592548" y="1383720"/>
                    <a:pt x="1591624" y="1383720"/>
                  </a:cubicBezTo>
                  <a:cubicBezTo>
                    <a:pt x="1587697" y="1383720"/>
                    <a:pt x="1584463" y="1386723"/>
                    <a:pt x="1584001" y="1390650"/>
                  </a:cubicBezTo>
                  <a:lnTo>
                    <a:pt x="1467112" y="1390650"/>
                  </a:lnTo>
                  <a:cubicBezTo>
                    <a:pt x="1467112" y="1390650"/>
                    <a:pt x="1466650" y="1388571"/>
                    <a:pt x="1466188" y="1387878"/>
                  </a:cubicBezTo>
                  <a:cubicBezTo>
                    <a:pt x="1464802" y="1385568"/>
                    <a:pt x="1462492" y="1383951"/>
                    <a:pt x="1459489" y="1383951"/>
                  </a:cubicBezTo>
                  <a:cubicBezTo>
                    <a:pt x="1458334" y="1383951"/>
                    <a:pt x="1457410" y="1384182"/>
                    <a:pt x="1456255" y="1384644"/>
                  </a:cubicBezTo>
                  <a:lnTo>
                    <a:pt x="1397811" y="1283463"/>
                  </a:lnTo>
                  <a:cubicBezTo>
                    <a:pt x="1399659" y="1282077"/>
                    <a:pt x="1401045" y="1279767"/>
                    <a:pt x="1401045" y="1277226"/>
                  </a:cubicBezTo>
                  <a:cubicBezTo>
                    <a:pt x="1401045" y="1276071"/>
                    <a:pt x="1401045" y="1275147"/>
                    <a:pt x="1400352" y="1274223"/>
                  </a:cubicBezTo>
                  <a:cubicBezTo>
                    <a:pt x="1400352" y="1273992"/>
                    <a:pt x="1400352" y="1273761"/>
                    <a:pt x="1400121" y="1273530"/>
                  </a:cubicBezTo>
                  <a:cubicBezTo>
                    <a:pt x="1399659" y="1272606"/>
                    <a:pt x="1398735" y="1271682"/>
                    <a:pt x="1397811" y="1270989"/>
                  </a:cubicBezTo>
                  <a:lnTo>
                    <a:pt x="1450249" y="1180204"/>
                  </a:lnTo>
                  <a:cubicBezTo>
                    <a:pt x="1453021" y="1181821"/>
                    <a:pt x="1456255" y="1182745"/>
                    <a:pt x="1459720" y="1182745"/>
                  </a:cubicBezTo>
                  <a:cubicBezTo>
                    <a:pt x="1470346" y="1182745"/>
                    <a:pt x="1478894" y="1174198"/>
                    <a:pt x="1479124" y="1163803"/>
                  </a:cubicBezTo>
                  <a:lnTo>
                    <a:pt x="1583770" y="1163803"/>
                  </a:lnTo>
                  <a:cubicBezTo>
                    <a:pt x="1583770" y="1163803"/>
                    <a:pt x="1584001" y="1165420"/>
                    <a:pt x="1584232" y="1165882"/>
                  </a:cubicBezTo>
                  <a:cubicBezTo>
                    <a:pt x="1585387" y="1168654"/>
                    <a:pt x="1588159" y="1170502"/>
                    <a:pt x="1591162" y="1170502"/>
                  </a:cubicBezTo>
                  <a:cubicBezTo>
                    <a:pt x="1592317" y="1170502"/>
                    <a:pt x="1593241" y="1170271"/>
                    <a:pt x="1594165" y="1169809"/>
                  </a:cubicBezTo>
                  <a:close/>
                  <a:moveTo>
                    <a:pt x="1792598" y="1283925"/>
                  </a:moveTo>
                  <a:lnTo>
                    <a:pt x="1851043" y="1385106"/>
                  </a:lnTo>
                  <a:cubicBezTo>
                    <a:pt x="1849194" y="1386492"/>
                    <a:pt x="1847808" y="1388802"/>
                    <a:pt x="1847808" y="1391343"/>
                  </a:cubicBezTo>
                  <a:cubicBezTo>
                    <a:pt x="1847808" y="1393884"/>
                    <a:pt x="1848963" y="1396194"/>
                    <a:pt x="1851043" y="1397580"/>
                  </a:cubicBezTo>
                  <a:lnTo>
                    <a:pt x="1799528" y="1486979"/>
                  </a:lnTo>
                  <a:lnTo>
                    <a:pt x="1798373" y="1488827"/>
                  </a:lnTo>
                  <a:cubicBezTo>
                    <a:pt x="1795832" y="1487441"/>
                    <a:pt x="1792829" y="1486748"/>
                    <a:pt x="1789595" y="1486748"/>
                  </a:cubicBezTo>
                  <a:cubicBezTo>
                    <a:pt x="1778738" y="1486748"/>
                    <a:pt x="1770191" y="1495526"/>
                    <a:pt x="1770191" y="1506152"/>
                  </a:cubicBezTo>
                  <a:cubicBezTo>
                    <a:pt x="1770191" y="1516778"/>
                    <a:pt x="1778969" y="1525557"/>
                    <a:pt x="1789595" y="1525557"/>
                  </a:cubicBezTo>
                  <a:cubicBezTo>
                    <a:pt x="1792829" y="1525557"/>
                    <a:pt x="1796063" y="1524633"/>
                    <a:pt x="1798604" y="1523247"/>
                  </a:cubicBezTo>
                  <a:lnTo>
                    <a:pt x="1850811" y="1613569"/>
                  </a:lnTo>
                  <a:cubicBezTo>
                    <a:pt x="1848963" y="1614955"/>
                    <a:pt x="1847577" y="1617266"/>
                    <a:pt x="1847577" y="1619807"/>
                  </a:cubicBezTo>
                  <a:cubicBezTo>
                    <a:pt x="1847577" y="1622117"/>
                    <a:pt x="1848732" y="1624196"/>
                    <a:pt x="1850349" y="1625582"/>
                  </a:cubicBezTo>
                  <a:cubicBezTo>
                    <a:pt x="1850349" y="1625582"/>
                    <a:pt x="1850580" y="1625582"/>
                    <a:pt x="1850811" y="1625813"/>
                  </a:cubicBezTo>
                  <a:lnTo>
                    <a:pt x="1792367" y="1726993"/>
                  </a:lnTo>
                  <a:cubicBezTo>
                    <a:pt x="1792367" y="1726993"/>
                    <a:pt x="1790288" y="1726300"/>
                    <a:pt x="1789364" y="1726300"/>
                  </a:cubicBezTo>
                  <a:lnTo>
                    <a:pt x="1789364" y="1726300"/>
                  </a:lnTo>
                  <a:cubicBezTo>
                    <a:pt x="1785437" y="1726300"/>
                    <a:pt x="1782203" y="1729303"/>
                    <a:pt x="1781741" y="1733230"/>
                  </a:cubicBezTo>
                  <a:lnTo>
                    <a:pt x="1664852" y="1733230"/>
                  </a:lnTo>
                  <a:cubicBezTo>
                    <a:pt x="1664391" y="1729303"/>
                    <a:pt x="1661156" y="1726300"/>
                    <a:pt x="1657229" y="1726300"/>
                  </a:cubicBezTo>
                  <a:cubicBezTo>
                    <a:pt x="1656074" y="1726300"/>
                    <a:pt x="1655150" y="1726531"/>
                    <a:pt x="1654226" y="1726993"/>
                  </a:cubicBezTo>
                  <a:lnTo>
                    <a:pt x="1595782" y="1625813"/>
                  </a:lnTo>
                  <a:cubicBezTo>
                    <a:pt x="1595782" y="1625813"/>
                    <a:pt x="1596013" y="1625813"/>
                    <a:pt x="1596244" y="1625582"/>
                  </a:cubicBezTo>
                  <a:cubicBezTo>
                    <a:pt x="1597861" y="1624196"/>
                    <a:pt x="1599016" y="1622117"/>
                    <a:pt x="1599016" y="1619807"/>
                  </a:cubicBezTo>
                  <a:cubicBezTo>
                    <a:pt x="1599016" y="1617266"/>
                    <a:pt x="1597861" y="1614955"/>
                    <a:pt x="1595782" y="1613569"/>
                  </a:cubicBezTo>
                  <a:lnTo>
                    <a:pt x="1594396" y="1612876"/>
                  </a:lnTo>
                  <a:cubicBezTo>
                    <a:pt x="1594396" y="1612876"/>
                    <a:pt x="1592317" y="1612184"/>
                    <a:pt x="1591393" y="1612184"/>
                  </a:cubicBezTo>
                  <a:cubicBezTo>
                    <a:pt x="1589776" y="1612184"/>
                    <a:pt x="1588390" y="1612645"/>
                    <a:pt x="1587004" y="1613569"/>
                  </a:cubicBezTo>
                  <a:cubicBezTo>
                    <a:pt x="1585156" y="1614725"/>
                    <a:pt x="1584001" y="1616804"/>
                    <a:pt x="1583770" y="1619114"/>
                  </a:cubicBezTo>
                  <a:lnTo>
                    <a:pt x="1466881" y="1619114"/>
                  </a:lnTo>
                  <a:cubicBezTo>
                    <a:pt x="1466881" y="1617266"/>
                    <a:pt x="1465957" y="1615649"/>
                    <a:pt x="1464802" y="1614494"/>
                  </a:cubicBezTo>
                  <a:cubicBezTo>
                    <a:pt x="1463416" y="1613108"/>
                    <a:pt x="1461568" y="1612184"/>
                    <a:pt x="1459489" y="1612184"/>
                  </a:cubicBezTo>
                  <a:cubicBezTo>
                    <a:pt x="1458334" y="1612184"/>
                    <a:pt x="1457410" y="1612414"/>
                    <a:pt x="1456255" y="1612876"/>
                  </a:cubicBezTo>
                  <a:lnTo>
                    <a:pt x="1397811" y="1511696"/>
                  </a:lnTo>
                  <a:cubicBezTo>
                    <a:pt x="1397811" y="1511696"/>
                    <a:pt x="1398042" y="1511696"/>
                    <a:pt x="1398273" y="1511465"/>
                  </a:cubicBezTo>
                  <a:cubicBezTo>
                    <a:pt x="1399890" y="1510079"/>
                    <a:pt x="1401045" y="1508000"/>
                    <a:pt x="1401045" y="1505690"/>
                  </a:cubicBezTo>
                  <a:cubicBezTo>
                    <a:pt x="1401045" y="1503149"/>
                    <a:pt x="1399890" y="1500839"/>
                    <a:pt x="1397811" y="1499453"/>
                  </a:cubicBezTo>
                  <a:lnTo>
                    <a:pt x="1456255" y="1398273"/>
                  </a:lnTo>
                  <a:cubicBezTo>
                    <a:pt x="1456255" y="1398273"/>
                    <a:pt x="1458334" y="1398966"/>
                    <a:pt x="1459258" y="1398966"/>
                  </a:cubicBezTo>
                  <a:cubicBezTo>
                    <a:pt x="1463185" y="1398966"/>
                    <a:pt x="1466419" y="1395963"/>
                    <a:pt x="1466881" y="1392036"/>
                  </a:cubicBezTo>
                  <a:lnTo>
                    <a:pt x="1583770" y="1392036"/>
                  </a:lnTo>
                  <a:cubicBezTo>
                    <a:pt x="1584232" y="1395963"/>
                    <a:pt x="1587466" y="1398966"/>
                    <a:pt x="1591393" y="1398966"/>
                  </a:cubicBezTo>
                  <a:cubicBezTo>
                    <a:pt x="1591624" y="1398966"/>
                    <a:pt x="1591855" y="1398966"/>
                    <a:pt x="1592086" y="1398966"/>
                  </a:cubicBezTo>
                  <a:cubicBezTo>
                    <a:pt x="1593010" y="1398966"/>
                    <a:pt x="1593703" y="1398735"/>
                    <a:pt x="1594396" y="1398273"/>
                  </a:cubicBezTo>
                  <a:lnTo>
                    <a:pt x="1595782" y="1397580"/>
                  </a:lnTo>
                  <a:cubicBezTo>
                    <a:pt x="1597630" y="1396194"/>
                    <a:pt x="1599016" y="1393884"/>
                    <a:pt x="1599016" y="1391343"/>
                  </a:cubicBezTo>
                  <a:lnTo>
                    <a:pt x="1599016" y="1391343"/>
                  </a:lnTo>
                  <a:cubicBezTo>
                    <a:pt x="1599016" y="1388802"/>
                    <a:pt x="1597861" y="1386492"/>
                    <a:pt x="1595782" y="1385106"/>
                  </a:cubicBezTo>
                  <a:lnTo>
                    <a:pt x="1654226" y="1283925"/>
                  </a:lnTo>
                  <a:cubicBezTo>
                    <a:pt x="1654226" y="1283925"/>
                    <a:pt x="1656305" y="1284619"/>
                    <a:pt x="1657460" y="1284619"/>
                  </a:cubicBezTo>
                  <a:cubicBezTo>
                    <a:pt x="1661388" y="1284619"/>
                    <a:pt x="1664622" y="1281615"/>
                    <a:pt x="1665084" y="1277688"/>
                  </a:cubicBezTo>
                  <a:lnTo>
                    <a:pt x="1781972" y="1277688"/>
                  </a:lnTo>
                  <a:cubicBezTo>
                    <a:pt x="1781972" y="1277688"/>
                    <a:pt x="1782203" y="1279305"/>
                    <a:pt x="1782434" y="1279767"/>
                  </a:cubicBezTo>
                  <a:cubicBezTo>
                    <a:pt x="1783589" y="1282539"/>
                    <a:pt x="1786361" y="1284387"/>
                    <a:pt x="1789364" y="1284387"/>
                  </a:cubicBezTo>
                  <a:cubicBezTo>
                    <a:pt x="1790519" y="1284387"/>
                    <a:pt x="1791443" y="1284156"/>
                    <a:pt x="1792367" y="1283694"/>
                  </a:cubicBezTo>
                  <a:close/>
                  <a:moveTo>
                    <a:pt x="1988259" y="1398735"/>
                  </a:moveTo>
                  <a:cubicBezTo>
                    <a:pt x="1988259" y="1398735"/>
                    <a:pt x="1989876" y="1398504"/>
                    <a:pt x="1990570" y="1398042"/>
                  </a:cubicBezTo>
                  <a:lnTo>
                    <a:pt x="2049014" y="1499222"/>
                  </a:lnTo>
                  <a:cubicBezTo>
                    <a:pt x="2047166" y="1500608"/>
                    <a:pt x="2045780" y="1502918"/>
                    <a:pt x="2045780" y="1505459"/>
                  </a:cubicBezTo>
                  <a:cubicBezTo>
                    <a:pt x="2045780" y="1507307"/>
                    <a:pt x="2046473" y="1508924"/>
                    <a:pt x="2047628" y="1510310"/>
                  </a:cubicBezTo>
                  <a:cubicBezTo>
                    <a:pt x="2048090" y="1510772"/>
                    <a:pt x="2048552" y="1511234"/>
                    <a:pt x="2049014" y="1511696"/>
                  </a:cubicBezTo>
                  <a:lnTo>
                    <a:pt x="1990570" y="1612876"/>
                  </a:lnTo>
                  <a:cubicBezTo>
                    <a:pt x="1990570" y="1612876"/>
                    <a:pt x="1988490" y="1612184"/>
                    <a:pt x="1987566" y="1612184"/>
                  </a:cubicBezTo>
                  <a:cubicBezTo>
                    <a:pt x="1983639" y="1612184"/>
                    <a:pt x="1980405" y="1615187"/>
                    <a:pt x="1979943" y="1619114"/>
                  </a:cubicBezTo>
                  <a:lnTo>
                    <a:pt x="1863055" y="1619114"/>
                  </a:lnTo>
                  <a:cubicBezTo>
                    <a:pt x="1863055" y="1619114"/>
                    <a:pt x="1862593" y="1617035"/>
                    <a:pt x="1862131" y="1616342"/>
                  </a:cubicBezTo>
                  <a:cubicBezTo>
                    <a:pt x="1860745" y="1614031"/>
                    <a:pt x="1858435" y="1612414"/>
                    <a:pt x="1855432" y="1612414"/>
                  </a:cubicBezTo>
                  <a:lnTo>
                    <a:pt x="1855432" y="1612414"/>
                  </a:lnTo>
                  <a:cubicBezTo>
                    <a:pt x="1855432" y="1612414"/>
                    <a:pt x="1853353" y="1612645"/>
                    <a:pt x="1852429" y="1613108"/>
                  </a:cubicBezTo>
                  <a:lnTo>
                    <a:pt x="1800221" y="1522553"/>
                  </a:lnTo>
                  <a:cubicBezTo>
                    <a:pt x="1805766" y="1519089"/>
                    <a:pt x="1809231" y="1513082"/>
                    <a:pt x="1809231" y="1506152"/>
                  </a:cubicBezTo>
                  <a:cubicBezTo>
                    <a:pt x="1809231" y="1499222"/>
                    <a:pt x="1805535" y="1492985"/>
                    <a:pt x="1799759" y="1489520"/>
                  </a:cubicBezTo>
                  <a:lnTo>
                    <a:pt x="1852429" y="1398273"/>
                  </a:lnTo>
                  <a:cubicBezTo>
                    <a:pt x="1852429" y="1398273"/>
                    <a:pt x="1854507" y="1398966"/>
                    <a:pt x="1855432" y="1398966"/>
                  </a:cubicBezTo>
                  <a:lnTo>
                    <a:pt x="1855432" y="1398966"/>
                  </a:lnTo>
                  <a:cubicBezTo>
                    <a:pt x="1859359" y="1398966"/>
                    <a:pt x="1862593" y="1395963"/>
                    <a:pt x="1863055" y="1392036"/>
                  </a:cubicBezTo>
                  <a:lnTo>
                    <a:pt x="1979943" y="1392036"/>
                  </a:lnTo>
                  <a:cubicBezTo>
                    <a:pt x="1980405" y="1395963"/>
                    <a:pt x="1983639" y="1398966"/>
                    <a:pt x="1987566" y="1398966"/>
                  </a:cubicBezTo>
                  <a:cubicBezTo>
                    <a:pt x="1987797" y="1398966"/>
                    <a:pt x="1988028" y="1398966"/>
                    <a:pt x="1988259" y="1398966"/>
                  </a:cubicBezTo>
                  <a:close/>
                  <a:moveTo>
                    <a:pt x="1572220" y="1847577"/>
                  </a:moveTo>
                  <a:lnTo>
                    <a:pt x="1467343" y="1847577"/>
                  </a:lnTo>
                  <a:cubicBezTo>
                    <a:pt x="1467343" y="1847577"/>
                    <a:pt x="1466881" y="1845498"/>
                    <a:pt x="1466419" y="1844805"/>
                  </a:cubicBezTo>
                  <a:cubicBezTo>
                    <a:pt x="1465033" y="1842495"/>
                    <a:pt x="1462723" y="1840878"/>
                    <a:pt x="1459720" y="1840878"/>
                  </a:cubicBezTo>
                  <a:cubicBezTo>
                    <a:pt x="1458565" y="1840878"/>
                    <a:pt x="1457641" y="1841109"/>
                    <a:pt x="1456486" y="1841571"/>
                  </a:cubicBezTo>
                  <a:lnTo>
                    <a:pt x="1404048" y="1750786"/>
                  </a:lnTo>
                  <a:cubicBezTo>
                    <a:pt x="1409592" y="1747321"/>
                    <a:pt x="1413057" y="1741315"/>
                    <a:pt x="1413057" y="1734385"/>
                  </a:cubicBezTo>
                  <a:cubicBezTo>
                    <a:pt x="1413057" y="1727455"/>
                    <a:pt x="1409361" y="1721449"/>
                    <a:pt x="1404048" y="1717984"/>
                  </a:cubicBezTo>
                  <a:lnTo>
                    <a:pt x="1456486" y="1627199"/>
                  </a:lnTo>
                  <a:cubicBezTo>
                    <a:pt x="1456486" y="1627199"/>
                    <a:pt x="1458565" y="1627892"/>
                    <a:pt x="1459489" y="1627892"/>
                  </a:cubicBezTo>
                  <a:cubicBezTo>
                    <a:pt x="1461337" y="1627892"/>
                    <a:pt x="1462954" y="1627199"/>
                    <a:pt x="1464340" y="1626044"/>
                  </a:cubicBezTo>
                  <a:cubicBezTo>
                    <a:pt x="1465957" y="1624889"/>
                    <a:pt x="1466881" y="1623041"/>
                    <a:pt x="1467112" y="1620962"/>
                  </a:cubicBezTo>
                  <a:lnTo>
                    <a:pt x="1584001" y="1620962"/>
                  </a:lnTo>
                  <a:cubicBezTo>
                    <a:pt x="1584463" y="1624658"/>
                    <a:pt x="1587235" y="1627430"/>
                    <a:pt x="1590700" y="1627661"/>
                  </a:cubicBezTo>
                  <a:cubicBezTo>
                    <a:pt x="1590931" y="1627661"/>
                    <a:pt x="1591162" y="1627661"/>
                    <a:pt x="1591393" y="1627661"/>
                  </a:cubicBezTo>
                  <a:cubicBezTo>
                    <a:pt x="1591624" y="1627661"/>
                    <a:pt x="1591855" y="1627661"/>
                    <a:pt x="1592086" y="1627661"/>
                  </a:cubicBezTo>
                  <a:cubicBezTo>
                    <a:pt x="1593010" y="1627661"/>
                    <a:pt x="1593703" y="1627430"/>
                    <a:pt x="1594396" y="1626968"/>
                  </a:cubicBezTo>
                  <a:lnTo>
                    <a:pt x="1652840" y="1728148"/>
                  </a:lnTo>
                  <a:cubicBezTo>
                    <a:pt x="1652840" y="1728148"/>
                    <a:pt x="1652609" y="1728148"/>
                    <a:pt x="1652378" y="1728379"/>
                  </a:cubicBezTo>
                  <a:cubicBezTo>
                    <a:pt x="1650761" y="1729765"/>
                    <a:pt x="1649606" y="1731844"/>
                    <a:pt x="1649606" y="1734154"/>
                  </a:cubicBezTo>
                  <a:cubicBezTo>
                    <a:pt x="1649606" y="1736695"/>
                    <a:pt x="1650761" y="1739005"/>
                    <a:pt x="1652840" y="1740391"/>
                  </a:cubicBezTo>
                  <a:lnTo>
                    <a:pt x="1600402" y="1831407"/>
                  </a:lnTo>
                  <a:cubicBezTo>
                    <a:pt x="1597630" y="1830021"/>
                    <a:pt x="1594627" y="1829097"/>
                    <a:pt x="1591393" y="1829097"/>
                  </a:cubicBezTo>
                  <a:cubicBezTo>
                    <a:pt x="1580998" y="1829097"/>
                    <a:pt x="1572450" y="1837413"/>
                    <a:pt x="1571989" y="1847577"/>
                  </a:cubicBezTo>
                  <a:close/>
                  <a:moveTo>
                    <a:pt x="1258746" y="1727224"/>
                  </a:moveTo>
                  <a:lnTo>
                    <a:pt x="1200302" y="1626044"/>
                  </a:lnTo>
                  <a:cubicBezTo>
                    <a:pt x="1202150" y="1624658"/>
                    <a:pt x="1203536" y="1622348"/>
                    <a:pt x="1203536" y="1619807"/>
                  </a:cubicBezTo>
                  <a:cubicBezTo>
                    <a:pt x="1203536" y="1618421"/>
                    <a:pt x="1203305" y="1617266"/>
                    <a:pt x="1202612" y="1616111"/>
                  </a:cubicBezTo>
                  <a:cubicBezTo>
                    <a:pt x="1202150" y="1615187"/>
                    <a:pt x="1201226" y="1614262"/>
                    <a:pt x="1200302" y="1613569"/>
                  </a:cubicBezTo>
                  <a:lnTo>
                    <a:pt x="1258746" y="1512389"/>
                  </a:lnTo>
                  <a:cubicBezTo>
                    <a:pt x="1258746" y="1512389"/>
                    <a:pt x="1260363" y="1512851"/>
                    <a:pt x="1261056" y="1513082"/>
                  </a:cubicBezTo>
                  <a:cubicBezTo>
                    <a:pt x="1261287" y="1513082"/>
                    <a:pt x="1261518" y="1513082"/>
                    <a:pt x="1261749" y="1513082"/>
                  </a:cubicBezTo>
                  <a:cubicBezTo>
                    <a:pt x="1265676" y="1513082"/>
                    <a:pt x="1268910" y="1510079"/>
                    <a:pt x="1269372" y="1506152"/>
                  </a:cubicBezTo>
                  <a:lnTo>
                    <a:pt x="1386261" y="1506152"/>
                  </a:lnTo>
                  <a:cubicBezTo>
                    <a:pt x="1386261" y="1506152"/>
                    <a:pt x="1386492" y="1507769"/>
                    <a:pt x="1386723" y="1508462"/>
                  </a:cubicBezTo>
                  <a:cubicBezTo>
                    <a:pt x="1387878" y="1511234"/>
                    <a:pt x="1390650" y="1513082"/>
                    <a:pt x="1393653" y="1513082"/>
                  </a:cubicBezTo>
                  <a:cubicBezTo>
                    <a:pt x="1394808" y="1513082"/>
                    <a:pt x="1395732" y="1512851"/>
                    <a:pt x="1396887" y="1512389"/>
                  </a:cubicBezTo>
                  <a:lnTo>
                    <a:pt x="1455331" y="1613569"/>
                  </a:lnTo>
                  <a:cubicBezTo>
                    <a:pt x="1455331" y="1613569"/>
                    <a:pt x="1455100" y="1613569"/>
                    <a:pt x="1454869" y="1613801"/>
                  </a:cubicBezTo>
                  <a:cubicBezTo>
                    <a:pt x="1453252" y="1615187"/>
                    <a:pt x="1452097" y="1617266"/>
                    <a:pt x="1452097" y="1619576"/>
                  </a:cubicBezTo>
                  <a:cubicBezTo>
                    <a:pt x="1452097" y="1622117"/>
                    <a:pt x="1453252" y="1624427"/>
                    <a:pt x="1455331" y="1625813"/>
                  </a:cubicBezTo>
                  <a:lnTo>
                    <a:pt x="1402893" y="1716598"/>
                  </a:lnTo>
                  <a:cubicBezTo>
                    <a:pt x="1400121" y="1715212"/>
                    <a:pt x="1397118" y="1714288"/>
                    <a:pt x="1393884" y="1714288"/>
                  </a:cubicBezTo>
                  <a:cubicBezTo>
                    <a:pt x="1383489" y="1714288"/>
                    <a:pt x="1374941" y="1722604"/>
                    <a:pt x="1374479" y="1732999"/>
                  </a:cubicBezTo>
                  <a:lnTo>
                    <a:pt x="1269603" y="1732999"/>
                  </a:lnTo>
                  <a:cubicBezTo>
                    <a:pt x="1269141" y="1729072"/>
                    <a:pt x="1265907" y="1726069"/>
                    <a:pt x="1261980" y="1726069"/>
                  </a:cubicBezTo>
                  <a:cubicBezTo>
                    <a:pt x="1260825" y="1726069"/>
                    <a:pt x="1259901" y="1726300"/>
                    <a:pt x="1258977" y="1726762"/>
                  </a:cubicBezTo>
                  <a:close/>
                  <a:moveTo>
                    <a:pt x="990318" y="1733461"/>
                  </a:moveTo>
                  <a:lnTo>
                    <a:pt x="886135" y="1733461"/>
                  </a:lnTo>
                  <a:cubicBezTo>
                    <a:pt x="885673" y="1723066"/>
                    <a:pt x="877126" y="1714750"/>
                    <a:pt x="866730" y="1714750"/>
                  </a:cubicBezTo>
                  <a:cubicBezTo>
                    <a:pt x="863265" y="1714750"/>
                    <a:pt x="860031" y="1715674"/>
                    <a:pt x="857028" y="1717291"/>
                  </a:cubicBezTo>
                  <a:lnTo>
                    <a:pt x="804359" y="1626044"/>
                  </a:lnTo>
                  <a:cubicBezTo>
                    <a:pt x="806207" y="1624658"/>
                    <a:pt x="807593" y="1622348"/>
                    <a:pt x="807593" y="1619807"/>
                  </a:cubicBezTo>
                  <a:cubicBezTo>
                    <a:pt x="807593" y="1618652"/>
                    <a:pt x="807593" y="1617728"/>
                    <a:pt x="806900" y="1616804"/>
                  </a:cubicBezTo>
                  <a:cubicBezTo>
                    <a:pt x="806438" y="1615418"/>
                    <a:pt x="805514" y="1614494"/>
                    <a:pt x="804359" y="1613569"/>
                  </a:cubicBezTo>
                  <a:lnTo>
                    <a:pt x="862803" y="1512389"/>
                  </a:lnTo>
                  <a:cubicBezTo>
                    <a:pt x="862803" y="1512389"/>
                    <a:pt x="864882" y="1513082"/>
                    <a:pt x="866037" y="1513082"/>
                  </a:cubicBezTo>
                  <a:cubicBezTo>
                    <a:pt x="869965" y="1513082"/>
                    <a:pt x="873199" y="1510079"/>
                    <a:pt x="873661" y="1506152"/>
                  </a:cubicBezTo>
                  <a:lnTo>
                    <a:pt x="990549" y="1506152"/>
                  </a:lnTo>
                  <a:cubicBezTo>
                    <a:pt x="990780" y="1508924"/>
                    <a:pt x="992628" y="1511234"/>
                    <a:pt x="995169" y="1512389"/>
                  </a:cubicBezTo>
                  <a:cubicBezTo>
                    <a:pt x="996093" y="1512851"/>
                    <a:pt x="997017" y="1513082"/>
                    <a:pt x="998172" y="1513082"/>
                  </a:cubicBezTo>
                  <a:cubicBezTo>
                    <a:pt x="999327" y="1513082"/>
                    <a:pt x="1000251" y="1512851"/>
                    <a:pt x="1001175" y="1512389"/>
                  </a:cubicBezTo>
                  <a:lnTo>
                    <a:pt x="1059620" y="1613569"/>
                  </a:lnTo>
                  <a:cubicBezTo>
                    <a:pt x="1057772" y="1614955"/>
                    <a:pt x="1056386" y="1617266"/>
                    <a:pt x="1056386" y="1619807"/>
                  </a:cubicBezTo>
                  <a:cubicBezTo>
                    <a:pt x="1056386" y="1622348"/>
                    <a:pt x="1057541" y="1624658"/>
                    <a:pt x="1059620" y="1626044"/>
                  </a:cubicBezTo>
                  <a:lnTo>
                    <a:pt x="1001175" y="1727224"/>
                  </a:lnTo>
                  <a:cubicBezTo>
                    <a:pt x="1001175" y="1727224"/>
                    <a:pt x="999096" y="1726531"/>
                    <a:pt x="997941" y="1726531"/>
                  </a:cubicBezTo>
                  <a:cubicBezTo>
                    <a:pt x="994014" y="1726531"/>
                    <a:pt x="990780" y="1729534"/>
                    <a:pt x="990318" y="1733461"/>
                  </a:cubicBezTo>
                  <a:close/>
                  <a:moveTo>
                    <a:pt x="664832" y="1613108"/>
                  </a:moveTo>
                  <a:lnTo>
                    <a:pt x="606388" y="1511927"/>
                  </a:lnTo>
                  <a:cubicBezTo>
                    <a:pt x="608236" y="1510541"/>
                    <a:pt x="609622" y="1508231"/>
                    <a:pt x="609622" y="1505690"/>
                  </a:cubicBezTo>
                  <a:lnTo>
                    <a:pt x="609622" y="1505690"/>
                  </a:lnTo>
                  <a:cubicBezTo>
                    <a:pt x="609622" y="1503149"/>
                    <a:pt x="608467" y="1500839"/>
                    <a:pt x="606388" y="1499453"/>
                  </a:cubicBezTo>
                  <a:lnTo>
                    <a:pt x="659057" y="1408206"/>
                  </a:lnTo>
                  <a:cubicBezTo>
                    <a:pt x="661829" y="1409823"/>
                    <a:pt x="665063" y="1410516"/>
                    <a:pt x="668297" y="1410516"/>
                  </a:cubicBezTo>
                  <a:cubicBezTo>
                    <a:pt x="678692" y="1410516"/>
                    <a:pt x="687240" y="1402200"/>
                    <a:pt x="687702" y="1392036"/>
                  </a:cubicBezTo>
                  <a:lnTo>
                    <a:pt x="792116" y="1392036"/>
                  </a:lnTo>
                  <a:cubicBezTo>
                    <a:pt x="792578" y="1395963"/>
                    <a:pt x="795812" y="1398966"/>
                    <a:pt x="799739" y="1398966"/>
                  </a:cubicBezTo>
                  <a:lnTo>
                    <a:pt x="799739" y="1398966"/>
                  </a:lnTo>
                  <a:cubicBezTo>
                    <a:pt x="799739" y="1398966"/>
                    <a:pt x="800201" y="1398966"/>
                    <a:pt x="800432" y="1398966"/>
                  </a:cubicBezTo>
                  <a:cubicBezTo>
                    <a:pt x="801356" y="1398966"/>
                    <a:pt x="802049" y="1398735"/>
                    <a:pt x="802742" y="1398273"/>
                  </a:cubicBezTo>
                  <a:lnTo>
                    <a:pt x="861186" y="1499453"/>
                  </a:lnTo>
                  <a:cubicBezTo>
                    <a:pt x="859338" y="1500839"/>
                    <a:pt x="857952" y="1503149"/>
                    <a:pt x="857952" y="1505690"/>
                  </a:cubicBezTo>
                  <a:cubicBezTo>
                    <a:pt x="857952" y="1506383"/>
                    <a:pt x="857952" y="1507307"/>
                    <a:pt x="858183" y="1508000"/>
                  </a:cubicBezTo>
                  <a:cubicBezTo>
                    <a:pt x="858183" y="1508000"/>
                    <a:pt x="858183" y="1508462"/>
                    <a:pt x="858414" y="1508693"/>
                  </a:cubicBezTo>
                  <a:cubicBezTo>
                    <a:pt x="858414" y="1508693"/>
                    <a:pt x="858414" y="1508693"/>
                    <a:pt x="858414" y="1508693"/>
                  </a:cubicBezTo>
                  <a:cubicBezTo>
                    <a:pt x="858645" y="1509386"/>
                    <a:pt x="859107" y="1510079"/>
                    <a:pt x="859569" y="1510541"/>
                  </a:cubicBezTo>
                  <a:cubicBezTo>
                    <a:pt x="860031" y="1511003"/>
                    <a:pt x="860493" y="1511465"/>
                    <a:pt x="860955" y="1511927"/>
                  </a:cubicBezTo>
                  <a:lnTo>
                    <a:pt x="802511" y="1613108"/>
                  </a:lnTo>
                  <a:cubicBezTo>
                    <a:pt x="802511" y="1613108"/>
                    <a:pt x="800432" y="1612414"/>
                    <a:pt x="799508" y="1612414"/>
                  </a:cubicBezTo>
                  <a:cubicBezTo>
                    <a:pt x="795581" y="1612414"/>
                    <a:pt x="792347" y="1615418"/>
                    <a:pt x="791885" y="1619345"/>
                  </a:cubicBezTo>
                  <a:lnTo>
                    <a:pt x="674996" y="1619345"/>
                  </a:lnTo>
                  <a:cubicBezTo>
                    <a:pt x="674996" y="1619345"/>
                    <a:pt x="674534" y="1617266"/>
                    <a:pt x="674072" y="1616572"/>
                  </a:cubicBezTo>
                  <a:cubicBezTo>
                    <a:pt x="672686" y="1614262"/>
                    <a:pt x="670376" y="1612645"/>
                    <a:pt x="667373" y="1612645"/>
                  </a:cubicBezTo>
                  <a:lnTo>
                    <a:pt x="667373" y="1612645"/>
                  </a:lnTo>
                  <a:cubicBezTo>
                    <a:pt x="667373" y="1612645"/>
                    <a:pt x="665294" y="1612876"/>
                    <a:pt x="664370" y="1613338"/>
                  </a:cubicBezTo>
                  <a:close/>
                  <a:moveTo>
                    <a:pt x="466861" y="1498760"/>
                  </a:moveTo>
                  <a:lnTo>
                    <a:pt x="408417" y="1397580"/>
                  </a:lnTo>
                  <a:cubicBezTo>
                    <a:pt x="410265" y="1396194"/>
                    <a:pt x="411651" y="1393884"/>
                    <a:pt x="411651" y="1391343"/>
                  </a:cubicBezTo>
                  <a:lnTo>
                    <a:pt x="411651" y="1391343"/>
                  </a:lnTo>
                  <a:cubicBezTo>
                    <a:pt x="411651" y="1388802"/>
                    <a:pt x="410496" y="1386492"/>
                    <a:pt x="408417" y="1385106"/>
                  </a:cubicBezTo>
                  <a:lnTo>
                    <a:pt x="466861" y="1283925"/>
                  </a:lnTo>
                  <a:cubicBezTo>
                    <a:pt x="466861" y="1283925"/>
                    <a:pt x="468940" y="1284619"/>
                    <a:pt x="469864" y="1284619"/>
                  </a:cubicBezTo>
                  <a:cubicBezTo>
                    <a:pt x="471250" y="1284619"/>
                    <a:pt x="472405" y="1284156"/>
                    <a:pt x="473560" y="1283694"/>
                  </a:cubicBezTo>
                  <a:cubicBezTo>
                    <a:pt x="475639" y="1282539"/>
                    <a:pt x="477256" y="1280460"/>
                    <a:pt x="477487" y="1277919"/>
                  </a:cubicBezTo>
                  <a:lnTo>
                    <a:pt x="594145" y="1277919"/>
                  </a:lnTo>
                  <a:cubicBezTo>
                    <a:pt x="594607" y="1281846"/>
                    <a:pt x="597841" y="1284849"/>
                    <a:pt x="601768" y="1284849"/>
                  </a:cubicBezTo>
                  <a:cubicBezTo>
                    <a:pt x="602923" y="1284849"/>
                    <a:pt x="604078" y="1284619"/>
                    <a:pt x="605002" y="1284156"/>
                  </a:cubicBezTo>
                  <a:lnTo>
                    <a:pt x="657440" y="1375172"/>
                  </a:lnTo>
                  <a:cubicBezTo>
                    <a:pt x="652127" y="1378638"/>
                    <a:pt x="648662" y="1384644"/>
                    <a:pt x="648662" y="1391343"/>
                  </a:cubicBezTo>
                  <a:cubicBezTo>
                    <a:pt x="648662" y="1398042"/>
                    <a:pt x="652127" y="1404279"/>
                    <a:pt x="657440" y="1407744"/>
                  </a:cubicBezTo>
                  <a:lnTo>
                    <a:pt x="617938" y="1476122"/>
                  </a:lnTo>
                  <a:lnTo>
                    <a:pt x="604771" y="1498991"/>
                  </a:lnTo>
                  <a:cubicBezTo>
                    <a:pt x="604771" y="1498991"/>
                    <a:pt x="602692" y="1498298"/>
                    <a:pt x="601537" y="1498298"/>
                  </a:cubicBezTo>
                  <a:cubicBezTo>
                    <a:pt x="597610" y="1498298"/>
                    <a:pt x="594376" y="1501301"/>
                    <a:pt x="593914" y="1505228"/>
                  </a:cubicBezTo>
                  <a:lnTo>
                    <a:pt x="477025" y="1505228"/>
                  </a:lnTo>
                  <a:cubicBezTo>
                    <a:pt x="477025" y="1505228"/>
                    <a:pt x="476563" y="1503149"/>
                    <a:pt x="476101" y="1502456"/>
                  </a:cubicBezTo>
                  <a:cubicBezTo>
                    <a:pt x="474715" y="1500146"/>
                    <a:pt x="472405" y="1498529"/>
                    <a:pt x="469402" y="1498529"/>
                  </a:cubicBezTo>
                  <a:cubicBezTo>
                    <a:pt x="468247" y="1498529"/>
                    <a:pt x="467323" y="1498760"/>
                    <a:pt x="466168" y="1499222"/>
                  </a:cubicBezTo>
                  <a:close/>
                  <a:moveTo>
                    <a:pt x="672224" y="1169116"/>
                  </a:moveTo>
                  <a:cubicBezTo>
                    <a:pt x="674072" y="1167961"/>
                    <a:pt x="675458" y="1165882"/>
                    <a:pt x="675689" y="1163572"/>
                  </a:cubicBezTo>
                  <a:lnTo>
                    <a:pt x="792347" y="1163572"/>
                  </a:lnTo>
                  <a:cubicBezTo>
                    <a:pt x="792809" y="1167499"/>
                    <a:pt x="796043" y="1170502"/>
                    <a:pt x="799970" y="1170502"/>
                  </a:cubicBezTo>
                  <a:cubicBezTo>
                    <a:pt x="801125" y="1170502"/>
                    <a:pt x="802280" y="1170271"/>
                    <a:pt x="803204" y="1169809"/>
                  </a:cubicBezTo>
                  <a:lnTo>
                    <a:pt x="861648" y="1270989"/>
                  </a:lnTo>
                  <a:cubicBezTo>
                    <a:pt x="859800" y="1272375"/>
                    <a:pt x="858414" y="1274685"/>
                    <a:pt x="858414" y="1277226"/>
                  </a:cubicBezTo>
                  <a:cubicBezTo>
                    <a:pt x="858414" y="1279767"/>
                    <a:pt x="859569" y="1282077"/>
                    <a:pt x="861648" y="1283463"/>
                  </a:cubicBezTo>
                  <a:lnTo>
                    <a:pt x="803204" y="1384644"/>
                  </a:lnTo>
                  <a:cubicBezTo>
                    <a:pt x="803204" y="1384644"/>
                    <a:pt x="801125" y="1383951"/>
                    <a:pt x="800201" y="1383951"/>
                  </a:cubicBezTo>
                  <a:lnTo>
                    <a:pt x="800201" y="1383951"/>
                  </a:lnTo>
                  <a:cubicBezTo>
                    <a:pt x="796274" y="1383951"/>
                    <a:pt x="793040" y="1386954"/>
                    <a:pt x="792578" y="1390881"/>
                  </a:cubicBezTo>
                  <a:lnTo>
                    <a:pt x="688164" y="1390881"/>
                  </a:lnTo>
                  <a:cubicBezTo>
                    <a:pt x="687933" y="1380486"/>
                    <a:pt x="679385" y="1371938"/>
                    <a:pt x="668759" y="1371938"/>
                  </a:cubicBezTo>
                  <a:cubicBezTo>
                    <a:pt x="665294" y="1371938"/>
                    <a:pt x="662060" y="1372862"/>
                    <a:pt x="659288" y="1374479"/>
                  </a:cubicBezTo>
                  <a:lnTo>
                    <a:pt x="606850" y="1283463"/>
                  </a:lnTo>
                  <a:cubicBezTo>
                    <a:pt x="608698" y="1282077"/>
                    <a:pt x="610084" y="1279767"/>
                    <a:pt x="610084" y="1277226"/>
                  </a:cubicBezTo>
                  <a:cubicBezTo>
                    <a:pt x="610084" y="1275147"/>
                    <a:pt x="609160" y="1273299"/>
                    <a:pt x="607774" y="1271913"/>
                  </a:cubicBezTo>
                  <a:cubicBezTo>
                    <a:pt x="607543" y="1271682"/>
                    <a:pt x="607081" y="1271451"/>
                    <a:pt x="606850" y="1271220"/>
                  </a:cubicBezTo>
                  <a:lnTo>
                    <a:pt x="665294" y="1170040"/>
                  </a:lnTo>
                  <a:cubicBezTo>
                    <a:pt x="665294" y="1170040"/>
                    <a:pt x="667373" y="1170733"/>
                    <a:pt x="668297" y="1170733"/>
                  </a:cubicBezTo>
                  <a:cubicBezTo>
                    <a:pt x="669914" y="1170733"/>
                    <a:pt x="671300" y="1170271"/>
                    <a:pt x="672455" y="1169347"/>
                  </a:cubicBezTo>
                  <a:close/>
                  <a:moveTo>
                    <a:pt x="872968" y="1051535"/>
                  </a:moveTo>
                  <a:cubicBezTo>
                    <a:pt x="872968" y="1051535"/>
                    <a:pt x="873430" y="1050148"/>
                    <a:pt x="873430" y="1049224"/>
                  </a:cubicBezTo>
                  <a:lnTo>
                    <a:pt x="873430" y="1047607"/>
                  </a:lnTo>
                  <a:cubicBezTo>
                    <a:pt x="872968" y="1043680"/>
                    <a:pt x="869734" y="1040677"/>
                    <a:pt x="865806" y="1040677"/>
                  </a:cubicBezTo>
                  <a:lnTo>
                    <a:pt x="865806" y="1040677"/>
                  </a:lnTo>
                  <a:cubicBezTo>
                    <a:pt x="865806" y="1040677"/>
                    <a:pt x="863727" y="1040908"/>
                    <a:pt x="862572" y="1041370"/>
                  </a:cubicBezTo>
                  <a:lnTo>
                    <a:pt x="804128" y="940190"/>
                  </a:lnTo>
                  <a:cubicBezTo>
                    <a:pt x="804128" y="940190"/>
                    <a:pt x="806207" y="938342"/>
                    <a:pt x="806669" y="936956"/>
                  </a:cubicBezTo>
                  <a:cubicBezTo>
                    <a:pt x="807131" y="936032"/>
                    <a:pt x="807362" y="935108"/>
                    <a:pt x="807362" y="933953"/>
                  </a:cubicBezTo>
                  <a:cubicBezTo>
                    <a:pt x="807362" y="931412"/>
                    <a:pt x="806207" y="929102"/>
                    <a:pt x="804128" y="927716"/>
                  </a:cubicBezTo>
                  <a:lnTo>
                    <a:pt x="862572" y="826536"/>
                  </a:lnTo>
                  <a:cubicBezTo>
                    <a:pt x="862572" y="826536"/>
                    <a:pt x="864651" y="827229"/>
                    <a:pt x="865806" y="827229"/>
                  </a:cubicBezTo>
                  <a:cubicBezTo>
                    <a:pt x="869041" y="827229"/>
                    <a:pt x="871582" y="825381"/>
                    <a:pt x="872737" y="822609"/>
                  </a:cubicBezTo>
                  <a:cubicBezTo>
                    <a:pt x="872968" y="821916"/>
                    <a:pt x="873199" y="821223"/>
                    <a:pt x="873199" y="820530"/>
                  </a:cubicBezTo>
                  <a:lnTo>
                    <a:pt x="977844" y="820530"/>
                  </a:lnTo>
                  <a:cubicBezTo>
                    <a:pt x="978306" y="830925"/>
                    <a:pt x="986853" y="839010"/>
                    <a:pt x="997248" y="839010"/>
                  </a:cubicBezTo>
                  <a:cubicBezTo>
                    <a:pt x="1000482" y="839010"/>
                    <a:pt x="1003716" y="838086"/>
                    <a:pt x="1006488" y="836700"/>
                  </a:cubicBezTo>
                  <a:lnTo>
                    <a:pt x="1059158" y="927716"/>
                  </a:lnTo>
                  <a:cubicBezTo>
                    <a:pt x="1059158" y="927716"/>
                    <a:pt x="1057079" y="929564"/>
                    <a:pt x="1056617" y="930950"/>
                  </a:cubicBezTo>
                  <a:cubicBezTo>
                    <a:pt x="1056155" y="931874"/>
                    <a:pt x="1055924" y="932798"/>
                    <a:pt x="1055924" y="933953"/>
                  </a:cubicBezTo>
                  <a:cubicBezTo>
                    <a:pt x="1055924" y="936494"/>
                    <a:pt x="1057079" y="938804"/>
                    <a:pt x="1059158" y="940190"/>
                  </a:cubicBezTo>
                  <a:lnTo>
                    <a:pt x="1060544" y="940883"/>
                  </a:lnTo>
                  <a:cubicBezTo>
                    <a:pt x="1060544" y="940883"/>
                    <a:pt x="1062623" y="941576"/>
                    <a:pt x="1063778" y="941576"/>
                  </a:cubicBezTo>
                  <a:cubicBezTo>
                    <a:pt x="1066781" y="941576"/>
                    <a:pt x="1069091" y="939959"/>
                    <a:pt x="1070477" y="937649"/>
                  </a:cubicBezTo>
                  <a:cubicBezTo>
                    <a:pt x="1070939" y="936725"/>
                    <a:pt x="1071170" y="935801"/>
                    <a:pt x="1071401" y="934877"/>
                  </a:cubicBezTo>
                  <a:lnTo>
                    <a:pt x="1188289" y="934877"/>
                  </a:lnTo>
                  <a:cubicBezTo>
                    <a:pt x="1188751" y="938804"/>
                    <a:pt x="1191985" y="941807"/>
                    <a:pt x="1195912" y="941807"/>
                  </a:cubicBezTo>
                  <a:cubicBezTo>
                    <a:pt x="1197068" y="941807"/>
                    <a:pt x="1197992" y="941576"/>
                    <a:pt x="1199147" y="941114"/>
                  </a:cubicBezTo>
                  <a:lnTo>
                    <a:pt x="1251585" y="1031899"/>
                  </a:lnTo>
                  <a:cubicBezTo>
                    <a:pt x="1246272" y="1035364"/>
                    <a:pt x="1242575" y="1041370"/>
                    <a:pt x="1242575" y="1048300"/>
                  </a:cubicBezTo>
                  <a:cubicBezTo>
                    <a:pt x="1242575" y="1055231"/>
                    <a:pt x="1246272" y="1061237"/>
                    <a:pt x="1251585" y="1064702"/>
                  </a:cubicBezTo>
                  <a:lnTo>
                    <a:pt x="1215086" y="1127766"/>
                  </a:lnTo>
                  <a:lnTo>
                    <a:pt x="1198916" y="1155718"/>
                  </a:lnTo>
                  <a:cubicBezTo>
                    <a:pt x="1198916" y="1155718"/>
                    <a:pt x="1196837" y="1155025"/>
                    <a:pt x="1195912" y="1155025"/>
                  </a:cubicBezTo>
                  <a:cubicBezTo>
                    <a:pt x="1191985" y="1155025"/>
                    <a:pt x="1188751" y="1158028"/>
                    <a:pt x="1188289" y="1161955"/>
                  </a:cubicBezTo>
                  <a:lnTo>
                    <a:pt x="1071401" y="1161955"/>
                  </a:lnTo>
                  <a:cubicBezTo>
                    <a:pt x="1071401" y="1161955"/>
                    <a:pt x="1070939" y="1159876"/>
                    <a:pt x="1070477" y="1159183"/>
                  </a:cubicBezTo>
                  <a:cubicBezTo>
                    <a:pt x="1069091" y="1156873"/>
                    <a:pt x="1066781" y="1155256"/>
                    <a:pt x="1063778" y="1155256"/>
                  </a:cubicBezTo>
                  <a:cubicBezTo>
                    <a:pt x="1062623" y="1155256"/>
                    <a:pt x="1061699" y="1155487"/>
                    <a:pt x="1060775" y="1155949"/>
                  </a:cubicBezTo>
                  <a:lnTo>
                    <a:pt x="1059389" y="1156642"/>
                  </a:lnTo>
                  <a:cubicBezTo>
                    <a:pt x="1057541" y="1158028"/>
                    <a:pt x="1056155" y="1160338"/>
                    <a:pt x="1056155" y="1162879"/>
                  </a:cubicBezTo>
                  <a:cubicBezTo>
                    <a:pt x="1056155" y="1164727"/>
                    <a:pt x="1056848" y="1166344"/>
                    <a:pt x="1058003" y="1167730"/>
                  </a:cubicBezTo>
                  <a:cubicBezTo>
                    <a:pt x="1058465" y="1168192"/>
                    <a:pt x="1058927" y="1168654"/>
                    <a:pt x="1059389" y="1169116"/>
                  </a:cubicBezTo>
                  <a:lnTo>
                    <a:pt x="1000944" y="1270296"/>
                  </a:lnTo>
                  <a:cubicBezTo>
                    <a:pt x="1000944" y="1270296"/>
                    <a:pt x="1000944" y="1270296"/>
                    <a:pt x="1000944" y="1270296"/>
                  </a:cubicBezTo>
                  <a:cubicBezTo>
                    <a:pt x="1000020" y="1269834"/>
                    <a:pt x="999096" y="1269603"/>
                    <a:pt x="997941" y="1269603"/>
                  </a:cubicBezTo>
                  <a:cubicBezTo>
                    <a:pt x="994014" y="1269603"/>
                    <a:pt x="990780" y="1272606"/>
                    <a:pt x="990318" y="1276533"/>
                  </a:cubicBezTo>
                  <a:lnTo>
                    <a:pt x="873430" y="1276533"/>
                  </a:lnTo>
                  <a:cubicBezTo>
                    <a:pt x="873430" y="1274685"/>
                    <a:pt x="872506" y="1273068"/>
                    <a:pt x="871351" y="1271913"/>
                  </a:cubicBezTo>
                  <a:cubicBezTo>
                    <a:pt x="870658" y="1271220"/>
                    <a:pt x="869734" y="1270758"/>
                    <a:pt x="868809" y="1270296"/>
                  </a:cubicBezTo>
                  <a:cubicBezTo>
                    <a:pt x="867886" y="1269834"/>
                    <a:pt x="866961" y="1269603"/>
                    <a:pt x="865806" y="1269603"/>
                  </a:cubicBezTo>
                  <a:cubicBezTo>
                    <a:pt x="864651" y="1269603"/>
                    <a:pt x="863727" y="1269834"/>
                    <a:pt x="862803" y="1270296"/>
                  </a:cubicBezTo>
                  <a:lnTo>
                    <a:pt x="804359" y="1169116"/>
                  </a:lnTo>
                  <a:cubicBezTo>
                    <a:pt x="806207" y="1167730"/>
                    <a:pt x="807593" y="1165420"/>
                    <a:pt x="807593" y="1162879"/>
                  </a:cubicBezTo>
                  <a:cubicBezTo>
                    <a:pt x="807593" y="1160338"/>
                    <a:pt x="806438" y="1158028"/>
                    <a:pt x="804359" y="1156642"/>
                  </a:cubicBezTo>
                  <a:lnTo>
                    <a:pt x="862803" y="1055462"/>
                  </a:lnTo>
                  <a:cubicBezTo>
                    <a:pt x="862803" y="1055462"/>
                    <a:pt x="864882" y="1056155"/>
                    <a:pt x="865806" y="1056155"/>
                  </a:cubicBezTo>
                  <a:cubicBezTo>
                    <a:pt x="869041" y="1056155"/>
                    <a:pt x="871582" y="1054307"/>
                    <a:pt x="872737" y="1051535"/>
                  </a:cubicBezTo>
                  <a:close/>
                  <a:moveTo>
                    <a:pt x="675458" y="706413"/>
                  </a:moveTo>
                  <a:lnTo>
                    <a:pt x="792347" y="706413"/>
                  </a:lnTo>
                  <a:cubicBezTo>
                    <a:pt x="792347" y="708261"/>
                    <a:pt x="793271" y="709878"/>
                    <a:pt x="794426" y="711033"/>
                  </a:cubicBezTo>
                  <a:cubicBezTo>
                    <a:pt x="795812" y="712419"/>
                    <a:pt x="797660" y="713343"/>
                    <a:pt x="799739" y="713343"/>
                  </a:cubicBezTo>
                  <a:cubicBezTo>
                    <a:pt x="800894" y="713343"/>
                    <a:pt x="801818" y="713112"/>
                    <a:pt x="802742" y="712650"/>
                  </a:cubicBezTo>
                  <a:lnTo>
                    <a:pt x="861186" y="813830"/>
                  </a:lnTo>
                  <a:cubicBezTo>
                    <a:pt x="861186" y="813830"/>
                    <a:pt x="859107" y="815678"/>
                    <a:pt x="858645" y="817064"/>
                  </a:cubicBezTo>
                  <a:cubicBezTo>
                    <a:pt x="858183" y="817989"/>
                    <a:pt x="857952" y="818912"/>
                    <a:pt x="857952" y="820068"/>
                  </a:cubicBezTo>
                  <a:cubicBezTo>
                    <a:pt x="857952" y="821916"/>
                    <a:pt x="858645" y="823533"/>
                    <a:pt x="859800" y="824919"/>
                  </a:cubicBezTo>
                  <a:cubicBezTo>
                    <a:pt x="860262" y="825381"/>
                    <a:pt x="860724" y="825843"/>
                    <a:pt x="861186" y="826305"/>
                  </a:cubicBezTo>
                  <a:lnTo>
                    <a:pt x="802742" y="927485"/>
                  </a:lnTo>
                  <a:cubicBezTo>
                    <a:pt x="802742" y="927485"/>
                    <a:pt x="800663" y="926792"/>
                    <a:pt x="799739" y="926792"/>
                  </a:cubicBezTo>
                  <a:cubicBezTo>
                    <a:pt x="796505" y="926792"/>
                    <a:pt x="793964" y="928640"/>
                    <a:pt x="792809" y="931412"/>
                  </a:cubicBezTo>
                  <a:cubicBezTo>
                    <a:pt x="792578" y="932105"/>
                    <a:pt x="792347" y="932798"/>
                    <a:pt x="792347" y="933722"/>
                  </a:cubicBezTo>
                  <a:lnTo>
                    <a:pt x="687471" y="933722"/>
                  </a:lnTo>
                  <a:cubicBezTo>
                    <a:pt x="687240" y="923327"/>
                    <a:pt x="678692" y="914780"/>
                    <a:pt x="668066" y="914780"/>
                  </a:cubicBezTo>
                  <a:cubicBezTo>
                    <a:pt x="664832" y="914780"/>
                    <a:pt x="661598" y="915704"/>
                    <a:pt x="658826" y="917090"/>
                  </a:cubicBezTo>
                  <a:lnTo>
                    <a:pt x="606388" y="826305"/>
                  </a:lnTo>
                  <a:cubicBezTo>
                    <a:pt x="608236" y="824919"/>
                    <a:pt x="609622" y="822609"/>
                    <a:pt x="609622" y="820068"/>
                  </a:cubicBezTo>
                  <a:lnTo>
                    <a:pt x="609622" y="820068"/>
                  </a:lnTo>
                  <a:cubicBezTo>
                    <a:pt x="609622" y="817526"/>
                    <a:pt x="608467" y="815216"/>
                    <a:pt x="606388" y="813830"/>
                  </a:cubicBezTo>
                  <a:lnTo>
                    <a:pt x="664832" y="712650"/>
                  </a:lnTo>
                  <a:cubicBezTo>
                    <a:pt x="664832" y="712650"/>
                    <a:pt x="666911" y="713343"/>
                    <a:pt x="668066" y="713343"/>
                  </a:cubicBezTo>
                  <a:lnTo>
                    <a:pt x="668066" y="713343"/>
                  </a:lnTo>
                  <a:cubicBezTo>
                    <a:pt x="671993" y="713343"/>
                    <a:pt x="675227" y="710340"/>
                    <a:pt x="675689" y="706413"/>
                  </a:cubicBezTo>
                  <a:close/>
                  <a:moveTo>
                    <a:pt x="885673" y="592066"/>
                  </a:moveTo>
                  <a:lnTo>
                    <a:pt x="990318" y="592066"/>
                  </a:lnTo>
                  <a:cubicBezTo>
                    <a:pt x="990780" y="595993"/>
                    <a:pt x="994014" y="598996"/>
                    <a:pt x="997941" y="598996"/>
                  </a:cubicBezTo>
                  <a:cubicBezTo>
                    <a:pt x="999096" y="598996"/>
                    <a:pt x="1000020" y="598765"/>
                    <a:pt x="1001175" y="598303"/>
                  </a:cubicBezTo>
                  <a:lnTo>
                    <a:pt x="1059620" y="699483"/>
                  </a:lnTo>
                  <a:cubicBezTo>
                    <a:pt x="1058234" y="700407"/>
                    <a:pt x="1057310" y="701793"/>
                    <a:pt x="1056848" y="703410"/>
                  </a:cubicBezTo>
                  <a:cubicBezTo>
                    <a:pt x="1056848" y="704103"/>
                    <a:pt x="1056386" y="704796"/>
                    <a:pt x="1056386" y="705720"/>
                  </a:cubicBezTo>
                  <a:cubicBezTo>
                    <a:pt x="1056386" y="708261"/>
                    <a:pt x="1057541" y="710571"/>
                    <a:pt x="1059620" y="711957"/>
                  </a:cubicBezTo>
                  <a:lnTo>
                    <a:pt x="1007181" y="802742"/>
                  </a:lnTo>
                  <a:cubicBezTo>
                    <a:pt x="1004409" y="801125"/>
                    <a:pt x="1001175" y="800432"/>
                    <a:pt x="997941" y="800432"/>
                  </a:cubicBezTo>
                  <a:cubicBezTo>
                    <a:pt x="987315" y="800432"/>
                    <a:pt x="978768" y="808748"/>
                    <a:pt x="978537" y="819374"/>
                  </a:cubicBezTo>
                  <a:lnTo>
                    <a:pt x="873892" y="819374"/>
                  </a:lnTo>
                  <a:cubicBezTo>
                    <a:pt x="873430" y="815447"/>
                    <a:pt x="870196" y="812444"/>
                    <a:pt x="866269" y="812444"/>
                  </a:cubicBezTo>
                  <a:cubicBezTo>
                    <a:pt x="865113" y="812444"/>
                    <a:pt x="863958" y="812675"/>
                    <a:pt x="863034" y="813137"/>
                  </a:cubicBezTo>
                  <a:lnTo>
                    <a:pt x="804590" y="711957"/>
                  </a:lnTo>
                  <a:cubicBezTo>
                    <a:pt x="806438" y="710571"/>
                    <a:pt x="807824" y="708261"/>
                    <a:pt x="807824" y="705720"/>
                  </a:cubicBezTo>
                  <a:cubicBezTo>
                    <a:pt x="807824" y="703179"/>
                    <a:pt x="806669" y="700869"/>
                    <a:pt x="804590" y="699483"/>
                  </a:cubicBezTo>
                  <a:lnTo>
                    <a:pt x="857028" y="608467"/>
                  </a:lnTo>
                  <a:cubicBezTo>
                    <a:pt x="859800" y="610084"/>
                    <a:pt x="863034" y="610777"/>
                    <a:pt x="866499" y="610777"/>
                  </a:cubicBezTo>
                  <a:cubicBezTo>
                    <a:pt x="877126" y="610777"/>
                    <a:pt x="885673" y="602461"/>
                    <a:pt x="885904" y="592066"/>
                  </a:cubicBezTo>
                  <a:close/>
                  <a:moveTo>
                    <a:pt x="1198916" y="712419"/>
                  </a:moveTo>
                  <a:lnTo>
                    <a:pt x="1257360" y="813599"/>
                  </a:lnTo>
                  <a:cubicBezTo>
                    <a:pt x="1257360" y="813599"/>
                    <a:pt x="1255974" y="814754"/>
                    <a:pt x="1255512" y="815447"/>
                  </a:cubicBezTo>
                  <a:cubicBezTo>
                    <a:pt x="1254588" y="816602"/>
                    <a:pt x="1254126" y="818219"/>
                    <a:pt x="1254126" y="819606"/>
                  </a:cubicBezTo>
                  <a:cubicBezTo>
                    <a:pt x="1254126" y="821454"/>
                    <a:pt x="1254819" y="823071"/>
                    <a:pt x="1255974" y="824457"/>
                  </a:cubicBezTo>
                  <a:cubicBezTo>
                    <a:pt x="1256436" y="824919"/>
                    <a:pt x="1256898" y="825381"/>
                    <a:pt x="1257360" y="825843"/>
                  </a:cubicBezTo>
                  <a:lnTo>
                    <a:pt x="1241883" y="852639"/>
                  </a:lnTo>
                  <a:lnTo>
                    <a:pt x="1198916" y="927023"/>
                  </a:lnTo>
                  <a:cubicBezTo>
                    <a:pt x="1198916" y="927023"/>
                    <a:pt x="1196837" y="926330"/>
                    <a:pt x="1195912" y="926330"/>
                  </a:cubicBezTo>
                  <a:cubicBezTo>
                    <a:pt x="1192909" y="926330"/>
                    <a:pt x="1190599" y="927947"/>
                    <a:pt x="1189213" y="930257"/>
                  </a:cubicBezTo>
                  <a:cubicBezTo>
                    <a:pt x="1188751" y="931181"/>
                    <a:pt x="1188520" y="932105"/>
                    <a:pt x="1188289" y="933029"/>
                  </a:cubicBezTo>
                  <a:lnTo>
                    <a:pt x="1071401" y="933029"/>
                  </a:lnTo>
                  <a:cubicBezTo>
                    <a:pt x="1071401" y="931181"/>
                    <a:pt x="1070477" y="929564"/>
                    <a:pt x="1069322" y="928409"/>
                  </a:cubicBezTo>
                  <a:cubicBezTo>
                    <a:pt x="1067936" y="927023"/>
                    <a:pt x="1066088" y="926099"/>
                    <a:pt x="1064009" y="926099"/>
                  </a:cubicBezTo>
                  <a:cubicBezTo>
                    <a:pt x="1062854" y="926099"/>
                    <a:pt x="1061930" y="926330"/>
                    <a:pt x="1061006" y="926792"/>
                  </a:cubicBezTo>
                  <a:lnTo>
                    <a:pt x="1008336" y="835776"/>
                  </a:lnTo>
                  <a:cubicBezTo>
                    <a:pt x="1013650" y="832311"/>
                    <a:pt x="1017346" y="826305"/>
                    <a:pt x="1017346" y="819374"/>
                  </a:cubicBezTo>
                  <a:cubicBezTo>
                    <a:pt x="1017346" y="812444"/>
                    <a:pt x="1013881" y="806438"/>
                    <a:pt x="1008568" y="802973"/>
                  </a:cubicBezTo>
                  <a:lnTo>
                    <a:pt x="1061006" y="712188"/>
                  </a:lnTo>
                  <a:cubicBezTo>
                    <a:pt x="1061006" y="712188"/>
                    <a:pt x="1063085" y="712881"/>
                    <a:pt x="1064009" y="712881"/>
                  </a:cubicBezTo>
                  <a:cubicBezTo>
                    <a:pt x="1067474" y="712881"/>
                    <a:pt x="1070246" y="710571"/>
                    <a:pt x="1071170" y="707568"/>
                  </a:cubicBezTo>
                  <a:cubicBezTo>
                    <a:pt x="1071170" y="707106"/>
                    <a:pt x="1071401" y="706644"/>
                    <a:pt x="1071401" y="705951"/>
                  </a:cubicBezTo>
                  <a:lnTo>
                    <a:pt x="1188289" y="705951"/>
                  </a:lnTo>
                  <a:cubicBezTo>
                    <a:pt x="1188289" y="707799"/>
                    <a:pt x="1189213" y="709416"/>
                    <a:pt x="1190368" y="710571"/>
                  </a:cubicBezTo>
                  <a:cubicBezTo>
                    <a:pt x="1191754" y="711957"/>
                    <a:pt x="1193602" y="712881"/>
                    <a:pt x="1195682" y="712881"/>
                  </a:cubicBezTo>
                  <a:cubicBezTo>
                    <a:pt x="1196837" y="712881"/>
                    <a:pt x="1197761" y="712650"/>
                    <a:pt x="1198685" y="712188"/>
                  </a:cubicBezTo>
                  <a:close/>
                  <a:moveTo>
                    <a:pt x="1396887" y="826767"/>
                  </a:moveTo>
                  <a:lnTo>
                    <a:pt x="1455331" y="927947"/>
                  </a:lnTo>
                  <a:cubicBezTo>
                    <a:pt x="1453483" y="929333"/>
                    <a:pt x="1452097" y="931643"/>
                    <a:pt x="1452097" y="934184"/>
                  </a:cubicBezTo>
                  <a:cubicBezTo>
                    <a:pt x="1452097" y="936494"/>
                    <a:pt x="1453252" y="938573"/>
                    <a:pt x="1454869" y="939959"/>
                  </a:cubicBezTo>
                  <a:cubicBezTo>
                    <a:pt x="1454869" y="939959"/>
                    <a:pt x="1455100" y="939959"/>
                    <a:pt x="1455331" y="940190"/>
                  </a:cubicBezTo>
                  <a:lnTo>
                    <a:pt x="1396887" y="1041370"/>
                  </a:lnTo>
                  <a:cubicBezTo>
                    <a:pt x="1396887" y="1041370"/>
                    <a:pt x="1394808" y="1040677"/>
                    <a:pt x="1393884" y="1040677"/>
                  </a:cubicBezTo>
                  <a:lnTo>
                    <a:pt x="1393884" y="1040677"/>
                  </a:lnTo>
                  <a:cubicBezTo>
                    <a:pt x="1389957" y="1040677"/>
                    <a:pt x="1386723" y="1043680"/>
                    <a:pt x="1386261" y="1047607"/>
                  </a:cubicBezTo>
                  <a:lnTo>
                    <a:pt x="1281384" y="1047607"/>
                  </a:lnTo>
                  <a:cubicBezTo>
                    <a:pt x="1281153" y="1037212"/>
                    <a:pt x="1272375" y="1028896"/>
                    <a:pt x="1261980" y="1028896"/>
                  </a:cubicBezTo>
                  <a:cubicBezTo>
                    <a:pt x="1258746" y="1028896"/>
                    <a:pt x="1255512" y="1029820"/>
                    <a:pt x="1252740" y="1031206"/>
                  </a:cubicBezTo>
                  <a:lnTo>
                    <a:pt x="1200302" y="940421"/>
                  </a:lnTo>
                  <a:cubicBezTo>
                    <a:pt x="1200302" y="940421"/>
                    <a:pt x="1201919" y="938804"/>
                    <a:pt x="1202612" y="937880"/>
                  </a:cubicBezTo>
                  <a:cubicBezTo>
                    <a:pt x="1203305" y="936725"/>
                    <a:pt x="1203536" y="935570"/>
                    <a:pt x="1203536" y="934184"/>
                  </a:cubicBezTo>
                  <a:cubicBezTo>
                    <a:pt x="1203536" y="932105"/>
                    <a:pt x="1202612" y="930257"/>
                    <a:pt x="1201226" y="928871"/>
                  </a:cubicBezTo>
                  <a:cubicBezTo>
                    <a:pt x="1200995" y="928640"/>
                    <a:pt x="1200533" y="928409"/>
                    <a:pt x="1200302" y="928178"/>
                  </a:cubicBezTo>
                  <a:lnTo>
                    <a:pt x="1234490" y="869041"/>
                  </a:lnTo>
                  <a:lnTo>
                    <a:pt x="1258746" y="826998"/>
                  </a:lnTo>
                  <a:cubicBezTo>
                    <a:pt x="1258746" y="826998"/>
                    <a:pt x="1260825" y="827691"/>
                    <a:pt x="1261980" y="827691"/>
                  </a:cubicBezTo>
                  <a:cubicBezTo>
                    <a:pt x="1264983" y="827691"/>
                    <a:pt x="1267293" y="826074"/>
                    <a:pt x="1268679" y="823764"/>
                  </a:cubicBezTo>
                  <a:cubicBezTo>
                    <a:pt x="1269141" y="822840"/>
                    <a:pt x="1269372" y="821916"/>
                    <a:pt x="1269603" y="820992"/>
                  </a:cubicBezTo>
                  <a:lnTo>
                    <a:pt x="1386492" y="820992"/>
                  </a:lnTo>
                  <a:cubicBezTo>
                    <a:pt x="1386954" y="824919"/>
                    <a:pt x="1390188" y="827922"/>
                    <a:pt x="1394115" y="827922"/>
                  </a:cubicBezTo>
                  <a:cubicBezTo>
                    <a:pt x="1395270" y="827922"/>
                    <a:pt x="1396194" y="827691"/>
                    <a:pt x="1397349" y="827229"/>
                  </a:cubicBezTo>
                  <a:close/>
                  <a:moveTo>
                    <a:pt x="1396887" y="1055231"/>
                  </a:moveTo>
                  <a:lnTo>
                    <a:pt x="1449556" y="1146477"/>
                  </a:lnTo>
                  <a:cubicBezTo>
                    <a:pt x="1444243" y="1149943"/>
                    <a:pt x="1440547" y="1155949"/>
                    <a:pt x="1440547" y="1162879"/>
                  </a:cubicBezTo>
                  <a:cubicBezTo>
                    <a:pt x="1440547" y="1169809"/>
                    <a:pt x="1444012" y="1175584"/>
                    <a:pt x="1449325" y="1179049"/>
                  </a:cubicBezTo>
                  <a:lnTo>
                    <a:pt x="1396887" y="1269834"/>
                  </a:lnTo>
                  <a:cubicBezTo>
                    <a:pt x="1396887" y="1269834"/>
                    <a:pt x="1394808" y="1269141"/>
                    <a:pt x="1393884" y="1269141"/>
                  </a:cubicBezTo>
                  <a:cubicBezTo>
                    <a:pt x="1389957" y="1269141"/>
                    <a:pt x="1386723" y="1272144"/>
                    <a:pt x="1386261" y="1276071"/>
                  </a:cubicBezTo>
                  <a:lnTo>
                    <a:pt x="1269372" y="1276071"/>
                  </a:lnTo>
                  <a:cubicBezTo>
                    <a:pt x="1269372" y="1276071"/>
                    <a:pt x="1268910" y="1273992"/>
                    <a:pt x="1268448" y="1273299"/>
                  </a:cubicBezTo>
                  <a:cubicBezTo>
                    <a:pt x="1267062" y="1270989"/>
                    <a:pt x="1264752" y="1269372"/>
                    <a:pt x="1261749" y="1269372"/>
                  </a:cubicBezTo>
                  <a:lnTo>
                    <a:pt x="1261749" y="1269372"/>
                  </a:lnTo>
                  <a:cubicBezTo>
                    <a:pt x="1261749" y="1269372"/>
                    <a:pt x="1259670" y="1269603"/>
                    <a:pt x="1258515" y="1270065"/>
                  </a:cubicBezTo>
                  <a:lnTo>
                    <a:pt x="1200071" y="1168885"/>
                  </a:lnTo>
                  <a:cubicBezTo>
                    <a:pt x="1201919" y="1167499"/>
                    <a:pt x="1203305" y="1165189"/>
                    <a:pt x="1203305" y="1162648"/>
                  </a:cubicBezTo>
                  <a:lnTo>
                    <a:pt x="1203305" y="1162648"/>
                  </a:lnTo>
                  <a:cubicBezTo>
                    <a:pt x="1203305" y="1160107"/>
                    <a:pt x="1202150" y="1157797"/>
                    <a:pt x="1200071" y="1156411"/>
                  </a:cubicBezTo>
                  <a:lnTo>
                    <a:pt x="1252509" y="1065395"/>
                  </a:lnTo>
                  <a:cubicBezTo>
                    <a:pt x="1255281" y="1066781"/>
                    <a:pt x="1258284" y="1067705"/>
                    <a:pt x="1261518" y="1067705"/>
                  </a:cubicBezTo>
                  <a:cubicBezTo>
                    <a:pt x="1271913" y="1067705"/>
                    <a:pt x="1280460" y="1059389"/>
                    <a:pt x="1280922" y="1049224"/>
                  </a:cubicBezTo>
                  <a:lnTo>
                    <a:pt x="1385799" y="1049224"/>
                  </a:lnTo>
                  <a:cubicBezTo>
                    <a:pt x="1385799" y="1049224"/>
                    <a:pt x="1386261" y="1051303"/>
                    <a:pt x="1386723" y="1051996"/>
                  </a:cubicBezTo>
                  <a:cubicBezTo>
                    <a:pt x="1388109" y="1054307"/>
                    <a:pt x="1390419" y="1055924"/>
                    <a:pt x="1393422" y="1055924"/>
                  </a:cubicBezTo>
                  <a:cubicBezTo>
                    <a:pt x="1394577" y="1055924"/>
                    <a:pt x="1395501" y="1055693"/>
                    <a:pt x="1396425" y="1055231"/>
                  </a:cubicBezTo>
                  <a:close/>
                  <a:moveTo>
                    <a:pt x="1396887" y="1283925"/>
                  </a:moveTo>
                  <a:lnTo>
                    <a:pt x="1455331" y="1385106"/>
                  </a:lnTo>
                  <a:cubicBezTo>
                    <a:pt x="1453483" y="1386492"/>
                    <a:pt x="1452097" y="1388802"/>
                    <a:pt x="1452097" y="1391343"/>
                  </a:cubicBezTo>
                  <a:cubicBezTo>
                    <a:pt x="1452097" y="1392498"/>
                    <a:pt x="1452097" y="1393422"/>
                    <a:pt x="1452790" y="1394346"/>
                  </a:cubicBezTo>
                  <a:cubicBezTo>
                    <a:pt x="1453252" y="1395732"/>
                    <a:pt x="1454176" y="1396656"/>
                    <a:pt x="1455331" y="1397580"/>
                  </a:cubicBezTo>
                  <a:lnTo>
                    <a:pt x="1396887" y="1498760"/>
                  </a:lnTo>
                  <a:cubicBezTo>
                    <a:pt x="1396887" y="1498760"/>
                    <a:pt x="1394808" y="1498067"/>
                    <a:pt x="1393884" y="1498067"/>
                  </a:cubicBezTo>
                  <a:lnTo>
                    <a:pt x="1393884" y="1498067"/>
                  </a:lnTo>
                  <a:cubicBezTo>
                    <a:pt x="1389957" y="1498067"/>
                    <a:pt x="1386723" y="1501070"/>
                    <a:pt x="1386261" y="1504997"/>
                  </a:cubicBezTo>
                  <a:lnTo>
                    <a:pt x="1269372" y="1504997"/>
                  </a:lnTo>
                  <a:cubicBezTo>
                    <a:pt x="1268910" y="1501301"/>
                    <a:pt x="1266138" y="1498529"/>
                    <a:pt x="1262442" y="1498298"/>
                  </a:cubicBezTo>
                  <a:cubicBezTo>
                    <a:pt x="1262211" y="1498298"/>
                    <a:pt x="1261980" y="1498298"/>
                    <a:pt x="1261749" y="1498298"/>
                  </a:cubicBezTo>
                  <a:cubicBezTo>
                    <a:pt x="1260594" y="1498298"/>
                    <a:pt x="1259670" y="1498529"/>
                    <a:pt x="1258515" y="1498991"/>
                  </a:cubicBezTo>
                  <a:lnTo>
                    <a:pt x="1200071" y="1397811"/>
                  </a:lnTo>
                  <a:cubicBezTo>
                    <a:pt x="1201688" y="1396656"/>
                    <a:pt x="1202612" y="1395039"/>
                    <a:pt x="1203074" y="1393191"/>
                  </a:cubicBezTo>
                  <a:cubicBezTo>
                    <a:pt x="1203074" y="1392729"/>
                    <a:pt x="1203074" y="1392267"/>
                    <a:pt x="1203074" y="1391574"/>
                  </a:cubicBezTo>
                  <a:cubicBezTo>
                    <a:pt x="1203074" y="1389033"/>
                    <a:pt x="1201919" y="1386723"/>
                    <a:pt x="1199840" y="1385337"/>
                  </a:cubicBezTo>
                  <a:lnTo>
                    <a:pt x="1258284" y="1284156"/>
                  </a:lnTo>
                  <a:cubicBezTo>
                    <a:pt x="1258284" y="1284156"/>
                    <a:pt x="1260363" y="1284849"/>
                    <a:pt x="1261518" y="1284849"/>
                  </a:cubicBezTo>
                  <a:cubicBezTo>
                    <a:pt x="1265445" y="1284849"/>
                    <a:pt x="1268679" y="1281846"/>
                    <a:pt x="1269141" y="1277919"/>
                  </a:cubicBezTo>
                  <a:lnTo>
                    <a:pt x="1386030" y="1277919"/>
                  </a:lnTo>
                  <a:cubicBezTo>
                    <a:pt x="1386030" y="1277919"/>
                    <a:pt x="1386261" y="1279536"/>
                    <a:pt x="1386492" y="1280229"/>
                  </a:cubicBezTo>
                  <a:cubicBezTo>
                    <a:pt x="1387647" y="1283001"/>
                    <a:pt x="1390419" y="1284849"/>
                    <a:pt x="1393422" y="1284849"/>
                  </a:cubicBezTo>
                  <a:cubicBezTo>
                    <a:pt x="1394577" y="1284849"/>
                    <a:pt x="1395501" y="1284619"/>
                    <a:pt x="1396656" y="1284156"/>
                  </a:cubicBezTo>
                  <a:close/>
                  <a:moveTo>
                    <a:pt x="1188289" y="1619114"/>
                  </a:moveTo>
                  <a:lnTo>
                    <a:pt x="1071401" y="1619114"/>
                  </a:lnTo>
                  <a:cubicBezTo>
                    <a:pt x="1071401" y="1617266"/>
                    <a:pt x="1070477" y="1615649"/>
                    <a:pt x="1069322" y="1614494"/>
                  </a:cubicBezTo>
                  <a:cubicBezTo>
                    <a:pt x="1068167" y="1613338"/>
                    <a:pt x="1066550" y="1612414"/>
                    <a:pt x="1064702" y="1612414"/>
                  </a:cubicBezTo>
                  <a:cubicBezTo>
                    <a:pt x="1064471" y="1612414"/>
                    <a:pt x="1064240" y="1612414"/>
                    <a:pt x="1064009" y="1612414"/>
                  </a:cubicBezTo>
                  <a:cubicBezTo>
                    <a:pt x="1062854" y="1612414"/>
                    <a:pt x="1061930" y="1612645"/>
                    <a:pt x="1061006" y="1613108"/>
                  </a:cubicBezTo>
                  <a:lnTo>
                    <a:pt x="1002561" y="1511927"/>
                  </a:lnTo>
                  <a:cubicBezTo>
                    <a:pt x="1004409" y="1510541"/>
                    <a:pt x="1005795" y="1508231"/>
                    <a:pt x="1005795" y="1505690"/>
                  </a:cubicBezTo>
                  <a:cubicBezTo>
                    <a:pt x="1005795" y="1504535"/>
                    <a:pt x="1005795" y="1503611"/>
                    <a:pt x="1005102" y="1502687"/>
                  </a:cubicBezTo>
                  <a:cubicBezTo>
                    <a:pt x="1004640" y="1501301"/>
                    <a:pt x="1003716" y="1500377"/>
                    <a:pt x="1002561" y="1499453"/>
                  </a:cubicBezTo>
                  <a:lnTo>
                    <a:pt x="1055000" y="1408437"/>
                  </a:lnTo>
                  <a:cubicBezTo>
                    <a:pt x="1057772" y="1409823"/>
                    <a:pt x="1061006" y="1410747"/>
                    <a:pt x="1064240" y="1410747"/>
                  </a:cubicBezTo>
                  <a:cubicBezTo>
                    <a:pt x="1074635" y="1410747"/>
                    <a:pt x="1083182" y="1402431"/>
                    <a:pt x="1083644" y="1392036"/>
                  </a:cubicBezTo>
                  <a:lnTo>
                    <a:pt x="1188289" y="1392036"/>
                  </a:lnTo>
                  <a:cubicBezTo>
                    <a:pt x="1188520" y="1394346"/>
                    <a:pt x="1189675" y="1396425"/>
                    <a:pt x="1191523" y="1397580"/>
                  </a:cubicBezTo>
                  <a:cubicBezTo>
                    <a:pt x="1192678" y="1398504"/>
                    <a:pt x="1194295" y="1398966"/>
                    <a:pt x="1195682" y="1398966"/>
                  </a:cubicBezTo>
                  <a:cubicBezTo>
                    <a:pt x="1196837" y="1398966"/>
                    <a:pt x="1197761" y="1398735"/>
                    <a:pt x="1198685" y="1398273"/>
                  </a:cubicBezTo>
                  <a:lnTo>
                    <a:pt x="1257129" y="1499453"/>
                  </a:lnTo>
                  <a:cubicBezTo>
                    <a:pt x="1255281" y="1500839"/>
                    <a:pt x="1253895" y="1503149"/>
                    <a:pt x="1253895" y="1505690"/>
                  </a:cubicBezTo>
                  <a:cubicBezTo>
                    <a:pt x="1253895" y="1507538"/>
                    <a:pt x="1254588" y="1509155"/>
                    <a:pt x="1255743" y="1510541"/>
                  </a:cubicBezTo>
                  <a:cubicBezTo>
                    <a:pt x="1256205" y="1511003"/>
                    <a:pt x="1256667" y="1511465"/>
                    <a:pt x="1257129" y="1511927"/>
                  </a:cubicBezTo>
                  <a:lnTo>
                    <a:pt x="1198685" y="1613108"/>
                  </a:lnTo>
                  <a:cubicBezTo>
                    <a:pt x="1198685" y="1613108"/>
                    <a:pt x="1197068" y="1612645"/>
                    <a:pt x="1196375" y="1612414"/>
                  </a:cubicBezTo>
                  <a:cubicBezTo>
                    <a:pt x="1196144" y="1612414"/>
                    <a:pt x="1195912" y="1612414"/>
                    <a:pt x="1195682" y="1612414"/>
                  </a:cubicBezTo>
                  <a:cubicBezTo>
                    <a:pt x="1191754" y="1612414"/>
                    <a:pt x="1188520" y="1615418"/>
                    <a:pt x="1188058" y="1619345"/>
                  </a:cubicBezTo>
                  <a:close/>
                  <a:moveTo>
                    <a:pt x="862803" y="1498760"/>
                  </a:moveTo>
                  <a:lnTo>
                    <a:pt x="804359" y="1397580"/>
                  </a:lnTo>
                  <a:cubicBezTo>
                    <a:pt x="806207" y="1396194"/>
                    <a:pt x="807593" y="1393884"/>
                    <a:pt x="807593" y="1391343"/>
                  </a:cubicBezTo>
                  <a:lnTo>
                    <a:pt x="807593" y="1391343"/>
                  </a:lnTo>
                  <a:cubicBezTo>
                    <a:pt x="807593" y="1388802"/>
                    <a:pt x="806438" y="1386492"/>
                    <a:pt x="804359" y="1385106"/>
                  </a:cubicBezTo>
                  <a:lnTo>
                    <a:pt x="862803" y="1283925"/>
                  </a:lnTo>
                  <a:cubicBezTo>
                    <a:pt x="862803" y="1283925"/>
                    <a:pt x="862803" y="1283925"/>
                    <a:pt x="862803" y="1283925"/>
                  </a:cubicBezTo>
                  <a:cubicBezTo>
                    <a:pt x="863727" y="1284387"/>
                    <a:pt x="864651" y="1284619"/>
                    <a:pt x="865806" y="1284619"/>
                  </a:cubicBezTo>
                  <a:cubicBezTo>
                    <a:pt x="869734" y="1284619"/>
                    <a:pt x="872968" y="1281615"/>
                    <a:pt x="873430" y="1277688"/>
                  </a:cubicBezTo>
                  <a:lnTo>
                    <a:pt x="990318" y="1277688"/>
                  </a:lnTo>
                  <a:cubicBezTo>
                    <a:pt x="990549" y="1280460"/>
                    <a:pt x="992397" y="1282770"/>
                    <a:pt x="994938" y="1283925"/>
                  </a:cubicBezTo>
                  <a:cubicBezTo>
                    <a:pt x="995862" y="1284387"/>
                    <a:pt x="996786" y="1284619"/>
                    <a:pt x="997941" y="1284619"/>
                  </a:cubicBezTo>
                  <a:cubicBezTo>
                    <a:pt x="999096" y="1284619"/>
                    <a:pt x="1000020" y="1284387"/>
                    <a:pt x="1000944" y="1283925"/>
                  </a:cubicBezTo>
                  <a:lnTo>
                    <a:pt x="1053382" y="1374941"/>
                  </a:lnTo>
                  <a:cubicBezTo>
                    <a:pt x="1048069" y="1378406"/>
                    <a:pt x="1044604" y="1384413"/>
                    <a:pt x="1044604" y="1391343"/>
                  </a:cubicBezTo>
                  <a:cubicBezTo>
                    <a:pt x="1044604" y="1398273"/>
                    <a:pt x="1048069" y="1404279"/>
                    <a:pt x="1053382" y="1407744"/>
                  </a:cubicBezTo>
                  <a:lnTo>
                    <a:pt x="1000713" y="1498760"/>
                  </a:lnTo>
                  <a:cubicBezTo>
                    <a:pt x="1000713" y="1498760"/>
                    <a:pt x="999096" y="1498298"/>
                    <a:pt x="998403" y="1498067"/>
                  </a:cubicBezTo>
                  <a:cubicBezTo>
                    <a:pt x="998172" y="1498067"/>
                    <a:pt x="997941" y="1498067"/>
                    <a:pt x="997710" y="1498067"/>
                  </a:cubicBezTo>
                  <a:cubicBezTo>
                    <a:pt x="993783" y="1498067"/>
                    <a:pt x="990549" y="1501070"/>
                    <a:pt x="990087" y="1504997"/>
                  </a:cubicBezTo>
                  <a:lnTo>
                    <a:pt x="873199" y="1504997"/>
                  </a:lnTo>
                  <a:cubicBezTo>
                    <a:pt x="873199" y="1504997"/>
                    <a:pt x="872968" y="1503611"/>
                    <a:pt x="872737" y="1502918"/>
                  </a:cubicBezTo>
                  <a:cubicBezTo>
                    <a:pt x="871582" y="1500146"/>
                    <a:pt x="868809" y="1498298"/>
                    <a:pt x="865806" y="1498298"/>
                  </a:cubicBezTo>
                  <a:cubicBezTo>
                    <a:pt x="864651" y="1498298"/>
                    <a:pt x="863727" y="1498529"/>
                    <a:pt x="862572" y="1498991"/>
                  </a:cubicBezTo>
                  <a:close/>
                  <a:moveTo>
                    <a:pt x="1256898" y="1283001"/>
                  </a:moveTo>
                  <a:cubicBezTo>
                    <a:pt x="1256898" y="1283001"/>
                    <a:pt x="1257129" y="1283001"/>
                    <a:pt x="1257360" y="1283232"/>
                  </a:cubicBezTo>
                  <a:lnTo>
                    <a:pt x="1198916" y="1384413"/>
                  </a:lnTo>
                  <a:cubicBezTo>
                    <a:pt x="1198916" y="1384413"/>
                    <a:pt x="1196837" y="1383720"/>
                    <a:pt x="1195912" y="1383720"/>
                  </a:cubicBezTo>
                  <a:cubicBezTo>
                    <a:pt x="1191985" y="1383720"/>
                    <a:pt x="1188751" y="1386723"/>
                    <a:pt x="1188289" y="1390650"/>
                  </a:cubicBezTo>
                  <a:lnTo>
                    <a:pt x="1083644" y="1390650"/>
                  </a:lnTo>
                  <a:cubicBezTo>
                    <a:pt x="1083182" y="1380255"/>
                    <a:pt x="1074635" y="1371938"/>
                    <a:pt x="1064240" y="1371938"/>
                  </a:cubicBezTo>
                  <a:cubicBezTo>
                    <a:pt x="1060775" y="1371938"/>
                    <a:pt x="1057772" y="1372862"/>
                    <a:pt x="1055000" y="1374248"/>
                  </a:cubicBezTo>
                  <a:lnTo>
                    <a:pt x="1002561" y="1283232"/>
                  </a:lnTo>
                  <a:cubicBezTo>
                    <a:pt x="1004409" y="1281846"/>
                    <a:pt x="1005795" y="1279536"/>
                    <a:pt x="1005795" y="1276995"/>
                  </a:cubicBezTo>
                  <a:cubicBezTo>
                    <a:pt x="1005795" y="1274454"/>
                    <a:pt x="1004640" y="1272144"/>
                    <a:pt x="1002561" y="1270758"/>
                  </a:cubicBezTo>
                  <a:lnTo>
                    <a:pt x="1061006" y="1169578"/>
                  </a:lnTo>
                  <a:cubicBezTo>
                    <a:pt x="1061006" y="1169578"/>
                    <a:pt x="1063085" y="1170271"/>
                    <a:pt x="1064009" y="1170271"/>
                  </a:cubicBezTo>
                  <a:cubicBezTo>
                    <a:pt x="1067936" y="1170271"/>
                    <a:pt x="1071170" y="1167268"/>
                    <a:pt x="1071632" y="1163341"/>
                  </a:cubicBezTo>
                  <a:lnTo>
                    <a:pt x="1188520" y="1163341"/>
                  </a:lnTo>
                  <a:cubicBezTo>
                    <a:pt x="1188982" y="1167268"/>
                    <a:pt x="1192216" y="1170271"/>
                    <a:pt x="1196144" y="1170271"/>
                  </a:cubicBezTo>
                  <a:cubicBezTo>
                    <a:pt x="1197299" y="1170271"/>
                    <a:pt x="1198223" y="1170040"/>
                    <a:pt x="1199147" y="1169578"/>
                  </a:cubicBezTo>
                  <a:lnTo>
                    <a:pt x="1257591" y="1270758"/>
                  </a:lnTo>
                  <a:cubicBezTo>
                    <a:pt x="1255743" y="1272144"/>
                    <a:pt x="1254357" y="1274454"/>
                    <a:pt x="1254357" y="1276995"/>
                  </a:cubicBezTo>
                  <a:cubicBezTo>
                    <a:pt x="1254357" y="1279305"/>
                    <a:pt x="1255512" y="1281384"/>
                    <a:pt x="1257129" y="1282770"/>
                  </a:cubicBezTo>
                  <a:close/>
                  <a:moveTo>
                    <a:pt x="1651685" y="824919"/>
                  </a:moveTo>
                  <a:cubicBezTo>
                    <a:pt x="1651685" y="824919"/>
                    <a:pt x="1652609" y="825843"/>
                    <a:pt x="1653071" y="826305"/>
                  </a:cubicBezTo>
                  <a:lnTo>
                    <a:pt x="1594627" y="927485"/>
                  </a:lnTo>
                  <a:cubicBezTo>
                    <a:pt x="1594627" y="927485"/>
                    <a:pt x="1592548" y="926792"/>
                    <a:pt x="1591624" y="926792"/>
                  </a:cubicBezTo>
                  <a:cubicBezTo>
                    <a:pt x="1587697" y="926792"/>
                    <a:pt x="1584463" y="929795"/>
                    <a:pt x="1584001" y="933722"/>
                  </a:cubicBezTo>
                  <a:lnTo>
                    <a:pt x="1467112" y="933722"/>
                  </a:lnTo>
                  <a:cubicBezTo>
                    <a:pt x="1467112" y="931874"/>
                    <a:pt x="1466188" y="930257"/>
                    <a:pt x="1465033" y="929102"/>
                  </a:cubicBezTo>
                  <a:cubicBezTo>
                    <a:pt x="1463647" y="927716"/>
                    <a:pt x="1461799" y="926792"/>
                    <a:pt x="1459720" y="926792"/>
                  </a:cubicBezTo>
                  <a:cubicBezTo>
                    <a:pt x="1458565" y="926792"/>
                    <a:pt x="1457641" y="927023"/>
                    <a:pt x="1456486" y="927485"/>
                  </a:cubicBezTo>
                  <a:lnTo>
                    <a:pt x="1398042" y="826305"/>
                  </a:lnTo>
                  <a:cubicBezTo>
                    <a:pt x="1398042" y="826305"/>
                    <a:pt x="1399659" y="824688"/>
                    <a:pt x="1400352" y="823764"/>
                  </a:cubicBezTo>
                  <a:cubicBezTo>
                    <a:pt x="1401045" y="822609"/>
                    <a:pt x="1401276" y="821454"/>
                    <a:pt x="1401276" y="820068"/>
                  </a:cubicBezTo>
                  <a:cubicBezTo>
                    <a:pt x="1401276" y="817989"/>
                    <a:pt x="1400352" y="816140"/>
                    <a:pt x="1398966" y="814754"/>
                  </a:cubicBezTo>
                  <a:cubicBezTo>
                    <a:pt x="1398735" y="814523"/>
                    <a:pt x="1398273" y="814292"/>
                    <a:pt x="1398042" y="814061"/>
                  </a:cubicBezTo>
                  <a:lnTo>
                    <a:pt x="1456486" y="712881"/>
                  </a:lnTo>
                  <a:cubicBezTo>
                    <a:pt x="1456486" y="712881"/>
                    <a:pt x="1458565" y="713574"/>
                    <a:pt x="1459489" y="713574"/>
                  </a:cubicBezTo>
                  <a:cubicBezTo>
                    <a:pt x="1462492" y="713574"/>
                    <a:pt x="1464802" y="711957"/>
                    <a:pt x="1466188" y="709647"/>
                  </a:cubicBezTo>
                  <a:cubicBezTo>
                    <a:pt x="1466650" y="708723"/>
                    <a:pt x="1466881" y="707799"/>
                    <a:pt x="1467112" y="706875"/>
                  </a:cubicBezTo>
                  <a:lnTo>
                    <a:pt x="1572682" y="706875"/>
                  </a:lnTo>
                  <a:cubicBezTo>
                    <a:pt x="1573143" y="717270"/>
                    <a:pt x="1581691" y="725356"/>
                    <a:pt x="1592086" y="725356"/>
                  </a:cubicBezTo>
                  <a:cubicBezTo>
                    <a:pt x="1595089" y="725356"/>
                    <a:pt x="1598092" y="724662"/>
                    <a:pt x="1600633" y="723276"/>
                  </a:cubicBezTo>
                  <a:lnTo>
                    <a:pt x="1653071" y="814061"/>
                  </a:lnTo>
                  <a:cubicBezTo>
                    <a:pt x="1651223" y="815447"/>
                    <a:pt x="1649837" y="817757"/>
                    <a:pt x="1649837" y="820299"/>
                  </a:cubicBezTo>
                  <a:cubicBezTo>
                    <a:pt x="1649837" y="822147"/>
                    <a:pt x="1650530" y="823764"/>
                    <a:pt x="1651685" y="825150"/>
                  </a:cubicBezTo>
                  <a:close/>
                  <a:moveTo>
                    <a:pt x="1256898" y="597379"/>
                  </a:moveTo>
                  <a:cubicBezTo>
                    <a:pt x="1256898" y="597379"/>
                    <a:pt x="1257129" y="597379"/>
                    <a:pt x="1257360" y="597610"/>
                  </a:cubicBezTo>
                  <a:lnTo>
                    <a:pt x="1198916" y="698790"/>
                  </a:lnTo>
                  <a:cubicBezTo>
                    <a:pt x="1198916" y="698790"/>
                    <a:pt x="1196837" y="698097"/>
                    <a:pt x="1195912" y="698097"/>
                  </a:cubicBezTo>
                  <a:cubicBezTo>
                    <a:pt x="1191985" y="698097"/>
                    <a:pt x="1188751" y="701100"/>
                    <a:pt x="1188289" y="705027"/>
                  </a:cubicBezTo>
                  <a:lnTo>
                    <a:pt x="1071401" y="705027"/>
                  </a:lnTo>
                  <a:cubicBezTo>
                    <a:pt x="1070939" y="701100"/>
                    <a:pt x="1067705" y="698097"/>
                    <a:pt x="1063778" y="698097"/>
                  </a:cubicBezTo>
                  <a:cubicBezTo>
                    <a:pt x="1062623" y="698097"/>
                    <a:pt x="1061699" y="698328"/>
                    <a:pt x="1060544" y="698790"/>
                  </a:cubicBezTo>
                  <a:lnTo>
                    <a:pt x="1002099" y="597610"/>
                  </a:lnTo>
                  <a:cubicBezTo>
                    <a:pt x="1003485" y="596686"/>
                    <a:pt x="1004409" y="595300"/>
                    <a:pt x="1004871" y="593683"/>
                  </a:cubicBezTo>
                  <a:cubicBezTo>
                    <a:pt x="1004871" y="592990"/>
                    <a:pt x="1005333" y="592297"/>
                    <a:pt x="1005333" y="591373"/>
                  </a:cubicBezTo>
                  <a:lnTo>
                    <a:pt x="1005333" y="591373"/>
                  </a:lnTo>
                  <a:cubicBezTo>
                    <a:pt x="1005333" y="588832"/>
                    <a:pt x="1004178" y="586522"/>
                    <a:pt x="1002099" y="585135"/>
                  </a:cubicBezTo>
                  <a:lnTo>
                    <a:pt x="1060544" y="483955"/>
                  </a:lnTo>
                  <a:cubicBezTo>
                    <a:pt x="1060544" y="483955"/>
                    <a:pt x="1062623" y="484648"/>
                    <a:pt x="1063778" y="484648"/>
                  </a:cubicBezTo>
                  <a:cubicBezTo>
                    <a:pt x="1067705" y="484648"/>
                    <a:pt x="1070939" y="481645"/>
                    <a:pt x="1071401" y="477718"/>
                  </a:cubicBezTo>
                  <a:lnTo>
                    <a:pt x="1176508" y="477718"/>
                  </a:lnTo>
                  <a:cubicBezTo>
                    <a:pt x="1176508" y="488344"/>
                    <a:pt x="1185286" y="496892"/>
                    <a:pt x="1195912" y="496892"/>
                  </a:cubicBezTo>
                  <a:cubicBezTo>
                    <a:pt x="1199147" y="496892"/>
                    <a:pt x="1202381" y="495968"/>
                    <a:pt x="1205153" y="494582"/>
                  </a:cubicBezTo>
                  <a:lnTo>
                    <a:pt x="1257360" y="584905"/>
                  </a:lnTo>
                  <a:cubicBezTo>
                    <a:pt x="1255512" y="586291"/>
                    <a:pt x="1254126" y="588601"/>
                    <a:pt x="1254126" y="591142"/>
                  </a:cubicBezTo>
                  <a:cubicBezTo>
                    <a:pt x="1254126" y="593452"/>
                    <a:pt x="1255281" y="595531"/>
                    <a:pt x="1256898" y="596917"/>
                  </a:cubicBezTo>
                  <a:close/>
                  <a:moveTo>
                    <a:pt x="807362" y="477256"/>
                  </a:moveTo>
                  <a:cubicBezTo>
                    <a:pt x="807362" y="474715"/>
                    <a:pt x="806207" y="472405"/>
                    <a:pt x="804128" y="471019"/>
                  </a:cubicBezTo>
                  <a:lnTo>
                    <a:pt x="862572" y="369839"/>
                  </a:lnTo>
                  <a:cubicBezTo>
                    <a:pt x="862572" y="369839"/>
                    <a:pt x="864651" y="370532"/>
                    <a:pt x="865806" y="370532"/>
                  </a:cubicBezTo>
                  <a:lnTo>
                    <a:pt x="865806" y="370532"/>
                  </a:lnTo>
                  <a:cubicBezTo>
                    <a:pt x="869734" y="370532"/>
                    <a:pt x="872968" y="367529"/>
                    <a:pt x="873430" y="363602"/>
                  </a:cubicBezTo>
                  <a:lnTo>
                    <a:pt x="990318" y="363602"/>
                  </a:lnTo>
                  <a:cubicBezTo>
                    <a:pt x="990318" y="365450"/>
                    <a:pt x="991242" y="367067"/>
                    <a:pt x="992397" y="368222"/>
                  </a:cubicBezTo>
                  <a:cubicBezTo>
                    <a:pt x="993783" y="369608"/>
                    <a:pt x="995631" y="370532"/>
                    <a:pt x="997710" y="370532"/>
                  </a:cubicBezTo>
                  <a:cubicBezTo>
                    <a:pt x="998865" y="370532"/>
                    <a:pt x="999789" y="370301"/>
                    <a:pt x="1000713" y="369839"/>
                  </a:cubicBezTo>
                  <a:lnTo>
                    <a:pt x="1059158" y="471019"/>
                  </a:lnTo>
                  <a:cubicBezTo>
                    <a:pt x="1057310" y="472405"/>
                    <a:pt x="1055924" y="474715"/>
                    <a:pt x="1055924" y="477256"/>
                  </a:cubicBezTo>
                  <a:cubicBezTo>
                    <a:pt x="1055924" y="479104"/>
                    <a:pt x="1056617" y="480721"/>
                    <a:pt x="1057772" y="482107"/>
                  </a:cubicBezTo>
                  <a:cubicBezTo>
                    <a:pt x="1058234" y="482569"/>
                    <a:pt x="1058696" y="483031"/>
                    <a:pt x="1059158" y="483493"/>
                  </a:cubicBezTo>
                  <a:lnTo>
                    <a:pt x="1000713" y="584674"/>
                  </a:lnTo>
                  <a:cubicBezTo>
                    <a:pt x="1000713" y="584674"/>
                    <a:pt x="998634" y="583980"/>
                    <a:pt x="997710" y="583980"/>
                  </a:cubicBezTo>
                  <a:cubicBezTo>
                    <a:pt x="994245" y="583980"/>
                    <a:pt x="991473" y="586291"/>
                    <a:pt x="990318" y="589294"/>
                  </a:cubicBezTo>
                  <a:cubicBezTo>
                    <a:pt x="990318" y="589756"/>
                    <a:pt x="990087" y="590218"/>
                    <a:pt x="990087" y="590680"/>
                  </a:cubicBezTo>
                  <a:lnTo>
                    <a:pt x="885442" y="590680"/>
                  </a:lnTo>
                  <a:cubicBezTo>
                    <a:pt x="884980" y="580284"/>
                    <a:pt x="876433" y="571968"/>
                    <a:pt x="866037" y="571968"/>
                  </a:cubicBezTo>
                  <a:cubicBezTo>
                    <a:pt x="862572" y="571968"/>
                    <a:pt x="859569" y="572892"/>
                    <a:pt x="856797" y="574278"/>
                  </a:cubicBezTo>
                  <a:lnTo>
                    <a:pt x="804128" y="483262"/>
                  </a:lnTo>
                  <a:cubicBezTo>
                    <a:pt x="805514" y="482338"/>
                    <a:pt x="806438" y="480952"/>
                    <a:pt x="806900" y="479335"/>
                  </a:cubicBezTo>
                  <a:cubicBezTo>
                    <a:pt x="806900" y="478642"/>
                    <a:pt x="807362" y="477949"/>
                    <a:pt x="807362" y="477025"/>
                  </a:cubicBezTo>
                  <a:close/>
                  <a:moveTo>
                    <a:pt x="607081" y="586291"/>
                  </a:moveTo>
                  <a:cubicBezTo>
                    <a:pt x="607081" y="586291"/>
                    <a:pt x="606388" y="585829"/>
                    <a:pt x="606157" y="585598"/>
                  </a:cubicBezTo>
                  <a:lnTo>
                    <a:pt x="664601" y="484417"/>
                  </a:lnTo>
                  <a:cubicBezTo>
                    <a:pt x="664601" y="484417"/>
                    <a:pt x="666680" y="485110"/>
                    <a:pt x="667835" y="485110"/>
                  </a:cubicBezTo>
                  <a:cubicBezTo>
                    <a:pt x="671762" y="485110"/>
                    <a:pt x="674996" y="482107"/>
                    <a:pt x="675458" y="478180"/>
                  </a:cubicBezTo>
                  <a:lnTo>
                    <a:pt x="792347" y="478180"/>
                  </a:lnTo>
                  <a:cubicBezTo>
                    <a:pt x="792809" y="482107"/>
                    <a:pt x="796043" y="485110"/>
                    <a:pt x="799970" y="485110"/>
                  </a:cubicBezTo>
                  <a:cubicBezTo>
                    <a:pt x="801125" y="485110"/>
                    <a:pt x="802049" y="484879"/>
                    <a:pt x="802973" y="484417"/>
                  </a:cubicBezTo>
                  <a:lnTo>
                    <a:pt x="855642" y="575433"/>
                  </a:lnTo>
                  <a:cubicBezTo>
                    <a:pt x="850329" y="578898"/>
                    <a:pt x="846864" y="584905"/>
                    <a:pt x="846864" y="591835"/>
                  </a:cubicBezTo>
                  <a:cubicBezTo>
                    <a:pt x="846864" y="598765"/>
                    <a:pt x="850329" y="604540"/>
                    <a:pt x="855642" y="608005"/>
                  </a:cubicBezTo>
                  <a:lnTo>
                    <a:pt x="803204" y="699021"/>
                  </a:lnTo>
                  <a:cubicBezTo>
                    <a:pt x="803204" y="699021"/>
                    <a:pt x="801125" y="698328"/>
                    <a:pt x="800201" y="698328"/>
                  </a:cubicBezTo>
                  <a:lnTo>
                    <a:pt x="800201" y="698328"/>
                  </a:lnTo>
                  <a:cubicBezTo>
                    <a:pt x="796274" y="698328"/>
                    <a:pt x="793040" y="701331"/>
                    <a:pt x="792578" y="705258"/>
                  </a:cubicBezTo>
                  <a:lnTo>
                    <a:pt x="675689" y="705258"/>
                  </a:lnTo>
                  <a:cubicBezTo>
                    <a:pt x="675227" y="701331"/>
                    <a:pt x="671993" y="698328"/>
                    <a:pt x="668066" y="698328"/>
                  </a:cubicBezTo>
                  <a:lnTo>
                    <a:pt x="668066" y="698328"/>
                  </a:lnTo>
                  <a:cubicBezTo>
                    <a:pt x="668066" y="698328"/>
                    <a:pt x="665987" y="698559"/>
                    <a:pt x="664832" y="699021"/>
                  </a:cubicBezTo>
                  <a:lnTo>
                    <a:pt x="606388" y="597841"/>
                  </a:lnTo>
                  <a:cubicBezTo>
                    <a:pt x="608236" y="596455"/>
                    <a:pt x="609622" y="594145"/>
                    <a:pt x="609622" y="591604"/>
                  </a:cubicBezTo>
                  <a:cubicBezTo>
                    <a:pt x="609622" y="589525"/>
                    <a:pt x="608698" y="587677"/>
                    <a:pt x="607312" y="586291"/>
                  </a:cubicBezTo>
                  <a:close/>
                  <a:moveTo>
                    <a:pt x="279285" y="705258"/>
                  </a:moveTo>
                  <a:cubicBezTo>
                    <a:pt x="278823" y="701331"/>
                    <a:pt x="275589" y="698328"/>
                    <a:pt x="271662" y="698328"/>
                  </a:cubicBezTo>
                  <a:lnTo>
                    <a:pt x="271662" y="698328"/>
                  </a:lnTo>
                  <a:cubicBezTo>
                    <a:pt x="271662" y="698328"/>
                    <a:pt x="269583" y="698559"/>
                    <a:pt x="268659" y="699021"/>
                  </a:cubicBezTo>
                  <a:lnTo>
                    <a:pt x="210214" y="597841"/>
                  </a:lnTo>
                  <a:cubicBezTo>
                    <a:pt x="212063" y="596455"/>
                    <a:pt x="213449" y="594145"/>
                    <a:pt x="213449" y="591604"/>
                  </a:cubicBezTo>
                  <a:cubicBezTo>
                    <a:pt x="213449" y="589063"/>
                    <a:pt x="212294" y="586753"/>
                    <a:pt x="210214" y="585367"/>
                  </a:cubicBezTo>
                  <a:lnTo>
                    <a:pt x="262653" y="494582"/>
                  </a:lnTo>
                  <a:cubicBezTo>
                    <a:pt x="265425" y="496199"/>
                    <a:pt x="268659" y="497123"/>
                    <a:pt x="272355" y="497123"/>
                  </a:cubicBezTo>
                  <a:cubicBezTo>
                    <a:pt x="282981" y="497123"/>
                    <a:pt x="291528" y="488575"/>
                    <a:pt x="291759" y="477949"/>
                  </a:cubicBezTo>
                  <a:lnTo>
                    <a:pt x="396173" y="477949"/>
                  </a:lnTo>
                  <a:cubicBezTo>
                    <a:pt x="396635" y="481876"/>
                    <a:pt x="399870" y="484879"/>
                    <a:pt x="403797" y="484879"/>
                  </a:cubicBezTo>
                  <a:cubicBezTo>
                    <a:pt x="404952" y="484879"/>
                    <a:pt x="405876" y="484648"/>
                    <a:pt x="407031" y="484186"/>
                  </a:cubicBezTo>
                  <a:lnTo>
                    <a:pt x="465475" y="585367"/>
                  </a:lnTo>
                  <a:cubicBezTo>
                    <a:pt x="463627" y="586753"/>
                    <a:pt x="462241" y="589063"/>
                    <a:pt x="462241" y="591604"/>
                  </a:cubicBezTo>
                  <a:cubicBezTo>
                    <a:pt x="462241" y="593914"/>
                    <a:pt x="463396" y="595993"/>
                    <a:pt x="465013" y="597379"/>
                  </a:cubicBezTo>
                  <a:cubicBezTo>
                    <a:pt x="465013" y="597379"/>
                    <a:pt x="465244" y="597379"/>
                    <a:pt x="465475" y="597610"/>
                  </a:cubicBezTo>
                  <a:lnTo>
                    <a:pt x="407031" y="698790"/>
                  </a:lnTo>
                  <a:cubicBezTo>
                    <a:pt x="407031" y="698790"/>
                    <a:pt x="404952" y="698097"/>
                    <a:pt x="403797" y="698097"/>
                  </a:cubicBezTo>
                  <a:cubicBezTo>
                    <a:pt x="399870" y="698097"/>
                    <a:pt x="396635" y="701100"/>
                    <a:pt x="396173" y="705027"/>
                  </a:cubicBezTo>
                  <a:lnTo>
                    <a:pt x="279285" y="705027"/>
                  </a:lnTo>
                  <a:close/>
                  <a:moveTo>
                    <a:pt x="408186" y="699945"/>
                  </a:moveTo>
                  <a:lnTo>
                    <a:pt x="466630" y="598765"/>
                  </a:lnTo>
                  <a:cubicBezTo>
                    <a:pt x="466630" y="598765"/>
                    <a:pt x="468709" y="599458"/>
                    <a:pt x="469633" y="599458"/>
                  </a:cubicBezTo>
                  <a:cubicBezTo>
                    <a:pt x="473560" y="599458"/>
                    <a:pt x="476794" y="596455"/>
                    <a:pt x="477256" y="592528"/>
                  </a:cubicBezTo>
                  <a:lnTo>
                    <a:pt x="594145" y="592528"/>
                  </a:lnTo>
                  <a:cubicBezTo>
                    <a:pt x="594145" y="594376"/>
                    <a:pt x="595069" y="595993"/>
                    <a:pt x="596224" y="597148"/>
                  </a:cubicBezTo>
                  <a:cubicBezTo>
                    <a:pt x="597610" y="598534"/>
                    <a:pt x="599458" y="599458"/>
                    <a:pt x="601537" y="599458"/>
                  </a:cubicBezTo>
                  <a:cubicBezTo>
                    <a:pt x="602692" y="599458"/>
                    <a:pt x="603616" y="599227"/>
                    <a:pt x="604771" y="598765"/>
                  </a:cubicBezTo>
                  <a:lnTo>
                    <a:pt x="663215" y="699945"/>
                  </a:lnTo>
                  <a:cubicBezTo>
                    <a:pt x="661367" y="701331"/>
                    <a:pt x="659981" y="703641"/>
                    <a:pt x="659981" y="706182"/>
                  </a:cubicBezTo>
                  <a:cubicBezTo>
                    <a:pt x="659981" y="708723"/>
                    <a:pt x="661136" y="711033"/>
                    <a:pt x="663215" y="712419"/>
                  </a:cubicBezTo>
                  <a:lnTo>
                    <a:pt x="617938" y="790730"/>
                  </a:lnTo>
                  <a:lnTo>
                    <a:pt x="604771" y="813599"/>
                  </a:lnTo>
                  <a:cubicBezTo>
                    <a:pt x="604771" y="813599"/>
                    <a:pt x="602692" y="812906"/>
                    <a:pt x="601537" y="812906"/>
                  </a:cubicBezTo>
                  <a:cubicBezTo>
                    <a:pt x="597610" y="812906"/>
                    <a:pt x="594376" y="815909"/>
                    <a:pt x="593914" y="819837"/>
                  </a:cubicBezTo>
                  <a:lnTo>
                    <a:pt x="477025" y="819837"/>
                  </a:lnTo>
                  <a:cubicBezTo>
                    <a:pt x="477025" y="819837"/>
                    <a:pt x="476563" y="817757"/>
                    <a:pt x="476101" y="817064"/>
                  </a:cubicBezTo>
                  <a:cubicBezTo>
                    <a:pt x="474715" y="814754"/>
                    <a:pt x="472405" y="813137"/>
                    <a:pt x="469402" y="813137"/>
                  </a:cubicBezTo>
                  <a:cubicBezTo>
                    <a:pt x="468247" y="813137"/>
                    <a:pt x="467323" y="813368"/>
                    <a:pt x="466168" y="813830"/>
                  </a:cubicBezTo>
                  <a:lnTo>
                    <a:pt x="407724" y="712650"/>
                  </a:lnTo>
                  <a:cubicBezTo>
                    <a:pt x="409572" y="711264"/>
                    <a:pt x="410958" y="708954"/>
                    <a:pt x="410958" y="706413"/>
                  </a:cubicBezTo>
                  <a:cubicBezTo>
                    <a:pt x="410958" y="703872"/>
                    <a:pt x="409803" y="701562"/>
                    <a:pt x="407724" y="700176"/>
                  </a:cubicBezTo>
                  <a:close/>
                  <a:moveTo>
                    <a:pt x="279285" y="933953"/>
                  </a:moveTo>
                  <a:cubicBezTo>
                    <a:pt x="278823" y="930026"/>
                    <a:pt x="275589" y="927023"/>
                    <a:pt x="271662" y="927023"/>
                  </a:cubicBezTo>
                  <a:cubicBezTo>
                    <a:pt x="270507" y="927023"/>
                    <a:pt x="269583" y="927254"/>
                    <a:pt x="268659" y="927716"/>
                  </a:cubicBezTo>
                  <a:lnTo>
                    <a:pt x="210214" y="826536"/>
                  </a:lnTo>
                  <a:cubicBezTo>
                    <a:pt x="212063" y="825150"/>
                    <a:pt x="213449" y="822840"/>
                    <a:pt x="213449" y="820299"/>
                  </a:cubicBezTo>
                  <a:cubicBezTo>
                    <a:pt x="213449" y="817757"/>
                    <a:pt x="212294" y="815447"/>
                    <a:pt x="210214" y="814061"/>
                  </a:cubicBezTo>
                  <a:lnTo>
                    <a:pt x="268659" y="712881"/>
                  </a:lnTo>
                  <a:cubicBezTo>
                    <a:pt x="268659" y="712881"/>
                    <a:pt x="270738" y="713574"/>
                    <a:pt x="271662" y="713574"/>
                  </a:cubicBezTo>
                  <a:lnTo>
                    <a:pt x="271662" y="713574"/>
                  </a:lnTo>
                  <a:cubicBezTo>
                    <a:pt x="275589" y="713574"/>
                    <a:pt x="278823" y="710571"/>
                    <a:pt x="279285" y="706644"/>
                  </a:cubicBezTo>
                  <a:lnTo>
                    <a:pt x="396173" y="706644"/>
                  </a:lnTo>
                  <a:cubicBezTo>
                    <a:pt x="396173" y="708492"/>
                    <a:pt x="397097" y="710109"/>
                    <a:pt x="398252" y="711264"/>
                  </a:cubicBezTo>
                  <a:cubicBezTo>
                    <a:pt x="399639" y="712650"/>
                    <a:pt x="401487" y="713574"/>
                    <a:pt x="403566" y="713574"/>
                  </a:cubicBezTo>
                  <a:cubicBezTo>
                    <a:pt x="404721" y="713574"/>
                    <a:pt x="405645" y="713343"/>
                    <a:pt x="406800" y="712881"/>
                  </a:cubicBezTo>
                  <a:lnTo>
                    <a:pt x="465244" y="814061"/>
                  </a:lnTo>
                  <a:cubicBezTo>
                    <a:pt x="463396" y="815447"/>
                    <a:pt x="462010" y="817757"/>
                    <a:pt x="462010" y="820299"/>
                  </a:cubicBezTo>
                  <a:cubicBezTo>
                    <a:pt x="462010" y="822147"/>
                    <a:pt x="462703" y="823764"/>
                    <a:pt x="463858" y="825150"/>
                  </a:cubicBezTo>
                  <a:cubicBezTo>
                    <a:pt x="464320" y="825612"/>
                    <a:pt x="464782" y="826074"/>
                    <a:pt x="465244" y="826536"/>
                  </a:cubicBezTo>
                  <a:lnTo>
                    <a:pt x="406800" y="927716"/>
                  </a:lnTo>
                  <a:cubicBezTo>
                    <a:pt x="406800" y="927716"/>
                    <a:pt x="404721" y="927023"/>
                    <a:pt x="403566" y="927023"/>
                  </a:cubicBezTo>
                  <a:cubicBezTo>
                    <a:pt x="399639" y="927023"/>
                    <a:pt x="396404" y="930026"/>
                    <a:pt x="395942" y="933953"/>
                  </a:cubicBezTo>
                  <a:lnTo>
                    <a:pt x="279054" y="933953"/>
                  </a:lnTo>
                  <a:close/>
                  <a:moveTo>
                    <a:pt x="477256" y="1048300"/>
                  </a:moveTo>
                  <a:cubicBezTo>
                    <a:pt x="476794" y="1044373"/>
                    <a:pt x="473560" y="1041370"/>
                    <a:pt x="469633" y="1041370"/>
                  </a:cubicBezTo>
                  <a:cubicBezTo>
                    <a:pt x="468478" y="1041370"/>
                    <a:pt x="467554" y="1041601"/>
                    <a:pt x="466399" y="1042063"/>
                  </a:cubicBezTo>
                  <a:lnTo>
                    <a:pt x="407955" y="940883"/>
                  </a:lnTo>
                  <a:cubicBezTo>
                    <a:pt x="409803" y="939497"/>
                    <a:pt x="411189" y="937187"/>
                    <a:pt x="411189" y="934646"/>
                  </a:cubicBezTo>
                  <a:lnTo>
                    <a:pt x="411189" y="934646"/>
                  </a:lnTo>
                  <a:cubicBezTo>
                    <a:pt x="411189" y="932105"/>
                    <a:pt x="410034" y="929795"/>
                    <a:pt x="407955" y="928409"/>
                  </a:cubicBezTo>
                  <a:lnTo>
                    <a:pt x="466399" y="827229"/>
                  </a:lnTo>
                  <a:cubicBezTo>
                    <a:pt x="466399" y="827229"/>
                    <a:pt x="468478" y="827922"/>
                    <a:pt x="469633" y="827922"/>
                  </a:cubicBezTo>
                  <a:cubicBezTo>
                    <a:pt x="473560" y="827922"/>
                    <a:pt x="476794" y="824919"/>
                    <a:pt x="477256" y="820992"/>
                  </a:cubicBezTo>
                  <a:lnTo>
                    <a:pt x="594145" y="820992"/>
                  </a:lnTo>
                  <a:cubicBezTo>
                    <a:pt x="594607" y="824919"/>
                    <a:pt x="597841" y="827922"/>
                    <a:pt x="601768" y="827922"/>
                  </a:cubicBezTo>
                  <a:cubicBezTo>
                    <a:pt x="602923" y="827922"/>
                    <a:pt x="603847" y="827691"/>
                    <a:pt x="605002" y="827229"/>
                  </a:cubicBezTo>
                  <a:lnTo>
                    <a:pt x="657440" y="918014"/>
                  </a:lnTo>
                  <a:cubicBezTo>
                    <a:pt x="652127" y="921479"/>
                    <a:pt x="648431" y="927485"/>
                    <a:pt x="648431" y="934415"/>
                  </a:cubicBezTo>
                  <a:cubicBezTo>
                    <a:pt x="648431" y="941345"/>
                    <a:pt x="652127" y="947351"/>
                    <a:pt x="657440" y="950816"/>
                  </a:cubicBezTo>
                  <a:lnTo>
                    <a:pt x="604771" y="1041832"/>
                  </a:lnTo>
                  <a:cubicBezTo>
                    <a:pt x="604771" y="1041832"/>
                    <a:pt x="602692" y="1041139"/>
                    <a:pt x="601537" y="1041139"/>
                  </a:cubicBezTo>
                  <a:lnTo>
                    <a:pt x="601537" y="1041139"/>
                  </a:lnTo>
                  <a:cubicBezTo>
                    <a:pt x="597610" y="1041139"/>
                    <a:pt x="594376" y="1044142"/>
                    <a:pt x="593914" y="1048069"/>
                  </a:cubicBezTo>
                  <a:lnTo>
                    <a:pt x="477025" y="1048069"/>
                  </a:lnTo>
                  <a:close/>
                  <a:moveTo>
                    <a:pt x="606157" y="1042987"/>
                  </a:moveTo>
                  <a:lnTo>
                    <a:pt x="658826" y="951971"/>
                  </a:lnTo>
                  <a:cubicBezTo>
                    <a:pt x="661598" y="953357"/>
                    <a:pt x="664601" y="954281"/>
                    <a:pt x="667835" y="954281"/>
                  </a:cubicBezTo>
                  <a:cubicBezTo>
                    <a:pt x="678230" y="954281"/>
                    <a:pt x="686778" y="945965"/>
                    <a:pt x="687240" y="935801"/>
                  </a:cubicBezTo>
                  <a:lnTo>
                    <a:pt x="792116" y="935801"/>
                  </a:lnTo>
                  <a:cubicBezTo>
                    <a:pt x="792116" y="935801"/>
                    <a:pt x="792578" y="937880"/>
                    <a:pt x="793040" y="938573"/>
                  </a:cubicBezTo>
                  <a:cubicBezTo>
                    <a:pt x="794426" y="940883"/>
                    <a:pt x="796736" y="942500"/>
                    <a:pt x="799739" y="942500"/>
                  </a:cubicBezTo>
                  <a:cubicBezTo>
                    <a:pt x="800894" y="942500"/>
                    <a:pt x="801818" y="942269"/>
                    <a:pt x="802742" y="941807"/>
                  </a:cubicBezTo>
                  <a:lnTo>
                    <a:pt x="861186" y="1042987"/>
                  </a:lnTo>
                  <a:cubicBezTo>
                    <a:pt x="861186" y="1042987"/>
                    <a:pt x="859107" y="1044835"/>
                    <a:pt x="858645" y="1046221"/>
                  </a:cubicBezTo>
                  <a:cubicBezTo>
                    <a:pt x="858183" y="1047145"/>
                    <a:pt x="857952" y="1048069"/>
                    <a:pt x="857952" y="1049224"/>
                  </a:cubicBezTo>
                  <a:cubicBezTo>
                    <a:pt x="857952" y="1051766"/>
                    <a:pt x="859107" y="1054076"/>
                    <a:pt x="861186" y="1055462"/>
                  </a:cubicBezTo>
                  <a:lnTo>
                    <a:pt x="802742" y="1156642"/>
                  </a:lnTo>
                  <a:cubicBezTo>
                    <a:pt x="802742" y="1156642"/>
                    <a:pt x="802742" y="1156642"/>
                    <a:pt x="802742" y="1156642"/>
                  </a:cubicBezTo>
                  <a:cubicBezTo>
                    <a:pt x="801818" y="1156180"/>
                    <a:pt x="800894" y="1155949"/>
                    <a:pt x="799739" y="1155949"/>
                  </a:cubicBezTo>
                  <a:cubicBezTo>
                    <a:pt x="796505" y="1155949"/>
                    <a:pt x="793964" y="1157797"/>
                    <a:pt x="792809" y="1160569"/>
                  </a:cubicBezTo>
                  <a:cubicBezTo>
                    <a:pt x="792578" y="1161262"/>
                    <a:pt x="792347" y="1161955"/>
                    <a:pt x="792347" y="1162648"/>
                  </a:cubicBezTo>
                  <a:lnTo>
                    <a:pt x="675689" y="1162648"/>
                  </a:lnTo>
                  <a:cubicBezTo>
                    <a:pt x="675227" y="1158721"/>
                    <a:pt x="671993" y="1155718"/>
                    <a:pt x="668066" y="1155718"/>
                  </a:cubicBezTo>
                  <a:cubicBezTo>
                    <a:pt x="666911" y="1155718"/>
                    <a:pt x="665756" y="1155949"/>
                    <a:pt x="664832" y="1156411"/>
                  </a:cubicBezTo>
                  <a:lnTo>
                    <a:pt x="606388" y="1055231"/>
                  </a:lnTo>
                  <a:cubicBezTo>
                    <a:pt x="608236" y="1053845"/>
                    <a:pt x="609622" y="1051535"/>
                    <a:pt x="609622" y="1048993"/>
                  </a:cubicBezTo>
                  <a:cubicBezTo>
                    <a:pt x="609622" y="1046452"/>
                    <a:pt x="608467" y="1044142"/>
                    <a:pt x="606388" y="1042756"/>
                  </a:cubicBezTo>
                  <a:close/>
                  <a:moveTo>
                    <a:pt x="408186" y="1157104"/>
                  </a:moveTo>
                  <a:lnTo>
                    <a:pt x="466630" y="1055924"/>
                  </a:lnTo>
                  <a:cubicBezTo>
                    <a:pt x="466630" y="1055924"/>
                    <a:pt x="468709" y="1056617"/>
                    <a:pt x="469864" y="1056617"/>
                  </a:cubicBezTo>
                  <a:cubicBezTo>
                    <a:pt x="473791" y="1056617"/>
                    <a:pt x="477025" y="1053614"/>
                    <a:pt x="477487" y="1049686"/>
                  </a:cubicBezTo>
                  <a:lnTo>
                    <a:pt x="594376" y="1049686"/>
                  </a:lnTo>
                  <a:cubicBezTo>
                    <a:pt x="594376" y="1051535"/>
                    <a:pt x="595300" y="1053152"/>
                    <a:pt x="596455" y="1054307"/>
                  </a:cubicBezTo>
                  <a:cubicBezTo>
                    <a:pt x="597841" y="1055693"/>
                    <a:pt x="599689" y="1056617"/>
                    <a:pt x="601768" y="1056617"/>
                  </a:cubicBezTo>
                  <a:cubicBezTo>
                    <a:pt x="602923" y="1056617"/>
                    <a:pt x="603847" y="1056386"/>
                    <a:pt x="605002" y="1055924"/>
                  </a:cubicBezTo>
                  <a:lnTo>
                    <a:pt x="663446" y="1157104"/>
                  </a:lnTo>
                  <a:cubicBezTo>
                    <a:pt x="661598" y="1158490"/>
                    <a:pt x="660212" y="1160800"/>
                    <a:pt x="660212" y="1163341"/>
                  </a:cubicBezTo>
                  <a:cubicBezTo>
                    <a:pt x="660212" y="1165189"/>
                    <a:pt x="660905" y="1166806"/>
                    <a:pt x="662060" y="1168192"/>
                  </a:cubicBezTo>
                  <a:cubicBezTo>
                    <a:pt x="662522" y="1168654"/>
                    <a:pt x="662984" y="1169116"/>
                    <a:pt x="663446" y="1169578"/>
                  </a:cubicBezTo>
                  <a:lnTo>
                    <a:pt x="605002" y="1270758"/>
                  </a:lnTo>
                  <a:cubicBezTo>
                    <a:pt x="605002" y="1270758"/>
                    <a:pt x="602923" y="1270065"/>
                    <a:pt x="601999" y="1270065"/>
                  </a:cubicBezTo>
                  <a:cubicBezTo>
                    <a:pt x="600382" y="1270065"/>
                    <a:pt x="598996" y="1270527"/>
                    <a:pt x="597841" y="1271451"/>
                  </a:cubicBezTo>
                  <a:cubicBezTo>
                    <a:pt x="595993" y="1272606"/>
                    <a:pt x="594607" y="1274685"/>
                    <a:pt x="594376" y="1276995"/>
                  </a:cubicBezTo>
                  <a:lnTo>
                    <a:pt x="477718" y="1276995"/>
                  </a:lnTo>
                  <a:cubicBezTo>
                    <a:pt x="477718" y="1275147"/>
                    <a:pt x="476794" y="1273530"/>
                    <a:pt x="475639" y="1272375"/>
                  </a:cubicBezTo>
                  <a:cubicBezTo>
                    <a:pt x="474253" y="1270989"/>
                    <a:pt x="472405" y="1270065"/>
                    <a:pt x="470326" y="1270065"/>
                  </a:cubicBezTo>
                  <a:cubicBezTo>
                    <a:pt x="469171" y="1270065"/>
                    <a:pt x="468247" y="1270296"/>
                    <a:pt x="467092" y="1270758"/>
                  </a:cubicBezTo>
                  <a:lnTo>
                    <a:pt x="408648" y="1169578"/>
                  </a:lnTo>
                  <a:cubicBezTo>
                    <a:pt x="410496" y="1168192"/>
                    <a:pt x="411882" y="1165882"/>
                    <a:pt x="411882" y="1163341"/>
                  </a:cubicBezTo>
                  <a:cubicBezTo>
                    <a:pt x="411882" y="1160800"/>
                    <a:pt x="410727" y="1158490"/>
                    <a:pt x="408648" y="1157104"/>
                  </a:cubicBezTo>
                  <a:close/>
                  <a:moveTo>
                    <a:pt x="268659" y="1170271"/>
                  </a:moveTo>
                  <a:cubicBezTo>
                    <a:pt x="268659" y="1170271"/>
                    <a:pt x="270738" y="1170964"/>
                    <a:pt x="271893" y="1170964"/>
                  </a:cubicBezTo>
                  <a:cubicBezTo>
                    <a:pt x="275820" y="1170964"/>
                    <a:pt x="279054" y="1167961"/>
                    <a:pt x="279516" y="1164034"/>
                  </a:cubicBezTo>
                  <a:lnTo>
                    <a:pt x="396173" y="1164034"/>
                  </a:lnTo>
                  <a:cubicBezTo>
                    <a:pt x="396635" y="1167961"/>
                    <a:pt x="399870" y="1170964"/>
                    <a:pt x="403797" y="1170964"/>
                  </a:cubicBezTo>
                  <a:cubicBezTo>
                    <a:pt x="404952" y="1170964"/>
                    <a:pt x="405876" y="1170733"/>
                    <a:pt x="407031" y="1170271"/>
                  </a:cubicBezTo>
                  <a:lnTo>
                    <a:pt x="465475" y="1271451"/>
                  </a:lnTo>
                  <a:cubicBezTo>
                    <a:pt x="463627" y="1272837"/>
                    <a:pt x="462241" y="1275147"/>
                    <a:pt x="462241" y="1277688"/>
                  </a:cubicBezTo>
                  <a:cubicBezTo>
                    <a:pt x="462241" y="1280229"/>
                    <a:pt x="463396" y="1282539"/>
                    <a:pt x="465475" y="1283925"/>
                  </a:cubicBezTo>
                  <a:lnTo>
                    <a:pt x="407031" y="1385106"/>
                  </a:lnTo>
                  <a:cubicBezTo>
                    <a:pt x="407031" y="1385106"/>
                    <a:pt x="404952" y="1384413"/>
                    <a:pt x="403797" y="1384413"/>
                  </a:cubicBezTo>
                  <a:cubicBezTo>
                    <a:pt x="399870" y="1384413"/>
                    <a:pt x="396635" y="1387416"/>
                    <a:pt x="396173" y="1391343"/>
                  </a:cubicBezTo>
                  <a:lnTo>
                    <a:pt x="279285" y="1391343"/>
                  </a:lnTo>
                  <a:cubicBezTo>
                    <a:pt x="278823" y="1387416"/>
                    <a:pt x="275589" y="1384413"/>
                    <a:pt x="271662" y="1384413"/>
                  </a:cubicBezTo>
                  <a:lnTo>
                    <a:pt x="271662" y="1384413"/>
                  </a:lnTo>
                  <a:cubicBezTo>
                    <a:pt x="271662" y="1384413"/>
                    <a:pt x="269583" y="1384644"/>
                    <a:pt x="268428" y="1385106"/>
                  </a:cubicBezTo>
                  <a:lnTo>
                    <a:pt x="215990" y="1294321"/>
                  </a:lnTo>
                  <a:cubicBezTo>
                    <a:pt x="221534" y="1290856"/>
                    <a:pt x="225230" y="1284849"/>
                    <a:pt x="225230" y="1277919"/>
                  </a:cubicBezTo>
                  <a:cubicBezTo>
                    <a:pt x="225230" y="1270989"/>
                    <a:pt x="221534" y="1264983"/>
                    <a:pt x="215990" y="1261518"/>
                  </a:cubicBezTo>
                  <a:lnTo>
                    <a:pt x="268428" y="1170733"/>
                  </a:lnTo>
                  <a:close/>
                  <a:moveTo>
                    <a:pt x="81314" y="1505459"/>
                  </a:moveTo>
                  <a:cubicBezTo>
                    <a:pt x="80852" y="1501532"/>
                    <a:pt x="77618" y="1498529"/>
                    <a:pt x="73691" y="1498529"/>
                  </a:cubicBezTo>
                  <a:cubicBezTo>
                    <a:pt x="72536" y="1498529"/>
                    <a:pt x="71612" y="1498760"/>
                    <a:pt x="70688" y="1499222"/>
                  </a:cubicBezTo>
                  <a:lnTo>
                    <a:pt x="12243" y="1398042"/>
                  </a:lnTo>
                  <a:cubicBezTo>
                    <a:pt x="14091" y="1396656"/>
                    <a:pt x="15477" y="1394346"/>
                    <a:pt x="15477" y="1391805"/>
                  </a:cubicBezTo>
                  <a:cubicBezTo>
                    <a:pt x="15477" y="1389264"/>
                    <a:pt x="14322" y="1386954"/>
                    <a:pt x="12243" y="1385568"/>
                  </a:cubicBezTo>
                  <a:lnTo>
                    <a:pt x="70688" y="1284387"/>
                  </a:lnTo>
                  <a:cubicBezTo>
                    <a:pt x="70688" y="1284387"/>
                    <a:pt x="72767" y="1285080"/>
                    <a:pt x="73691" y="1285080"/>
                  </a:cubicBezTo>
                  <a:cubicBezTo>
                    <a:pt x="77618" y="1285080"/>
                    <a:pt x="80852" y="1282077"/>
                    <a:pt x="81314" y="1278150"/>
                  </a:cubicBezTo>
                  <a:lnTo>
                    <a:pt x="186421" y="1278150"/>
                  </a:lnTo>
                  <a:cubicBezTo>
                    <a:pt x="186883" y="1288546"/>
                    <a:pt x="195430" y="1296862"/>
                    <a:pt x="205825" y="1296862"/>
                  </a:cubicBezTo>
                  <a:cubicBezTo>
                    <a:pt x="209059" y="1296862"/>
                    <a:pt x="212063" y="1296169"/>
                    <a:pt x="214835" y="1294783"/>
                  </a:cubicBezTo>
                  <a:lnTo>
                    <a:pt x="267273" y="1385568"/>
                  </a:lnTo>
                  <a:cubicBezTo>
                    <a:pt x="265656" y="1386723"/>
                    <a:pt x="264270" y="1388802"/>
                    <a:pt x="264039" y="1390881"/>
                  </a:cubicBezTo>
                  <a:cubicBezTo>
                    <a:pt x="264039" y="1391112"/>
                    <a:pt x="264039" y="1391343"/>
                    <a:pt x="264039" y="1391574"/>
                  </a:cubicBezTo>
                  <a:cubicBezTo>
                    <a:pt x="264039" y="1394115"/>
                    <a:pt x="265194" y="1396425"/>
                    <a:pt x="267273" y="1397811"/>
                  </a:cubicBezTo>
                  <a:lnTo>
                    <a:pt x="208828" y="1498991"/>
                  </a:lnTo>
                  <a:cubicBezTo>
                    <a:pt x="208828" y="1498991"/>
                    <a:pt x="206749" y="1498298"/>
                    <a:pt x="205594" y="1498298"/>
                  </a:cubicBezTo>
                  <a:cubicBezTo>
                    <a:pt x="201667" y="1498298"/>
                    <a:pt x="198433" y="1501301"/>
                    <a:pt x="197971" y="1505228"/>
                  </a:cubicBezTo>
                  <a:lnTo>
                    <a:pt x="81314" y="1505228"/>
                  </a:lnTo>
                  <a:close/>
                  <a:moveTo>
                    <a:pt x="271662" y="1612876"/>
                  </a:moveTo>
                  <a:cubicBezTo>
                    <a:pt x="271662" y="1612876"/>
                    <a:pt x="269583" y="1613108"/>
                    <a:pt x="268428" y="1613569"/>
                  </a:cubicBezTo>
                  <a:lnTo>
                    <a:pt x="209983" y="1512389"/>
                  </a:lnTo>
                  <a:cubicBezTo>
                    <a:pt x="211832" y="1511003"/>
                    <a:pt x="213218" y="1508693"/>
                    <a:pt x="213218" y="1506152"/>
                  </a:cubicBezTo>
                  <a:lnTo>
                    <a:pt x="213218" y="1506152"/>
                  </a:lnTo>
                  <a:cubicBezTo>
                    <a:pt x="213218" y="1503611"/>
                    <a:pt x="212063" y="1501301"/>
                    <a:pt x="209983" y="1499915"/>
                  </a:cubicBezTo>
                  <a:lnTo>
                    <a:pt x="268428" y="1398735"/>
                  </a:lnTo>
                  <a:cubicBezTo>
                    <a:pt x="268428" y="1398735"/>
                    <a:pt x="270507" y="1399428"/>
                    <a:pt x="271662" y="1399428"/>
                  </a:cubicBezTo>
                  <a:cubicBezTo>
                    <a:pt x="275589" y="1399428"/>
                    <a:pt x="278823" y="1396425"/>
                    <a:pt x="279285" y="1392498"/>
                  </a:cubicBezTo>
                  <a:lnTo>
                    <a:pt x="279285" y="1392498"/>
                  </a:lnTo>
                  <a:cubicBezTo>
                    <a:pt x="279285" y="1392498"/>
                    <a:pt x="396173" y="1392498"/>
                    <a:pt x="396173" y="1392498"/>
                  </a:cubicBezTo>
                  <a:cubicBezTo>
                    <a:pt x="396173" y="1394346"/>
                    <a:pt x="397097" y="1395963"/>
                    <a:pt x="398252" y="1397118"/>
                  </a:cubicBezTo>
                  <a:cubicBezTo>
                    <a:pt x="399639" y="1398504"/>
                    <a:pt x="401487" y="1399428"/>
                    <a:pt x="403566" y="1399428"/>
                  </a:cubicBezTo>
                  <a:cubicBezTo>
                    <a:pt x="404721" y="1399428"/>
                    <a:pt x="405645" y="1399197"/>
                    <a:pt x="406800" y="1398735"/>
                  </a:cubicBezTo>
                  <a:lnTo>
                    <a:pt x="465244" y="1499915"/>
                  </a:lnTo>
                  <a:cubicBezTo>
                    <a:pt x="463396" y="1501301"/>
                    <a:pt x="462010" y="1503611"/>
                    <a:pt x="462010" y="1506152"/>
                  </a:cubicBezTo>
                  <a:cubicBezTo>
                    <a:pt x="462010" y="1508000"/>
                    <a:pt x="462703" y="1509617"/>
                    <a:pt x="463858" y="1511003"/>
                  </a:cubicBezTo>
                  <a:cubicBezTo>
                    <a:pt x="464320" y="1511465"/>
                    <a:pt x="464782" y="1511927"/>
                    <a:pt x="465244" y="1512389"/>
                  </a:cubicBezTo>
                  <a:lnTo>
                    <a:pt x="412806" y="1603174"/>
                  </a:lnTo>
                  <a:cubicBezTo>
                    <a:pt x="410034" y="1601788"/>
                    <a:pt x="407031" y="1600864"/>
                    <a:pt x="403566" y="1600864"/>
                  </a:cubicBezTo>
                  <a:cubicBezTo>
                    <a:pt x="392939" y="1600864"/>
                    <a:pt x="384392" y="1609180"/>
                    <a:pt x="384161" y="1619807"/>
                  </a:cubicBezTo>
                  <a:lnTo>
                    <a:pt x="279285" y="1619807"/>
                  </a:lnTo>
                  <a:cubicBezTo>
                    <a:pt x="278823" y="1615879"/>
                    <a:pt x="275589" y="1612876"/>
                    <a:pt x="271662" y="1612876"/>
                  </a:cubicBezTo>
                  <a:close/>
                  <a:moveTo>
                    <a:pt x="477256" y="1733923"/>
                  </a:moveTo>
                  <a:cubicBezTo>
                    <a:pt x="476794" y="1729996"/>
                    <a:pt x="473560" y="1726993"/>
                    <a:pt x="469633" y="1726993"/>
                  </a:cubicBezTo>
                  <a:cubicBezTo>
                    <a:pt x="468478" y="1726993"/>
                    <a:pt x="467554" y="1727224"/>
                    <a:pt x="466399" y="1727686"/>
                  </a:cubicBezTo>
                  <a:lnTo>
                    <a:pt x="413961" y="1636670"/>
                  </a:lnTo>
                  <a:cubicBezTo>
                    <a:pt x="419505" y="1633205"/>
                    <a:pt x="423201" y="1627199"/>
                    <a:pt x="423201" y="1620038"/>
                  </a:cubicBezTo>
                  <a:cubicBezTo>
                    <a:pt x="423201" y="1612876"/>
                    <a:pt x="419505" y="1607101"/>
                    <a:pt x="414192" y="1603636"/>
                  </a:cubicBezTo>
                  <a:lnTo>
                    <a:pt x="466630" y="1512851"/>
                  </a:lnTo>
                  <a:cubicBezTo>
                    <a:pt x="466630" y="1512851"/>
                    <a:pt x="468709" y="1513544"/>
                    <a:pt x="469864" y="1513544"/>
                  </a:cubicBezTo>
                  <a:cubicBezTo>
                    <a:pt x="473791" y="1513544"/>
                    <a:pt x="477025" y="1510541"/>
                    <a:pt x="477487" y="1506614"/>
                  </a:cubicBezTo>
                  <a:lnTo>
                    <a:pt x="594376" y="1506614"/>
                  </a:lnTo>
                  <a:cubicBezTo>
                    <a:pt x="594838" y="1510541"/>
                    <a:pt x="598072" y="1513544"/>
                    <a:pt x="601999" y="1513544"/>
                  </a:cubicBezTo>
                  <a:cubicBezTo>
                    <a:pt x="603154" y="1513544"/>
                    <a:pt x="604078" y="1513313"/>
                    <a:pt x="605233" y="1512851"/>
                  </a:cubicBezTo>
                  <a:lnTo>
                    <a:pt x="663677" y="1614031"/>
                  </a:lnTo>
                  <a:cubicBezTo>
                    <a:pt x="661829" y="1615418"/>
                    <a:pt x="660443" y="1617728"/>
                    <a:pt x="660443" y="1620269"/>
                  </a:cubicBezTo>
                  <a:cubicBezTo>
                    <a:pt x="660443" y="1622579"/>
                    <a:pt x="661598" y="1624658"/>
                    <a:pt x="663215" y="1626044"/>
                  </a:cubicBezTo>
                  <a:cubicBezTo>
                    <a:pt x="663215" y="1626044"/>
                    <a:pt x="663446" y="1626044"/>
                    <a:pt x="663677" y="1626275"/>
                  </a:cubicBezTo>
                  <a:lnTo>
                    <a:pt x="605233" y="1727455"/>
                  </a:lnTo>
                  <a:cubicBezTo>
                    <a:pt x="605233" y="1727455"/>
                    <a:pt x="603154" y="1726762"/>
                    <a:pt x="601999" y="1726762"/>
                  </a:cubicBezTo>
                  <a:cubicBezTo>
                    <a:pt x="598072" y="1726762"/>
                    <a:pt x="594838" y="1729765"/>
                    <a:pt x="594376" y="1733692"/>
                  </a:cubicBezTo>
                  <a:lnTo>
                    <a:pt x="477487" y="1733692"/>
                  </a:lnTo>
                  <a:close/>
                  <a:moveTo>
                    <a:pt x="606157" y="1728610"/>
                  </a:moveTo>
                  <a:lnTo>
                    <a:pt x="664601" y="1627430"/>
                  </a:lnTo>
                  <a:cubicBezTo>
                    <a:pt x="664601" y="1627430"/>
                    <a:pt x="666680" y="1628123"/>
                    <a:pt x="667604" y="1628123"/>
                  </a:cubicBezTo>
                  <a:cubicBezTo>
                    <a:pt x="671531" y="1628123"/>
                    <a:pt x="674765" y="1625120"/>
                    <a:pt x="675227" y="1621193"/>
                  </a:cubicBezTo>
                  <a:lnTo>
                    <a:pt x="792116" y="1621193"/>
                  </a:lnTo>
                  <a:cubicBezTo>
                    <a:pt x="792116" y="1621193"/>
                    <a:pt x="792347" y="1622810"/>
                    <a:pt x="792578" y="1623272"/>
                  </a:cubicBezTo>
                  <a:cubicBezTo>
                    <a:pt x="792578" y="1623503"/>
                    <a:pt x="792578" y="1623734"/>
                    <a:pt x="792809" y="1623965"/>
                  </a:cubicBezTo>
                  <a:cubicBezTo>
                    <a:pt x="794195" y="1626275"/>
                    <a:pt x="796505" y="1627892"/>
                    <a:pt x="799508" y="1627892"/>
                  </a:cubicBezTo>
                  <a:cubicBezTo>
                    <a:pt x="800663" y="1627892"/>
                    <a:pt x="801587" y="1627661"/>
                    <a:pt x="802511" y="1627199"/>
                  </a:cubicBezTo>
                  <a:lnTo>
                    <a:pt x="855180" y="1718446"/>
                  </a:lnTo>
                  <a:cubicBezTo>
                    <a:pt x="850098" y="1721911"/>
                    <a:pt x="846633" y="1727917"/>
                    <a:pt x="846633" y="1734616"/>
                  </a:cubicBezTo>
                  <a:cubicBezTo>
                    <a:pt x="846633" y="1741315"/>
                    <a:pt x="850098" y="1747090"/>
                    <a:pt x="855180" y="1750786"/>
                  </a:cubicBezTo>
                  <a:lnTo>
                    <a:pt x="802511" y="1842033"/>
                  </a:lnTo>
                  <a:cubicBezTo>
                    <a:pt x="802511" y="1842033"/>
                    <a:pt x="800432" y="1841340"/>
                    <a:pt x="799508" y="1841340"/>
                  </a:cubicBezTo>
                  <a:cubicBezTo>
                    <a:pt x="795581" y="1841340"/>
                    <a:pt x="792347" y="1844343"/>
                    <a:pt x="791885" y="1848271"/>
                  </a:cubicBezTo>
                  <a:lnTo>
                    <a:pt x="674996" y="1848271"/>
                  </a:lnTo>
                  <a:cubicBezTo>
                    <a:pt x="674996" y="1848271"/>
                    <a:pt x="674534" y="1846191"/>
                    <a:pt x="674072" y="1845498"/>
                  </a:cubicBezTo>
                  <a:cubicBezTo>
                    <a:pt x="672686" y="1843188"/>
                    <a:pt x="670376" y="1841571"/>
                    <a:pt x="667373" y="1841571"/>
                  </a:cubicBezTo>
                  <a:cubicBezTo>
                    <a:pt x="666218" y="1841571"/>
                    <a:pt x="665294" y="1841802"/>
                    <a:pt x="664139" y="1842264"/>
                  </a:cubicBezTo>
                  <a:lnTo>
                    <a:pt x="605695" y="1741084"/>
                  </a:lnTo>
                  <a:cubicBezTo>
                    <a:pt x="607543" y="1739698"/>
                    <a:pt x="608929" y="1737388"/>
                    <a:pt x="608929" y="1734847"/>
                  </a:cubicBezTo>
                  <a:cubicBezTo>
                    <a:pt x="608929" y="1732306"/>
                    <a:pt x="607774" y="1729996"/>
                    <a:pt x="605695" y="1728610"/>
                  </a:cubicBezTo>
                  <a:close/>
                  <a:moveTo>
                    <a:pt x="661829" y="1853815"/>
                  </a:moveTo>
                  <a:cubicBezTo>
                    <a:pt x="661829" y="1853815"/>
                    <a:pt x="662753" y="1854739"/>
                    <a:pt x="663215" y="1855201"/>
                  </a:cubicBezTo>
                  <a:lnTo>
                    <a:pt x="604771" y="1956381"/>
                  </a:lnTo>
                  <a:cubicBezTo>
                    <a:pt x="604771" y="1956381"/>
                    <a:pt x="602692" y="1955688"/>
                    <a:pt x="601537" y="1955688"/>
                  </a:cubicBezTo>
                  <a:cubicBezTo>
                    <a:pt x="597610" y="1955688"/>
                    <a:pt x="594376" y="1958691"/>
                    <a:pt x="593914" y="1962618"/>
                  </a:cubicBezTo>
                  <a:lnTo>
                    <a:pt x="489499" y="1962618"/>
                  </a:lnTo>
                  <a:cubicBezTo>
                    <a:pt x="489037" y="1952454"/>
                    <a:pt x="480490" y="1944137"/>
                    <a:pt x="470095" y="1944137"/>
                  </a:cubicBezTo>
                  <a:cubicBezTo>
                    <a:pt x="466630" y="1944137"/>
                    <a:pt x="463627" y="1945062"/>
                    <a:pt x="460855" y="1946448"/>
                  </a:cubicBezTo>
                  <a:lnTo>
                    <a:pt x="408186" y="1855201"/>
                  </a:lnTo>
                  <a:cubicBezTo>
                    <a:pt x="410034" y="1853815"/>
                    <a:pt x="411420" y="1851505"/>
                    <a:pt x="411420" y="1848964"/>
                  </a:cubicBezTo>
                  <a:cubicBezTo>
                    <a:pt x="411420" y="1846422"/>
                    <a:pt x="410265" y="1844112"/>
                    <a:pt x="408186" y="1842726"/>
                  </a:cubicBezTo>
                  <a:lnTo>
                    <a:pt x="466630" y="1741546"/>
                  </a:lnTo>
                  <a:cubicBezTo>
                    <a:pt x="466630" y="1741546"/>
                    <a:pt x="468709" y="1742239"/>
                    <a:pt x="469864" y="1742239"/>
                  </a:cubicBezTo>
                  <a:cubicBezTo>
                    <a:pt x="473791" y="1742239"/>
                    <a:pt x="477025" y="1739236"/>
                    <a:pt x="477487" y="1735309"/>
                  </a:cubicBezTo>
                  <a:lnTo>
                    <a:pt x="594376" y="1735309"/>
                  </a:lnTo>
                  <a:cubicBezTo>
                    <a:pt x="594376" y="1737157"/>
                    <a:pt x="595300" y="1738774"/>
                    <a:pt x="596455" y="1739929"/>
                  </a:cubicBezTo>
                  <a:cubicBezTo>
                    <a:pt x="597841" y="1741315"/>
                    <a:pt x="599689" y="1742239"/>
                    <a:pt x="601768" y="1742239"/>
                  </a:cubicBezTo>
                  <a:cubicBezTo>
                    <a:pt x="602923" y="1742239"/>
                    <a:pt x="603847" y="1742008"/>
                    <a:pt x="605002" y="1741546"/>
                  </a:cubicBezTo>
                  <a:lnTo>
                    <a:pt x="663446" y="1842726"/>
                  </a:lnTo>
                  <a:cubicBezTo>
                    <a:pt x="661598" y="1844112"/>
                    <a:pt x="660212" y="1846422"/>
                    <a:pt x="660212" y="1848964"/>
                  </a:cubicBezTo>
                  <a:cubicBezTo>
                    <a:pt x="660212" y="1850811"/>
                    <a:pt x="660905" y="1852429"/>
                    <a:pt x="662060" y="1853815"/>
                  </a:cubicBezTo>
                  <a:close/>
                  <a:moveTo>
                    <a:pt x="1386030" y="2192699"/>
                  </a:moveTo>
                  <a:cubicBezTo>
                    <a:pt x="1386492" y="2196626"/>
                    <a:pt x="1389726" y="2199629"/>
                    <a:pt x="1393653" y="2199629"/>
                  </a:cubicBezTo>
                  <a:cubicBezTo>
                    <a:pt x="1394808" y="2199629"/>
                    <a:pt x="1395732" y="2199398"/>
                    <a:pt x="1396887" y="2198936"/>
                  </a:cubicBezTo>
                  <a:lnTo>
                    <a:pt x="1455331" y="2300116"/>
                  </a:lnTo>
                  <a:cubicBezTo>
                    <a:pt x="1453483" y="2301502"/>
                    <a:pt x="1452097" y="2303812"/>
                    <a:pt x="1452097" y="2306353"/>
                  </a:cubicBezTo>
                  <a:cubicBezTo>
                    <a:pt x="1452097" y="2308894"/>
                    <a:pt x="1453252" y="2311204"/>
                    <a:pt x="1455331" y="2312591"/>
                  </a:cubicBezTo>
                  <a:lnTo>
                    <a:pt x="1396887" y="2413771"/>
                  </a:lnTo>
                  <a:cubicBezTo>
                    <a:pt x="1396887" y="2413771"/>
                    <a:pt x="1394808" y="2413078"/>
                    <a:pt x="1393653" y="2413078"/>
                  </a:cubicBezTo>
                  <a:cubicBezTo>
                    <a:pt x="1389726" y="2413078"/>
                    <a:pt x="1386492" y="2416081"/>
                    <a:pt x="1386030" y="2420008"/>
                  </a:cubicBezTo>
                  <a:lnTo>
                    <a:pt x="1281384" y="2420008"/>
                  </a:lnTo>
                  <a:cubicBezTo>
                    <a:pt x="1280460" y="2410075"/>
                    <a:pt x="1272144" y="2402220"/>
                    <a:pt x="1261980" y="2402220"/>
                  </a:cubicBezTo>
                  <a:cubicBezTo>
                    <a:pt x="1258746" y="2402220"/>
                    <a:pt x="1255743" y="2402913"/>
                    <a:pt x="1252971" y="2404530"/>
                  </a:cubicBezTo>
                  <a:lnTo>
                    <a:pt x="1200071" y="2312821"/>
                  </a:lnTo>
                  <a:cubicBezTo>
                    <a:pt x="1201919" y="2311435"/>
                    <a:pt x="1203305" y="2309125"/>
                    <a:pt x="1203305" y="2306584"/>
                  </a:cubicBezTo>
                  <a:cubicBezTo>
                    <a:pt x="1203305" y="2304043"/>
                    <a:pt x="1202150" y="2301733"/>
                    <a:pt x="1200071" y="2300347"/>
                  </a:cubicBezTo>
                  <a:lnTo>
                    <a:pt x="1258515" y="2199167"/>
                  </a:lnTo>
                  <a:cubicBezTo>
                    <a:pt x="1258515" y="2199167"/>
                    <a:pt x="1260594" y="2199860"/>
                    <a:pt x="1261749" y="2199860"/>
                  </a:cubicBezTo>
                  <a:cubicBezTo>
                    <a:pt x="1265676" y="2199860"/>
                    <a:pt x="1268910" y="2196857"/>
                    <a:pt x="1269372" y="2192930"/>
                  </a:cubicBezTo>
                  <a:lnTo>
                    <a:pt x="1386261" y="2192930"/>
                  </a:lnTo>
                  <a:close/>
                  <a:moveTo>
                    <a:pt x="1255743" y="2196857"/>
                  </a:moveTo>
                  <a:cubicBezTo>
                    <a:pt x="1255743" y="2196857"/>
                    <a:pt x="1256667" y="2197781"/>
                    <a:pt x="1257129" y="2198243"/>
                  </a:cubicBezTo>
                  <a:lnTo>
                    <a:pt x="1198685" y="2299423"/>
                  </a:lnTo>
                  <a:cubicBezTo>
                    <a:pt x="1198685" y="2299423"/>
                    <a:pt x="1196606" y="2298730"/>
                    <a:pt x="1195682" y="2298730"/>
                  </a:cubicBezTo>
                  <a:cubicBezTo>
                    <a:pt x="1191754" y="2298730"/>
                    <a:pt x="1188520" y="2301733"/>
                    <a:pt x="1188058" y="2305660"/>
                  </a:cubicBezTo>
                  <a:lnTo>
                    <a:pt x="1071170" y="2305660"/>
                  </a:lnTo>
                  <a:cubicBezTo>
                    <a:pt x="1070708" y="2301733"/>
                    <a:pt x="1067474" y="2298730"/>
                    <a:pt x="1063547" y="2298730"/>
                  </a:cubicBezTo>
                  <a:cubicBezTo>
                    <a:pt x="1062392" y="2298730"/>
                    <a:pt x="1061468" y="2298961"/>
                    <a:pt x="1060544" y="2299423"/>
                  </a:cubicBezTo>
                  <a:lnTo>
                    <a:pt x="1002099" y="2198243"/>
                  </a:lnTo>
                  <a:cubicBezTo>
                    <a:pt x="1003947" y="2196857"/>
                    <a:pt x="1005333" y="2194547"/>
                    <a:pt x="1005333" y="2192006"/>
                  </a:cubicBezTo>
                  <a:cubicBezTo>
                    <a:pt x="1005333" y="2189465"/>
                    <a:pt x="1004178" y="2187155"/>
                    <a:pt x="1002099" y="2185769"/>
                  </a:cubicBezTo>
                  <a:lnTo>
                    <a:pt x="1054537" y="2094984"/>
                  </a:lnTo>
                  <a:cubicBezTo>
                    <a:pt x="1057310" y="2096370"/>
                    <a:pt x="1060313" y="2097294"/>
                    <a:pt x="1063547" y="2097294"/>
                  </a:cubicBezTo>
                  <a:cubicBezTo>
                    <a:pt x="1074173" y="2097294"/>
                    <a:pt x="1082720" y="2088978"/>
                    <a:pt x="1082951" y="2078582"/>
                  </a:cubicBezTo>
                  <a:lnTo>
                    <a:pt x="1187827" y="2078582"/>
                  </a:lnTo>
                  <a:cubicBezTo>
                    <a:pt x="1187827" y="2079968"/>
                    <a:pt x="1188520" y="2081123"/>
                    <a:pt x="1189213" y="2082279"/>
                  </a:cubicBezTo>
                  <a:cubicBezTo>
                    <a:pt x="1190599" y="2084127"/>
                    <a:pt x="1192909" y="2085513"/>
                    <a:pt x="1195451" y="2085513"/>
                  </a:cubicBezTo>
                  <a:cubicBezTo>
                    <a:pt x="1196606" y="2085513"/>
                    <a:pt x="1197530" y="2085282"/>
                    <a:pt x="1198454" y="2084820"/>
                  </a:cubicBezTo>
                  <a:lnTo>
                    <a:pt x="1256898" y="2186000"/>
                  </a:lnTo>
                  <a:cubicBezTo>
                    <a:pt x="1255050" y="2187386"/>
                    <a:pt x="1253664" y="2189696"/>
                    <a:pt x="1253664" y="2192237"/>
                  </a:cubicBezTo>
                  <a:cubicBezTo>
                    <a:pt x="1253664" y="2194085"/>
                    <a:pt x="1254357" y="2195702"/>
                    <a:pt x="1255512" y="2197088"/>
                  </a:cubicBezTo>
                  <a:close/>
                  <a:moveTo>
                    <a:pt x="1386030" y="1964235"/>
                  </a:moveTo>
                  <a:cubicBezTo>
                    <a:pt x="1386030" y="1964235"/>
                    <a:pt x="1386492" y="1966314"/>
                    <a:pt x="1386954" y="1967007"/>
                  </a:cubicBezTo>
                  <a:cubicBezTo>
                    <a:pt x="1388340" y="1969317"/>
                    <a:pt x="1390650" y="1970934"/>
                    <a:pt x="1393653" y="1970934"/>
                  </a:cubicBezTo>
                  <a:cubicBezTo>
                    <a:pt x="1394808" y="1970934"/>
                    <a:pt x="1395732" y="1970703"/>
                    <a:pt x="1396887" y="1970241"/>
                  </a:cubicBezTo>
                  <a:lnTo>
                    <a:pt x="1449556" y="2061257"/>
                  </a:lnTo>
                  <a:cubicBezTo>
                    <a:pt x="1444243" y="2064722"/>
                    <a:pt x="1440778" y="2070728"/>
                    <a:pt x="1440778" y="2077658"/>
                  </a:cubicBezTo>
                  <a:cubicBezTo>
                    <a:pt x="1440778" y="2084589"/>
                    <a:pt x="1444243" y="2090595"/>
                    <a:pt x="1449556" y="2094060"/>
                  </a:cubicBezTo>
                  <a:lnTo>
                    <a:pt x="1397118" y="2185076"/>
                  </a:lnTo>
                  <a:cubicBezTo>
                    <a:pt x="1397118" y="2185076"/>
                    <a:pt x="1395039" y="2184383"/>
                    <a:pt x="1393884" y="2184383"/>
                  </a:cubicBezTo>
                  <a:cubicBezTo>
                    <a:pt x="1392498" y="2184383"/>
                    <a:pt x="1391343" y="2184614"/>
                    <a:pt x="1390188" y="2185307"/>
                  </a:cubicBezTo>
                  <a:cubicBezTo>
                    <a:pt x="1388109" y="2186462"/>
                    <a:pt x="1386492" y="2188772"/>
                    <a:pt x="1386261" y="2191313"/>
                  </a:cubicBezTo>
                  <a:lnTo>
                    <a:pt x="1269372" y="2191313"/>
                  </a:lnTo>
                  <a:cubicBezTo>
                    <a:pt x="1269372" y="2191313"/>
                    <a:pt x="1268910" y="2189234"/>
                    <a:pt x="1268448" y="2188310"/>
                  </a:cubicBezTo>
                  <a:cubicBezTo>
                    <a:pt x="1267062" y="2186000"/>
                    <a:pt x="1264752" y="2184614"/>
                    <a:pt x="1261980" y="2184614"/>
                  </a:cubicBezTo>
                  <a:cubicBezTo>
                    <a:pt x="1260825" y="2184614"/>
                    <a:pt x="1259901" y="2184845"/>
                    <a:pt x="1258746" y="2185307"/>
                  </a:cubicBezTo>
                  <a:lnTo>
                    <a:pt x="1200302" y="2084127"/>
                  </a:lnTo>
                  <a:cubicBezTo>
                    <a:pt x="1202150" y="2082740"/>
                    <a:pt x="1203536" y="2080430"/>
                    <a:pt x="1203536" y="2077889"/>
                  </a:cubicBezTo>
                  <a:lnTo>
                    <a:pt x="1203536" y="2077889"/>
                  </a:lnTo>
                  <a:cubicBezTo>
                    <a:pt x="1203536" y="2075348"/>
                    <a:pt x="1202381" y="2073038"/>
                    <a:pt x="1200302" y="2071652"/>
                  </a:cubicBezTo>
                  <a:lnTo>
                    <a:pt x="1258746" y="1970472"/>
                  </a:lnTo>
                  <a:cubicBezTo>
                    <a:pt x="1258746" y="1970472"/>
                    <a:pt x="1260825" y="1971165"/>
                    <a:pt x="1261749" y="1971165"/>
                  </a:cubicBezTo>
                  <a:cubicBezTo>
                    <a:pt x="1265676" y="1971165"/>
                    <a:pt x="1268910" y="1968162"/>
                    <a:pt x="1269372" y="1964235"/>
                  </a:cubicBezTo>
                  <a:lnTo>
                    <a:pt x="1386261" y="1964235"/>
                  </a:lnTo>
                  <a:close/>
                  <a:moveTo>
                    <a:pt x="1256898" y="1969317"/>
                  </a:moveTo>
                  <a:cubicBezTo>
                    <a:pt x="1256898" y="1969317"/>
                    <a:pt x="1257129" y="1969317"/>
                    <a:pt x="1257360" y="1969548"/>
                  </a:cubicBezTo>
                  <a:lnTo>
                    <a:pt x="1198916" y="2070728"/>
                  </a:lnTo>
                  <a:cubicBezTo>
                    <a:pt x="1198916" y="2070728"/>
                    <a:pt x="1196837" y="2070035"/>
                    <a:pt x="1195912" y="2070035"/>
                  </a:cubicBezTo>
                  <a:lnTo>
                    <a:pt x="1195912" y="2070035"/>
                  </a:lnTo>
                  <a:cubicBezTo>
                    <a:pt x="1191985" y="2070035"/>
                    <a:pt x="1188751" y="2073038"/>
                    <a:pt x="1188289" y="2076965"/>
                  </a:cubicBezTo>
                  <a:lnTo>
                    <a:pt x="1083413" y="2076965"/>
                  </a:lnTo>
                  <a:cubicBezTo>
                    <a:pt x="1082951" y="2066570"/>
                    <a:pt x="1074404" y="2058254"/>
                    <a:pt x="1064009" y="2058254"/>
                  </a:cubicBezTo>
                  <a:cubicBezTo>
                    <a:pt x="1060775" y="2058254"/>
                    <a:pt x="1057772" y="2058947"/>
                    <a:pt x="1055000" y="2060564"/>
                  </a:cubicBezTo>
                  <a:lnTo>
                    <a:pt x="1002561" y="1969548"/>
                  </a:lnTo>
                  <a:cubicBezTo>
                    <a:pt x="1004409" y="1968162"/>
                    <a:pt x="1005795" y="1965852"/>
                    <a:pt x="1005795" y="1963311"/>
                  </a:cubicBezTo>
                  <a:lnTo>
                    <a:pt x="1005795" y="1963311"/>
                  </a:lnTo>
                  <a:cubicBezTo>
                    <a:pt x="1005795" y="1960770"/>
                    <a:pt x="1004640" y="1958460"/>
                    <a:pt x="1002561" y="1957074"/>
                  </a:cubicBezTo>
                  <a:lnTo>
                    <a:pt x="1001175" y="1956381"/>
                  </a:lnTo>
                  <a:cubicBezTo>
                    <a:pt x="1001175" y="1956381"/>
                    <a:pt x="999096" y="1955688"/>
                    <a:pt x="997941" y="1955688"/>
                  </a:cubicBezTo>
                  <a:cubicBezTo>
                    <a:pt x="994014" y="1955688"/>
                    <a:pt x="990780" y="1958691"/>
                    <a:pt x="990318" y="1962618"/>
                  </a:cubicBezTo>
                  <a:lnTo>
                    <a:pt x="873430" y="1962618"/>
                  </a:lnTo>
                  <a:cubicBezTo>
                    <a:pt x="872968" y="1958691"/>
                    <a:pt x="869734" y="1955688"/>
                    <a:pt x="865806" y="1955688"/>
                  </a:cubicBezTo>
                  <a:cubicBezTo>
                    <a:pt x="864651" y="1955688"/>
                    <a:pt x="863727" y="1955919"/>
                    <a:pt x="862572" y="1956381"/>
                  </a:cubicBezTo>
                  <a:lnTo>
                    <a:pt x="804128" y="1855201"/>
                  </a:lnTo>
                  <a:cubicBezTo>
                    <a:pt x="805976" y="1853815"/>
                    <a:pt x="807362" y="1851505"/>
                    <a:pt x="807362" y="1848964"/>
                  </a:cubicBezTo>
                  <a:cubicBezTo>
                    <a:pt x="807362" y="1847808"/>
                    <a:pt x="807362" y="1846884"/>
                    <a:pt x="806669" y="1845960"/>
                  </a:cubicBezTo>
                  <a:cubicBezTo>
                    <a:pt x="806207" y="1844574"/>
                    <a:pt x="805283" y="1843650"/>
                    <a:pt x="804128" y="1842726"/>
                  </a:cubicBezTo>
                  <a:lnTo>
                    <a:pt x="856797" y="1751479"/>
                  </a:lnTo>
                  <a:cubicBezTo>
                    <a:pt x="859569" y="1753096"/>
                    <a:pt x="863034" y="1754021"/>
                    <a:pt x="866499" y="1754021"/>
                  </a:cubicBezTo>
                  <a:cubicBezTo>
                    <a:pt x="877126" y="1754021"/>
                    <a:pt x="885442" y="1745704"/>
                    <a:pt x="885904" y="1735309"/>
                  </a:cubicBezTo>
                  <a:lnTo>
                    <a:pt x="990087" y="1735309"/>
                  </a:lnTo>
                  <a:cubicBezTo>
                    <a:pt x="990549" y="1739236"/>
                    <a:pt x="993783" y="1742239"/>
                    <a:pt x="997710" y="1742239"/>
                  </a:cubicBezTo>
                  <a:cubicBezTo>
                    <a:pt x="997941" y="1742239"/>
                    <a:pt x="998172" y="1742239"/>
                    <a:pt x="998403" y="1742239"/>
                  </a:cubicBezTo>
                  <a:cubicBezTo>
                    <a:pt x="999327" y="1742239"/>
                    <a:pt x="1000020" y="1742008"/>
                    <a:pt x="1000713" y="1741546"/>
                  </a:cubicBezTo>
                  <a:lnTo>
                    <a:pt x="1002099" y="1740853"/>
                  </a:lnTo>
                  <a:cubicBezTo>
                    <a:pt x="1003947" y="1739467"/>
                    <a:pt x="1005333" y="1737157"/>
                    <a:pt x="1005333" y="1734616"/>
                  </a:cubicBezTo>
                  <a:cubicBezTo>
                    <a:pt x="1005333" y="1732075"/>
                    <a:pt x="1004178" y="1729765"/>
                    <a:pt x="1002099" y="1728379"/>
                  </a:cubicBezTo>
                  <a:lnTo>
                    <a:pt x="1060544" y="1627199"/>
                  </a:lnTo>
                  <a:cubicBezTo>
                    <a:pt x="1060544" y="1627199"/>
                    <a:pt x="1062161" y="1627661"/>
                    <a:pt x="1062854" y="1627892"/>
                  </a:cubicBezTo>
                  <a:cubicBezTo>
                    <a:pt x="1063085" y="1627892"/>
                    <a:pt x="1063316" y="1627892"/>
                    <a:pt x="1063547" y="1627892"/>
                  </a:cubicBezTo>
                  <a:cubicBezTo>
                    <a:pt x="1067474" y="1627892"/>
                    <a:pt x="1070708" y="1624889"/>
                    <a:pt x="1071170" y="1620962"/>
                  </a:cubicBezTo>
                  <a:lnTo>
                    <a:pt x="1188058" y="1620962"/>
                  </a:lnTo>
                  <a:cubicBezTo>
                    <a:pt x="1188520" y="1624658"/>
                    <a:pt x="1191292" y="1627430"/>
                    <a:pt x="1194989" y="1627661"/>
                  </a:cubicBezTo>
                  <a:cubicBezTo>
                    <a:pt x="1195219" y="1627661"/>
                    <a:pt x="1195451" y="1627661"/>
                    <a:pt x="1195682" y="1627661"/>
                  </a:cubicBezTo>
                  <a:cubicBezTo>
                    <a:pt x="1196837" y="1627661"/>
                    <a:pt x="1197761" y="1627430"/>
                    <a:pt x="1198685" y="1626968"/>
                  </a:cubicBezTo>
                  <a:lnTo>
                    <a:pt x="1257129" y="1728148"/>
                  </a:lnTo>
                  <a:cubicBezTo>
                    <a:pt x="1255281" y="1729534"/>
                    <a:pt x="1253895" y="1731844"/>
                    <a:pt x="1253895" y="1734385"/>
                  </a:cubicBezTo>
                  <a:cubicBezTo>
                    <a:pt x="1253895" y="1736926"/>
                    <a:pt x="1255050" y="1739236"/>
                    <a:pt x="1257129" y="1740622"/>
                  </a:cubicBezTo>
                  <a:lnTo>
                    <a:pt x="1214855" y="1813851"/>
                  </a:lnTo>
                  <a:lnTo>
                    <a:pt x="1198685" y="1841802"/>
                  </a:lnTo>
                  <a:cubicBezTo>
                    <a:pt x="1198685" y="1841802"/>
                    <a:pt x="1196606" y="1841109"/>
                    <a:pt x="1195682" y="1841109"/>
                  </a:cubicBezTo>
                  <a:cubicBezTo>
                    <a:pt x="1191754" y="1841109"/>
                    <a:pt x="1188520" y="1844112"/>
                    <a:pt x="1188058" y="1848040"/>
                  </a:cubicBezTo>
                  <a:lnTo>
                    <a:pt x="1188058" y="1849657"/>
                  </a:lnTo>
                  <a:cubicBezTo>
                    <a:pt x="1188520" y="1853353"/>
                    <a:pt x="1191292" y="1856125"/>
                    <a:pt x="1194757" y="1856356"/>
                  </a:cubicBezTo>
                  <a:cubicBezTo>
                    <a:pt x="1194989" y="1856356"/>
                    <a:pt x="1195219" y="1856356"/>
                    <a:pt x="1195451" y="1856356"/>
                  </a:cubicBezTo>
                  <a:cubicBezTo>
                    <a:pt x="1195682" y="1856356"/>
                    <a:pt x="1195912" y="1856356"/>
                    <a:pt x="1196144" y="1856356"/>
                  </a:cubicBezTo>
                  <a:cubicBezTo>
                    <a:pt x="1197068" y="1856356"/>
                    <a:pt x="1197761" y="1856125"/>
                    <a:pt x="1198454" y="1855663"/>
                  </a:cubicBezTo>
                  <a:lnTo>
                    <a:pt x="1256898" y="1956843"/>
                  </a:lnTo>
                  <a:cubicBezTo>
                    <a:pt x="1255050" y="1958229"/>
                    <a:pt x="1253664" y="1960539"/>
                    <a:pt x="1253664" y="1963080"/>
                  </a:cubicBezTo>
                  <a:cubicBezTo>
                    <a:pt x="1253664" y="1965390"/>
                    <a:pt x="1254819" y="1967469"/>
                    <a:pt x="1256436" y="1968855"/>
                  </a:cubicBezTo>
                  <a:close/>
                  <a:moveTo>
                    <a:pt x="1453714" y="1854046"/>
                  </a:moveTo>
                  <a:cubicBezTo>
                    <a:pt x="1453714" y="1854046"/>
                    <a:pt x="1454638" y="1854970"/>
                    <a:pt x="1455100" y="1855432"/>
                  </a:cubicBezTo>
                  <a:lnTo>
                    <a:pt x="1396656" y="1956612"/>
                  </a:lnTo>
                  <a:cubicBezTo>
                    <a:pt x="1396656" y="1956612"/>
                    <a:pt x="1394577" y="1955919"/>
                    <a:pt x="1393422" y="1955919"/>
                  </a:cubicBezTo>
                  <a:cubicBezTo>
                    <a:pt x="1389495" y="1955919"/>
                    <a:pt x="1386261" y="1958922"/>
                    <a:pt x="1385799" y="1962849"/>
                  </a:cubicBezTo>
                  <a:lnTo>
                    <a:pt x="1268910" y="1962849"/>
                  </a:lnTo>
                  <a:cubicBezTo>
                    <a:pt x="1268910" y="1962849"/>
                    <a:pt x="1268448" y="1960770"/>
                    <a:pt x="1267986" y="1960077"/>
                  </a:cubicBezTo>
                  <a:cubicBezTo>
                    <a:pt x="1266600" y="1957767"/>
                    <a:pt x="1264290" y="1956150"/>
                    <a:pt x="1261287" y="1956150"/>
                  </a:cubicBezTo>
                  <a:cubicBezTo>
                    <a:pt x="1260132" y="1956150"/>
                    <a:pt x="1259208" y="1956381"/>
                    <a:pt x="1258284" y="1956843"/>
                  </a:cubicBezTo>
                  <a:lnTo>
                    <a:pt x="1199840" y="1855663"/>
                  </a:lnTo>
                  <a:cubicBezTo>
                    <a:pt x="1201688" y="1854277"/>
                    <a:pt x="1203074" y="1851967"/>
                    <a:pt x="1203074" y="1849425"/>
                  </a:cubicBezTo>
                  <a:cubicBezTo>
                    <a:pt x="1203074" y="1846884"/>
                    <a:pt x="1201919" y="1844574"/>
                    <a:pt x="1199840" y="1843188"/>
                  </a:cubicBezTo>
                  <a:lnTo>
                    <a:pt x="1258284" y="1742008"/>
                  </a:lnTo>
                  <a:cubicBezTo>
                    <a:pt x="1258284" y="1742008"/>
                    <a:pt x="1260363" y="1742701"/>
                    <a:pt x="1261287" y="1742701"/>
                  </a:cubicBezTo>
                  <a:cubicBezTo>
                    <a:pt x="1265214" y="1742701"/>
                    <a:pt x="1268448" y="1739698"/>
                    <a:pt x="1268910" y="1735771"/>
                  </a:cubicBezTo>
                  <a:lnTo>
                    <a:pt x="1373786" y="1735771"/>
                  </a:lnTo>
                  <a:cubicBezTo>
                    <a:pt x="1374248" y="1746166"/>
                    <a:pt x="1382795" y="1754482"/>
                    <a:pt x="1393191" y="1754482"/>
                  </a:cubicBezTo>
                  <a:cubicBezTo>
                    <a:pt x="1396425" y="1754482"/>
                    <a:pt x="1399659" y="1753558"/>
                    <a:pt x="1402200" y="1752172"/>
                  </a:cubicBezTo>
                  <a:lnTo>
                    <a:pt x="1454638" y="1842957"/>
                  </a:lnTo>
                  <a:cubicBezTo>
                    <a:pt x="1452790" y="1844343"/>
                    <a:pt x="1451404" y="1846654"/>
                    <a:pt x="1451404" y="1849194"/>
                  </a:cubicBezTo>
                  <a:cubicBezTo>
                    <a:pt x="1451404" y="1851043"/>
                    <a:pt x="1452097" y="1852660"/>
                    <a:pt x="1453252" y="1854046"/>
                  </a:cubicBezTo>
                  <a:close/>
                  <a:moveTo>
                    <a:pt x="1979943" y="1849888"/>
                  </a:moveTo>
                  <a:cubicBezTo>
                    <a:pt x="1980405" y="1853815"/>
                    <a:pt x="1983639" y="1856818"/>
                    <a:pt x="1987566" y="1856818"/>
                  </a:cubicBezTo>
                  <a:cubicBezTo>
                    <a:pt x="1988721" y="1856818"/>
                    <a:pt x="1989645" y="1856587"/>
                    <a:pt x="1990570" y="1856125"/>
                  </a:cubicBezTo>
                  <a:lnTo>
                    <a:pt x="2049014" y="1957305"/>
                  </a:lnTo>
                  <a:cubicBezTo>
                    <a:pt x="2047166" y="1958691"/>
                    <a:pt x="2045780" y="1961001"/>
                    <a:pt x="2045780" y="1963542"/>
                  </a:cubicBezTo>
                  <a:cubicBezTo>
                    <a:pt x="2045780" y="1966083"/>
                    <a:pt x="2046935" y="1968393"/>
                    <a:pt x="2049014" y="1969779"/>
                  </a:cubicBezTo>
                  <a:lnTo>
                    <a:pt x="1996576" y="2060564"/>
                  </a:lnTo>
                  <a:cubicBezTo>
                    <a:pt x="1994266" y="2059640"/>
                    <a:pt x="1991724" y="2059178"/>
                    <a:pt x="1989183" y="2059178"/>
                  </a:cubicBezTo>
                  <a:cubicBezTo>
                    <a:pt x="1978788" y="2059178"/>
                    <a:pt x="1970472" y="2067263"/>
                    <a:pt x="1969779" y="2077427"/>
                  </a:cubicBezTo>
                  <a:lnTo>
                    <a:pt x="1863055" y="2077427"/>
                  </a:lnTo>
                  <a:cubicBezTo>
                    <a:pt x="1862593" y="2073500"/>
                    <a:pt x="1859359" y="2070497"/>
                    <a:pt x="1855432" y="2070497"/>
                  </a:cubicBezTo>
                  <a:cubicBezTo>
                    <a:pt x="1854277" y="2070497"/>
                    <a:pt x="1853353" y="2070728"/>
                    <a:pt x="1852429" y="2071190"/>
                  </a:cubicBezTo>
                  <a:lnTo>
                    <a:pt x="1793984" y="1970010"/>
                  </a:lnTo>
                  <a:cubicBezTo>
                    <a:pt x="1795832" y="1968624"/>
                    <a:pt x="1797218" y="1966314"/>
                    <a:pt x="1797218" y="1963773"/>
                  </a:cubicBezTo>
                  <a:cubicBezTo>
                    <a:pt x="1797218" y="1961232"/>
                    <a:pt x="1796063" y="1958922"/>
                    <a:pt x="1793984" y="1957536"/>
                  </a:cubicBezTo>
                  <a:lnTo>
                    <a:pt x="1852429" y="1856356"/>
                  </a:lnTo>
                  <a:cubicBezTo>
                    <a:pt x="1852429" y="1856356"/>
                    <a:pt x="1854507" y="1857049"/>
                    <a:pt x="1855663" y="1857049"/>
                  </a:cubicBezTo>
                  <a:cubicBezTo>
                    <a:pt x="1859590" y="1857049"/>
                    <a:pt x="1862824" y="1854046"/>
                    <a:pt x="1863286" y="1850118"/>
                  </a:cubicBezTo>
                  <a:lnTo>
                    <a:pt x="1980174" y="1850118"/>
                  </a:lnTo>
                  <a:close/>
                  <a:moveTo>
                    <a:pt x="1849656" y="1854046"/>
                  </a:moveTo>
                  <a:cubicBezTo>
                    <a:pt x="1849656" y="1854046"/>
                    <a:pt x="1850580" y="1854970"/>
                    <a:pt x="1851043" y="1855432"/>
                  </a:cubicBezTo>
                  <a:lnTo>
                    <a:pt x="1792598" y="1956612"/>
                  </a:lnTo>
                  <a:cubicBezTo>
                    <a:pt x="1792598" y="1956612"/>
                    <a:pt x="1790519" y="1955919"/>
                    <a:pt x="1789595" y="1955919"/>
                  </a:cubicBezTo>
                  <a:cubicBezTo>
                    <a:pt x="1785668" y="1955919"/>
                    <a:pt x="1782434" y="1958922"/>
                    <a:pt x="1781972" y="1962849"/>
                  </a:cubicBezTo>
                  <a:lnTo>
                    <a:pt x="1665084" y="1962849"/>
                  </a:lnTo>
                  <a:cubicBezTo>
                    <a:pt x="1664622" y="1958922"/>
                    <a:pt x="1661388" y="1955919"/>
                    <a:pt x="1657460" y="1955919"/>
                  </a:cubicBezTo>
                  <a:cubicBezTo>
                    <a:pt x="1656305" y="1955919"/>
                    <a:pt x="1655381" y="1956150"/>
                    <a:pt x="1654457" y="1956612"/>
                  </a:cubicBezTo>
                  <a:lnTo>
                    <a:pt x="1602019" y="1865827"/>
                  </a:lnTo>
                  <a:cubicBezTo>
                    <a:pt x="1607332" y="1862362"/>
                    <a:pt x="1611028" y="1856356"/>
                    <a:pt x="1611028" y="1849425"/>
                  </a:cubicBezTo>
                  <a:cubicBezTo>
                    <a:pt x="1611028" y="1842495"/>
                    <a:pt x="1607332" y="1836489"/>
                    <a:pt x="1602019" y="1833024"/>
                  </a:cubicBezTo>
                  <a:lnTo>
                    <a:pt x="1654457" y="1742008"/>
                  </a:lnTo>
                  <a:cubicBezTo>
                    <a:pt x="1654457" y="1742008"/>
                    <a:pt x="1656536" y="1742701"/>
                    <a:pt x="1657460" y="1742701"/>
                  </a:cubicBezTo>
                  <a:cubicBezTo>
                    <a:pt x="1659308" y="1742701"/>
                    <a:pt x="1660925" y="1742008"/>
                    <a:pt x="1662311" y="1740853"/>
                  </a:cubicBezTo>
                  <a:cubicBezTo>
                    <a:pt x="1663928" y="1739698"/>
                    <a:pt x="1664852" y="1737850"/>
                    <a:pt x="1665084" y="1735771"/>
                  </a:cubicBezTo>
                  <a:lnTo>
                    <a:pt x="1781972" y="1735771"/>
                  </a:lnTo>
                  <a:cubicBezTo>
                    <a:pt x="1781972" y="1737157"/>
                    <a:pt x="1782665" y="1738312"/>
                    <a:pt x="1783358" y="1739467"/>
                  </a:cubicBezTo>
                  <a:cubicBezTo>
                    <a:pt x="1784744" y="1741315"/>
                    <a:pt x="1787054" y="1742701"/>
                    <a:pt x="1789595" y="1742701"/>
                  </a:cubicBezTo>
                  <a:cubicBezTo>
                    <a:pt x="1790750" y="1742701"/>
                    <a:pt x="1791674" y="1742470"/>
                    <a:pt x="1792598" y="1742008"/>
                  </a:cubicBezTo>
                  <a:lnTo>
                    <a:pt x="1851043" y="1843188"/>
                  </a:lnTo>
                  <a:cubicBezTo>
                    <a:pt x="1849194" y="1844574"/>
                    <a:pt x="1847808" y="1846884"/>
                    <a:pt x="1847808" y="1849425"/>
                  </a:cubicBezTo>
                  <a:cubicBezTo>
                    <a:pt x="1847808" y="1851274"/>
                    <a:pt x="1848501" y="1852891"/>
                    <a:pt x="1849656" y="1854277"/>
                  </a:cubicBezTo>
                  <a:close/>
                  <a:moveTo>
                    <a:pt x="2049014" y="1741084"/>
                  </a:moveTo>
                  <a:lnTo>
                    <a:pt x="1990570" y="1842264"/>
                  </a:lnTo>
                  <a:cubicBezTo>
                    <a:pt x="1990570" y="1842264"/>
                    <a:pt x="1988490" y="1841571"/>
                    <a:pt x="1987566" y="1841571"/>
                  </a:cubicBezTo>
                  <a:cubicBezTo>
                    <a:pt x="1986180" y="1841571"/>
                    <a:pt x="1985025" y="1841802"/>
                    <a:pt x="1983870" y="1842495"/>
                  </a:cubicBezTo>
                  <a:cubicBezTo>
                    <a:pt x="1981791" y="1843650"/>
                    <a:pt x="1980174" y="1845960"/>
                    <a:pt x="1979943" y="1848501"/>
                  </a:cubicBezTo>
                  <a:lnTo>
                    <a:pt x="1863055" y="1848501"/>
                  </a:lnTo>
                  <a:cubicBezTo>
                    <a:pt x="1863055" y="1848501"/>
                    <a:pt x="1862593" y="1846422"/>
                    <a:pt x="1862131" y="1845498"/>
                  </a:cubicBezTo>
                  <a:cubicBezTo>
                    <a:pt x="1860745" y="1843188"/>
                    <a:pt x="1858435" y="1841802"/>
                    <a:pt x="1855663" y="1841802"/>
                  </a:cubicBezTo>
                  <a:cubicBezTo>
                    <a:pt x="1854507" y="1841802"/>
                    <a:pt x="1853584" y="1842033"/>
                    <a:pt x="1852660" y="1842495"/>
                  </a:cubicBezTo>
                  <a:lnTo>
                    <a:pt x="1794215" y="1741315"/>
                  </a:lnTo>
                  <a:cubicBezTo>
                    <a:pt x="1796063" y="1739929"/>
                    <a:pt x="1797449" y="1737619"/>
                    <a:pt x="1797449" y="1735078"/>
                  </a:cubicBezTo>
                  <a:lnTo>
                    <a:pt x="1797449" y="1735078"/>
                  </a:lnTo>
                  <a:cubicBezTo>
                    <a:pt x="1797449" y="1732537"/>
                    <a:pt x="1796294" y="1730227"/>
                    <a:pt x="1794215" y="1728841"/>
                  </a:cubicBezTo>
                  <a:lnTo>
                    <a:pt x="1852660" y="1627661"/>
                  </a:lnTo>
                  <a:cubicBezTo>
                    <a:pt x="1852660" y="1627661"/>
                    <a:pt x="1854739" y="1628354"/>
                    <a:pt x="1855663" y="1628354"/>
                  </a:cubicBezTo>
                  <a:cubicBezTo>
                    <a:pt x="1859590" y="1628354"/>
                    <a:pt x="1862824" y="1625351"/>
                    <a:pt x="1863286" y="1621424"/>
                  </a:cubicBezTo>
                  <a:lnTo>
                    <a:pt x="1980174" y="1621424"/>
                  </a:lnTo>
                  <a:cubicBezTo>
                    <a:pt x="1980174" y="1621424"/>
                    <a:pt x="1980636" y="1623503"/>
                    <a:pt x="1981098" y="1624196"/>
                  </a:cubicBezTo>
                  <a:cubicBezTo>
                    <a:pt x="1982022" y="1625813"/>
                    <a:pt x="1983177" y="1626968"/>
                    <a:pt x="1984794" y="1627661"/>
                  </a:cubicBezTo>
                  <a:cubicBezTo>
                    <a:pt x="1985718" y="1628123"/>
                    <a:pt x="1986642" y="1628354"/>
                    <a:pt x="1987797" y="1628354"/>
                  </a:cubicBezTo>
                  <a:cubicBezTo>
                    <a:pt x="1988952" y="1628354"/>
                    <a:pt x="1989876" y="1628123"/>
                    <a:pt x="1990800" y="1627661"/>
                  </a:cubicBezTo>
                  <a:lnTo>
                    <a:pt x="2049245" y="1728841"/>
                  </a:lnTo>
                  <a:cubicBezTo>
                    <a:pt x="2047397" y="1730227"/>
                    <a:pt x="2046011" y="1732537"/>
                    <a:pt x="2046011" y="1735078"/>
                  </a:cubicBezTo>
                  <a:cubicBezTo>
                    <a:pt x="2046011" y="1737619"/>
                    <a:pt x="2047166" y="1739929"/>
                    <a:pt x="2049245" y="1741315"/>
                  </a:cubicBezTo>
                  <a:close/>
                  <a:moveTo>
                    <a:pt x="2246985" y="1626737"/>
                  </a:moveTo>
                  <a:lnTo>
                    <a:pt x="2194547" y="1717522"/>
                  </a:lnTo>
                  <a:cubicBezTo>
                    <a:pt x="2192006" y="1716367"/>
                    <a:pt x="2189234" y="1715674"/>
                    <a:pt x="2186231" y="1715674"/>
                  </a:cubicBezTo>
                  <a:cubicBezTo>
                    <a:pt x="2175835" y="1715674"/>
                    <a:pt x="2167288" y="1723759"/>
                    <a:pt x="2166826" y="1734154"/>
                  </a:cubicBezTo>
                  <a:lnTo>
                    <a:pt x="2061257" y="1734154"/>
                  </a:lnTo>
                  <a:cubicBezTo>
                    <a:pt x="2061026" y="1731382"/>
                    <a:pt x="2059178" y="1729072"/>
                    <a:pt x="2056637" y="1727917"/>
                  </a:cubicBezTo>
                  <a:cubicBezTo>
                    <a:pt x="2055713" y="1727455"/>
                    <a:pt x="2054789" y="1727224"/>
                    <a:pt x="2053634" y="1727224"/>
                  </a:cubicBezTo>
                  <a:cubicBezTo>
                    <a:pt x="2052479" y="1727224"/>
                    <a:pt x="2051555" y="1727455"/>
                    <a:pt x="2050631" y="1727917"/>
                  </a:cubicBezTo>
                  <a:lnTo>
                    <a:pt x="1992187" y="1626737"/>
                  </a:lnTo>
                  <a:cubicBezTo>
                    <a:pt x="1994034" y="1625351"/>
                    <a:pt x="1995421" y="1623041"/>
                    <a:pt x="1995421" y="1620500"/>
                  </a:cubicBezTo>
                  <a:cubicBezTo>
                    <a:pt x="1995421" y="1617959"/>
                    <a:pt x="1994266" y="1615649"/>
                    <a:pt x="1992187" y="1614262"/>
                  </a:cubicBezTo>
                  <a:lnTo>
                    <a:pt x="2050631" y="1513082"/>
                  </a:lnTo>
                  <a:cubicBezTo>
                    <a:pt x="2050631" y="1513082"/>
                    <a:pt x="2050631" y="1513082"/>
                    <a:pt x="2050631" y="1513082"/>
                  </a:cubicBezTo>
                  <a:cubicBezTo>
                    <a:pt x="2051555" y="1513544"/>
                    <a:pt x="2052479" y="1513775"/>
                    <a:pt x="2053634" y="1513775"/>
                  </a:cubicBezTo>
                  <a:cubicBezTo>
                    <a:pt x="2057561" y="1513775"/>
                    <a:pt x="2060795" y="1510772"/>
                    <a:pt x="2061257" y="1506845"/>
                  </a:cubicBezTo>
                  <a:lnTo>
                    <a:pt x="2178145" y="1506845"/>
                  </a:lnTo>
                  <a:cubicBezTo>
                    <a:pt x="2178377" y="1509617"/>
                    <a:pt x="2180225" y="1511927"/>
                    <a:pt x="2182766" y="1513082"/>
                  </a:cubicBezTo>
                  <a:cubicBezTo>
                    <a:pt x="2183690" y="1513544"/>
                    <a:pt x="2184614" y="1513775"/>
                    <a:pt x="2185769" y="1513775"/>
                  </a:cubicBezTo>
                  <a:cubicBezTo>
                    <a:pt x="2186924" y="1513775"/>
                    <a:pt x="2187848" y="1513544"/>
                    <a:pt x="2188772" y="1513082"/>
                  </a:cubicBezTo>
                  <a:lnTo>
                    <a:pt x="2247216" y="1614262"/>
                  </a:lnTo>
                  <a:cubicBezTo>
                    <a:pt x="2245368" y="1615649"/>
                    <a:pt x="2243982" y="1617959"/>
                    <a:pt x="2243982" y="1620500"/>
                  </a:cubicBezTo>
                  <a:cubicBezTo>
                    <a:pt x="2243982" y="1623041"/>
                    <a:pt x="2245137" y="1625351"/>
                    <a:pt x="2247216" y="1626737"/>
                  </a:cubicBezTo>
                  <a:close/>
                  <a:moveTo>
                    <a:pt x="2444956" y="1500146"/>
                  </a:moveTo>
                  <a:cubicBezTo>
                    <a:pt x="2443108" y="1501532"/>
                    <a:pt x="2441722" y="1503842"/>
                    <a:pt x="2441722" y="1506383"/>
                  </a:cubicBezTo>
                  <a:cubicBezTo>
                    <a:pt x="2441722" y="1508924"/>
                    <a:pt x="2442877" y="1511234"/>
                    <a:pt x="2444956" y="1512620"/>
                  </a:cubicBezTo>
                  <a:lnTo>
                    <a:pt x="2386512" y="1613801"/>
                  </a:lnTo>
                  <a:cubicBezTo>
                    <a:pt x="2386512" y="1613801"/>
                    <a:pt x="2384433" y="1613108"/>
                    <a:pt x="2383278" y="1613108"/>
                  </a:cubicBezTo>
                  <a:cubicBezTo>
                    <a:pt x="2379351" y="1613108"/>
                    <a:pt x="2376117" y="1616111"/>
                    <a:pt x="2375655" y="1620038"/>
                  </a:cubicBezTo>
                  <a:lnTo>
                    <a:pt x="2258766" y="1620038"/>
                  </a:lnTo>
                  <a:cubicBezTo>
                    <a:pt x="2258535" y="1617266"/>
                    <a:pt x="2256687" y="1614955"/>
                    <a:pt x="2254146" y="1613801"/>
                  </a:cubicBezTo>
                  <a:cubicBezTo>
                    <a:pt x="2253222" y="1613338"/>
                    <a:pt x="2252298" y="1613108"/>
                    <a:pt x="2251143" y="1613108"/>
                  </a:cubicBezTo>
                  <a:cubicBezTo>
                    <a:pt x="2249988" y="1613108"/>
                    <a:pt x="2249064" y="1613338"/>
                    <a:pt x="2248140" y="1613801"/>
                  </a:cubicBezTo>
                  <a:lnTo>
                    <a:pt x="2189696" y="1512620"/>
                  </a:lnTo>
                  <a:cubicBezTo>
                    <a:pt x="2191544" y="1511234"/>
                    <a:pt x="2192930" y="1508924"/>
                    <a:pt x="2192930" y="1506383"/>
                  </a:cubicBezTo>
                  <a:cubicBezTo>
                    <a:pt x="2192930" y="1503842"/>
                    <a:pt x="2191775" y="1501532"/>
                    <a:pt x="2189696" y="1500146"/>
                  </a:cubicBezTo>
                  <a:lnTo>
                    <a:pt x="2248140" y="1398966"/>
                  </a:lnTo>
                  <a:cubicBezTo>
                    <a:pt x="2248140" y="1398966"/>
                    <a:pt x="2250219" y="1399659"/>
                    <a:pt x="2251374" y="1399659"/>
                  </a:cubicBezTo>
                  <a:cubicBezTo>
                    <a:pt x="2255301" y="1399659"/>
                    <a:pt x="2258535" y="1396656"/>
                    <a:pt x="2258997" y="1392729"/>
                  </a:cubicBezTo>
                  <a:lnTo>
                    <a:pt x="2364335" y="1392729"/>
                  </a:lnTo>
                  <a:cubicBezTo>
                    <a:pt x="2364797" y="1403124"/>
                    <a:pt x="2373345" y="1411440"/>
                    <a:pt x="2383740" y="1411440"/>
                  </a:cubicBezTo>
                  <a:cubicBezTo>
                    <a:pt x="2386974" y="1411440"/>
                    <a:pt x="2389977" y="1410747"/>
                    <a:pt x="2392518" y="1409361"/>
                  </a:cubicBezTo>
                  <a:lnTo>
                    <a:pt x="2444956" y="1500146"/>
                  </a:lnTo>
                  <a:close/>
                  <a:moveTo>
                    <a:pt x="2177914" y="1278612"/>
                  </a:moveTo>
                  <a:cubicBezTo>
                    <a:pt x="2178377" y="1282539"/>
                    <a:pt x="2181611" y="1285542"/>
                    <a:pt x="2185538" y="1285542"/>
                  </a:cubicBezTo>
                  <a:cubicBezTo>
                    <a:pt x="2186693" y="1285542"/>
                    <a:pt x="2187617" y="1285311"/>
                    <a:pt x="2188541" y="1284849"/>
                  </a:cubicBezTo>
                  <a:lnTo>
                    <a:pt x="2246985" y="1386030"/>
                  </a:lnTo>
                  <a:cubicBezTo>
                    <a:pt x="2245137" y="1387416"/>
                    <a:pt x="2243751" y="1389726"/>
                    <a:pt x="2243751" y="1392267"/>
                  </a:cubicBezTo>
                  <a:cubicBezTo>
                    <a:pt x="2243751" y="1394808"/>
                    <a:pt x="2244906" y="1397118"/>
                    <a:pt x="2246985" y="1398504"/>
                  </a:cubicBezTo>
                  <a:lnTo>
                    <a:pt x="2188541" y="1499684"/>
                  </a:lnTo>
                  <a:cubicBezTo>
                    <a:pt x="2188541" y="1499684"/>
                    <a:pt x="2188541" y="1499684"/>
                    <a:pt x="2188541" y="1499684"/>
                  </a:cubicBezTo>
                  <a:cubicBezTo>
                    <a:pt x="2187617" y="1499222"/>
                    <a:pt x="2186693" y="1498991"/>
                    <a:pt x="2185538" y="1498991"/>
                  </a:cubicBezTo>
                  <a:cubicBezTo>
                    <a:pt x="2181611" y="1498991"/>
                    <a:pt x="2178377" y="1501994"/>
                    <a:pt x="2177914" y="1505921"/>
                  </a:cubicBezTo>
                  <a:lnTo>
                    <a:pt x="2061026" y="1505921"/>
                  </a:lnTo>
                  <a:cubicBezTo>
                    <a:pt x="2060795" y="1503380"/>
                    <a:pt x="2059178" y="1501070"/>
                    <a:pt x="2057099" y="1499915"/>
                  </a:cubicBezTo>
                  <a:cubicBezTo>
                    <a:pt x="2055944" y="1499222"/>
                    <a:pt x="2054789" y="1498991"/>
                    <a:pt x="2053403" y="1498991"/>
                  </a:cubicBezTo>
                  <a:cubicBezTo>
                    <a:pt x="2052248" y="1498991"/>
                    <a:pt x="2051324" y="1499222"/>
                    <a:pt x="2050400" y="1499684"/>
                  </a:cubicBezTo>
                  <a:lnTo>
                    <a:pt x="1991955" y="1398504"/>
                  </a:lnTo>
                  <a:cubicBezTo>
                    <a:pt x="1993804" y="1397118"/>
                    <a:pt x="1995190" y="1394808"/>
                    <a:pt x="1995190" y="1392267"/>
                  </a:cubicBezTo>
                  <a:lnTo>
                    <a:pt x="1995190" y="1392267"/>
                  </a:lnTo>
                  <a:cubicBezTo>
                    <a:pt x="1995190" y="1389726"/>
                    <a:pt x="1994034" y="1387416"/>
                    <a:pt x="1991955" y="1386030"/>
                  </a:cubicBezTo>
                  <a:lnTo>
                    <a:pt x="2050400" y="1284849"/>
                  </a:lnTo>
                  <a:cubicBezTo>
                    <a:pt x="2050400" y="1284849"/>
                    <a:pt x="2052479" y="1285542"/>
                    <a:pt x="2053403" y="1285542"/>
                  </a:cubicBezTo>
                  <a:cubicBezTo>
                    <a:pt x="2057330" y="1285542"/>
                    <a:pt x="2060564" y="1282539"/>
                    <a:pt x="2061026" y="1278612"/>
                  </a:cubicBezTo>
                  <a:lnTo>
                    <a:pt x="2177914" y="1278612"/>
                  </a:lnTo>
                  <a:close/>
                  <a:moveTo>
                    <a:pt x="1979943" y="1164265"/>
                  </a:moveTo>
                  <a:cubicBezTo>
                    <a:pt x="1979943" y="1164265"/>
                    <a:pt x="1980174" y="1165882"/>
                    <a:pt x="1980636" y="1166575"/>
                  </a:cubicBezTo>
                  <a:cubicBezTo>
                    <a:pt x="1981791" y="1169347"/>
                    <a:pt x="1984563" y="1171195"/>
                    <a:pt x="1987566" y="1171195"/>
                  </a:cubicBezTo>
                  <a:cubicBezTo>
                    <a:pt x="1988721" y="1171195"/>
                    <a:pt x="1989645" y="1170964"/>
                    <a:pt x="1990570" y="1170502"/>
                  </a:cubicBezTo>
                  <a:lnTo>
                    <a:pt x="2049014" y="1271682"/>
                  </a:lnTo>
                  <a:cubicBezTo>
                    <a:pt x="2047166" y="1273068"/>
                    <a:pt x="2045780" y="1275378"/>
                    <a:pt x="2045780" y="1277919"/>
                  </a:cubicBezTo>
                  <a:cubicBezTo>
                    <a:pt x="2045780" y="1280229"/>
                    <a:pt x="2046935" y="1282308"/>
                    <a:pt x="2048552" y="1283694"/>
                  </a:cubicBezTo>
                  <a:cubicBezTo>
                    <a:pt x="2048552" y="1283694"/>
                    <a:pt x="2048783" y="1283694"/>
                    <a:pt x="2049014" y="1283925"/>
                  </a:cubicBezTo>
                  <a:lnTo>
                    <a:pt x="1990570" y="1385106"/>
                  </a:lnTo>
                  <a:cubicBezTo>
                    <a:pt x="1990570" y="1385106"/>
                    <a:pt x="1988490" y="1384413"/>
                    <a:pt x="1987566" y="1384413"/>
                  </a:cubicBezTo>
                  <a:cubicBezTo>
                    <a:pt x="1983639" y="1384413"/>
                    <a:pt x="1980405" y="1387416"/>
                    <a:pt x="1979943" y="1391343"/>
                  </a:cubicBezTo>
                  <a:lnTo>
                    <a:pt x="1863055" y="1391343"/>
                  </a:lnTo>
                  <a:cubicBezTo>
                    <a:pt x="1862593" y="1387416"/>
                    <a:pt x="1859359" y="1384413"/>
                    <a:pt x="1855432" y="1384413"/>
                  </a:cubicBezTo>
                  <a:lnTo>
                    <a:pt x="1855432" y="1384413"/>
                  </a:lnTo>
                  <a:cubicBezTo>
                    <a:pt x="1855432" y="1384413"/>
                    <a:pt x="1853353" y="1384644"/>
                    <a:pt x="1852429" y="1385106"/>
                  </a:cubicBezTo>
                  <a:lnTo>
                    <a:pt x="1793984" y="1283925"/>
                  </a:lnTo>
                  <a:cubicBezTo>
                    <a:pt x="1795832" y="1282539"/>
                    <a:pt x="1797218" y="1280229"/>
                    <a:pt x="1797218" y="1277688"/>
                  </a:cubicBezTo>
                  <a:cubicBezTo>
                    <a:pt x="1797218" y="1276533"/>
                    <a:pt x="1797218" y="1275609"/>
                    <a:pt x="1796525" y="1274685"/>
                  </a:cubicBezTo>
                  <a:cubicBezTo>
                    <a:pt x="1796063" y="1273299"/>
                    <a:pt x="1795139" y="1272375"/>
                    <a:pt x="1793984" y="1271451"/>
                  </a:cubicBezTo>
                  <a:lnTo>
                    <a:pt x="1852429" y="1170271"/>
                  </a:lnTo>
                  <a:cubicBezTo>
                    <a:pt x="1852429" y="1170271"/>
                    <a:pt x="1854507" y="1170964"/>
                    <a:pt x="1855432" y="1170964"/>
                  </a:cubicBezTo>
                  <a:cubicBezTo>
                    <a:pt x="1859359" y="1170964"/>
                    <a:pt x="1862593" y="1167961"/>
                    <a:pt x="1863055" y="1164034"/>
                  </a:cubicBezTo>
                  <a:lnTo>
                    <a:pt x="1979943" y="1164034"/>
                  </a:lnTo>
                  <a:close/>
                  <a:moveTo>
                    <a:pt x="1848963" y="1167037"/>
                  </a:moveTo>
                  <a:cubicBezTo>
                    <a:pt x="1848963" y="1167037"/>
                    <a:pt x="1850349" y="1168885"/>
                    <a:pt x="1851273" y="1169578"/>
                  </a:cubicBezTo>
                  <a:lnTo>
                    <a:pt x="1792829" y="1270758"/>
                  </a:lnTo>
                  <a:cubicBezTo>
                    <a:pt x="1792829" y="1270758"/>
                    <a:pt x="1790750" y="1270065"/>
                    <a:pt x="1789595" y="1270065"/>
                  </a:cubicBezTo>
                  <a:cubicBezTo>
                    <a:pt x="1785668" y="1270065"/>
                    <a:pt x="1782434" y="1273068"/>
                    <a:pt x="1781972" y="1276995"/>
                  </a:cubicBezTo>
                  <a:lnTo>
                    <a:pt x="1665084" y="1276995"/>
                  </a:lnTo>
                  <a:cubicBezTo>
                    <a:pt x="1665084" y="1276995"/>
                    <a:pt x="1664852" y="1275378"/>
                    <a:pt x="1664622" y="1274916"/>
                  </a:cubicBezTo>
                  <a:cubicBezTo>
                    <a:pt x="1663466" y="1272144"/>
                    <a:pt x="1660694" y="1270296"/>
                    <a:pt x="1657691" y="1270296"/>
                  </a:cubicBezTo>
                  <a:cubicBezTo>
                    <a:pt x="1656536" y="1270296"/>
                    <a:pt x="1655612" y="1270527"/>
                    <a:pt x="1654688" y="1270989"/>
                  </a:cubicBezTo>
                  <a:lnTo>
                    <a:pt x="1596244" y="1169809"/>
                  </a:lnTo>
                  <a:cubicBezTo>
                    <a:pt x="1598092" y="1168423"/>
                    <a:pt x="1599478" y="1166113"/>
                    <a:pt x="1599478" y="1163572"/>
                  </a:cubicBezTo>
                  <a:cubicBezTo>
                    <a:pt x="1599478" y="1162417"/>
                    <a:pt x="1599478" y="1161493"/>
                    <a:pt x="1598785" y="1160569"/>
                  </a:cubicBezTo>
                  <a:cubicBezTo>
                    <a:pt x="1598554" y="1159876"/>
                    <a:pt x="1598092" y="1159183"/>
                    <a:pt x="1597630" y="1158721"/>
                  </a:cubicBezTo>
                  <a:cubicBezTo>
                    <a:pt x="1597168" y="1158259"/>
                    <a:pt x="1596706" y="1157797"/>
                    <a:pt x="1596244" y="1157335"/>
                  </a:cubicBezTo>
                  <a:lnTo>
                    <a:pt x="1654688" y="1056155"/>
                  </a:lnTo>
                  <a:cubicBezTo>
                    <a:pt x="1654688" y="1056155"/>
                    <a:pt x="1656767" y="1056848"/>
                    <a:pt x="1657691" y="1056848"/>
                  </a:cubicBezTo>
                  <a:cubicBezTo>
                    <a:pt x="1660925" y="1056848"/>
                    <a:pt x="1663466" y="1055000"/>
                    <a:pt x="1664622" y="1052228"/>
                  </a:cubicBezTo>
                  <a:cubicBezTo>
                    <a:pt x="1664852" y="1051535"/>
                    <a:pt x="1665084" y="1050841"/>
                    <a:pt x="1665084" y="1049917"/>
                  </a:cubicBezTo>
                  <a:lnTo>
                    <a:pt x="1781972" y="1049917"/>
                  </a:lnTo>
                  <a:cubicBezTo>
                    <a:pt x="1781972" y="1049917"/>
                    <a:pt x="1782434" y="1051996"/>
                    <a:pt x="1782896" y="1052690"/>
                  </a:cubicBezTo>
                  <a:cubicBezTo>
                    <a:pt x="1784282" y="1055000"/>
                    <a:pt x="1786592" y="1056617"/>
                    <a:pt x="1789595" y="1056617"/>
                  </a:cubicBezTo>
                  <a:cubicBezTo>
                    <a:pt x="1790750" y="1056617"/>
                    <a:pt x="1791674" y="1056386"/>
                    <a:pt x="1792829" y="1055924"/>
                  </a:cubicBezTo>
                  <a:lnTo>
                    <a:pt x="1851273" y="1157104"/>
                  </a:lnTo>
                  <a:cubicBezTo>
                    <a:pt x="1849426" y="1158490"/>
                    <a:pt x="1848039" y="1160800"/>
                    <a:pt x="1848039" y="1163341"/>
                  </a:cubicBezTo>
                  <a:cubicBezTo>
                    <a:pt x="1848039" y="1164727"/>
                    <a:pt x="1848270" y="1165882"/>
                    <a:pt x="1848963" y="1167037"/>
                  </a:cubicBezTo>
                  <a:close/>
                  <a:moveTo>
                    <a:pt x="1980867" y="938342"/>
                  </a:moveTo>
                  <a:cubicBezTo>
                    <a:pt x="1982253" y="940652"/>
                    <a:pt x="1984563" y="942269"/>
                    <a:pt x="1987566" y="942269"/>
                  </a:cubicBezTo>
                  <a:cubicBezTo>
                    <a:pt x="1988721" y="942269"/>
                    <a:pt x="1989645" y="942038"/>
                    <a:pt x="1990800" y="941576"/>
                  </a:cubicBezTo>
                  <a:lnTo>
                    <a:pt x="2043008" y="1031899"/>
                  </a:lnTo>
                  <a:cubicBezTo>
                    <a:pt x="2037463" y="1035364"/>
                    <a:pt x="2033767" y="1041370"/>
                    <a:pt x="2033767" y="1048531"/>
                  </a:cubicBezTo>
                  <a:cubicBezTo>
                    <a:pt x="2033767" y="1055693"/>
                    <a:pt x="2037694" y="1061930"/>
                    <a:pt x="2043469" y="1065395"/>
                  </a:cubicBezTo>
                  <a:lnTo>
                    <a:pt x="1991031" y="1156411"/>
                  </a:lnTo>
                  <a:cubicBezTo>
                    <a:pt x="1991031" y="1156411"/>
                    <a:pt x="1988952" y="1155718"/>
                    <a:pt x="1987797" y="1155718"/>
                  </a:cubicBezTo>
                  <a:cubicBezTo>
                    <a:pt x="1983870" y="1155718"/>
                    <a:pt x="1980636" y="1158721"/>
                    <a:pt x="1980174" y="1162648"/>
                  </a:cubicBezTo>
                  <a:lnTo>
                    <a:pt x="1863286" y="1162648"/>
                  </a:lnTo>
                  <a:cubicBezTo>
                    <a:pt x="1863286" y="1162648"/>
                    <a:pt x="1862824" y="1160569"/>
                    <a:pt x="1862362" y="1159876"/>
                  </a:cubicBezTo>
                  <a:cubicBezTo>
                    <a:pt x="1862362" y="1159876"/>
                    <a:pt x="1862362" y="1159876"/>
                    <a:pt x="1862362" y="1159876"/>
                  </a:cubicBezTo>
                  <a:cubicBezTo>
                    <a:pt x="1860976" y="1157566"/>
                    <a:pt x="1858666" y="1155949"/>
                    <a:pt x="1855663" y="1155949"/>
                  </a:cubicBezTo>
                  <a:cubicBezTo>
                    <a:pt x="1854507" y="1155949"/>
                    <a:pt x="1853584" y="1156180"/>
                    <a:pt x="1852429" y="1156642"/>
                  </a:cubicBezTo>
                  <a:lnTo>
                    <a:pt x="1793984" y="1055462"/>
                  </a:lnTo>
                  <a:cubicBezTo>
                    <a:pt x="1795832" y="1054076"/>
                    <a:pt x="1797218" y="1051766"/>
                    <a:pt x="1797218" y="1049224"/>
                  </a:cubicBezTo>
                  <a:lnTo>
                    <a:pt x="1797218" y="1049224"/>
                  </a:lnTo>
                  <a:cubicBezTo>
                    <a:pt x="1797218" y="1046683"/>
                    <a:pt x="1796063" y="1044373"/>
                    <a:pt x="1793984" y="1042987"/>
                  </a:cubicBezTo>
                  <a:lnTo>
                    <a:pt x="1846422" y="952202"/>
                  </a:lnTo>
                  <a:cubicBezTo>
                    <a:pt x="1848963" y="953588"/>
                    <a:pt x="1851967" y="954281"/>
                    <a:pt x="1855201" y="954281"/>
                  </a:cubicBezTo>
                  <a:cubicBezTo>
                    <a:pt x="1865596" y="954281"/>
                    <a:pt x="1874143" y="945965"/>
                    <a:pt x="1874605" y="935801"/>
                  </a:cubicBezTo>
                  <a:lnTo>
                    <a:pt x="1979943" y="935801"/>
                  </a:lnTo>
                  <a:cubicBezTo>
                    <a:pt x="1979943" y="935801"/>
                    <a:pt x="1980405" y="937880"/>
                    <a:pt x="1980867" y="938573"/>
                  </a:cubicBezTo>
                  <a:close/>
                  <a:moveTo>
                    <a:pt x="2047628" y="825381"/>
                  </a:moveTo>
                  <a:cubicBezTo>
                    <a:pt x="2047628" y="825381"/>
                    <a:pt x="2048552" y="826305"/>
                    <a:pt x="2049014" y="826767"/>
                  </a:cubicBezTo>
                  <a:lnTo>
                    <a:pt x="1990570" y="927947"/>
                  </a:lnTo>
                  <a:cubicBezTo>
                    <a:pt x="1990570" y="927947"/>
                    <a:pt x="1988490" y="927254"/>
                    <a:pt x="1987335" y="927254"/>
                  </a:cubicBezTo>
                  <a:cubicBezTo>
                    <a:pt x="1983408" y="927254"/>
                    <a:pt x="1980174" y="930257"/>
                    <a:pt x="1979712" y="934184"/>
                  </a:cubicBezTo>
                  <a:lnTo>
                    <a:pt x="1874374" y="934184"/>
                  </a:lnTo>
                  <a:cubicBezTo>
                    <a:pt x="1874143" y="923789"/>
                    <a:pt x="1865365" y="915242"/>
                    <a:pt x="1854970" y="915242"/>
                  </a:cubicBezTo>
                  <a:cubicBezTo>
                    <a:pt x="1851736" y="915242"/>
                    <a:pt x="1848732" y="915935"/>
                    <a:pt x="1846191" y="917321"/>
                  </a:cubicBezTo>
                  <a:lnTo>
                    <a:pt x="1793753" y="826767"/>
                  </a:lnTo>
                  <a:cubicBezTo>
                    <a:pt x="1795601" y="825381"/>
                    <a:pt x="1796987" y="823071"/>
                    <a:pt x="1796987" y="820530"/>
                  </a:cubicBezTo>
                  <a:lnTo>
                    <a:pt x="1796987" y="820530"/>
                  </a:lnTo>
                  <a:cubicBezTo>
                    <a:pt x="1796987" y="817989"/>
                    <a:pt x="1795832" y="815678"/>
                    <a:pt x="1793753" y="814292"/>
                  </a:cubicBezTo>
                  <a:lnTo>
                    <a:pt x="1796756" y="809210"/>
                  </a:lnTo>
                  <a:lnTo>
                    <a:pt x="1852197" y="713112"/>
                  </a:lnTo>
                  <a:cubicBezTo>
                    <a:pt x="1852197" y="713112"/>
                    <a:pt x="1854277" y="713805"/>
                    <a:pt x="1855432" y="713805"/>
                  </a:cubicBezTo>
                  <a:lnTo>
                    <a:pt x="1855432" y="713805"/>
                  </a:lnTo>
                  <a:cubicBezTo>
                    <a:pt x="1859359" y="713805"/>
                    <a:pt x="1862593" y="710802"/>
                    <a:pt x="1863055" y="706875"/>
                  </a:cubicBezTo>
                  <a:lnTo>
                    <a:pt x="1979943" y="706875"/>
                  </a:lnTo>
                  <a:cubicBezTo>
                    <a:pt x="1979943" y="708723"/>
                    <a:pt x="1980867" y="710340"/>
                    <a:pt x="1982022" y="711495"/>
                  </a:cubicBezTo>
                  <a:cubicBezTo>
                    <a:pt x="1983408" y="712881"/>
                    <a:pt x="1985256" y="713805"/>
                    <a:pt x="1987335" y="713805"/>
                  </a:cubicBezTo>
                  <a:cubicBezTo>
                    <a:pt x="1988490" y="713805"/>
                    <a:pt x="1989414" y="713574"/>
                    <a:pt x="1990570" y="713112"/>
                  </a:cubicBezTo>
                  <a:lnTo>
                    <a:pt x="2049014" y="814292"/>
                  </a:lnTo>
                  <a:cubicBezTo>
                    <a:pt x="2047166" y="815678"/>
                    <a:pt x="2045780" y="817989"/>
                    <a:pt x="2045780" y="820530"/>
                  </a:cubicBezTo>
                  <a:cubicBezTo>
                    <a:pt x="2045780" y="822378"/>
                    <a:pt x="2046473" y="823995"/>
                    <a:pt x="2047628" y="825381"/>
                  </a:cubicBezTo>
                  <a:close/>
                  <a:moveTo>
                    <a:pt x="2177914" y="592759"/>
                  </a:moveTo>
                  <a:cubicBezTo>
                    <a:pt x="2178377" y="596686"/>
                    <a:pt x="2181611" y="599689"/>
                    <a:pt x="2185538" y="599689"/>
                  </a:cubicBezTo>
                  <a:cubicBezTo>
                    <a:pt x="2186693" y="599689"/>
                    <a:pt x="2187617" y="599458"/>
                    <a:pt x="2188772" y="598996"/>
                  </a:cubicBezTo>
                  <a:lnTo>
                    <a:pt x="2241210" y="689550"/>
                  </a:lnTo>
                  <a:cubicBezTo>
                    <a:pt x="2235666" y="693015"/>
                    <a:pt x="2231970" y="699021"/>
                    <a:pt x="2231970" y="705951"/>
                  </a:cubicBezTo>
                  <a:cubicBezTo>
                    <a:pt x="2231970" y="712881"/>
                    <a:pt x="2235666" y="719118"/>
                    <a:pt x="2241210" y="722583"/>
                  </a:cubicBezTo>
                  <a:lnTo>
                    <a:pt x="2188772" y="813599"/>
                  </a:lnTo>
                  <a:cubicBezTo>
                    <a:pt x="2188772" y="813599"/>
                    <a:pt x="2186693" y="812906"/>
                    <a:pt x="2185538" y="812906"/>
                  </a:cubicBezTo>
                  <a:cubicBezTo>
                    <a:pt x="2181611" y="812906"/>
                    <a:pt x="2178377" y="815909"/>
                    <a:pt x="2177914" y="819837"/>
                  </a:cubicBezTo>
                  <a:lnTo>
                    <a:pt x="2061026" y="819837"/>
                  </a:lnTo>
                  <a:cubicBezTo>
                    <a:pt x="2061026" y="819837"/>
                    <a:pt x="2060564" y="817757"/>
                    <a:pt x="2060102" y="817064"/>
                  </a:cubicBezTo>
                  <a:cubicBezTo>
                    <a:pt x="2058716" y="814754"/>
                    <a:pt x="2056406" y="813137"/>
                    <a:pt x="2053403" y="813137"/>
                  </a:cubicBezTo>
                  <a:cubicBezTo>
                    <a:pt x="2052248" y="813137"/>
                    <a:pt x="2051324" y="813368"/>
                    <a:pt x="2050400" y="813830"/>
                  </a:cubicBezTo>
                  <a:lnTo>
                    <a:pt x="1991955" y="712650"/>
                  </a:lnTo>
                  <a:cubicBezTo>
                    <a:pt x="1993804" y="711264"/>
                    <a:pt x="1995190" y="708954"/>
                    <a:pt x="1995190" y="706413"/>
                  </a:cubicBezTo>
                  <a:lnTo>
                    <a:pt x="1995190" y="706413"/>
                  </a:lnTo>
                  <a:cubicBezTo>
                    <a:pt x="1995190" y="703872"/>
                    <a:pt x="1994034" y="701562"/>
                    <a:pt x="1991955" y="700176"/>
                  </a:cubicBezTo>
                  <a:lnTo>
                    <a:pt x="2050400" y="598996"/>
                  </a:lnTo>
                  <a:cubicBezTo>
                    <a:pt x="2050400" y="598996"/>
                    <a:pt x="2052479" y="599689"/>
                    <a:pt x="2053403" y="599689"/>
                  </a:cubicBezTo>
                  <a:cubicBezTo>
                    <a:pt x="2057330" y="599689"/>
                    <a:pt x="2060564" y="596686"/>
                    <a:pt x="2061026" y="592759"/>
                  </a:cubicBezTo>
                  <a:lnTo>
                    <a:pt x="2177914" y="592759"/>
                  </a:lnTo>
                  <a:close/>
                  <a:moveTo>
                    <a:pt x="1794908" y="586522"/>
                  </a:moveTo>
                  <a:cubicBezTo>
                    <a:pt x="1794908" y="586522"/>
                    <a:pt x="1794215" y="586060"/>
                    <a:pt x="1793984" y="585829"/>
                  </a:cubicBezTo>
                  <a:lnTo>
                    <a:pt x="1846422" y="495044"/>
                  </a:lnTo>
                  <a:cubicBezTo>
                    <a:pt x="1849194" y="496661"/>
                    <a:pt x="1852429" y="497585"/>
                    <a:pt x="1855894" y="497585"/>
                  </a:cubicBezTo>
                  <a:cubicBezTo>
                    <a:pt x="1866520" y="497585"/>
                    <a:pt x="1875067" y="489037"/>
                    <a:pt x="1875298" y="478642"/>
                  </a:cubicBezTo>
                  <a:lnTo>
                    <a:pt x="1979943" y="478642"/>
                  </a:lnTo>
                  <a:cubicBezTo>
                    <a:pt x="1980405" y="482569"/>
                    <a:pt x="1983639" y="485572"/>
                    <a:pt x="1987566" y="485572"/>
                  </a:cubicBezTo>
                  <a:cubicBezTo>
                    <a:pt x="1988721" y="485572"/>
                    <a:pt x="1989645" y="485341"/>
                    <a:pt x="1990800" y="484879"/>
                  </a:cubicBezTo>
                  <a:lnTo>
                    <a:pt x="2049245" y="586060"/>
                  </a:lnTo>
                  <a:cubicBezTo>
                    <a:pt x="2047397" y="587446"/>
                    <a:pt x="2046011" y="589756"/>
                    <a:pt x="2046011" y="592297"/>
                  </a:cubicBezTo>
                  <a:cubicBezTo>
                    <a:pt x="2046011" y="594607"/>
                    <a:pt x="2047166" y="596686"/>
                    <a:pt x="2048783" y="598072"/>
                  </a:cubicBezTo>
                  <a:cubicBezTo>
                    <a:pt x="2048783" y="598072"/>
                    <a:pt x="2049014" y="598072"/>
                    <a:pt x="2049245" y="598303"/>
                  </a:cubicBezTo>
                  <a:lnTo>
                    <a:pt x="1990800" y="699483"/>
                  </a:lnTo>
                  <a:cubicBezTo>
                    <a:pt x="1990800" y="699483"/>
                    <a:pt x="1988721" y="698790"/>
                    <a:pt x="1987566" y="698790"/>
                  </a:cubicBezTo>
                  <a:cubicBezTo>
                    <a:pt x="1983639" y="698790"/>
                    <a:pt x="1980405" y="701793"/>
                    <a:pt x="1979943" y="705720"/>
                  </a:cubicBezTo>
                  <a:lnTo>
                    <a:pt x="1863055" y="705720"/>
                  </a:lnTo>
                  <a:cubicBezTo>
                    <a:pt x="1862593" y="701793"/>
                    <a:pt x="1859359" y="698790"/>
                    <a:pt x="1855432" y="698790"/>
                  </a:cubicBezTo>
                  <a:lnTo>
                    <a:pt x="1855432" y="698790"/>
                  </a:lnTo>
                  <a:cubicBezTo>
                    <a:pt x="1855432" y="698790"/>
                    <a:pt x="1853353" y="699021"/>
                    <a:pt x="1852197" y="699483"/>
                  </a:cubicBezTo>
                  <a:lnTo>
                    <a:pt x="1793753" y="598303"/>
                  </a:lnTo>
                  <a:cubicBezTo>
                    <a:pt x="1795601" y="596917"/>
                    <a:pt x="1796987" y="594607"/>
                    <a:pt x="1796987" y="592066"/>
                  </a:cubicBezTo>
                  <a:cubicBezTo>
                    <a:pt x="1796987" y="589987"/>
                    <a:pt x="1796063" y="588139"/>
                    <a:pt x="1794677" y="586753"/>
                  </a:cubicBezTo>
                  <a:close/>
                  <a:moveTo>
                    <a:pt x="1584001" y="249947"/>
                  </a:moveTo>
                  <a:cubicBezTo>
                    <a:pt x="1584001" y="249947"/>
                    <a:pt x="1584232" y="251333"/>
                    <a:pt x="1584463" y="252026"/>
                  </a:cubicBezTo>
                  <a:cubicBezTo>
                    <a:pt x="1585618" y="254798"/>
                    <a:pt x="1588390" y="256646"/>
                    <a:pt x="1591393" y="256646"/>
                  </a:cubicBezTo>
                  <a:cubicBezTo>
                    <a:pt x="1592548" y="256646"/>
                    <a:pt x="1593472" y="256415"/>
                    <a:pt x="1594627" y="255953"/>
                  </a:cubicBezTo>
                  <a:lnTo>
                    <a:pt x="1653071" y="357134"/>
                  </a:lnTo>
                  <a:cubicBezTo>
                    <a:pt x="1651223" y="358520"/>
                    <a:pt x="1649837" y="360830"/>
                    <a:pt x="1649837" y="363371"/>
                  </a:cubicBezTo>
                  <a:cubicBezTo>
                    <a:pt x="1649837" y="365912"/>
                    <a:pt x="1650992" y="368222"/>
                    <a:pt x="1653071" y="369608"/>
                  </a:cubicBezTo>
                  <a:lnTo>
                    <a:pt x="1594627" y="470788"/>
                  </a:lnTo>
                  <a:cubicBezTo>
                    <a:pt x="1594627" y="470788"/>
                    <a:pt x="1592548" y="470095"/>
                    <a:pt x="1591624" y="470095"/>
                  </a:cubicBezTo>
                  <a:cubicBezTo>
                    <a:pt x="1588621" y="470095"/>
                    <a:pt x="1586311" y="471712"/>
                    <a:pt x="1584925" y="474022"/>
                  </a:cubicBezTo>
                  <a:cubicBezTo>
                    <a:pt x="1584463" y="474946"/>
                    <a:pt x="1584232" y="475870"/>
                    <a:pt x="1584001" y="476794"/>
                  </a:cubicBezTo>
                  <a:lnTo>
                    <a:pt x="1584001" y="478411"/>
                  </a:lnTo>
                  <a:cubicBezTo>
                    <a:pt x="1584463" y="482338"/>
                    <a:pt x="1587697" y="485341"/>
                    <a:pt x="1591624" y="485341"/>
                  </a:cubicBezTo>
                  <a:cubicBezTo>
                    <a:pt x="1592779" y="485341"/>
                    <a:pt x="1593703" y="485110"/>
                    <a:pt x="1594858" y="484648"/>
                  </a:cubicBezTo>
                  <a:lnTo>
                    <a:pt x="1653302" y="585829"/>
                  </a:lnTo>
                  <a:cubicBezTo>
                    <a:pt x="1651454" y="587215"/>
                    <a:pt x="1650068" y="589525"/>
                    <a:pt x="1650068" y="592066"/>
                  </a:cubicBezTo>
                  <a:cubicBezTo>
                    <a:pt x="1650068" y="594376"/>
                    <a:pt x="1651223" y="596455"/>
                    <a:pt x="1652840" y="597841"/>
                  </a:cubicBezTo>
                  <a:cubicBezTo>
                    <a:pt x="1652840" y="597841"/>
                    <a:pt x="1653071" y="597841"/>
                    <a:pt x="1653302" y="598072"/>
                  </a:cubicBezTo>
                  <a:lnTo>
                    <a:pt x="1601095" y="688626"/>
                  </a:lnTo>
                  <a:cubicBezTo>
                    <a:pt x="1598554" y="687240"/>
                    <a:pt x="1595551" y="686547"/>
                    <a:pt x="1592317" y="686547"/>
                  </a:cubicBezTo>
                  <a:cubicBezTo>
                    <a:pt x="1581691" y="686547"/>
                    <a:pt x="1573143" y="694863"/>
                    <a:pt x="1572913" y="705489"/>
                  </a:cubicBezTo>
                  <a:lnTo>
                    <a:pt x="1467343" y="705489"/>
                  </a:lnTo>
                  <a:cubicBezTo>
                    <a:pt x="1466881" y="701562"/>
                    <a:pt x="1463647" y="698559"/>
                    <a:pt x="1459720" y="698559"/>
                  </a:cubicBezTo>
                  <a:lnTo>
                    <a:pt x="1459720" y="698559"/>
                  </a:lnTo>
                  <a:cubicBezTo>
                    <a:pt x="1459720" y="698559"/>
                    <a:pt x="1457641" y="698790"/>
                    <a:pt x="1456486" y="699252"/>
                  </a:cubicBezTo>
                  <a:lnTo>
                    <a:pt x="1398042" y="598072"/>
                  </a:lnTo>
                  <a:cubicBezTo>
                    <a:pt x="1398042" y="598072"/>
                    <a:pt x="1400121" y="596224"/>
                    <a:pt x="1400583" y="594838"/>
                  </a:cubicBezTo>
                  <a:cubicBezTo>
                    <a:pt x="1401045" y="593914"/>
                    <a:pt x="1401276" y="592990"/>
                    <a:pt x="1401276" y="591835"/>
                  </a:cubicBezTo>
                  <a:cubicBezTo>
                    <a:pt x="1401276" y="589294"/>
                    <a:pt x="1400121" y="586984"/>
                    <a:pt x="1398042" y="585598"/>
                  </a:cubicBezTo>
                  <a:lnTo>
                    <a:pt x="1396656" y="584905"/>
                  </a:lnTo>
                  <a:cubicBezTo>
                    <a:pt x="1396656" y="584905"/>
                    <a:pt x="1394577" y="584212"/>
                    <a:pt x="1393653" y="584212"/>
                  </a:cubicBezTo>
                  <a:cubicBezTo>
                    <a:pt x="1390650" y="584212"/>
                    <a:pt x="1388340" y="585829"/>
                    <a:pt x="1386954" y="588139"/>
                  </a:cubicBezTo>
                  <a:cubicBezTo>
                    <a:pt x="1386492" y="589063"/>
                    <a:pt x="1386261" y="589987"/>
                    <a:pt x="1386030" y="590911"/>
                  </a:cubicBezTo>
                  <a:lnTo>
                    <a:pt x="1269141" y="590911"/>
                  </a:lnTo>
                  <a:cubicBezTo>
                    <a:pt x="1269141" y="590911"/>
                    <a:pt x="1268679" y="588832"/>
                    <a:pt x="1268217" y="588139"/>
                  </a:cubicBezTo>
                  <a:cubicBezTo>
                    <a:pt x="1266831" y="585829"/>
                    <a:pt x="1264521" y="584212"/>
                    <a:pt x="1261518" y="584212"/>
                  </a:cubicBezTo>
                  <a:lnTo>
                    <a:pt x="1261518" y="584212"/>
                  </a:lnTo>
                  <a:cubicBezTo>
                    <a:pt x="1261518" y="584212"/>
                    <a:pt x="1259439" y="584443"/>
                    <a:pt x="1258515" y="584905"/>
                  </a:cubicBezTo>
                  <a:lnTo>
                    <a:pt x="1206308" y="494582"/>
                  </a:lnTo>
                  <a:cubicBezTo>
                    <a:pt x="1211621" y="491116"/>
                    <a:pt x="1215317" y="485110"/>
                    <a:pt x="1215317" y="478180"/>
                  </a:cubicBezTo>
                  <a:cubicBezTo>
                    <a:pt x="1215317" y="471250"/>
                    <a:pt x="1211621" y="465013"/>
                    <a:pt x="1205846" y="461548"/>
                  </a:cubicBezTo>
                  <a:lnTo>
                    <a:pt x="1258515" y="370301"/>
                  </a:lnTo>
                  <a:cubicBezTo>
                    <a:pt x="1258515" y="370301"/>
                    <a:pt x="1260594" y="370994"/>
                    <a:pt x="1261518" y="370994"/>
                  </a:cubicBezTo>
                  <a:lnTo>
                    <a:pt x="1261518" y="370994"/>
                  </a:lnTo>
                  <a:cubicBezTo>
                    <a:pt x="1265445" y="370994"/>
                    <a:pt x="1268679" y="367991"/>
                    <a:pt x="1269141" y="364064"/>
                  </a:cubicBezTo>
                  <a:lnTo>
                    <a:pt x="1386030" y="364064"/>
                  </a:lnTo>
                  <a:cubicBezTo>
                    <a:pt x="1386030" y="365912"/>
                    <a:pt x="1386954" y="367529"/>
                    <a:pt x="1388109" y="368684"/>
                  </a:cubicBezTo>
                  <a:cubicBezTo>
                    <a:pt x="1389495" y="370070"/>
                    <a:pt x="1391343" y="370994"/>
                    <a:pt x="1393422" y="370994"/>
                  </a:cubicBezTo>
                  <a:cubicBezTo>
                    <a:pt x="1394577" y="370994"/>
                    <a:pt x="1395501" y="370763"/>
                    <a:pt x="1396425" y="370301"/>
                  </a:cubicBezTo>
                  <a:lnTo>
                    <a:pt x="1397811" y="369608"/>
                  </a:lnTo>
                  <a:cubicBezTo>
                    <a:pt x="1399659" y="368222"/>
                    <a:pt x="1401045" y="365912"/>
                    <a:pt x="1401045" y="363371"/>
                  </a:cubicBezTo>
                  <a:cubicBezTo>
                    <a:pt x="1401045" y="360830"/>
                    <a:pt x="1399890" y="358520"/>
                    <a:pt x="1397811" y="357134"/>
                  </a:cubicBezTo>
                  <a:lnTo>
                    <a:pt x="1456255" y="255953"/>
                  </a:lnTo>
                  <a:cubicBezTo>
                    <a:pt x="1456255" y="255953"/>
                    <a:pt x="1458334" y="256646"/>
                    <a:pt x="1459489" y="256646"/>
                  </a:cubicBezTo>
                  <a:cubicBezTo>
                    <a:pt x="1463416" y="256646"/>
                    <a:pt x="1466650" y="253643"/>
                    <a:pt x="1467112" y="249716"/>
                  </a:cubicBezTo>
                  <a:lnTo>
                    <a:pt x="1584001" y="249716"/>
                  </a:lnTo>
                  <a:close/>
                  <a:moveTo>
                    <a:pt x="1452559" y="252026"/>
                  </a:moveTo>
                  <a:cubicBezTo>
                    <a:pt x="1453021" y="253412"/>
                    <a:pt x="1453945" y="254336"/>
                    <a:pt x="1455100" y="255260"/>
                  </a:cubicBezTo>
                  <a:lnTo>
                    <a:pt x="1396656" y="356441"/>
                  </a:lnTo>
                  <a:cubicBezTo>
                    <a:pt x="1396656" y="356441"/>
                    <a:pt x="1394577" y="355748"/>
                    <a:pt x="1393653" y="355748"/>
                  </a:cubicBezTo>
                  <a:cubicBezTo>
                    <a:pt x="1389726" y="355748"/>
                    <a:pt x="1386492" y="358751"/>
                    <a:pt x="1386030" y="362678"/>
                  </a:cubicBezTo>
                  <a:lnTo>
                    <a:pt x="1269141" y="362678"/>
                  </a:lnTo>
                  <a:cubicBezTo>
                    <a:pt x="1268679" y="358751"/>
                    <a:pt x="1265445" y="355748"/>
                    <a:pt x="1261518" y="355748"/>
                  </a:cubicBezTo>
                  <a:lnTo>
                    <a:pt x="1261518" y="355748"/>
                  </a:lnTo>
                  <a:cubicBezTo>
                    <a:pt x="1261518" y="355748"/>
                    <a:pt x="1259439" y="355979"/>
                    <a:pt x="1258515" y="356441"/>
                  </a:cubicBezTo>
                  <a:lnTo>
                    <a:pt x="1200071" y="255260"/>
                  </a:lnTo>
                  <a:cubicBezTo>
                    <a:pt x="1201919" y="253874"/>
                    <a:pt x="1203305" y="251564"/>
                    <a:pt x="1203305" y="249023"/>
                  </a:cubicBezTo>
                  <a:cubicBezTo>
                    <a:pt x="1203305" y="246944"/>
                    <a:pt x="1202381" y="245096"/>
                    <a:pt x="1200995" y="243710"/>
                  </a:cubicBezTo>
                  <a:cubicBezTo>
                    <a:pt x="1200764" y="243479"/>
                    <a:pt x="1200302" y="243248"/>
                    <a:pt x="1200071" y="243017"/>
                  </a:cubicBezTo>
                  <a:lnTo>
                    <a:pt x="1258515" y="141837"/>
                  </a:lnTo>
                  <a:cubicBezTo>
                    <a:pt x="1258515" y="141837"/>
                    <a:pt x="1260594" y="142530"/>
                    <a:pt x="1261749" y="142530"/>
                  </a:cubicBezTo>
                  <a:cubicBezTo>
                    <a:pt x="1265676" y="142530"/>
                    <a:pt x="1268910" y="139527"/>
                    <a:pt x="1269372" y="135600"/>
                  </a:cubicBezTo>
                  <a:lnTo>
                    <a:pt x="1386261" y="135600"/>
                  </a:lnTo>
                  <a:cubicBezTo>
                    <a:pt x="1386261" y="135600"/>
                    <a:pt x="1386492" y="137217"/>
                    <a:pt x="1386723" y="137910"/>
                  </a:cubicBezTo>
                  <a:cubicBezTo>
                    <a:pt x="1387878" y="140682"/>
                    <a:pt x="1390650" y="142530"/>
                    <a:pt x="1393653" y="142530"/>
                  </a:cubicBezTo>
                  <a:cubicBezTo>
                    <a:pt x="1394808" y="142530"/>
                    <a:pt x="1395732" y="142299"/>
                    <a:pt x="1396887" y="141837"/>
                  </a:cubicBezTo>
                  <a:lnTo>
                    <a:pt x="1455331" y="243017"/>
                  </a:lnTo>
                  <a:cubicBezTo>
                    <a:pt x="1453483" y="244403"/>
                    <a:pt x="1452097" y="246713"/>
                    <a:pt x="1452097" y="249254"/>
                  </a:cubicBezTo>
                  <a:cubicBezTo>
                    <a:pt x="1452097" y="250409"/>
                    <a:pt x="1452097" y="251333"/>
                    <a:pt x="1452790" y="252257"/>
                  </a:cubicBezTo>
                  <a:close/>
                  <a:moveTo>
                    <a:pt x="1591624" y="28183"/>
                  </a:moveTo>
                  <a:cubicBezTo>
                    <a:pt x="1591624" y="28183"/>
                    <a:pt x="1593703" y="27952"/>
                    <a:pt x="1594627" y="27490"/>
                  </a:cubicBezTo>
                  <a:lnTo>
                    <a:pt x="1653071" y="128670"/>
                  </a:lnTo>
                  <a:cubicBezTo>
                    <a:pt x="1651223" y="130056"/>
                    <a:pt x="1649837" y="132366"/>
                    <a:pt x="1649837" y="134907"/>
                  </a:cubicBezTo>
                  <a:cubicBezTo>
                    <a:pt x="1649837" y="137448"/>
                    <a:pt x="1650992" y="139758"/>
                    <a:pt x="1653071" y="141144"/>
                  </a:cubicBezTo>
                  <a:lnTo>
                    <a:pt x="1594627" y="242324"/>
                  </a:lnTo>
                  <a:cubicBezTo>
                    <a:pt x="1594627" y="242324"/>
                    <a:pt x="1592548" y="241631"/>
                    <a:pt x="1591393" y="241631"/>
                  </a:cubicBezTo>
                  <a:cubicBezTo>
                    <a:pt x="1587466" y="241631"/>
                    <a:pt x="1584232" y="244634"/>
                    <a:pt x="1583770" y="248561"/>
                  </a:cubicBezTo>
                  <a:lnTo>
                    <a:pt x="1466881" y="248561"/>
                  </a:lnTo>
                  <a:cubicBezTo>
                    <a:pt x="1466881" y="248561"/>
                    <a:pt x="1466650" y="247175"/>
                    <a:pt x="1466419" y="246482"/>
                  </a:cubicBezTo>
                  <a:cubicBezTo>
                    <a:pt x="1465957" y="245558"/>
                    <a:pt x="1465495" y="244634"/>
                    <a:pt x="1464802" y="243941"/>
                  </a:cubicBezTo>
                  <a:cubicBezTo>
                    <a:pt x="1463416" y="242555"/>
                    <a:pt x="1461568" y="241631"/>
                    <a:pt x="1459489" y="241631"/>
                  </a:cubicBezTo>
                  <a:cubicBezTo>
                    <a:pt x="1458334" y="241631"/>
                    <a:pt x="1457410" y="241862"/>
                    <a:pt x="1456486" y="242324"/>
                  </a:cubicBezTo>
                  <a:lnTo>
                    <a:pt x="1398042" y="141144"/>
                  </a:lnTo>
                  <a:cubicBezTo>
                    <a:pt x="1399890" y="139758"/>
                    <a:pt x="1401276" y="137448"/>
                    <a:pt x="1401276" y="134907"/>
                  </a:cubicBezTo>
                  <a:cubicBezTo>
                    <a:pt x="1401276" y="133752"/>
                    <a:pt x="1401276" y="132828"/>
                    <a:pt x="1400583" y="131904"/>
                  </a:cubicBezTo>
                  <a:cubicBezTo>
                    <a:pt x="1400121" y="130518"/>
                    <a:pt x="1399197" y="129594"/>
                    <a:pt x="1398042" y="128670"/>
                  </a:cubicBezTo>
                  <a:lnTo>
                    <a:pt x="1450480" y="37885"/>
                  </a:lnTo>
                  <a:cubicBezTo>
                    <a:pt x="1453252" y="39271"/>
                    <a:pt x="1456255" y="40195"/>
                    <a:pt x="1459720" y="40195"/>
                  </a:cubicBezTo>
                  <a:cubicBezTo>
                    <a:pt x="1470346" y="40195"/>
                    <a:pt x="1478894" y="31879"/>
                    <a:pt x="1479124" y="21252"/>
                  </a:cubicBezTo>
                  <a:lnTo>
                    <a:pt x="1584001" y="21252"/>
                  </a:lnTo>
                  <a:cubicBezTo>
                    <a:pt x="1584463" y="25180"/>
                    <a:pt x="1587697" y="28183"/>
                    <a:pt x="1591624" y="28183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0"/>
                  </a:schemeClr>
                </a:gs>
                <a:gs pos="100000">
                  <a:schemeClr val="accent1"/>
                </a:gs>
              </a:gsLst>
              <a:lin ang="8100000" scaled="1"/>
            </a:gradFill>
            <a:ln w="2305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029" name="图形 324"/>
            <p:cNvGrpSpPr/>
            <p:nvPr/>
          </p:nvGrpSpPr>
          <p:grpSpPr>
            <a:xfrm>
              <a:off x="10006980" y="-818123"/>
              <a:ext cx="3250549" cy="3047294"/>
              <a:chOff x="6615790" y="203809"/>
              <a:chExt cx="6734953" cy="6313817"/>
            </a:xfrm>
            <a:gradFill>
              <a:gsLst>
                <a:gs pos="0">
                  <a:schemeClr val="accent4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8100000" scaled="1"/>
            </a:gradFill>
          </p:grpSpPr>
          <p:sp>
            <p:nvSpPr>
              <p:cNvPr id="3030" name="任意多边形: 形状 3029"/>
              <p:cNvSpPr/>
              <p:nvPr/>
            </p:nvSpPr>
            <p:spPr>
              <a:xfrm>
                <a:off x="10469661" y="4662058"/>
                <a:ext cx="677031" cy="585732"/>
              </a:xfrm>
              <a:custGeom>
                <a:gdLst>
                  <a:gd name="connsiteX0" fmla="*/ 507934 w 677031"/>
                  <a:gd name="connsiteY0" fmla="*/ 0 h 585732"/>
                  <a:gd name="connsiteX1" fmla="*/ 677032 w 677031"/>
                  <a:gd name="connsiteY1" fmla="*/ 292545 h 585732"/>
                  <a:gd name="connsiteX2" fmla="*/ 507934 w 677031"/>
                  <a:gd name="connsiteY2" fmla="*/ 585732 h 585732"/>
                  <a:gd name="connsiteX3" fmla="*/ 169097 w 677031"/>
                  <a:gd name="connsiteY3" fmla="*/ 585732 h 585732"/>
                  <a:gd name="connsiteX4" fmla="*/ 0 w 677031"/>
                  <a:gd name="connsiteY4" fmla="*/ 292545 h 585732"/>
                  <a:gd name="connsiteX5" fmla="*/ 169097 w 677031"/>
                  <a:gd name="connsiteY5" fmla="*/ 0 h 585732"/>
                  <a:gd name="connsiteX6" fmla="*/ 507934 w 677031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5732">
                    <a:moveTo>
                      <a:pt x="507934" y="0"/>
                    </a:moveTo>
                    <a:lnTo>
                      <a:pt x="677032" y="292545"/>
                    </a:lnTo>
                    <a:lnTo>
                      <a:pt x="507934" y="585732"/>
                    </a:lnTo>
                    <a:lnTo>
                      <a:pt x="169097" y="585732"/>
                    </a:lnTo>
                    <a:lnTo>
                      <a:pt x="0" y="292545"/>
                    </a:lnTo>
                    <a:lnTo>
                      <a:pt x="169097" y="0"/>
                    </a:lnTo>
                    <a:lnTo>
                      <a:pt x="507934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1" name="任意多边形: 形状 3030"/>
              <p:cNvSpPr/>
              <p:nvPr/>
            </p:nvSpPr>
            <p:spPr>
              <a:xfrm>
                <a:off x="11571686" y="4022961"/>
                <a:ext cx="677031" cy="586374"/>
              </a:xfrm>
              <a:custGeom>
                <a:gdLst>
                  <a:gd name="connsiteX0" fmla="*/ 507935 w 677031"/>
                  <a:gd name="connsiteY0" fmla="*/ 0 h 586374"/>
                  <a:gd name="connsiteX1" fmla="*/ 677032 w 677031"/>
                  <a:gd name="connsiteY1" fmla="*/ 293187 h 586374"/>
                  <a:gd name="connsiteX2" fmla="*/ 507935 w 677031"/>
                  <a:gd name="connsiteY2" fmla="*/ 586375 h 586374"/>
                  <a:gd name="connsiteX3" fmla="*/ 169740 w 677031"/>
                  <a:gd name="connsiteY3" fmla="*/ 586375 h 586374"/>
                  <a:gd name="connsiteX4" fmla="*/ 0 w 677031"/>
                  <a:gd name="connsiteY4" fmla="*/ 293187 h 586374"/>
                  <a:gd name="connsiteX5" fmla="*/ 169740 w 677031"/>
                  <a:gd name="connsiteY5" fmla="*/ 0 h 586374"/>
                  <a:gd name="connsiteX6" fmla="*/ 507935 w 677031"/>
                  <a:gd name="connsiteY6" fmla="*/ 0 h 5863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6374">
                    <a:moveTo>
                      <a:pt x="507935" y="0"/>
                    </a:moveTo>
                    <a:lnTo>
                      <a:pt x="677032" y="293187"/>
                    </a:lnTo>
                    <a:lnTo>
                      <a:pt x="507935" y="586375"/>
                    </a:lnTo>
                    <a:lnTo>
                      <a:pt x="169740" y="586375"/>
                    </a:lnTo>
                    <a:lnTo>
                      <a:pt x="0" y="293187"/>
                    </a:lnTo>
                    <a:lnTo>
                      <a:pt x="169740" y="0"/>
                    </a:lnTo>
                    <a:lnTo>
                      <a:pt x="507935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2" name="任意多边形: 形状 3031"/>
              <p:cNvSpPr/>
              <p:nvPr/>
            </p:nvSpPr>
            <p:spPr>
              <a:xfrm>
                <a:off x="12674354" y="4025533"/>
                <a:ext cx="676388" cy="585732"/>
              </a:xfrm>
              <a:custGeom>
                <a:gdLst>
                  <a:gd name="connsiteX0" fmla="*/ 507291 w 676388"/>
                  <a:gd name="connsiteY0" fmla="*/ 0 h 585732"/>
                  <a:gd name="connsiteX1" fmla="*/ 676388 w 676388"/>
                  <a:gd name="connsiteY1" fmla="*/ 292545 h 585732"/>
                  <a:gd name="connsiteX2" fmla="*/ 507291 w 676388"/>
                  <a:gd name="connsiteY2" fmla="*/ 585732 h 585732"/>
                  <a:gd name="connsiteX3" fmla="*/ 169097 w 676388"/>
                  <a:gd name="connsiteY3" fmla="*/ 585732 h 585732"/>
                  <a:gd name="connsiteX4" fmla="*/ 0 w 676388"/>
                  <a:gd name="connsiteY4" fmla="*/ 292545 h 585732"/>
                  <a:gd name="connsiteX5" fmla="*/ 169097 w 676388"/>
                  <a:gd name="connsiteY5" fmla="*/ 0 h 585732"/>
                  <a:gd name="connsiteX6" fmla="*/ 507291 w 676388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5732">
                    <a:moveTo>
                      <a:pt x="507291" y="0"/>
                    </a:moveTo>
                    <a:lnTo>
                      <a:pt x="676388" y="292545"/>
                    </a:lnTo>
                    <a:lnTo>
                      <a:pt x="507291" y="585732"/>
                    </a:lnTo>
                    <a:lnTo>
                      <a:pt x="169097" y="585732"/>
                    </a:lnTo>
                    <a:lnTo>
                      <a:pt x="0" y="292545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3" name="任意多边形: 形状 3032"/>
              <p:cNvSpPr/>
              <p:nvPr/>
            </p:nvSpPr>
            <p:spPr>
              <a:xfrm>
                <a:off x="11571686" y="5300512"/>
                <a:ext cx="677031" cy="585732"/>
              </a:xfrm>
              <a:custGeom>
                <a:gdLst>
                  <a:gd name="connsiteX0" fmla="*/ 507935 w 677031"/>
                  <a:gd name="connsiteY0" fmla="*/ 0 h 585732"/>
                  <a:gd name="connsiteX1" fmla="*/ 677032 w 677031"/>
                  <a:gd name="connsiteY1" fmla="*/ 292545 h 585732"/>
                  <a:gd name="connsiteX2" fmla="*/ 507935 w 677031"/>
                  <a:gd name="connsiteY2" fmla="*/ 585732 h 585732"/>
                  <a:gd name="connsiteX3" fmla="*/ 169740 w 677031"/>
                  <a:gd name="connsiteY3" fmla="*/ 585732 h 585732"/>
                  <a:gd name="connsiteX4" fmla="*/ 0 w 677031"/>
                  <a:gd name="connsiteY4" fmla="*/ 292545 h 585732"/>
                  <a:gd name="connsiteX5" fmla="*/ 169740 w 677031"/>
                  <a:gd name="connsiteY5" fmla="*/ 0 h 585732"/>
                  <a:gd name="connsiteX6" fmla="*/ 507935 w 677031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5732">
                    <a:moveTo>
                      <a:pt x="507935" y="0"/>
                    </a:moveTo>
                    <a:lnTo>
                      <a:pt x="677032" y="292545"/>
                    </a:lnTo>
                    <a:lnTo>
                      <a:pt x="507935" y="585732"/>
                    </a:lnTo>
                    <a:lnTo>
                      <a:pt x="169740" y="585732"/>
                    </a:lnTo>
                    <a:lnTo>
                      <a:pt x="0" y="292545"/>
                    </a:lnTo>
                    <a:lnTo>
                      <a:pt x="169740" y="0"/>
                    </a:lnTo>
                    <a:lnTo>
                      <a:pt x="507935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4" name="任意多边形: 形状 3033"/>
              <p:cNvSpPr/>
              <p:nvPr/>
            </p:nvSpPr>
            <p:spPr>
              <a:xfrm>
                <a:off x="8817910" y="4343795"/>
                <a:ext cx="676388" cy="586375"/>
              </a:xfrm>
              <a:custGeom>
                <a:gdLst>
                  <a:gd name="connsiteX0" fmla="*/ 507291 w 676388"/>
                  <a:gd name="connsiteY0" fmla="*/ 0 h 586375"/>
                  <a:gd name="connsiteX1" fmla="*/ 676389 w 676388"/>
                  <a:gd name="connsiteY1" fmla="*/ 293187 h 586375"/>
                  <a:gd name="connsiteX2" fmla="*/ 507291 w 676388"/>
                  <a:gd name="connsiteY2" fmla="*/ 586375 h 586375"/>
                  <a:gd name="connsiteX3" fmla="*/ 169097 w 676388"/>
                  <a:gd name="connsiteY3" fmla="*/ 586375 h 586375"/>
                  <a:gd name="connsiteX4" fmla="*/ 0 w 676388"/>
                  <a:gd name="connsiteY4" fmla="*/ 293187 h 586375"/>
                  <a:gd name="connsiteX5" fmla="*/ 169097 w 676388"/>
                  <a:gd name="connsiteY5" fmla="*/ 0 h 586375"/>
                  <a:gd name="connsiteX6" fmla="*/ 507291 w 676388"/>
                  <a:gd name="connsiteY6" fmla="*/ 0 h 5863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6375">
                    <a:moveTo>
                      <a:pt x="507291" y="0"/>
                    </a:moveTo>
                    <a:lnTo>
                      <a:pt x="676389" y="293187"/>
                    </a:lnTo>
                    <a:lnTo>
                      <a:pt x="507291" y="586375"/>
                    </a:lnTo>
                    <a:lnTo>
                      <a:pt x="169097" y="586375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5" name="任意多边形: 形状 3034"/>
              <p:cNvSpPr/>
              <p:nvPr/>
            </p:nvSpPr>
            <p:spPr>
              <a:xfrm>
                <a:off x="9367637" y="5931894"/>
                <a:ext cx="677031" cy="585732"/>
              </a:xfrm>
              <a:custGeom>
                <a:gdLst>
                  <a:gd name="connsiteX0" fmla="*/ 507291 w 677031"/>
                  <a:gd name="connsiteY0" fmla="*/ 0 h 585732"/>
                  <a:gd name="connsiteX1" fmla="*/ 677032 w 677031"/>
                  <a:gd name="connsiteY1" fmla="*/ 292545 h 585732"/>
                  <a:gd name="connsiteX2" fmla="*/ 507291 w 677031"/>
                  <a:gd name="connsiteY2" fmla="*/ 585732 h 585732"/>
                  <a:gd name="connsiteX3" fmla="*/ 169097 w 677031"/>
                  <a:gd name="connsiteY3" fmla="*/ 585732 h 585732"/>
                  <a:gd name="connsiteX4" fmla="*/ 0 w 677031"/>
                  <a:gd name="connsiteY4" fmla="*/ 292545 h 585732"/>
                  <a:gd name="connsiteX5" fmla="*/ 169097 w 677031"/>
                  <a:gd name="connsiteY5" fmla="*/ 0 h 585732"/>
                  <a:gd name="connsiteX6" fmla="*/ 507291 w 677031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5732">
                    <a:moveTo>
                      <a:pt x="507291" y="0"/>
                    </a:moveTo>
                    <a:lnTo>
                      <a:pt x="677032" y="292545"/>
                    </a:lnTo>
                    <a:lnTo>
                      <a:pt x="507291" y="585732"/>
                    </a:lnTo>
                    <a:lnTo>
                      <a:pt x="169097" y="585732"/>
                    </a:lnTo>
                    <a:lnTo>
                      <a:pt x="0" y="292545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6" name="任意多边形: 形状 3035"/>
              <p:cNvSpPr/>
              <p:nvPr/>
            </p:nvSpPr>
            <p:spPr>
              <a:xfrm>
                <a:off x="8261754" y="3388364"/>
                <a:ext cx="677031" cy="586375"/>
              </a:xfrm>
              <a:custGeom>
                <a:gdLst>
                  <a:gd name="connsiteX0" fmla="*/ 507934 w 677031"/>
                  <a:gd name="connsiteY0" fmla="*/ 0 h 586375"/>
                  <a:gd name="connsiteX1" fmla="*/ 677032 w 677031"/>
                  <a:gd name="connsiteY1" fmla="*/ 293188 h 586375"/>
                  <a:gd name="connsiteX2" fmla="*/ 507934 w 677031"/>
                  <a:gd name="connsiteY2" fmla="*/ 586375 h 586375"/>
                  <a:gd name="connsiteX3" fmla="*/ 169740 w 677031"/>
                  <a:gd name="connsiteY3" fmla="*/ 586375 h 586375"/>
                  <a:gd name="connsiteX4" fmla="*/ 0 w 677031"/>
                  <a:gd name="connsiteY4" fmla="*/ 293188 h 586375"/>
                  <a:gd name="connsiteX5" fmla="*/ 169740 w 677031"/>
                  <a:gd name="connsiteY5" fmla="*/ 0 h 586375"/>
                  <a:gd name="connsiteX6" fmla="*/ 507934 w 677031"/>
                  <a:gd name="connsiteY6" fmla="*/ 0 h 5863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6375">
                    <a:moveTo>
                      <a:pt x="507934" y="0"/>
                    </a:moveTo>
                    <a:lnTo>
                      <a:pt x="677032" y="293188"/>
                    </a:lnTo>
                    <a:lnTo>
                      <a:pt x="507934" y="586375"/>
                    </a:lnTo>
                    <a:lnTo>
                      <a:pt x="169740" y="586375"/>
                    </a:lnTo>
                    <a:lnTo>
                      <a:pt x="0" y="293188"/>
                    </a:lnTo>
                    <a:lnTo>
                      <a:pt x="169740" y="0"/>
                    </a:lnTo>
                    <a:lnTo>
                      <a:pt x="507934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7" name="任意多边形: 形状 3036"/>
              <p:cNvSpPr/>
              <p:nvPr/>
            </p:nvSpPr>
            <p:spPr>
              <a:xfrm>
                <a:off x="6615790" y="3714342"/>
                <a:ext cx="677031" cy="585732"/>
              </a:xfrm>
              <a:custGeom>
                <a:gdLst>
                  <a:gd name="connsiteX0" fmla="*/ 507291 w 677031"/>
                  <a:gd name="connsiteY0" fmla="*/ 0 h 585732"/>
                  <a:gd name="connsiteX1" fmla="*/ 677032 w 677031"/>
                  <a:gd name="connsiteY1" fmla="*/ 293188 h 585732"/>
                  <a:gd name="connsiteX2" fmla="*/ 507291 w 677031"/>
                  <a:gd name="connsiteY2" fmla="*/ 585732 h 585732"/>
                  <a:gd name="connsiteX3" fmla="*/ 169097 w 677031"/>
                  <a:gd name="connsiteY3" fmla="*/ 585732 h 585732"/>
                  <a:gd name="connsiteX4" fmla="*/ 0 w 677031"/>
                  <a:gd name="connsiteY4" fmla="*/ 293188 h 585732"/>
                  <a:gd name="connsiteX5" fmla="*/ 169097 w 677031"/>
                  <a:gd name="connsiteY5" fmla="*/ 0 h 585732"/>
                  <a:gd name="connsiteX6" fmla="*/ 507291 w 677031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5732">
                    <a:moveTo>
                      <a:pt x="507291" y="0"/>
                    </a:moveTo>
                    <a:lnTo>
                      <a:pt x="677032" y="293188"/>
                    </a:lnTo>
                    <a:lnTo>
                      <a:pt x="507291" y="585732"/>
                    </a:lnTo>
                    <a:lnTo>
                      <a:pt x="169097" y="585732"/>
                    </a:lnTo>
                    <a:lnTo>
                      <a:pt x="0" y="293188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8" name="任意多边形: 形状 3037"/>
              <p:cNvSpPr/>
              <p:nvPr/>
            </p:nvSpPr>
            <p:spPr>
              <a:xfrm>
                <a:off x="7710742" y="4979035"/>
                <a:ext cx="677031" cy="585732"/>
              </a:xfrm>
              <a:custGeom>
                <a:gdLst>
                  <a:gd name="connsiteX0" fmla="*/ 507934 w 677031"/>
                  <a:gd name="connsiteY0" fmla="*/ 0 h 585732"/>
                  <a:gd name="connsiteX1" fmla="*/ 677032 w 677031"/>
                  <a:gd name="connsiteY1" fmla="*/ 293188 h 585732"/>
                  <a:gd name="connsiteX2" fmla="*/ 507934 w 677031"/>
                  <a:gd name="connsiteY2" fmla="*/ 585732 h 585732"/>
                  <a:gd name="connsiteX3" fmla="*/ 169740 w 677031"/>
                  <a:gd name="connsiteY3" fmla="*/ 585732 h 585732"/>
                  <a:gd name="connsiteX4" fmla="*/ 0 w 677031"/>
                  <a:gd name="connsiteY4" fmla="*/ 293188 h 585732"/>
                  <a:gd name="connsiteX5" fmla="*/ 169740 w 677031"/>
                  <a:gd name="connsiteY5" fmla="*/ 0 h 585732"/>
                  <a:gd name="connsiteX6" fmla="*/ 507934 w 677031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5732">
                    <a:moveTo>
                      <a:pt x="507934" y="0"/>
                    </a:moveTo>
                    <a:lnTo>
                      <a:pt x="677032" y="293188"/>
                    </a:lnTo>
                    <a:lnTo>
                      <a:pt x="507934" y="585732"/>
                    </a:lnTo>
                    <a:lnTo>
                      <a:pt x="169740" y="585732"/>
                    </a:lnTo>
                    <a:lnTo>
                      <a:pt x="0" y="293188"/>
                    </a:lnTo>
                    <a:lnTo>
                      <a:pt x="169740" y="0"/>
                    </a:lnTo>
                    <a:lnTo>
                      <a:pt x="507934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9" name="任意多边形: 形状 3038"/>
              <p:cNvSpPr/>
              <p:nvPr/>
            </p:nvSpPr>
            <p:spPr>
              <a:xfrm>
                <a:off x="9914791" y="3070102"/>
                <a:ext cx="677031" cy="586374"/>
              </a:xfrm>
              <a:custGeom>
                <a:gdLst>
                  <a:gd name="connsiteX0" fmla="*/ 507934 w 677031"/>
                  <a:gd name="connsiteY0" fmla="*/ 0 h 586374"/>
                  <a:gd name="connsiteX1" fmla="*/ 677032 w 677031"/>
                  <a:gd name="connsiteY1" fmla="*/ 293187 h 586374"/>
                  <a:gd name="connsiteX2" fmla="*/ 507934 w 677031"/>
                  <a:gd name="connsiteY2" fmla="*/ 586375 h 586374"/>
                  <a:gd name="connsiteX3" fmla="*/ 169097 w 677031"/>
                  <a:gd name="connsiteY3" fmla="*/ 586375 h 586374"/>
                  <a:gd name="connsiteX4" fmla="*/ 0 w 677031"/>
                  <a:gd name="connsiteY4" fmla="*/ 293187 h 586374"/>
                  <a:gd name="connsiteX5" fmla="*/ 169097 w 677031"/>
                  <a:gd name="connsiteY5" fmla="*/ 0 h 586374"/>
                  <a:gd name="connsiteX6" fmla="*/ 507934 w 677031"/>
                  <a:gd name="connsiteY6" fmla="*/ 0 h 5863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6374">
                    <a:moveTo>
                      <a:pt x="507934" y="0"/>
                    </a:moveTo>
                    <a:lnTo>
                      <a:pt x="677032" y="293187"/>
                    </a:lnTo>
                    <a:lnTo>
                      <a:pt x="507934" y="586375"/>
                    </a:lnTo>
                    <a:lnTo>
                      <a:pt x="169097" y="586375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934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0" name="任意多边形: 形状 3039"/>
              <p:cNvSpPr/>
              <p:nvPr/>
            </p:nvSpPr>
            <p:spPr>
              <a:xfrm>
                <a:off x="11023246" y="2433576"/>
                <a:ext cx="676388" cy="585732"/>
              </a:xfrm>
              <a:custGeom>
                <a:gdLst>
                  <a:gd name="connsiteX0" fmla="*/ 507291 w 676388"/>
                  <a:gd name="connsiteY0" fmla="*/ 0 h 585732"/>
                  <a:gd name="connsiteX1" fmla="*/ 676388 w 676388"/>
                  <a:gd name="connsiteY1" fmla="*/ 293188 h 585732"/>
                  <a:gd name="connsiteX2" fmla="*/ 507291 w 676388"/>
                  <a:gd name="connsiteY2" fmla="*/ 585732 h 585732"/>
                  <a:gd name="connsiteX3" fmla="*/ 169097 w 676388"/>
                  <a:gd name="connsiteY3" fmla="*/ 585732 h 585732"/>
                  <a:gd name="connsiteX4" fmla="*/ 0 w 676388"/>
                  <a:gd name="connsiteY4" fmla="*/ 293188 h 585732"/>
                  <a:gd name="connsiteX5" fmla="*/ 169097 w 676388"/>
                  <a:gd name="connsiteY5" fmla="*/ 0 h 585732"/>
                  <a:gd name="connsiteX6" fmla="*/ 507291 w 676388"/>
                  <a:gd name="connsiteY6" fmla="*/ 0 h 5857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5732">
                    <a:moveTo>
                      <a:pt x="507291" y="0"/>
                    </a:moveTo>
                    <a:lnTo>
                      <a:pt x="676388" y="293188"/>
                    </a:lnTo>
                    <a:lnTo>
                      <a:pt x="507291" y="585732"/>
                    </a:lnTo>
                    <a:lnTo>
                      <a:pt x="169097" y="585732"/>
                    </a:lnTo>
                    <a:lnTo>
                      <a:pt x="0" y="293188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1" name="任意多边形: 形状 3040"/>
              <p:cNvSpPr/>
              <p:nvPr/>
            </p:nvSpPr>
            <p:spPr>
              <a:xfrm>
                <a:off x="12126556" y="1797694"/>
                <a:ext cx="677031" cy="586374"/>
              </a:xfrm>
              <a:custGeom>
                <a:gdLst>
                  <a:gd name="connsiteX0" fmla="*/ 507291 w 677031"/>
                  <a:gd name="connsiteY0" fmla="*/ 0 h 586374"/>
                  <a:gd name="connsiteX1" fmla="*/ 677032 w 677031"/>
                  <a:gd name="connsiteY1" fmla="*/ 293187 h 586374"/>
                  <a:gd name="connsiteX2" fmla="*/ 507291 w 677031"/>
                  <a:gd name="connsiteY2" fmla="*/ 586375 h 586374"/>
                  <a:gd name="connsiteX3" fmla="*/ 169097 w 677031"/>
                  <a:gd name="connsiteY3" fmla="*/ 586375 h 586374"/>
                  <a:gd name="connsiteX4" fmla="*/ 0 w 677031"/>
                  <a:gd name="connsiteY4" fmla="*/ 293187 h 586374"/>
                  <a:gd name="connsiteX5" fmla="*/ 169097 w 677031"/>
                  <a:gd name="connsiteY5" fmla="*/ 0 h 586374"/>
                  <a:gd name="connsiteX6" fmla="*/ 507291 w 677031"/>
                  <a:gd name="connsiteY6" fmla="*/ 0 h 5863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7031" h="586374">
                    <a:moveTo>
                      <a:pt x="507291" y="0"/>
                    </a:moveTo>
                    <a:lnTo>
                      <a:pt x="677032" y="293187"/>
                    </a:lnTo>
                    <a:lnTo>
                      <a:pt x="507291" y="586375"/>
                    </a:lnTo>
                    <a:lnTo>
                      <a:pt x="169097" y="586375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2" name="任意多边形: 形状 3041"/>
              <p:cNvSpPr/>
              <p:nvPr/>
            </p:nvSpPr>
            <p:spPr>
              <a:xfrm>
                <a:off x="10469019" y="203809"/>
                <a:ext cx="676388" cy="586374"/>
              </a:xfrm>
              <a:custGeom>
                <a:gdLst>
                  <a:gd name="connsiteX0" fmla="*/ 507291 w 676388"/>
                  <a:gd name="connsiteY0" fmla="*/ 0 h 586374"/>
                  <a:gd name="connsiteX1" fmla="*/ 676388 w 676388"/>
                  <a:gd name="connsiteY1" fmla="*/ 293187 h 586374"/>
                  <a:gd name="connsiteX2" fmla="*/ 507291 w 676388"/>
                  <a:gd name="connsiteY2" fmla="*/ 586375 h 586374"/>
                  <a:gd name="connsiteX3" fmla="*/ 169097 w 676388"/>
                  <a:gd name="connsiteY3" fmla="*/ 586375 h 586374"/>
                  <a:gd name="connsiteX4" fmla="*/ 0 w 676388"/>
                  <a:gd name="connsiteY4" fmla="*/ 293187 h 586374"/>
                  <a:gd name="connsiteX5" fmla="*/ 169097 w 676388"/>
                  <a:gd name="connsiteY5" fmla="*/ 0 h 586374"/>
                  <a:gd name="connsiteX6" fmla="*/ 507291 w 676388"/>
                  <a:gd name="connsiteY6" fmla="*/ 0 h 5863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6374">
                    <a:moveTo>
                      <a:pt x="507291" y="0"/>
                    </a:moveTo>
                    <a:lnTo>
                      <a:pt x="676388" y="293187"/>
                    </a:lnTo>
                    <a:lnTo>
                      <a:pt x="507291" y="586375"/>
                    </a:lnTo>
                    <a:lnTo>
                      <a:pt x="169097" y="586375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3" name="任意多边形: 形状 3042"/>
              <p:cNvSpPr/>
              <p:nvPr/>
            </p:nvSpPr>
            <p:spPr>
              <a:xfrm>
                <a:off x="9367637" y="1480717"/>
                <a:ext cx="676388" cy="586374"/>
              </a:xfrm>
              <a:custGeom>
                <a:gdLst>
                  <a:gd name="connsiteX0" fmla="*/ 507291 w 676388"/>
                  <a:gd name="connsiteY0" fmla="*/ 0 h 586374"/>
                  <a:gd name="connsiteX1" fmla="*/ 676389 w 676388"/>
                  <a:gd name="connsiteY1" fmla="*/ 293187 h 586374"/>
                  <a:gd name="connsiteX2" fmla="*/ 507291 w 676388"/>
                  <a:gd name="connsiteY2" fmla="*/ 586375 h 586374"/>
                  <a:gd name="connsiteX3" fmla="*/ 169097 w 676388"/>
                  <a:gd name="connsiteY3" fmla="*/ 586375 h 586374"/>
                  <a:gd name="connsiteX4" fmla="*/ 0 w 676388"/>
                  <a:gd name="connsiteY4" fmla="*/ 293187 h 586374"/>
                  <a:gd name="connsiteX5" fmla="*/ 169097 w 676388"/>
                  <a:gd name="connsiteY5" fmla="*/ 0 h 586374"/>
                  <a:gd name="connsiteX6" fmla="*/ 507291 w 676388"/>
                  <a:gd name="connsiteY6" fmla="*/ 0 h 5863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6374">
                    <a:moveTo>
                      <a:pt x="507291" y="0"/>
                    </a:moveTo>
                    <a:lnTo>
                      <a:pt x="676389" y="293187"/>
                    </a:lnTo>
                    <a:lnTo>
                      <a:pt x="507291" y="586375"/>
                    </a:lnTo>
                    <a:lnTo>
                      <a:pt x="169097" y="586375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4" name="任意多边形: 形状 3043"/>
              <p:cNvSpPr/>
              <p:nvPr/>
            </p:nvSpPr>
            <p:spPr>
              <a:xfrm>
                <a:off x="8820482" y="524000"/>
                <a:ext cx="676388" cy="586374"/>
              </a:xfrm>
              <a:custGeom>
                <a:gdLst>
                  <a:gd name="connsiteX0" fmla="*/ 507291 w 676388"/>
                  <a:gd name="connsiteY0" fmla="*/ 0 h 586374"/>
                  <a:gd name="connsiteX1" fmla="*/ 676389 w 676388"/>
                  <a:gd name="connsiteY1" fmla="*/ 293187 h 586374"/>
                  <a:gd name="connsiteX2" fmla="*/ 507291 w 676388"/>
                  <a:gd name="connsiteY2" fmla="*/ 586375 h 586374"/>
                  <a:gd name="connsiteX3" fmla="*/ 169097 w 676388"/>
                  <a:gd name="connsiteY3" fmla="*/ 586375 h 586374"/>
                  <a:gd name="connsiteX4" fmla="*/ 0 w 676388"/>
                  <a:gd name="connsiteY4" fmla="*/ 293187 h 586374"/>
                  <a:gd name="connsiteX5" fmla="*/ 169097 w 676388"/>
                  <a:gd name="connsiteY5" fmla="*/ 0 h 586374"/>
                  <a:gd name="connsiteX6" fmla="*/ 507291 w 676388"/>
                  <a:gd name="connsiteY6" fmla="*/ 0 h 5863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6374">
                    <a:moveTo>
                      <a:pt x="507291" y="0"/>
                    </a:moveTo>
                    <a:lnTo>
                      <a:pt x="676389" y="293187"/>
                    </a:lnTo>
                    <a:lnTo>
                      <a:pt x="507291" y="586375"/>
                    </a:lnTo>
                    <a:lnTo>
                      <a:pt x="169097" y="586375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5" name="任意多边形: 形状 3044"/>
              <p:cNvSpPr/>
              <p:nvPr/>
            </p:nvSpPr>
            <p:spPr>
              <a:xfrm>
                <a:off x="7167445" y="2115957"/>
                <a:ext cx="676388" cy="585731"/>
              </a:xfrm>
              <a:custGeom>
                <a:gdLst>
                  <a:gd name="connsiteX0" fmla="*/ 507291 w 676388"/>
                  <a:gd name="connsiteY0" fmla="*/ 0 h 585731"/>
                  <a:gd name="connsiteX1" fmla="*/ 676389 w 676388"/>
                  <a:gd name="connsiteY1" fmla="*/ 293187 h 585731"/>
                  <a:gd name="connsiteX2" fmla="*/ 507291 w 676388"/>
                  <a:gd name="connsiteY2" fmla="*/ 585732 h 585731"/>
                  <a:gd name="connsiteX3" fmla="*/ 169097 w 676388"/>
                  <a:gd name="connsiteY3" fmla="*/ 585732 h 585731"/>
                  <a:gd name="connsiteX4" fmla="*/ 0 w 676388"/>
                  <a:gd name="connsiteY4" fmla="*/ 293187 h 585731"/>
                  <a:gd name="connsiteX5" fmla="*/ 169097 w 676388"/>
                  <a:gd name="connsiteY5" fmla="*/ 0 h 585731"/>
                  <a:gd name="connsiteX6" fmla="*/ 507291 w 676388"/>
                  <a:gd name="connsiteY6" fmla="*/ 0 h 58573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388" h="585731">
                    <a:moveTo>
                      <a:pt x="507291" y="0"/>
                    </a:moveTo>
                    <a:lnTo>
                      <a:pt x="676389" y="293187"/>
                    </a:lnTo>
                    <a:lnTo>
                      <a:pt x="507291" y="585732"/>
                    </a:lnTo>
                    <a:lnTo>
                      <a:pt x="169097" y="585732"/>
                    </a:lnTo>
                    <a:lnTo>
                      <a:pt x="0" y="293187"/>
                    </a:lnTo>
                    <a:lnTo>
                      <a:pt x="169097" y="0"/>
                    </a:lnTo>
                    <a:lnTo>
                      <a:pt x="507291" y="0"/>
                    </a:lnTo>
                    <a:close/>
                  </a:path>
                </a:pathLst>
              </a:custGeom>
              <a:grpFill/>
              <a:ln w="6426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047" name="组合 3046"/>
          <p:cNvGrpSpPr/>
          <p:nvPr/>
        </p:nvGrpSpPr>
        <p:grpSpPr>
          <a:xfrm rot="599905" flipH="1" flipV="1">
            <a:off x="5089586" y="-1118340"/>
            <a:ext cx="9955908" cy="3711246"/>
            <a:chOff x="-2753914" y="4100654"/>
            <a:chExt cx="9955908" cy="3711246"/>
          </a:xfrm>
        </p:grpSpPr>
        <p:grpSp>
          <p:nvGrpSpPr>
            <p:cNvPr id="3048" name="图形 4"/>
            <p:cNvGrpSpPr/>
            <p:nvPr/>
          </p:nvGrpSpPr>
          <p:grpSpPr>
            <a:xfrm>
              <a:off x="-2541602" y="4305288"/>
              <a:ext cx="9743596" cy="3506612"/>
              <a:chOff x="1223948" y="1676388"/>
              <a:chExt cx="9743596" cy="3506612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059" name="任意多边形: 形状 3058"/>
              <p:cNvSpPr/>
              <p:nvPr/>
            </p:nvSpPr>
            <p:spPr>
              <a:xfrm>
                <a:off x="6531387" y="2231326"/>
                <a:ext cx="2151887" cy="970216"/>
              </a:xfrm>
              <a:custGeom>
                <a:gdLst>
                  <a:gd name="connsiteX0" fmla="*/ 0 w 2151887"/>
                  <a:gd name="connsiteY0" fmla="*/ 191 h 970216"/>
                  <a:gd name="connsiteX1" fmla="*/ 1800415 w 2151887"/>
                  <a:gd name="connsiteY1" fmla="*/ 663797 h 970216"/>
                  <a:gd name="connsiteX2" fmla="*/ 2151888 w 2151887"/>
                  <a:gd name="connsiteY2" fmla="*/ 970217 h 970216"/>
                  <a:gd name="connsiteX3" fmla="*/ 1241679 w 2151887"/>
                  <a:gd name="connsiteY3" fmla="*/ 736759 h 970216"/>
                  <a:gd name="connsiteX4" fmla="*/ 1095661 w 2151887"/>
                  <a:gd name="connsiteY4" fmla="*/ 571786 h 970216"/>
                  <a:gd name="connsiteX5" fmla="*/ 31051 w 2151887"/>
                  <a:gd name="connsiteY5" fmla="*/ 168307 h 970216"/>
                  <a:gd name="connsiteX6" fmla="*/ 0 w 2151887"/>
                  <a:gd name="connsiteY6" fmla="*/ 0 h 9702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887" h="970216">
                    <a:moveTo>
                      <a:pt x="0" y="191"/>
                    </a:moveTo>
                    <a:cubicBezTo>
                      <a:pt x="697801" y="160211"/>
                      <a:pt x="1389126" y="410813"/>
                      <a:pt x="1800415" y="663797"/>
                    </a:cubicBezTo>
                    <a:cubicBezTo>
                      <a:pt x="1971580" y="769144"/>
                      <a:pt x="2095119" y="874967"/>
                      <a:pt x="2151888" y="970217"/>
                    </a:cubicBezTo>
                    <a:lnTo>
                      <a:pt x="1241679" y="736759"/>
                    </a:lnTo>
                    <a:cubicBezTo>
                      <a:pt x="1231773" y="687610"/>
                      <a:pt x="1181767" y="632079"/>
                      <a:pt x="1095661" y="571786"/>
                    </a:cubicBezTo>
                    <a:cubicBezTo>
                      <a:pt x="881253" y="421767"/>
                      <a:pt x="464534" y="265652"/>
                      <a:pt x="31051" y="16830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0" name="任意多边形: 形状 3059"/>
              <p:cNvSpPr/>
              <p:nvPr/>
            </p:nvSpPr>
            <p:spPr>
              <a:xfrm>
                <a:off x="4275967" y="2064258"/>
                <a:ext cx="1782027" cy="1033938"/>
              </a:xfrm>
              <a:custGeom>
                <a:gdLst>
                  <a:gd name="connsiteX0" fmla="*/ 416333 w 1782027"/>
                  <a:gd name="connsiteY0" fmla="*/ 0 h 1033938"/>
                  <a:gd name="connsiteX1" fmla="*/ 1247485 w 1782027"/>
                  <a:gd name="connsiteY1" fmla="*/ 262700 h 1033938"/>
                  <a:gd name="connsiteX2" fmla="*/ 1136328 w 1782027"/>
                  <a:gd name="connsiteY2" fmla="*/ 450056 h 1033938"/>
                  <a:gd name="connsiteX3" fmla="*/ 1782028 w 1782027"/>
                  <a:gd name="connsiteY3" fmla="*/ 808387 h 1033938"/>
                  <a:gd name="connsiteX4" fmla="*/ 1162236 w 1782027"/>
                  <a:gd name="connsiteY4" fmla="*/ 1033939 h 1033938"/>
                  <a:gd name="connsiteX5" fmla="*/ 7806 w 1782027"/>
                  <a:gd name="connsiteY5" fmla="*/ 302800 h 1033938"/>
                  <a:gd name="connsiteX6" fmla="*/ 416333 w 1782027"/>
                  <a:gd name="connsiteY6" fmla="*/ 0 h 10339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2027" h="1033938">
                    <a:moveTo>
                      <a:pt x="416333" y="0"/>
                    </a:moveTo>
                    <a:lnTo>
                      <a:pt x="1247485" y="262700"/>
                    </a:lnTo>
                    <a:cubicBezTo>
                      <a:pt x="1116421" y="296513"/>
                      <a:pt x="1072891" y="362140"/>
                      <a:pt x="1136328" y="450056"/>
                    </a:cubicBezTo>
                    <a:cubicBezTo>
                      <a:pt x="1215576" y="559975"/>
                      <a:pt x="1444557" y="689038"/>
                      <a:pt x="1782028" y="808387"/>
                    </a:cubicBezTo>
                    <a:lnTo>
                      <a:pt x="1162236" y="1033939"/>
                    </a:lnTo>
                    <a:cubicBezTo>
                      <a:pt x="473007" y="778955"/>
                      <a:pt x="69528" y="512255"/>
                      <a:pt x="7806" y="302800"/>
                    </a:cubicBezTo>
                    <a:cubicBezTo>
                      <a:pt x="-38010" y="147066"/>
                      <a:pt x="120391" y="43243"/>
                      <a:pt x="4163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1" name="任意多边形: 形状 3060"/>
              <p:cNvSpPr/>
              <p:nvPr/>
            </p:nvSpPr>
            <p:spPr>
              <a:xfrm>
                <a:off x="6192297" y="2518600"/>
                <a:ext cx="3466122" cy="1644861"/>
              </a:xfrm>
              <a:custGeom>
                <a:gdLst>
                  <a:gd name="connsiteX0" fmla="*/ 1715643 w 3466122"/>
                  <a:gd name="connsiteY0" fmla="*/ 0 h 1644861"/>
                  <a:gd name="connsiteX1" fmla="*/ 2722340 w 3466122"/>
                  <a:gd name="connsiteY1" fmla="*/ 452628 h 1644861"/>
                  <a:gd name="connsiteX2" fmla="*/ 2095691 w 3466122"/>
                  <a:gd name="connsiteY2" fmla="*/ 1643539 h 1644861"/>
                  <a:gd name="connsiteX3" fmla="*/ 0 w 3466122"/>
                  <a:gd name="connsiteY3" fmla="*/ 1353884 h 1644861"/>
                  <a:gd name="connsiteX4" fmla="*/ 338233 w 3466122"/>
                  <a:gd name="connsiteY4" fmla="*/ 389763 h 1644861"/>
                  <a:gd name="connsiteX5" fmla="*/ 776002 w 3466122"/>
                  <a:gd name="connsiteY5" fmla="*/ 469011 h 1644861"/>
                  <a:gd name="connsiteX6" fmla="*/ 1195197 w 3466122"/>
                  <a:gd name="connsiteY6" fmla="*/ 253365 h 1644861"/>
                  <a:gd name="connsiteX7" fmla="*/ 893445 w 3466122"/>
                  <a:gd name="connsiteY7" fmla="*/ 97155 h 1644861"/>
                  <a:gd name="connsiteX8" fmla="*/ 1715738 w 3466122"/>
                  <a:gd name="connsiteY8" fmla="*/ 0 h 16448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6122" h="1644859">
                    <a:moveTo>
                      <a:pt x="1715643" y="0"/>
                    </a:moveTo>
                    <a:cubicBezTo>
                      <a:pt x="2093500" y="139351"/>
                      <a:pt x="2439258" y="293465"/>
                      <a:pt x="2722340" y="452628"/>
                    </a:cubicBezTo>
                    <a:cubicBezTo>
                      <a:pt x="3752755" y="1032034"/>
                      <a:pt x="3859816" y="1678019"/>
                      <a:pt x="2095691" y="1643539"/>
                    </a:cubicBezTo>
                    <a:cubicBezTo>
                      <a:pt x="1487424" y="1631633"/>
                      <a:pt x="769048" y="1534668"/>
                      <a:pt x="0" y="1353884"/>
                    </a:cubicBezTo>
                    <a:lnTo>
                      <a:pt x="338233" y="389763"/>
                    </a:lnTo>
                    <a:cubicBezTo>
                      <a:pt x="489299" y="427101"/>
                      <a:pt x="637223" y="453866"/>
                      <a:pt x="776002" y="469011"/>
                    </a:cubicBezTo>
                    <a:cubicBezTo>
                      <a:pt x="1251395" y="521017"/>
                      <a:pt x="1414749" y="414814"/>
                      <a:pt x="1195197" y="253365"/>
                    </a:cubicBezTo>
                    <a:cubicBezTo>
                      <a:pt x="1124617" y="201454"/>
                      <a:pt x="1020318" y="147638"/>
                      <a:pt x="893445" y="97155"/>
                    </a:cubicBezTo>
                    <a:lnTo>
                      <a:pt x="171573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2" name="任意多边形: 形状 3061"/>
              <p:cNvSpPr/>
              <p:nvPr/>
            </p:nvSpPr>
            <p:spPr>
              <a:xfrm>
                <a:off x="2112804" y="1676388"/>
                <a:ext cx="3988147" cy="1869483"/>
              </a:xfrm>
              <a:custGeom>
                <a:gdLst>
                  <a:gd name="connsiteX0" fmla="*/ 3564476 w 3988147"/>
                  <a:gd name="connsiteY0" fmla="*/ 185749 h 1869483"/>
                  <a:gd name="connsiteX1" fmla="*/ 3988148 w 3988147"/>
                  <a:gd name="connsiteY1" fmla="*/ 552366 h 1869483"/>
                  <a:gd name="connsiteX2" fmla="*/ 2775520 w 3988147"/>
                  <a:gd name="connsiteY2" fmla="*/ 769536 h 1869483"/>
                  <a:gd name="connsiteX3" fmla="*/ 3586383 w 3988147"/>
                  <a:gd name="connsiteY3" fmla="*/ 1264741 h 1869483"/>
                  <a:gd name="connsiteX4" fmla="*/ 1546604 w 3988147"/>
                  <a:gd name="connsiteY4" fmla="*/ 1869483 h 1869483"/>
                  <a:gd name="connsiteX5" fmla="*/ 59180 w 3988147"/>
                  <a:gd name="connsiteY5" fmla="*/ 415206 h 1869483"/>
                  <a:gd name="connsiteX6" fmla="*/ 1579561 w 3988147"/>
                  <a:gd name="connsiteY6" fmla="*/ 488 h 1869483"/>
                  <a:gd name="connsiteX7" fmla="*/ 3564476 w 3988147"/>
                  <a:gd name="connsiteY7" fmla="*/ 185749 h 186948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8146" h="1869483">
                    <a:moveTo>
                      <a:pt x="3564476" y="185749"/>
                    </a:moveTo>
                    <a:lnTo>
                      <a:pt x="3988148" y="552366"/>
                    </a:lnTo>
                    <a:cubicBezTo>
                      <a:pt x="3227767" y="434542"/>
                      <a:pt x="2635502" y="505027"/>
                      <a:pt x="2775520" y="769536"/>
                    </a:cubicBezTo>
                    <a:cubicBezTo>
                      <a:pt x="2852863" y="915650"/>
                      <a:pt x="3138518" y="1094529"/>
                      <a:pt x="3586383" y="1264741"/>
                    </a:cubicBezTo>
                    <a:lnTo>
                      <a:pt x="1546604" y="1869483"/>
                    </a:lnTo>
                    <a:cubicBezTo>
                      <a:pt x="286066" y="1304651"/>
                      <a:pt x="-176468" y="770679"/>
                      <a:pt x="59180" y="415206"/>
                    </a:cubicBezTo>
                    <a:cubicBezTo>
                      <a:pt x="242537" y="138695"/>
                      <a:pt x="827181" y="9346"/>
                      <a:pt x="1579561" y="488"/>
                    </a:cubicBezTo>
                    <a:cubicBezTo>
                      <a:pt x="2178302" y="-6561"/>
                      <a:pt x="2871246" y="63162"/>
                      <a:pt x="3564476" y="1857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3" name="任意多边形: 形状 3062"/>
              <p:cNvSpPr/>
              <p:nvPr/>
            </p:nvSpPr>
            <p:spPr>
              <a:xfrm>
                <a:off x="2916649" y="1793644"/>
                <a:ext cx="3116580" cy="994132"/>
              </a:xfrm>
              <a:custGeom>
                <a:gdLst>
                  <a:gd name="connsiteX0" fmla="*/ 2506218 w 3116580"/>
                  <a:gd name="connsiteY0" fmla="*/ 92877 h 994132"/>
                  <a:gd name="connsiteX1" fmla="*/ 3116580 w 3116580"/>
                  <a:gd name="connsiteY1" fmla="*/ 495975 h 994132"/>
                  <a:gd name="connsiteX2" fmla="*/ 2377821 w 3116580"/>
                  <a:gd name="connsiteY2" fmla="*/ 705240 h 994132"/>
                  <a:gd name="connsiteX3" fmla="*/ 2648903 w 3116580"/>
                  <a:gd name="connsiteY3" fmla="*/ 913742 h 994132"/>
                  <a:gd name="connsiteX4" fmla="*/ 381953 w 3116580"/>
                  <a:gd name="connsiteY4" fmla="*/ 994133 h 994132"/>
                  <a:gd name="connsiteX5" fmla="*/ 10573 w 3116580"/>
                  <a:gd name="connsiteY5" fmla="*/ 396344 h 994132"/>
                  <a:gd name="connsiteX6" fmla="*/ 978503 w 3116580"/>
                  <a:gd name="connsiteY6" fmla="*/ 10391 h 994132"/>
                  <a:gd name="connsiteX7" fmla="*/ 2506313 w 3116580"/>
                  <a:gd name="connsiteY7" fmla="*/ 92782 h 9941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6580" h="994132">
                    <a:moveTo>
                      <a:pt x="2506218" y="92877"/>
                    </a:moveTo>
                    <a:lnTo>
                      <a:pt x="3116580" y="495975"/>
                    </a:lnTo>
                    <a:cubicBezTo>
                      <a:pt x="2585562" y="437111"/>
                      <a:pt x="2247138" y="512739"/>
                      <a:pt x="2377821" y="705240"/>
                    </a:cubicBezTo>
                    <a:cubicBezTo>
                      <a:pt x="2421255" y="769248"/>
                      <a:pt x="2511838" y="839637"/>
                      <a:pt x="2648903" y="913742"/>
                    </a:cubicBezTo>
                    <a:lnTo>
                      <a:pt x="381953" y="994133"/>
                    </a:lnTo>
                    <a:cubicBezTo>
                      <a:pt x="77724" y="762199"/>
                      <a:pt x="-37624" y="560555"/>
                      <a:pt x="10573" y="396344"/>
                    </a:cubicBezTo>
                    <a:cubicBezTo>
                      <a:pt x="76010" y="173173"/>
                      <a:pt x="448247" y="45729"/>
                      <a:pt x="978503" y="10391"/>
                    </a:cubicBezTo>
                    <a:cubicBezTo>
                      <a:pt x="1413415" y="-18565"/>
                      <a:pt x="1952720" y="14296"/>
                      <a:pt x="2506313" y="927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4" name="任意多边形: 形状 3063"/>
              <p:cNvSpPr/>
              <p:nvPr/>
            </p:nvSpPr>
            <p:spPr>
              <a:xfrm>
                <a:off x="5973603" y="1965674"/>
                <a:ext cx="2656808" cy="818673"/>
              </a:xfrm>
              <a:custGeom>
                <a:gdLst>
                  <a:gd name="connsiteX0" fmla="*/ 0 w 2656808"/>
                  <a:gd name="connsiteY0" fmla="*/ 0 h 818673"/>
                  <a:gd name="connsiteX1" fmla="*/ 1397127 w 2656808"/>
                  <a:gd name="connsiteY1" fmla="*/ 346329 h 818673"/>
                  <a:gd name="connsiteX2" fmla="*/ 2656809 w 2656808"/>
                  <a:gd name="connsiteY2" fmla="*/ 818674 h 818673"/>
                  <a:gd name="connsiteX3" fmla="*/ 1814131 w 2656808"/>
                  <a:gd name="connsiteY3" fmla="*/ 771049 h 818673"/>
                  <a:gd name="connsiteX4" fmla="*/ 257175 w 2656808"/>
                  <a:gd name="connsiteY4" fmla="*/ 282988 h 818673"/>
                  <a:gd name="connsiteX5" fmla="*/ 0 w 2656808"/>
                  <a:gd name="connsiteY5" fmla="*/ 0 h 8186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6808" h="818673">
                    <a:moveTo>
                      <a:pt x="0" y="0"/>
                    </a:moveTo>
                    <a:cubicBezTo>
                      <a:pt x="472916" y="90487"/>
                      <a:pt x="946213" y="208026"/>
                      <a:pt x="1397127" y="346329"/>
                    </a:cubicBezTo>
                    <a:cubicBezTo>
                      <a:pt x="1854232" y="486537"/>
                      <a:pt x="2283238" y="646367"/>
                      <a:pt x="2656809" y="818674"/>
                    </a:cubicBezTo>
                    <a:lnTo>
                      <a:pt x="1814131" y="771049"/>
                    </a:lnTo>
                    <a:cubicBezTo>
                      <a:pt x="1419130" y="569024"/>
                      <a:pt x="821246" y="382810"/>
                      <a:pt x="257175" y="28298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5" name="任意多边形: 形状 3064"/>
              <p:cNvSpPr/>
              <p:nvPr/>
            </p:nvSpPr>
            <p:spPr>
              <a:xfrm>
                <a:off x="7284624" y="2859024"/>
                <a:ext cx="1950614" cy="1031557"/>
              </a:xfrm>
              <a:custGeom>
                <a:gdLst>
                  <a:gd name="connsiteX0" fmla="*/ 481965 w 1950614"/>
                  <a:gd name="connsiteY0" fmla="*/ 0 h 1031557"/>
                  <a:gd name="connsiteX1" fmla="*/ 1526953 w 1950614"/>
                  <a:gd name="connsiteY1" fmla="*/ 169735 h 1031557"/>
                  <a:gd name="connsiteX2" fmla="*/ 1945481 w 1950614"/>
                  <a:gd name="connsiteY2" fmla="*/ 714184 h 1031557"/>
                  <a:gd name="connsiteX3" fmla="*/ 983647 w 1950614"/>
                  <a:gd name="connsiteY3" fmla="*/ 1031558 h 1031557"/>
                  <a:gd name="connsiteX4" fmla="*/ 0 w 1950614"/>
                  <a:gd name="connsiteY4" fmla="*/ 306229 h 1031557"/>
                  <a:gd name="connsiteX5" fmla="*/ 482061 w 1950614"/>
                  <a:gd name="connsiteY5" fmla="*/ 0 h 10315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0613" h="1031557">
                    <a:moveTo>
                      <a:pt x="481965" y="0"/>
                    </a:moveTo>
                    <a:lnTo>
                      <a:pt x="1526953" y="169735"/>
                    </a:lnTo>
                    <a:cubicBezTo>
                      <a:pt x="1820228" y="363474"/>
                      <a:pt x="1982153" y="557879"/>
                      <a:pt x="1945481" y="714184"/>
                    </a:cubicBezTo>
                    <a:cubicBezTo>
                      <a:pt x="1901667" y="900779"/>
                      <a:pt x="1578007" y="1023652"/>
                      <a:pt x="983647" y="1031558"/>
                    </a:cubicBezTo>
                    <a:lnTo>
                      <a:pt x="0" y="306229"/>
                    </a:lnTo>
                    <a:cubicBezTo>
                      <a:pt x="553403" y="338900"/>
                      <a:pt x="721329" y="197453"/>
                      <a:pt x="48206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6" name="任意多边形: 形状 3065"/>
              <p:cNvSpPr/>
              <p:nvPr/>
            </p:nvSpPr>
            <p:spPr>
              <a:xfrm>
                <a:off x="6789324" y="2805302"/>
                <a:ext cx="4178220" cy="2377698"/>
              </a:xfrm>
              <a:custGeom>
                <a:gdLst>
                  <a:gd name="connsiteX0" fmla="*/ 2504790 w 4178220"/>
                  <a:gd name="connsiteY0" fmla="*/ 125635 h 2377698"/>
                  <a:gd name="connsiteX1" fmla="*/ 2749963 w 4178220"/>
                  <a:gd name="connsiteY1" fmla="*/ 247460 h 2377698"/>
                  <a:gd name="connsiteX2" fmla="*/ 2623090 w 4178220"/>
                  <a:gd name="connsiteY2" fmla="*/ 2357438 h 2377698"/>
                  <a:gd name="connsiteX3" fmla="*/ 481108 w 4178220"/>
                  <a:gd name="connsiteY3" fmla="*/ 2265045 h 2377698"/>
                  <a:gd name="connsiteX4" fmla="*/ 0 w 4178220"/>
                  <a:gd name="connsiteY4" fmla="*/ 513493 h 2377698"/>
                  <a:gd name="connsiteX5" fmla="*/ 651796 w 4178220"/>
                  <a:gd name="connsiteY5" fmla="*/ 603123 h 2377698"/>
                  <a:gd name="connsiteX6" fmla="*/ 1315117 w 4178220"/>
                  <a:gd name="connsiteY6" fmla="*/ 60198 h 2377698"/>
                  <a:gd name="connsiteX7" fmla="*/ 1214914 w 4178220"/>
                  <a:gd name="connsiteY7" fmla="*/ 0 h 2377698"/>
                  <a:gd name="connsiteX8" fmla="*/ 2504885 w 4178220"/>
                  <a:gd name="connsiteY8" fmla="*/ 125635 h 237769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78220" h="2377698">
                    <a:moveTo>
                      <a:pt x="2504790" y="125635"/>
                    </a:moveTo>
                    <a:cubicBezTo>
                      <a:pt x="2588038" y="165449"/>
                      <a:pt x="2670524" y="206311"/>
                      <a:pt x="2749963" y="247460"/>
                    </a:cubicBezTo>
                    <a:cubicBezTo>
                      <a:pt x="4294156" y="1045845"/>
                      <a:pt x="5033391" y="2176748"/>
                      <a:pt x="2623090" y="2357438"/>
                    </a:cubicBezTo>
                    <a:cubicBezTo>
                      <a:pt x="2028158" y="2402015"/>
                      <a:pt x="1301115" y="2373821"/>
                      <a:pt x="481108" y="2265045"/>
                    </a:cubicBezTo>
                    <a:lnTo>
                      <a:pt x="0" y="513493"/>
                    </a:lnTo>
                    <a:cubicBezTo>
                      <a:pt x="229077" y="556927"/>
                      <a:pt x="449199" y="587026"/>
                      <a:pt x="651796" y="603123"/>
                    </a:cubicBezTo>
                    <a:cubicBezTo>
                      <a:pt x="1667637" y="683800"/>
                      <a:pt x="1845469" y="399383"/>
                      <a:pt x="1315117" y="60198"/>
                    </a:cubicBezTo>
                    <a:cubicBezTo>
                      <a:pt x="1283780" y="40196"/>
                      <a:pt x="1250062" y="19907"/>
                      <a:pt x="1214914" y="0"/>
                    </a:cubicBezTo>
                    <a:lnTo>
                      <a:pt x="2504885" y="1256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7" name="任意多边形: 形状 3066"/>
              <p:cNvSpPr/>
              <p:nvPr/>
            </p:nvSpPr>
            <p:spPr>
              <a:xfrm>
                <a:off x="2449942" y="1729654"/>
                <a:ext cx="6186660" cy="2742911"/>
              </a:xfrm>
              <a:custGeom>
                <a:gdLst>
                  <a:gd name="connsiteX0" fmla="*/ 3295061 w 6186660"/>
                  <a:gd name="connsiteY0" fmla="*/ 169440 h 2742911"/>
                  <a:gd name="connsiteX1" fmla="*/ 4288424 w 6186660"/>
                  <a:gd name="connsiteY1" fmla="*/ 382990 h 2742911"/>
                  <a:gd name="connsiteX2" fmla="*/ 4246228 w 6186660"/>
                  <a:gd name="connsiteY2" fmla="*/ 567489 h 2742911"/>
                  <a:gd name="connsiteX3" fmla="*/ 3590527 w 6186660"/>
                  <a:gd name="connsiteY3" fmla="*/ 432330 h 2742911"/>
                  <a:gd name="connsiteX4" fmla="*/ 2048143 w 6186660"/>
                  <a:gd name="connsiteY4" fmla="*/ 665311 h 2742911"/>
                  <a:gd name="connsiteX5" fmla="*/ 5079856 w 6186660"/>
                  <a:gd name="connsiteY5" fmla="*/ 1757638 h 2742911"/>
                  <a:gd name="connsiteX6" fmla="*/ 6186661 w 6186660"/>
                  <a:gd name="connsiteY6" fmla="*/ 2742618 h 2742911"/>
                  <a:gd name="connsiteX7" fmla="*/ 38749 w 6186660"/>
                  <a:gd name="connsiteY7" fmla="*/ 403278 h 2742911"/>
                  <a:gd name="connsiteX8" fmla="*/ 3295061 w 6186660"/>
                  <a:gd name="connsiteY8" fmla="*/ 169440 h 27429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6660" h="2742911">
                    <a:moveTo>
                      <a:pt x="3295061" y="169440"/>
                    </a:moveTo>
                    <a:cubicBezTo>
                      <a:pt x="3629293" y="228780"/>
                      <a:pt x="3960382" y="300123"/>
                      <a:pt x="4288424" y="382990"/>
                    </a:cubicBezTo>
                    <a:lnTo>
                      <a:pt x="4246228" y="567489"/>
                    </a:lnTo>
                    <a:cubicBezTo>
                      <a:pt x="4027629" y="512911"/>
                      <a:pt x="3808363" y="467667"/>
                      <a:pt x="3590527" y="432330"/>
                    </a:cubicBezTo>
                    <a:cubicBezTo>
                      <a:pt x="2683842" y="285359"/>
                      <a:pt x="1929081" y="351653"/>
                      <a:pt x="2048143" y="665311"/>
                    </a:cubicBezTo>
                    <a:cubicBezTo>
                      <a:pt x="2208735" y="1088507"/>
                      <a:pt x="3728734" y="1658388"/>
                      <a:pt x="5079856" y="1757638"/>
                    </a:cubicBezTo>
                    <a:lnTo>
                      <a:pt x="6186661" y="2742618"/>
                    </a:lnTo>
                    <a:cubicBezTo>
                      <a:pt x="3058555" y="2766812"/>
                      <a:pt x="-405878" y="1285770"/>
                      <a:pt x="38749" y="403278"/>
                    </a:cubicBezTo>
                    <a:cubicBezTo>
                      <a:pt x="283542" y="-82687"/>
                      <a:pt x="1840594" y="-88593"/>
                      <a:pt x="3295061" y="1694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8" name="任意多边形: 形状 3067"/>
              <p:cNvSpPr/>
              <p:nvPr/>
            </p:nvSpPr>
            <p:spPr>
              <a:xfrm>
                <a:off x="7107078" y="2219610"/>
                <a:ext cx="2650997" cy="1050512"/>
              </a:xfrm>
              <a:custGeom>
                <a:gdLst>
                  <a:gd name="connsiteX0" fmla="*/ 164401 w 2650997"/>
                  <a:gd name="connsiteY0" fmla="*/ 0 h 1050512"/>
                  <a:gd name="connsiteX1" fmla="*/ 1222057 w 2650997"/>
                  <a:gd name="connsiteY1" fmla="*/ 353854 h 1050512"/>
                  <a:gd name="connsiteX2" fmla="*/ 2234089 w 2650997"/>
                  <a:gd name="connsiteY2" fmla="*/ 807244 h 1050512"/>
                  <a:gd name="connsiteX3" fmla="*/ 2650998 w 2650997"/>
                  <a:gd name="connsiteY3" fmla="*/ 1050512 h 1050512"/>
                  <a:gd name="connsiteX4" fmla="*/ 1705832 w 2650997"/>
                  <a:gd name="connsiteY4" fmla="*/ 870680 h 1050512"/>
                  <a:gd name="connsiteX5" fmla="*/ 1460849 w 2650997"/>
                  <a:gd name="connsiteY5" fmla="*/ 706374 h 1050512"/>
                  <a:gd name="connsiteX6" fmla="*/ 0 w 2650997"/>
                  <a:gd name="connsiteY6" fmla="*/ 112014 h 1050512"/>
                  <a:gd name="connsiteX7" fmla="*/ 164401 w 2650997"/>
                  <a:gd name="connsiteY7" fmla="*/ 95 h 10505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0997" h="1050512">
                    <a:moveTo>
                      <a:pt x="164401" y="0"/>
                    </a:moveTo>
                    <a:cubicBezTo>
                      <a:pt x="528447" y="106013"/>
                      <a:pt x="890397" y="226886"/>
                      <a:pt x="1222057" y="353854"/>
                    </a:cubicBezTo>
                    <a:cubicBezTo>
                      <a:pt x="1585913" y="493205"/>
                      <a:pt x="1933765" y="647986"/>
                      <a:pt x="2234089" y="807244"/>
                    </a:cubicBezTo>
                    <a:cubicBezTo>
                      <a:pt x="2384298" y="886968"/>
                      <a:pt x="2524791" y="968597"/>
                      <a:pt x="2650998" y="1050512"/>
                    </a:cubicBezTo>
                    <a:lnTo>
                      <a:pt x="1705832" y="870680"/>
                    </a:lnTo>
                    <a:cubicBezTo>
                      <a:pt x="1636395" y="816674"/>
                      <a:pt x="1553813" y="761333"/>
                      <a:pt x="1460849" y="706374"/>
                    </a:cubicBezTo>
                    <a:cubicBezTo>
                      <a:pt x="1094041" y="489109"/>
                      <a:pt x="573595" y="280416"/>
                      <a:pt x="0" y="112014"/>
                    </a:cubicBezTo>
                    <a:lnTo>
                      <a:pt x="164401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9" name="任意多边形: 形状 3068"/>
              <p:cNvSpPr/>
              <p:nvPr/>
            </p:nvSpPr>
            <p:spPr>
              <a:xfrm>
                <a:off x="6503955" y="2624518"/>
                <a:ext cx="794172" cy="300696"/>
              </a:xfrm>
              <a:custGeom>
                <a:gdLst>
                  <a:gd name="connsiteX0" fmla="*/ 483298 w 794172"/>
                  <a:gd name="connsiteY0" fmla="*/ 95 h 300696"/>
                  <a:gd name="connsiteX1" fmla="*/ 725233 w 794172"/>
                  <a:gd name="connsiteY1" fmla="*/ 126778 h 300696"/>
                  <a:gd name="connsiteX2" fmla="*/ 381190 w 794172"/>
                  <a:gd name="connsiteY2" fmla="*/ 289179 h 300696"/>
                  <a:gd name="connsiteX3" fmla="*/ 0 w 794172"/>
                  <a:gd name="connsiteY3" fmla="*/ 215741 h 300696"/>
                  <a:gd name="connsiteX4" fmla="*/ 50863 w 794172"/>
                  <a:gd name="connsiteY4" fmla="*/ 136588 h 300696"/>
                  <a:gd name="connsiteX5" fmla="*/ 254603 w 794172"/>
                  <a:gd name="connsiteY5" fmla="*/ 176498 h 300696"/>
                  <a:gd name="connsiteX6" fmla="*/ 459486 w 794172"/>
                  <a:gd name="connsiteY6" fmla="*/ 92107 h 300696"/>
                  <a:gd name="connsiteX7" fmla="*/ 325183 w 794172"/>
                  <a:gd name="connsiteY7" fmla="*/ 19621 h 300696"/>
                  <a:gd name="connsiteX8" fmla="*/ 483394 w 794172"/>
                  <a:gd name="connsiteY8" fmla="*/ 0 h 3006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4172" h="300696">
                    <a:moveTo>
                      <a:pt x="483298" y="95"/>
                    </a:moveTo>
                    <a:cubicBezTo>
                      <a:pt x="586835" y="41434"/>
                      <a:pt x="670464" y="85058"/>
                      <a:pt x="725233" y="126778"/>
                    </a:cubicBezTo>
                    <a:cubicBezTo>
                      <a:pt x="890778" y="252794"/>
                      <a:pt x="751237" y="331470"/>
                      <a:pt x="381190" y="289179"/>
                    </a:cubicBezTo>
                    <a:cubicBezTo>
                      <a:pt x="261842" y="275558"/>
                      <a:pt x="129540" y="250127"/>
                      <a:pt x="0" y="215741"/>
                    </a:cubicBezTo>
                    <a:lnTo>
                      <a:pt x="50863" y="136588"/>
                    </a:lnTo>
                    <a:cubicBezTo>
                      <a:pt x="119634" y="154877"/>
                      <a:pt x="190214" y="168688"/>
                      <a:pt x="254603" y="176498"/>
                    </a:cubicBezTo>
                    <a:cubicBezTo>
                      <a:pt x="457676" y="201263"/>
                      <a:pt x="545211" y="161639"/>
                      <a:pt x="459486" y="92107"/>
                    </a:cubicBezTo>
                    <a:cubicBezTo>
                      <a:pt x="430339" y="68485"/>
                      <a:pt x="383953" y="43529"/>
                      <a:pt x="325183" y="19621"/>
                    </a:cubicBezTo>
                    <a:lnTo>
                      <a:pt x="48339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0" name="任意多边形: 形状 3069"/>
              <p:cNvSpPr/>
              <p:nvPr/>
            </p:nvSpPr>
            <p:spPr>
              <a:xfrm>
                <a:off x="5903311" y="2445718"/>
                <a:ext cx="607311" cy="176799"/>
              </a:xfrm>
              <a:custGeom>
                <a:gdLst>
                  <a:gd name="connsiteX0" fmla="*/ 477581 w 607311"/>
                  <a:gd name="connsiteY0" fmla="*/ 19256 h 176799"/>
                  <a:gd name="connsiteX1" fmla="*/ 532636 w 607311"/>
                  <a:gd name="connsiteY1" fmla="*/ 27828 h 176799"/>
                  <a:gd name="connsiteX2" fmla="*/ 607312 w 607311"/>
                  <a:gd name="connsiteY2" fmla="*/ 111172 h 176799"/>
                  <a:gd name="connsiteX3" fmla="*/ 575498 w 607311"/>
                  <a:gd name="connsiteY3" fmla="*/ 106410 h 176799"/>
                  <a:gd name="connsiteX4" fmla="*/ 337849 w 607311"/>
                  <a:gd name="connsiteY4" fmla="*/ 176799 h 176799"/>
                  <a:gd name="connsiteX5" fmla="*/ 28001 w 607311"/>
                  <a:gd name="connsiteY5" fmla="*/ 136413 h 176799"/>
                  <a:gd name="connsiteX6" fmla="*/ 477581 w 607311"/>
                  <a:gd name="connsiteY6" fmla="*/ 19351 h 17679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7311" h="176799">
                    <a:moveTo>
                      <a:pt x="477581" y="19256"/>
                    </a:moveTo>
                    <a:cubicBezTo>
                      <a:pt x="495679" y="21828"/>
                      <a:pt x="514252" y="24685"/>
                      <a:pt x="532636" y="27828"/>
                    </a:cubicBezTo>
                    <a:lnTo>
                      <a:pt x="607312" y="111172"/>
                    </a:lnTo>
                    <a:cubicBezTo>
                      <a:pt x="596643" y="109458"/>
                      <a:pt x="585975" y="107838"/>
                      <a:pt x="575498" y="106410"/>
                    </a:cubicBezTo>
                    <a:cubicBezTo>
                      <a:pt x="380521" y="79454"/>
                      <a:pt x="270222" y="109362"/>
                      <a:pt x="337849" y="176799"/>
                    </a:cubicBezTo>
                    <a:lnTo>
                      <a:pt x="28001" y="136413"/>
                    </a:lnTo>
                    <a:cubicBezTo>
                      <a:pt x="-79441" y="17160"/>
                      <a:pt x="133348" y="-29988"/>
                      <a:pt x="477581" y="193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1" name="任意多边形: 形状 3070"/>
              <p:cNvSpPr/>
              <p:nvPr/>
            </p:nvSpPr>
            <p:spPr>
              <a:xfrm>
                <a:off x="6033515" y="2187511"/>
                <a:ext cx="2088356" cy="682085"/>
              </a:xfrm>
              <a:custGeom>
                <a:gdLst>
                  <a:gd name="connsiteX0" fmla="*/ 53340 w 2088356"/>
                  <a:gd name="connsiteY0" fmla="*/ 8287 h 682085"/>
                  <a:gd name="connsiteX1" fmla="*/ 2088356 w 2088356"/>
                  <a:gd name="connsiteY1" fmla="*/ 682085 h 682085"/>
                  <a:gd name="connsiteX2" fmla="*/ 882015 w 2088356"/>
                  <a:gd name="connsiteY2" fmla="*/ 524923 h 682085"/>
                  <a:gd name="connsiteX3" fmla="*/ 482727 w 2088356"/>
                  <a:gd name="connsiteY3" fmla="*/ 389191 h 682085"/>
                  <a:gd name="connsiteX4" fmla="*/ 470154 w 2088356"/>
                  <a:gd name="connsiteY4" fmla="*/ 387572 h 682085"/>
                  <a:gd name="connsiteX5" fmla="*/ 0 w 2088356"/>
                  <a:gd name="connsiteY5" fmla="*/ 0 h 682085"/>
                  <a:gd name="connsiteX6" fmla="*/ 53245 w 2088356"/>
                  <a:gd name="connsiteY6" fmla="*/ 8287 h 6820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356" h="682085">
                    <a:moveTo>
                      <a:pt x="53340" y="8287"/>
                    </a:moveTo>
                    <a:cubicBezTo>
                      <a:pt x="806292" y="128873"/>
                      <a:pt x="1655826" y="406146"/>
                      <a:pt x="2088356" y="682085"/>
                    </a:cubicBezTo>
                    <a:lnTo>
                      <a:pt x="882015" y="524923"/>
                    </a:lnTo>
                    <a:cubicBezTo>
                      <a:pt x="815626" y="470345"/>
                      <a:pt x="639033" y="410528"/>
                      <a:pt x="482727" y="389191"/>
                    </a:cubicBezTo>
                    <a:cubicBezTo>
                      <a:pt x="478441" y="388620"/>
                      <a:pt x="474345" y="388049"/>
                      <a:pt x="470154" y="387572"/>
                    </a:cubicBezTo>
                    <a:lnTo>
                      <a:pt x="0" y="0"/>
                    </a:lnTo>
                    <a:cubicBezTo>
                      <a:pt x="17621" y="2667"/>
                      <a:pt x="35433" y="5429"/>
                      <a:pt x="53245" y="82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2" name="任意多边形: 形状 3071"/>
              <p:cNvSpPr/>
              <p:nvPr/>
            </p:nvSpPr>
            <p:spPr>
              <a:xfrm>
                <a:off x="4674983" y="2192940"/>
                <a:ext cx="3249339" cy="1236628"/>
              </a:xfrm>
              <a:custGeom>
                <a:gdLst>
                  <a:gd name="connsiteX0" fmla="*/ 152667 w 3249339"/>
                  <a:gd name="connsiteY0" fmla="*/ 95 h 1236628"/>
                  <a:gd name="connsiteX1" fmla="*/ 1638090 w 3249339"/>
                  <a:gd name="connsiteY1" fmla="*/ 398050 h 1236628"/>
                  <a:gd name="connsiteX2" fmla="*/ 1649996 w 3249339"/>
                  <a:gd name="connsiteY2" fmla="*/ 442532 h 1236628"/>
                  <a:gd name="connsiteX3" fmla="*/ 2071192 w 3249339"/>
                  <a:gd name="connsiteY3" fmla="*/ 587693 h 1236628"/>
                  <a:gd name="connsiteX4" fmla="*/ 2145678 w 3249339"/>
                  <a:gd name="connsiteY4" fmla="*/ 593693 h 1236628"/>
                  <a:gd name="connsiteX5" fmla="*/ 3249340 w 3249339"/>
                  <a:gd name="connsiteY5" fmla="*/ 1232249 h 1236628"/>
                  <a:gd name="connsiteX6" fmla="*/ 2788234 w 3249339"/>
                  <a:gd name="connsiteY6" fmla="*/ 1223677 h 1236628"/>
                  <a:gd name="connsiteX7" fmla="*/ 16459 w 3249339"/>
                  <a:gd name="connsiteY7" fmla="*/ 229648 h 1236628"/>
                  <a:gd name="connsiteX8" fmla="*/ 152571 w 3249339"/>
                  <a:gd name="connsiteY8" fmla="*/ 0 h 123662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9339" h="1236628">
                    <a:moveTo>
                      <a:pt x="152667" y="95"/>
                    </a:moveTo>
                    <a:lnTo>
                      <a:pt x="1638090" y="398050"/>
                    </a:lnTo>
                    <a:cubicBezTo>
                      <a:pt x="1627518" y="409575"/>
                      <a:pt x="1631423" y="424529"/>
                      <a:pt x="1649996" y="442532"/>
                    </a:cubicBezTo>
                    <a:cubicBezTo>
                      <a:pt x="1709623" y="500348"/>
                      <a:pt x="1901457" y="566738"/>
                      <a:pt x="2071192" y="587693"/>
                    </a:cubicBezTo>
                    <a:cubicBezTo>
                      <a:pt x="2098243" y="591026"/>
                      <a:pt x="2123294" y="593027"/>
                      <a:pt x="2145678" y="593693"/>
                    </a:cubicBezTo>
                    <a:lnTo>
                      <a:pt x="3249340" y="1232249"/>
                    </a:lnTo>
                    <a:cubicBezTo>
                      <a:pt x="3117323" y="1240155"/>
                      <a:pt x="2962065" y="1237393"/>
                      <a:pt x="2788234" y="1223677"/>
                    </a:cubicBezTo>
                    <a:cubicBezTo>
                      <a:pt x="1568367" y="1127474"/>
                      <a:pt x="192005" y="616268"/>
                      <a:pt x="16459" y="229648"/>
                    </a:cubicBezTo>
                    <a:cubicBezTo>
                      <a:pt x="-29356" y="128683"/>
                      <a:pt x="21888" y="50197"/>
                      <a:pt x="15257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3" name="任意多边形: 形状 3072"/>
              <p:cNvSpPr/>
              <p:nvPr/>
            </p:nvSpPr>
            <p:spPr>
              <a:xfrm>
                <a:off x="7216806" y="2862072"/>
                <a:ext cx="3647218" cy="1280541"/>
              </a:xfrm>
              <a:custGeom>
                <a:gdLst>
                  <a:gd name="connsiteX0" fmla="*/ 25718 w 3647218"/>
                  <a:gd name="connsiteY0" fmla="*/ 0 h 1280541"/>
                  <a:gd name="connsiteX1" fmla="*/ 3505486 w 3647218"/>
                  <a:gd name="connsiteY1" fmla="*/ 1058037 h 1280541"/>
                  <a:gd name="connsiteX2" fmla="*/ 3647218 w 3647218"/>
                  <a:gd name="connsiteY2" fmla="*/ 1280541 h 1280541"/>
                  <a:gd name="connsiteX3" fmla="*/ 0 w 3647218"/>
                  <a:gd name="connsiteY3" fmla="*/ 18097 h 1280541"/>
                  <a:gd name="connsiteX4" fmla="*/ 25718 w 3647218"/>
                  <a:gd name="connsiteY4" fmla="*/ 0 h 12805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7218" h="1280541">
                    <a:moveTo>
                      <a:pt x="25718" y="0"/>
                    </a:moveTo>
                    <a:lnTo>
                      <a:pt x="3505486" y="1058037"/>
                    </a:lnTo>
                    <a:cubicBezTo>
                      <a:pt x="3565684" y="1132713"/>
                      <a:pt x="3613785" y="1207675"/>
                      <a:pt x="3647218" y="1280541"/>
                    </a:cubicBezTo>
                    <a:lnTo>
                      <a:pt x="0" y="18097"/>
                    </a:lnTo>
                    <a:cubicBezTo>
                      <a:pt x="10859" y="12763"/>
                      <a:pt x="19526" y="6667"/>
                      <a:pt x="2571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4" name="任意多边形: 形状 3073"/>
              <p:cNvSpPr/>
              <p:nvPr/>
            </p:nvSpPr>
            <p:spPr>
              <a:xfrm>
                <a:off x="4993861" y="1695450"/>
                <a:ext cx="1472183" cy="793051"/>
              </a:xfrm>
              <a:custGeom>
                <a:gdLst>
                  <a:gd name="connsiteX0" fmla="*/ 639128 w 1472183"/>
                  <a:gd name="connsiteY0" fmla="*/ 103918 h 793051"/>
                  <a:gd name="connsiteX1" fmla="*/ 960120 w 1472183"/>
                  <a:gd name="connsiteY1" fmla="*/ 165926 h 793051"/>
                  <a:gd name="connsiteX2" fmla="*/ 1472184 w 1472183"/>
                  <a:gd name="connsiteY2" fmla="*/ 793052 h 793051"/>
                  <a:gd name="connsiteX3" fmla="*/ 1272254 w 1472183"/>
                  <a:gd name="connsiteY3" fmla="*/ 767429 h 793051"/>
                  <a:gd name="connsiteX4" fmla="*/ 0 w 1472183"/>
                  <a:gd name="connsiteY4" fmla="*/ 0 h 793051"/>
                  <a:gd name="connsiteX5" fmla="*/ 639223 w 1472183"/>
                  <a:gd name="connsiteY5" fmla="*/ 103918 h 79305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183" h="793051">
                    <a:moveTo>
                      <a:pt x="639128" y="103918"/>
                    </a:moveTo>
                    <a:cubicBezTo>
                      <a:pt x="745998" y="123444"/>
                      <a:pt x="853916" y="144304"/>
                      <a:pt x="960120" y="165926"/>
                    </a:cubicBezTo>
                    <a:lnTo>
                      <a:pt x="1472184" y="793052"/>
                    </a:lnTo>
                    <a:cubicBezTo>
                      <a:pt x="1402556" y="781050"/>
                      <a:pt x="1332833" y="772001"/>
                      <a:pt x="1272254" y="767429"/>
                    </a:cubicBezTo>
                    <a:lnTo>
                      <a:pt x="0" y="0"/>
                    </a:lnTo>
                    <a:cubicBezTo>
                      <a:pt x="211455" y="29908"/>
                      <a:pt x="425958" y="64865"/>
                      <a:pt x="639223" y="103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5" name="任意多边形: 形状 3074"/>
              <p:cNvSpPr/>
              <p:nvPr/>
            </p:nvSpPr>
            <p:spPr>
              <a:xfrm>
                <a:off x="1223948" y="2320099"/>
                <a:ext cx="4939963" cy="755141"/>
              </a:xfrm>
              <a:custGeom>
                <a:gdLst>
                  <a:gd name="connsiteX0" fmla="*/ 4807280 w 4939963"/>
                  <a:gd name="connsiteY0" fmla="*/ 313563 h 755141"/>
                  <a:gd name="connsiteX1" fmla="*/ 4939964 w 4939963"/>
                  <a:gd name="connsiteY1" fmla="*/ 386905 h 755141"/>
                  <a:gd name="connsiteX2" fmla="*/ 481311 w 4939963"/>
                  <a:gd name="connsiteY2" fmla="*/ 755142 h 755141"/>
                  <a:gd name="connsiteX3" fmla="*/ 298 w 4939963"/>
                  <a:gd name="connsiteY3" fmla="*/ 0 h 755141"/>
                  <a:gd name="connsiteX4" fmla="*/ 4807280 w 4939963"/>
                  <a:gd name="connsiteY4" fmla="*/ 313563 h 7551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9963" h="755141">
                    <a:moveTo>
                      <a:pt x="4807280" y="313563"/>
                    </a:moveTo>
                    <a:cubicBezTo>
                      <a:pt x="4841570" y="337471"/>
                      <a:pt x="4886242" y="362236"/>
                      <a:pt x="4939964" y="386905"/>
                    </a:cubicBezTo>
                    <a:lnTo>
                      <a:pt x="481311" y="755142"/>
                    </a:lnTo>
                    <a:cubicBezTo>
                      <a:pt x="145078" y="473202"/>
                      <a:pt x="-7703" y="218027"/>
                      <a:pt x="298" y="0"/>
                    </a:cubicBezTo>
                    <a:lnTo>
                      <a:pt x="4807280" y="313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6" name="任意多边形: 形状 3075"/>
              <p:cNvSpPr/>
              <p:nvPr/>
            </p:nvSpPr>
            <p:spPr>
              <a:xfrm>
                <a:off x="6230873" y="1994915"/>
                <a:ext cx="921734" cy="437292"/>
              </a:xfrm>
              <a:custGeom>
                <a:gdLst>
                  <a:gd name="connsiteX0" fmla="*/ 95 w 921734"/>
                  <a:gd name="connsiteY0" fmla="*/ 0 h 437292"/>
                  <a:gd name="connsiteX1" fmla="*/ 921734 w 921734"/>
                  <a:gd name="connsiteY1" fmla="*/ 229838 h 437292"/>
                  <a:gd name="connsiteX2" fmla="*/ 669131 w 921734"/>
                  <a:gd name="connsiteY2" fmla="*/ 437293 h 437292"/>
                  <a:gd name="connsiteX3" fmla="*/ 180309 w 921734"/>
                  <a:gd name="connsiteY3" fmla="*/ 317849 h 437292"/>
                  <a:gd name="connsiteX4" fmla="*/ 0 w 921734"/>
                  <a:gd name="connsiteY4" fmla="*/ 95 h 43729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1733" h="437292">
                    <a:moveTo>
                      <a:pt x="95" y="0"/>
                    </a:moveTo>
                    <a:cubicBezTo>
                      <a:pt x="311849" y="66770"/>
                      <a:pt x="619316" y="143447"/>
                      <a:pt x="921734" y="229838"/>
                    </a:cubicBezTo>
                    <a:lnTo>
                      <a:pt x="669131" y="437293"/>
                    </a:lnTo>
                    <a:cubicBezTo>
                      <a:pt x="508064" y="390906"/>
                      <a:pt x="344329" y="350806"/>
                      <a:pt x="180309" y="317849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7" name="任意多边形: 形状 3076"/>
              <p:cNvSpPr/>
              <p:nvPr/>
            </p:nvSpPr>
            <p:spPr>
              <a:xfrm>
                <a:off x="7417593" y="3246786"/>
                <a:ext cx="2428303" cy="1202531"/>
              </a:xfrm>
              <a:custGeom>
                <a:gdLst>
                  <a:gd name="connsiteX0" fmla="*/ 367855 w 2428303"/>
                  <a:gd name="connsiteY0" fmla="*/ 0 h 1202531"/>
                  <a:gd name="connsiteX1" fmla="*/ 2428304 w 2428303"/>
                  <a:gd name="connsiteY1" fmla="*/ 1010793 h 1202531"/>
                  <a:gd name="connsiteX2" fmla="*/ 1633347 w 2428303"/>
                  <a:gd name="connsiteY2" fmla="*/ 1202531 h 1202531"/>
                  <a:gd name="connsiteX3" fmla="*/ 0 w 2428303"/>
                  <a:gd name="connsiteY3" fmla="*/ 10287 h 1202531"/>
                  <a:gd name="connsiteX4" fmla="*/ 367855 w 2428303"/>
                  <a:gd name="connsiteY4" fmla="*/ 0 h 120253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8303" h="1202531">
                    <a:moveTo>
                      <a:pt x="367855" y="0"/>
                    </a:moveTo>
                    <a:lnTo>
                      <a:pt x="2428304" y="1010793"/>
                    </a:lnTo>
                    <a:cubicBezTo>
                      <a:pt x="2255044" y="1105472"/>
                      <a:pt x="1990154" y="1172051"/>
                      <a:pt x="1633347" y="1202531"/>
                    </a:cubicBezTo>
                    <a:lnTo>
                      <a:pt x="0" y="10287"/>
                    </a:lnTo>
                    <a:cubicBezTo>
                      <a:pt x="144209" y="17240"/>
                      <a:pt x="267938" y="13621"/>
                      <a:pt x="367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8" name="任意多边形: 形状 3077"/>
              <p:cNvSpPr/>
              <p:nvPr/>
            </p:nvSpPr>
            <p:spPr>
              <a:xfrm>
                <a:off x="5833871" y="2381775"/>
                <a:ext cx="482345" cy="147016"/>
              </a:xfrm>
              <a:custGeom>
                <a:gdLst>
                  <a:gd name="connsiteX0" fmla="*/ 208312 w 482345"/>
                  <a:gd name="connsiteY0" fmla="*/ 999 h 147016"/>
                  <a:gd name="connsiteX1" fmla="*/ 482346 w 482345"/>
                  <a:gd name="connsiteY1" fmla="*/ 139397 h 147016"/>
                  <a:gd name="connsiteX2" fmla="*/ 381571 w 482345"/>
                  <a:gd name="connsiteY2" fmla="*/ 147017 h 147016"/>
                  <a:gd name="connsiteX3" fmla="*/ 0 w 482345"/>
                  <a:gd name="connsiteY3" fmla="*/ 10619 h 147016"/>
                  <a:gd name="connsiteX4" fmla="*/ 208312 w 482345"/>
                  <a:gd name="connsiteY4" fmla="*/ 903 h 1470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45" h="147016">
                    <a:moveTo>
                      <a:pt x="208312" y="999"/>
                    </a:moveTo>
                    <a:lnTo>
                      <a:pt x="482346" y="139397"/>
                    </a:lnTo>
                    <a:cubicBezTo>
                      <a:pt x="442151" y="138825"/>
                      <a:pt x="408146" y="141397"/>
                      <a:pt x="381571" y="147017"/>
                    </a:cubicBezTo>
                    <a:lnTo>
                      <a:pt x="0" y="10619"/>
                    </a:lnTo>
                    <a:cubicBezTo>
                      <a:pt x="57055" y="1475"/>
                      <a:pt x="127254" y="-1764"/>
                      <a:pt x="208312" y="9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9" name="任意多边形: 形状 3078"/>
              <p:cNvSpPr/>
              <p:nvPr/>
            </p:nvSpPr>
            <p:spPr>
              <a:xfrm>
                <a:off x="6983158" y="2698241"/>
                <a:ext cx="454247" cy="102774"/>
              </a:xfrm>
              <a:custGeom>
                <a:gdLst>
                  <a:gd name="connsiteX0" fmla="*/ 341757 w 454247"/>
                  <a:gd name="connsiteY0" fmla="*/ 25146 h 102774"/>
                  <a:gd name="connsiteX1" fmla="*/ 420434 w 454247"/>
                  <a:gd name="connsiteY1" fmla="*/ 75914 h 102774"/>
                  <a:gd name="connsiteX2" fmla="*/ 454247 w 454247"/>
                  <a:gd name="connsiteY2" fmla="*/ 102775 h 102774"/>
                  <a:gd name="connsiteX3" fmla="*/ 53340 w 454247"/>
                  <a:gd name="connsiteY3" fmla="*/ 39719 h 102774"/>
                  <a:gd name="connsiteX4" fmla="*/ 37814 w 454247"/>
                  <a:gd name="connsiteY4" fmla="*/ 26098 h 102774"/>
                  <a:gd name="connsiteX5" fmla="*/ 0 w 454247"/>
                  <a:gd name="connsiteY5" fmla="*/ 0 h 102774"/>
                  <a:gd name="connsiteX6" fmla="*/ 341757 w 454247"/>
                  <a:gd name="connsiteY6" fmla="*/ 25337 h 10277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247" h="102774">
                    <a:moveTo>
                      <a:pt x="341757" y="25146"/>
                    </a:moveTo>
                    <a:cubicBezTo>
                      <a:pt x="371094" y="42100"/>
                      <a:pt x="397573" y="59150"/>
                      <a:pt x="420434" y="75914"/>
                    </a:cubicBezTo>
                    <a:cubicBezTo>
                      <a:pt x="432816" y="84963"/>
                      <a:pt x="444151" y="94012"/>
                      <a:pt x="454247" y="102775"/>
                    </a:cubicBezTo>
                    <a:lnTo>
                      <a:pt x="53340" y="39719"/>
                    </a:lnTo>
                    <a:cubicBezTo>
                      <a:pt x="48863" y="35338"/>
                      <a:pt x="43624" y="30766"/>
                      <a:pt x="37814" y="26098"/>
                    </a:cubicBezTo>
                    <a:cubicBezTo>
                      <a:pt x="27146" y="17526"/>
                      <a:pt x="14383" y="8763"/>
                      <a:pt x="0" y="0"/>
                    </a:cubicBezTo>
                    <a:lnTo>
                      <a:pt x="341757" y="2533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0" name="任意多边形: 形状 3079"/>
              <p:cNvSpPr/>
              <p:nvPr/>
            </p:nvSpPr>
            <p:spPr>
              <a:xfrm>
                <a:off x="4234243" y="1702498"/>
                <a:ext cx="1517713" cy="479964"/>
              </a:xfrm>
              <a:custGeom>
                <a:gdLst>
                  <a:gd name="connsiteX0" fmla="*/ 797719 w 1517713"/>
                  <a:gd name="connsiteY0" fmla="*/ 70771 h 479964"/>
                  <a:gd name="connsiteX1" fmla="*/ 1517714 w 1517713"/>
                  <a:gd name="connsiteY1" fmla="*/ 479965 h 479964"/>
                  <a:gd name="connsiteX2" fmla="*/ 1144048 w 1517713"/>
                  <a:gd name="connsiteY2" fmla="*/ 465487 h 479964"/>
                  <a:gd name="connsiteX3" fmla="*/ 0 w 1517713"/>
                  <a:gd name="connsiteY3" fmla="*/ 0 h 479964"/>
                  <a:gd name="connsiteX4" fmla="*/ 797623 w 1517713"/>
                  <a:gd name="connsiteY4" fmla="*/ 70771 h 4799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713" h="479964">
                    <a:moveTo>
                      <a:pt x="797719" y="70771"/>
                    </a:moveTo>
                    <a:lnTo>
                      <a:pt x="1517714" y="479965"/>
                    </a:lnTo>
                    <a:cubicBezTo>
                      <a:pt x="1382839" y="468059"/>
                      <a:pt x="1257205" y="463010"/>
                      <a:pt x="1144048" y="465487"/>
                    </a:cubicBezTo>
                    <a:lnTo>
                      <a:pt x="0" y="0"/>
                    </a:lnTo>
                    <a:cubicBezTo>
                      <a:pt x="256889" y="12573"/>
                      <a:pt x="524542" y="36671"/>
                      <a:pt x="797623" y="707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1" name="任意多边形: 形状 3080"/>
              <p:cNvSpPr/>
              <p:nvPr/>
            </p:nvSpPr>
            <p:spPr>
              <a:xfrm>
                <a:off x="6157245" y="2274188"/>
                <a:ext cx="1682305" cy="561308"/>
              </a:xfrm>
              <a:custGeom>
                <a:gdLst>
                  <a:gd name="connsiteX0" fmla="*/ 11239 w 1682305"/>
                  <a:gd name="connsiteY0" fmla="*/ 1810 h 561308"/>
                  <a:gd name="connsiteX1" fmla="*/ 1674114 w 1682305"/>
                  <a:gd name="connsiteY1" fmla="*/ 555689 h 561308"/>
                  <a:gd name="connsiteX2" fmla="*/ 1682306 w 1682305"/>
                  <a:gd name="connsiteY2" fmla="*/ 561308 h 561308"/>
                  <a:gd name="connsiteX3" fmla="*/ 1650492 w 1682305"/>
                  <a:gd name="connsiteY3" fmla="*/ 557022 h 561308"/>
                  <a:gd name="connsiteX4" fmla="*/ 1642491 w 1682305"/>
                  <a:gd name="connsiteY4" fmla="*/ 551593 h 561308"/>
                  <a:gd name="connsiteX5" fmla="*/ 22003 w 1682305"/>
                  <a:gd name="connsiteY5" fmla="*/ 11430 h 561308"/>
                  <a:gd name="connsiteX6" fmla="*/ 11049 w 1682305"/>
                  <a:gd name="connsiteY6" fmla="*/ 9716 h 561308"/>
                  <a:gd name="connsiteX7" fmla="*/ 0 w 1682305"/>
                  <a:gd name="connsiteY7" fmla="*/ 0 h 561308"/>
                  <a:gd name="connsiteX8" fmla="*/ 11239 w 1682305"/>
                  <a:gd name="connsiteY8" fmla="*/ 1715 h 56130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2305" h="561308">
                    <a:moveTo>
                      <a:pt x="11239" y="1810"/>
                    </a:moveTo>
                    <a:cubicBezTo>
                      <a:pt x="635127" y="98679"/>
                      <a:pt x="1338358" y="330041"/>
                      <a:pt x="1674114" y="555689"/>
                    </a:cubicBezTo>
                    <a:cubicBezTo>
                      <a:pt x="1676876" y="557594"/>
                      <a:pt x="1679639" y="559403"/>
                      <a:pt x="1682306" y="561308"/>
                    </a:cubicBezTo>
                    <a:lnTo>
                      <a:pt x="1650492" y="557022"/>
                    </a:lnTo>
                    <a:cubicBezTo>
                      <a:pt x="1647825" y="555212"/>
                      <a:pt x="1645253" y="553403"/>
                      <a:pt x="1642491" y="551593"/>
                    </a:cubicBezTo>
                    <a:cubicBezTo>
                      <a:pt x="1317212" y="331661"/>
                      <a:pt x="630841" y="105537"/>
                      <a:pt x="22003" y="11430"/>
                    </a:cubicBezTo>
                    <a:lnTo>
                      <a:pt x="11049" y="9716"/>
                    </a:lnTo>
                    <a:lnTo>
                      <a:pt x="0" y="0"/>
                    </a:lnTo>
                    <a:lnTo>
                      <a:pt x="11239" y="17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2" name="任意多边形: 形状 3081"/>
              <p:cNvSpPr/>
              <p:nvPr/>
            </p:nvSpPr>
            <p:spPr>
              <a:xfrm>
                <a:off x="4856396" y="2169985"/>
                <a:ext cx="3378155" cy="1171152"/>
              </a:xfrm>
              <a:custGeom>
                <a:gdLst>
                  <a:gd name="connsiteX0" fmla="*/ 1259796 w 3378155"/>
                  <a:gd name="connsiteY0" fmla="*/ 59436 h 1171152"/>
                  <a:gd name="connsiteX1" fmla="*/ 2143526 w 3378155"/>
                  <a:gd name="connsiteY1" fmla="*/ 261747 h 1171152"/>
                  <a:gd name="connsiteX2" fmla="*/ 2123523 w 3378155"/>
                  <a:gd name="connsiteY2" fmla="*/ 274034 h 1171152"/>
                  <a:gd name="connsiteX3" fmla="*/ 1285894 w 3378155"/>
                  <a:gd name="connsiteY3" fmla="*/ 82677 h 1171152"/>
                  <a:gd name="connsiteX4" fmla="*/ 1068534 w 3378155"/>
                  <a:gd name="connsiteY4" fmla="*/ 53150 h 1171152"/>
                  <a:gd name="connsiteX5" fmla="*/ 1029672 w 3378155"/>
                  <a:gd name="connsiteY5" fmla="*/ 27813 h 1171152"/>
                  <a:gd name="connsiteX6" fmla="*/ 1259700 w 3378155"/>
                  <a:gd name="connsiteY6" fmla="*/ 59531 h 1171152"/>
                  <a:gd name="connsiteX7" fmla="*/ 940232 w 3378155"/>
                  <a:gd name="connsiteY7" fmla="*/ 18193 h 1171152"/>
                  <a:gd name="connsiteX8" fmla="*/ 984333 w 3378155"/>
                  <a:gd name="connsiteY8" fmla="*/ 44291 h 1171152"/>
                  <a:gd name="connsiteX9" fmla="*/ 901846 w 3378155"/>
                  <a:gd name="connsiteY9" fmla="*/ 37243 h 1171152"/>
                  <a:gd name="connsiteX10" fmla="*/ 852507 w 3378155"/>
                  <a:gd name="connsiteY10" fmla="*/ 10477 h 1171152"/>
                  <a:gd name="connsiteX11" fmla="*/ 940232 w 3378155"/>
                  <a:gd name="connsiteY11" fmla="*/ 18193 h 1171152"/>
                  <a:gd name="connsiteX12" fmla="*/ 525514 w 3378155"/>
                  <a:gd name="connsiteY12" fmla="*/ 0 h 1171152"/>
                  <a:gd name="connsiteX13" fmla="*/ 595808 w 3378155"/>
                  <a:gd name="connsiteY13" fmla="*/ 28575 h 1171152"/>
                  <a:gd name="connsiteX14" fmla="*/ 119272 w 3378155"/>
                  <a:gd name="connsiteY14" fmla="*/ 223266 h 1171152"/>
                  <a:gd name="connsiteX15" fmla="*/ 19 w 3378155"/>
                  <a:gd name="connsiteY15" fmla="*/ 203073 h 1171152"/>
                  <a:gd name="connsiteX16" fmla="*/ 525514 w 3378155"/>
                  <a:gd name="connsiteY16" fmla="*/ 0 h 1171152"/>
                  <a:gd name="connsiteX17" fmla="*/ 2492140 w 3378155"/>
                  <a:gd name="connsiteY17" fmla="*/ 377762 h 1171152"/>
                  <a:gd name="connsiteX18" fmla="*/ 2574627 w 3378155"/>
                  <a:gd name="connsiteY18" fmla="*/ 408908 h 1171152"/>
                  <a:gd name="connsiteX19" fmla="*/ 2531860 w 3378155"/>
                  <a:gd name="connsiteY19" fmla="*/ 413766 h 1171152"/>
                  <a:gd name="connsiteX20" fmla="*/ 2453945 w 3378155"/>
                  <a:gd name="connsiteY20" fmla="*/ 384239 h 1171152"/>
                  <a:gd name="connsiteX21" fmla="*/ 2492236 w 3378155"/>
                  <a:gd name="connsiteY21" fmla="*/ 377762 h 1171152"/>
                  <a:gd name="connsiteX22" fmla="*/ 2654732 w 3378155"/>
                  <a:gd name="connsiteY22" fmla="*/ 440817 h 1171152"/>
                  <a:gd name="connsiteX23" fmla="*/ 3128792 w 3378155"/>
                  <a:gd name="connsiteY23" fmla="*/ 679990 h 1171152"/>
                  <a:gd name="connsiteX24" fmla="*/ 3331769 w 3378155"/>
                  <a:gd name="connsiteY24" fmla="*/ 853631 h 1171152"/>
                  <a:gd name="connsiteX25" fmla="*/ 3237472 w 3378155"/>
                  <a:gd name="connsiteY25" fmla="*/ 832485 h 1171152"/>
                  <a:gd name="connsiteX26" fmla="*/ 3051734 w 3378155"/>
                  <a:gd name="connsiteY26" fmla="*/ 669893 h 1171152"/>
                  <a:gd name="connsiteX27" fmla="*/ 2607488 w 3378155"/>
                  <a:gd name="connsiteY27" fmla="*/ 443960 h 1171152"/>
                  <a:gd name="connsiteX28" fmla="*/ 2654732 w 3378155"/>
                  <a:gd name="connsiteY28" fmla="*/ 440817 h 1171152"/>
                  <a:gd name="connsiteX29" fmla="*/ 5353 w 3378155"/>
                  <a:gd name="connsiteY29" fmla="*/ 237554 h 1171152"/>
                  <a:gd name="connsiteX30" fmla="*/ 126035 w 3378155"/>
                  <a:gd name="connsiteY30" fmla="*/ 255651 h 1171152"/>
                  <a:gd name="connsiteX31" fmla="*/ 141847 w 3378155"/>
                  <a:gd name="connsiteY31" fmla="*/ 290322 h 1171152"/>
                  <a:gd name="connsiteX32" fmla="*/ 142513 w 3378155"/>
                  <a:gd name="connsiteY32" fmla="*/ 291465 h 1171152"/>
                  <a:gd name="connsiteX33" fmla="*/ 21070 w 3378155"/>
                  <a:gd name="connsiteY33" fmla="*/ 275654 h 1171152"/>
                  <a:gd name="connsiteX34" fmla="*/ 20498 w 3378155"/>
                  <a:gd name="connsiteY34" fmla="*/ 274511 h 1171152"/>
                  <a:gd name="connsiteX35" fmla="*/ 5448 w 3378155"/>
                  <a:gd name="connsiteY35" fmla="*/ 237554 h 1171152"/>
                  <a:gd name="connsiteX36" fmla="*/ 302057 w 3378155"/>
                  <a:gd name="connsiteY36" fmla="*/ 450152 h 1171152"/>
                  <a:gd name="connsiteX37" fmla="*/ 1593552 w 3378155"/>
                  <a:gd name="connsiteY37" fmla="*/ 962311 h 1171152"/>
                  <a:gd name="connsiteX38" fmla="*/ 1579550 w 3378155"/>
                  <a:gd name="connsiteY38" fmla="*/ 1001935 h 1171152"/>
                  <a:gd name="connsiteX39" fmla="*/ 186233 w 3378155"/>
                  <a:gd name="connsiteY39" fmla="*/ 446056 h 1171152"/>
                  <a:gd name="connsiteX40" fmla="*/ 302057 w 3378155"/>
                  <a:gd name="connsiteY40" fmla="*/ 450152 h 1171152"/>
                  <a:gd name="connsiteX41" fmla="*/ 3275191 w 3378155"/>
                  <a:gd name="connsiteY41" fmla="*/ 951643 h 1171152"/>
                  <a:gd name="connsiteX42" fmla="*/ 3378156 w 3378155"/>
                  <a:gd name="connsiteY42" fmla="*/ 982218 h 1171152"/>
                  <a:gd name="connsiteX43" fmla="*/ 3370250 w 3378155"/>
                  <a:gd name="connsiteY43" fmla="*/ 1011269 h 1171152"/>
                  <a:gd name="connsiteX44" fmla="*/ 3266237 w 3378155"/>
                  <a:gd name="connsiteY44" fmla="*/ 978313 h 1171152"/>
                  <a:gd name="connsiteX45" fmla="*/ 3275191 w 3378155"/>
                  <a:gd name="connsiteY45" fmla="*/ 951548 h 1171152"/>
                  <a:gd name="connsiteX46" fmla="*/ 3249283 w 3378155"/>
                  <a:gd name="connsiteY46" fmla="*/ 1003554 h 1171152"/>
                  <a:gd name="connsiteX47" fmla="*/ 3353867 w 3378155"/>
                  <a:gd name="connsiteY47" fmla="*/ 1038797 h 1171152"/>
                  <a:gd name="connsiteX48" fmla="*/ 2492807 w 3378155"/>
                  <a:gd name="connsiteY48" fmla="*/ 1156811 h 1171152"/>
                  <a:gd name="connsiteX49" fmla="*/ 2432323 w 3378155"/>
                  <a:gd name="connsiteY49" fmla="*/ 1151287 h 1171152"/>
                  <a:gd name="connsiteX50" fmla="*/ 2380508 w 3378155"/>
                  <a:gd name="connsiteY50" fmla="*/ 1101471 h 1171152"/>
                  <a:gd name="connsiteX51" fmla="*/ 2436610 w 3378155"/>
                  <a:gd name="connsiteY51" fmla="*/ 1106805 h 1171152"/>
                  <a:gd name="connsiteX52" fmla="*/ 3249283 w 3378155"/>
                  <a:gd name="connsiteY52" fmla="*/ 1003554 h 1171152"/>
                  <a:gd name="connsiteX53" fmla="*/ 1730236 w 3378155"/>
                  <a:gd name="connsiteY53" fmla="*/ 994220 h 1171152"/>
                  <a:gd name="connsiteX54" fmla="*/ 1866252 w 3378155"/>
                  <a:gd name="connsiteY54" fmla="*/ 1022890 h 1171152"/>
                  <a:gd name="connsiteX55" fmla="*/ 1875683 w 3378155"/>
                  <a:gd name="connsiteY55" fmla="*/ 1067467 h 1171152"/>
                  <a:gd name="connsiteX56" fmla="*/ 1727950 w 3378155"/>
                  <a:gd name="connsiteY56" fmla="*/ 1036511 h 1171152"/>
                  <a:gd name="connsiteX57" fmla="*/ 1730140 w 3378155"/>
                  <a:gd name="connsiteY57" fmla="*/ 994220 h 117115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378155" h="1171152">
                    <a:moveTo>
                      <a:pt x="1259796" y="59436"/>
                    </a:moveTo>
                    <a:cubicBezTo>
                      <a:pt x="1553070" y="105823"/>
                      <a:pt x="1854632" y="174974"/>
                      <a:pt x="2143526" y="261747"/>
                    </a:cubicBezTo>
                    <a:lnTo>
                      <a:pt x="2123523" y="274034"/>
                    </a:lnTo>
                    <a:cubicBezTo>
                      <a:pt x="1849489" y="191643"/>
                      <a:pt x="1563548" y="126206"/>
                      <a:pt x="1285894" y="82677"/>
                    </a:cubicBezTo>
                    <a:cubicBezTo>
                      <a:pt x="1211885" y="71056"/>
                      <a:pt x="1138733" y="61151"/>
                      <a:pt x="1068534" y="53150"/>
                    </a:cubicBezTo>
                    <a:lnTo>
                      <a:pt x="1029672" y="27813"/>
                    </a:lnTo>
                    <a:cubicBezTo>
                      <a:pt x="1104062" y="36481"/>
                      <a:pt x="1181405" y="47149"/>
                      <a:pt x="1259700" y="59531"/>
                    </a:cubicBezTo>
                    <a:close/>
                    <a:moveTo>
                      <a:pt x="940232" y="18193"/>
                    </a:moveTo>
                    <a:lnTo>
                      <a:pt x="984333" y="44291"/>
                    </a:lnTo>
                    <a:cubicBezTo>
                      <a:pt x="956424" y="41624"/>
                      <a:pt x="928707" y="39243"/>
                      <a:pt x="901846" y="37243"/>
                    </a:cubicBezTo>
                    <a:lnTo>
                      <a:pt x="852507" y="10477"/>
                    </a:lnTo>
                    <a:cubicBezTo>
                      <a:pt x="881082" y="12668"/>
                      <a:pt x="910609" y="15240"/>
                      <a:pt x="940232" y="18193"/>
                    </a:cubicBezTo>
                    <a:close/>
                    <a:moveTo>
                      <a:pt x="525514" y="0"/>
                    </a:moveTo>
                    <a:lnTo>
                      <a:pt x="595808" y="28575"/>
                    </a:lnTo>
                    <a:cubicBezTo>
                      <a:pt x="293770" y="36957"/>
                      <a:pt x="110319" y="104394"/>
                      <a:pt x="119272" y="223266"/>
                    </a:cubicBezTo>
                    <a:lnTo>
                      <a:pt x="19" y="203073"/>
                    </a:lnTo>
                    <a:cubicBezTo>
                      <a:pt x="-2267" y="77343"/>
                      <a:pt x="200235" y="7239"/>
                      <a:pt x="525514" y="0"/>
                    </a:cubicBezTo>
                    <a:close/>
                    <a:moveTo>
                      <a:pt x="2492140" y="377762"/>
                    </a:moveTo>
                    <a:cubicBezTo>
                      <a:pt x="2519858" y="387953"/>
                      <a:pt x="2547576" y="398431"/>
                      <a:pt x="2574627" y="408908"/>
                    </a:cubicBezTo>
                    <a:lnTo>
                      <a:pt x="2531860" y="413766"/>
                    </a:lnTo>
                    <a:cubicBezTo>
                      <a:pt x="2506333" y="403860"/>
                      <a:pt x="2480139" y="393859"/>
                      <a:pt x="2453945" y="384239"/>
                    </a:cubicBezTo>
                    <a:lnTo>
                      <a:pt x="2492236" y="377762"/>
                    </a:lnTo>
                    <a:close/>
                    <a:moveTo>
                      <a:pt x="2654732" y="440817"/>
                    </a:moveTo>
                    <a:cubicBezTo>
                      <a:pt x="2841993" y="517398"/>
                      <a:pt x="3005824" y="599599"/>
                      <a:pt x="3128792" y="679990"/>
                    </a:cubicBezTo>
                    <a:cubicBezTo>
                      <a:pt x="3220994" y="740188"/>
                      <a:pt x="3289764" y="798671"/>
                      <a:pt x="3331769" y="853631"/>
                    </a:cubicBezTo>
                    <a:lnTo>
                      <a:pt x="3237472" y="832485"/>
                    </a:lnTo>
                    <a:cubicBezTo>
                      <a:pt x="3200038" y="781145"/>
                      <a:pt x="3137173" y="726472"/>
                      <a:pt x="3051734" y="669893"/>
                    </a:cubicBezTo>
                    <a:cubicBezTo>
                      <a:pt x="2937434" y="594170"/>
                      <a:pt x="2783987" y="516541"/>
                      <a:pt x="2607488" y="443960"/>
                    </a:cubicBezTo>
                    <a:lnTo>
                      <a:pt x="2654732" y="440817"/>
                    </a:lnTo>
                    <a:close/>
                    <a:moveTo>
                      <a:pt x="5353" y="237554"/>
                    </a:moveTo>
                    <a:lnTo>
                      <a:pt x="126035" y="255651"/>
                    </a:lnTo>
                    <a:cubicBezTo>
                      <a:pt x="129750" y="266795"/>
                      <a:pt x="135084" y="278416"/>
                      <a:pt x="141847" y="290322"/>
                    </a:cubicBezTo>
                    <a:lnTo>
                      <a:pt x="142513" y="291465"/>
                    </a:lnTo>
                    <a:lnTo>
                      <a:pt x="21070" y="275654"/>
                    </a:lnTo>
                    <a:lnTo>
                      <a:pt x="20498" y="274511"/>
                    </a:lnTo>
                    <a:cubicBezTo>
                      <a:pt x="13831" y="261842"/>
                      <a:pt x="8782" y="249365"/>
                      <a:pt x="5448" y="237554"/>
                    </a:cubicBezTo>
                    <a:close/>
                    <a:moveTo>
                      <a:pt x="302057" y="450152"/>
                    </a:moveTo>
                    <a:cubicBezTo>
                      <a:pt x="555613" y="633127"/>
                      <a:pt x="1036149" y="825913"/>
                      <a:pt x="1593552" y="962311"/>
                    </a:cubicBezTo>
                    <a:lnTo>
                      <a:pt x="1579550" y="1001935"/>
                    </a:lnTo>
                    <a:cubicBezTo>
                      <a:pt x="973855" y="853916"/>
                      <a:pt x="454743" y="644271"/>
                      <a:pt x="186233" y="446056"/>
                    </a:cubicBezTo>
                    <a:lnTo>
                      <a:pt x="302057" y="450152"/>
                    </a:lnTo>
                    <a:close/>
                    <a:moveTo>
                      <a:pt x="3275191" y="951643"/>
                    </a:moveTo>
                    <a:lnTo>
                      <a:pt x="3378156" y="982218"/>
                    </a:lnTo>
                    <a:cubicBezTo>
                      <a:pt x="3376918" y="992219"/>
                      <a:pt x="3374251" y="1001935"/>
                      <a:pt x="3370250" y="1011269"/>
                    </a:cubicBezTo>
                    <a:lnTo>
                      <a:pt x="3266237" y="978313"/>
                    </a:lnTo>
                    <a:cubicBezTo>
                      <a:pt x="3270523" y="969740"/>
                      <a:pt x="3273476" y="960787"/>
                      <a:pt x="3275191" y="951548"/>
                    </a:cubicBezTo>
                    <a:close/>
                    <a:moveTo>
                      <a:pt x="3249283" y="1003554"/>
                    </a:moveTo>
                    <a:lnTo>
                      <a:pt x="3353867" y="1038797"/>
                    </a:lnTo>
                    <a:cubicBezTo>
                      <a:pt x="3266618" y="1150239"/>
                      <a:pt x="2967247" y="1197293"/>
                      <a:pt x="2492807" y="1156811"/>
                    </a:cubicBezTo>
                    <a:cubicBezTo>
                      <a:pt x="2472804" y="1155097"/>
                      <a:pt x="2452611" y="1153287"/>
                      <a:pt x="2432323" y="1151287"/>
                    </a:cubicBezTo>
                    <a:lnTo>
                      <a:pt x="2380508" y="1101471"/>
                    </a:lnTo>
                    <a:cubicBezTo>
                      <a:pt x="2399367" y="1103376"/>
                      <a:pt x="2418036" y="1105186"/>
                      <a:pt x="2436610" y="1106805"/>
                    </a:cubicBezTo>
                    <a:cubicBezTo>
                      <a:pt x="2878094" y="1146048"/>
                      <a:pt x="3161462" y="1104995"/>
                      <a:pt x="3249283" y="1003554"/>
                    </a:cubicBezTo>
                    <a:close/>
                    <a:moveTo>
                      <a:pt x="1730236" y="994220"/>
                    </a:moveTo>
                    <a:cubicBezTo>
                      <a:pt x="1775575" y="1004316"/>
                      <a:pt x="1821295" y="1013936"/>
                      <a:pt x="1866252" y="1022890"/>
                    </a:cubicBezTo>
                    <a:lnTo>
                      <a:pt x="1875683" y="1067467"/>
                    </a:lnTo>
                    <a:cubicBezTo>
                      <a:pt x="1826914" y="1057847"/>
                      <a:pt x="1777194" y="1047369"/>
                      <a:pt x="1727950" y="1036511"/>
                    </a:cubicBezTo>
                    <a:lnTo>
                      <a:pt x="1730140" y="9942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3" name="任意多边形: 形状 3082"/>
              <p:cNvSpPr/>
              <p:nvPr/>
            </p:nvSpPr>
            <p:spPr>
              <a:xfrm>
                <a:off x="5254220" y="2267137"/>
                <a:ext cx="2635191" cy="909928"/>
              </a:xfrm>
              <a:custGeom>
                <a:gdLst>
                  <a:gd name="connsiteX0" fmla="*/ 953031 w 2635191"/>
                  <a:gd name="connsiteY0" fmla="*/ 43341 h 909928"/>
                  <a:gd name="connsiteX1" fmla="*/ 953031 w 2635191"/>
                  <a:gd name="connsiteY1" fmla="*/ 43341 h 909928"/>
                  <a:gd name="connsiteX2" fmla="*/ 1184965 w 2635191"/>
                  <a:gd name="connsiteY2" fmla="*/ 84585 h 909928"/>
                  <a:gd name="connsiteX3" fmla="*/ 1196871 w 2635191"/>
                  <a:gd name="connsiteY3" fmla="*/ 106397 h 909928"/>
                  <a:gd name="connsiteX4" fmla="*/ 981035 w 2635191"/>
                  <a:gd name="connsiteY4" fmla="*/ 68297 h 909928"/>
                  <a:gd name="connsiteX5" fmla="*/ 981035 w 2635191"/>
                  <a:gd name="connsiteY5" fmla="*/ 68297 h 909928"/>
                  <a:gd name="connsiteX6" fmla="*/ 353242 w 2635191"/>
                  <a:gd name="connsiteY6" fmla="*/ 38484 h 909928"/>
                  <a:gd name="connsiteX7" fmla="*/ 271517 w 2635191"/>
                  <a:gd name="connsiteY7" fmla="*/ 8766 h 909928"/>
                  <a:gd name="connsiteX8" fmla="*/ 952936 w 2635191"/>
                  <a:gd name="connsiteY8" fmla="*/ 43341 h 909928"/>
                  <a:gd name="connsiteX9" fmla="*/ 1525865 w 2635191"/>
                  <a:gd name="connsiteY9" fmla="*/ 164785 h 909928"/>
                  <a:gd name="connsiteX10" fmla="*/ 2276244 w 2635191"/>
                  <a:gd name="connsiteY10" fmla="*/ 438819 h 909928"/>
                  <a:gd name="connsiteX11" fmla="*/ 2211379 w 2635191"/>
                  <a:gd name="connsiteY11" fmla="*/ 436343 h 909928"/>
                  <a:gd name="connsiteX12" fmla="*/ 1514339 w 2635191"/>
                  <a:gd name="connsiteY12" fmla="*/ 180978 h 909928"/>
                  <a:gd name="connsiteX13" fmla="*/ 1525769 w 2635191"/>
                  <a:gd name="connsiteY13" fmla="*/ 164785 h 909928"/>
                  <a:gd name="connsiteX14" fmla="*/ 216272 w 2635191"/>
                  <a:gd name="connsiteY14" fmla="*/ 16386 h 909928"/>
                  <a:gd name="connsiteX15" fmla="*/ 303140 w 2635191"/>
                  <a:gd name="connsiteY15" fmla="*/ 45818 h 909928"/>
                  <a:gd name="connsiteX16" fmla="*/ 142549 w 2635191"/>
                  <a:gd name="connsiteY16" fmla="*/ 245081 h 909928"/>
                  <a:gd name="connsiteX17" fmla="*/ 143597 w 2635191"/>
                  <a:gd name="connsiteY17" fmla="*/ 246605 h 909928"/>
                  <a:gd name="connsiteX18" fmla="*/ 28630 w 2635191"/>
                  <a:gd name="connsiteY18" fmla="*/ 231651 h 909928"/>
                  <a:gd name="connsiteX19" fmla="*/ 27773 w 2635191"/>
                  <a:gd name="connsiteY19" fmla="*/ 230412 h 909928"/>
                  <a:gd name="connsiteX20" fmla="*/ 216177 w 2635191"/>
                  <a:gd name="connsiteY20" fmla="*/ 16481 h 909928"/>
                  <a:gd name="connsiteX21" fmla="*/ 2335299 w 2635191"/>
                  <a:gd name="connsiteY21" fmla="*/ 469585 h 909928"/>
                  <a:gd name="connsiteX22" fmla="*/ 2464553 w 2635191"/>
                  <a:gd name="connsiteY22" fmla="*/ 548071 h 909928"/>
                  <a:gd name="connsiteX23" fmla="*/ 2611810 w 2635191"/>
                  <a:gd name="connsiteY23" fmla="*/ 813819 h 909928"/>
                  <a:gd name="connsiteX24" fmla="*/ 2509416 w 2635191"/>
                  <a:gd name="connsiteY24" fmla="*/ 780291 h 909928"/>
                  <a:gd name="connsiteX25" fmla="*/ 2383972 w 2635191"/>
                  <a:gd name="connsiteY25" fmla="*/ 537498 h 909928"/>
                  <a:gd name="connsiteX26" fmla="*/ 2265767 w 2635191"/>
                  <a:gd name="connsiteY26" fmla="*/ 464823 h 909928"/>
                  <a:gd name="connsiteX27" fmla="*/ 2335394 w 2635191"/>
                  <a:gd name="connsiteY27" fmla="*/ 469585 h 909928"/>
                  <a:gd name="connsiteX28" fmla="*/ 300854 w 2635191"/>
                  <a:gd name="connsiteY28" fmla="*/ 380907 h 909928"/>
                  <a:gd name="connsiteX29" fmla="*/ 1418232 w 2635191"/>
                  <a:gd name="connsiteY29" fmla="*/ 780767 h 909928"/>
                  <a:gd name="connsiteX30" fmla="*/ 1424519 w 2635191"/>
                  <a:gd name="connsiteY30" fmla="*/ 820010 h 909928"/>
                  <a:gd name="connsiteX31" fmla="*/ 195984 w 2635191"/>
                  <a:gd name="connsiteY31" fmla="*/ 378621 h 909928"/>
                  <a:gd name="connsiteX32" fmla="*/ 300854 w 2635191"/>
                  <a:gd name="connsiteY32" fmla="*/ 380907 h 909928"/>
                  <a:gd name="connsiteX33" fmla="*/ 2370256 w 2635191"/>
                  <a:gd name="connsiteY33" fmla="*/ 843060 h 909928"/>
                  <a:gd name="connsiteX34" fmla="*/ 2465506 w 2635191"/>
                  <a:gd name="connsiteY34" fmla="*/ 884399 h 909928"/>
                  <a:gd name="connsiteX35" fmla="*/ 1910580 w 2635191"/>
                  <a:gd name="connsiteY35" fmla="*/ 895257 h 909928"/>
                  <a:gd name="connsiteX36" fmla="*/ 1910580 w 2635191"/>
                  <a:gd name="connsiteY36" fmla="*/ 895257 h 909928"/>
                  <a:gd name="connsiteX37" fmla="*/ 1545295 w 2635191"/>
                  <a:gd name="connsiteY37" fmla="*/ 843537 h 909928"/>
                  <a:gd name="connsiteX38" fmla="*/ 1527674 w 2635191"/>
                  <a:gd name="connsiteY38" fmla="*/ 802198 h 909928"/>
                  <a:gd name="connsiteX39" fmla="*/ 1859716 w 2635191"/>
                  <a:gd name="connsiteY39" fmla="*/ 849918 h 909928"/>
                  <a:gd name="connsiteX40" fmla="*/ 1859716 w 2635191"/>
                  <a:gd name="connsiteY40" fmla="*/ 849918 h 909928"/>
                  <a:gd name="connsiteX41" fmla="*/ 2370256 w 2635191"/>
                  <a:gd name="connsiteY41" fmla="*/ 843060 h 90992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635191" h="909928">
                    <a:moveTo>
                      <a:pt x="953031" y="43341"/>
                    </a:moveTo>
                    <a:cubicBezTo>
                      <a:pt x="953031" y="43341"/>
                      <a:pt x="953031" y="43341"/>
                      <a:pt x="953031" y="43341"/>
                    </a:cubicBezTo>
                    <a:cubicBezTo>
                      <a:pt x="1029231" y="55057"/>
                      <a:pt x="1107241" y="68868"/>
                      <a:pt x="1184965" y="84585"/>
                    </a:cubicBezTo>
                    <a:lnTo>
                      <a:pt x="1196871" y="106397"/>
                    </a:lnTo>
                    <a:cubicBezTo>
                      <a:pt x="1124481" y="91824"/>
                      <a:pt x="1051901" y="79060"/>
                      <a:pt x="981035" y="68297"/>
                    </a:cubicBezTo>
                    <a:cubicBezTo>
                      <a:pt x="981035" y="68297"/>
                      <a:pt x="981035" y="68297"/>
                      <a:pt x="981035" y="68297"/>
                    </a:cubicBezTo>
                    <a:cubicBezTo>
                      <a:pt x="733861" y="30864"/>
                      <a:pt x="511452" y="19529"/>
                      <a:pt x="353242" y="38484"/>
                    </a:cubicBezTo>
                    <a:lnTo>
                      <a:pt x="271517" y="8766"/>
                    </a:lnTo>
                    <a:cubicBezTo>
                      <a:pt x="445158" y="-10570"/>
                      <a:pt x="686522" y="2574"/>
                      <a:pt x="952936" y="43341"/>
                    </a:cubicBezTo>
                    <a:close/>
                    <a:moveTo>
                      <a:pt x="1525865" y="164785"/>
                    </a:moveTo>
                    <a:cubicBezTo>
                      <a:pt x="1807804" y="240795"/>
                      <a:pt x="2078219" y="339093"/>
                      <a:pt x="2276244" y="438819"/>
                    </a:cubicBezTo>
                    <a:lnTo>
                      <a:pt x="2211379" y="436343"/>
                    </a:lnTo>
                    <a:cubicBezTo>
                      <a:pt x="2028594" y="343569"/>
                      <a:pt x="1777230" y="251844"/>
                      <a:pt x="1514339" y="180978"/>
                    </a:cubicBezTo>
                    <a:lnTo>
                      <a:pt x="1525769" y="164785"/>
                    </a:lnTo>
                    <a:close/>
                    <a:moveTo>
                      <a:pt x="216272" y="16386"/>
                    </a:moveTo>
                    <a:lnTo>
                      <a:pt x="303140" y="45818"/>
                    </a:lnTo>
                    <a:cubicBezTo>
                      <a:pt x="133881" y="76107"/>
                      <a:pt x="71302" y="145449"/>
                      <a:pt x="142549" y="245081"/>
                    </a:cubicBezTo>
                    <a:lnTo>
                      <a:pt x="143597" y="246605"/>
                    </a:lnTo>
                    <a:lnTo>
                      <a:pt x="28630" y="231651"/>
                    </a:lnTo>
                    <a:lnTo>
                      <a:pt x="27773" y="230412"/>
                    </a:lnTo>
                    <a:cubicBezTo>
                      <a:pt x="-45189" y="122208"/>
                      <a:pt x="28344" y="47913"/>
                      <a:pt x="216177" y="16481"/>
                    </a:cubicBezTo>
                    <a:close/>
                    <a:moveTo>
                      <a:pt x="2335299" y="469585"/>
                    </a:moveTo>
                    <a:cubicBezTo>
                      <a:pt x="2383305" y="495684"/>
                      <a:pt x="2426739" y="522068"/>
                      <a:pt x="2464553" y="548071"/>
                    </a:cubicBezTo>
                    <a:cubicBezTo>
                      <a:pt x="2614858" y="651322"/>
                      <a:pt x="2671531" y="746191"/>
                      <a:pt x="2611810" y="813819"/>
                    </a:cubicBezTo>
                    <a:lnTo>
                      <a:pt x="2509416" y="780291"/>
                    </a:lnTo>
                    <a:cubicBezTo>
                      <a:pt x="2568566" y="719331"/>
                      <a:pt x="2520180" y="632558"/>
                      <a:pt x="2383972" y="537498"/>
                    </a:cubicBezTo>
                    <a:cubicBezTo>
                      <a:pt x="2349587" y="513495"/>
                      <a:pt x="2309772" y="489016"/>
                      <a:pt x="2265767" y="464823"/>
                    </a:cubicBezTo>
                    <a:lnTo>
                      <a:pt x="2335394" y="469585"/>
                    </a:lnTo>
                    <a:close/>
                    <a:moveTo>
                      <a:pt x="300854" y="380907"/>
                    </a:moveTo>
                    <a:cubicBezTo>
                      <a:pt x="538979" y="532831"/>
                      <a:pt x="966176" y="686850"/>
                      <a:pt x="1418232" y="780767"/>
                    </a:cubicBezTo>
                    <a:lnTo>
                      <a:pt x="1424519" y="820010"/>
                    </a:lnTo>
                    <a:cubicBezTo>
                      <a:pt x="924837" y="716664"/>
                      <a:pt x="454016" y="546166"/>
                      <a:pt x="195984" y="378621"/>
                    </a:cubicBezTo>
                    <a:lnTo>
                      <a:pt x="300854" y="380907"/>
                    </a:lnTo>
                    <a:close/>
                    <a:moveTo>
                      <a:pt x="2370256" y="843060"/>
                    </a:moveTo>
                    <a:lnTo>
                      <a:pt x="2465506" y="884399"/>
                    </a:lnTo>
                    <a:cubicBezTo>
                      <a:pt x="2339395" y="913831"/>
                      <a:pt x="2147752" y="918308"/>
                      <a:pt x="1910580" y="895257"/>
                    </a:cubicBezTo>
                    <a:cubicBezTo>
                      <a:pt x="1910580" y="895257"/>
                      <a:pt x="1910580" y="895257"/>
                      <a:pt x="1910580" y="895257"/>
                    </a:cubicBezTo>
                    <a:cubicBezTo>
                      <a:pt x="1795327" y="884018"/>
                      <a:pt x="1672169" y="866682"/>
                      <a:pt x="1545295" y="843537"/>
                    </a:cubicBezTo>
                    <a:lnTo>
                      <a:pt x="1527674" y="802198"/>
                    </a:lnTo>
                    <a:cubicBezTo>
                      <a:pt x="1642737" y="823344"/>
                      <a:pt x="1754655" y="839441"/>
                      <a:pt x="1859716" y="849918"/>
                    </a:cubicBezTo>
                    <a:cubicBezTo>
                      <a:pt x="1859716" y="849918"/>
                      <a:pt x="1859716" y="849918"/>
                      <a:pt x="1859716" y="849918"/>
                    </a:cubicBezTo>
                    <a:cubicBezTo>
                      <a:pt x="2076314" y="871635"/>
                      <a:pt x="2252622" y="868683"/>
                      <a:pt x="2370256" y="8430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4" name="任意多边形: 形状 3083"/>
              <p:cNvSpPr/>
              <p:nvPr/>
            </p:nvSpPr>
            <p:spPr>
              <a:xfrm>
                <a:off x="5616391" y="2363991"/>
                <a:ext cx="1947060" cy="670559"/>
              </a:xfrm>
              <a:custGeom>
                <a:gdLst>
                  <a:gd name="connsiteX0" fmla="*/ 683633 w 1947060"/>
                  <a:gd name="connsiteY0" fmla="*/ 29070 h 670559"/>
                  <a:gd name="connsiteX1" fmla="*/ 1837968 w 1947060"/>
                  <a:gd name="connsiteY1" fmla="*/ 416737 h 670559"/>
                  <a:gd name="connsiteX2" fmla="*/ 1388959 w 1947060"/>
                  <a:gd name="connsiteY2" fmla="*/ 656672 h 670559"/>
                  <a:gd name="connsiteX3" fmla="*/ 30123 w 1947060"/>
                  <a:gd name="connsiteY3" fmla="*/ 180898 h 670559"/>
                  <a:gd name="connsiteX4" fmla="*/ 683729 w 1947060"/>
                  <a:gd name="connsiteY4" fmla="*/ 29070 h 670559"/>
                  <a:gd name="connsiteX5" fmla="*/ 1370195 w 1947060"/>
                  <a:gd name="connsiteY5" fmla="*/ 640004 h 670559"/>
                  <a:gd name="connsiteX6" fmla="*/ 1804440 w 1947060"/>
                  <a:gd name="connsiteY6" fmla="*/ 412356 h 670559"/>
                  <a:gd name="connsiteX7" fmla="*/ 695635 w 1947060"/>
                  <a:gd name="connsiteY7" fmla="*/ 39643 h 670559"/>
                  <a:gd name="connsiteX8" fmla="*/ 73938 w 1947060"/>
                  <a:gd name="connsiteY8" fmla="*/ 186613 h 670559"/>
                  <a:gd name="connsiteX9" fmla="*/ 1370195 w 1947060"/>
                  <a:gd name="connsiteY9" fmla="*/ 640004 h 6705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060" h="670559">
                    <a:moveTo>
                      <a:pt x="683633" y="29070"/>
                    </a:moveTo>
                    <a:cubicBezTo>
                      <a:pt x="1124355" y="94316"/>
                      <a:pt x="1621274" y="259765"/>
                      <a:pt x="1837968" y="416737"/>
                    </a:cubicBezTo>
                    <a:cubicBezTo>
                      <a:pt x="2081808" y="593521"/>
                      <a:pt x="1910358" y="712489"/>
                      <a:pt x="1388959" y="656672"/>
                    </a:cubicBezTo>
                    <a:cubicBezTo>
                      <a:pt x="821174" y="595903"/>
                      <a:pt x="180713" y="368350"/>
                      <a:pt x="30123" y="180898"/>
                    </a:cubicBezTo>
                    <a:cubicBezTo>
                      <a:pt x="-101322" y="17259"/>
                      <a:pt x="212146" y="-40748"/>
                      <a:pt x="683729" y="29070"/>
                    </a:cubicBezTo>
                    <a:close/>
                    <a:moveTo>
                      <a:pt x="1370195" y="640004"/>
                    </a:moveTo>
                    <a:cubicBezTo>
                      <a:pt x="1868448" y="693915"/>
                      <a:pt x="2035993" y="581425"/>
                      <a:pt x="1804440" y="412356"/>
                    </a:cubicBezTo>
                    <a:cubicBezTo>
                      <a:pt x="1597748" y="261480"/>
                      <a:pt x="1119593" y="102127"/>
                      <a:pt x="695635" y="39643"/>
                    </a:cubicBezTo>
                    <a:cubicBezTo>
                      <a:pt x="243102" y="-27032"/>
                      <a:pt x="-54554" y="29546"/>
                      <a:pt x="73938" y="186613"/>
                    </a:cubicBezTo>
                    <a:cubicBezTo>
                      <a:pt x="220337" y="365398"/>
                      <a:pt x="829747" y="581520"/>
                      <a:pt x="1370195" y="64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5" name="任意多边形: 形状 3084"/>
              <p:cNvSpPr/>
              <p:nvPr/>
            </p:nvSpPr>
            <p:spPr>
              <a:xfrm>
                <a:off x="6976299" y="2695956"/>
                <a:ext cx="467296" cy="107251"/>
              </a:xfrm>
              <a:custGeom>
                <a:gdLst>
                  <a:gd name="connsiteX0" fmla="*/ 349568 w 467296"/>
                  <a:gd name="connsiteY0" fmla="*/ 26003 h 107251"/>
                  <a:gd name="connsiteX1" fmla="*/ 352330 w 467296"/>
                  <a:gd name="connsiteY1" fmla="*/ 27623 h 107251"/>
                  <a:gd name="connsiteX2" fmla="*/ 431482 w 467296"/>
                  <a:gd name="connsiteY2" fmla="*/ 78677 h 107251"/>
                  <a:gd name="connsiteX3" fmla="*/ 465487 w 467296"/>
                  <a:gd name="connsiteY3" fmla="*/ 105632 h 107251"/>
                  <a:gd name="connsiteX4" fmla="*/ 467296 w 467296"/>
                  <a:gd name="connsiteY4" fmla="*/ 107252 h 107251"/>
                  <a:gd name="connsiteX5" fmla="*/ 57055 w 467296"/>
                  <a:gd name="connsiteY5" fmla="*/ 42672 h 107251"/>
                  <a:gd name="connsiteX6" fmla="*/ 55436 w 467296"/>
                  <a:gd name="connsiteY6" fmla="*/ 41053 h 107251"/>
                  <a:gd name="connsiteX7" fmla="*/ 40100 w 467296"/>
                  <a:gd name="connsiteY7" fmla="*/ 27527 h 107251"/>
                  <a:gd name="connsiteX8" fmla="*/ 2763 w 467296"/>
                  <a:gd name="connsiteY8" fmla="*/ 1715 h 107251"/>
                  <a:gd name="connsiteX9" fmla="*/ 0 w 467296"/>
                  <a:gd name="connsiteY9" fmla="*/ 0 h 107251"/>
                  <a:gd name="connsiteX10" fmla="*/ 349472 w 467296"/>
                  <a:gd name="connsiteY10" fmla="*/ 25908 h 107251"/>
                  <a:gd name="connsiteX11" fmla="*/ 454819 w 467296"/>
                  <a:gd name="connsiteY11" fmla="*/ 102584 h 107251"/>
                  <a:gd name="connsiteX12" fmla="*/ 423101 w 467296"/>
                  <a:gd name="connsiteY12" fmla="*/ 77533 h 107251"/>
                  <a:gd name="connsiteX13" fmla="*/ 347758 w 467296"/>
                  <a:gd name="connsiteY13" fmla="*/ 28670 h 107251"/>
                  <a:gd name="connsiteX14" fmla="*/ 13621 w 467296"/>
                  <a:gd name="connsiteY14" fmla="*/ 4000 h 107251"/>
                  <a:gd name="connsiteX15" fmla="*/ 49149 w 467296"/>
                  <a:gd name="connsiteY15" fmla="*/ 28765 h 107251"/>
                  <a:gd name="connsiteX16" fmla="*/ 63246 w 467296"/>
                  <a:gd name="connsiteY16" fmla="*/ 40957 h 107251"/>
                  <a:gd name="connsiteX17" fmla="*/ 454819 w 467296"/>
                  <a:gd name="connsiteY17" fmla="*/ 102584 h 10725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7296" h="107251">
                    <a:moveTo>
                      <a:pt x="349568" y="26003"/>
                    </a:moveTo>
                    <a:lnTo>
                      <a:pt x="352330" y="27623"/>
                    </a:lnTo>
                    <a:cubicBezTo>
                      <a:pt x="381858" y="44672"/>
                      <a:pt x="408527" y="61817"/>
                      <a:pt x="431482" y="78677"/>
                    </a:cubicBezTo>
                    <a:cubicBezTo>
                      <a:pt x="443865" y="87725"/>
                      <a:pt x="455390" y="96869"/>
                      <a:pt x="465487" y="105632"/>
                    </a:cubicBezTo>
                    <a:lnTo>
                      <a:pt x="467296" y="107252"/>
                    </a:lnTo>
                    <a:lnTo>
                      <a:pt x="57055" y="42672"/>
                    </a:lnTo>
                    <a:lnTo>
                      <a:pt x="55436" y="41053"/>
                    </a:lnTo>
                    <a:cubicBezTo>
                      <a:pt x="50959" y="36671"/>
                      <a:pt x="45815" y="32194"/>
                      <a:pt x="40100" y="27527"/>
                    </a:cubicBezTo>
                    <a:cubicBezTo>
                      <a:pt x="29528" y="19050"/>
                      <a:pt x="16955" y="10382"/>
                      <a:pt x="2763" y="1715"/>
                    </a:cubicBezTo>
                    <a:lnTo>
                      <a:pt x="0" y="0"/>
                    </a:lnTo>
                    <a:lnTo>
                      <a:pt x="349472" y="25908"/>
                    </a:lnTo>
                    <a:close/>
                    <a:moveTo>
                      <a:pt x="454819" y="102584"/>
                    </a:moveTo>
                    <a:cubicBezTo>
                      <a:pt x="445294" y="94393"/>
                      <a:pt x="434530" y="85915"/>
                      <a:pt x="423101" y="77533"/>
                    </a:cubicBezTo>
                    <a:cubicBezTo>
                      <a:pt x="401193" y="61436"/>
                      <a:pt x="375857" y="45053"/>
                      <a:pt x="347758" y="28670"/>
                    </a:cubicBezTo>
                    <a:lnTo>
                      <a:pt x="13621" y="4000"/>
                    </a:lnTo>
                    <a:cubicBezTo>
                      <a:pt x="27051" y="12287"/>
                      <a:pt x="38958" y="20574"/>
                      <a:pt x="49149" y="28765"/>
                    </a:cubicBezTo>
                    <a:cubicBezTo>
                      <a:pt x="54293" y="32861"/>
                      <a:pt x="59055" y="36957"/>
                      <a:pt x="63246" y="40957"/>
                    </a:cubicBezTo>
                    <a:lnTo>
                      <a:pt x="454819" y="1025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6" name="任意多边形: 形状 3085"/>
              <p:cNvSpPr/>
              <p:nvPr/>
            </p:nvSpPr>
            <p:spPr>
              <a:xfrm>
                <a:off x="5115591" y="2475642"/>
                <a:ext cx="2103310" cy="751427"/>
              </a:xfrm>
              <a:custGeom>
                <a:gdLst>
                  <a:gd name="connsiteX0" fmla="*/ 0 w 2103310"/>
                  <a:gd name="connsiteY0" fmla="*/ 0 h 751427"/>
                  <a:gd name="connsiteX1" fmla="*/ 47244 w 2103310"/>
                  <a:gd name="connsiteY1" fmla="*/ 6191 h 751427"/>
                  <a:gd name="connsiteX2" fmla="*/ 2082546 w 2103310"/>
                  <a:gd name="connsiteY2" fmla="*/ 732472 h 751427"/>
                  <a:gd name="connsiteX3" fmla="*/ 2103311 w 2103310"/>
                  <a:gd name="connsiteY3" fmla="*/ 751427 h 751427"/>
                  <a:gd name="connsiteX4" fmla="*/ 764572 w 2103310"/>
                  <a:gd name="connsiteY4" fmla="*/ 443484 h 751427"/>
                  <a:gd name="connsiteX5" fmla="*/ 0 w 2103310"/>
                  <a:gd name="connsiteY5" fmla="*/ 0 h 751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3310" h="751427">
                    <a:moveTo>
                      <a:pt x="0" y="0"/>
                    </a:moveTo>
                    <a:lnTo>
                      <a:pt x="47244" y="6191"/>
                    </a:lnTo>
                    <a:cubicBezTo>
                      <a:pt x="224409" y="286988"/>
                      <a:pt x="1206341" y="645890"/>
                      <a:pt x="2082546" y="732472"/>
                    </a:cubicBezTo>
                    <a:lnTo>
                      <a:pt x="2103311" y="751427"/>
                    </a:lnTo>
                    <a:cubicBezTo>
                      <a:pt x="1677638" y="709993"/>
                      <a:pt x="1190434" y="598360"/>
                      <a:pt x="764572" y="443484"/>
                    </a:cubicBezTo>
                    <a:cubicBezTo>
                      <a:pt x="352139" y="293465"/>
                      <a:pt x="81820" y="133255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7" name="任意多边形: 形状 3086"/>
              <p:cNvSpPr/>
              <p:nvPr/>
            </p:nvSpPr>
            <p:spPr>
              <a:xfrm>
                <a:off x="5000243" y="2101571"/>
                <a:ext cx="840295" cy="45458"/>
              </a:xfrm>
              <a:custGeom>
                <a:gdLst>
                  <a:gd name="connsiteX0" fmla="*/ 833247 w 840295"/>
                  <a:gd name="connsiteY0" fmla="*/ 40696 h 45458"/>
                  <a:gd name="connsiteX1" fmla="*/ 840296 w 840295"/>
                  <a:gd name="connsiteY1" fmla="*/ 45459 h 45458"/>
                  <a:gd name="connsiteX2" fmla="*/ 16478 w 840295"/>
                  <a:gd name="connsiteY2" fmla="*/ 17360 h 45458"/>
                  <a:gd name="connsiteX3" fmla="*/ 0 w 840295"/>
                  <a:gd name="connsiteY3" fmla="*/ 11740 h 45458"/>
                  <a:gd name="connsiteX4" fmla="*/ 833247 w 840295"/>
                  <a:gd name="connsiteY4" fmla="*/ 40792 h 4545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0294" h="45458">
                    <a:moveTo>
                      <a:pt x="833247" y="40696"/>
                    </a:moveTo>
                    <a:lnTo>
                      <a:pt x="840296" y="45459"/>
                    </a:lnTo>
                    <a:cubicBezTo>
                      <a:pt x="522827" y="5263"/>
                      <a:pt x="238316" y="-5690"/>
                      <a:pt x="16478" y="17360"/>
                    </a:cubicBezTo>
                    <a:lnTo>
                      <a:pt x="0" y="11740"/>
                    </a:lnTo>
                    <a:cubicBezTo>
                      <a:pt x="224885" y="-11215"/>
                      <a:pt x="512636" y="25"/>
                      <a:pt x="833247" y="40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8" name="任意多边形: 形状 3087"/>
              <p:cNvSpPr/>
              <p:nvPr/>
            </p:nvSpPr>
            <p:spPr>
              <a:xfrm>
                <a:off x="2665666" y="1749012"/>
                <a:ext cx="7232869" cy="2588672"/>
              </a:xfrm>
              <a:custGeom>
                <a:gdLst>
                  <a:gd name="connsiteX0" fmla="*/ 3082671 w 7232869"/>
                  <a:gd name="connsiteY0" fmla="*/ 165227 h 2588672"/>
                  <a:gd name="connsiteX1" fmla="*/ 3469672 w 7232869"/>
                  <a:gd name="connsiteY1" fmla="*/ 239331 h 2588672"/>
                  <a:gd name="connsiteX2" fmla="*/ 3479864 w 7232869"/>
                  <a:gd name="connsiteY2" fmla="*/ 254476 h 2588672"/>
                  <a:gd name="connsiteX3" fmla="*/ 3102578 w 7232869"/>
                  <a:gd name="connsiteY3" fmla="*/ 182467 h 2588672"/>
                  <a:gd name="connsiteX4" fmla="*/ 3085243 w 7232869"/>
                  <a:gd name="connsiteY4" fmla="*/ 167703 h 2588672"/>
                  <a:gd name="connsiteX5" fmla="*/ 3082385 w 7232869"/>
                  <a:gd name="connsiteY5" fmla="*/ 165132 h 2588672"/>
                  <a:gd name="connsiteX6" fmla="*/ 3082671 w 7232869"/>
                  <a:gd name="connsiteY6" fmla="*/ 165132 h 2588672"/>
                  <a:gd name="connsiteX7" fmla="*/ 3724942 w 7232869"/>
                  <a:gd name="connsiteY7" fmla="*/ 294672 h 2588672"/>
                  <a:gd name="connsiteX8" fmla="*/ 4472940 w 7232869"/>
                  <a:gd name="connsiteY8" fmla="*/ 486696 h 2588672"/>
                  <a:gd name="connsiteX9" fmla="*/ 4460557 w 7232869"/>
                  <a:gd name="connsiteY9" fmla="*/ 496125 h 2588672"/>
                  <a:gd name="connsiteX10" fmla="*/ 3729228 w 7232869"/>
                  <a:gd name="connsiteY10" fmla="*/ 308483 h 2588672"/>
                  <a:gd name="connsiteX11" fmla="*/ 3724942 w 7232869"/>
                  <a:gd name="connsiteY11" fmla="*/ 294672 h 2588672"/>
                  <a:gd name="connsiteX12" fmla="*/ 1769269 w 7232869"/>
                  <a:gd name="connsiteY12" fmla="*/ 9874 h 2588672"/>
                  <a:gd name="connsiteX13" fmla="*/ 1826133 w 7232869"/>
                  <a:gd name="connsiteY13" fmla="*/ 33782 h 2588672"/>
                  <a:gd name="connsiteX14" fmla="*/ 1214723 w 7232869"/>
                  <a:gd name="connsiteY14" fmla="*/ 32258 h 2588672"/>
                  <a:gd name="connsiteX15" fmla="*/ 1133285 w 7232869"/>
                  <a:gd name="connsiteY15" fmla="*/ 5778 h 2588672"/>
                  <a:gd name="connsiteX16" fmla="*/ 1769269 w 7232869"/>
                  <a:gd name="connsiteY16" fmla="*/ 9969 h 2588672"/>
                  <a:gd name="connsiteX17" fmla="*/ 4715542 w 7232869"/>
                  <a:gd name="connsiteY17" fmla="*/ 558990 h 2588672"/>
                  <a:gd name="connsiteX18" fmla="*/ 5304568 w 7232869"/>
                  <a:gd name="connsiteY18" fmla="*/ 757396 h 2588672"/>
                  <a:gd name="connsiteX19" fmla="*/ 5272945 w 7232869"/>
                  <a:gd name="connsiteY19" fmla="*/ 760920 h 2588672"/>
                  <a:gd name="connsiteX20" fmla="*/ 4697730 w 7232869"/>
                  <a:gd name="connsiteY20" fmla="*/ 566801 h 2588672"/>
                  <a:gd name="connsiteX21" fmla="*/ 4715447 w 7232869"/>
                  <a:gd name="connsiteY21" fmla="*/ 558990 h 2588672"/>
                  <a:gd name="connsiteX22" fmla="*/ 893445 w 7232869"/>
                  <a:gd name="connsiteY22" fmla="*/ 23019 h 2588672"/>
                  <a:gd name="connsiteX23" fmla="*/ 985933 w 7232869"/>
                  <a:gd name="connsiteY23" fmla="*/ 50260 h 2588672"/>
                  <a:gd name="connsiteX24" fmla="*/ 411099 w 7232869"/>
                  <a:gd name="connsiteY24" fmla="*/ 187039 h 2588672"/>
                  <a:gd name="connsiteX25" fmla="*/ 281750 w 7232869"/>
                  <a:gd name="connsiteY25" fmla="*/ 160274 h 2588672"/>
                  <a:gd name="connsiteX26" fmla="*/ 893445 w 7232869"/>
                  <a:gd name="connsiteY26" fmla="*/ 23019 h 2588672"/>
                  <a:gd name="connsiteX27" fmla="*/ 136017 w 7232869"/>
                  <a:gd name="connsiteY27" fmla="*/ 240570 h 2588672"/>
                  <a:gd name="connsiteX28" fmla="*/ 277939 w 7232869"/>
                  <a:gd name="connsiteY28" fmla="*/ 265716 h 2588672"/>
                  <a:gd name="connsiteX29" fmla="*/ 160306 w 7232869"/>
                  <a:gd name="connsiteY29" fmla="*/ 419830 h 2588672"/>
                  <a:gd name="connsiteX30" fmla="*/ 159544 w 7232869"/>
                  <a:gd name="connsiteY30" fmla="*/ 422021 h 2588672"/>
                  <a:gd name="connsiteX31" fmla="*/ 0 w 7232869"/>
                  <a:gd name="connsiteY31" fmla="*/ 401161 h 2588672"/>
                  <a:gd name="connsiteX32" fmla="*/ 857 w 7232869"/>
                  <a:gd name="connsiteY32" fmla="*/ 399066 h 2588672"/>
                  <a:gd name="connsiteX33" fmla="*/ 136017 w 7232869"/>
                  <a:gd name="connsiteY33" fmla="*/ 240474 h 2588672"/>
                  <a:gd name="connsiteX34" fmla="*/ 6307836 w 7232869"/>
                  <a:gd name="connsiteY34" fmla="*/ 1224026 h 2588672"/>
                  <a:gd name="connsiteX35" fmla="*/ 6371464 w 7232869"/>
                  <a:gd name="connsiteY35" fmla="*/ 1232408 h 2588672"/>
                  <a:gd name="connsiteX36" fmla="*/ 6372987 w 7232869"/>
                  <a:gd name="connsiteY36" fmla="*/ 1233265 h 2588672"/>
                  <a:gd name="connsiteX37" fmla="*/ 6644450 w 7232869"/>
                  <a:gd name="connsiteY37" fmla="*/ 1395190 h 2588672"/>
                  <a:gd name="connsiteX38" fmla="*/ 6569869 w 7232869"/>
                  <a:gd name="connsiteY38" fmla="*/ 1381950 h 2588672"/>
                  <a:gd name="connsiteX39" fmla="*/ 6309646 w 7232869"/>
                  <a:gd name="connsiteY39" fmla="*/ 1224978 h 2588672"/>
                  <a:gd name="connsiteX40" fmla="*/ 6307931 w 7232869"/>
                  <a:gd name="connsiteY40" fmla="*/ 1224026 h 2588672"/>
                  <a:gd name="connsiteX41" fmla="*/ 6724936 w 7232869"/>
                  <a:gd name="connsiteY41" fmla="*/ 1491393 h 2588672"/>
                  <a:gd name="connsiteX42" fmla="*/ 6807327 w 7232869"/>
                  <a:gd name="connsiteY42" fmla="*/ 1508347 h 2588672"/>
                  <a:gd name="connsiteX43" fmla="*/ 7160990 w 7232869"/>
                  <a:gd name="connsiteY43" fmla="*/ 1864296 h 2588672"/>
                  <a:gd name="connsiteX44" fmla="*/ 7054692 w 7232869"/>
                  <a:gd name="connsiteY44" fmla="*/ 1833054 h 2588672"/>
                  <a:gd name="connsiteX45" fmla="*/ 6725031 w 7232869"/>
                  <a:gd name="connsiteY45" fmla="*/ 1491393 h 2588672"/>
                  <a:gd name="connsiteX46" fmla="*/ 860393 w 7232869"/>
                  <a:gd name="connsiteY46" fmla="*/ 1253744 h 2588672"/>
                  <a:gd name="connsiteX47" fmla="*/ 1986248 w 7232869"/>
                  <a:gd name="connsiteY47" fmla="*/ 1768475 h 2588672"/>
                  <a:gd name="connsiteX48" fmla="*/ 1873663 w 7232869"/>
                  <a:gd name="connsiteY48" fmla="*/ 1818386 h 2588672"/>
                  <a:gd name="connsiteX49" fmla="*/ 694277 w 7232869"/>
                  <a:gd name="connsiteY49" fmla="*/ 1272413 h 2588672"/>
                  <a:gd name="connsiteX50" fmla="*/ 860393 w 7232869"/>
                  <a:gd name="connsiteY50" fmla="*/ 1253744 h 2588672"/>
                  <a:gd name="connsiteX51" fmla="*/ 7103364 w 7232869"/>
                  <a:gd name="connsiteY51" fmla="*/ 1947831 h 2588672"/>
                  <a:gd name="connsiteX52" fmla="*/ 7217188 w 7232869"/>
                  <a:gd name="connsiteY52" fmla="*/ 1984883 h 2588672"/>
                  <a:gd name="connsiteX53" fmla="*/ 7160610 w 7232869"/>
                  <a:gd name="connsiteY53" fmla="*/ 2272443 h 2588672"/>
                  <a:gd name="connsiteX54" fmla="*/ 7032784 w 7232869"/>
                  <a:gd name="connsiteY54" fmla="*/ 2218817 h 2588672"/>
                  <a:gd name="connsiteX55" fmla="*/ 7103364 w 7232869"/>
                  <a:gd name="connsiteY55" fmla="*/ 1947831 h 2588672"/>
                  <a:gd name="connsiteX56" fmla="*/ 2552891 w 7232869"/>
                  <a:gd name="connsiteY56" fmla="*/ 1960308 h 2588672"/>
                  <a:gd name="connsiteX57" fmla="*/ 4380452 w 7232869"/>
                  <a:gd name="connsiteY57" fmla="*/ 2384933 h 2588672"/>
                  <a:gd name="connsiteX58" fmla="*/ 4407218 w 7232869"/>
                  <a:gd name="connsiteY58" fmla="*/ 2469801 h 2588672"/>
                  <a:gd name="connsiteX59" fmla="*/ 2472214 w 7232869"/>
                  <a:gd name="connsiteY59" fmla="*/ 2022126 h 2588672"/>
                  <a:gd name="connsiteX60" fmla="*/ 2552891 w 7232869"/>
                  <a:gd name="connsiteY60" fmla="*/ 1960308 h 2588672"/>
                  <a:gd name="connsiteX61" fmla="*/ 4950905 w 7232869"/>
                  <a:gd name="connsiteY61" fmla="*/ 2459228 h 2588672"/>
                  <a:gd name="connsiteX62" fmla="*/ 5695283 w 7232869"/>
                  <a:gd name="connsiteY62" fmla="*/ 2504091 h 2588672"/>
                  <a:gd name="connsiteX63" fmla="*/ 5701665 w 7232869"/>
                  <a:gd name="connsiteY63" fmla="*/ 2504091 h 2588672"/>
                  <a:gd name="connsiteX64" fmla="*/ 5796153 w 7232869"/>
                  <a:gd name="connsiteY64" fmla="*/ 2588673 h 2588672"/>
                  <a:gd name="connsiteX65" fmla="*/ 5790152 w 7232869"/>
                  <a:gd name="connsiteY65" fmla="*/ 2588673 h 2588672"/>
                  <a:gd name="connsiteX66" fmla="*/ 5009007 w 7232869"/>
                  <a:gd name="connsiteY66" fmla="*/ 2546096 h 2588672"/>
                  <a:gd name="connsiteX67" fmla="*/ 4950905 w 7232869"/>
                  <a:gd name="connsiteY67" fmla="*/ 2459323 h 258867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232869" h="2588672">
                    <a:moveTo>
                      <a:pt x="3082671" y="165227"/>
                    </a:moveTo>
                    <a:cubicBezTo>
                      <a:pt x="3212116" y="188087"/>
                      <a:pt x="3341846" y="212947"/>
                      <a:pt x="3469672" y="239331"/>
                    </a:cubicBezTo>
                    <a:lnTo>
                      <a:pt x="3479864" y="254476"/>
                    </a:lnTo>
                    <a:cubicBezTo>
                      <a:pt x="3354895" y="228759"/>
                      <a:pt x="3228118" y="204565"/>
                      <a:pt x="3102578" y="182467"/>
                    </a:cubicBezTo>
                    <a:lnTo>
                      <a:pt x="3085243" y="167703"/>
                    </a:lnTo>
                    <a:lnTo>
                      <a:pt x="3082385" y="165132"/>
                    </a:lnTo>
                    <a:cubicBezTo>
                      <a:pt x="3082385" y="165132"/>
                      <a:pt x="3082576" y="165132"/>
                      <a:pt x="3082671" y="165132"/>
                    </a:cubicBezTo>
                    <a:close/>
                    <a:moveTo>
                      <a:pt x="3724942" y="294672"/>
                    </a:moveTo>
                    <a:cubicBezTo>
                      <a:pt x="3977354" y="351917"/>
                      <a:pt x="4227576" y="416211"/>
                      <a:pt x="4472940" y="486696"/>
                    </a:cubicBezTo>
                    <a:lnTo>
                      <a:pt x="4460557" y="496125"/>
                    </a:lnTo>
                    <a:cubicBezTo>
                      <a:pt x="4220623" y="427164"/>
                      <a:pt x="3976021" y="364299"/>
                      <a:pt x="3729228" y="308483"/>
                    </a:cubicBezTo>
                    <a:lnTo>
                      <a:pt x="3724942" y="294672"/>
                    </a:lnTo>
                    <a:close/>
                    <a:moveTo>
                      <a:pt x="1769269" y="9874"/>
                    </a:moveTo>
                    <a:lnTo>
                      <a:pt x="1826133" y="33782"/>
                    </a:lnTo>
                    <a:cubicBezTo>
                      <a:pt x="1609630" y="23304"/>
                      <a:pt x="1403794" y="22542"/>
                      <a:pt x="1214723" y="32258"/>
                    </a:cubicBezTo>
                    <a:lnTo>
                      <a:pt x="1133285" y="5778"/>
                    </a:lnTo>
                    <a:cubicBezTo>
                      <a:pt x="1330833" y="-3270"/>
                      <a:pt x="1544955" y="-1556"/>
                      <a:pt x="1769269" y="9969"/>
                    </a:cubicBezTo>
                    <a:close/>
                    <a:moveTo>
                      <a:pt x="4715542" y="558990"/>
                    </a:moveTo>
                    <a:cubicBezTo>
                      <a:pt x="4917853" y="621379"/>
                      <a:pt x="5115306" y="687864"/>
                      <a:pt x="5304568" y="757396"/>
                    </a:cubicBezTo>
                    <a:lnTo>
                      <a:pt x="5272945" y="760920"/>
                    </a:lnTo>
                    <a:cubicBezTo>
                      <a:pt x="5088255" y="692912"/>
                      <a:pt x="4895469" y="627856"/>
                      <a:pt x="4697730" y="566801"/>
                    </a:cubicBezTo>
                    <a:lnTo>
                      <a:pt x="4715447" y="558990"/>
                    </a:lnTo>
                    <a:close/>
                    <a:moveTo>
                      <a:pt x="893445" y="23019"/>
                    </a:moveTo>
                    <a:lnTo>
                      <a:pt x="985933" y="50260"/>
                    </a:lnTo>
                    <a:cubicBezTo>
                      <a:pt x="751237" y="75692"/>
                      <a:pt x="555403" y="120745"/>
                      <a:pt x="411099" y="187039"/>
                    </a:cubicBezTo>
                    <a:lnTo>
                      <a:pt x="281750" y="160274"/>
                    </a:lnTo>
                    <a:cubicBezTo>
                      <a:pt x="437864" y="93027"/>
                      <a:pt x="646176" y="47879"/>
                      <a:pt x="893445" y="23019"/>
                    </a:cubicBezTo>
                    <a:close/>
                    <a:moveTo>
                      <a:pt x="136017" y="240570"/>
                    </a:moveTo>
                    <a:lnTo>
                      <a:pt x="277939" y="265716"/>
                    </a:lnTo>
                    <a:cubicBezTo>
                      <a:pt x="220123" y="310578"/>
                      <a:pt x="179927" y="362394"/>
                      <a:pt x="160306" y="419830"/>
                    </a:cubicBezTo>
                    <a:lnTo>
                      <a:pt x="159544" y="422021"/>
                    </a:lnTo>
                    <a:lnTo>
                      <a:pt x="0" y="401161"/>
                    </a:lnTo>
                    <a:lnTo>
                      <a:pt x="857" y="399066"/>
                    </a:lnTo>
                    <a:cubicBezTo>
                      <a:pt x="25717" y="339630"/>
                      <a:pt x="71723" y="286480"/>
                      <a:pt x="136017" y="240474"/>
                    </a:cubicBezTo>
                    <a:close/>
                    <a:moveTo>
                      <a:pt x="6307836" y="1224026"/>
                    </a:moveTo>
                    <a:lnTo>
                      <a:pt x="6371464" y="1232408"/>
                    </a:lnTo>
                    <a:lnTo>
                      <a:pt x="6372987" y="1233265"/>
                    </a:lnTo>
                    <a:cubicBezTo>
                      <a:pt x="6470142" y="1286891"/>
                      <a:pt x="6561487" y="1341279"/>
                      <a:pt x="6644450" y="1395190"/>
                    </a:cubicBezTo>
                    <a:lnTo>
                      <a:pt x="6569869" y="1381950"/>
                    </a:lnTo>
                    <a:cubicBezTo>
                      <a:pt x="6490526" y="1329658"/>
                      <a:pt x="6402896" y="1276890"/>
                      <a:pt x="6309646" y="1224978"/>
                    </a:cubicBezTo>
                    <a:lnTo>
                      <a:pt x="6307931" y="1224026"/>
                    </a:lnTo>
                    <a:close/>
                    <a:moveTo>
                      <a:pt x="6724936" y="1491393"/>
                    </a:moveTo>
                    <a:lnTo>
                      <a:pt x="6807327" y="1508347"/>
                    </a:lnTo>
                    <a:cubicBezTo>
                      <a:pt x="6968585" y="1628934"/>
                      <a:pt x="7089648" y="1748758"/>
                      <a:pt x="7160990" y="1864296"/>
                    </a:cubicBezTo>
                    <a:lnTo>
                      <a:pt x="7054692" y="1833054"/>
                    </a:lnTo>
                    <a:cubicBezTo>
                      <a:pt x="6990683" y="1722660"/>
                      <a:pt x="6877812" y="1607598"/>
                      <a:pt x="6725031" y="1491393"/>
                    </a:cubicBezTo>
                    <a:close/>
                    <a:moveTo>
                      <a:pt x="860393" y="1253744"/>
                    </a:moveTo>
                    <a:cubicBezTo>
                      <a:pt x="1160240" y="1429194"/>
                      <a:pt x="1540859" y="1604073"/>
                      <a:pt x="1986248" y="1768475"/>
                    </a:cubicBezTo>
                    <a:lnTo>
                      <a:pt x="1873663" y="1818386"/>
                    </a:lnTo>
                    <a:cubicBezTo>
                      <a:pt x="1404271" y="1643888"/>
                      <a:pt x="1005554" y="1458341"/>
                      <a:pt x="694277" y="1272413"/>
                    </a:cubicBezTo>
                    <a:lnTo>
                      <a:pt x="860393" y="1253744"/>
                    </a:lnTo>
                    <a:close/>
                    <a:moveTo>
                      <a:pt x="7103364" y="1947831"/>
                    </a:moveTo>
                    <a:lnTo>
                      <a:pt x="7217188" y="1984883"/>
                    </a:lnTo>
                    <a:cubicBezTo>
                      <a:pt x="7249383" y="2089848"/>
                      <a:pt x="7232714" y="2187194"/>
                      <a:pt x="7160610" y="2272443"/>
                    </a:cubicBezTo>
                    <a:lnTo>
                      <a:pt x="7032784" y="2218817"/>
                    </a:lnTo>
                    <a:cubicBezTo>
                      <a:pt x="7107746" y="2139093"/>
                      <a:pt x="7129272" y="2047272"/>
                      <a:pt x="7103364" y="1947831"/>
                    </a:cubicBezTo>
                    <a:close/>
                    <a:moveTo>
                      <a:pt x="2552891" y="1960308"/>
                    </a:moveTo>
                    <a:cubicBezTo>
                      <a:pt x="3150203" y="2145570"/>
                      <a:pt x="3773996" y="2290159"/>
                      <a:pt x="4380452" y="2384933"/>
                    </a:cubicBezTo>
                    <a:lnTo>
                      <a:pt x="4407218" y="2469801"/>
                    </a:lnTo>
                    <a:cubicBezTo>
                      <a:pt x="3765518" y="2371407"/>
                      <a:pt x="3104483" y="2218912"/>
                      <a:pt x="2472214" y="2022126"/>
                    </a:cubicBezTo>
                    <a:lnTo>
                      <a:pt x="2552891" y="1960308"/>
                    </a:lnTo>
                    <a:close/>
                    <a:moveTo>
                      <a:pt x="4950905" y="2459228"/>
                    </a:moveTo>
                    <a:cubicBezTo>
                      <a:pt x="5215795" y="2486470"/>
                      <a:pt x="5466683" y="2501329"/>
                      <a:pt x="5695283" y="2504091"/>
                    </a:cubicBezTo>
                    <a:lnTo>
                      <a:pt x="5701665" y="2504091"/>
                    </a:lnTo>
                    <a:cubicBezTo>
                      <a:pt x="5701665" y="2504091"/>
                      <a:pt x="5796153" y="2588673"/>
                      <a:pt x="5796153" y="2588673"/>
                    </a:cubicBezTo>
                    <a:lnTo>
                      <a:pt x="5790152" y="2588673"/>
                    </a:lnTo>
                    <a:cubicBezTo>
                      <a:pt x="5550789" y="2587625"/>
                      <a:pt x="5287709" y="2573528"/>
                      <a:pt x="5009007" y="2546096"/>
                    </a:cubicBezTo>
                    <a:lnTo>
                      <a:pt x="4950905" y="2459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9" name="任意多边形: 形状 3088"/>
              <p:cNvSpPr/>
              <p:nvPr/>
            </p:nvSpPr>
            <p:spPr>
              <a:xfrm>
                <a:off x="6186269" y="2530530"/>
                <a:ext cx="872406" cy="300147"/>
              </a:xfrm>
              <a:custGeom>
                <a:gdLst>
                  <a:gd name="connsiteX0" fmla="*/ 834131 w 872406"/>
                  <a:gd name="connsiteY0" fmla="*/ 195620 h 300147"/>
                  <a:gd name="connsiteX1" fmla="*/ 290539 w 872406"/>
                  <a:gd name="connsiteY1" fmla="*/ 11216 h 300147"/>
                  <a:gd name="connsiteX2" fmla="*/ 22030 w 872406"/>
                  <a:gd name="connsiteY2" fmla="*/ 89797 h 300147"/>
                  <a:gd name="connsiteX3" fmla="*/ 607056 w 872406"/>
                  <a:gd name="connsiteY3" fmla="*/ 292013 h 300147"/>
                  <a:gd name="connsiteX4" fmla="*/ 834131 w 872406"/>
                  <a:gd name="connsiteY4" fmla="*/ 195620 h 300147"/>
                  <a:gd name="connsiteX5" fmla="*/ 556668 w 872406"/>
                  <a:gd name="connsiteY5" fmla="*/ 247245 h 300147"/>
                  <a:gd name="connsiteX6" fmla="*/ 146903 w 872406"/>
                  <a:gd name="connsiteY6" fmla="*/ 105989 h 300147"/>
                  <a:gd name="connsiteX7" fmla="*/ 332830 w 872406"/>
                  <a:gd name="connsiteY7" fmla="*/ 48649 h 300147"/>
                  <a:gd name="connsiteX8" fmla="*/ 721832 w 872406"/>
                  <a:gd name="connsiteY8" fmla="*/ 180951 h 300147"/>
                  <a:gd name="connsiteX9" fmla="*/ 556668 w 872406"/>
                  <a:gd name="connsiteY9" fmla="*/ 247245 h 30014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406" h="300147">
                    <a:moveTo>
                      <a:pt x="834131" y="195620"/>
                    </a:moveTo>
                    <a:cubicBezTo>
                      <a:pt x="741262" y="121229"/>
                      <a:pt x="502566" y="40648"/>
                      <a:pt x="290539" y="11216"/>
                    </a:cubicBezTo>
                    <a:cubicBezTo>
                      <a:pt x="71560" y="-19169"/>
                      <a:pt x="-53313" y="13883"/>
                      <a:pt x="22030" y="89797"/>
                    </a:cubicBezTo>
                    <a:cubicBezTo>
                      <a:pt x="101944" y="170378"/>
                      <a:pt x="369502" y="263342"/>
                      <a:pt x="607056" y="292013"/>
                    </a:cubicBezTo>
                    <a:cubicBezTo>
                      <a:pt x="836227" y="319635"/>
                      <a:pt x="932334" y="274296"/>
                      <a:pt x="834131" y="195620"/>
                    </a:cubicBezTo>
                    <a:close/>
                    <a:moveTo>
                      <a:pt x="556668" y="247245"/>
                    </a:moveTo>
                    <a:cubicBezTo>
                      <a:pt x="391314" y="226862"/>
                      <a:pt x="205100" y="162377"/>
                      <a:pt x="146903" y="105989"/>
                    </a:cubicBezTo>
                    <a:cubicBezTo>
                      <a:pt x="90991" y="51887"/>
                      <a:pt x="176621" y="27313"/>
                      <a:pt x="332830" y="48649"/>
                    </a:cubicBezTo>
                    <a:cubicBezTo>
                      <a:pt x="485421" y="69509"/>
                      <a:pt x="657157" y="127706"/>
                      <a:pt x="721832" y="180951"/>
                    </a:cubicBezTo>
                    <a:cubicBezTo>
                      <a:pt x="789173" y="236387"/>
                      <a:pt x="717926" y="267152"/>
                      <a:pt x="556668" y="2472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0" name="任意多边形: 形状 3089"/>
              <p:cNvSpPr/>
              <p:nvPr/>
            </p:nvSpPr>
            <p:spPr>
              <a:xfrm>
                <a:off x="6431279" y="2519362"/>
                <a:ext cx="626173" cy="209550"/>
              </a:xfrm>
              <a:custGeom>
                <a:gdLst>
                  <a:gd name="connsiteX0" fmla="*/ 12573 w 626173"/>
                  <a:gd name="connsiteY0" fmla="*/ 1619 h 209550"/>
                  <a:gd name="connsiteX1" fmla="*/ 626173 w 626173"/>
                  <a:gd name="connsiteY1" fmla="*/ 209550 h 209550"/>
                  <a:gd name="connsiteX2" fmla="*/ 590455 w 626173"/>
                  <a:gd name="connsiteY2" fmla="*/ 204883 h 209550"/>
                  <a:gd name="connsiteX3" fmla="*/ 25812 w 626173"/>
                  <a:gd name="connsiteY3" fmla="*/ 13430 h 209550"/>
                  <a:gd name="connsiteX4" fmla="*/ 14383 w 626173"/>
                  <a:gd name="connsiteY4" fmla="*/ 11906 h 209550"/>
                  <a:gd name="connsiteX5" fmla="*/ 0 w 626173"/>
                  <a:gd name="connsiteY5" fmla="*/ 0 h 209550"/>
                  <a:gd name="connsiteX6" fmla="*/ 12573 w 626173"/>
                  <a:gd name="connsiteY6" fmla="*/ 1715 h 2095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173" h="209550">
                    <a:moveTo>
                      <a:pt x="12573" y="1619"/>
                    </a:moveTo>
                    <a:cubicBezTo>
                      <a:pt x="251270" y="35052"/>
                      <a:pt x="520541" y="125825"/>
                      <a:pt x="626173" y="209550"/>
                    </a:cubicBezTo>
                    <a:lnTo>
                      <a:pt x="590455" y="204883"/>
                    </a:lnTo>
                    <a:cubicBezTo>
                      <a:pt x="494157" y="127825"/>
                      <a:pt x="245936" y="44101"/>
                      <a:pt x="25812" y="13430"/>
                    </a:cubicBezTo>
                    <a:cubicBezTo>
                      <a:pt x="22003" y="12859"/>
                      <a:pt x="18192" y="12383"/>
                      <a:pt x="14383" y="11906"/>
                    </a:cubicBezTo>
                    <a:lnTo>
                      <a:pt x="0" y="0"/>
                    </a:lnTo>
                    <a:cubicBezTo>
                      <a:pt x="4191" y="571"/>
                      <a:pt x="8382" y="1143"/>
                      <a:pt x="12573" y="1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1" name="任意多边形: 形状 3090"/>
              <p:cNvSpPr/>
              <p:nvPr/>
            </p:nvSpPr>
            <p:spPr>
              <a:xfrm>
                <a:off x="6130289" y="2603944"/>
                <a:ext cx="671227" cy="235458"/>
              </a:xfrm>
              <a:custGeom>
                <a:gdLst>
                  <a:gd name="connsiteX0" fmla="*/ 95 w 671227"/>
                  <a:gd name="connsiteY0" fmla="*/ 0 h 235458"/>
                  <a:gd name="connsiteX1" fmla="*/ 41243 w 671227"/>
                  <a:gd name="connsiteY1" fmla="*/ 5715 h 235458"/>
                  <a:gd name="connsiteX2" fmla="*/ 45244 w 671227"/>
                  <a:gd name="connsiteY2" fmla="*/ 10001 h 235458"/>
                  <a:gd name="connsiteX3" fmla="*/ 654654 w 671227"/>
                  <a:gd name="connsiteY3" fmla="*/ 220694 h 235458"/>
                  <a:gd name="connsiteX4" fmla="*/ 671227 w 671227"/>
                  <a:gd name="connsiteY4" fmla="*/ 235458 h 235458"/>
                  <a:gd name="connsiteX5" fmla="*/ 4286 w 671227"/>
                  <a:gd name="connsiteY5" fmla="*/ 4667 h 235458"/>
                  <a:gd name="connsiteX6" fmla="*/ 0 w 671227"/>
                  <a:gd name="connsiteY6" fmla="*/ 95 h 23545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1227" h="235458">
                    <a:moveTo>
                      <a:pt x="95" y="0"/>
                    </a:moveTo>
                    <a:lnTo>
                      <a:pt x="41243" y="5715"/>
                    </a:lnTo>
                    <a:cubicBezTo>
                      <a:pt x="42482" y="7144"/>
                      <a:pt x="43815" y="8573"/>
                      <a:pt x="45244" y="10001"/>
                    </a:cubicBezTo>
                    <a:cubicBezTo>
                      <a:pt x="127540" y="93726"/>
                      <a:pt x="407004" y="190881"/>
                      <a:pt x="654654" y="220694"/>
                    </a:cubicBezTo>
                    <a:lnTo>
                      <a:pt x="671227" y="235458"/>
                    </a:lnTo>
                    <a:cubicBezTo>
                      <a:pt x="399574" y="203073"/>
                      <a:pt x="93059" y="96298"/>
                      <a:pt x="4286" y="4667"/>
                    </a:cubicBezTo>
                    <a:cubicBezTo>
                      <a:pt x="2763" y="3143"/>
                      <a:pt x="1334" y="1619"/>
                      <a:pt x="0" y="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49" name="任意多边形: 形状 3048"/>
            <p:cNvSpPr/>
            <p:nvPr/>
          </p:nvSpPr>
          <p:spPr>
            <a:xfrm>
              <a:off x="-2753914" y="4310144"/>
              <a:ext cx="9480639" cy="3091650"/>
            </a:xfrm>
            <a:custGeom>
              <a:gdLst>
                <a:gd name="connsiteX0" fmla="*/ 7448826 w 9480639"/>
                <a:gd name="connsiteY0" fmla="*/ 2195785 h 3091650"/>
                <a:gd name="connsiteX1" fmla="*/ 7282691 w 9480639"/>
                <a:gd name="connsiteY1" fmla="*/ 2202449 h 3091650"/>
                <a:gd name="connsiteX2" fmla="*/ 8034125 w 9480639"/>
                <a:gd name="connsiteY2" fmla="*/ 2750440 h 3091650"/>
                <a:gd name="connsiteX3" fmla="*/ 8673955 w 9480639"/>
                <a:gd name="connsiteY3" fmla="*/ 2625991 h 3091650"/>
                <a:gd name="connsiteX4" fmla="*/ 8819981 w 9480639"/>
                <a:gd name="connsiteY4" fmla="*/ 2561487 h 3091650"/>
                <a:gd name="connsiteX5" fmla="*/ 8820128 w 9480639"/>
                <a:gd name="connsiteY5" fmla="*/ 2561559 h 3091650"/>
                <a:gd name="connsiteX6" fmla="*/ 8820033 w 9480639"/>
                <a:gd name="connsiteY6" fmla="*/ 2561464 h 3091650"/>
                <a:gd name="connsiteX7" fmla="*/ 8819981 w 9480639"/>
                <a:gd name="connsiteY7" fmla="*/ 2561487 h 3091650"/>
                <a:gd name="connsiteX8" fmla="*/ 8358003 w 9480639"/>
                <a:gd name="connsiteY8" fmla="*/ 2334748 h 3091650"/>
                <a:gd name="connsiteX9" fmla="*/ 8147380 w 9480639"/>
                <a:gd name="connsiteY9" fmla="*/ 2401215 h 3091650"/>
                <a:gd name="connsiteX10" fmla="*/ 7846674 w 9480639"/>
                <a:gd name="connsiteY10" fmla="*/ 2449164 h 3091650"/>
                <a:gd name="connsiteX11" fmla="*/ 7836863 w 9480639"/>
                <a:gd name="connsiteY11" fmla="*/ 2450212 h 3091650"/>
                <a:gd name="connsiteX12" fmla="*/ 7193786 w 9480639"/>
                <a:gd name="connsiteY12" fmla="*/ 2145790 h 3091650"/>
                <a:gd name="connsiteX13" fmla="*/ 7253456 w 9480639"/>
                <a:gd name="connsiteY13" fmla="*/ 2189703 h 3091650"/>
                <a:gd name="connsiteX14" fmla="*/ 7253865 w 9480639"/>
                <a:gd name="connsiteY14" fmla="*/ 2189686 h 3091650"/>
                <a:gd name="connsiteX15" fmla="*/ 7919024 w 9480639"/>
                <a:gd name="connsiteY15" fmla="*/ 2119297 h 3091650"/>
                <a:gd name="connsiteX16" fmla="*/ 7816792 w 9480639"/>
                <a:gd name="connsiteY16" fmla="*/ 2147843 h 3091650"/>
                <a:gd name="connsiteX17" fmla="*/ 7471873 w 9480639"/>
                <a:gd name="connsiteY17" fmla="*/ 2194861 h 3091650"/>
                <a:gd name="connsiteX18" fmla="*/ 7469265 w 9480639"/>
                <a:gd name="connsiteY18" fmla="*/ 2194965 h 3091650"/>
                <a:gd name="connsiteX19" fmla="*/ 7834101 w 9480639"/>
                <a:gd name="connsiteY19" fmla="*/ 2433448 h 3091650"/>
                <a:gd name="connsiteX20" fmla="*/ 8129187 w 9480639"/>
                <a:gd name="connsiteY20" fmla="*/ 2386283 h 3091650"/>
                <a:gd name="connsiteX21" fmla="*/ 8332624 w 9480639"/>
                <a:gd name="connsiteY21" fmla="*/ 2322292 h 3091650"/>
                <a:gd name="connsiteX22" fmla="*/ 7239155 w 9480639"/>
                <a:gd name="connsiteY22" fmla="*/ 2058309 h 3091650"/>
                <a:gd name="connsiteX23" fmla="*/ 7088361 w 9480639"/>
                <a:gd name="connsiteY23" fmla="*/ 2060732 h 3091650"/>
                <a:gd name="connsiteX24" fmla="*/ 7264589 w 9480639"/>
                <a:gd name="connsiteY24" fmla="*/ 2189248 h 3091650"/>
                <a:gd name="connsiteX25" fmla="*/ 7428618 w 9480639"/>
                <a:gd name="connsiteY25" fmla="*/ 2182536 h 3091650"/>
                <a:gd name="connsiteX26" fmla="*/ 7678670 w 9480639"/>
                <a:gd name="connsiteY26" fmla="*/ 2001331 h 3091650"/>
                <a:gd name="connsiteX27" fmla="*/ 7606986 w 9480639"/>
                <a:gd name="connsiteY27" fmla="*/ 2019766 h 3091650"/>
                <a:gd name="connsiteX28" fmla="*/ 7264507 w 9480639"/>
                <a:gd name="connsiteY28" fmla="*/ 2057902 h 3091650"/>
                <a:gd name="connsiteX29" fmla="*/ 7259702 w 9480639"/>
                <a:gd name="connsiteY29" fmla="*/ 2057979 h 3091650"/>
                <a:gd name="connsiteX30" fmla="*/ 7448976 w 9480639"/>
                <a:gd name="connsiteY30" fmla="*/ 2181703 h 3091650"/>
                <a:gd name="connsiteX31" fmla="*/ 7460366 w 9480639"/>
                <a:gd name="connsiteY31" fmla="*/ 2181237 h 3091650"/>
                <a:gd name="connsiteX32" fmla="*/ 7799021 w 9480639"/>
                <a:gd name="connsiteY32" fmla="*/ 2134970 h 3091650"/>
                <a:gd name="connsiteX33" fmla="*/ 7895950 w 9480639"/>
                <a:gd name="connsiteY33" fmla="*/ 2107972 h 3091650"/>
                <a:gd name="connsiteX34" fmla="*/ 7038805 w 9480639"/>
                <a:gd name="connsiteY34" fmla="*/ 1926944 h 3091650"/>
                <a:gd name="connsiteX35" fmla="*/ 7022976 w 9480639"/>
                <a:gd name="connsiteY35" fmla="*/ 1927831 h 3091650"/>
                <a:gd name="connsiteX36" fmla="*/ 6905263 w 9480639"/>
                <a:gd name="connsiteY36" fmla="*/ 1927205 h 3091650"/>
                <a:gd name="connsiteX37" fmla="*/ 7054030 w 9480639"/>
                <a:gd name="connsiteY37" fmla="*/ 2035695 h 3091650"/>
                <a:gd name="connsiteX38" fmla="*/ 7201637 w 9480639"/>
                <a:gd name="connsiteY38" fmla="*/ 2033709 h 3091650"/>
                <a:gd name="connsiteX39" fmla="*/ 6664894 w 9480639"/>
                <a:gd name="connsiteY39" fmla="*/ 1918497 h 3091650"/>
                <a:gd name="connsiteX40" fmla="*/ 6788610 w 9480639"/>
                <a:gd name="connsiteY40" fmla="*/ 2028288 h 3091650"/>
                <a:gd name="connsiteX41" fmla="*/ 7016645 w 9480639"/>
                <a:gd name="connsiteY41" fmla="*/ 2036198 h 3091650"/>
                <a:gd name="connsiteX42" fmla="*/ 7023343 w 9480639"/>
                <a:gd name="connsiteY42" fmla="*/ 2036108 h 3091650"/>
                <a:gd name="connsiteX43" fmla="*/ 6875728 w 9480639"/>
                <a:gd name="connsiteY43" fmla="*/ 1927048 h 3091650"/>
                <a:gd name="connsiteX44" fmla="*/ 6847736 w 9480639"/>
                <a:gd name="connsiteY44" fmla="*/ 1926899 h 3091650"/>
                <a:gd name="connsiteX45" fmla="*/ 7441285 w 9480639"/>
                <a:gd name="connsiteY45" fmla="*/ 1884823 h 3091650"/>
                <a:gd name="connsiteX46" fmla="*/ 7434105 w 9480639"/>
                <a:gd name="connsiteY46" fmla="*/ 1886765 h 3091650"/>
                <a:gd name="connsiteX47" fmla="*/ 7249857 w 9480639"/>
                <a:gd name="connsiteY47" fmla="*/ 1915126 h 3091650"/>
                <a:gd name="connsiteX48" fmla="*/ 7057629 w 9480639"/>
                <a:gd name="connsiteY48" fmla="*/ 1925890 h 3091650"/>
                <a:gd name="connsiteX49" fmla="*/ 7222150 w 9480639"/>
                <a:gd name="connsiteY49" fmla="*/ 2033433 h 3091650"/>
                <a:gd name="connsiteX50" fmla="*/ 7227629 w 9480639"/>
                <a:gd name="connsiteY50" fmla="*/ 2033360 h 3091650"/>
                <a:gd name="connsiteX51" fmla="*/ 7564985 w 9480639"/>
                <a:gd name="connsiteY51" fmla="*/ 1997060 h 3091650"/>
                <a:gd name="connsiteX52" fmla="*/ 7634444 w 9480639"/>
                <a:gd name="connsiteY52" fmla="*/ 1979625 h 3091650"/>
                <a:gd name="connsiteX53" fmla="*/ 7315054 w 9480639"/>
                <a:gd name="connsiteY53" fmla="*/ 1822868 h 3091650"/>
                <a:gd name="connsiteX54" fmla="*/ 7159249 w 9480639"/>
                <a:gd name="connsiteY54" fmla="*/ 1846468 h 3091650"/>
                <a:gd name="connsiteX55" fmla="*/ 6954563 w 9480639"/>
                <a:gd name="connsiteY55" fmla="*/ 1858519 h 3091650"/>
                <a:gd name="connsiteX56" fmla="*/ 7039800 w 9480639"/>
                <a:gd name="connsiteY56" fmla="*/ 1914236 h 3091650"/>
                <a:gd name="connsiteX57" fmla="*/ 7229419 w 9480639"/>
                <a:gd name="connsiteY57" fmla="*/ 1903977 h 3091650"/>
                <a:gd name="connsiteX58" fmla="*/ 7412023 w 9480639"/>
                <a:gd name="connsiteY58" fmla="*/ 1876434 h 3091650"/>
                <a:gd name="connsiteX59" fmla="*/ 7419920 w 9480639"/>
                <a:gd name="connsiteY59" fmla="*/ 1874337 h 3091650"/>
                <a:gd name="connsiteX60" fmla="*/ 6484737 w 9480639"/>
                <a:gd name="connsiteY60" fmla="*/ 1758617 h 3091650"/>
                <a:gd name="connsiteX61" fmla="*/ 6651368 w 9480639"/>
                <a:gd name="connsiteY61" fmla="*/ 1906494 h 3091650"/>
                <a:gd name="connsiteX62" fmla="*/ 6831937 w 9480639"/>
                <a:gd name="connsiteY62" fmla="*/ 1914971 h 3091650"/>
                <a:gd name="connsiteX63" fmla="*/ 6859631 w 9480639"/>
                <a:gd name="connsiteY63" fmla="*/ 1915155 h 3091650"/>
                <a:gd name="connsiteX64" fmla="*/ 6658076 w 9480639"/>
                <a:gd name="connsiteY64" fmla="*/ 1766244 h 3091650"/>
                <a:gd name="connsiteX65" fmla="*/ 7151738 w 9480639"/>
                <a:gd name="connsiteY65" fmla="*/ 1742713 h 3091650"/>
                <a:gd name="connsiteX66" fmla="*/ 7131245 w 9480639"/>
                <a:gd name="connsiteY66" fmla="*/ 1747001 h 3091650"/>
                <a:gd name="connsiteX67" fmla="*/ 7037313 w 9480639"/>
                <a:gd name="connsiteY67" fmla="*/ 1759048 h 3091650"/>
                <a:gd name="connsiteX68" fmla="*/ 7014730 w 9480639"/>
                <a:gd name="connsiteY68" fmla="*/ 1762428 h 3091650"/>
                <a:gd name="connsiteX69" fmla="*/ 6770453 w 9480639"/>
                <a:gd name="connsiteY69" fmla="*/ 1771189 h 3091650"/>
                <a:gd name="connsiteX70" fmla="*/ 6686245 w 9480639"/>
                <a:gd name="connsiteY70" fmla="*/ 1767484 h 3091650"/>
                <a:gd name="connsiteX71" fmla="*/ 6889006 w 9480639"/>
                <a:gd name="connsiteY71" fmla="*/ 1915349 h 3091650"/>
                <a:gd name="connsiteX72" fmla="*/ 7005027 w 9480639"/>
                <a:gd name="connsiteY72" fmla="*/ 1916118 h 3091650"/>
                <a:gd name="connsiteX73" fmla="*/ 7020977 w 9480639"/>
                <a:gd name="connsiteY73" fmla="*/ 1915255 h 3091650"/>
                <a:gd name="connsiteX74" fmla="*/ 6918177 w 9480639"/>
                <a:gd name="connsiteY74" fmla="*/ 1847851 h 3091650"/>
                <a:gd name="connsiteX75" fmla="*/ 6927797 w 9480639"/>
                <a:gd name="connsiteY75" fmla="*/ 1847660 h 3091650"/>
                <a:gd name="connsiteX76" fmla="*/ 7134022 w 9480639"/>
                <a:gd name="connsiteY76" fmla="*/ 1836463 h 3091650"/>
                <a:gd name="connsiteX77" fmla="*/ 7294882 w 9480639"/>
                <a:gd name="connsiteY77" fmla="*/ 1812968 h 3091650"/>
                <a:gd name="connsiteX78" fmla="*/ 6449116 w 9480639"/>
                <a:gd name="connsiteY78" fmla="*/ 1727006 h 3091650"/>
                <a:gd name="connsiteX79" fmla="*/ 6472392 w 9480639"/>
                <a:gd name="connsiteY79" fmla="*/ 1747662 h 3091650"/>
                <a:gd name="connsiteX80" fmla="*/ 6643299 w 9480639"/>
                <a:gd name="connsiteY80" fmla="*/ 1755327 h 3091650"/>
                <a:gd name="connsiteX81" fmla="*/ 6616423 w 9480639"/>
                <a:gd name="connsiteY81" fmla="*/ 1735471 h 3091650"/>
                <a:gd name="connsiteX82" fmla="*/ 6451737 w 9480639"/>
                <a:gd name="connsiteY82" fmla="*/ 1727264 h 3091650"/>
                <a:gd name="connsiteX83" fmla="*/ 5784202 w 9480639"/>
                <a:gd name="connsiteY83" fmla="*/ 1664601 h 3091650"/>
                <a:gd name="connsiteX84" fmla="*/ 5819658 w 9480639"/>
                <a:gd name="connsiteY84" fmla="*/ 1800511 h 3091650"/>
                <a:gd name="connsiteX85" fmla="*/ 6244938 w 9480639"/>
                <a:gd name="connsiteY85" fmla="*/ 1867270 h 3091650"/>
                <a:gd name="connsiteX86" fmla="*/ 6627349 w 9480639"/>
                <a:gd name="connsiteY86" fmla="*/ 1904728 h 3091650"/>
                <a:gd name="connsiteX87" fmla="*/ 6461700 w 9480639"/>
                <a:gd name="connsiteY87" fmla="*/ 1756922 h 3091650"/>
                <a:gd name="connsiteX88" fmla="*/ 6192955 w 9480639"/>
                <a:gd name="connsiteY88" fmla="*/ 1729629 h 3091650"/>
                <a:gd name="connsiteX89" fmla="*/ 5974078 w 9480639"/>
                <a:gd name="connsiteY89" fmla="*/ 1698239 h 3091650"/>
                <a:gd name="connsiteX90" fmla="*/ 6517171 w 9480639"/>
                <a:gd name="connsiteY90" fmla="*/ 1644185 h 3091650"/>
                <a:gd name="connsiteX91" fmla="*/ 6631771 w 9480639"/>
                <a:gd name="connsiteY91" fmla="*/ 1727758 h 3091650"/>
                <a:gd name="connsiteX92" fmla="*/ 6682350 w 9480639"/>
                <a:gd name="connsiteY92" fmla="*/ 1730347 h 3091650"/>
                <a:gd name="connsiteX93" fmla="*/ 6893126 w 9480639"/>
                <a:gd name="connsiteY93" fmla="*/ 1727168 h 3091650"/>
                <a:gd name="connsiteX94" fmla="*/ 6751060 w 9480639"/>
                <a:gd name="connsiteY94" fmla="*/ 1644888 h 3091650"/>
                <a:gd name="connsiteX95" fmla="*/ 6561831 w 9480639"/>
                <a:gd name="connsiteY95" fmla="*/ 1646730 h 3091650"/>
                <a:gd name="connsiteX96" fmla="*/ 5776872 w 9480639"/>
                <a:gd name="connsiteY96" fmla="*/ 1636504 h 3091650"/>
                <a:gd name="connsiteX97" fmla="*/ 5781550 w 9480639"/>
                <a:gd name="connsiteY97" fmla="*/ 1654434 h 3091650"/>
                <a:gd name="connsiteX98" fmla="*/ 5963193 w 9480639"/>
                <a:gd name="connsiteY98" fmla="*/ 1686864 h 3091650"/>
                <a:gd name="connsiteX99" fmla="*/ 6181525 w 9480639"/>
                <a:gd name="connsiteY99" fmla="*/ 1718444 h 3091650"/>
                <a:gd name="connsiteX100" fmla="*/ 6449385 w 9480639"/>
                <a:gd name="connsiteY100" fmla="*/ 1745933 h 3091650"/>
                <a:gd name="connsiteX101" fmla="*/ 6425571 w 9480639"/>
                <a:gd name="connsiteY101" fmla="*/ 1724684 h 3091650"/>
                <a:gd name="connsiteX102" fmla="*/ 6220054 w 9480639"/>
                <a:gd name="connsiteY102" fmla="*/ 1704421 h 3091650"/>
                <a:gd name="connsiteX103" fmla="*/ 5986685 w 9480639"/>
                <a:gd name="connsiteY103" fmla="*/ 1672570 h 3091650"/>
                <a:gd name="connsiteX104" fmla="*/ 6344715 w 9480639"/>
                <a:gd name="connsiteY104" fmla="*/ 1634355 h 3091650"/>
                <a:gd name="connsiteX105" fmla="*/ 6438663 w 9480639"/>
                <a:gd name="connsiteY105" fmla="*/ 1717729 h 3091650"/>
                <a:gd name="connsiteX106" fmla="*/ 6441641 w 9480639"/>
                <a:gd name="connsiteY106" fmla="*/ 1718024 h 3091650"/>
                <a:gd name="connsiteX107" fmla="*/ 6604064 w 9480639"/>
                <a:gd name="connsiteY107" fmla="*/ 1726339 h 3091650"/>
                <a:gd name="connsiteX108" fmla="*/ 6490833 w 9480639"/>
                <a:gd name="connsiteY108" fmla="*/ 1642683 h 3091650"/>
                <a:gd name="connsiteX109" fmla="*/ 6920139 w 9480639"/>
                <a:gd name="connsiteY109" fmla="*/ 1629044 h 3091650"/>
                <a:gd name="connsiteX110" fmla="*/ 6765134 w 9480639"/>
                <a:gd name="connsiteY110" fmla="*/ 1644295 h 3091650"/>
                <a:gd name="connsiteX111" fmla="*/ 6922368 w 9480639"/>
                <a:gd name="connsiteY111" fmla="*/ 1735169 h 3091650"/>
                <a:gd name="connsiteX112" fmla="*/ 6915224 w 9480639"/>
                <a:gd name="connsiteY112" fmla="*/ 1735646 h 3091650"/>
                <a:gd name="connsiteX113" fmla="*/ 6699269 w 9480639"/>
                <a:gd name="connsiteY113" fmla="*/ 1739599 h 3091650"/>
                <a:gd name="connsiteX114" fmla="*/ 6644249 w 9480639"/>
                <a:gd name="connsiteY114" fmla="*/ 1736857 h 3091650"/>
                <a:gd name="connsiteX115" fmla="*/ 6671297 w 9480639"/>
                <a:gd name="connsiteY115" fmla="*/ 1756583 h 3091650"/>
                <a:gd name="connsiteX116" fmla="*/ 6755952 w 9480639"/>
                <a:gd name="connsiteY116" fmla="*/ 1760379 h 3091650"/>
                <a:gd name="connsiteX117" fmla="*/ 6998275 w 9480639"/>
                <a:gd name="connsiteY117" fmla="*/ 1751896 h 3091650"/>
                <a:gd name="connsiteX118" fmla="*/ 7001988 w 9480639"/>
                <a:gd name="connsiteY118" fmla="*/ 1751344 h 3091650"/>
                <a:gd name="connsiteX119" fmla="*/ 7001330 w 9480639"/>
                <a:gd name="connsiteY119" fmla="*/ 1750981 h 3091650"/>
                <a:gd name="connsiteX120" fmla="*/ 7126896 w 9480639"/>
                <a:gd name="connsiteY120" fmla="*/ 1730521 h 3091650"/>
                <a:gd name="connsiteX121" fmla="*/ 8085926 w 9480639"/>
                <a:gd name="connsiteY121" fmla="*/ 1570896 h 3091650"/>
                <a:gd name="connsiteX122" fmla="*/ 8137698 w 9480639"/>
                <a:gd name="connsiteY122" fmla="*/ 1623537 h 3091650"/>
                <a:gd name="connsiteX123" fmla="*/ 8224816 w 9480639"/>
                <a:gd name="connsiteY123" fmla="*/ 1883093 h 3091650"/>
                <a:gd name="connsiteX124" fmla="*/ 7950520 w 9480639"/>
                <a:gd name="connsiteY124" fmla="*/ 2110502 h 3091650"/>
                <a:gd name="connsiteX125" fmla="*/ 7925091 w 9480639"/>
                <a:gd name="connsiteY125" fmla="*/ 2117603 h 3091650"/>
                <a:gd name="connsiteX126" fmla="*/ 8338648 w 9480639"/>
                <a:gd name="connsiteY126" fmla="*/ 2320397 h 3091650"/>
                <a:gd name="connsiteX127" fmla="*/ 8354845 w 9480639"/>
                <a:gd name="connsiteY127" fmla="*/ 2315302 h 3091650"/>
                <a:gd name="connsiteX128" fmla="*/ 8599054 w 9480639"/>
                <a:gd name="connsiteY128" fmla="*/ 2112646 h 3091650"/>
                <a:gd name="connsiteX129" fmla="*/ 8414078 w 9480639"/>
                <a:gd name="connsiteY129" fmla="*/ 1648873 h 3091650"/>
                <a:gd name="connsiteX130" fmla="*/ 6409446 w 9480639"/>
                <a:gd name="connsiteY130" fmla="*/ 1565625 h 3091650"/>
                <a:gd name="connsiteX131" fmla="*/ 6510158 w 9480639"/>
                <a:gd name="connsiteY131" fmla="*/ 1639070 h 3091650"/>
                <a:gd name="connsiteX132" fmla="*/ 6553546 w 9480639"/>
                <a:gd name="connsiteY132" fmla="*/ 1641570 h 3091650"/>
                <a:gd name="connsiteX133" fmla="*/ 6742525 w 9480639"/>
                <a:gd name="connsiteY133" fmla="*/ 1639945 h 3091650"/>
                <a:gd name="connsiteX134" fmla="*/ 6616727 w 9480639"/>
                <a:gd name="connsiteY134" fmla="*/ 1567088 h 3091650"/>
                <a:gd name="connsiteX135" fmla="*/ 6605733 w 9480639"/>
                <a:gd name="connsiteY135" fmla="*/ 1567923 h 3091650"/>
                <a:gd name="connsiteX136" fmla="*/ 6409446 w 9480639"/>
                <a:gd name="connsiteY136" fmla="*/ 1565625 h 3091650"/>
                <a:gd name="connsiteX137" fmla="*/ 6770158 w 9480639"/>
                <a:gd name="connsiteY137" fmla="*/ 1555433 h 3091650"/>
                <a:gd name="connsiteX138" fmla="*/ 6629826 w 9480639"/>
                <a:gd name="connsiteY138" fmla="*/ 1566093 h 3091650"/>
                <a:gd name="connsiteX139" fmla="*/ 6756375 w 9480639"/>
                <a:gd name="connsiteY139" fmla="*/ 1639233 h 3091650"/>
                <a:gd name="connsiteX140" fmla="*/ 6910676 w 9480639"/>
                <a:gd name="connsiteY140" fmla="*/ 1624399 h 3091650"/>
                <a:gd name="connsiteX141" fmla="*/ 5285020 w 9480639"/>
                <a:gd name="connsiteY141" fmla="*/ 1553718 h 3091650"/>
                <a:gd name="connsiteX142" fmla="*/ 5159791 w 9480639"/>
                <a:gd name="connsiteY142" fmla="*/ 1776015 h 3091650"/>
                <a:gd name="connsiteX143" fmla="*/ 5451005 w 9480639"/>
                <a:gd name="connsiteY143" fmla="*/ 1844118 h 3091650"/>
                <a:gd name="connsiteX144" fmla="*/ 6445105 w 9480639"/>
                <a:gd name="connsiteY144" fmla="*/ 2002008 h 3091650"/>
                <a:gd name="connsiteX145" fmla="*/ 6764279 w 9480639"/>
                <a:gd name="connsiteY145" fmla="*/ 2026909 h 3091650"/>
                <a:gd name="connsiteX146" fmla="*/ 6641077 w 9480639"/>
                <a:gd name="connsiteY146" fmla="*/ 1916978 h 3091650"/>
                <a:gd name="connsiteX147" fmla="*/ 6454310 w 9480639"/>
                <a:gd name="connsiteY147" fmla="*/ 1901786 h 3091650"/>
                <a:gd name="connsiteX148" fmla="*/ 5808038 w 9480639"/>
                <a:gd name="connsiteY148" fmla="*/ 1808988 h 3091650"/>
                <a:gd name="connsiteX149" fmla="*/ 5793655 w 9480639"/>
                <a:gd name="connsiteY149" fmla="*/ 1806322 h 3091650"/>
                <a:gd name="connsiteX150" fmla="*/ 5756844 w 9480639"/>
                <a:gd name="connsiteY150" fmla="*/ 1659754 h 3091650"/>
                <a:gd name="connsiteX151" fmla="*/ 5749114 w 9480639"/>
                <a:gd name="connsiteY151" fmla="*/ 1658385 h 3091650"/>
                <a:gd name="connsiteX152" fmla="*/ 5285020 w 9480639"/>
                <a:gd name="connsiteY152" fmla="*/ 1553718 h 3091650"/>
                <a:gd name="connsiteX153" fmla="*/ 5754939 w 9480639"/>
                <a:gd name="connsiteY153" fmla="*/ 1552433 h 3091650"/>
                <a:gd name="connsiteX154" fmla="*/ 5774648 w 9480639"/>
                <a:gd name="connsiteY154" fmla="*/ 1627977 h 3091650"/>
                <a:gd name="connsiteX155" fmla="*/ 5982393 w 9480639"/>
                <a:gd name="connsiteY155" fmla="*/ 1663763 h 3091650"/>
                <a:gd name="connsiteX156" fmla="*/ 6212852 w 9480639"/>
                <a:gd name="connsiteY156" fmla="*/ 1695327 h 3091650"/>
                <a:gd name="connsiteX157" fmla="*/ 6415163 w 9480639"/>
                <a:gd name="connsiteY157" fmla="*/ 1715397 h 3091650"/>
                <a:gd name="connsiteX158" fmla="*/ 6322182 w 9480639"/>
                <a:gd name="connsiteY158" fmla="*/ 1632431 h 3091650"/>
                <a:gd name="connsiteX159" fmla="*/ 6059548 w 9480639"/>
                <a:gd name="connsiteY159" fmla="*/ 1602908 h 3091650"/>
                <a:gd name="connsiteX160" fmla="*/ 5778281 w 9480639"/>
                <a:gd name="connsiteY160" fmla="*/ 1557293 h 3091650"/>
                <a:gd name="connsiteX161" fmla="*/ 6386583 w 9480639"/>
                <a:gd name="connsiteY161" fmla="*/ 1551752 h 3091650"/>
                <a:gd name="connsiteX162" fmla="*/ 6398853 w 9480639"/>
                <a:gd name="connsiteY162" fmla="*/ 1560782 h 3091650"/>
                <a:gd name="connsiteX163" fmla="*/ 6597494 w 9480639"/>
                <a:gd name="connsiteY163" fmla="*/ 1563363 h 3091650"/>
                <a:gd name="connsiteX164" fmla="*/ 6608809 w 9480639"/>
                <a:gd name="connsiteY164" fmla="*/ 1562502 h 3091650"/>
                <a:gd name="connsiteX165" fmla="*/ 6592236 w 9480639"/>
                <a:gd name="connsiteY165" fmla="*/ 1552903 h 3091650"/>
                <a:gd name="connsiteX166" fmla="*/ 6473001 w 9480639"/>
                <a:gd name="connsiteY166" fmla="*/ 1556864 h 3091650"/>
                <a:gd name="connsiteX167" fmla="*/ 6241999 w 9480639"/>
                <a:gd name="connsiteY167" fmla="*/ 1543200 h 3091650"/>
                <a:gd name="connsiteX168" fmla="*/ 6338909 w 9480639"/>
                <a:gd name="connsiteY168" fmla="*/ 1629202 h 3091650"/>
                <a:gd name="connsiteX169" fmla="*/ 6483895 w 9480639"/>
                <a:gd name="connsiteY169" fmla="*/ 1637557 h 3091650"/>
                <a:gd name="connsiteX170" fmla="*/ 6366117 w 9480639"/>
                <a:gd name="connsiteY170" fmla="*/ 1550542 h 3091650"/>
                <a:gd name="connsiteX171" fmla="*/ 7884293 w 9480639"/>
                <a:gd name="connsiteY171" fmla="*/ 1522983 h 3091650"/>
                <a:gd name="connsiteX172" fmla="*/ 7915674 w 9480639"/>
                <a:gd name="connsiteY172" fmla="*/ 1558914 h 3091650"/>
                <a:gd name="connsiteX173" fmla="*/ 7736131 w 9480639"/>
                <a:gd name="connsiteY173" fmla="*/ 1986554 h 3091650"/>
                <a:gd name="connsiteX174" fmla="*/ 7684777 w 9480639"/>
                <a:gd name="connsiteY174" fmla="*/ 1999761 h 3091650"/>
                <a:gd name="connsiteX175" fmla="*/ 7902010 w 9480639"/>
                <a:gd name="connsiteY175" fmla="*/ 2106284 h 3091650"/>
                <a:gd name="connsiteX176" fmla="*/ 7930553 w 9480639"/>
                <a:gd name="connsiteY176" fmla="*/ 2098334 h 3091650"/>
                <a:gd name="connsiteX177" fmla="*/ 8202241 w 9480639"/>
                <a:gd name="connsiteY177" fmla="*/ 1875378 h 3091650"/>
                <a:gd name="connsiteX178" fmla="*/ 8119457 w 9480639"/>
                <a:gd name="connsiteY178" fmla="*/ 1620060 h 3091650"/>
                <a:gd name="connsiteX179" fmla="*/ 8067345 w 9480639"/>
                <a:gd name="connsiteY179" fmla="*/ 1566480 h 3091650"/>
                <a:gd name="connsiteX180" fmla="*/ 6867453 w 9480639"/>
                <a:gd name="connsiteY180" fmla="*/ 1519315 h 3091650"/>
                <a:gd name="connsiteX181" fmla="*/ 6715228 w 9480639"/>
                <a:gd name="connsiteY181" fmla="*/ 1548818 h 3091650"/>
                <a:gd name="connsiteX182" fmla="*/ 6606202 w 9480639"/>
                <a:gd name="connsiteY182" fmla="*/ 1552439 h 3091650"/>
                <a:gd name="connsiteX183" fmla="*/ 6621890 w 9480639"/>
                <a:gd name="connsiteY183" fmla="*/ 1561506 h 3091650"/>
                <a:gd name="connsiteX184" fmla="*/ 6764252 w 9480639"/>
                <a:gd name="connsiteY184" fmla="*/ 1550671 h 3091650"/>
                <a:gd name="connsiteX185" fmla="*/ 6767681 w 9480639"/>
                <a:gd name="connsiteY185" fmla="*/ 1550194 h 3091650"/>
                <a:gd name="connsiteX186" fmla="*/ 6767681 w 9480639"/>
                <a:gd name="connsiteY186" fmla="*/ 1550004 h 3091650"/>
                <a:gd name="connsiteX187" fmla="*/ 6772253 w 9480639"/>
                <a:gd name="connsiteY187" fmla="*/ 1552290 h 3091650"/>
                <a:gd name="connsiteX188" fmla="*/ 6917206 w 9480639"/>
                <a:gd name="connsiteY188" fmla="*/ 1623370 h 3091650"/>
                <a:gd name="connsiteX189" fmla="*/ 7044763 w 9480639"/>
                <a:gd name="connsiteY189" fmla="*/ 1594676 h 3091650"/>
                <a:gd name="connsiteX190" fmla="*/ 8008944 w 9480639"/>
                <a:gd name="connsiteY190" fmla="*/ 1492621 h 3091650"/>
                <a:gd name="connsiteX191" fmla="*/ 8079537 w 9480639"/>
                <a:gd name="connsiteY191" fmla="*/ 1564399 h 3091650"/>
                <a:gd name="connsiteX192" fmla="*/ 8425604 w 9480639"/>
                <a:gd name="connsiteY192" fmla="*/ 1646683 h 3091650"/>
                <a:gd name="connsiteX193" fmla="*/ 8429033 w 9480639"/>
                <a:gd name="connsiteY193" fmla="*/ 1650017 h 3091650"/>
                <a:gd name="connsiteX194" fmla="*/ 8623247 w 9480639"/>
                <a:gd name="connsiteY194" fmla="*/ 2121885 h 3091650"/>
                <a:gd name="connsiteX195" fmla="*/ 8376800 w 9480639"/>
                <a:gd name="connsiteY195" fmla="*/ 2328816 h 3091650"/>
                <a:gd name="connsiteX196" fmla="*/ 8364033 w 9480639"/>
                <a:gd name="connsiteY196" fmla="*/ 2332845 h 3091650"/>
                <a:gd name="connsiteX197" fmla="*/ 8838607 w 9480639"/>
                <a:gd name="connsiteY197" fmla="*/ 2565559 h 3091650"/>
                <a:gd name="connsiteX198" fmla="*/ 8836130 w 9480639"/>
                <a:gd name="connsiteY198" fmla="*/ 2566893 h 3091650"/>
                <a:gd name="connsiteX199" fmla="*/ 8040316 w 9480639"/>
                <a:gd name="connsiteY199" fmla="*/ 2759679 h 3091650"/>
                <a:gd name="connsiteX200" fmla="*/ 8034696 w 9480639"/>
                <a:gd name="connsiteY200" fmla="*/ 2760155 h 3091650"/>
                <a:gd name="connsiteX201" fmla="*/ 8028791 w 9480639"/>
                <a:gd name="connsiteY201" fmla="*/ 2755869 h 3091650"/>
                <a:gd name="connsiteX202" fmla="*/ 7271924 w 9480639"/>
                <a:gd name="connsiteY202" fmla="*/ 2202880 h 3091650"/>
                <a:gd name="connsiteX203" fmla="*/ 7260886 w 9480639"/>
                <a:gd name="connsiteY203" fmla="*/ 2203323 h 3091650"/>
                <a:gd name="connsiteX204" fmla="*/ 7249932 w 9480639"/>
                <a:gd name="connsiteY204" fmla="*/ 2203514 h 3091650"/>
                <a:gd name="connsiteX205" fmla="*/ 7057346 w 9480639"/>
                <a:gd name="connsiteY205" fmla="*/ 2061230 h 3091650"/>
                <a:gd name="connsiteX206" fmla="*/ 7049861 w 9480639"/>
                <a:gd name="connsiteY206" fmla="*/ 2061350 h 3091650"/>
                <a:gd name="connsiteX207" fmla="*/ 6805400 w 9480639"/>
                <a:gd name="connsiteY207" fmla="*/ 2053400 h 3091650"/>
                <a:gd name="connsiteX208" fmla="*/ 5446271 w 9480639"/>
                <a:gd name="connsiteY208" fmla="*/ 1866722 h 3091650"/>
                <a:gd name="connsiteX209" fmla="*/ 5147922 w 9480639"/>
                <a:gd name="connsiteY209" fmla="*/ 1797082 h 3091650"/>
                <a:gd name="connsiteX210" fmla="*/ 4665800 w 9480639"/>
                <a:gd name="connsiteY210" fmla="*/ 2652903 h 3091650"/>
                <a:gd name="connsiteX211" fmla="*/ 7943542 w 9480639"/>
                <a:gd name="connsiteY211" fmla="*/ 3066288 h 3091650"/>
                <a:gd name="connsiteX212" fmla="*/ 9451160 w 9480639"/>
                <a:gd name="connsiteY212" fmla="*/ 2480501 h 3091650"/>
                <a:gd name="connsiteX213" fmla="*/ 8877183 w 9480639"/>
                <a:gd name="connsiteY213" fmla="*/ 1677258 h 3091650"/>
                <a:gd name="connsiteX214" fmla="*/ 8877183 w 9480639"/>
                <a:gd name="connsiteY214" fmla="*/ 1677162 h 3091650"/>
                <a:gd name="connsiteX215" fmla="*/ 8843709 w 9480639"/>
                <a:gd name="connsiteY215" fmla="*/ 1670047 h 3091650"/>
                <a:gd name="connsiteX216" fmla="*/ 9078915 w 9480639"/>
                <a:gd name="connsiteY216" fmla="*/ 1858669 h 3091650"/>
                <a:gd name="connsiteX217" fmla="*/ 9403344 w 9480639"/>
                <a:gd name="connsiteY217" fmla="*/ 2453640 h 3091650"/>
                <a:gd name="connsiteX218" fmla="*/ 7901061 w 9480639"/>
                <a:gd name="connsiteY218" fmla="*/ 3028474 h 3091650"/>
                <a:gd name="connsiteX219" fmla="*/ 7855722 w 9480639"/>
                <a:gd name="connsiteY219" fmla="*/ 2988088 h 3091650"/>
                <a:gd name="connsiteX220" fmla="*/ 8942665 w 9480639"/>
                <a:gd name="connsiteY220" fmla="*/ 1763544 h 3091650"/>
                <a:gd name="connsiteX221" fmla="*/ 8812292 w 9480639"/>
                <a:gd name="connsiteY221" fmla="*/ 1663370 h 3091650"/>
                <a:gd name="connsiteX222" fmla="*/ 5148636 w 9480639"/>
                <a:gd name="connsiteY222" fmla="*/ 1489480 h 3091650"/>
                <a:gd name="connsiteX223" fmla="*/ 4942307 w 9480639"/>
                <a:gd name="connsiteY223" fmla="*/ 1718228 h 3091650"/>
                <a:gd name="connsiteX224" fmla="*/ 5129179 w 9480639"/>
                <a:gd name="connsiteY224" fmla="*/ 1768824 h 3091650"/>
                <a:gd name="connsiteX225" fmla="*/ 5262445 w 9480639"/>
                <a:gd name="connsiteY225" fmla="*/ 1538192 h 3091650"/>
                <a:gd name="connsiteX226" fmla="*/ 5276161 w 9480639"/>
                <a:gd name="connsiteY226" fmla="*/ 1541717 h 3091650"/>
                <a:gd name="connsiteX227" fmla="*/ 5738829 w 9480639"/>
                <a:gd name="connsiteY227" fmla="*/ 1646807 h 3091650"/>
                <a:gd name="connsiteX228" fmla="*/ 5754285 w 9480639"/>
                <a:gd name="connsiteY228" fmla="*/ 1649566 h 3091650"/>
                <a:gd name="connsiteX229" fmla="*/ 5749803 w 9480639"/>
                <a:gd name="connsiteY229" fmla="*/ 1631722 h 3091650"/>
                <a:gd name="connsiteX230" fmla="*/ 5522897 w 9480639"/>
                <a:gd name="connsiteY230" fmla="*/ 1585035 h 3091650"/>
                <a:gd name="connsiteX231" fmla="*/ 6284288 w 9480639"/>
                <a:gd name="connsiteY231" fmla="*/ 1476471 h 3091650"/>
                <a:gd name="connsiteX232" fmla="*/ 6373620 w 9480639"/>
                <a:gd name="connsiteY232" fmla="*/ 1542212 h 3091650"/>
                <a:gd name="connsiteX233" fmla="*/ 6459492 w 9480639"/>
                <a:gd name="connsiteY233" fmla="*/ 1547350 h 3091650"/>
                <a:gd name="connsiteX234" fmla="*/ 6576074 w 9480639"/>
                <a:gd name="connsiteY234" fmla="*/ 1543543 h 3091650"/>
                <a:gd name="connsiteX235" fmla="*/ 6464621 w 9480639"/>
                <a:gd name="connsiteY235" fmla="*/ 1478994 h 3091650"/>
                <a:gd name="connsiteX236" fmla="*/ 7682822 w 9480639"/>
                <a:gd name="connsiteY236" fmla="*/ 1475108 h 3091650"/>
                <a:gd name="connsiteX237" fmla="*/ 7748139 w 9480639"/>
                <a:gd name="connsiteY237" fmla="*/ 1589186 h 3091650"/>
                <a:gd name="connsiteX238" fmla="*/ 7533553 w 9480639"/>
                <a:gd name="connsiteY238" fmla="*/ 1859861 h 3091650"/>
                <a:gd name="connsiteX239" fmla="*/ 7447149 w 9480639"/>
                <a:gd name="connsiteY239" fmla="*/ 1883236 h 3091650"/>
                <a:gd name="connsiteX240" fmla="*/ 7640575 w 9480639"/>
                <a:gd name="connsiteY240" fmla="*/ 1978086 h 3091650"/>
                <a:gd name="connsiteX241" fmla="*/ 7692590 w 9480639"/>
                <a:gd name="connsiteY241" fmla="*/ 1965030 h 3091650"/>
                <a:gd name="connsiteX242" fmla="*/ 7876634 w 9480639"/>
                <a:gd name="connsiteY242" fmla="*/ 1548563 h 3091650"/>
                <a:gd name="connsiteX243" fmla="*/ 7846892 w 9480639"/>
                <a:gd name="connsiteY243" fmla="*/ 1514095 h 3091650"/>
                <a:gd name="connsiteX244" fmla="*/ 5733457 w 9480639"/>
                <a:gd name="connsiteY244" fmla="*/ 1470089 h 3091650"/>
                <a:gd name="connsiteX245" fmla="*/ 5753704 w 9480639"/>
                <a:gd name="connsiteY245" fmla="*/ 1547697 h 3091650"/>
                <a:gd name="connsiteX246" fmla="*/ 5778699 w 9480639"/>
                <a:gd name="connsiteY246" fmla="*/ 1552897 h 3091650"/>
                <a:gd name="connsiteX247" fmla="*/ 6056954 w 9480639"/>
                <a:gd name="connsiteY247" fmla="*/ 1598028 h 3091650"/>
                <a:gd name="connsiteX248" fmla="*/ 6316380 w 9480639"/>
                <a:gd name="connsiteY248" fmla="*/ 1627254 h 3091650"/>
                <a:gd name="connsiteX249" fmla="*/ 6219940 w 9480639"/>
                <a:gd name="connsiteY249" fmla="*/ 1541202 h 3091650"/>
                <a:gd name="connsiteX250" fmla="*/ 5989155 w 9480639"/>
                <a:gd name="connsiteY250" fmla="*/ 1513619 h 3091650"/>
                <a:gd name="connsiteX251" fmla="*/ 5733457 w 9480639"/>
                <a:gd name="connsiteY251" fmla="*/ 1470089 h 3091650"/>
                <a:gd name="connsiteX252" fmla="*/ 7643297 w 9480639"/>
                <a:gd name="connsiteY252" fmla="*/ 1465716 h 3091650"/>
                <a:gd name="connsiteX253" fmla="*/ 7676557 w 9480639"/>
                <a:gd name="connsiteY253" fmla="*/ 1509999 h 3091650"/>
                <a:gd name="connsiteX254" fmla="*/ 7678367 w 9480639"/>
                <a:gd name="connsiteY254" fmla="*/ 1513047 h 3091650"/>
                <a:gd name="connsiteX255" fmla="*/ 7597831 w 9480639"/>
                <a:gd name="connsiteY255" fmla="*/ 1492398 h 3091650"/>
                <a:gd name="connsiteX256" fmla="*/ 7620336 w 9480639"/>
                <a:gd name="connsiteY256" fmla="*/ 1531880 h 3091650"/>
                <a:gd name="connsiteX257" fmla="*/ 7326737 w 9480639"/>
                <a:gd name="connsiteY257" fmla="*/ 1821099 h 3091650"/>
                <a:gd name="connsiteX258" fmla="*/ 7321921 w 9480639"/>
                <a:gd name="connsiteY258" fmla="*/ 1821828 h 3091650"/>
                <a:gd name="connsiteX259" fmla="*/ 7425811 w 9480639"/>
                <a:gd name="connsiteY259" fmla="*/ 1872773 h 3091650"/>
                <a:gd name="connsiteX260" fmla="*/ 7510822 w 9480639"/>
                <a:gd name="connsiteY260" fmla="*/ 1850200 h 3091650"/>
                <a:gd name="connsiteX261" fmla="*/ 7728242 w 9480639"/>
                <a:gd name="connsiteY261" fmla="*/ 1584980 h 3091650"/>
                <a:gd name="connsiteX262" fmla="*/ 7664772 w 9480639"/>
                <a:gd name="connsiteY262" fmla="*/ 1470819 h 3091650"/>
                <a:gd name="connsiteX263" fmla="*/ 7441936 w 9480639"/>
                <a:gd name="connsiteY263" fmla="*/ 1452428 h 3091650"/>
                <a:gd name="connsiteX264" fmla="*/ 7456493 w 9480639"/>
                <a:gd name="connsiteY264" fmla="*/ 1481168 h 3091650"/>
                <a:gd name="connsiteX265" fmla="*/ 7458571 w 9480639"/>
                <a:gd name="connsiteY265" fmla="*/ 1505937 h 3091650"/>
                <a:gd name="connsiteX266" fmla="*/ 7462816 w 9480639"/>
                <a:gd name="connsiteY266" fmla="*/ 1507141 h 3091650"/>
                <a:gd name="connsiteX267" fmla="*/ 7463365 w 9480639"/>
                <a:gd name="connsiteY267" fmla="*/ 1554069 h 3091650"/>
                <a:gd name="connsiteX268" fmla="*/ 7462752 w 9480639"/>
                <a:gd name="connsiteY268" fmla="*/ 1555789 h 3091650"/>
                <a:gd name="connsiteX269" fmla="*/ 7463323 w 9480639"/>
                <a:gd name="connsiteY269" fmla="*/ 1562591 h 3091650"/>
                <a:gd name="connsiteX270" fmla="*/ 7455097 w 9480639"/>
                <a:gd name="connsiteY270" fmla="*/ 1577262 h 3091650"/>
                <a:gd name="connsiteX271" fmla="*/ 7447941 w 9480639"/>
                <a:gd name="connsiteY271" fmla="*/ 1597333 h 3091650"/>
                <a:gd name="connsiteX272" fmla="*/ 7434227 w 9480639"/>
                <a:gd name="connsiteY272" fmla="*/ 1614483 h 3091650"/>
                <a:gd name="connsiteX273" fmla="*/ 7423917 w 9480639"/>
                <a:gd name="connsiteY273" fmla="*/ 1632872 h 3091650"/>
                <a:gd name="connsiteX274" fmla="*/ 7397685 w 9480639"/>
                <a:gd name="connsiteY274" fmla="*/ 1650505 h 3091650"/>
                <a:gd name="connsiteX275" fmla="*/ 7369174 w 9480639"/>
                <a:gd name="connsiteY275" fmla="*/ 1671531 h 3091650"/>
                <a:gd name="connsiteX276" fmla="*/ 7359605 w 9480639"/>
                <a:gd name="connsiteY276" fmla="*/ 1676104 h 3091650"/>
                <a:gd name="connsiteX277" fmla="*/ 7338272 w 9480639"/>
                <a:gd name="connsiteY277" fmla="*/ 1690444 h 3091650"/>
                <a:gd name="connsiteX278" fmla="*/ 7310548 w 9480639"/>
                <a:gd name="connsiteY278" fmla="*/ 1699546 h 3091650"/>
                <a:gd name="connsiteX279" fmla="*/ 7305833 w 9480639"/>
                <a:gd name="connsiteY279" fmla="*/ 1701798 h 3091650"/>
                <a:gd name="connsiteX280" fmla="*/ 7233132 w 9480639"/>
                <a:gd name="connsiteY280" fmla="*/ 1724961 h 3091650"/>
                <a:gd name="connsiteX281" fmla="*/ 7206384 w 9480639"/>
                <a:gd name="connsiteY281" fmla="*/ 1733742 h 3091650"/>
                <a:gd name="connsiteX282" fmla="*/ 7165038 w 9480639"/>
                <a:gd name="connsiteY282" fmla="*/ 1739930 h 3091650"/>
                <a:gd name="connsiteX283" fmla="*/ 7157937 w 9480639"/>
                <a:gd name="connsiteY283" fmla="*/ 1741416 h 3091650"/>
                <a:gd name="connsiteX284" fmla="*/ 7301793 w 9480639"/>
                <a:gd name="connsiteY284" fmla="*/ 1811958 h 3091650"/>
                <a:gd name="connsiteX285" fmla="*/ 7302828 w 9480639"/>
                <a:gd name="connsiteY285" fmla="*/ 1811807 h 3091650"/>
                <a:gd name="connsiteX286" fmla="*/ 7599211 w 9480639"/>
                <a:gd name="connsiteY286" fmla="*/ 1524378 h 3091650"/>
                <a:gd name="connsiteX287" fmla="*/ 7577916 w 9480639"/>
                <a:gd name="connsiteY287" fmla="*/ 1487292 h 3091650"/>
                <a:gd name="connsiteX288" fmla="*/ 7815316 w 9480639"/>
                <a:gd name="connsiteY288" fmla="*/ 1451466 h 3091650"/>
                <a:gd name="connsiteX289" fmla="*/ 7845706 w 9480639"/>
                <a:gd name="connsiteY289" fmla="*/ 1478799 h 3091650"/>
                <a:gd name="connsiteX290" fmla="*/ 7878775 w 9480639"/>
                <a:gd name="connsiteY290" fmla="*/ 1516664 h 3091650"/>
                <a:gd name="connsiteX291" fmla="*/ 8061044 w 9480639"/>
                <a:gd name="connsiteY291" fmla="*/ 1560002 h 3091650"/>
                <a:gd name="connsiteX292" fmla="*/ 7992007 w 9480639"/>
                <a:gd name="connsiteY292" fmla="*/ 1489021 h 3091650"/>
                <a:gd name="connsiteX293" fmla="*/ 6707812 w 9480639"/>
                <a:gd name="connsiteY293" fmla="*/ 1451463 h 3091650"/>
                <a:gd name="connsiteX294" fmla="*/ 6654964 w 9480639"/>
                <a:gd name="connsiteY294" fmla="*/ 1463927 h 3091650"/>
                <a:gd name="connsiteX295" fmla="*/ 6492399 w 9480639"/>
                <a:gd name="connsiteY295" fmla="*/ 1479382 h 3091650"/>
                <a:gd name="connsiteX296" fmla="*/ 6479483 w 9480639"/>
                <a:gd name="connsiteY296" fmla="*/ 1479202 h 3091650"/>
                <a:gd name="connsiteX297" fmla="*/ 6590022 w 9480639"/>
                <a:gd name="connsiteY297" fmla="*/ 1543088 h 3091650"/>
                <a:gd name="connsiteX298" fmla="*/ 6699133 w 9480639"/>
                <a:gd name="connsiteY298" fmla="*/ 1539526 h 3091650"/>
                <a:gd name="connsiteX299" fmla="*/ 6847450 w 9480639"/>
                <a:gd name="connsiteY299" fmla="*/ 1510813 h 3091650"/>
                <a:gd name="connsiteX300" fmla="*/ 7573116 w 9480639"/>
                <a:gd name="connsiteY300" fmla="*/ 1449039 h 3091650"/>
                <a:gd name="connsiteX301" fmla="*/ 7594352 w 9480639"/>
                <a:gd name="connsiteY301" fmla="*/ 1486295 h 3091650"/>
                <a:gd name="connsiteX302" fmla="*/ 7654984 w 9480639"/>
                <a:gd name="connsiteY302" fmla="*/ 1501842 h 3091650"/>
                <a:gd name="connsiteX303" fmla="*/ 7655030 w 9480639"/>
                <a:gd name="connsiteY303" fmla="*/ 1501903 h 3091650"/>
                <a:gd name="connsiteX304" fmla="*/ 7655221 w 9480639"/>
                <a:gd name="connsiteY304" fmla="*/ 1501903 h 3091650"/>
                <a:gd name="connsiteX305" fmla="*/ 7654984 w 9480639"/>
                <a:gd name="connsiteY305" fmla="*/ 1501842 h 3091650"/>
                <a:gd name="connsiteX306" fmla="*/ 7624280 w 9480639"/>
                <a:gd name="connsiteY306" fmla="*/ 1461197 h 3091650"/>
                <a:gd name="connsiteX307" fmla="*/ 8517743 w 9480639"/>
                <a:gd name="connsiteY307" fmla="*/ 1442784 h 3091650"/>
                <a:gd name="connsiteX308" fmla="*/ 8532378 w 9480639"/>
                <a:gd name="connsiteY308" fmla="*/ 1450921 h 3091650"/>
                <a:gd name="connsiteX309" fmla="*/ 8545397 w 9480639"/>
                <a:gd name="connsiteY309" fmla="*/ 1458905 h 3091650"/>
                <a:gd name="connsiteX310" fmla="*/ 5206868 w 9480639"/>
                <a:gd name="connsiteY310" fmla="*/ 1424921 h 3091650"/>
                <a:gd name="connsiteX311" fmla="*/ 5154703 w 9480639"/>
                <a:gd name="connsiteY311" fmla="*/ 1482754 h 3091650"/>
                <a:gd name="connsiteX312" fmla="*/ 5524357 w 9480639"/>
                <a:gd name="connsiteY312" fmla="*/ 1577172 h 3091650"/>
                <a:gd name="connsiteX313" fmla="*/ 5747656 w 9480639"/>
                <a:gd name="connsiteY313" fmla="*/ 1623173 h 3091650"/>
                <a:gd name="connsiteX314" fmla="*/ 5728507 w 9480639"/>
                <a:gd name="connsiteY314" fmla="*/ 1546929 h 3091650"/>
                <a:gd name="connsiteX315" fmla="*/ 5495241 w 9480639"/>
                <a:gd name="connsiteY315" fmla="*/ 1498360 h 3091650"/>
                <a:gd name="connsiteX316" fmla="*/ 5215749 w 9480639"/>
                <a:gd name="connsiteY316" fmla="*/ 1427584 h 3091650"/>
                <a:gd name="connsiteX317" fmla="*/ 7625988 w 9480639"/>
                <a:gd name="connsiteY317" fmla="*/ 1411225 h 3091650"/>
                <a:gd name="connsiteX318" fmla="*/ 7678441 w 9480639"/>
                <a:gd name="connsiteY318" fmla="*/ 1467457 h 3091650"/>
                <a:gd name="connsiteX319" fmla="*/ 7679484 w 9480639"/>
                <a:gd name="connsiteY319" fmla="*/ 1469279 h 3091650"/>
                <a:gd name="connsiteX320" fmla="*/ 7841450 w 9480639"/>
                <a:gd name="connsiteY320" fmla="*/ 1507789 h 3091650"/>
                <a:gd name="connsiteX321" fmla="*/ 7809009 w 9480639"/>
                <a:gd name="connsiteY321" fmla="*/ 1470195 h 3091650"/>
                <a:gd name="connsiteX322" fmla="*/ 7780103 w 9480639"/>
                <a:gd name="connsiteY322" fmla="*/ 1443982 h 3091650"/>
                <a:gd name="connsiteX323" fmla="*/ 7586887 w 9480639"/>
                <a:gd name="connsiteY323" fmla="*/ 1402915 h 3091650"/>
                <a:gd name="connsiteX324" fmla="*/ 7621264 w 9480639"/>
                <a:gd name="connsiteY324" fmla="*/ 1436380 h 3091650"/>
                <a:gd name="connsiteX325" fmla="*/ 7638688 w 9480639"/>
                <a:gd name="connsiteY325" fmla="*/ 1459579 h 3091650"/>
                <a:gd name="connsiteX326" fmla="*/ 7661386 w 9480639"/>
                <a:gd name="connsiteY326" fmla="*/ 1464976 h 3091650"/>
                <a:gd name="connsiteX327" fmla="*/ 7608690 w 9480639"/>
                <a:gd name="connsiteY327" fmla="*/ 1407549 h 3091650"/>
                <a:gd name="connsiteX328" fmla="*/ 7375472 w 9480639"/>
                <a:gd name="connsiteY328" fmla="*/ 1357979 h 3091650"/>
                <a:gd name="connsiteX329" fmla="*/ 7426256 w 9480639"/>
                <a:gd name="connsiteY329" fmla="*/ 1421469 h 3091650"/>
                <a:gd name="connsiteX330" fmla="*/ 7438899 w 9480639"/>
                <a:gd name="connsiteY330" fmla="*/ 1446432 h 3091650"/>
                <a:gd name="connsiteX331" fmla="*/ 7574407 w 9480639"/>
                <a:gd name="connsiteY331" fmla="*/ 1481180 h 3091650"/>
                <a:gd name="connsiteX332" fmla="*/ 7551685 w 9480639"/>
                <a:gd name="connsiteY332" fmla="*/ 1441609 h 3091650"/>
                <a:gd name="connsiteX333" fmla="*/ 7549399 w 9480639"/>
                <a:gd name="connsiteY333" fmla="*/ 1438561 h 3091650"/>
                <a:gd name="connsiteX334" fmla="*/ 7549494 w 9480639"/>
                <a:gd name="connsiteY334" fmla="*/ 1438371 h 3091650"/>
                <a:gd name="connsiteX335" fmla="*/ 7619635 w 9480639"/>
                <a:gd name="connsiteY335" fmla="*/ 1455049 h 3091650"/>
                <a:gd name="connsiteX336" fmla="*/ 7600491 w 9480639"/>
                <a:gd name="connsiteY336" fmla="*/ 1429706 h 3091650"/>
                <a:gd name="connsiteX337" fmla="*/ 7569036 w 9480639"/>
                <a:gd name="connsiteY337" fmla="*/ 1399120 h 3091650"/>
                <a:gd name="connsiteX338" fmla="*/ 7351469 w 9480639"/>
                <a:gd name="connsiteY338" fmla="*/ 1347883 h 3091650"/>
                <a:gd name="connsiteX339" fmla="*/ 7351564 w 9480639"/>
                <a:gd name="connsiteY339" fmla="*/ 1347883 h 3091650"/>
                <a:gd name="connsiteX340" fmla="*/ 7351589 w 9480639"/>
                <a:gd name="connsiteY340" fmla="*/ 1347909 h 3091650"/>
                <a:gd name="connsiteX341" fmla="*/ 7021600 w 9480639"/>
                <a:gd name="connsiteY341" fmla="*/ 1344657 h 3091650"/>
                <a:gd name="connsiteX342" fmla="*/ 7032832 w 9480639"/>
                <a:gd name="connsiteY342" fmla="*/ 1382363 h 3091650"/>
                <a:gd name="connsiteX343" fmla="*/ 6890024 w 9480639"/>
                <a:gd name="connsiteY343" fmla="*/ 1514940 h 3091650"/>
                <a:gd name="connsiteX344" fmla="*/ 6873053 w 9480639"/>
                <a:gd name="connsiteY344" fmla="*/ 1518230 h 3091650"/>
                <a:gd name="connsiteX345" fmla="*/ 7059718 w 9480639"/>
                <a:gd name="connsiteY345" fmla="*/ 1597533 h 3091650"/>
                <a:gd name="connsiteX346" fmla="*/ 7057241 w 9480639"/>
                <a:gd name="connsiteY346" fmla="*/ 1598295 h 3091650"/>
                <a:gd name="connsiteX347" fmla="*/ 6927071 w 9480639"/>
                <a:gd name="connsiteY347" fmla="*/ 1628208 h 3091650"/>
                <a:gd name="connsiteX348" fmla="*/ 7133517 w 9480639"/>
                <a:gd name="connsiteY348" fmla="*/ 1729442 h 3091650"/>
                <a:gd name="connsiteX349" fmla="*/ 7206112 w 9480639"/>
                <a:gd name="connsiteY349" fmla="*/ 1717613 h 3091650"/>
                <a:gd name="connsiteX350" fmla="*/ 7342041 w 9480639"/>
                <a:gd name="connsiteY350" fmla="*/ 1665384 h 3091650"/>
                <a:gd name="connsiteX351" fmla="*/ 7354593 w 9480639"/>
                <a:gd name="connsiteY351" fmla="*/ 1656944 h 3091650"/>
                <a:gd name="connsiteX352" fmla="*/ 7418460 w 9480639"/>
                <a:gd name="connsiteY352" fmla="*/ 1597775 h 3091650"/>
                <a:gd name="connsiteX353" fmla="*/ 7428525 w 9480639"/>
                <a:gd name="connsiteY353" fmla="*/ 1579718 h 3091650"/>
                <a:gd name="connsiteX354" fmla="*/ 7439567 w 9480639"/>
                <a:gd name="connsiteY354" fmla="*/ 1517054 h 3091650"/>
                <a:gd name="connsiteX355" fmla="*/ 7435684 w 9480639"/>
                <a:gd name="connsiteY355" fmla="*/ 1473239 h 3091650"/>
                <a:gd name="connsiteX356" fmla="*/ 7422471 w 9480639"/>
                <a:gd name="connsiteY356" fmla="*/ 1447437 h 3091650"/>
                <a:gd name="connsiteX357" fmla="*/ 7506712 w 9480639"/>
                <a:gd name="connsiteY357" fmla="*/ 1331702 h 3091650"/>
                <a:gd name="connsiteX358" fmla="*/ 7542611 w 9480639"/>
                <a:gd name="connsiteY358" fmla="*/ 1359814 h 3091650"/>
                <a:gd name="connsiteX359" fmla="*/ 7580374 w 9480639"/>
                <a:gd name="connsiteY359" fmla="*/ 1396575 h 3091650"/>
                <a:gd name="connsiteX360" fmla="*/ 7603004 w 9480639"/>
                <a:gd name="connsiteY360" fmla="*/ 1401388 h 3091650"/>
                <a:gd name="connsiteX361" fmla="*/ 7527967 w 9480639"/>
                <a:gd name="connsiteY361" fmla="*/ 1335596 h 3091650"/>
                <a:gd name="connsiteX362" fmla="*/ 7527872 w 9480639"/>
                <a:gd name="connsiteY362" fmla="*/ 1335596 h 3091650"/>
                <a:gd name="connsiteX363" fmla="*/ 6966919 w 9480639"/>
                <a:gd name="connsiteY363" fmla="*/ 1330637 h 3091650"/>
                <a:gd name="connsiteX364" fmla="*/ 6974798 w 9480639"/>
                <a:gd name="connsiteY364" fmla="*/ 1384022 h 3091650"/>
                <a:gd name="connsiteX365" fmla="*/ 6929225 w 9480639"/>
                <a:gd name="connsiteY365" fmla="*/ 1447325 h 3091650"/>
                <a:gd name="connsiteX366" fmla="*/ 6926463 w 9480639"/>
                <a:gd name="connsiteY366" fmla="*/ 1449420 h 3091650"/>
                <a:gd name="connsiteX367" fmla="*/ 6813237 w 9480639"/>
                <a:gd name="connsiteY367" fmla="*/ 1409459 h 3091650"/>
                <a:gd name="connsiteX368" fmla="*/ 6737877 w 9480639"/>
                <a:gd name="connsiteY368" fmla="*/ 1444373 h 3091650"/>
                <a:gd name="connsiteX369" fmla="*/ 6713011 w 9480639"/>
                <a:gd name="connsiteY369" fmla="*/ 1450237 h 3091650"/>
                <a:gd name="connsiteX370" fmla="*/ 6853045 w 9480639"/>
                <a:gd name="connsiteY370" fmla="*/ 1509730 h 3091650"/>
                <a:gd name="connsiteX371" fmla="*/ 6871954 w 9480639"/>
                <a:gd name="connsiteY371" fmla="*/ 1506069 h 3091650"/>
                <a:gd name="connsiteX372" fmla="*/ 7012355 w 9480639"/>
                <a:gd name="connsiteY372" fmla="*/ 1374779 h 3091650"/>
                <a:gd name="connsiteX373" fmla="*/ 7001516 w 9480639"/>
                <a:gd name="connsiteY373" fmla="*/ 1339508 h 3091650"/>
                <a:gd name="connsiteX374" fmla="*/ 7697953 w 9480639"/>
                <a:gd name="connsiteY374" fmla="*/ 1321355 h 3091650"/>
                <a:gd name="connsiteX375" fmla="*/ 7800477 w 9480639"/>
                <a:gd name="connsiteY375" fmla="*/ 1394651 h 3091650"/>
                <a:gd name="connsiteX376" fmla="*/ 7892912 w 9480639"/>
                <a:gd name="connsiteY376" fmla="*/ 1412251 h 3091650"/>
                <a:gd name="connsiteX377" fmla="*/ 7792286 w 9480639"/>
                <a:gd name="connsiteY377" fmla="*/ 1336739 h 3091650"/>
                <a:gd name="connsiteX378" fmla="*/ 7792190 w 9480639"/>
                <a:gd name="connsiteY378" fmla="*/ 1336644 h 3091650"/>
                <a:gd name="connsiteX379" fmla="*/ 7641262 w 9480639"/>
                <a:gd name="connsiteY379" fmla="*/ 1312157 h 3091650"/>
                <a:gd name="connsiteX380" fmla="*/ 7753803 w 9480639"/>
                <a:gd name="connsiteY380" fmla="*/ 1396142 h 3091650"/>
                <a:gd name="connsiteX381" fmla="*/ 7808157 w 9480639"/>
                <a:gd name="connsiteY381" fmla="*/ 1445027 h 3091650"/>
                <a:gd name="connsiteX382" fmla="*/ 7986015 w 9480639"/>
                <a:gd name="connsiteY382" fmla="*/ 1482860 h 3091650"/>
                <a:gd name="connsiteX383" fmla="*/ 7983335 w 9480639"/>
                <a:gd name="connsiteY383" fmla="*/ 1480105 h 3091650"/>
                <a:gd name="connsiteX384" fmla="*/ 7901527 w 9480639"/>
                <a:gd name="connsiteY384" fmla="*/ 1418715 h 3091650"/>
                <a:gd name="connsiteX385" fmla="*/ 7792000 w 9480639"/>
                <a:gd name="connsiteY385" fmla="*/ 1397890 h 3091650"/>
                <a:gd name="connsiteX386" fmla="*/ 7787904 w 9480639"/>
                <a:gd name="connsiteY386" fmla="*/ 1394747 h 3091650"/>
                <a:gd name="connsiteX387" fmla="*/ 7682611 w 9480639"/>
                <a:gd name="connsiteY387" fmla="*/ 1318866 h 3091650"/>
                <a:gd name="connsiteX388" fmla="*/ 6377156 w 9480639"/>
                <a:gd name="connsiteY388" fmla="*/ 1310926 h 3091650"/>
                <a:gd name="connsiteX389" fmla="*/ 6212129 w 9480639"/>
                <a:gd name="connsiteY389" fmla="*/ 1324684 h 3091650"/>
                <a:gd name="connsiteX390" fmla="*/ 6464263 w 9480639"/>
                <a:gd name="connsiteY390" fmla="*/ 1470405 h 3091650"/>
                <a:gd name="connsiteX391" fmla="*/ 6470662 w 9480639"/>
                <a:gd name="connsiteY391" fmla="*/ 1470524 h 3091650"/>
                <a:gd name="connsiteX392" fmla="*/ 6633893 w 9480639"/>
                <a:gd name="connsiteY392" fmla="*/ 1455849 h 3091650"/>
                <a:gd name="connsiteX393" fmla="*/ 6688589 w 9480639"/>
                <a:gd name="connsiteY393" fmla="*/ 1443293 h 3091650"/>
                <a:gd name="connsiteX394" fmla="*/ 6863493 w 9480639"/>
                <a:gd name="connsiteY394" fmla="*/ 1304120 h 3091650"/>
                <a:gd name="connsiteX395" fmla="*/ 6863708 w 9480639"/>
                <a:gd name="connsiteY395" fmla="*/ 1304552 h 3091650"/>
                <a:gd name="connsiteX396" fmla="*/ 6858565 w 9480639"/>
                <a:gd name="connsiteY396" fmla="*/ 1360868 h 3091650"/>
                <a:gd name="connsiteX397" fmla="*/ 6818747 w 9480639"/>
                <a:gd name="connsiteY397" fmla="*/ 1405460 h 3091650"/>
                <a:gd name="connsiteX398" fmla="*/ 6911223 w 9480639"/>
                <a:gd name="connsiteY398" fmla="*/ 1438085 h 3091650"/>
                <a:gd name="connsiteX399" fmla="*/ 6911413 w 9480639"/>
                <a:gd name="connsiteY399" fmla="*/ 1438085 h 3091650"/>
                <a:gd name="connsiteX400" fmla="*/ 6954779 w 9480639"/>
                <a:gd name="connsiteY400" fmla="*/ 1376061 h 3091650"/>
                <a:gd name="connsiteX401" fmla="*/ 6946935 w 9480639"/>
                <a:gd name="connsiteY401" fmla="*/ 1325514 h 3091650"/>
                <a:gd name="connsiteX402" fmla="*/ 4771289 w 9480639"/>
                <a:gd name="connsiteY402" fmla="*/ 1285407 h 3091650"/>
                <a:gd name="connsiteX403" fmla="*/ 4660246 w 9480639"/>
                <a:gd name="connsiteY403" fmla="*/ 1326071 h 3091650"/>
                <a:gd name="connsiteX404" fmla="*/ 4675063 w 9480639"/>
                <a:gd name="connsiteY404" fmla="*/ 1332083 h 3091650"/>
                <a:gd name="connsiteX405" fmla="*/ 5083319 w 9480639"/>
                <a:gd name="connsiteY405" fmla="*/ 1464521 h 3091650"/>
                <a:gd name="connsiteX406" fmla="*/ 5127300 w 9480639"/>
                <a:gd name="connsiteY406" fmla="*/ 1475755 h 3091650"/>
                <a:gd name="connsiteX407" fmla="*/ 5181103 w 9480639"/>
                <a:gd name="connsiteY407" fmla="*/ 1417196 h 3091650"/>
                <a:gd name="connsiteX408" fmla="*/ 4945124 w 9480639"/>
                <a:gd name="connsiteY408" fmla="*/ 1346440 h 3091650"/>
                <a:gd name="connsiteX409" fmla="*/ 7439499 w 9480639"/>
                <a:gd name="connsiteY409" fmla="*/ 1279423 h 3091650"/>
                <a:gd name="connsiteX410" fmla="*/ 7442420 w 9480639"/>
                <a:gd name="connsiteY410" fmla="*/ 1281354 h 3091650"/>
                <a:gd name="connsiteX411" fmla="*/ 7498782 w 9480639"/>
                <a:gd name="connsiteY411" fmla="*/ 1325491 h 3091650"/>
                <a:gd name="connsiteX412" fmla="*/ 7536539 w 9480639"/>
                <a:gd name="connsiteY412" fmla="*/ 1332453 h 3091650"/>
                <a:gd name="connsiteX413" fmla="*/ 7540540 w 9480639"/>
                <a:gd name="connsiteY413" fmla="*/ 1335596 h 3091650"/>
                <a:gd name="connsiteX414" fmla="*/ 7617926 w 9480639"/>
                <a:gd name="connsiteY414" fmla="*/ 1402582 h 3091650"/>
                <a:gd name="connsiteX415" fmla="*/ 7620230 w 9480639"/>
                <a:gd name="connsiteY415" fmla="*/ 1405053 h 3091650"/>
                <a:gd name="connsiteX416" fmla="*/ 7773012 w 9480639"/>
                <a:gd name="connsiteY416" fmla="*/ 1437552 h 3091650"/>
                <a:gd name="connsiteX417" fmla="*/ 7719754 w 9480639"/>
                <a:gd name="connsiteY417" fmla="*/ 1389256 h 3091650"/>
                <a:gd name="connsiteX418" fmla="*/ 7610398 w 9480639"/>
                <a:gd name="connsiteY418" fmla="*/ 1307150 h 3091650"/>
                <a:gd name="connsiteX419" fmla="*/ 6943608 w 9480639"/>
                <a:gd name="connsiteY419" fmla="*/ 1228059 h 3091650"/>
                <a:gd name="connsiteX420" fmla="*/ 7011163 w 9480639"/>
                <a:gd name="connsiteY420" fmla="*/ 1309625 h 3091650"/>
                <a:gd name="connsiteX421" fmla="*/ 7019912 w 9480639"/>
                <a:gd name="connsiteY421" fmla="*/ 1338993 h 3091650"/>
                <a:gd name="connsiteX422" fmla="*/ 7419395 w 9480639"/>
                <a:gd name="connsiteY422" fmla="*/ 1441431 h 3091650"/>
                <a:gd name="connsiteX423" fmla="*/ 7405336 w 9480639"/>
                <a:gd name="connsiteY423" fmla="*/ 1413977 h 3091650"/>
                <a:gd name="connsiteX424" fmla="*/ 7354517 w 9480639"/>
                <a:gd name="connsiteY424" fmla="*/ 1350931 h 3091650"/>
                <a:gd name="connsiteX425" fmla="*/ 7351589 w 9480639"/>
                <a:gd name="connsiteY425" fmla="*/ 1347909 h 3091650"/>
                <a:gd name="connsiteX426" fmla="*/ 7562510 w 9480639"/>
                <a:gd name="connsiteY426" fmla="*/ 1392775 h 3091650"/>
                <a:gd name="connsiteX427" fmla="*/ 7523323 w 9480639"/>
                <a:gd name="connsiteY427" fmla="*/ 1354670 h 3091650"/>
                <a:gd name="connsiteX428" fmla="*/ 7490121 w 9480639"/>
                <a:gd name="connsiteY428" fmla="*/ 1328648 h 3091650"/>
                <a:gd name="connsiteX429" fmla="*/ 6287132 w 9480639"/>
                <a:gd name="connsiteY429" fmla="*/ 1223779 h 3091650"/>
                <a:gd name="connsiteX430" fmla="*/ 6234091 w 9480639"/>
                <a:gd name="connsiteY430" fmla="*/ 1242822 h 3091650"/>
                <a:gd name="connsiteX431" fmla="*/ 6558703 w 9480639"/>
                <a:gd name="connsiteY431" fmla="*/ 1378744 h 3091650"/>
                <a:gd name="connsiteX432" fmla="*/ 6632975 w 9480639"/>
                <a:gd name="connsiteY432" fmla="*/ 1345838 h 3091650"/>
                <a:gd name="connsiteX433" fmla="*/ 5398497 w 9480639"/>
                <a:gd name="connsiteY433" fmla="*/ 1212470 h 3091650"/>
                <a:gd name="connsiteX434" fmla="*/ 5210249 w 9480639"/>
                <a:gd name="connsiteY434" fmla="*/ 1421172 h 3091650"/>
                <a:gd name="connsiteX435" fmla="*/ 5222048 w 9480639"/>
                <a:gd name="connsiteY435" fmla="*/ 1424703 h 3091650"/>
                <a:gd name="connsiteX436" fmla="*/ 5498656 w 9480639"/>
                <a:gd name="connsiteY436" fmla="*/ 1494640 h 3091650"/>
                <a:gd name="connsiteX437" fmla="*/ 5727321 w 9480639"/>
                <a:gd name="connsiteY437" fmla="*/ 1542209 h 3091650"/>
                <a:gd name="connsiteX438" fmla="*/ 5705834 w 9480639"/>
                <a:gd name="connsiteY438" fmla="*/ 1456659 h 3091650"/>
                <a:gd name="connsiteX439" fmla="*/ 5718407 w 9480639"/>
                <a:gd name="connsiteY439" fmla="*/ 1459135 h 3091650"/>
                <a:gd name="connsiteX440" fmla="*/ 5976226 w 9480639"/>
                <a:gd name="connsiteY440" fmla="*/ 1503558 h 3091650"/>
                <a:gd name="connsiteX441" fmla="*/ 6209290 w 9480639"/>
                <a:gd name="connsiteY441" fmla="*/ 1531699 h 3091650"/>
                <a:gd name="connsiteX442" fmla="*/ 5980441 w 9480639"/>
                <a:gd name="connsiteY442" fmla="*/ 1327500 h 3091650"/>
                <a:gd name="connsiteX443" fmla="*/ 5659040 w 9480639"/>
                <a:gd name="connsiteY443" fmla="*/ 1276556 h 3091650"/>
                <a:gd name="connsiteX444" fmla="*/ 6236710 w 9480639"/>
                <a:gd name="connsiteY444" fmla="*/ 1205983 h 3091650"/>
                <a:gd name="connsiteX445" fmla="*/ 6220332 w 9480639"/>
                <a:gd name="connsiteY445" fmla="*/ 1213717 h 3091650"/>
                <a:gd name="connsiteX446" fmla="*/ 6081258 w 9480639"/>
                <a:gd name="connsiteY446" fmla="*/ 1232837 h 3091650"/>
                <a:gd name="connsiteX447" fmla="*/ 6052418 w 9480639"/>
                <a:gd name="connsiteY447" fmla="*/ 1232378 h 3091650"/>
                <a:gd name="connsiteX448" fmla="*/ 6205133 w 9480639"/>
                <a:gd name="connsiteY448" fmla="*/ 1320640 h 3091650"/>
                <a:gd name="connsiteX449" fmla="*/ 6370679 w 9480639"/>
                <a:gd name="connsiteY449" fmla="*/ 1306545 h 3091650"/>
                <a:gd name="connsiteX450" fmla="*/ 6373441 w 9480639"/>
                <a:gd name="connsiteY450" fmla="*/ 1305973 h 3091650"/>
                <a:gd name="connsiteX451" fmla="*/ 6693833 w 9480639"/>
                <a:gd name="connsiteY451" fmla="*/ 1442089 h 3091650"/>
                <a:gd name="connsiteX452" fmla="*/ 6717178 w 9480639"/>
                <a:gd name="connsiteY452" fmla="*/ 1436730 h 3091650"/>
                <a:gd name="connsiteX453" fmla="*/ 6792901 w 9480639"/>
                <a:gd name="connsiteY453" fmla="*/ 1402281 h 3091650"/>
                <a:gd name="connsiteX454" fmla="*/ 6647589 w 9480639"/>
                <a:gd name="connsiteY454" fmla="*/ 1350996 h 3091650"/>
                <a:gd name="connsiteX455" fmla="*/ 6627187 w 9480639"/>
                <a:gd name="connsiteY455" fmla="*/ 1363014 h 3091650"/>
                <a:gd name="connsiteX456" fmla="*/ 6565561 w 9480639"/>
                <a:gd name="connsiteY456" fmla="*/ 1383411 h 3091650"/>
                <a:gd name="connsiteX457" fmla="*/ 6562990 w 9480639"/>
                <a:gd name="connsiteY457" fmla="*/ 1384078 h 3091650"/>
                <a:gd name="connsiteX458" fmla="*/ 6219518 w 9480639"/>
                <a:gd name="connsiteY458" fmla="*/ 1240155 h 3091650"/>
                <a:gd name="connsiteX459" fmla="*/ 6222280 w 9480639"/>
                <a:gd name="connsiteY459" fmla="*/ 1239584 h 3091650"/>
                <a:gd name="connsiteX460" fmla="*/ 6277520 w 9480639"/>
                <a:gd name="connsiteY460" fmla="*/ 1220386 h 3091650"/>
                <a:gd name="connsiteX461" fmla="*/ 5407643 w 9480639"/>
                <a:gd name="connsiteY461" fmla="*/ 1202330 h 3091650"/>
                <a:gd name="connsiteX462" fmla="*/ 5403599 w 9480639"/>
                <a:gd name="connsiteY462" fmla="*/ 1206814 h 3091650"/>
                <a:gd name="connsiteX463" fmla="*/ 5664128 w 9480639"/>
                <a:gd name="connsiteY463" fmla="*/ 1270581 h 3091650"/>
                <a:gd name="connsiteX464" fmla="*/ 5981488 w 9480639"/>
                <a:gd name="connsiteY464" fmla="*/ 1320166 h 3091650"/>
                <a:gd name="connsiteX465" fmla="*/ 5991966 w 9480639"/>
                <a:gd name="connsiteY465" fmla="*/ 1321309 h 3091650"/>
                <a:gd name="connsiteX466" fmla="*/ 6231290 w 9480639"/>
                <a:gd name="connsiteY466" fmla="*/ 1533697 h 3091650"/>
                <a:gd name="connsiteX467" fmla="*/ 6353188 w 9480639"/>
                <a:gd name="connsiteY467" fmla="*/ 1540990 h 3091650"/>
                <a:gd name="connsiteX468" fmla="*/ 6251807 w 9480639"/>
                <a:gd name="connsiteY468" fmla="*/ 1466088 h 3091650"/>
                <a:gd name="connsiteX469" fmla="*/ 6261808 w 9480639"/>
                <a:gd name="connsiteY469" fmla="*/ 1466660 h 3091650"/>
                <a:gd name="connsiteX470" fmla="*/ 6449315 w 9480639"/>
                <a:gd name="connsiteY470" fmla="*/ 1470129 h 3091650"/>
                <a:gd name="connsiteX471" fmla="*/ 6199058 w 9480639"/>
                <a:gd name="connsiteY471" fmla="*/ 1325189 h 3091650"/>
                <a:gd name="connsiteX472" fmla="*/ 5972439 w 9480639"/>
                <a:gd name="connsiteY472" fmla="*/ 1312069 h 3091650"/>
                <a:gd name="connsiteX473" fmla="*/ 5408429 w 9480639"/>
                <a:gd name="connsiteY473" fmla="*/ 1202580 h 3091650"/>
                <a:gd name="connsiteX474" fmla="*/ 6849598 w 9480639"/>
                <a:gd name="connsiteY474" fmla="*/ 1183716 h 3091650"/>
                <a:gd name="connsiteX475" fmla="*/ 6899101 w 9480639"/>
                <a:gd name="connsiteY475" fmla="*/ 1223234 h 3091650"/>
                <a:gd name="connsiteX476" fmla="*/ 6963623 w 9480639"/>
                <a:gd name="connsiteY476" fmla="*/ 1308307 h 3091650"/>
                <a:gd name="connsiteX477" fmla="*/ 6966116 w 9480639"/>
                <a:gd name="connsiteY477" fmla="*/ 1325198 h 3091650"/>
                <a:gd name="connsiteX478" fmla="*/ 6999771 w 9480639"/>
                <a:gd name="connsiteY478" fmla="*/ 1333828 h 3091650"/>
                <a:gd name="connsiteX479" fmla="*/ 6990196 w 9480639"/>
                <a:gd name="connsiteY479" fmla="*/ 1302671 h 3091650"/>
                <a:gd name="connsiteX480" fmla="*/ 6922367 w 9480639"/>
                <a:gd name="connsiteY480" fmla="*/ 1221772 h 3091650"/>
                <a:gd name="connsiteX481" fmla="*/ 6919033 w 9480639"/>
                <a:gd name="connsiteY481" fmla="*/ 1218629 h 3091650"/>
                <a:gd name="connsiteX482" fmla="*/ 6919224 w 9480639"/>
                <a:gd name="connsiteY482" fmla="*/ 1218629 h 3091650"/>
                <a:gd name="connsiteX483" fmla="*/ 7482190 w 9480639"/>
                <a:gd name="connsiteY483" fmla="*/ 1322432 h 3091650"/>
                <a:gd name="connsiteX484" fmla="*/ 7425261 w 9480639"/>
                <a:gd name="connsiteY484" fmla="*/ 1277813 h 3091650"/>
                <a:gd name="connsiteX485" fmla="*/ 7423862 w 9480639"/>
                <a:gd name="connsiteY485" fmla="*/ 1276886 h 3091650"/>
                <a:gd name="connsiteX486" fmla="*/ 5269797 w 9480639"/>
                <a:gd name="connsiteY486" fmla="*/ 1175285 h 3091650"/>
                <a:gd name="connsiteX487" fmla="*/ 5084042 w 9480639"/>
                <a:gd name="connsiteY487" fmla="*/ 1283209 h 3091650"/>
                <a:gd name="connsiteX488" fmla="*/ 5072136 w 9480639"/>
                <a:gd name="connsiteY488" fmla="*/ 1279399 h 3091650"/>
                <a:gd name="connsiteX489" fmla="*/ 4924495 w 9480639"/>
                <a:gd name="connsiteY489" fmla="*/ 1229302 h 3091650"/>
                <a:gd name="connsiteX490" fmla="*/ 4778103 w 9480639"/>
                <a:gd name="connsiteY490" fmla="*/ 1282911 h 3091650"/>
                <a:gd name="connsiteX491" fmla="*/ 4954097 w 9480639"/>
                <a:gd name="connsiteY491" fmla="*/ 1344532 h 3091650"/>
                <a:gd name="connsiteX492" fmla="*/ 5184522 w 9480639"/>
                <a:gd name="connsiteY492" fmla="*/ 1413475 h 3091650"/>
                <a:gd name="connsiteX493" fmla="*/ 5374601 w 9480639"/>
                <a:gd name="connsiteY493" fmla="*/ 1206592 h 3091650"/>
                <a:gd name="connsiteX494" fmla="*/ 5344959 w 9480639"/>
                <a:gd name="connsiteY494" fmla="*/ 1199301 h 3091650"/>
                <a:gd name="connsiteX495" fmla="*/ 6762442 w 9480639"/>
                <a:gd name="connsiteY495" fmla="*/ 1169575 h 3091650"/>
                <a:gd name="connsiteX496" fmla="*/ 6831744 w 9480639"/>
                <a:gd name="connsiteY496" fmla="*/ 1240336 h 3091650"/>
                <a:gd name="connsiteX497" fmla="*/ 6860505 w 9480639"/>
                <a:gd name="connsiteY497" fmla="*/ 1298116 h 3091650"/>
                <a:gd name="connsiteX498" fmla="*/ 6946089 w 9480639"/>
                <a:gd name="connsiteY498" fmla="*/ 1320062 h 3091650"/>
                <a:gd name="connsiteX499" fmla="*/ 6943299 w 9480639"/>
                <a:gd name="connsiteY499" fmla="*/ 1302081 h 3091650"/>
                <a:gd name="connsiteX500" fmla="*/ 6880204 w 9480639"/>
                <a:gd name="connsiteY500" fmla="*/ 1219045 h 3091650"/>
                <a:gd name="connsiteX501" fmla="*/ 6832600 w 9480639"/>
                <a:gd name="connsiteY501" fmla="*/ 1180958 h 3091650"/>
                <a:gd name="connsiteX502" fmla="*/ 5288434 w 9480639"/>
                <a:gd name="connsiteY502" fmla="*/ 1164457 h 3091650"/>
                <a:gd name="connsiteX503" fmla="*/ 5278058 w 9480639"/>
                <a:gd name="connsiteY503" fmla="*/ 1170486 h 3091650"/>
                <a:gd name="connsiteX504" fmla="*/ 5353533 w 9480639"/>
                <a:gd name="connsiteY504" fmla="*/ 1194559 h 3091650"/>
                <a:gd name="connsiteX505" fmla="*/ 5379758 w 9480639"/>
                <a:gd name="connsiteY505" fmla="*/ 1200978 h 3091650"/>
                <a:gd name="connsiteX506" fmla="*/ 5385097 w 9480639"/>
                <a:gd name="connsiteY506" fmla="*/ 1195167 h 3091650"/>
                <a:gd name="connsiteX507" fmla="*/ 6737582 w 9480639"/>
                <a:gd name="connsiteY507" fmla="*/ 1160431 h 3091650"/>
                <a:gd name="connsiteX508" fmla="*/ 6737677 w 9480639"/>
                <a:gd name="connsiteY508" fmla="*/ 1160431 h 3091650"/>
                <a:gd name="connsiteX509" fmla="*/ 6737701 w 9480639"/>
                <a:gd name="connsiteY509" fmla="*/ 1160450 h 3091650"/>
                <a:gd name="connsiteX510" fmla="*/ 5388674 w 9480639"/>
                <a:gd name="connsiteY510" fmla="*/ 1106217 h 3091650"/>
                <a:gd name="connsiteX511" fmla="*/ 5292411 w 9480639"/>
                <a:gd name="connsiteY511" fmla="*/ 1162146 h 3091650"/>
                <a:gd name="connsiteX512" fmla="*/ 5387581 w 9480639"/>
                <a:gd name="connsiteY512" fmla="*/ 1192464 h 3091650"/>
                <a:gd name="connsiteX513" fmla="*/ 5449041 w 9480639"/>
                <a:gd name="connsiteY513" fmla="*/ 1125570 h 3091650"/>
                <a:gd name="connsiteX514" fmla="*/ 5091734 w 9480639"/>
                <a:gd name="connsiteY514" fmla="*/ 1096919 h 3091650"/>
                <a:gd name="connsiteX515" fmla="*/ 5076645 w 9480639"/>
                <a:gd name="connsiteY515" fmla="*/ 1100443 h 3091650"/>
                <a:gd name="connsiteX516" fmla="*/ 5160981 w 9480639"/>
                <a:gd name="connsiteY516" fmla="*/ 1133143 h 3091650"/>
                <a:gd name="connsiteX517" fmla="*/ 5255868 w 9480639"/>
                <a:gd name="connsiteY517" fmla="*/ 1163408 h 3091650"/>
                <a:gd name="connsiteX518" fmla="*/ 5266306 w 9480639"/>
                <a:gd name="connsiteY518" fmla="*/ 1157427 h 3091650"/>
                <a:gd name="connsiteX519" fmla="*/ 5140546 w 9480639"/>
                <a:gd name="connsiteY519" fmla="*/ 1117474 h 3091650"/>
                <a:gd name="connsiteX520" fmla="*/ 5534474 w 9480639"/>
                <a:gd name="connsiteY520" fmla="*/ 1082656 h 3091650"/>
                <a:gd name="connsiteX521" fmla="*/ 5522004 w 9480639"/>
                <a:gd name="connsiteY521" fmla="*/ 1102200 h 3091650"/>
                <a:gd name="connsiteX522" fmla="*/ 5577339 w 9480639"/>
                <a:gd name="connsiteY522" fmla="*/ 1118132 h 3091650"/>
                <a:gd name="connsiteX523" fmla="*/ 5798703 w 9480639"/>
                <a:gd name="connsiteY523" fmla="*/ 1157574 h 3091650"/>
                <a:gd name="connsiteX524" fmla="*/ 5850234 w 9480639"/>
                <a:gd name="connsiteY524" fmla="*/ 1162813 h 3091650"/>
                <a:gd name="connsiteX525" fmla="*/ 5855472 w 9480639"/>
                <a:gd name="connsiteY525" fmla="*/ 1166623 h 3091650"/>
                <a:gd name="connsiteX526" fmla="*/ 5802894 w 9480639"/>
                <a:gd name="connsiteY526" fmla="*/ 1161289 h 3091650"/>
                <a:gd name="connsiteX527" fmla="*/ 5576856 w 9480639"/>
                <a:gd name="connsiteY527" fmla="*/ 1121043 h 3091650"/>
                <a:gd name="connsiteX528" fmla="*/ 5520361 w 9480639"/>
                <a:gd name="connsiteY528" fmla="*/ 1104774 h 3091650"/>
                <a:gd name="connsiteX529" fmla="*/ 5493903 w 9480639"/>
                <a:gd name="connsiteY529" fmla="*/ 1146239 h 3091650"/>
                <a:gd name="connsiteX530" fmla="*/ 5866331 w 9480639"/>
                <a:gd name="connsiteY530" fmla="*/ 1217581 h 3091650"/>
                <a:gd name="connsiteX531" fmla="*/ 5866331 w 9480639"/>
                <a:gd name="connsiteY531" fmla="*/ 1217677 h 3091650"/>
                <a:gd name="connsiteX532" fmla="*/ 5978524 w 9480639"/>
                <a:gd name="connsiteY532" fmla="*/ 1227252 h 3091650"/>
                <a:gd name="connsiteX533" fmla="*/ 6031432 w 9480639"/>
                <a:gd name="connsiteY533" fmla="*/ 1228106 h 3091650"/>
                <a:gd name="connsiteX534" fmla="*/ 5872807 w 9480639"/>
                <a:gd name="connsiteY534" fmla="*/ 1136237 h 3091650"/>
                <a:gd name="connsiteX535" fmla="*/ 5779939 w 9480639"/>
                <a:gd name="connsiteY535" fmla="*/ 1131380 h 3091650"/>
                <a:gd name="connsiteX536" fmla="*/ 5657734 w 9480639"/>
                <a:gd name="connsiteY536" fmla="*/ 1111699 h 3091650"/>
                <a:gd name="connsiteX537" fmla="*/ 6240436 w 9480639"/>
                <a:gd name="connsiteY537" fmla="*/ 1079823 h 3091650"/>
                <a:gd name="connsiteX538" fmla="*/ 6265304 w 9480639"/>
                <a:gd name="connsiteY538" fmla="*/ 1103087 h 3091650"/>
                <a:gd name="connsiteX539" fmla="*/ 6261601 w 9480639"/>
                <a:gd name="connsiteY539" fmla="*/ 1194230 h 3091650"/>
                <a:gd name="connsiteX540" fmla="*/ 6243814 w 9480639"/>
                <a:gd name="connsiteY540" fmla="*/ 1202629 h 3091650"/>
                <a:gd name="connsiteX541" fmla="*/ 6285896 w 9480639"/>
                <a:gd name="connsiteY541" fmla="*/ 1217475 h 3091650"/>
                <a:gd name="connsiteX542" fmla="*/ 6300066 w 9480639"/>
                <a:gd name="connsiteY542" fmla="*/ 1212551 h 3091650"/>
                <a:gd name="connsiteX543" fmla="*/ 6315547 w 9480639"/>
                <a:gd name="connsiteY543" fmla="*/ 1121873 h 3091650"/>
                <a:gd name="connsiteX544" fmla="*/ 6278640 w 9480639"/>
                <a:gd name="connsiteY544" fmla="*/ 1085837 h 3091650"/>
                <a:gd name="connsiteX545" fmla="*/ 6191496 w 9480639"/>
                <a:gd name="connsiteY545" fmla="*/ 1072119 h 3091650"/>
                <a:gd name="connsiteX546" fmla="*/ 6213148 w 9480639"/>
                <a:gd name="connsiteY546" fmla="*/ 1092447 h 3091650"/>
                <a:gd name="connsiteX547" fmla="*/ 6193323 w 9480639"/>
                <a:gd name="connsiteY547" fmla="*/ 1184816 h 3091650"/>
                <a:gd name="connsiteX548" fmla="*/ 6234045 w 9480639"/>
                <a:gd name="connsiteY548" fmla="*/ 1199183 h 3091650"/>
                <a:gd name="connsiteX549" fmla="*/ 6251689 w 9480639"/>
                <a:gd name="connsiteY549" fmla="*/ 1190900 h 3091650"/>
                <a:gd name="connsiteX550" fmla="*/ 6255765 w 9480639"/>
                <a:gd name="connsiteY550" fmla="*/ 1101251 h 3091650"/>
                <a:gd name="connsiteX551" fmla="*/ 6231407 w 9480639"/>
                <a:gd name="connsiteY551" fmla="*/ 1078401 h 3091650"/>
                <a:gd name="connsiteX552" fmla="*/ 5542767 w 9480639"/>
                <a:gd name="connsiteY552" fmla="*/ 1069658 h 3091650"/>
                <a:gd name="connsiteX553" fmla="*/ 5538282 w 9480639"/>
                <a:gd name="connsiteY553" fmla="*/ 1076687 h 3091650"/>
                <a:gd name="connsiteX554" fmla="*/ 5600203 w 9480639"/>
                <a:gd name="connsiteY554" fmla="*/ 1094506 h 3091650"/>
                <a:gd name="connsiteX555" fmla="*/ 5773462 w 9480639"/>
                <a:gd name="connsiteY555" fmla="*/ 1125474 h 3091650"/>
                <a:gd name="connsiteX556" fmla="*/ 5862324 w 9480639"/>
                <a:gd name="connsiteY556" fmla="*/ 1130165 h 3091650"/>
                <a:gd name="connsiteX557" fmla="*/ 5833646 w 9480639"/>
                <a:gd name="connsiteY557" fmla="*/ 1113556 h 3091650"/>
                <a:gd name="connsiteX558" fmla="*/ 5743934 w 9480639"/>
                <a:gd name="connsiteY558" fmla="*/ 1108711 h 3091650"/>
                <a:gd name="connsiteX559" fmla="*/ 5542767 w 9480639"/>
                <a:gd name="connsiteY559" fmla="*/ 1069658 h 3091650"/>
                <a:gd name="connsiteX560" fmla="*/ 6653203 w 9480639"/>
                <a:gd name="connsiteY560" fmla="*/ 1054405 h 3091650"/>
                <a:gd name="connsiteX561" fmla="*/ 6754423 w 9480639"/>
                <a:gd name="connsiteY561" fmla="*/ 1114052 h 3091650"/>
                <a:gd name="connsiteX562" fmla="*/ 6680184 w 9480639"/>
                <a:gd name="connsiteY562" fmla="*/ 1068472 h 3091650"/>
                <a:gd name="connsiteX563" fmla="*/ 3643896 w 9480639"/>
                <a:gd name="connsiteY563" fmla="*/ 1050553 h 3091650"/>
                <a:gd name="connsiteX564" fmla="*/ 3342014 w 9480639"/>
                <a:gd name="connsiteY564" fmla="*/ 1061446 h 3091650"/>
                <a:gd name="connsiteX565" fmla="*/ 3344420 w 9480639"/>
                <a:gd name="connsiteY565" fmla="*/ 1063199 h 3091650"/>
                <a:gd name="connsiteX566" fmla="*/ 3980156 w 9480639"/>
                <a:gd name="connsiteY566" fmla="*/ 1391367 h 3091650"/>
                <a:gd name="connsiteX567" fmla="*/ 4233565 w 9480639"/>
                <a:gd name="connsiteY567" fmla="*/ 1491708 h 3091650"/>
                <a:gd name="connsiteX568" fmla="*/ 4335362 w 9480639"/>
                <a:gd name="connsiteY568" fmla="*/ 1527705 h 3091650"/>
                <a:gd name="connsiteX569" fmla="*/ 4522164 w 9480639"/>
                <a:gd name="connsiteY569" fmla="*/ 1593102 h 3091650"/>
                <a:gd name="connsiteX570" fmla="*/ 4766204 w 9480639"/>
                <a:gd name="connsiteY570" fmla="*/ 1668513 h 3091650"/>
                <a:gd name="connsiteX571" fmla="*/ 4912059 w 9480639"/>
                <a:gd name="connsiteY571" fmla="*/ 1710025 h 3091650"/>
                <a:gd name="connsiteX572" fmla="*/ 5121140 w 9480639"/>
                <a:gd name="connsiteY572" fmla="*/ 1482460 h 3091650"/>
                <a:gd name="connsiteX573" fmla="*/ 5076399 w 9480639"/>
                <a:gd name="connsiteY573" fmla="*/ 1471037 h 3091650"/>
                <a:gd name="connsiteX574" fmla="*/ 4663216 w 9480639"/>
                <a:gd name="connsiteY574" fmla="*/ 1336953 h 3091650"/>
                <a:gd name="connsiteX575" fmla="*/ 4647718 w 9480639"/>
                <a:gd name="connsiteY575" fmla="*/ 1330658 h 3091650"/>
                <a:gd name="connsiteX576" fmla="*/ 4426151 w 9480639"/>
                <a:gd name="connsiteY576" fmla="*/ 1411796 h 3091650"/>
                <a:gd name="connsiteX577" fmla="*/ 4413482 w 9480639"/>
                <a:gd name="connsiteY577" fmla="*/ 1407128 h 3091650"/>
                <a:gd name="connsiteX578" fmla="*/ 3673455 w 9480639"/>
                <a:gd name="connsiteY578" fmla="*/ 1069307 h 3091650"/>
                <a:gd name="connsiteX579" fmla="*/ 6019925 w 9480639"/>
                <a:gd name="connsiteY579" fmla="*/ 1045110 h 3091650"/>
                <a:gd name="connsiteX580" fmla="*/ 6049866 w 9480639"/>
                <a:gd name="connsiteY580" fmla="*/ 1084684 h 3091650"/>
                <a:gd name="connsiteX581" fmla="*/ 6022255 w 9480639"/>
                <a:gd name="connsiteY581" fmla="*/ 1121855 h 3091650"/>
                <a:gd name="connsiteX582" fmla="*/ 5927922 w 9480639"/>
                <a:gd name="connsiteY582" fmla="*/ 1139119 h 3091650"/>
                <a:gd name="connsiteX583" fmla="*/ 5887390 w 9480639"/>
                <a:gd name="connsiteY583" fmla="*/ 1136999 h 3091650"/>
                <a:gd name="connsiteX584" fmla="*/ 6045418 w 9480639"/>
                <a:gd name="connsiteY584" fmla="*/ 1228332 h 3091650"/>
                <a:gd name="connsiteX585" fmla="*/ 6073742 w 9480639"/>
                <a:gd name="connsiteY585" fmla="*/ 1228790 h 3091650"/>
                <a:gd name="connsiteX586" fmla="*/ 6210911 w 9480639"/>
                <a:gd name="connsiteY586" fmla="*/ 1210043 h 3091650"/>
                <a:gd name="connsiteX587" fmla="*/ 6226920 w 9480639"/>
                <a:gd name="connsiteY587" fmla="*/ 1202527 h 3091650"/>
                <a:gd name="connsiteX588" fmla="*/ 6166749 w 9480639"/>
                <a:gd name="connsiteY588" fmla="*/ 1181291 h 3091650"/>
                <a:gd name="connsiteX589" fmla="*/ 6170559 w 9480639"/>
                <a:gd name="connsiteY589" fmla="*/ 1179672 h 3091650"/>
                <a:gd name="connsiteX590" fmla="*/ 6194817 w 9480639"/>
                <a:gd name="connsiteY590" fmla="*/ 1089607 h 3091650"/>
                <a:gd name="connsiteX591" fmla="*/ 6173410 w 9480639"/>
                <a:gd name="connsiteY591" fmla="*/ 1069272 h 3091650"/>
                <a:gd name="connsiteX592" fmla="*/ 6095582 w 9480639"/>
                <a:gd name="connsiteY592" fmla="*/ 1057020 h 3091650"/>
                <a:gd name="connsiteX593" fmla="*/ 6119887 w 9480639"/>
                <a:gd name="connsiteY593" fmla="*/ 1082231 h 3091650"/>
                <a:gd name="connsiteX594" fmla="*/ 6110076 w 9480639"/>
                <a:gd name="connsiteY594" fmla="*/ 1080231 h 3091650"/>
                <a:gd name="connsiteX595" fmla="*/ 6086441 w 9480639"/>
                <a:gd name="connsiteY595" fmla="*/ 1055581 h 3091650"/>
                <a:gd name="connsiteX596" fmla="*/ 5231298 w 9480639"/>
                <a:gd name="connsiteY596" fmla="*/ 1044040 h 3091650"/>
                <a:gd name="connsiteX597" fmla="*/ 5295515 w 9480639"/>
                <a:gd name="connsiteY597" fmla="*/ 1070038 h 3091650"/>
                <a:gd name="connsiteX598" fmla="*/ 5330390 w 9480639"/>
                <a:gd name="connsiteY598" fmla="*/ 1081063 h 3091650"/>
                <a:gd name="connsiteX599" fmla="*/ 4485659 w 9480639"/>
                <a:gd name="connsiteY599" fmla="*/ 1043500 h 3091650"/>
                <a:gd name="connsiteX600" fmla="*/ 4254415 w 9480639"/>
                <a:gd name="connsiteY600" fmla="*/ 1057085 h 3091650"/>
                <a:gd name="connsiteX601" fmla="*/ 4700026 w 9480639"/>
                <a:gd name="connsiteY601" fmla="*/ 1255574 h 3091650"/>
                <a:gd name="connsiteX602" fmla="*/ 4754090 w 9480639"/>
                <a:gd name="connsiteY602" fmla="*/ 1274503 h 3091650"/>
                <a:gd name="connsiteX603" fmla="*/ 4901051 w 9480639"/>
                <a:gd name="connsiteY603" fmla="*/ 1221348 h 3091650"/>
                <a:gd name="connsiteX604" fmla="*/ 4894193 w 9480639"/>
                <a:gd name="connsiteY604" fmla="*/ 1219021 h 3091650"/>
                <a:gd name="connsiteX605" fmla="*/ 4656919 w 9480639"/>
                <a:gd name="connsiteY605" fmla="*/ 1125468 h 3091650"/>
                <a:gd name="connsiteX606" fmla="*/ 4007430 w 9480639"/>
                <a:gd name="connsiteY606" fmla="*/ 1037437 h 3091650"/>
                <a:gd name="connsiteX607" fmla="*/ 3669057 w 9480639"/>
                <a:gd name="connsiteY607" fmla="*/ 1049646 h 3091650"/>
                <a:gd name="connsiteX608" fmla="*/ 3693352 w 9480639"/>
                <a:gd name="connsiteY608" fmla="*/ 1065073 h 3091650"/>
                <a:gd name="connsiteX609" fmla="*/ 4416912 w 9480639"/>
                <a:gd name="connsiteY609" fmla="*/ 1396460 h 3091650"/>
                <a:gd name="connsiteX610" fmla="*/ 4624694 w 9480639"/>
                <a:gd name="connsiteY610" fmla="*/ 1321306 h 3091650"/>
                <a:gd name="connsiteX611" fmla="*/ 4299375 w 9480639"/>
                <a:gd name="connsiteY611" fmla="*/ 1189163 h 3091650"/>
                <a:gd name="connsiteX612" fmla="*/ 4681404 w 9480639"/>
                <a:gd name="connsiteY612" fmla="*/ 1032001 h 3091650"/>
                <a:gd name="connsiteX613" fmla="*/ 4505126 w 9480639"/>
                <a:gd name="connsiteY613" fmla="*/ 1042357 h 3091650"/>
                <a:gd name="connsiteX614" fmla="*/ 4666833 w 9480639"/>
                <a:gd name="connsiteY614" fmla="*/ 1120018 h 3091650"/>
                <a:gd name="connsiteX615" fmla="*/ 4897016 w 9480639"/>
                <a:gd name="connsiteY615" fmla="*/ 1211232 h 3091650"/>
                <a:gd name="connsiteX616" fmla="*/ 4913477 w 9480639"/>
                <a:gd name="connsiteY616" fmla="*/ 1216853 h 3091650"/>
                <a:gd name="connsiteX617" fmla="*/ 5024702 w 9480639"/>
                <a:gd name="connsiteY617" fmla="*/ 1176623 h 3091650"/>
                <a:gd name="connsiteX618" fmla="*/ 4695659 w 9480639"/>
                <a:gd name="connsiteY618" fmla="*/ 1039737 h 3091650"/>
                <a:gd name="connsiteX619" fmla="*/ 4742450 w 9480639"/>
                <a:gd name="connsiteY619" fmla="*/ 1028415 h 3091650"/>
                <a:gd name="connsiteX620" fmla="*/ 4699609 w 9480639"/>
                <a:gd name="connsiteY620" fmla="*/ 1030931 h 3091650"/>
                <a:gd name="connsiteX621" fmla="*/ 4718448 w 9480639"/>
                <a:gd name="connsiteY621" fmla="*/ 1041068 h 3091650"/>
                <a:gd name="connsiteX622" fmla="*/ 5046990 w 9480639"/>
                <a:gd name="connsiteY622" fmla="*/ 1176528 h 3091650"/>
                <a:gd name="connsiteX623" fmla="*/ 5057944 w 9480639"/>
                <a:gd name="connsiteY623" fmla="*/ 1180433 h 3091650"/>
                <a:gd name="connsiteX624" fmla="*/ 4936768 w 9480639"/>
                <a:gd name="connsiteY624" fmla="*/ 1224808 h 3091650"/>
                <a:gd name="connsiteX625" fmla="*/ 5069564 w 9480639"/>
                <a:gd name="connsiteY625" fmla="*/ 1270160 h 3091650"/>
                <a:gd name="connsiteX626" fmla="*/ 5247548 w 9480639"/>
                <a:gd name="connsiteY626" fmla="*/ 1168176 h 3091650"/>
                <a:gd name="connsiteX627" fmla="*/ 5150277 w 9480639"/>
                <a:gd name="connsiteY627" fmla="*/ 1137095 h 3091650"/>
                <a:gd name="connsiteX628" fmla="*/ 5063598 w 9480639"/>
                <a:gd name="connsiteY628" fmla="*/ 1103491 h 3091650"/>
                <a:gd name="connsiteX629" fmla="*/ 4963361 w 9480639"/>
                <a:gd name="connsiteY629" fmla="*/ 1126903 h 3091650"/>
                <a:gd name="connsiteX630" fmla="*/ 4958312 w 9480639"/>
                <a:gd name="connsiteY630" fmla="*/ 1124903 h 3091650"/>
                <a:gd name="connsiteX631" fmla="*/ 4781060 w 9480639"/>
                <a:gd name="connsiteY631" fmla="*/ 1048782 h 3091650"/>
                <a:gd name="connsiteX632" fmla="*/ 6193119 w 9480639"/>
                <a:gd name="connsiteY632" fmla="*/ 1022165 h 3091650"/>
                <a:gd name="connsiteX633" fmla="*/ 6263714 w 9480639"/>
                <a:gd name="connsiteY633" fmla="*/ 1063943 h 3091650"/>
                <a:gd name="connsiteX634" fmla="*/ 6284420 w 9480639"/>
                <a:gd name="connsiteY634" fmla="*/ 1084048 h 3091650"/>
                <a:gd name="connsiteX635" fmla="*/ 6414495 w 9480639"/>
                <a:gd name="connsiteY635" fmla="*/ 1104519 h 3091650"/>
                <a:gd name="connsiteX636" fmla="*/ 6382776 w 9480639"/>
                <a:gd name="connsiteY636" fmla="*/ 1079468 h 3091650"/>
                <a:gd name="connsiteX637" fmla="*/ 6307434 w 9480639"/>
                <a:gd name="connsiteY637" fmla="*/ 1030605 h 3091650"/>
                <a:gd name="connsiteX638" fmla="*/ 4443835 w 9480639"/>
                <a:gd name="connsiteY638" fmla="*/ 1021691 h 3091650"/>
                <a:gd name="connsiteX639" fmla="*/ 4027339 w 9480639"/>
                <a:gd name="connsiteY639" fmla="*/ 1036719 h 3091650"/>
                <a:gd name="connsiteX640" fmla="*/ 4315377 w 9480639"/>
                <a:gd name="connsiteY640" fmla="*/ 1186131 h 3091650"/>
                <a:gd name="connsiteX641" fmla="*/ 4637282 w 9480639"/>
                <a:gd name="connsiteY641" fmla="*/ 1316753 h 3091650"/>
                <a:gd name="connsiteX642" fmla="*/ 4747265 w 9480639"/>
                <a:gd name="connsiteY642" fmla="*/ 1276972 h 3091650"/>
                <a:gd name="connsiteX643" fmla="*/ 4688686 w 9480639"/>
                <a:gd name="connsiteY643" fmla="*/ 1256405 h 3091650"/>
                <a:gd name="connsiteX644" fmla="*/ 4239651 w 9480639"/>
                <a:gd name="connsiteY644" fmla="*/ 1055561 h 3091650"/>
                <a:gd name="connsiteX645" fmla="*/ 4235555 w 9480639"/>
                <a:gd name="connsiteY645" fmla="*/ 1053370 h 3091650"/>
                <a:gd name="connsiteX646" fmla="*/ 4240794 w 9480639"/>
                <a:gd name="connsiteY646" fmla="*/ 1053084 h 3091650"/>
                <a:gd name="connsiteX647" fmla="*/ 4477017 w 9480639"/>
                <a:gd name="connsiteY647" fmla="*/ 1039364 h 3091650"/>
                <a:gd name="connsiteX648" fmla="*/ 4458321 w 9480639"/>
                <a:gd name="connsiteY648" fmla="*/ 1030416 h 3091650"/>
                <a:gd name="connsiteX649" fmla="*/ 4873463 w 9480639"/>
                <a:gd name="connsiteY649" fmla="*/ 1020718 h 3091650"/>
                <a:gd name="connsiteX650" fmla="*/ 4751229 w 9480639"/>
                <a:gd name="connsiteY650" fmla="*/ 1027899 h 3091650"/>
                <a:gd name="connsiteX651" fmla="*/ 4786461 w 9480639"/>
                <a:gd name="connsiteY651" fmla="*/ 1046528 h 3091650"/>
                <a:gd name="connsiteX652" fmla="*/ 4960122 w 9480639"/>
                <a:gd name="connsiteY652" fmla="*/ 1121378 h 3091650"/>
                <a:gd name="connsiteX653" fmla="*/ 5053704 w 9480639"/>
                <a:gd name="connsiteY653" fmla="*/ 1099655 h 3091650"/>
                <a:gd name="connsiteX654" fmla="*/ 4974808 w 9480639"/>
                <a:gd name="connsiteY654" fmla="*/ 1069068 h 3091650"/>
                <a:gd name="connsiteX655" fmla="*/ 6154635 w 9480639"/>
                <a:gd name="connsiteY655" fmla="*/ 1019324 h 3091650"/>
                <a:gd name="connsiteX656" fmla="*/ 6216946 w 9480639"/>
                <a:gd name="connsiteY656" fmla="*/ 1057847 h 3091650"/>
                <a:gd name="connsiteX657" fmla="*/ 6236970 w 9480639"/>
                <a:gd name="connsiteY657" fmla="*/ 1076580 h 3091650"/>
                <a:gd name="connsiteX658" fmla="*/ 6275345 w 9480639"/>
                <a:gd name="connsiteY658" fmla="*/ 1082620 h 3091650"/>
                <a:gd name="connsiteX659" fmla="*/ 6255046 w 9480639"/>
                <a:gd name="connsiteY659" fmla="*/ 1062800 h 3091650"/>
                <a:gd name="connsiteX660" fmla="*/ 6185481 w 9480639"/>
                <a:gd name="connsiteY660" fmla="*/ 1021602 h 3091650"/>
                <a:gd name="connsiteX661" fmla="*/ 4906211 w 9480639"/>
                <a:gd name="connsiteY661" fmla="*/ 1018794 h 3091650"/>
                <a:gd name="connsiteX662" fmla="*/ 4890926 w 9480639"/>
                <a:gd name="connsiteY662" fmla="*/ 1019692 h 3091650"/>
                <a:gd name="connsiteX663" fmla="*/ 4987566 w 9480639"/>
                <a:gd name="connsiteY663" fmla="*/ 1065905 h 3091650"/>
                <a:gd name="connsiteX664" fmla="*/ 5066782 w 9480639"/>
                <a:gd name="connsiteY664" fmla="*/ 1096619 h 3091650"/>
                <a:gd name="connsiteX665" fmla="*/ 5082408 w 9480639"/>
                <a:gd name="connsiteY665" fmla="*/ 1092992 h 3091650"/>
                <a:gd name="connsiteX666" fmla="*/ 6115452 w 9480639"/>
                <a:gd name="connsiteY666" fmla="*/ 1016431 h 3091650"/>
                <a:gd name="connsiteX667" fmla="*/ 6169702 w 9480639"/>
                <a:gd name="connsiteY667" fmla="*/ 1051656 h 3091650"/>
                <a:gd name="connsiteX668" fmla="*/ 6188048 w 9480639"/>
                <a:gd name="connsiteY668" fmla="*/ 1068881 h 3091650"/>
                <a:gd name="connsiteX669" fmla="*/ 6227953 w 9480639"/>
                <a:gd name="connsiteY669" fmla="*/ 1075161 h 3091650"/>
                <a:gd name="connsiteX670" fmla="*/ 6208278 w 9480639"/>
                <a:gd name="connsiteY670" fmla="*/ 1056704 h 3091650"/>
                <a:gd name="connsiteX671" fmla="*/ 6147130 w 9480639"/>
                <a:gd name="connsiteY671" fmla="*/ 1018770 h 3091650"/>
                <a:gd name="connsiteX672" fmla="*/ 6028182 w 9480639"/>
                <a:gd name="connsiteY672" fmla="*/ 1009988 h 3091650"/>
                <a:gd name="connsiteX673" fmla="*/ 6079024 w 9480639"/>
                <a:gd name="connsiteY673" fmla="*/ 1039845 h 3091650"/>
                <a:gd name="connsiteX674" fmla="*/ 6092523 w 9480639"/>
                <a:gd name="connsiteY674" fmla="*/ 1053847 h 3091650"/>
                <a:gd name="connsiteX675" fmla="*/ 6170011 w 9480639"/>
                <a:gd name="connsiteY675" fmla="*/ 1066042 h 3091650"/>
                <a:gd name="connsiteX676" fmla="*/ 6152461 w 9480639"/>
                <a:gd name="connsiteY676" fmla="*/ 1049370 h 3091650"/>
                <a:gd name="connsiteX677" fmla="*/ 6099998 w 9480639"/>
                <a:gd name="connsiteY677" fmla="*/ 1015290 h 3091650"/>
                <a:gd name="connsiteX678" fmla="*/ 5973297 w 9480639"/>
                <a:gd name="connsiteY678" fmla="*/ 1005936 h 3091650"/>
                <a:gd name="connsiteX679" fmla="*/ 6008825 w 9480639"/>
                <a:gd name="connsiteY679" fmla="*/ 1030701 h 3091650"/>
                <a:gd name="connsiteX680" fmla="*/ 6022922 w 9480639"/>
                <a:gd name="connsiteY680" fmla="*/ 1042893 h 3091650"/>
                <a:gd name="connsiteX681" fmla="*/ 6083402 w 9480639"/>
                <a:gd name="connsiteY681" fmla="*/ 1052412 h 3091650"/>
                <a:gd name="connsiteX682" fmla="*/ 6070166 w 9480639"/>
                <a:gd name="connsiteY682" fmla="*/ 1038607 h 3091650"/>
                <a:gd name="connsiteX683" fmla="*/ 6020560 w 9480639"/>
                <a:gd name="connsiteY683" fmla="*/ 1009426 h 3091650"/>
                <a:gd name="connsiteX684" fmla="*/ 6539810 w 9480639"/>
                <a:gd name="connsiteY684" fmla="*/ 997154 h 3091650"/>
                <a:gd name="connsiteX685" fmla="*/ 6576819 w 9480639"/>
                <a:gd name="connsiteY685" fmla="*/ 1014580 h 3091650"/>
                <a:gd name="connsiteX686" fmla="*/ 6559720 w 9480639"/>
                <a:gd name="connsiteY686" fmla="*/ 1005665 h 3091650"/>
                <a:gd name="connsiteX687" fmla="*/ 5040222 w 9480639"/>
                <a:gd name="connsiteY687" fmla="*/ 951617 h 3091650"/>
                <a:gd name="connsiteX688" fmla="*/ 5041746 w 9480639"/>
                <a:gd name="connsiteY688" fmla="*/ 952830 h 3091650"/>
                <a:gd name="connsiteX689" fmla="*/ 5152503 w 9480639"/>
                <a:gd name="connsiteY689" fmla="*/ 1012140 h 3091650"/>
                <a:gd name="connsiteX690" fmla="*/ 5157784 w 9480639"/>
                <a:gd name="connsiteY690" fmla="*/ 1014277 h 3091650"/>
                <a:gd name="connsiteX691" fmla="*/ 5837041 w 9480639"/>
                <a:gd name="connsiteY691" fmla="*/ 949154 h 3091650"/>
                <a:gd name="connsiteX692" fmla="*/ 5819278 w 9480639"/>
                <a:gd name="connsiteY692" fmla="*/ 951358 h 3091650"/>
                <a:gd name="connsiteX693" fmla="*/ 5951389 w 9480639"/>
                <a:gd name="connsiteY693" fmla="*/ 1023081 h 3091650"/>
                <a:gd name="connsiteX694" fmla="*/ 5875416 w 9480639"/>
                <a:gd name="connsiteY694" fmla="*/ 1115812 h 3091650"/>
                <a:gd name="connsiteX695" fmla="*/ 5848186 w 9480639"/>
                <a:gd name="connsiteY695" fmla="*/ 1114341 h 3091650"/>
                <a:gd name="connsiteX696" fmla="*/ 5876897 w 9480639"/>
                <a:gd name="connsiteY696" fmla="*/ 1130935 h 3091650"/>
                <a:gd name="connsiteX697" fmla="*/ 5916004 w 9480639"/>
                <a:gd name="connsiteY697" fmla="*/ 1132999 h 3091650"/>
                <a:gd name="connsiteX698" fmla="*/ 6007110 w 9480639"/>
                <a:gd name="connsiteY698" fmla="*/ 1116521 h 3091650"/>
                <a:gd name="connsiteX699" fmla="*/ 5996728 w 9480639"/>
                <a:gd name="connsiteY699" fmla="*/ 1031081 h 3091650"/>
                <a:gd name="connsiteX700" fmla="*/ 5905503 w 9480639"/>
                <a:gd name="connsiteY700" fmla="*/ 976527 h 3091650"/>
                <a:gd name="connsiteX701" fmla="*/ 5884972 w 9480639"/>
                <a:gd name="connsiteY701" fmla="*/ 943208 h 3091650"/>
                <a:gd name="connsiteX702" fmla="*/ 5845066 w 9480639"/>
                <a:gd name="connsiteY702" fmla="*/ 948159 h 3091650"/>
                <a:gd name="connsiteX703" fmla="*/ 5916087 w 9480639"/>
                <a:gd name="connsiteY703" fmla="*/ 976539 h 3091650"/>
                <a:gd name="connsiteX704" fmla="*/ 5968291 w 9480639"/>
                <a:gd name="connsiteY704" fmla="*/ 1007696 h 3091650"/>
                <a:gd name="connsiteX705" fmla="*/ 5962438 w 9480639"/>
                <a:gd name="connsiteY705" fmla="*/ 1003650 h 3091650"/>
                <a:gd name="connsiteX706" fmla="*/ 5959676 w 9480639"/>
                <a:gd name="connsiteY706" fmla="*/ 1001935 h 3091650"/>
                <a:gd name="connsiteX707" fmla="*/ 6014770 w 9480639"/>
                <a:gd name="connsiteY707" fmla="*/ 1006019 h 3091650"/>
                <a:gd name="connsiteX708" fmla="*/ 5955972 w 9480639"/>
                <a:gd name="connsiteY708" fmla="*/ 971431 h 3091650"/>
                <a:gd name="connsiteX709" fmla="*/ 5937307 w 9480639"/>
                <a:gd name="connsiteY709" fmla="*/ 936715 h 3091650"/>
                <a:gd name="connsiteX710" fmla="*/ 5889906 w 9480639"/>
                <a:gd name="connsiteY710" fmla="*/ 942596 h 3091650"/>
                <a:gd name="connsiteX711" fmla="*/ 5962564 w 9480639"/>
                <a:gd name="connsiteY711" fmla="*/ 971454 h 3091650"/>
                <a:gd name="connsiteX712" fmla="*/ 6022385 w 9480639"/>
                <a:gd name="connsiteY712" fmla="*/ 1006584 h 3091650"/>
                <a:gd name="connsiteX713" fmla="*/ 6094867 w 9480639"/>
                <a:gd name="connsiteY713" fmla="*/ 1011957 h 3091650"/>
                <a:gd name="connsiteX714" fmla="*/ 6082429 w 9480639"/>
                <a:gd name="connsiteY714" fmla="*/ 1003878 h 3091650"/>
                <a:gd name="connsiteX715" fmla="*/ 5991251 w 9480639"/>
                <a:gd name="connsiteY715" fmla="*/ 958466 h 3091650"/>
                <a:gd name="connsiteX716" fmla="*/ 5972058 w 9480639"/>
                <a:gd name="connsiteY716" fmla="*/ 932403 h 3091650"/>
                <a:gd name="connsiteX717" fmla="*/ 5947367 w 9480639"/>
                <a:gd name="connsiteY717" fmla="*/ 935467 h 3091650"/>
                <a:gd name="connsiteX718" fmla="*/ 6006658 w 9480639"/>
                <a:gd name="connsiteY718" fmla="*/ 959538 h 3091650"/>
                <a:gd name="connsiteX719" fmla="*/ 6098690 w 9480639"/>
                <a:gd name="connsiteY719" fmla="*/ 1005548 h 3091650"/>
                <a:gd name="connsiteX720" fmla="*/ 6110327 w 9480639"/>
                <a:gd name="connsiteY720" fmla="*/ 1013104 h 3091650"/>
                <a:gd name="connsiteX721" fmla="*/ 6141751 w 9480639"/>
                <a:gd name="connsiteY721" fmla="*/ 1015433 h 3091650"/>
                <a:gd name="connsiteX722" fmla="*/ 6107921 w 9480639"/>
                <a:gd name="connsiteY722" fmla="*/ 994446 h 3091650"/>
                <a:gd name="connsiteX723" fmla="*/ 5972058 w 9480639"/>
                <a:gd name="connsiteY723" fmla="*/ 932403 h 3091650"/>
                <a:gd name="connsiteX724" fmla="*/ 5086613 w 9480639"/>
                <a:gd name="connsiteY724" fmla="*/ 911736 h 3091650"/>
                <a:gd name="connsiteX725" fmla="*/ 5194583 w 9480639"/>
                <a:gd name="connsiteY725" fmla="*/ 985347 h 3091650"/>
                <a:gd name="connsiteX726" fmla="*/ 5367459 w 9480639"/>
                <a:gd name="connsiteY726" fmla="*/ 1057704 h 3091650"/>
                <a:gd name="connsiteX727" fmla="*/ 5511259 w 9480639"/>
                <a:gd name="connsiteY727" fmla="*/ 1099106 h 3091650"/>
                <a:gd name="connsiteX728" fmla="*/ 5523953 w 9480639"/>
                <a:gd name="connsiteY728" fmla="*/ 1079447 h 3091650"/>
                <a:gd name="connsiteX729" fmla="*/ 5420561 w 9480639"/>
                <a:gd name="connsiteY729" fmla="*/ 1047560 h 3091650"/>
                <a:gd name="connsiteX730" fmla="*/ 5183769 w 9480639"/>
                <a:gd name="connsiteY730" fmla="*/ 925259 h 3091650"/>
                <a:gd name="connsiteX731" fmla="*/ 5183378 w 9480639"/>
                <a:gd name="connsiteY731" fmla="*/ 924339 h 3091650"/>
                <a:gd name="connsiteX732" fmla="*/ 4989463 w 9480639"/>
                <a:gd name="connsiteY732" fmla="*/ 899083 h 3091650"/>
                <a:gd name="connsiteX733" fmla="*/ 5047505 w 9480639"/>
                <a:gd name="connsiteY733" fmla="*/ 946502 h 3091650"/>
                <a:gd name="connsiteX734" fmla="*/ 5390271 w 9480639"/>
                <a:gd name="connsiteY734" fmla="*/ 1095757 h 3091650"/>
                <a:gd name="connsiteX735" fmla="*/ 5400939 w 9480639"/>
                <a:gd name="connsiteY735" fmla="*/ 1099091 h 3091650"/>
                <a:gd name="connsiteX736" fmla="*/ 5396175 w 9480639"/>
                <a:gd name="connsiteY736" fmla="*/ 1101859 h 3091650"/>
                <a:gd name="connsiteX737" fmla="*/ 5464852 w 9480639"/>
                <a:gd name="connsiteY737" fmla="*/ 1123570 h 3091650"/>
                <a:gd name="connsiteX738" fmla="*/ 5475902 w 9480639"/>
                <a:gd name="connsiteY738" fmla="*/ 1126618 h 3091650"/>
                <a:gd name="connsiteX739" fmla="*/ 5473615 w 9480639"/>
                <a:gd name="connsiteY739" fmla="*/ 1129190 h 3091650"/>
                <a:gd name="connsiteX740" fmla="*/ 5410203 w 9480639"/>
                <a:gd name="connsiteY740" fmla="*/ 1199492 h 3091650"/>
                <a:gd name="connsiteX741" fmla="*/ 5689164 w 9480639"/>
                <a:gd name="connsiteY741" fmla="*/ 1265177 h 3091650"/>
                <a:gd name="connsiteX742" fmla="*/ 5967771 w 9480639"/>
                <a:gd name="connsiteY742" fmla="*/ 1307974 h 3091650"/>
                <a:gd name="connsiteX743" fmla="*/ 6191659 w 9480639"/>
                <a:gd name="connsiteY743" fmla="*/ 1320904 h 3091650"/>
                <a:gd name="connsiteX744" fmla="*/ 6038423 w 9480639"/>
                <a:gd name="connsiteY744" fmla="*/ 1232155 h 3091650"/>
                <a:gd name="connsiteX745" fmla="*/ 5984626 w 9480639"/>
                <a:gd name="connsiteY745" fmla="*/ 1231299 h 3091650"/>
                <a:gd name="connsiteX746" fmla="*/ 5870712 w 9480639"/>
                <a:gd name="connsiteY746" fmla="*/ 1221582 h 3091650"/>
                <a:gd name="connsiteX747" fmla="*/ 5486474 w 9480639"/>
                <a:gd name="connsiteY747" fmla="*/ 1147573 h 3091650"/>
                <a:gd name="connsiteX748" fmla="*/ 5480854 w 9480639"/>
                <a:gd name="connsiteY748" fmla="*/ 1146049 h 3091650"/>
                <a:gd name="connsiteX749" fmla="*/ 5481807 w 9480639"/>
                <a:gd name="connsiteY749" fmla="*/ 1144715 h 3091650"/>
                <a:gd name="connsiteX750" fmla="*/ 5509600 w 9480639"/>
                <a:gd name="connsiteY750" fmla="*/ 1101675 h 3091650"/>
                <a:gd name="connsiteX751" fmla="*/ 5362613 w 9480639"/>
                <a:gd name="connsiteY751" fmla="*/ 1059348 h 3091650"/>
                <a:gd name="connsiteX752" fmla="*/ 5186251 w 9480639"/>
                <a:gd name="connsiteY752" fmla="*/ 985472 h 3091650"/>
                <a:gd name="connsiteX753" fmla="*/ 5076362 w 9480639"/>
                <a:gd name="connsiteY753" fmla="*/ 910401 h 3091650"/>
                <a:gd name="connsiteX754" fmla="*/ 6272825 w 9480639"/>
                <a:gd name="connsiteY754" fmla="*/ 883239 h 3091650"/>
                <a:gd name="connsiteX755" fmla="*/ 6278845 w 9480639"/>
                <a:gd name="connsiteY755" fmla="*/ 885588 h 3091650"/>
                <a:gd name="connsiteX756" fmla="*/ 6275407 w 9480639"/>
                <a:gd name="connsiteY756" fmla="*/ 884119 h 3091650"/>
                <a:gd name="connsiteX757" fmla="*/ 5407155 w 9480639"/>
                <a:gd name="connsiteY757" fmla="*/ 880051 h 3091650"/>
                <a:gd name="connsiteX758" fmla="*/ 5338170 w 9480639"/>
                <a:gd name="connsiteY758" fmla="*/ 887635 h 3091650"/>
                <a:gd name="connsiteX759" fmla="*/ 5324358 w 9480639"/>
                <a:gd name="connsiteY759" fmla="*/ 943547 h 3091650"/>
                <a:gd name="connsiteX760" fmla="*/ 5484284 w 9480639"/>
                <a:gd name="connsiteY760" fmla="*/ 1025081 h 3091650"/>
                <a:gd name="connsiteX761" fmla="*/ 5723170 w 9480639"/>
                <a:gd name="connsiteY761" fmla="*/ 1080897 h 3091650"/>
                <a:gd name="connsiteX762" fmla="*/ 5887953 w 9480639"/>
                <a:gd name="connsiteY762" fmla="*/ 1075754 h 3091650"/>
                <a:gd name="connsiteX763" fmla="*/ 5884238 w 9480639"/>
                <a:gd name="connsiteY763" fmla="*/ 1016413 h 3091650"/>
                <a:gd name="connsiteX764" fmla="*/ 5726409 w 9480639"/>
                <a:gd name="connsiteY764" fmla="*/ 939832 h 3091650"/>
                <a:gd name="connsiteX765" fmla="*/ 5657543 w 9480639"/>
                <a:gd name="connsiteY765" fmla="*/ 918782 h 3091650"/>
                <a:gd name="connsiteX766" fmla="*/ 5657638 w 9480639"/>
                <a:gd name="connsiteY766" fmla="*/ 918877 h 3091650"/>
                <a:gd name="connsiteX767" fmla="*/ 5505143 w 9480639"/>
                <a:gd name="connsiteY767" fmla="*/ 887540 h 3091650"/>
                <a:gd name="connsiteX768" fmla="*/ 5407155 w 9480639"/>
                <a:gd name="connsiteY768" fmla="*/ 880051 h 3091650"/>
                <a:gd name="connsiteX769" fmla="*/ 5219366 w 9480639"/>
                <a:gd name="connsiteY769" fmla="*/ 878451 h 3091650"/>
                <a:gd name="connsiteX770" fmla="*/ 5209943 w 9480639"/>
                <a:gd name="connsiteY770" fmla="*/ 895556 h 3091650"/>
                <a:gd name="connsiteX771" fmla="*/ 5229680 w 9480639"/>
                <a:gd name="connsiteY771" fmla="*/ 928973 h 3091650"/>
                <a:gd name="connsiteX772" fmla="*/ 5231395 w 9480639"/>
                <a:gd name="connsiteY772" fmla="*/ 930593 h 3091650"/>
                <a:gd name="connsiteX773" fmla="*/ 5199312 w 9480639"/>
                <a:gd name="connsiteY773" fmla="*/ 926415 h 3091650"/>
                <a:gd name="connsiteX774" fmla="*/ 5199676 w 9480639"/>
                <a:gd name="connsiteY774" fmla="*/ 927259 h 3091650"/>
                <a:gd name="connsiteX775" fmla="*/ 5427800 w 9480639"/>
                <a:gd name="connsiteY775" fmla="*/ 1044893 h 3091650"/>
                <a:gd name="connsiteX776" fmla="*/ 5527701 w 9480639"/>
                <a:gd name="connsiteY776" fmla="*/ 1073642 h 3091650"/>
                <a:gd name="connsiteX777" fmla="*/ 5533718 w 9480639"/>
                <a:gd name="connsiteY777" fmla="*/ 1064324 h 3091650"/>
                <a:gd name="connsiteX778" fmla="*/ 5539052 w 9480639"/>
                <a:gd name="connsiteY778" fmla="*/ 1065753 h 3091650"/>
                <a:gd name="connsiteX779" fmla="*/ 5739934 w 9480639"/>
                <a:gd name="connsiteY779" fmla="*/ 1105091 h 3091650"/>
                <a:gd name="connsiteX780" fmla="*/ 5827249 w 9480639"/>
                <a:gd name="connsiteY780" fmla="*/ 1109851 h 3091650"/>
                <a:gd name="connsiteX781" fmla="*/ 5802418 w 9480639"/>
                <a:gd name="connsiteY781" fmla="*/ 1095470 h 3091650"/>
                <a:gd name="connsiteX782" fmla="*/ 5732981 w 9480639"/>
                <a:gd name="connsiteY782" fmla="*/ 1089565 h 3091650"/>
                <a:gd name="connsiteX783" fmla="*/ 5299879 w 9480639"/>
                <a:gd name="connsiteY783" fmla="*/ 940308 h 3091650"/>
                <a:gd name="connsiteX784" fmla="*/ 5286259 w 9480639"/>
                <a:gd name="connsiteY784" fmla="*/ 896493 h 3091650"/>
                <a:gd name="connsiteX785" fmla="*/ 5286354 w 9480639"/>
                <a:gd name="connsiteY785" fmla="*/ 896398 h 3091650"/>
                <a:gd name="connsiteX786" fmla="*/ 5191844 w 9480639"/>
                <a:gd name="connsiteY786" fmla="*/ 871077 h 3091650"/>
                <a:gd name="connsiteX787" fmla="*/ 5179138 w 9480639"/>
                <a:gd name="connsiteY787" fmla="*/ 879634 h 3091650"/>
                <a:gd name="connsiteX788" fmla="*/ 5198026 w 9480639"/>
                <a:gd name="connsiteY788" fmla="*/ 923433 h 3091650"/>
                <a:gd name="connsiteX789" fmla="*/ 5217869 w 9480639"/>
                <a:gd name="connsiteY789" fmla="*/ 926021 h 3091650"/>
                <a:gd name="connsiteX790" fmla="*/ 5200818 w 9480639"/>
                <a:gd name="connsiteY790" fmla="*/ 883023 h 3091650"/>
                <a:gd name="connsiteX791" fmla="*/ 5211005 w 9480639"/>
                <a:gd name="connsiteY791" fmla="*/ 876211 h 3091650"/>
                <a:gd name="connsiteX792" fmla="*/ 5793581 w 9480639"/>
                <a:gd name="connsiteY792" fmla="*/ 859557 h 3091650"/>
                <a:gd name="connsiteX793" fmla="*/ 5772319 w 9480639"/>
                <a:gd name="connsiteY793" fmla="*/ 873062 h 3091650"/>
                <a:gd name="connsiteX794" fmla="*/ 5896802 w 9480639"/>
                <a:gd name="connsiteY794" fmla="*/ 914938 h 3091650"/>
                <a:gd name="connsiteX795" fmla="*/ 5939485 w 9480639"/>
                <a:gd name="connsiteY795" fmla="*/ 932267 h 3091650"/>
                <a:gd name="connsiteX796" fmla="*/ 5969296 w 9480639"/>
                <a:gd name="connsiteY796" fmla="*/ 928593 h 3091650"/>
                <a:gd name="connsiteX797" fmla="*/ 5969296 w 9480639"/>
                <a:gd name="connsiteY797" fmla="*/ 928688 h 3091650"/>
                <a:gd name="connsiteX798" fmla="*/ 5973201 w 9480639"/>
                <a:gd name="connsiteY798" fmla="*/ 930212 h 3091650"/>
                <a:gd name="connsiteX799" fmla="*/ 6113433 w 9480639"/>
                <a:gd name="connsiteY799" fmla="*/ 993852 h 3091650"/>
                <a:gd name="connsiteX800" fmla="*/ 6149240 w 9480639"/>
                <a:gd name="connsiteY800" fmla="*/ 1015988 h 3091650"/>
                <a:gd name="connsiteX801" fmla="*/ 6179833 w 9480639"/>
                <a:gd name="connsiteY801" fmla="*/ 1018256 h 3091650"/>
                <a:gd name="connsiteX802" fmla="*/ 6119664 w 9480639"/>
                <a:gd name="connsiteY802" fmla="*/ 982622 h 3091650"/>
                <a:gd name="connsiteX803" fmla="*/ 5935364 w 9480639"/>
                <a:gd name="connsiteY803" fmla="*/ 904935 h 3091650"/>
                <a:gd name="connsiteX804" fmla="*/ 4904252 w 9480639"/>
                <a:gd name="connsiteY804" fmla="*/ 855309 h 3091650"/>
                <a:gd name="connsiteX805" fmla="*/ 4918499 w 9480639"/>
                <a:gd name="connsiteY805" fmla="*/ 886968 h 3091650"/>
                <a:gd name="connsiteX806" fmla="*/ 4947005 w 9480639"/>
                <a:gd name="connsiteY806" fmla="*/ 890687 h 3091650"/>
                <a:gd name="connsiteX807" fmla="*/ 4925166 w 9480639"/>
                <a:gd name="connsiteY807" fmla="*/ 859061 h 3091650"/>
                <a:gd name="connsiteX808" fmla="*/ 4925261 w 9480639"/>
                <a:gd name="connsiteY808" fmla="*/ 859061 h 3091650"/>
                <a:gd name="connsiteX809" fmla="*/ 5336716 w 9480639"/>
                <a:gd name="connsiteY809" fmla="*/ 849732 h 3091650"/>
                <a:gd name="connsiteX810" fmla="*/ 5223631 w 9480639"/>
                <a:gd name="connsiteY810" fmla="*/ 870707 h 3091650"/>
                <a:gd name="connsiteX811" fmla="*/ 5221486 w 9480639"/>
                <a:gd name="connsiteY811" fmla="*/ 874602 h 3091650"/>
                <a:gd name="connsiteX812" fmla="*/ 5304299 w 9480639"/>
                <a:gd name="connsiteY812" fmla="*/ 896792 h 3091650"/>
                <a:gd name="connsiteX813" fmla="*/ 5323692 w 9480639"/>
                <a:gd name="connsiteY813" fmla="*/ 882682 h 3091650"/>
                <a:gd name="connsiteX814" fmla="*/ 5396475 w 9480639"/>
                <a:gd name="connsiteY814" fmla="*/ 874788 h 3091650"/>
                <a:gd name="connsiteX815" fmla="*/ 5499619 w 9480639"/>
                <a:gd name="connsiteY815" fmla="*/ 882682 h 3091650"/>
                <a:gd name="connsiteX816" fmla="*/ 5732314 w 9480639"/>
                <a:gd name="connsiteY816" fmla="*/ 937832 h 3091650"/>
                <a:gd name="connsiteX817" fmla="*/ 5898526 w 9480639"/>
                <a:gd name="connsiteY817" fmla="*/ 1018318 h 3091650"/>
                <a:gd name="connsiteX818" fmla="*/ 5902907 w 9480639"/>
                <a:gd name="connsiteY818" fmla="*/ 1080897 h 3091650"/>
                <a:gd name="connsiteX819" fmla="*/ 5834601 w 9480639"/>
                <a:gd name="connsiteY819" fmla="*/ 1092446 h 3091650"/>
                <a:gd name="connsiteX820" fmla="*/ 5807639 w 9480639"/>
                <a:gd name="connsiteY820" fmla="*/ 1090903 h 3091650"/>
                <a:gd name="connsiteX821" fmla="*/ 5811086 w 9480639"/>
                <a:gd name="connsiteY821" fmla="*/ 1092899 h 3091650"/>
                <a:gd name="connsiteX822" fmla="*/ 5841788 w 9480639"/>
                <a:gd name="connsiteY822" fmla="*/ 1110644 h 3091650"/>
                <a:gd name="connsiteX823" fmla="*/ 5867947 w 9480639"/>
                <a:gd name="connsiteY823" fmla="*/ 1112070 h 3091650"/>
                <a:gd name="connsiteX824" fmla="*/ 5942340 w 9480639"/>
                <a:gd name="connsiteY824" fmla="*/ 1021938 h 3091650"/>
                <a:gd name="connsiteX825" fmla="*/ 5809753 w 9480639"/>
                <a:gd name="connsiteY825" fmla="*/ 950405 h 3091650"/>
                <a:gd name="connsiteX826" fmla="*/ 5805752 w 9480639"/>
                <a:gd name="connsiteY826" fmla="*/ 948786 h 3091650"/>
                <a:gd name="connsiteX827" fmla="*/ 5808514 w 9480639"/>
                <a:gd name="connsiteY827" fmla="*/ 948405 h 3091650"/>
                <a:gd name="connsiteX828" fmla="*/ 5828888 w 9480639"/>
                <a:gd name="connsiteY828" fmla="*/ 945895 h 3091650"/>
                <a:gd name="connsiteX829" fmla="*/ 5772986 w 9480639"/>
                <a:gd name="connsiteY829" fmla="*/ 923544 h 3091650"/>
                <a:gd name="connsiteX830" fmla="*/ 5676593 w 9480639"/>
                <a:gd name="connsiteY830" fmla="*/ 894207 h 3091650"/>
                <a:gd name="connsiteX831" fmla="*/ 5569294 w 9480639"/>
                <a:gd name="connsiteY831" fmla="*/ 868466 h 3091650"/>
                <a:gd name="connsiteX832" fmla="*/ 5491055 w 9480639"/>
                <a:gd name="connsiteY832" fmla="*/ 854901 h 3091650"/>
                <a:gd name="connsiteX833" fmla="*/ 5500095 w 9480639"/>
                <a:gd name="connsiteY833" fmla="*/ 864965 h 3091650"/>
                <a:gd name="connsiteX834" fmla="*/ 5495333 w 9480639"/>
                <a:gd name="connsiteY834" fmla="*/ 864203 h 3091650"/>
                <a:gd name="connsiteX835" fmla="*/ 5463900 w 9480639"/>
                <a:gd name="connsiteY835" fmla="*/ 859441 h 3091650"/>
                <a:gd name="connsiteX836" fmla="*/ 5336716 w 9480639"/>
                <a:gd name="connsiteY836" fmla="*/ 849732 h 3091650"/>
                <a:gd name="connsiteX837" fmla="*/ 4847812 w 9480639"/>
                <a:gd name="connsiteY837" fmla="*/ 845228 h 3091650"/>
                <a:gd name="connsiteX838" fmla="*/ 4862777 w 9480639"/>
                <a:gd name="connsiteY838" fmla="*/ 881158 h 3091650"/>
                <a:gd name="connsiteX839" fmla="*/ 5196247 w 9480639"/>
                <a:gd name="connsiteY839" fmla="*/ 1069467 h 3091650"/>
                <a:gd name="connsiteX840" fmla="*/ 5201105 w 9480639"/>
                <a:gd name="connsiteY840" fmla="*/ 1071372 h 3091650"/>
                <a:gd name="connsiteX841" fmla="*/ 5097810 w 9480639"/>
                <a:gd name="connsiteY841" fmla="*/ 1095499 h 3091650"/>
                <a:gd name="connsiteX842" fmla="*/ 5142521 w 9480639"/>
                <a:gd name="connsiteY842" fmla="*/ 1114396 h 3091650"/>
                <a:gd name="connsiteX843" fmla="*/ 5270341 w 9480639"/>
                <a:gd name="connsiteY843" fmla="*/ 1155115 h 3091650"/>
                <a:gd name="connsiteX844" fmla="*/ 5367516 w 9480639"/>
                <a:gd name="connsiteY844" fmla="*/ 1099434 h 3091650"/>
                <a:gd name="connsiteX845" fmla="*/ 5277694 w 9480639"/>
                <a:gd name="connsiteY845" fmla="*/ 1070638 h 3091650"/>
                <a:gd name="connsiteX846" fmla="*/ 5021367 w 9480639"/>
                <a:gd name="connsiteY846" fmla="*/ 951094 h 3091650"/>
                <a:gd name="connsiteX847" fmla="*/ 4950197 w 9480639"/>
                <a:gd name="connsiteY847" fmla="*/ 893969 h 3091650"/>
                <a:gd name="connsiteX848" fmla="*/ 4911069 w 9480639"/>
                <a:gd name="connsiteY848" fmla="*/ 888873 h 3091650"/>
                <a:gd name="connsiteX849" fmla="*/ 4909545 w 9480639"/>
                <a:gd name="connsiteY849" fmla="*/ 887159 h 3091650"/>
                <a:gd name="connsiteX850" fmla="*/ 4893748 w 9480639"/>
                <a:gd name="connsiteY850" fmla="*/ 853433 h 3091650"/>
                <a:gd name="connsiteX851" fmla="*/ 5324013 w 9480639"/>
                <a:gd name="connsiteY851" fmla="*/ 838939 h 3091650"/>
                <a:gd name="connsiteX852" fmla="*/ 5224822 w 9480639"/>
                <a:gd name="connsiteY852" fmla="*/ 848868 h 3091650"/>
                <a:gd name="connsiteX853" fmla="*/ 5196537 w 9480639"/>
                <a:gd name="connsiteY853" fmla="*/ 867917 h 3091650"/>
                <a:gd name="connsiteX854" fmla="*/ 5215721 w 9480639"/>
                <a:gd name="connsiteY854" fmla="*/ 873058 h 3091650"/>
                <a:gd name="connsiteX855" fmla="*/ 5241337 w 9480639"/>
                <a:gd name="connsiteY855" fmla="*/ 855929 h 3091650"/>
                <a:gd name="connsiteX856" fmla="*/ 5460471 w 9480639"/>
                <a:gd name="connsiteY856" fmla="*/ 856488 h 3091650"/>
                <a:gd name="connsiteX857" fmla="*/ 5487998 w 9480639"/>
                <a:gd name="connsiteY857" fmla="*/ 860584 h 3091650"/>
                <a:gd name="connsiteX858" fmla="*/ 5481428 w 9480639"/>
                <a:gd name="connsiteY858" fmla="*/ 853232 h 3091650"/>
                <a:gd name="connsiteX859" fmla="*/ 5462852 w 9480639"/>
                <a:gd name="connsiteY859" fmla="*/ 850011 h 3091650"/>
                <a:gd name="connsiteX860" fmla="*/ 5324013 w 9480639"/>
                <a:gd name="connsiteY860" fmla="*/ 838939 h 3091650"/>
                <a:gd name="connsiteX861" fmla="*/ 4472358 w 9480639"/>
                <a:gd name="connsiteY861" fmla="*/ 833339 h 3091650"/>
                <a:gd name="connsiteX862" fmla="*/ 4538008 w 9480639"/>
                <a:gd name="connsiteY862" fmla="*/ 898721 h 3091650"/>
                <a:gd name="connsiteX863" fmla="*/ 4644822 w 9480639"/>
                <a:gd name="connsiteY863" fmla="*/ 971634 h 3091650"/>
                <a:gd name="connsiteX864" fmla="*/ 4743626 w 9480639"/>
                <a:gd name="connsiteY864" fmla="*/ 1023879 h 3091650"/>
                <a:gd name="connsiteX865" fmla="*/ 4865278 w 9480639"/>
                <a:gd name="connsiteY865" fmla="*/ 1016813 h 3091650"/>
                <a:gd name="connsiteX866" fmla="*/ 4824935 w 9480639"/>
                <a:gd name="connsiteY866" fmla="*/ 997566 h 3091650"/>
                <a:gd name="connsiteX867" fmla="*/ 4627509 w 9480639"/>
                <a:gd name="connsiteY867" fmla="*/ 853536 h 3091650"/>
                <a:gd name="connsiteX868" fmla="*/ 4627414 w 9480639"/>
                <a:gd name="connsiteY868" fmla="*/ 853536 h 3091650"/>
                <a:gd name="connsiteX869" fmla="*/ 5465708 w 9480639"/>
                <a:gd name="connsiteY869" fmla="*/ 826682 h 3091650"/>
                <a:gd name="connsiteX870" fmla="*/ 5487670 w 9480639"/>
                <a:gd name="connsiteY870" fmla="*/ 851132 h 3091650"/>
                <a:gd name="connsiteX871" fmla="*/ 5619158 w 9480639"/>
                <a:gd name="connsiteY871" fmla="*/ 876038 h 3091650"/>
                <a:gd name="connsiteX872" fmla="*/ 5778701 w 9480639"/>
                <a:gd name="connsiteY872" fmla="*/ 921639 h 3091650"/>
                <a:gd name="connsiteX873" fmla="*/ 5836923 w 9480639"/>
                <a:gd name="connsiteY873" fmla="*/ 944905 h 3091650"/>
                <a:gd name="connsiteX874" fmla="*/ 5876861 w 9480639"/>
                <a:gd name="connsiteY874" fmla="*/ 939983 h 3091650"/>
                <a:gd name="connsiteX875" fmla="*/ 5796120 w 9480639"/>
                <a:gd name="connsiteY875" fmla="*/ 907889 h 3091650"/>
                <a:gd name="connsiteX876" fmla="*/ 5609890 w 9480639"/>
                <a:gd name="connsiteY876" fmla="*/ 854366 h 3091650"/>
                <a:gd name="connsiteX877" fmla="*/ 4410541 w 9480639"/>
                <a:gd name="connsiteY877" fmla="*/ 825286 h 3091650"/>
                <a:gd name="connsiteX878" fmla="*/ 4493247 w 9480639"/>
                <a:gd name="connsiteY878" fmla="*/ 906481 h 3091650"/>
                <a:gd name="connsiteX879" fmla="*/ 4592121 w 9480639"/>
                <a:gd name="connsiteY879" fmla="*/ 973098 h 3091650"/>
                <a:gd name="connsiteX880" fmla="*/ 4692066 w 9480639"/>
                <a:gd name="connsiteY880" fmla="*/ 1026873 h 3091650"/>
                <a:gd name="connsiteX881" fmla="*/ 4734820 w 9480639"/>
                <a:gd name="connsiteY881" fmla="*/ 1024390 h 3091650"/>
                <a:gd name="connsiteX882" fmla="*/ 4636570 w 9480639"/>
                <a:gd name="connsiteY882" fmla="*/ 972563 h 3091650"/>
                <a:gd name="connsiteX883" fmla="*/ 4527746 w 9480639"/>
                <a:gd name="connsiteY883" fmla="*/ 898361 h 3091650"/>
                <a:gd name="connsiteX884" fmla="*/ 4461072 w 9480639"/>
                <a:gd name="connsiteY884" fmla="*/ 831869 h 3091650"/>
                <a:gd name="connsiteX885" fmla="*/ 4979506 w 9480639"/>
                <a:gd name="connsiteY885" fmla="*/ 814189 h 3091650"/>
                <a:gd name="connsiteX886" fmla="*/ 4970161 w 9480639"/>
                <a:gd name="connsiteY886" fmla="*/ 819440 h 3091650"/>
                <a:gd name="connsiteX887" fmla="*/ 4964141 w 9480639"/>
                <a:gd name="connsiteY887" fmla="*/ 862487 h 3091650"/>
                <a:gd name="connsiteX888" fmla="*/ 4986376 w 9480639"/>
                <a:gd name="connsiteY888" fmla="*/ 895823 h 3091650"/>
                <a:gd name="connsiteX889" fmla="*/ 5072788 w 9480639"/>
                <a:gd name="connsiteY889" fmla="*/ 907095 h 3091650"/>
                <a:gd name="connsiteX890" fmla="*/ 5051562 w 9480639"/>
                <a:gd name="connsiteY890" fmla="*/ 875348 h 3091650"/>
                <a:gd name="connsiteX891" fmla="*/ 5051657 w 9480639"/>
                <a:gd name="connsiteY891" fmla="*/ 875348 h 3091650"/>
                <a:gd name="connsiteX892" fmla="*/ 5062230 w 9480639"/>
                <a:gd name="connsiteY892" fmla="*/ 877348 h 3091650"/>
                <a:gd name="connsiteX893" fmla="*/ 5083110 w 9480639"/>
                <a:gd name="connsiteY893" fmla="*/ 908442 h 3091650"/>
                <a:gd name="connsiteX894" fmla="*/ 5182110 w 9480639"/>
                <a:gd name="connsiteY894" fmla="*/ 921356 h 3091650"/>
                <a:gd name="connsiteX895" fmla="*/ 5162756 w 9480639"/>
                <a:gd name="connsiteY895" fmla="*/ 875848 h 3091650"/>
                <a:gd name="connsiteX896" fmla="*/ 5176204 w 9480639"/>
                <a:gd name="connsiteY896" fmla="*/ 866887 h 3091650"/>
                <a:gd name="connsiteX897" fmla="*/ 4292966 w 9480639"/>
                <a:gd name="connsiteY897" fmla="*/ 809971 h 3091650"/>
                <a:gd name="connsiteX898" fmla="*/ 4389289 w 9480639"/>
                <a:gd name="connsiteY898" fmla="*/ 906018 h 3091650"/>
                <a:gd name="connsiteX899" fmla="*/ 4558643 w 9480639"/>
                <a:gd name="connsiteY899" fmla="*/ 1013079 h 3091650"/>
                <a:gd name="connsiteX900" fmla="*/ 4566358 w 9480639"/>
                <a:gd name="connsiteY900" fmla="*/ 1017270 h 3091650"/>
                <a:gd name="connsiteX901" fmla="*/ 4463352 w 9480639"/>
                <a:gd name="connsiteY901" fmla="*/ 1020987 h 3091650"/>
                <a:gd name="connsiteX902" fmla="*/ 4473990 w 9480639"/>
                <a:gd name="connsiteY902" fmla="*/ 1027403 h 3091650"/>
                <a:gd name="connsiteX903" fmla="*/ 4496534 w 9480639"/>
                <a:gd name="connsiteY903" fmla="*/ 1038230 h 3091650"/>
                <a:gd name="connsiteX904" fmla="*/ 4673899 w 9480639"/>
                <a:gd name="connsiteY904" fmla="*/ 1027928 h 3091650"/>
                <a:gd name="connsiteX905" fmla="*/ 4569299 w 9480639"/>
                <a:gd name="connsiteY905" fmla="*/ 971167 h 3091650"/>
                <a:gd name="connsiteX906" fmla="*/ 4470490 w 9480639"/>
                <a:gd name="connsiteY906" fmla="*/ 904005 h 3091650"/>
                <a:gd name="connsiteX907" fmla="*/ 4388161 w 9480639"/>
                <a:gd name="connsiteY907" fmla="*/ 822371 h 3091650"/>
                <a:gd name="connsiteX908" fmla="*/ 5874788 w 9480639"/>
                <a:gd name="connsiteY908" fmla="*/ 807975 h 3091650"/>
                <a:gd name="connsiteX909" fmla="*/ 5795959 w 9480639"/>
                <a:gd name="connsiteY909" fmla="*/ 858047 h 3091650"/>
                <a:gd name="connsiteX910" fmla="*/ 5941614 w 9480639"/>
                <a:gd name="connsiteY910" fmla="*/ 904816 h 3091650"/>
                <a:gd name="connsiteX911" fmla="*/ 6127163 w 9480639"/>
                <a:gd name="connsiteY911" fmla="*/ 983134 h 3091650"/>
                <a:gd name="connsiteX912" fmla="*/ 6187470 w 9480639"/>
                <a:gd name="connsiteY912" fmla="*/ 1018823 h 3091650"/>
                <a:gd name="connsiteX913" fmla="*/ 6309148 w 9480639"/>
                <a:gd name="connsiteY913" fmla="*/ 1027843 h 3091650"/>
                <a:gd name="connsiteX914" fmla="*/ 6309244 w 9480639"/>
                <a:gd name="connsiteY914" fmla="*/ 1027938 h 3091650"/>
                <a:gd name="connsiteX915" fmla="*/ 6312006 w 9480639"/>
                <a:gd name="connsiteY915" fmla="*/ 1029558 h 3091650"/>
                <a:gd name="connsiteX916" fmla="*/ 6391158 w 9480639"/>
                <a:gd name="connsiteY916" fmla="*/ 1080612 h 3091650"/>
                <a:gd name="connsiteX917" fmla="*/ 6425163 w 9480639"/>
                <a:gd name="connsiteY917" fmla="*/ 1107567 h 3091650"/>
                <a:gd name="connsiteX918" fmla="*/ 6426972 w 9480639"/>
                <a:gd name="connsiteY918" fmla="*/ 1109187 h 3091650"/>
                <a:gd name="connsiteX919" fmla="*/ 6287737 w 9480639"/>
                <a:gd name="connsiteY919" fmla="*/ 1087269 h 3091650"/>
                <a:gd name="connsiteX920" fmla="*/ 6324973 w 9480639"/>
                <a:gd name="connsiteY920" fmla="*/ 1123424 h 3091650"/>
                <a:gd name="connsiteX921" fmla="*/ 6311117 w 9480639"/>
                <a:gd name="connsiteY921" fmla="*/ 1215167 h 3091650"/>
                <a:gd name="connsiteX922" fmla="*/ 6295375 w 9480639"/>
                <a:gd name="connsiteY922" fmla="*/ 1220819 h 3091650"/>
                <a:gd name="connsiteX923" fmla="*/ 6640410 w 9480639"/>
                <a:gd name="connsiteY923" fmla="*/ 1342545 h 3091650"/>
                <a:gd name="connsiteX924" fmla="*/ 6661358 w 9480639"/>
                <a:gd name="connsiteY924" fmla="*/ 1333264 h 3091650"/>
                <a:gd name="connsiteX925" fmla="*/ 6557751 w 9480639"/>
                <a:gd name="connsiteY925" fmla="*/ 1102328 h 3091650"/>
                <a:gd name="connsiteX926" fmla="*/ 6085895 w 9480639"/>
                <a:gd name="connsiteY926" fmla="*/ 875324 h 3091650"/>
                <a:gd name="connsiteX927" fmla="*/ 5889125 w 9480639"/>
                <a:gd name="connsiteY927" fmla="*/ 798869 h 3091650"/>
                <a:gd name="connsiteX928" fmla="*/ 5876889 w 9480639"/>
                <a:gd name="connsiteY928" fmla="*/ 806641 h 3091650"/>
                <a:gd name="connsiteX929" fmla="*/ 6087954 w 9480639"/>
                <a:gd name="connsiteY929" fmla="*/ 873812 h 3091650"/>
                <a:gd name="connsiteX930" fmla="*/ 6565942 w 9480639"/>
                <a:gd name="connsiteY930" fmla="*/ 1103376 h 3091650"/>
                <a:gd name="connsiteX931" fmla="*/ 6670500 w 9480639"/>
                <a:gd name="connsiteY931" fmla="*/ 1337499 h 3091650"/>
                <a:gd name="connsiteX932" fmla="*/ 6653873 w 9480639"/>
                <a:gd name="connsiteY932" fmla="*/ 1347294 h 3091650"/>
                <a:gd name="connsiteX933" fmla="*/ 6798455 w 9480639"/>
                <a:gd name="connsiteY933" fmla="*/ 1398302 h 3091650"/>
                <a:gd name="connsiteX934" fmla="*/ 6838443 w 9480639"/>
                <a:gd name="connsiteY934" fmla="*/ 1354105 h 3091650"/>
                <a:gd name="connsiteX935" fmla="*/ 6843492 w 9480639"/>
                <a:gd name="connsiteY935" fmla="*/ 1298992 h 3091650"/>
                <a:gd name="connsiteX936" fmla="*/ 6747012 w 9480639"/>
                <a:gd name="connsiteY936" fmla="*/ 1274255 h 3091650"/>
                <a:gd name="connsiteX937" fmla="*/ 6746440 w 9480639"/>
                <a:gd name="connsiteY937" fmla="*/ 1271493 h 3091650"/>
                <a:gd name="connsiteX938" fmla="*/ 6602327 w 9480639"/>
                <a:gd name="connsiteY938" fmla="*/ 1108044 h 3091650"/>
                <a:gd name="connsiteX939" fmla="*/ 6156022 w 9480639"/>
                <a:gd name="connsiteY939" fmla="*/ 888303 h 3091650"/>
                <a:gd name="connsiteX940" fmla="*/ 4916465 w 9480639"/>
                <a:gd name="connsiteY940" fmla="*/ 797299 h 3091650"/>
                <a:gd name="connsiteX941" fmla="*/ 4892263 w 9480639"/>
                <a:gd name="connsiteY941" fmla="*/ 828665 h 3091650"/>
                <a:gd name="connsiteX942" fmla="*/ 4901556 w 9480639"/>
                <a:gd name="connsiteY942" fmla="*/ 849318 h 3091650"/>
                <a:gd name="connsiteX943" fmla="*/ 4943782 w 9480639"/>
                <a:gd name="connsiteY943" fmla="*/ 856871 h 3091650"/>
                <a:gd name="connsiteX944" fmla="*/ 4959145 w 9480639"/>
                <a:gd name="connsiteY944" fmla="*/ 808734 h 3091650"/>
                <a:gd name="connsiteX945" fmla="*/ 4170552 w 9480639"/>
                <a:gd name="connsiteY945" fmla="*/ 794026 h 3091650"/>
                <a:gd name="connsiteX946" fmla="*/ 4213707 w 9480639"/>
                <a:gd name="connsiteY946" fmla="*/ 846910 h 3091650"/>
                <a:gd name="connsiteX947" fmla="*/ 4321833 w 9480639"/>
                <a:gd name="connsiteY947" fmla="*/ 935623 h 3091650"/>
                <a:gd name="connsiteX948" fmla="*/ 4449012 w 9480639"/>
                <a:gd name="connsiteY948" fmla="*/ 1012336 h 3091650"/>
                <a:gd name="connsiteX949" fmla="*/ 4531497 w 9480639"/>
                <a:gd name="connsiteY949" fmla="*/ 1009460 h 3091650"/>
                <a:gd name="connsiteX950" fmla="*/ 4364715 w 9480639"/>
                <a:gd name="connsiteY950" fmla="*/ 902601 h 3091650"/>
                <a:gd name="connsiteX951" fmla="*/ 4269920 w 9480639"/>
                <a:gd name="connsiteY951" fmla="*/ 806969 h 3091650"/>
                <a:gd name="connsiteX952" fmla="*/ 4864331 w 9480639"/>
                <a:gd name="connsiteY952" fmla="*/ 783332 h 3091650"/>
                <a:gd name="connsiteX953" fmla="*/ 4834965 w 9480639"/>
                <a:gd name="connsiteY953" fmla="*/ 814383 h 3091650"/>
                <a:gd name="connsiteX954" fmla="*/ 4845327 w 9480639"/>
                <a:gd name="connsiteY954" fmla="*/ 839261 h 3091650"/>
                <a:gd name="connsiteX955" fmla="*/ 4890931 w 9480639"/>
                <a:gd name="connsiteY955" fmla="*/ 847418 h 3091650"/>
                <a:gd name="connsiteX956" fmla="*/ 4881566 w 9480639"/>
                <a:gd name="connsiteY956" fmla="*/ 827424 h 3091650"/>
                <a:gd name="connsiteX957" fmla="*/ 4906200 w 9480639"/>
                <a:gd name="connsiteY957" fmla="*/ 794549 h 3091650"/>
                <a:gd name="connsiteX958" fmla="*/ 4444608 w 9480639"/>
                <a:gd name="connsiteY958" fmla="*/ 773213 h 3091650"/>
                <a:gd name="connsiteX959" fmla="*/ 4467437 w 9480639"/>
                <a:gd name="connsiteY959" fmla="*/ 826577 h 3091650"/>
                <a:gd name="connsiteX960" fmla="*/ 4643892 w 9480639"/>
                <a:gd name="connsiteY960" fmla="*/ 849631 h 3091650"/>
                <a:gd name="connsiteX961" fmla="*/ 4646655 w 9480639"/>
                <a:gd name="connsiteY961" fmla="*/ 852965 h 3091650"/>
                <a:gd name="connsiteX962" fmla="*/ 4839739 w 9480639"/>
                <a:gd name="connsiteY962" fmla="*/ 995215 h 3091650"/>
                <a:gd name="connsiteX963" fmla="*/ 4882779 w 9480639"/>
                <a:gd name="connsiteY963" fmla="*/ 1015796 h 3091650"/>
                <a:gd name="connsiteX964" fmla="*/ 4906591 w 9480639"/>
                <a:gd name="connsiteY964" fmla="*/ 1014413 h 3091650"/>
                <a:gd name="connsiteX965" fmla="*/ 4906687 w 9480639"/>
                <a:gd name="connsiteY965" fmla="*/ 1014413 h 3091650"/>
                <a:gd name="connsiteX966" fmla="*/ 4910687 w 9480639"/>
                <a:gd name="connsiteY966" fmla="*/ 1016413 h 3091650"/>
                <a:gd name="connsiteX967" fmla="*/ 5088520 w 9480639"/>
                <a:gd name="connsiteY967" fmla="*/ 1091573 h 3091650"/>
                <a:gd name="connsiteX968" fmla="*/ 5185389 w 9480639"/>
                <a:gd name="connsiteY968" fmla="*/ 1069086 h 3091650"/>
                <a:gd name="connsiteX969" fmla="*/ 4852204 w 9480639"/>
                <a:gd name="connsiteY969" fmla="*/ 879824 h 3091650"/>
                <a:gd name="connsiteX970" fmla="*/ 4837009 w 9480639"/>
                <a:gd name="connsiteY970" fmla="*/ 843299 h 3091650"/>
                <a:gd name="connsiteX971" fmla="*/ 4962642 w 9480639"/>
                <a:gd name="connsiteY971" fmla="*/ 772292 h 3091650"/>
                <a:gd name="connsiteX972" fmla="*/ 4924955 w 9480639"/>
                <a:gd name="connsiteY972" fmla="*/ 786296 h 3091650"/>
                <a:gd name="connsiteX973" fmla="*/ 4919295 w 9480639"/>
                <a:gd name="connsiteY973" fmla="*/ 793632 h 3091650"/>
                <a:gd name="connsiteX974" fmla="*/ 4960446 w 9480639"/>
                <a:gd name="connsiteY974" fmla="*/ 804658 h 3091650"/>
                <a:gd name="connsiteX975" fmla="*/ 4960744 w 9480639"/>
                <a:gd name="connsiteY975" fmla="*/ 803722 h 3091650"/>
                <a:gd name="connsiteX976" fmla="*/ 5000636 w 9480639"/>
                <a:gd name="connsiteY976" fmla="*/ 784746 h 3091650"/>
                <a:gd name="connsiteX977" fmla="*/ 5000698 w 9480639"/>
                <a:gd name="connsiteY977" fmla="*/ 784766 h 3091650"/>
                <a:gd name="connsiteX978" fmla="*/ 5000794 w 9480639"/>
                <a:gd name="connsiteY978" fmla="*/ 784670 h 3091650"/>
                <a:gd name="connsiteX979" fmla="*/ 5000636 w 9480639"/>
                <a:gd name="connsiteY979" fmla="*/ 784746 h 3091650"/>
                <a:gd name="connsiteX980" fmla="*/ 5933672 w 9480639"/>
                <a:gd name="connsiteY980" fmla="*/ 770573 h 3091650"/>
                <a:gd name="connsiteX981" fmla="*/ 5893592 w 9480639"/>
                <a:gd name="connsiteY981" fmla="*/ 796032 h 3091650"/>
                <a:gd name="connsiteX982" fmla="*/ 6168345 w 9480639"/>
                <a:gd name="connsiteY982" fmla="*/ 888434 h 3091650"/>
                <a:gd name="connsiteX983" fmla="*/ 6618710 w 9480639"/>
                <a:gd name="connsiteY983" fmla="*/ 1110235 h 3091650"/>
                <a:gd name="connsiteX984" fmla="*/ 6765967 w 9480639"/>
                <a:gd name="connsiteY984" fmla="*/ 1273874 h 3091650"/>
                <a:gd name="connsiteX985" fmla="*/ 6841069 w 9480639"/>
                <a:gd name="connsiteY985" fmla="*/ 1293132 h 3091650"/>
                <a:gd name="connsiteX986" fmla="*/ 6811345 w 9480639"/>
                <a:gd name="connsiteY986" fmla="*/ 1234136 h 3091650"/>
                <a:gd name="connsiteX987" fmla="*/ 6741488 w 9480639"/>
                <a:gd name="connsiteY987" fmla="*/ 1163574 h 3091650"/>
                <a:gd name="connsiteX988" fmla="*/ 6737701 w 9480639"/>
                <a:gd name="connsiteY988" fmla="*/ 1160450 h 3091650"/>
                <a:gd name="connsiteX989" fmla="*/ 6824640 w 9480639"/>
                <a:gd name="connsiteY989" fmla="*/ 1174589 h 3091650"/>
                <a:gd name="connsiteX990" fmla="*/ 6768729 w 9480639"/>
                <a:gd name="connsiteY990" fmla="*/ 1129856 h 3091650"/>
                <a:gd name="connsiteX991" fmla="*/ 6608650 w 9480639"/>
                <a:gd name="connsiteY991" fmla="*/ 1035196 h 3091650"/>
                <a:gd name="connsiteX992" fmla="*/ 6417828 w 9480639"/>
                <a:gd name="connsiteY992" fmla="*/ 945005 h 3091650"/>
                <a:gd name="connsiteX993" fmla="*/ 6404452 w 9480639"/>
                <a:gd name="connsiteY993" fmla="*/ 939287 h 3091650"/>
                <a:gd name="connsiteX994" fmla="*/ 6185683 w 9480639"/>
                <a:gd name="connsiteY994" fmla="*/ 853565 h 3091650"/>
                <a:gd name="connsiteX995" fmla="*/ 6181023 w 9480639"/>
                <a:gd name="connsiteY995" fmla="*/ 851978 h 3091650"/>
                <a:gd name="connsiteX996" fmla="*/ 4996978 w 9480639"/>
                <a:gd name="connsiteY996" fmla="*/ 764093 h 3091650"/>
                <a:gd name="connsiteX997" fmla="*/ 4975887 w 9480639"/>
                <a:gd name="connsiteY997" fmla="*/ 767370 h 3091650"/>
                <a:gd name="connsiteX998" fmla="*/ 4970621 w 9480639"/>
                <a:gd name="connsiteY998" fmla="*/ 769327 h 3091650"/>
                <a:gd name="connsiteX999" fmla="*/ 5027940 w 9480639"/>
                <a:gd name="connsiteY999" fmla="*/ 788099 h 3091650"/>
                <a:gd name="connsiteX1000" fmla="*/ 5023558 w 9480639"/>
                <a:gd name="connsiteY1000" fmla="*/ 789433 h 3091650"/>
                <a:gd name="connsiteX1001" fmla="*/ 4984836 w 9480639"/>
                <a:gd name="connsiteY1001" fmla="*/ 811193 h 3091650"/>
                <a:gd name="connsiteX1002" fmla="*/ 5180932 w 9480639"/>
                <a:gd name="connsiteY1002" fmla="*/ 863736 h 3091650"/>
                <a:gd name="connsiteX1003" fmla="*/ 5210535 w 9480639"/>
                <a:gd name="connsiteY1003" fmla="*/ 844010 h 3091650"/>
                <a:gd name="connsiteX1004" fmla="*/ 5457613 w 9480639"/>
                <a:gd name="connsiteY1004" fmla="*/ 845439 h 3091650"/>
                <a:gd name="connsiteX1005" fmla="*/ 5477898 w 9480639"/>
                <a:gd name="connsiteY1005" fmla="*/ 849281 h 3091650"/>
                <a:gd name="connsiteX1006" fmla="*/ 5456046 w 9480639"/>
                <a:gd name="connsiteY1006" fmla="*/ 824827 h 3091650"/>
                <a:gd name="connsiteX1007" fmla="*/ 5416561 w 9480639"/>
                <a:gd name="connsiteY1007" fmla="*/ 817246 h 3091650"/>
                <a:gd name="connsiteX1008" fmla="*/ 5297975 w 9480639"/>
                <a:gd name="connsiteY1008" fmla="*/ 805018 h 3091650"/>
                <a:gd name="connsiteX1009" fmla="*/ 5258633 w 9480639"/>
                <a:gd name="connsiteY1009" fmla="*/ 804622 h 3091650"/>
                <a:gd name="connsiteX1010" fmla="*/ 5306642 w 9480639"/>
                <a:gd name="connsiteY1010" fmla="*/ 828866 h 3091650"/>
                <a:gd name="connsiteX1011" fmla="*/ 5302927 w 9480639"/>
                <a:gd name="connsiteY1011" fmla="*/ 828866 h 3091650"/>
                <a:gd name="connsiteX1012" fmla="*/ 5203296 w 9480639"/>
                <a:gd name="connsiteY1012" fmla="*/ 836390 h 3091650"/>
                <a:gd name="connsiteX1013" fmla="*/ 5200724 w 9480639"/>
                <a:gd name="connsiteY1013" fmla="*/ 836962 h 3091650"/>
                <a:gd name="connsiteX1014" fmla="*/ 4379515 w 9480639"/>
                <a:gd name="connsiteY1014" fmla="*/ 761587 h 3091650"/>
                <a:gd name="connsiteX1015" fmla="*/ 4405431 w 9480639"/>
                <a:gd name="connsiteY1015" fmla="*/ 818475 h 3091650"/>
                <a:gd name="connsiteX1016" fmla="*/ 4456142 w 9480639"/>
                <a:gd name="connsiteY1016" fmla="*/ 825101 h 3091650"/>
                <a:gd name="connsiteX1017" fmla="*/ 4433419 w 9480639"/>
                <a:gd name="connsiteY1017" fmla="*/ 771214 h 3091650"/>
                <a:gd name="connsiteX1018" fmla="*/ 5234855 w 9480639"/>
                <a:gd name="connsiteY1018" fmla="*/ 757916 h 3091650"/>
                <a:gd name="connsiteX1019" fmla="*/ 5251111 w 9480639"/>
                <a:gd name="connsiteY1019" fmla="*/ 767715 h 3091650"/>
                <a:gd name="connsiteX1020" fmla="*/ 5424891 w 9480639"/>
                <a:gd name="connsiteY1020" fmla="*/ 789964 h 3091650"/>
                <a:gd name="connsiteX1021" fmla="*/ 5415989 w 9480639"/>
                <a:gd name="connsiteY1021" fmla="*/ 780002 h 3091650"/>
                <a:gd name="connsiteX1022" fmla="*/ 5365888 w 9480639"/>
                <a:gd name="connsiteY1022" fmla="*/ 772287 h 3091650"/>
                <a:gd name="connsiteX1023" fmla="*/ 5244769 w 9480639"/>
                <a:gd name="connsiteY1023" fmla="*/ 758404 h 3091650"/>
                <a:gd name="connsiteX1024" fmla="*/ 4913997 w 9480639"/>
                <a:gd name="connsiteY1024" fmla="*/ 756347 h 3091650"/>
                <a:gd name="connsiteX1025" fmla="*/ 4880579 w 9480639"/>
                <a:gd name="connsiteY1025" fmla="*/ 766152 h 3091650"/>
                <a:gd name="connsiteX1026" fmla="*/ 4867672 w 9480639"/>
                <a:gd name="connsiteY1026" fmla="*/ 779800 h 3091650"/>
                <a:gd name="connsiteX1027" fmla="*/ 4908962 w 9480639"/>
                <a:gd name="connsiteY1027" fmla="*/ 790863 h 3091650"/>
                <a:gd name="connsiteX1028" fmla="*/ 4914111 w 9480639"/>
                <a:gd name="connsiteY1028" fmla="*/ 783991 h 3091650"/>
                <a:gd name="connsiteX1029" fmla="*/ 4953317 w 9480639"/>
                <a:gd name="connsiteY1029" fmla="*/ 769235 h 3091650"/>
                <a:gd name="connsiteX1030" fmla="*/ 5158716 w 9480639"/>
                <a:gd name="connsiteY1030" fmla="*/ 754166 h 3091650"/>
                <a:gd name="connsiteX1031" fmla="*/ 5252262 w 9480639"/>
                <a:gd name="connsiteY1031" fmla="*/ 801405 h 3091650"/>
                <a:gd name="connsiteX1032" fmla="*/ 5292462 w 9480639"/>
                <a:gd name="connsiteY1032" fmla="*/ 801816 h 3091650"/>
                <a:gd name="connsiteX1033" fmla="*/ 5413322 w 9480639"/>
                <a:gd name="connsiteY1033" fmla="*/ 814293 h 3091650"/>
                <a:gd name="connsiteX1034" fmla="*/ 5413227 w 9480639"/>
                <a:gd name="connsiteY1034" fmla="*/ 814483 h 3091650"/>
                <a:gd name="connsiteX1035" fmla="*/ 5453757 w 9480639"/>
                <a:gd name="connsiteY1035" fmla="*/ 822266 h 3091650"/>
                <a:gd name="connsiteX1036" fmla="*/ 5427476 w 9480639"/>
                <a:gd name="connsiteY1036" fmla="*/ 792856 h 3091650"/>
                <a:gd name="connsiteX1037" fmla="*/ 5252064 w 9480639"/>
                <a:gd name="connsiteY1037" fmla="*/ 770382 h 3091650"/>
                <a:gd name="connsiteX1038" fmla="*/ 5247968 w 9480639"/>
                <a:gd name="connsiteY1038" fmla="*/ 770096 h 3091650"/>
                <a:gd name="connsiteX1039" fmla="*/ 5245396 w 9480639"/>
                <a:gd name="connsiteY1039" fmla="*/ 768572 h 3091650"/>
                <a:gd name="connsiteX1040" fmla="*/ 5227110 w 9480639"/>
                <a:gd name="connsiteY1040" fmla="*/ 757534 h 3091650"/>
                <a:gd name="connsiteX1041" fmla="*/ 5137955 w 9480639"/>
                <a:gd name="connsiteY1041" fmla="*/ 753143 h 3091650"/>
                <a:gd name="connsiteX1042" fmla="*/ 5047607 w 9480639"/>
                <a:gd name="connsiteY1042" fmla="*/ 756225 h 3091650"/>
                <a:gd name="connsiteX1043" fmla="*/ 5002162 w 9480639"/>
                <a:gd name="connsiteY1043" fmla="*/ 763287 h 3091650"/>
                <a:gd name="connsiteX1044" fmla="*/ 5196914 w 9480639"/>
                <a:gd name="connsiteY1044" fmla="*/ 832866 h 3091650"/>
                <a:gd name="connsiteX1045" fmla="*/ 5292640 w 9480639"/>
                <a:gd name="connsiteY1045" fmla="*/ 825627 h 3091650"/>
                <a:gd name="connsiteX1046" fmla="*/ 5292545 w 9480639"/>
                <a:gd name="connsiteY1046" fmla="*/ 825627 h 3091650"/>
                <a:gd name="connsiteX1047" fmla="*/ 5250824 w 9480639"/>
                <a:gd name="connsiteY1047" fmla="*/ 804544 h 3091650"/>
                <a:gd name="connsiteX1048" fmla="*/ 5197390 w 9480639"/>
                <a:gd name="connsiteY1048" fmla="*/ 804006 h 3091650"/>
                <a:gd name="connsiteX1049" fmla="*/ 5189961 w 9480639"/>
                <a:gd name="connsiteY1049" fmla="*/ 800768 h 3091650"/>
                <a:gd name="connsiteX1050" fmla="*/ 5244454 w 9480639"/>
                <a:gd name="connsiteY1050" fmla="*/ 801325 h 3091650"/>
                <a:gd name="connsiteX1051" fmla="*/ 5150312 w 9480639"/>
                <a:gd name="connsiteY1051" fmla="*/ 753752 h 3091650"/>
                <a:gd name="connsiteX1052" fmla="*/ 4947683 w 9480639"/>
                <a:gd name="connsiteY1052" fmla="*/ 746462 h 3091650"/>
                <a:gd name="connsiteX1053" fmla="*/ 4922959 w 9480639"/>
                <a:gd name="connsiteY1053" fmla="*/ 753717 h 3091650"/>
                <a:gd name="connsiteX1054" fmla="*/ 4961239 w 9480639"/>
                <a:gd name="connsiteY1054" fmla="*/ 766254 h 3091650"/>
                <a:gd name="connsiteX1055" fmla="*/ 4965707 w 9480639"/>
                <a:gd name="connsiteY1055" fmla="*/ 764572 h 3091650"/>
                <a:gd name="connsiteX1056" fmla="*/ 4988366 w 9480639"/>
                <a:gd name="connsiteY1056" fmla="*/ 761012 h 3091650"/>
                <a:gd name="connsiteX1057" fmla="*/ 4261877 w 9480639"/>
                <a:gd name="connsiteY1057" fmla="*/ 740576 h 3091650"/>
                <a:gd name="connsiteX1058" fmla="*/ 4288012 w 9480639"/>
                <a:gd name="connsiteY1058" fmla="*/ 803134 h 3091650"/>
                <a:gd name="connsiteX1059" fmla="*/ 4382968 w 9480639"/>
                <a:gd name="connsiteY1059" fmla="*/ 815540 h 3091650"/>
                <a:gd name="connsiteX1060" fmla="*/ 4356845 w 9480639"/>
                <a:gd name="connsiteY1060" fmla="*/ 757538 h 3091650"/>
                <a:gd name="connsiteX1061" fmla="*/ 3686242 w 9480639"/>
                <a:gd name="connsiteY1061" fmla="*/ 730940 h 3091650"/>
                <a:gd name="connsiteX1062" fmla="*/ 3732239 w 9480639"/>
                <a:gd name="connsiteY1062" fmla="*/ 803280 h 3091650"/>
                <a:gd name="connsiteX1063" fmla="*/ 3901443 w 9480639"/>
                <a:gd name="connsiteY1063" fmla="*/ 955580 h 3091650"/>
                <a:gd name="connsiteX1064" fmla="*/ 4011835 w 9480639"/>
                <a:gd name="connsiteY1064" fmla="*/ 1027581 h 3091650"/>
                <a:gd name="connsiteX1065" fmla="*/ 4429436 w 9480639"/>
                <a:gd name="connsiteY1065" fmla="*/ 1013019 h 3091650"/>
                <a:gd name="connsiteX1066" fmla="*/ 4301897 w 9480639"/>
                <a:gd name="connsiteY1066" fmla="*/ 936208 h 3091650"/>
                <a:gd name="connsiteX1067" fmla="*/ 4191141 w 9480639"/>
                <a:gd name="connsiteY1067" fmla="*/ 845186 h 3091650"/>
                <a:gd name="connsiteX1068" fmla="*/ 4147284 w 9480639"/>
                <a:gd name="connsiteY1068" fmla="*/ 790995 h 3091650"/>
                <a:gd name="connsiteX1069" fmla="*/ 4142941 w 9480639"/>
                <a:gd name="connsiteY1069" fmla="*/ 719333 h 3091650"/>
                <a:gd name="connsiteX1070" fmla="*/ 4166586 w 9480639"/>
                <a:gd name="connsiteY1070" fmla="*/ 787269 h 3091650"/>
                <a:gd name="connsiteX1071" fmla="*/ 4264945 w 9480639"/>
                <a:gd name="connsiteY1071" fmla="*/ 800120 h 3091650"/>
                <a:gd name="connsiteX1072" fmla="*/ 4238834 w 9480639"/>
                <a:gd name="connsiteY1072" fmla="*/ 736460 h 3091650"/>
                <a:gd name="connsiteX1073" fmla="*/ 5444945 w 9480639"/>
                <a:gd name="connsiteY1073" fmla="*/ 697040 h 3091650"/>
                <a:gd name="connsiteX1074" fmla="*/ 5490855 w 9480639"/>
                <a:gd name="connsiteY1074" fmla="*/ 779336 h 3091650"/>
                <a:gd name="connsiteX1075" fmla="*/ 5723901 w 9480639"/>
                <a:gd name="connsiteY1075" fmla="*/ 834910 h 3091650"/>
                <a:gd name="connsiteX1076" fmla="*/ 5778508 w 9480639"/>
                <a:gd name="connsiteY1076" fmla="*/ 852444 h 3091650"/>
                <a:gd name="connsiteX1077" fmla="*/ 5858016 w 9480639"/>
                <a:gd name="connsiteY1077" fmla="*/ 802625 h 3091650"/>
                <a:gd name="connsiteX1078" fmla="*/ 5775015 w 9480639"/>
                <a:gd name="connsiteY1078" fmla="*/ 776145 h 3091650"/>
                <a:gd name="connsiteX1079" fmla="*/ 5444945 w 9480639"/>
                <a:gd name="connsiteY1079" fmla="*/ 697040 h 3091650"/>
                <a:gd name="connsiteX1080" fmla="*/ 5024702 w 9480639"/>
                <a:gd name="connsiteY1080" fmla="*/ 690277 h 3091650"/>
                <a:gd name="connsiteX1081" fmla="*/ 4824201 w 9480639"/>
                <a:gd name="connsiteY1081" fmla="*/ 699707 h 3091650"/>
                <a:gd name="connsiteX1082" fmla="*/ 4993526 w 9480639"/>
                <a:gd name="connsiteY1082" fmla="*/ 760202 h 3091650"/>
                <a:gd name="connsiteX1083" fmla="*/ 5038614 w 9480639"/>
                <a:gd name="connsiteY1083" fmla="*/ 753119 h 3091650"/>
                <a:gd name="connsiteX1084" fmla="*/ 5130595 w 9480639"/>
                <a:gd name="connsiteY1084" fmla="*/ 749919 h 3091650"/>
                <a:gd name="connsiteX1085" fmla="*/ 5144031 w 9480639"/>
                <a:gd name="connsiteY1085" fmla="*/ 750578 h 3091650"/>
                <a:gd name="connsiteX1086" fmla="*/ 4495472 w 9480639"/>
                <a:gd name="connsiteY1086" fmla="*/ 684509 h 3091650"/>
                <a:gd name="connsiteX1087" fmla="*/ 4460620 w 9480639"/>
                <a:gd name="connsiteY1087" fmla="*/ 706064 h 3091650"/>
                <a:gd name="connsiteX1088" fmla="*/ 4439687 w 9480639"/>
                <a:gd name="connsiteY1088" fmla="*/ 761708 h 3091650"/>
                <a:gd name="connsiteX1089" fmla="*/ 4442003 w 9480639"/>
                <a:gd name="connsiteY1089" fmla="*/ 767122 h 3091650"/>
                <a:gd name="connsiteX1090" fmla="*/ 4834526 w 9480639"/>
                <a:gd name="connsiteY1090" fmla="*/ 837329 h 3091650"/>
                <a:gd name="connsiteX1091" fmla="*/ 4824245 w 9480639"/>
                <a:gd name="connsiteY1091" fmla="*/ 812616 h 3091650"/>
                <a:gd name="connsiteX1092" fmla="*/ 4854095 w 9480639"/>
                <a:gd name="connsiteY1092" fmla="*/ 780589 h 3091650"/>
                <a:gd name="connsiteX1093" fmla="*/ 3282158 w 9480639"/>
                <a:gd name="connsiteY1093" fmla="*/ 678304 h 3091650"/>
                <a:gd name="connsiteX1094" fmla="*/ 3319241 w 9480639"/>
                <a:gd name="connsiteY1094" fmla="*/ 754736 h 3091650"/>
                <a:gd name="connsiteX1095" fmla="*/ 3565989 w 9480639"/>
                <a:gd name="connsiteY1095" fmla="*/ 984197 h 3091650"/>
                <a:gd name="connsiteX1096" fmla="*/ 3653961 w 9480639"/>
                <a:gd name="connsiteY1096" fmla="*/ 1040060 h 3091650"/>
                <a:gd name="connsiteX1097" fmla="*/ 3992074 w 9480639"/>
                <a:gd name="connsiteY1097" fmla="*/ 1028270 h 3091650"/>
                <a:gd name="connsiteX1098" fmla="*/ 3881183 w 9480639"/>
                <a:gd name="connsiteY1098" fmla="*/ 955728 h 3091650"/>
                <a:gd name="connsiteX1099" fmla="*/ 3710805 w 9480639"/>
                <a:gd name="connsiteY1099" fmla="*/ 801574 h 3091650"/>
                <a:gd name="connsiteX1100" fmla="*/ 3664653 w 9480639"/>
                <a:gd name="connsiteY1100" fmla="*/ 728128 h 3091650"/>
                <a:gd name="connsiteX1101" fmla="*/ 4442332 w 9480639"/>
                <a:gd name="connsiteY1101" fmla="*/ 670272 h 3091650"/>
                <a:gd name="connsiteX1102" fmla="*/ 4407845 w 9480639"/>
                <a:gd name="connsiteY1102" fmla="*/ 686419 h 3091650"/>
                <a:gd name="connsiteX1103" fmla="*/ 4380806 w 9480639"/>
                <a:gd name="connsiteY1103" fmla="*/ 756177 h 3091650"/>
                <a:gd name="connsiteX1104" fmla="*/ 4430852 w 9480639"/>
                <a:gd name="connsiteY1104" fmla="*/ 765128 h 3091650"/>
                <a:gd name="connsiteX1105" fmla="*/ 4428388 w 9480639"/>
                <a:gd name="connsiteY1105" fmla="*/ 759284 h 3091650"/>
                <a:gd name="connsiteX1106" fmla="*/ 4450356 w 9480639"/>
                <a:gd name="connsiteY1106" fmla="*/ 702981 h 3091650"/>
                <a:gd name="connsiteX1107" fmla="*/ 4485305 w 9480639"/>
                <a:gd name="connsiteY1107" fmla="*/ 681785 h 3091650"/>
                <a:gd name="connsiteX1108" fmla="*/ 5546943 w 9480639"/>
                <a:gd name="connsiteY1108" fmla="*/ 666443 h 3091650"/>
                <a:gd name="connsiteX1109" fmla="*/ 5554387 w 9480639"/>
                <a:gd name="connsiteY1109" fmla="*/ 705708 h 3091650"/>
                <a:gd name="connsiteX1110" fmla="*/ 5873225 w 9480639"/>
                <a:gd name="connsiteY1110" fmla="*/ 789182 h 3091650"/>
                <a:gd name="connsiteX1111" fmla="*/ 5877289 w 9480639"/>
                <a:gd name="connsiteY1111" fmla="*/ 790549 h 3091650"/>
                <a:gd name="connsiteX1112" fmla="*/ 5918567 w 9480639"/>
                <a:gd name="connsiteY1112" fmla="*/ 764683 h 3091650"/>
                <a:gd name="connsiteX1113" fmla="*/ 5597844 w 9480639"/>
                <a:gd name="connsiteY1113" fmla="*/ 677648 h 3091650"/>
                <a:gd name="connsiteX1114" fmla="*/ 5544347 w 9480639"/>
                <a:gd name="connsiteY1114" fmla="*/ 652753 h 3091650"/>
                <a:gd name="connsiteX1115" fmla="*/ 5545496 w 9480639"/>
                <a:gd name="connsiteY1115" fmla="*/ 658811 h 3091650"/>
                <a:gd name="connsiteX1116" fmla="*/ 5597854 w 9480639"/>
                <a:gd name="connsiteY1116" fmla="*/ 670353 h 3091650"/>
                <a:gd name="connsiteX1117" fmla="*/ 6814735 w 9480639"/>
                <a:gd name="connsiteY1117" fmla="*/ 1135762 h 3091650"/>
                <a:gd name="connsiteX1118" fmla="*/ 6822927 w 9480639"/>
                <a:gd name="connsiteY1118" fmla="*/ 1141381 h 3091650"/>
                <a:gd name="connsiteX1119" fmla="*/ 6791216 w 9480639"/>
                <a:gd name="connsiteY1119" fmla="*/ 1137109 h 3091650"/>
                <a:gd name="connsiteX1120" fmla="*/ 6841626 w 9480639"/>
                <a:gd name="connsiteY1120" fmla="*/ 1177351 h 3091650"/>
                <a:gd name="connsiteX1121" fmla="*/ 7414162 w 9480639"/>
                <a:gd name="connsiteY1121" fmla="*/ 1270459 h 3091650"/>
                <a:gd name="connsiteX1122" fmla="*/ 7308035 w 9480639"/>
                <a:gd name="connsiteY1122" fmla="*/ 1200151 h 3091650"/>
                <a:gd name="connsiteX1123" fmla="*/ 6036720 w 9480639"/>
                <a:gd name="connsiteY1123" fmla="*/ 675849 h 3091650"/>
                <a:gd name="connsiteX1124" fmla="*/ 5982706 w 9480639"/>
                <a:gd name="connsiteY1124" fmla="*/ 660772 h 3091650"/>
                <a:gd name="connsiteX1125" fmla="*/ 5886714 w 9480639"/>
                <a:gd name="connsiteY1125" fmla="*/ 739903 h 3091650"/>
                <a:gd name="connsiteX1126" fmla="*/ 5882618 w 9480639"/>
                <a:gd name="connsiteY1126" fmla="*/ 738665 h 3091650"/>
                <a:gd name="connsiteX1127" fmla="*/ 5640029 w 9480639"/>
                <a:gd name="connsiteY1127" fmla="*/ 674085 h 3091650"/>
                <a:gd name="connsiteX1128" fmla="*/ 4588305 w 9480639"/>
                <a:gd name="connsiteY1128" fmla="*/ 649589 h 3091650"/>
                <a:gd name="connsiteX1129" fmla="*/ 4528469 w 9480639"/>
                <a:gd name="connsiteY1129" fmla="*/ 664101 h 3091650"/>
                <a:gd name="connsiteX1130" fmla="*/ 4500478 w 9480639"/>
                <a:gd name="connsiteY1130" fmla="*/ 681413 h 3091650"/>
                <a:gd name="connsiteX1131" fmla="*/ 4857397 w 9480639"/>
                <a:gd name="connsiteY1131" fmla="*/ 777047 h 3091650"/>
                <a:gd name="connsiteX1132" fmla="*/ 4869630 w 9480639"/>
                <a:gd name="connsiteY1132" fmla="*/ 763922 h 3091650"/>
                <a:gd name="connsiteX1133" fmla="*/ 4904904 w 9480639"/>
                <a:gd name="connsiteY1133" fmla="*/ 753366 h 3091650"/>
                <a:gd name="connsiteX1134" fmla="*/ 4337127 w 9480639"/>
                <a:gd name="connsiteY1134" fmla="*/ 642086 h 3091650"/>
                <a:gd name="connsiteX1135" fmla="*/ 4295035 w 9480639"/>
                <a:gd name="connsiteY1135" fmla="*/ 661709 h 3091650"/>
                <a:gd name="connsiteX1136" fmla="*/ 4263816 w 9480639"/>
                <a:gd name="connsiteY1136" fmla="*/ 735252 h 3091650"/>
                <a:gd name="connsiteX1137" fmla="*/ 4357642 w 9480639"/>
                <a:gd name="connsiteY1137" fmla="*/ 752033 h 3091650"/>
                <a:gd name="connsiteX1138" fmla="*/ 4366739 w 9480639"/>
                <a:gd name="connsiteY1138" fmla="*/ 704803 h 3091650"/>
                <a:gd name="connsiteX1139" fmla="*/ 4412786 w 9480639"/>
                <a:gd name="connsiteY1139" fmla="*/ 662479 h 3091650"/>
                <a:gd name="connsiteX1140" fmla="*/ 4412972 w 9480639"/>
                <a:gd name="connsiteY1140" fmla="*/ 662406 h 3091650"/>
                <a:gd name="connsiteX1141" fmla="*/ 4640082 w 9480639"/>
                <a:gd name="connsiteY1141" fmla="*/ 637032 h 3091650"/>
                <a:gd name="connsiteX1142" fmla="*/ 4597909 w 9480639"/>
                <a:gd name="connsiteY1142" fmla="*/ 647260 h 3091650"/>
                <a:gd name="connsiteX1143" fmla="*/ 4913778 w 9480639"/>
                <a:gd name="connsiteY1143" fmla="*/ 750710 h 3091650"/>
                <a:gd name="connsiteX1144" fmla="*/ 4938119 w 9480639"/>
                <a:gd name="connsiteY1144" fmla="*/ 743426 h 3091650"/>
                <a:gd name="connsiteX1145" fmla="*/ 4938024 w 9480639"/>
                <a:gd name="connsiteY1145" fmla="*/ 743426 h 3091650"/>
                <a:gd name="connsiteX1146" fmla="*/ 2958046 w 9480639"/>
                <a:gd name="connsiteY1146" fmla="*/ 636086 h 3091650"/>
                <a:gd name="connsiteX1147" fmla="*/ 2995154 w 9480639"/>
                <a:gd name="connsiteY1147" fmla="*/ 735572 h 3091650"/>
                <a:gd name="connsiteX1148" fmla="*/ 3192071 w 9480639"/>
                <a:gd name="connsiteY1148" fmla="*/ 952195 h 3091650"/>
                <a:gd name="connsiteX1149" fmla="*/ 3328251 w 9480639"/>
                <a:gd name="connsiteY1149" fmla="*/ 1051417 h 3091650"/>
                <a:gd name="connsiteX1150" fmla="*/ 3628742 w 9480639"/>
                <a:gd name="connsiteY1150" fmla="*/ 1040939 h 3091650"/>
                <a:gd name="connsiteX1151" fmla="*/ 3543477 w 9480639"/>
                <a:gd name="connsiteY1151" fmla="*/ 986843 h 3091650"/>
                <a:gd name="connsiteX1152" fmla="*/ 3292673 w 9480639"/>
                <a:gd name="connsiteY1152" fmla="*/ 752966 h 3091650"/>
                <a:gd name="connsiteX1153" fmla="*/ 3255437 w 9480639"/>
                <a:gd name="connsiteY1153" fmla="*/ 674824 h 3091650"/>
                <a:gd name="connsiteX1154" fmla="*/ 3675476 w 9480639"/>
                <a:gd name="connsiteY1154" fmla="*/ 635840 h 3091650"/>
                <a:gd name="connsiteX1155" fmla="*/ 3668885 w 9480639"/>
                <a:gd name="connsiteY1155" fmla="*/ 659389 h 3091650"/>
                <a:gd name="connsiteX1156" fmla="*/ 3684244 w 9480639"/>
                <a:gd name="connsiteY1156" fmla="*/ 724250 h 3091650"/>
                <a:gd name="connsiteX1157" fmla="*/ 4143328 w 9480639"/>
                <a:gd name="connsiteY1157" fmla="*/ 784231 h 3091650"/>
                <a:gd name="connsiteX1158" fmla="*/ 4120208 w 9480639"/>
                <a:gd name="connsiteY1158" fmla="*/ 715273 h 3091650"/>
                <a:gd name="connsiteX1159" fmla="*/ 6014746 w 9480639"/>
                <a:gd name="connsiteY1159" fmla="*/ 634360 h 3091650"/>
                <a:gd name="connsiteX1160" fmla="*/ 5985624 w 9480639"/>
                <a:gd name="connsiteY1160" fmla="*/ 658367 h 3091650"/>
                <a:gd name="connsiteX1161" fmla="*/ 6034388 w 9480639"/>
                <a:gd name="connsiteY1161" fmla="*/ 671941 h 3091650"/>
                <a:gd name="connsiteX1162" fmla="*/ 7322513 w 9480639"/>
                <a:gd name="connsiteY1162" fmla="*/ 1202056 h 3091650"/>
                <a:gd name="connsiteX1163" fmla="*/ 7429788 w 9480639"/>
                <a:gd name="connsiteY1163" fmla="*/ 1273001 h 3091650"/>
                <a:gd name="connsiteX1164" fmla="*/ 7600645 w 9480639"/>
                <a:gd name="connsiteY1164" fmla="*/ 1300786 h 3091650"/>
                <a:gd name="connsiteX1165" fmla="*/ 7478818 w 9480639"/>
                <a:gd name="connsiteY1165" fmla="*/ 1222534 h 3091650"/>
                <a:gd name="connsiteX1166" fmla="*/ 6337521 w 9480639"/>
                <a:gd name="connsiteY1166" fmla="*/ 733187 h 3091650"/>
                <a:gd name="connsiteX1167" fmla="*/ 5308629 w 9480639"/>
                <a:gd name="connsiteY1167" fmla="*/ 617539 h 3091650"/>
                <a:gd name="connsiteX1168" fmla="*/ 5455136 w 9480639"/>
                <a:gd name="connsiteY1168" fmla="*/ 796576 h 3091650"/>
                <a:gd name="connsiteX1169" fmla="*/ 5450565 w 9480639"/>
                <a:gd name="connsiteY1169" fmla="*/ 795814 h 3091650"/>
                <a:gd name="connsiteX1170" fmla="*/ 5436345 w 9480639"/>
                <a:gd name="connsiteY1170" fmla="*/ 793992 h 3091650"/>
                <a:gd name="connsiteX1171" fmla="*/ 5463406 w 9480639"/>
                <a:gd name="connsiteY1171" fmla="*/ 824119 h 3091650"/>
                <a:gd name="connsiteX1172" fmla="*/ 5610056 w 9480639"/>
                <a:gd name="connsiteY1172" fmla="*/ 852281 h 3091650"/>
                <a:gd name="connsiteX1173" fmla="*/ 5799704 w 9480639"/>
                <a:gd name="connsiteY1173" fmla="*/ 906769 h 3091650"/>
                <a:gd name="connsiteX1174" fmla="*/ 5881797 w 9480639"/>
                <a:gd name="connsiteY1174" fmla="*/ 939375 h 3091650"/>
                <a:gd name="connsiteX1175" fmla="*/ 5929367 w 9480639"/>
                <a:gd name="connsiteY1175" fmla="*/ 933513 h 3091650"/>
                <a:gd name="connsiteX1176" fmla="*/ 5882214 w 9480639"/>
                <a:gd name="connsiteY1176" fmla="*/ 914500 h 3091650"/>
                <a:gd name="connsiteX1177" fmla="*/ 5758603 w 9480639"/>
                <a:gd name="connsiteY1177" fmla="*/ 873348 h 3091650"/>
                <a:gd name="connsiteX1178" fmla="*/ 5749554 w 9480639"/>
                <a:gd name="connsiteY1178" fmla="*/ 870586 h 3091650"/>
                <a:gd name="connsiteX1179" fmla="*/ 5776090 w 9480639"/>
                <a:gd name="connsiteY1179" fmla="*/ 853959 h 3091650"/>
                <a:gd name="connsiteX1180" fmla="*/ 5719024 w 9480639"/>
                <a:gd name="connsiteY1180" fmla="*/ 835696 h 3091650"/>
                <a:gd name="connsiteX1181" fmla="*/ 5487522 w 9480639"/>
                <a:gd name="connsiteY1181" fmla="*/ 780860 h 3091650"/>
                <a:gd name="connsiteX1182" fmla="*/ 5482854 w 9480639"/>
                <a:gd name="connsiteY1182" fmla="*/ 780002 h 3091650"/>
                <a:gd name="connsiteX1183" fmla="*/ 5434658 w 9480639"/>
                <a:gd name="connsiteY1183" fmla="*/ 693039 h 3091650"/>
                <a:gd name="connsiteX1184" fmla="*/ 5434753 w 9480639"/>
                <a:gd name="connsiteY1184" fmla="*/ 693039 h 3091650"/>
                <a:gd name="connsiteX1185" fmla="*/ 5439230 w 9480639"/>
                <a:gd name="connsiteY1185" fmla="*/ 693896 h 3091650"/>
                <a:gd name="connsiteX1186" fmla="*/ 5773201 w 9480639"/>
                <a:gd name="connsiteY1186" fmla="*/ 773643 h 3091650"/>
                <a:gd name="connsiteX1187" fmla="*/ 5860122 w 9480639"/>
                <a:gd name="connsiteY1187" fmla="*/ 801305 h 3091650"/>
                <a:gd name="connsiteX1188" fmla="*/ 5872761 w 9480639"/>
                <a:gd name="connsiteY1188" fmla="*/ 793386 h 3091650"/>
                <a:gd name="connsiteX1189" fmla="*/ 5862910 w 9480639"/>
                <a:gd name="connsiteY1189" fmla="*/ 790085 h 3091650"/>
                <a:gd name="connsiteX1190" fmla="*/ 5546196 w 9480639"/>
                <a:gd name="connsiteY1190" fmla="*/ 707708 h 3091650"/>
                <a:gd name="connsiteX1191" fmla="*/ 5537337 w 9480639"/>
                <a:gd name="connsiteY1191" fmla="*/ 705708 h 3091650"/>
                <a:gd name="connsiteX1192" fmla="*/ 5529600 w 9480639"/>
                <a:gd name="connsiteY1192" fmla="*/ 662625 h 3091650"/>
                <a:gd name="connsiteX1193" fmla="*/ 5393716 w 9480639"/>
                <a:gd name="connsiteY1193" fmla="*/ 632712 h 3091650"/>
                <a:gd name="connsiteX1194" fmla="*/ 4224831 w 9480639"/>
                <a:gd name="connsiteY1194" fmla="*/ 612000 h 3091650"/>
                <a:gd name="connsiteX1195" fmla="*/ 4165023 w 9480639"/>
                <a:gd name="connsiteY1195" fmla="*/ 653571 h 3091650"/>
                <a:gd name="connsiteX1196" fmla="*/ 4142492 w 9480639"/>
                <a:gd name="connsiteY1196" fmla="*/ 713552 h 3091650"/>
                <a:gd name="connsiteX1197" fmla="*/ 4241045 w 9480639"/>
                <a:gd name="connsiteY1197" fmla="*/ 731179 h 3091650"/>
                <a:gd name="connsiteX1198" fmla="*/ 4272897 w 9480639"/>
                <a:gd name="connsiteY1198" fmla="*/ 657085 h 3091650"/>
                <a:gd name="connsiteX1199" fmla="*/ 4316730 w 9480639"/>
                <a:gd name="connsiteY1199" fmla="*/ 636621 h 3091650"/>
                <a:gd name="connsiteX1200" fmla="*/ 4417314 w 9480639"/>
                <a:gd name="connsiteY1200" fmla="*/ 607225 h 3091650"/>
                <a:gd name="connsiteX1201" fmla="*/ 4408494 w 9480639"/>
                <a:gd name="connsiteY1201" fmla="*/ 608815 h 3091650"/>
                <a:gd name="connsiteX1202" fmla="*/ 4343178 w 9480639"/>
                <a:gd name="connsiteY1202" fmla="*/ 639265 h 3091650"/>
                <a:gd name="connsiteX1203" fmla="*/ 4419700 w 9480639"/>
                <a:gd name="connsiteY1203" fmla="*/ 659769 h 3091650"/>
                <a:gd name="connsiteX1204" fmla="*/ 4492838 w 9480639"/>
                <a:gd name="connsiteY1204" fmla="*/ 631101 h 3091650"/>
                <a:gd name="connsiteX1205" fmla="*/ 4492921 w 9480639"/>
                <a:gd name="connsiteY1205" fmla="*/ 631127 h 3091650"/>
                <a:gd name="connsiteX1206" fmla="*/ 4493016 w 9480639"/>
                <a:gd name="connsiteY1206" fmla="*/ 631031 h 3091650"/>
                <a:gd name="connsiteX1207" fmla="*/ 4492838 w 9480639"/>
                <a:gd name="connsiteY1207" fmla="*/ 631101 h 3091650"/>
                <a:gd name="connsiteX1208" fmla="*/ 4444250 w 9480639"/>
                <a:gd name="connsiteY1208" fmla="*/ 602370 h 3091650"/>
                <a:gd name="connsiteX1209" fmla="*/ 4428041 w 9480639"/>
                <a:gd name="connsiteY1209" fmla="*/ 605291 h 3091650"/>
                <a:gd name="connsiteX1210" fmla="*/ 4520639 w 9480639"/>
                <a:gd name="connsiteY1210" fmla="*/ 634556 h 3091650"/>
                <a:gd name="connsiteX1211" fmla="*/ 4515972 w 9480639"/>
                <a:gd name="connsiteY1211" fmla="*/ 635794 h 3091650"/>
                <a:gd name="connsiteX1212" fmla="*/ 4448363 w 9480639"/>
                <a:gd name="connsiteY1212" fmla="*/ 667449 h 3091650"/>
                <a:gd name="connsiteX1213" fmla="*/ 4490381 w 9480639"/>
                <a:gd name="connsiteY1213" fmla="*/ 678707 h 3091650"/>
                <a:gd name="connsiteX1214" fmla="*/ 4520134 w 9480639"/>
                <a:gd name="connsiteY1214" fmla="*/ 660662 h 3091650"/>
                <a:gd name="connsiteX1215" fmla="*/ 4579338 w 9480639"/>
                <a:gd name="connsiteY1215" fmla="*/ 646650 h 3091650"/>
                <a:gd name="connsiteX1216" fmla="*/ 4665744 w 9480639"/>
                <a:gd name="connsiteY1216" fmla="*/ 579323 h 3091650"/>
                <a:gd name="connsiteX1217" fmla="*/ 4523316 w 9480639"/>
                <a:gd name="connsiteY1217" fmla="*/ 588119 h 3091650"/>
                <a:gd name="connsiteX1218" fmla="*/ 4454953 w 9480639"/>
                <a:gd name="connsiteY1218" fmla="*/ 600441 h 3091650"/>
                <a:gd name="connsiteX1219" fmla="*/ 4589037 w 9480639"/>
                <a:gd name="connsiteY1219" fmla="*/ 644354 h 3091650"/>
                <a:gd name="connsiteX1220" fmla="*/ 4634462 w 9480639"/>
                <a:gd name="connsiteY1220" fmla="*/ 633603 h 3091650"/>
                <a:gd name="connsiteX1221" fmla="*/ 4637225 w 9480639"/>
                <a:gd name="connsiteY1221" fmla="*/ 633222 h 3091650"/>
                <a:gd name="connsiteX1222" fmla="*/ 4641416 w 9480639"/>
                <a:gd name="connsiteY1222" fmla="*/ 634746 h 3091650"/>
                <a:gd name="connsiteX1223" fmla="*/ 4814973 w 9480639"/>
                <a:gd name="connsiteY1223" fmla="*/ 696663 h 3091650"/>
                <a:gd name="connsiteX1224" fmla="*/ 4908795 w 9480639"/>
                <a:gd name="connsiteY1224" fmla="*/ 687527 h 3091650"/>
                <a:gd name="connsiteX1225" fmla="*/ 5022606 w 9480639"/>
                <a:gd name="connsiteY1225" fmla="*/ 687134 h 3091650"/>
                <a:gd name="connsiteX1226" fmla="*/ 5026417 w 9480639"/>
                <a:gd name="connsiteY1226" fmla="*/ 687134 h 3091650"/>
                <a:gd name="connsiteX1227" fmla="*/ 5026321 w 9480639"/>
                <a:gd name="connsiteY1227" fmla="*/ 687324 h 3091650"/>
                <a:gd name="connsiteX1228" fmla="*/ 5029369 w 9480639"/>
                <a:gd name="connsiteY1228" fmla="*/ 688848 h 3091650"/>
                <a:gd name="connsiteX1229" fmla="*/ 5152427 w 9480639"/>
                <a:gd name="connsiteY1229" fmla="*/ 750990 h 3091650"/>
                <a:gd name="connsiteX1230" fmla="*/ 5221919 w 9480639"/>
                <a:gd name="connsiteY1230" fmla="*/ 754401 h 3091650"/>
                <a:gd name="connsiteX1231" fmla="*/ 4954086 w 9480639"/>
                <a:gd name="connsiteY1231" fmla="*/ 592736 h 3091650"/>
                <a:gd name="connsiteX1232" fmla="*/ 4832576 w 9480639"/>
                <a:gd name="connsiteY1232" fmla="*/ 582635 h 3091650"/>
                <a:gd name="connsiteX1233" fmla="*/ 4665744 w 9480639"/>
                <a:gd name="connsiteY1233" fmla="*/ 579323 h 3091650"/>
                <a:gd name="connsiteX1234" fmla="*/ 4324835 w 9480639"/>
                <a:gd name="connsiteY1234" fmla="*/ 577989 h 3091650"/>
                <a:gd name="connsiteX1235" fmla="*/ 4234871 w 9480639"/>
                <a:gd name="connsiteY1235" fmla="*/ 605021 h 3091650"/>
                <a:gd name="connsiteX1236" fmla="*/ 4229447 w 9480639"/>
                <a:gd name="connsiteY1236" fmla="*/ 608791 h 3091650"/>
                <a:gd name="connsiteX1237" fmla="*/ 4322776 w 9480639"/>
                <a:gd name="connsiteY1237" fmla="*/ 633798 h 3091650"/>
                <a:gd name="connsiteX1238" fmla="*/ 4387563 w 9480639"/>
                <a:gd name="connsiteY1238" fmla="*/ 603552 h 3091650"/>
                <a:gd name="connsiteX1239" fmla="*/ 4399078 w 9480639"/>
                <a:gd name="connsiteY1239" fmla="*/ 601460 h 3091650"/>
                <a:gd name="connsiteX1240" fmla="*/ 4348331 w 9480639"/>
                <a:gd name="connsiteY1240" fmla="*/ 570929 h 3091650"/>
                <a:gd name="connsiteX1241" fmla="*/ 4333456 w 9480639"/>
                <a:gd name="connsiteY1241" fmla="*/ 575399 h 3091650"/>
                <a:gd name="connsiteX1242" fmla="*/ 4409771 w 9480639"/>
                <a:gd name="connsiteY1242" fmla="*/ 599517 h 3091650"/>
                <a:gd name="connsiteX1243" fmla="*/ 4426356 w 9480639"/>
                <a:gd name="connsiteY1243" fmla="*/ 596505 h 3091650"/>
                <a:gd name="connsiteX1244" fmla="*/ 3290092 w 9480639"/>
                <a:gd name="connsiteY1244" fmla="*/ 567008 h 3091650"/>
                <a:gd name="connsiteX1245" fmla="*/ 3272341 w 9480639"/>
                <a:gd name="connsiteY1245" fmla="*/ 619300 h 3091650"/>
                <a:gd name="connsiteX1246" fmla="*/ 3279918 w 9480639"/>
                <a:gd name="connsiteY1246" fmla="*/ 671423 h 3091650"/>
                <a:gd name="connsiteX1247" fmla="*/ 3662824 w 9480639"/>
                <a:gd name="connsiteY1247" fmla="*/ 721451 h 3091650"/>
                <a:gd name="connsiteX1248" fmla="*/ 3647958 w 9480639"/>
                <a:gd name="connsiteY1248" fmla="*/ 655590 h 3091650"/>
                <a:gd name="connsiteX1249" fmla="*/ 3654957 w 9480639"/>
                <a:gd name="connsiteY1249" fmla="*/ 632176 h 3091650"/>
                <a:gd name="connsiteX1250" fmla="*/ 4340997 w 9480639"/>
                <a:gd name="connsiteY1250" fmla="*/ 563119 h 3091650"/>
                <a:gd name="connsiteX1251" fmla="*/ 4341187 w 9480639"/>
                <a:gd name="connsiteY1251" fmla="*/ 563119 h 3091650"/>
                <a:gd name="connsiteX1252" fmla="*/ 4341065 w 9480639"/>
                <a:gd name="connsiteY1252" fmla="*/ 563141 h 3091650"/>
                <a:gd name="connsiteX1253" fmla="*/ 5523145 w 9480639"/>
                <a:gd name="connsiteY1253" fmla="*/ 540926 h 3091650"/>
                <a:gd name="connsiteX1254" fmla="*/ 5544014 w 9480639"/>
                <a:gd name="connsiteY1254" fmla="*/ 650995 h 3091650"/>
                <a:gd name="connsiteX1255" fmla="*/ 5640243 w 9480639"/>
                <a:gd name="connsiteY1255" fmla="*/ 672478 h 3091650"/>
                <a:gd name="connsiteX1256" fmla="*/ 5880142 w 9480639"/>
                <a:gd name="connsiteY1256" fmla="*/ 736283 h 3091650"/>
                <a:gd name="connsiteX1257" fmla="*/ 5975050 w 9480639"/>
                <a:gd name="connsiteY1257" fmla="*/ 658635 h 3091650"/>
                <a:gd name="connsiteX1258" fmla="*/ 5781851 w 9480639"/>
                <a:gd name="connsiteY1258" fmla="*/ 604706 h 3091650"/>
                <a:gd name="connsiteX1259" fmla="*/ 5523145 w 9480639"/>
                <a:gd name="connsiteY1259" fmla="*/ 540926 h 3091650"/>
                <a:gd name="connsiteX1260" fmla="*/ 6131759 w 9480639"/>
                <a:gd name="connsiteY1260" fmla="*/ 537900 h 3091650"/>
                <a:gd name="connsiteX1261" fmla="*/ 6020231 w 9480639"/>
                <a:gd name="connsiteY1261" fmla="*/ 629838 h 3091650"/>
                <a:gd name="connsiteX1262" fmla="*/ 6347582 w 9480639"/>
                <a:gd name="connsiteY1262" fmla="*/ 730032 h 3091650"/>
                <a:gd name="connsiteX1263" fmla="*/ 7506822 w 9480639"/>
                <a:gd name="connsiteY1263" fmla="*/ 1226153 h 3091650"/>
                <a:gd name="connsiteX1264" fmla="*/ 7631406 w 9480639"/>
                <a:gd name="connsiteY1264" fmla="*/ 1305789 h 3091650"/>
                <a:gd name="connsiteX1265" fmla="*/ 7673949 w 9480639"/>
                <a:gd name="connsiteY1265" fmla="*/ 1312707 h 3091650"/>
                <a:gd name="connsiteX1266" fmla="*/ 7544254 w 9480639"/>
                <a:gd name="connsiteY1266" fmla="*/ 1231107 h 3091650"/>
                <a:gd name="connsiteX1267" fmla="*/ 6088739 w 9480639"/>
                <a:gd name="connsiteY1267" fmla="*/ 638652 h 3091650"/>
                <a:gd name="connsiteX1268" fmla="*/ 6081310 w 9480639"/>
                <a:gd name="connsiteY1268" fmla="*/ 636461 h 3091650"/>
                <a:gd name="connsiteX1269" fmla="*/ 6197749 w 9480639"/>
                <a:gd name="connsiteY1269" fmla="*/ 557779 h 3091650"/>
                <a:gd name="connsiteX1270" fmla="*/ 2980195 w 9480639"/>
                <a:gd name="connsiteY1270" fmla="*/ 511658 h 3091650"/>
                <a:gd name="connsiteX1271" fmla="*/ 2956931 w 9480639"/>
                <a:gd name="connsiteY1271" fmla="*/ 567073 h 3091650"/>
                <a:gd name="connsiteX1272" fmla="*/ 2956739 w 9480639"/>
                <a:gd name="connsiteY1272" fmla="*/ 629198 h 3091650"/>
                <a:gd name="connsiteX1273" fmla="*/ 3253353 w 9480639"/>
                <a:gd name="connsiteY1273" fmla="*/ 667952 h 3091650"/>
                <a:gd name="connsiteX1274" fmla="*/ 3246342 w 9480639"/>
                <a:gd name="connsiteY1274" fmla="*/ 615231 h 3091650"/>
                <a:gd name="connsiteX1275" fmla="*/ 3265197 w 9480639"/>
                <a:gd name="connsiteY1275" fmla="*/ 562561 h 3091650"/>
                <a:gd name="connsiteX1276" fmla="*/ 3816265 w 9480639"/>
                <a:gd name="connsiteY1276" fmla="*/ 502539 h 3091650"/>
                <a:gd name="connsiteX1277" fmla="*/ 3686166 w 9480639"/>
                <a:gd name="connsiteY1277" fmla="*/ 597646 h 3091650"/>
                <a:gd name="connsiteX1278" fmla="*/ 3677027 w 9480639"/>
                <a:gd name="connsiteY1278" fmla="*/ 630299 h 3091650"/>
                <a:gd name="connsiteX1279" fmla="*/ 4119314 w 9480639"/>
                <a:gd name="connsiteY1279" fmla="*/ 709406 h 3091650"/>
                <a:gd name="connsiteX1280" fmla="*/ 4144127 w 9480639"/>
                <a:gd name="connsiteY1280" fmla="*/ 647499 h 3091650"/>
                <a:gd name="connsiteX1281" fmla="*/ 4204990 w 9480639"/>
                <a:gd name="connsiteY1281" fmla="*/ 606684 h 3091650"/>
                <a:gd name="connsiteX1282" fmla="*/ 5306544 w 9480639"/>
                <a:gd name="connsiteY1282" fmla="*/ 457377 h 3091650"/>
                <a:gd name="connsiteX1283" fmla="*/ 5398272 w 9480639"/>
                <a:gd name="connsiteY1283" fmla="*/ 618459 h 3091650"/>
                <a:gd name="connsiteX1284" fmla="*/ 5526821 w 9480639"/>
                <a:gd name="connsiteY1284" fmla="*/ 647157 h 3091650"/>
                <a:gd name="connsiteX1285" fmla="*/ 5506476 w 9480639"/>
                <a:gd name="connsiteY1285" fmla="*/ 533877 h 3091650"/>
                <a:gd name="connsiteX1286" fmla="*/ 5506571 w 9480639"/>
                <a:gd name="connsiteY1286" fmla="*/ 533972 h 3091650"/>
                <a:gd name="connsiteX1287" fmla="*/ 5514573 w 9480639"/>
                <a:gd name="connsiteY1287" fmla="*/ 535782 h 3091650"/>
                <a:gd name="connsiteX1288" fmla="*/ 5776383 w 9480639"/>
                <a:gd name="connsiteY1288" fmla="*/ 600123 h 3091650"/>
                <a:gd name="connsiteX1289" fmla="*/ 5977979 w 9480639"/>
                <a:gd name="connsiteY1289" fmla="*/ 656239 h 3091650"/>
                <a:gd name="connsiteX1290" fmla="*/ 6007450 w 9480639"/>
                <a:gd name="connsiteY1290" fmla="*/ 632127 h 3091650"/>
                <a:gd name="connsiteX1291" fmla="*/ 5993648 w 9480639"/>
                <a:gd name="connsiteY1291" fmla="*/ 627901 h 3091650"/>
                <a:gd name="connsiteX1292" fmla="*/ 5640111 w 9480639"/>
                <a:gd name="connsiteY1292" fmla="*/ 533546 h 3091650"/>
                <a:gd name="connsiteX1293" fmla="*/ 4708749 w 9480639"/>
                <a:gd name="connsiteY1293" fmla="*/ 440775 h 3091650"/>
                <a:gd name="connsiteX1294" fmla="*/ 4952419 w 9480639"/>
                <a:gd name="connsiteY1294" fmla="*/ 587661 h 3091650"/>
                <a:gd name="connsiteX1295" fmla="*/ 5004155 w 9480639"/>
                <a:gd name="connsiteY1295" fmla="*/ 591871 h 3091650"/>
                <a:gd name="connsiteX1296" fmla="*/ 5004318 w 9480639"/>
                <a:gd name="connsiteY1296" fmla="*/ 591979 h 3091650"/>
                <a:gd name="connsiteX1297" fmla="*/ 5004318 w 9480639"/>
                <a:gd name="connsiteY1297" fmla="*/ 591884 h 3091650"/>
                <a:gd name="connsiteX1298" fmla="*/ 5004155 w 9480639"/>
                <a:gd name="connsiteY1298" fmla="*/ 591871 h 3091650"/>
                <a:gd name="connsiteX1299" fmla="*/ 4788579 w 9480639"/>
                <a:gd name="connsiteY1299" fmla="*/ 449256 h 3091650"/>
                <a:gd name="connsiteX1300" fmla="*/ 5153194 w 9480639"/>
                <a:gd name="connsiteY1300" fmla="*/ 427592 h 3091650"/>
                <a:gd name="connsiteX1301" fmla="*/ 5301329 w 9480639"/>
                <a:gd name="connsiteY1301" fmla="*/ 608618 h 3091650"/>
                <a:gd name="connsiteX1302" fmla="*/ 5388665 w 9480639"/>
                <a:gd name="connsiteY1302" fmla="*/ 624240 h 3091650"/>
                <a:gd name="connsiteX1303" fmla="*/ 5528231 w 9480639"/>
                <a:gd name="connsiteY1303" fmla="*/ 655005 h 3091650"/>
                <a:gd name="connsiteX1304" fmla="*/ 5527138 w 9480639"/>
                <a:gd name="connsiteY1304" fmla="*/ 648917 h 3091650"/>
                <a:gd name="connsiteX1305" fmla="*/ 5395224 w 9480639"/>
                <a:gd name="connsiteY1305" fmla="*/ 619507 h 3091650"/>
                <a:gd name="connsiteX1306" fmla="*/ 5390938 w 9480639"/>
                <a:gd name="connsiteY1306" fmla="*/ 618650 h 3091650"/>
                <a:gd name="connsiteX1307" fmla="*/ 5298768 w 9480639"/>
                <a:gd name="connsiteY1307" fmla="*/ 455602 h 3091650"/>
                <a:gd name="connsiteX1308" fmla="*/ 5283785 w 9480639"/>
                <a:gd name="connsiteY1308" fmla="*/ 452180 h 3091650"/>
                <a:gd name="connsiteX1309" fmla="*/ 3678819 w 9480639"/>
                <a:gd name="connsiteY1309" fmla="*/ 373761 h 3091650"/>
                <a:gd name="connsiteX1310" fmla="*/ 3301227 w 9480639"/>
                <a:gd name="connsiteY1310" fmla="*/ 534203 h 3091650"/>
                <a:gd name="connsiteX1311" fmla="*/ 3291985 w 9480639"/>
                <a:gd name="connsiteY1311" fmla="*/ 561430 h 3091650"/>
                <a:gd name="connsiteX1312" fmla="*/ 3656610 w 9480639"/>
                <a:gd name="connsiteY1312" fmla="*/ 626647 h 3091650"/>
                <a:gd name="connsiteX1313" fmla="*/ 3666699 w 9480639"/>
                <a:gd name="connsiteY1313" fmla="*/ 592896 h 3091650"/>
                <a:gd name="connsiteX1314" fmla="*/ 3802264 w 9480639"/>
                <a:gd name="connsiteY1314" fmla="*/ 496824 h 3091650"/>
                <a:gd name="connsiteX1315" fmla="*/ 3805692 w 9480639"/>
                <a:gd name="connsiteY1315" fmla="*/ 495491 h 3091650"/>
                <a:gd name="connsiteX1316" fmla="*/ 3805883 w 9480639"/>
                <a:gd name="connsiteY1316" fmla="*/ 495300 h 3091650"/>
                <a:gd name="connsiteX1317" fmla="*/ 4209727 w 9480639"/>
                <a:gd name="connsiteY1317" fmla="*/ 603508 h 3091650"/>
                <a:gd name="connsiteX1318" fmla="*/ 4217549 w 9480639"/>
                <a:gd name="connsiteY1318" fmla="*/ 598262 h 3091650"/>
                <a:gd name="connsiteX1319" fmla="*/ 4307132 w 9480639"/>
                <a:gd name="connsiteY1319" fmla="*/ 572393 h 3091650"/>
                <a:gd name="connsiteX1320" fmla="*/ 4643503 w 9480639"/>
                <a:gd name="connsiteY1320" fmla="*/ 345119 h 3091650"/>
                <a:gd name="connsiteX1321" fmla="*/ 4796770 w 9480639"/>
                <a:gd name="connsiteY1321" fmla="*/ 446197 h 3091650"/>
                <a:gd name="connsiteX1322" fmla="*/ 4816866 w 9480639"/>
                <a:gd name="connsiteY1322" fmla="*/ 448343 h 3091650"/>
                <a:gd name="connsiteX1323" fmla="*/ 4816866 w 9480639"/>
                <a:gd name="connsiteY1323" fmla="*/ 448247 h 3091650"/>
                <a:gd name="connsiteX1324" fmla="*/ 4823915 w 9480639"/>
                <a:gd name="connsiteY1324" fmla="*/ 453010 h 3091650"/>
                <a:gd name="connsiteX1325" fmla="*/ 4803871 w 9480639"/>
                <a:gd name="connsiteY1325" fmla="*/ 450881 h 3091650"/>
                <a:gd name="connsiteX1326" fmla="*/ 5028797 w 9480639"/>
                <a:gd name="connsiteY1326" fmla="*/ 599218 h 3091650"/>
                <a:gd name="connsiteX1327" fmla="*/ 5020605 w 9480639"/>
                <a:gd name="connsiteY1327" fmla="*/ 598265 h 3091650"/>
                <a:gd name="connsiteX1328" fmla="*/ 4961917 w 9480639"/>
                <a:gd name="connsiteY1328" fmla="*/ 593387 h 3091650"/>
                <a:gd name="connsiteX1329" fmla="*/ 5229654 w 9480639"/>
                <a:gd name="connsiteY1329" fmla="*/ 754781 h 3091650"/>
                <a:gd name="connsiteX1330" fmla="*/ 5239416 w 9480639"/>
                <a:gd name="connsiteY1330" fmla="*/ 755260 h 3091650"/>
                <a:gd name="connsiteX1331" fmla="*/ 5362840 w 9480639"/>
                <a:gd name="connsiteY1331" fmla="*/ 769430 h 3091650"/>
                <a:gd name="connsiteX1332" fmla="*/ 5362745 w 9480639"/>
                <a:gd name="connsiteY1332" fmla="*/ 769525 h 3091650"/>
                <a:gd name="connsiteX1333" fmla="*/ 5418180 w 9480639"/>
                <a:gd name="connsiteY1333" fmla="*/ 778097 h 3091650"/>
                <a:gd name="connsiteX1334" fmla="*/ 5422752 w 9480639"/>
                <a:gd name="connsiteY1334" fmla="*/ 778859 h 3091650"/>
                <a:gd name="connsiteX1335" fmla="*/ 5433745 w 9480639"/>
                <a:gd name="connsiteY1335" fmla="*/ 791098 h 3091650"/>
                <a:gd name="connsiteX1336" fmla="*/ 5443802 w 9480639"/>
                <a:gd name="connsiteY1336" fmla="*/ 792385 h 3091650"/>
                <a:gd name="connsiteX1337" fmla="*/ 5300120 w 9480639"/>
                <a:gd name="connsiteY1337" fmla="*/ 616022 h 3091650"/>
                <a:gd name="connsiteX1338" fmla="*/ 5162624 w 9480639"/>
                <a:gd name="connsiteY1338" fmla="*/ 591503 h 3091650"/>
                <a:gd name="connsiteX1339" fmla="*/ 5151670 w 9480639"/>
                <a:gd name="connsiteY1339" fmla="*/ 589789 h 3091650"/>
                <a:gd name="connsiteX1340" fmla="*/ 5140621 w 9480639"/>
                <a:gd name="connsiteY1340" fmla="*/ 580073 h 3091650"/>
                <a:gd name="connsiteX1341" fmla="*/ 5151860 w 9480639"/>
                <a:gd name="connsiteY1341" fmla="*/ 581788 h 3091650"/>
                <a:gd name="connsiteX1342" fmla="*/ 5151860 w 9480639"/>
                <a:gd name="connsiteY1342" fmla="*/ 581883 h 3091650"/>
                <a:gd name="connsiteX1343" fmla="*/ 5292854 w 9480639"/>
                <a:gd name="connsiteY1343" fmla="*/ 607102 h 3091650"/>
                <a:gd name="connsiteX1344" fmla="*/ 5145415 w 9480639"/>
                <a:gd name="connsiteY1344" fmla="*/ 426127 h 3091650"/>
                <a:gd name="connsiteX1345" fmla="*/ 4931547 w 9480639"/>
                <a:gd name="connsiteY1345" fmla="*/ 385858 h 3091650"/>
                <a:gd name="connsiteX1346" fmla="*/ 2037207 w 9480639"/>
                <a:gd name="connsiteY1346" fmla="*/ 343233 h 3091650"/>
                <a:gd name="connsiteX1347" fmla="*/ 2028884 w 9480639"/>
                <a:gd name="connsiteY1347" fmla="*/ 348894 h 3091650"/>
                <a:gd name="connsiteX1348" fmla="*/ 1926127 w 9480639"/>
                <a:gd name="connsiteY1348" fmla="*/ 497967 h 3091650"/>
                <a:gd name="connsiteX1349" fmla="*/ 2291600 w 9480639"/>
                <a:gd name="connsiteY1349" fmla="*/ 1087565 h 3091650"/>
                <a:gd name="connsiteX1350" fmla="*/ 3273776 w 9480639"/>
                <a:gd name="connsiteY1350" fmla="*/ 1053317 h 3091650"/>
                <a:gd name="connsiteX1351" fmla="*/ 3136817 w 9480639"/>
                <a:gd name="connsiteY1351" fmla="*/ 952605 h 3091650"/>
                <a:gd name="connsiteX1352" fmla="*/ 2901484 w 9480639"/>
                <a:gd name="connsiteY1352" fmla="*/ 625316 h 3091650"/>
                <a:gd name="connsiteX1353" fmla="*/ 2912951 w 9480639"/>
                <a:gd name="connsiteY1353" fmla="*/ 528467 h 3091650"/>
                <a:gd name="connsiteX1354" fmla="*/ 2932396 w 9480639"/>
                <a:gd name="connsiteY1354" fmla="*/ 503121 h 3091650"/>
                <a:gd name="connsiteX1355" fmla="*/ 4522988 w 9480639"/>
                <a:gd name="connsiteY1355" fmla="*/ 328797 h 3091650"/>
                <a:gd name="connsiteX1356" fmla="*/ 4700734 w 9480639"/>
                <a:gd name="connsiteY1356" fmla="*/ 435944 h 3091650"/>
                <a:gd name="connsiteX1357" fmla="*/ 4781490 w 9480639"/>
                <a:gd name="connsiteY1357" fmla="*/ 444566 h 3091650"/>
                <a:gd name="connsiteX1358" fmla="*/ 4627813 w 9480639"/>
                <a:gd name="connsiteY1358" fmla="*/ 342900 h 3091650"/>
                <a:gd name="connsiteX1359" fmla="*/ 4536469 w 9480639"/>
                <a:gd name="connsiteY1359" fmla="*/ 329981 h 3091650"/>
                <a:gd name="connsiteX1360" fmla="*/ 5221145 w 9480639"/>
                <a:gd name="connsiteY1360" fmla="*/ 307408 h 3091650"/>
                <a:gd name="connsiteX1361" fmla="*/ 5302591 w 9480639"/>
                <a:gd name="connsiteY1361" fmla="*/ 450435 h 3091650"/>
                <a:gd name="connsiteX1362" fmla="*/ 5640589 w 9480639"/>
                <a:gd name="connsiteY1362" fmla="*/ 527669 h 3091650"/>
                <a:gd name="connsiteX1363" fmla="*/ 5998925 w 9480639"/>
                <a:gd name="connsiteY1363" fmla="*/ 623317 h 3091650"/>
                <a:gd name="connsiteX1364" fmla="*/ 6012965 w 9480639"/>
                <a:gd name="connsiteY1364" fmla="*/ 627614 h 3091650"/>
                <a:gd name="connsiteX1365" fmla="*/ 6125079 w 9480639"/>
                <a:gd name="connsiteY1365" fmla="*/ 535888 h 3091650"/>
                <a:gd name="connsiteX1366" fmla="*/ 6080241 w 9480639"/>
                <a:gd name="connsiteY1366" fmla="*/ 522381 h 3091650"/>
                <a:gd name="connsiteX1367" fmla="*/ 5629129 w 9480639"/>
                <a:gd name="connsiteY1367" fmla="*/ 402131 h 3091650"/>
                <a:gd name="connsiteX1368" fmla="*/ 5218249 w 9480639"/>
                <a:gd name="connsiteY1368" fmla="*/ 302324 h 3091650"/>
                <a:gd name="connsiteX1369" fmla="*/ 5219693 w 9480639"/>
                <a:gd name="connsiteY1369" fmla="*/ 304859 h 3091650"/>
                <a:gd name="connsiteX1370" fmla="*/ 5624967 w 9480639"/>
                <a:gd name="connsiteY1370" fmla="*/ 397598 h 3091650"/>
                <a:gd name="connsiteX1371" fmla="*/ 6066127 w 9480639"/>
                <a:gd name="connsiteY1371" fmla="*/ 513565 h 3091650"/>
                <a:gd name="connsiteX1372" fmla="*/ 6129338 w 9480639"/>
                <a:gd name="connsiteY1372" fmla="*/ 532404 h 3091650"/>
                <a:gd name="connsiteX1373" fmla="*/ 6132078 w 9480639"/>
                <a:gd name="connsiteY1373" fmla="*/ 530162 h 3091650"/>
                <a:gd name="connsiteX1374" fmla="*/ 6131983 w 9480639"/>
                <a:gd name="connsiteY1374" fmla="*/ 530162 h 3091650"/>
                <a:gd name="connsiteX1375" fmla="*/ 5218249 w 9480639"/>
                <a:gd name="connsiteY1375" fmla="*/ 302324 h 3091650"/>
                <a:gd name="connsiteX1376" fmla="*/ 5210344 w 9480639"/>
                <a:gd name="connsiteY1376" fmla="*/ 299181 h 3091650"/>
                <a:gd name="connsiteX1377" fmla="*/ 5210467 w 9480639"/>
                <a:gd name="connsiteY1377" fmla="*/ 299399 h 3091650"/>
                <a:gd name="connsiteX1378" fmla="*/ 5210344 w 9480639"/>
                <a:gd name="connsiteY1378" fmla="*/ 299372 h 3091650"/>
                <a:gd name="connsiteX1379" fmla="*/ 3819434 w 9480639"/>
                <a:gd name="connsiteY1379" fmla="*/ 288111 h 3091650"/>
                <a:gd name="connsiteX1380" fmla="*/ 2984250 w 9480639"/>
                <a:gd name="connsiteY1380" fmla="*/ 501999 h 3091650"/>
                <a:gd name="connsiteX1381" fmla="*/ 2982536 w 9480639"/>
                <a:gd name="connsiteY1381" fmla="*/ 506082 h 3091650"/>
                <a:gd name="connsiteX1382" fmla="*/ 3267189 w 9480639"/>
                <a:gd name="connsiteY1382" fmla="*/ 556995 h 3091650"/>
                <a:gd name="connsiteX1383" fmla="*/ 3277215 w 9480639"/>
                <a:gd name="connsiteY1383" fmla="*/ 528989 h 3091650"/>
                <a:gd name="connsiteX1384" fmla="*/ 3666722 w 9480639"/>
                <a:gd name="connsiteY1384" fmla="*/ 367570 h 3091650"/>
                <a:gd name="connsiteX1385" fmla="*/ 3672437 w 9480639"/>
                <a:gd name="connsiteY1385" fmla="*/ 366713 h 3091650"/>
                <a:gd name="connsiteX1386" fmla="*/ 3672533 w 9480639"/>
                <a:gd name="connsiteY1386" fmla="*/ 366522 h 3091650"/>
                <a:gd name="connsiteX1387" fmla="*/ 4315917 w 9480639"/>
                <a:gd name="connsiteY1387" fmla="*/ 569856 h 3091650"/>
                <a:gd name="connsiteX1388" fmla="*/ 4335949 w 9480639"/>
                <a:gd name="connsiteY1388" fmla="*/ 564071 h 3091650"/>
                <a:gd name="connsiteX1389" fmla="*/ 4341065 w 9480639"/>
                <a:gd name="connsiteY1389" fmla="*/ 563141 h 3091650"/>
                <a:gd name="connsiteX1390" fmla="*/ 4437020 w 9480639"/>
                <a:gd name="connsiteY1390" fmla="*/ 594567 h 3091650"/>
                <a:gd name="connsiteX1391" fmla="*/ 4503385 w 9480639"/>
                <a:gd name="connsiteY1391" fmla="*/ 582511 h 3091650"/>
                <a:gd name="connsiteX1392" fmla="*/ 4814994 w 9480639"/>
                <a:gd name="connsiteY1392" fmla="*/ 576478 h 3091650"/>
                <a:gd name="connsiteX1393" fmla="*/ 4944629 w 9480639"/>
                <a:gd name="connsiteY1393" fmla="*/ 587027 h 3091650"/>
                <a:gd name="connsiteX1394" fmla="*/ 4700961 w 9480639"/>
                <a:gd name="connsiteY1394" fmla="*/ 439948 h 3091650"/>
                <a:gd name="connsiteX1395" fmla="*/ 4592457 w 9480639"/>
                <a:gd name="connsiteY1395" fmla="*/ 428421 h 3091650"/>
                <a:gd name="connsiteX1396" fmla="*/ 4000097 w 9480639"/>
                <a:gd name="connsiteY1396" fmla="*/ 424911 h 3091650"/>
                <a:gd name="connsiteX1397" fmla="*/ 3983619 w 9480639"/>
                <a:gd name="connsiteY1397" fmla="*/ 419291 h 3091650"/>
                <a:gd name="connsiteX1398" fmla="*/ 4583038 w 9480639"/>
                <a:gd name="connsiteY1398" fmla="*/ 423377 h 3091650"/>
                <a:gd name="connsiteX1399" fmla="*/ 4692950 w 9480639"/>
                <a:gd name="connsiteY1399" fmla="*/ 435113 h 3091650"/>
                <a:gd name="connsiteX1400" fmla="*/ 4515765 w 9480639"/>
                <a:gd name="connsiteY1400" fmla="*/ 328163 h 3091650"/>
                <a:gd name="connsiteX1401" fmla="*/ 4162170 w 9480639"/>
                <a:gd name="connsiteY1401" fmla="*/ 297103 h 3091650"/>
                <a:gd name="connsiteX1402" fmla="*/ 3819434 w 9480639"/>
                <a:gd name="connsiteY1402" fmla="*/ 288111 h 3091650"/>
                <a:gd name="connsiteX1403" fmla="*/ 5021518 w 9480639"/>
                <a:gd name="connsiteY1403" fmla="*/ 266679 h 3091650"/>
                <a:gd name="connsiteX1404" fmla="*/ 5147146 w 9480639"/>
                <a:gd name="connsiteY1404" fmla="*/ 420201 h 3091650"/>
                <a:gd name="connsiteX1405" fmla="*/ 5279502 w 9480639"/>
                <a:gd name="connsiteY1405" fmla="*/ 445159 h 3091650"/>
                <a:gd name="connsiteX1406" fmla="*/ 5294847 w 9480639"/>
                <a:gd name="connsiteY1406" fmla="*/ 448665 h 3091650"/>
                <a:gd name="connsiteX1407" fmla="*/ 5214066 w 9480639"/>
                <a:gd name="connsiteY1407" fmla="*/ 305765 h 3091650"/>
                <a:gd name="connsiteX1408" fmla="*/ 5177865 w 9480639"/>
                <a:gd name="connsiteY1408" fmla="*/ 297360 h 3091650"/>
                <a:gd name="connsiteX1409" fmla="*/ 4272322 w 9480639"/>
                <a:gd name="connsiteY1409" fmla="*/ 177694 h 3091650"/>
                <a:gd name="connsiteX1410" fmla="*/ 4507820 w 9480639"/>
                <a:gd name="connsiteY1410" fmla="*/ 319654 h 3091650"/>
                <a:gd name="connsiteX1411" fmla="*/ 4521171 w 9480639"/>
                <a:gd name="connsiteY1411" fmla="*/ 320837 h 3091650"/>
                <a:gd name="connsiteX1412" fmla="*/ 4614502 w 9480639"/>
                <a:gd name="connsiteY1412" fmla="*/ 334094 h 3091650"/>
                <a:gd name="connsiteX1413" fmla="*/ 4401766 w 9480639"/>
                <a:gd name="connsiteY1413" fmla="*/ 193358 h 3091650"/>
                <a:gd name="connsiteX1414" fmla="*/ 4187681 w 9480639"/>
                <a:gd name="connsiteY1414" fmla="*/ 126671 h 3091650"/>
                <a:gd name="connsiteX1415" fmla="*/ 4265667 w 9480639"/>
                <a:gd name="connsiteY1415" fmla="*/ 173682 h 3091650"/>
                <a:gd name="connsiteX1416" fmla="*/ 4403481 w 9480639"/>
                <a:gd name="connsiteY1416" fmla="*/ 190500 h 3091650"/>
                <a:gd name="connsiteX1417" fmla="*/ 4410910 w 9480639"/>
                <a:gd name="connsiteY1417" fmla="*/ 191548 h 3091650"/>
                <a:gd name="connsiteX1418" fmla="*/ 4410720 w 9480639"/>
                <a:gd name="connsiteY1418" fmla="*/ 191548 h 3091650"/>
                <a:gd name="connsiteX1419" fmla="*/ 4413673 w 9480639"/>
                <a:gd name="connsiteY1419" fmla="*/ 193548 h 3091650"/>
                <a:gd name="connsiteX1420" fmla="*/ 4630158 w 9480639"/>
                <a:gd name="connsiteY1420" fmla="*/ 336318 h 3091650"/>
                <a:gd name="connsiteX1421" fmla="*/ 4922594 w 9480639"/>
                <a:gd name="connsiteY1421" fmla="*/ 377857 h 3091650"/>
                <a:gd name="connsiteX1422" fmla="*/ 5139397 w 9480639"/>
                <a:gd name="connsiteY1422" fmla="*/ 418739 h 3091650"/>
                <a:gd name="connsiteX1423" fmla="*/ 5014372 w 9480639"/>
                <a:gd name="connsiteY1423" fmla="*/ 265276 h 3091650"/>
                <a:gd name="connsiteX1424" fmla="*/ 4734284 w 9480639"/>
                <a:gd name="connsiteY1424" fmla="*/ 210312 h 3091650"/>
                <a:gd name="connsiteX1425" fmla="*/ 4395489 w 9480639"/>
                <a:gd name="connsiteY1425" fmla="*/ 154898 h 3091650"/>
                <a:gd name="connsiteX1426" fmla="*/ 3228164 w 9480639"/>
                <a:gd name="connsiteY1426" fmla="*/ 102181 h 3091650"/>
                <a:gd name="connsiteX1427" fmla="*/ 2886815 w 9480639"/>
                <a:gd name="connsiteY1427" fmla="*/ 112681 h 3091650"/>
                <a:gd name="connsiteX1428" fmla="*/ 2118944 w 9480639"/>
                <a:gd name="connsiteY1428" fmla="*/ 287648 h 3091650"/>
                <a:gd name="connsiteX1429" fmla="*/ 2044464 w 9480639"/>
                <a:gd name="connsiteY1429" fmla="*/ 338298 h 3091650"/>
                <a:gd name="connsiteX1430" fmla="*/ 2936448 w 9480639"/>
                <a:gd name="connsiteY1430" fmla="*/ 497839 h 3091650"/>
                <a:gd name="connsiteX1431" fmla="*/ 2974682 w 9480639"/>
                <a:gd name="connsiteY1431" fmla="*/ 448003 h 3091650"/>
                <a:gd name="connsiteX1432" fmla="*/ 4140211 w 9480639"/>
                <a:gd name="connsiteY1432" fmla="*/ 287065 h 3091650"/>
                <a:gd name="connsiteX1433" fmla="*/ 4500609 w 9480639"/>
                <a:gd name="connsiteY1433" fmla="*/ 319014 h 3091650"/>
                <a:gd name="connsiteX1434" fmla="*/ 4265017 w 9480639"/>
                <a:gd name="connsiteY1434" fmla="*/ 176810 h 3091650"/>
                <a:gd name="connsiteX1435" fmla="*/ 3993981 w 9480639"/>
                <a:gd name="connsiteY1435" fmla="*/ 144011 h 3091650"/>
                <a:gd name="connsiteX1436" fmla="*/ 3228164 w 9480639"/>
                <a:gd name="connsiteY1436" fmla="*/ 102181 h 3091650"/>
                <a:gd name="connsiteX1437" fmla="*/ 577861 w 9480639"/>
                <a:gd name="connsiteY1437" fmla="*/ 82583 h 3091650"/>
                <a:gd name="connsiteX1438" fmla="*/ 238104 w 9480639"/>
                <a:gd name="connsiteY1438" fmla="*/ 277845 h 3091650"/>
                <a:gd name="connsiteX1439" fmla="*/ 509852 w 9480639"/>
                <a:gd name="connsiteY1439" fmla="*/ 1394271 h 3091650"/>
                <a:gd name="connsiteX1440" fmla="*/ 3801692 w 9480639"/>
                <a:gd name="connsiteY1440" fmla="*/ 2918556 h 3091650"/>
                <a:gd name="connsiteX1441" fmla="*/ 4894131 w 9480639"/>
                <a:gd name="connsiteY1441" fmla="*/ 1729539 h 3091650"/>
                <a:gd name="connsiteX1442" fmla="*/ 4799129 w 9480639"/>
                <a:gd name="connsiteY1442" fmla="*/ 1703829 h 3091650"/>
                <a:gd name="connsiteX1443" fmla="*/ 3291546 w 9480639"/>
                <a:gd name="connsiteY1443" fmla="*/ 1066384 h 3091650"/>
                <a:gd name="connsiteX1444" fmla="*/ 3287505 w 9480639"/>
                <a:gd name="connsiteY1444" fmla="*/ 1063412 h 3091650"/>
                <a:gd name="connsiteX1445" fmla="*/ 2272264 w 9480639"/>
                <a:gd name="connsiteY1445" fmla="*/ 1100043 h 3091650"/>
                <a:gd name="connsiteX1446" fmla="*/ 2265025 w 9480639"/>
                <a:gd name="connsiteY1446" fmla="*/ 1094423 h 3091650"/>
                <a:gd name="connsiteX1447" fmla="*/ 1894980 w 9480639"/>
                <a:gd name="connsiteY1447" fmla="*/ 493967 h 3091650"/>
                <a:gd name="connsiteX1448" fmla="*/ 2000778 w 9480639"/>
                <a:gd name="connsiteY1448" fmla="*/ 344069 h 3091650"/>
                <a:gd name="connsiteX1449" fmla="*/ 2009426 w 9480639"/>
                <a:gd name="connsiteY1449" fmla="*/ 338271 h 3091650"/>
                <a:gd name="connsiteX1450" fmla="*/ 558048 w 9480639"/>
                <a:gd name="connsiteY1450" fmla="*/ 72391 h 3091650"/>
                <a:gd name="connsiteX1451" fmla="*/ 558145 w 9480639"/>
                <a:gd name="connsiteY1451" fmla="*/ 72391 h 3091650"/>
                <a:gd name="connsiteX1452" fmla="*/ 558114 w 9480639"/>
                <a:gd name="connsiteY1452" fmla="*/ 72403 h 3091650"/>
                <a:gd name="connsiteX1453" fmla="*/ 4107657 w 9480639"/>
                <a:gd name="connsiteY1453" fmla="*/ 21946 h 3091650"/>
                <a:gd name="connsiteX1454" fmla="*/ 4299076 w 9480639"/>
                <a:gd name="connsiteY1454" fmla="*/ 51090 h 3091650"/>
                <a:gd name="connsiteX1455" fmla="*/ 4495308 w 9480639"/>
                <a:gd name="connsiteY1455" fmla="*/ 85026 h 3091650"/>
                <a:gd name="connsiteX1456" fmla="*/ 3972094 w 9480639"/>
                <a:gd name="connsiteY1456" fmla="*/ 0 h 3091650"/>
                <a:gd name="connsiteX1457" fmla="*/ 3975714 w 9480639"/>
                <a:gd name="connsiteY1457" fmla="*/ 476 h 3091650"/>
                <a:gd name="connsiteX1458" fmla="*/ 4107657 w 9480639"/>
                <a:gd name="connsiteY1458" fmla="*/ 21946 h 3091650"/>
                <a:gd name="connsiteX1459" fmla="*/ 3982286 w 9480639"/>
                <a:gd name="connsiteY1459" fmla="*/ 2858 h 3091650"/>
                <a:gd name="connsiteX1460" fmla="*/ 4184329 w 9480639"/>
                <a:gd name="connsiteY1460" fmla="*/ 124651 h 3091650"/>
                <a:gd name="connsiteX1461" fmla="*/ 4392711 w 9480639"/>
                <a:gd name="connsiteY1461" fmla="*/ 152985 h 3091650"/>
                <a:gd name="connsiteX1462" fmla="*/ 4732379 w 9480639"/>
                <a:gd name="connsiteY1462" fmla="*/ 208598 h 3091650"/>
                <a:gd name="connsiteX1463" fmla="*/ 5012640 w 9480639"/>
                <a:gd name="connsiteY1463" fmla="*/ 263151 h 3091650"/>
                <a:gd name="connsiteX1464" fmla="*/ 4934595 w 9480639"/>
                <a:gd name="connsiteY1464" fmla="*/ 167354 h 3091650"/>
                <a:gd name="connsiteX1465" fmla="*/ 4934500 w 9480639"/>
                <a:gd name="connsiteY1465" fmla="*/ 167354 h 3091650"/>
                <a:gd name="connsiteX1466" fmla="*/ 4617222 w 9480639"/>
                <a:gd name="connsiteY1466" fmla="*/ 106109 h 3091650"/>
                <a:gd name="connsiteX1467" fmla="*/ 4495308 w 9480639"/>
                <a:gd name="connsiteY1467" fmla="*/ 85026 h 3091650"/>
                <a:gd name="connsiteX1468" fmla="*/ 4615508 w 9480639"/>
                <a:gd name="connsiteY1468" fmla="*/ 104585 h 3091650"/>
                <a:gd name="connsiteX1469" fmla="*/ 4936786 w 9480639"/>
                <a:gd name="connsiteY1469" fmla="*/ 166688 h 3091650"/>
                <a:gd name="connsiteX1470" fmla="*/ 4940215 w 9480639"/>
                <a:gd name="connsiteY1470" fmla="*/ 167354 h 3091650"/>
                <a:gd name="connsiteX1471" fmla="*/ 4940786 w 9480639"/>
                <a:gd name="connsiteY1471" fmla="*/ 168021 h 3091650"/>
                <a:gd name="connsiteX1472" fmla="*/ 5019767 w 9480639"/>
                <a:gd name="connsiteY1472" fmla="*/ 264538 h 3091650"/>
                <a:gd name="connsiteX1473" fmla="*/ 5178593 w 9480639"/>
                <a:gd name="connsiteY1473" fmla="*/ 295454 h 3091650"/>
                <a:gd name="connsiteX1474" fmla="*/ 5212642 w 9480639"/>
                <a:gd name="connsiteY1474" fmla="*/ 303245 h 3091650"/>
                <a:gd name="connsiteX1475" fmla="*/ 5210467 w 9480639"/>
                <a:gd name="connsiteY1475" fmla="*/ 299399 h 3091650"/>
                <a:gd name="connsiteX1476" fmla="*/ 5213868 w 9480639"/>
                <a:gd name="connsiteY1476" fmla="*/ 300134 h 3091650"/>
                <a:gd name="connsiteX1477" fmla="*/ 6136555 w 9480639"/>
                <a:gd name="connsiteY1477" fmla="*/ 530162 h 3091650"/>
                <a:gd name="connsiteX1478" fmla="*/ 6139984 w 9480639"/>
                <a:gd name="connsiteY1478" fmla="*/ 531115 h 3091650"/>
                <a:gd name="connsiteX1479" fmla="*/ 6139412 w 9480639"/>
                <a:gd name="connsiteY1479" fmla="*/ 531591 h 3091650"/>
                <a:gd name="connsiteX1480" fmla="*/ 6136013 w 9480639"/>
                <a:gd name="connsiteY1480" fmla="*/ 534393 h 3091650"/>
                <a:gd name="connsiteX1481" fmla="*/ 6202870 w 9480639"/>
                <a:gd name="connsiteY1481" fmla="*/ 554319 h 3091650"/>
                <a:gd name="connsiteX1482" fmla="*/ 6249331 w 9480639"/>
                <a:gd name="connsiteY1482" fmla="*/ 522923 h 3091650"/>
                <a:gd name="connsiteX1483" fmla="*/ 6249426 w 9480639"/>
                <a:gd name="connsiteY1483" fmla="*/ 522828 h 3091650"/>
                <a:gd name="connsiteX1484" fmla="*/ 6255998 w 9480639"/>
                <a:gd name="connsiteY1484" fmla="*/ 524733 h 3091650"/>
                <a:gd name="connsiteX1485" fmla="*/ 7315750 w 9480639"/>
                <a:gd name="connsiteY1485" fmla="*/ 879254 h 3091650"/>
                <a:gd name="connsiteX1486" fmla="*/ 8330448 w 9480639"/>
                <a:gd name="connsiteY1486" fmla="*/ 1333596 h 3091650"/>
                <a:gd name="connsiteX1487" fmla="*/ 8517743 w 9480639"/>
                <a:gd name="connsiteY1487" fmla="*/ 1442784 h 3091650"/>
                <a:gd name="connsiteX1488" fmla="*/ 8318447 w 9480639"/>
                <a:gd name="connsiteY1488" fmla="*/ 1331977 h 3091650"/>
                <a:gd name="connsiteX1489" fmla="*/ 7309178 w 9480639"/>
                <a:gd name="connsiteY1489" fmla="*/ 879635 h 3091650"/>
                <a:gd name="connsiteX1490" fmla="*/ 6260285 w 9480639"/>
                <a:gd name="connsiteY1490" fmla="*/ 528353 h 3091650"/>
                <a:gd name="connsiteX1491" fmla="*/ 6216491 w 9480639"/>
                <a:gd name="connsiteY1491" fmla="*/ 558379 h 3091650"/>
                <a:gd name="connsiteX1492" fmla="*/ 6496695 w 9480639"/>
                <a:gd name="connsiteY1492" fmla="*/ 641890 h 3091650"/>
                <a:gd name="connsiteX1493" fmla="*/ 8065368 w 9480639"/>
                <a:gd name="connsiteY1493" fmla="*/ 1278065 h 3091650"/>
                <a:gd name="connsiteX1494" fmla="*/ 8059271 w 9480639"/>
                <a:gd name="connsiteY1494" fmla="*/ 1277303 h 3091650"/>
                <a:gd name="connsiteX1495" fmla="*/ 6523365 w 9480639"/>
                <a:gd name="connsiteY1495" fmla="*/ 655868 h 3091650"/>
                <a:gd name="connsiteX1496" fmla="*/ 6211377 w 9480639"/>
                <a:gd name="connsiteY1496" fmla="*/ 561885 h 3091650"/>
                <a:gd name="connsiteX1497" fmla="*/ 6099407 w 9480639"/>
                <a:gd name="connsiteY1497" fmla="*/ 638652 h 3091650"/>
                <a:gd name="connsiteX1498" fmla="*/ 7558257 w 9480639"/>
                <a:gd name="connsiteY1498" fmla="*/ 1232822 h 3091650"/>
                <a:gd name="connsiteX1499" fmla="*/ 7687797 w 9480639"/>
                <a:gd name="connsiteY1499" fmla="*/ 1314094 h 3091650"/>
                <a:gd name="connsiteX1500" fmla="*/ 7689363 w 9480639"/>
                <a:gd name="connsiteY1500" fmla="*/ 1315214 h 3091650"/>
                <a:gd name="connsiteX1501" fmla="*/ 7797714 w 9480639"/>
                <a:gd name="connsiteY1501" fmla="*/ 1332834 h 3091650"/>
                <a:gd name="connsiteX1502" fmla="*/ 7802477 w 9480639"/>
                <a:gd name="connsiteY1502" fmla="*/ 1335977 h 3091650"/>
                <a:gd name="connsiteX1503" fmla="*/ 7909125 w 9480639"/>
                <a:gd name="connsiteY1503" fmla="*/ 1415337 h 3091650"/>
                <a:gd name="connsiteX1504" fmla="*/ 8728836 w 9480639"/>
                <a:gd name="connsiteY1504" fmla="*/ 1571409 h 3091650"/>
                <a:gd name="connsiteX1505" fmla="*/ 8728879 w 9480639"/>
                <a:gd name="connsiteY1505" fmla="*/ 1571435 h 3091650"/>
                <a:gd name="connsiteX1506" fmla="*/ 8728974 w 9480639"/>
                <a:gd name="connsiteY1506" fmla="*/ 1571435 h 3091650"/>
                <a:gd name="connsiteX1507" fmla="*/ 8728836 w 9480639"/>
                <a:gd name="connsiteY1507" fmla="*/ 1571409 h 3091650"/>
                <a:gd name="connsiteX1508" fmla="*/ 8545397 w 9480639"/>
                <a:gd name="connsiteY1508" fmla="*/ 1458905 h 3091650"/>
                <a:gd name="connsiteX1509" fmla="*/ 8748882 w 9480639"/>
                <a:gd name="connsiteY1509" fmla="*/ 1577531 h 3091650"/>
                <a:gd name="connsiteX1510" fmla="*/ 8753834 w 9480639"/>
                <a:gd name="connsiteY1510" fmla="*/ 1580770 h 3091650"/>
                <a:gd name="connsiteX1511" fmla="*/ 7917829 w 9480639"/>
                <a:gd name="connsiteY1511" fmla="*/ 1421815 h 3091650"/>
                <a:gd name="connsiteX1512" fmla="*/ 7997926 w 9480639"/>
                <a:gd name="connsiteY1512" fmla="*/ 1481418 h 3091650"/>
                <a:gd name="connsiteX1513" fmla="*/ 8002871 w 9480639"/>
                <a:gd name="connsiteY1513" fmla="*/ 1486446 h 3091650"/>
                <a:gd name="connsiteX1514" fmla="*/ 8803746 w 9480639"/>
                <a:gd name="connsiteY1514" fmla="*/ 1656804 h 3091650"/>
                <a:gd name="connsiteX1515" fmla="*/ 8789458 w 9480639"/>
                <a:gd name="connsiteY1515" fmla="*/ 1645825 h 3091650"/>
                <a:gd name="connsiteX1516" fmla="*/ 8821938 w 9480639"/>
                <a:gd name="connsiteY1516" fmla="*/ 1652588 h 3091650"/>
                <a:gd name="connsiteX1517" fmla="*/ 8835660 w 9480639"/>
                <a:gd name="connsiteY1517" fmla="*/ 1663592 h 3091650"/>
                <a:gd name="connsiteX1518" fmla="*/ 8884232 w 9480639"/>
                <a:gd name="connsiteY1518" fmla="*/ 1673924 h 3091650"/>
                <a:gd name="connsiteX1519" fmla="*/ 8888899 w 9480639"/>
                <a:gd name="connsiteY1519" fmla="*/ 1677258 h 3091650"/>
                <a:gd name="connsiteX1520" fmla="*/ 9477925 w 9480639"/>
                <a:gd name="connsiteY1520" fmla="*/ 2490788 h 3091650"/>
                <a:gd name="connsiteX1521" fmla="*/ 7966879 w 9480639"/>
                <a:gd name="connsiteY1521" fmla="*/ 3086957 h 3091650"/>
                <a:gd name="connsiteX1522" fmla="*/ 4634272 w 9480639"/>
                <a:gd name="connsiteY1522" fmla="*/ 2666619 h 3091650"/>
                <a:gd name="connsiteX1523" fmla="*/ 4613412 w 9480639"/>
                <a:gd name="connsiteY1523" fmla="*/ 2661381 h 3091650"/>
                <a:gd name="connsiteX1524" fmla="*/ 4618936 w 9480639"/>
                <a:gd name="connsiteY1524" fmla="*/ 2651856 h 3091650"/>
                <a:gd name="connsiteX1525" fmla="*/ 5117025 w 9480639"/>
                <a:gd name="connsiteY1525" fmla="*/ 1789858 h 3091650"/>
                <a:gd name="connsiteX1526" fmla="*/ 4924654 w 9480639"/>
                <a:gd name="connsiteY1526" fmla="*/ 1737799 h 3091650"/>
                <a:gd name="connsiteX1527" fmla="*/ 3827314 w 9480639"/>
                <a:gd name="connsiteY1527" fmla="*/ 2954370 h 3091650"/>
                <a:gd name="connsiteX1528" fmla="*/ 3804169 w 9480639"/>
                <a:gd name="connsiteY1528" fmla="*/ 2947798 h 3091650"/>
                <a:gd name="connsiteX1529" fmla="*/ 459466 w 9480639"/>
                <a:gd name="connsiteY1529" fmla="*/ 1398366 h 3091650"/>
                <a:gd name="connsiteX1530" fmla="*/ 200289 w 9480639"/>
                <a:gd name="connsiteY1530" fmla="*/ 272892 h 3091650"/>
                <a:gd name="connsiteX1531" fmla="*/ 552238 w 9480639"/>
                <a:gd name="connsiteY1531" fmla="*/ 74677 h 3091650"/>
                <a:gd name="connsiteX1532" fmla="*/ 558114 w 9480639"/>
                <a:gd name="connsiteY1532" fmla="*/ 72403 h 3091650"/>
                <a:gd name="connsiteX1533" fmla="*/ 573765 w 9480639"/>
                <a:gd name="connsiteY1533" fmla="*/ 75249 h 3091650"/>
                <a:gd name="connsiteX1534" fmla="*/ 2016775 w 9480639"/>
                <a:gd name="connsiteY1534" fmla="*/ 333346 h 3091650"/>
                <a:gd name="connsiteX1535" fmla="*/ 2092568 w 9480639"/>
                <a:gd name="connsiteY1535" fmla="*/ 282539 h 3091650"/>
                <a:gd name="connsiteX1536" fmla="*/ 2870242 w 9480639"/>
                <a:gd name="connsiteY1536" fmla="*/ 107347 h 3091650"/>
                <a:gd name="connsiteX1537" fmla="*/ 3991110 w 9480639"/>
                <a:gd name="connsiteY1537" fmla="*/ 140177 h 3091650"/>
                <a:gd name="connsiteX1538" fmla="*/ 4258358 w 9480639"/>
                <a:gd name="connsiteY1538" fmla="*/ 172790 h 3091650"/>
                <a:gd name="connsiteX1539" fmla="*/ 4180289 w 9480639"/>
                <a:gd name="connsiteY1539" fmla="*/ 125667 h 3091650"/>
                <a:gd name="connsiteX1540" fmla="*/ 4059962 w 9480639"/>
                <a:gd name="connsiteY1540" fmla="*/ 109323 h 3091650"/>
                <a:gd name="connsiteX1541" fmla="*/ 3411928 w 9480639"/>
                <a:gd name="connsiteY1541" fmla="*/ 50768 h 3091650"/>
                <a:gd name="connsiteX1542" fmla="*/ 3406404 w 9480639"/>
                <a:gd name="connsiteY1542" fmla="*/ 48387 h 3091650"/>
                <a:gd name="connsiteX1543" fmla="*/ 4056283 w 9480639"/>
                <a:gd name="connsiteY1543" fmla="*/ 107240 h 3091650"/>
                <a:gd name="connsiteX1544" fmla="*/ 4176940 w 9480639"/>
                <a:gd name="connsiteY1544" fmla="*/ 123646 h 3091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</a:cxnLst>
              <a:rect l="l" t="t" r="r" b="b"/>
              <a:pathLst>
                <a:path w="9480639" h="3091650">
                  <a:moveTo>
                    <a:pt x="7448826" y="2195785"/>
                  </a:moveTo>
                  <a:lnTo>
                    <a:pt x="7282691" y="2202449"/>
                  </a:lnTo>
                  <a:lnTo>
                    <a:pt x="8034125" y="2750440"/>
                  </a:lnTo>
                  <a:cubicBezTo>
                    <a:pt x="8297872" y="2727723"/>
                    <a:pt x="8511096" y="2685128"/>
                    <a:pt x="8673955" y="2625991"/>
                  </a:cubicBezTo>
                  <a:lnTo>
                    <a:pt x="8819981" y="2561487"/>
                  </a:lnTo>
                  <a:lnTo>
                    <a:pt x="8820128" y="2561559"/>
                  </a:lnTo>
                  <a:lnTo>
                    <a:pt x="8820033" y="2561464"/>
                  </a:lnTo>
                  <a:lnTo>
                    <a:pt x="8819981" y="2561487"/>
                  </a:lnTo>
                  <a:lnTo>
                    <a:pt x="8358003" y="2334748"/>
                  </a:lnTo>
                  <a:lnTo>
                    <a:pt x="8147380" y="2401215"/>
                  </a:lnTo>
                  <a:cubicBezTo>
                    <a:pt x="8059046" y="2421429"/>
                    <a:pt x="7958831" y="2437567"/>
                    <a:pt x="7846674" y="2449164"/>
                  </a:cubicBezTo>
                  <a:lnTo>
                    <a:pt x="7836863" y="2450212"/>
                  </a:lnTo>
                  <a:close/>
                  <a:moveTo>
                    <a:pt x="7193786" y="2145790"/>
                  </a:moveTo>
                  <a:lnTo>
                    <a:pt x="7253456" y="2189703"/>
                  </a:lnTo>
                  <a:lnTo>
                    <a:pt x="7253865" y="2189686"/>
                  </a:lnTo>
                  <a:close/>
                  <a:moveTo>
                    <a:pt x="7919024" y="2119297"/>
                  </a:moveTo>
                  <a:lnTo>
                    <a:pt x="7816792" y="2147843"/>
                  </a:lnTo>
                  <a:cubicBezTo>
                    <a:pt x="7719011" y="2169798"/>
                    <a:pt x="7603992" y="2185741"/>
                    <a:pt x="7471873" y="2194861"/>
                  </a:cubicBezTo>
                  <a:lnTo>
                    <a:pt x="7469265" y="2194965"/>
                  </a:lnTo>
                  <a:lnTo>
                    <a:pt x="7834101" y="2433448"/>
                  </a:lnTo>
                  <a:cubicBezTo>
                    <a:pt x="7944067" y="2421994"/>
                    <a:pt x="8042413" y="2406123"/>
                    <a:pt x="8129187" y="2386283"/>
                  </a:cubicBezTo>
                  <a:lnTo>
                    <a:pt x="8332624" y="2322292"/>
                  </a:lnTo>
                  <a:close/>
                  <a:moveTo>
                    <a:pt x="7239155" y="2058309"/>
                  </a:moveTo>
                  <a:lnTo>
                    <a:pt x="7088361" y="2060732"/>
                  </a:lnTo>
                  <a:lnTo>
                    <a:pt x="7264589" y="2189248"/>
                  </a:lnTo>
                  <a:lnTo>
                    <a:pt x="7428618" y="2182536"/>
                  </a:lnTo>
                  <a:close/>
                  <a:moveTo>
                    <a:pt x="7678670" y="2001331"/>
                  </a:moveTo>
                  <a:lnTo>
                    <a:pt x="7606986" y="2019766"/>
                  </a:lnTo>
                  <a:cubicBezTo>
                    <a:pt x="7511681" y="2038929"/>
                    <a:pt x="7397813" y="2051969"/>
                    <a:pt x="7264507" y="2057902"/>
                  </a:cubicBezTo>
                  <a:lnTo>
                    <a:pt x="7259702" y="2057979"/>
                  </a:lnTo>
                  <a:lnTo>
                    <a:pt x="7448976" y="2181703"/>
                  </a:lnTo>
                  <a:lnTo>
                    <a:pt x="7460366" y="2181237"/>
                  </a:lnTo>
                  <a:cubicBezTo>
                    <a:pt x="7589978" y="2172204"/>
                    <a:pt x="7702910" y="2156522"/>
                    <a:pt x="7799021" y="2134970"/>
                  </a:cubicBezTo>
                  <a:lnTo>
                    <a:pt x="7895950" y="2107972"/>
                  </a:lnTo>
                  <a:close/>
                  <a:moveTo>
                    <a:pt x="7038805" y="1926944"/>
                  </a:moveTo>
                  <a:lnTo>
                    <a:pt x="7022976" y="1927831"/>
                  </a:lnTo>
                  <a:lnTo>
                    <a:pt x="6905263" y="1927205"/>
                  </a:lnTo>
                  <a:lnTo>
                    <a:pt x="7054030" y="2035695"/>
                  </a:lnTo>
                  <a:lnTo>
                    <a:pt x="7201637" y="2033709"/>
                  </a:lnTo>
                  <a:close/>
                  <a:moveTo>
                    <a:pt x="6664894" y="1918497"/>
                  </a:moveTo>
                  <a:lnTo>
                    <a:pt x="6788610" y="2028288"/>
                  </a:lnTo>
                  <a:lnTo>
                    <a:pt x="7016645" y="2036198"/>
                  </a:lnTo>
                  <a:lnTo>
                    <a:pt x="7023343" y="2036108"/>
                  </a:lnTo>
                  <a:lnTo>
                    <a:pt x="6875728" y="1927048"/>
                  </a:lnTo>
                  <a:lnTo>
                    <a:pt x="6847736" y="1926899"/>
                  </a:lnTo>
                  <a:close/>
                  <a:moveTo>
                    <a:pt x="7441285" y="1884823"/>
                  </a:moveTo>
                  <a:lnTo>
                    <a:pt x="7434105" y="1886765"/>
                  </a:lnTo>
                  <a:cubicBezTo>
                    <a:pt x="7379727" y="1898670"/>
                    <a:pt x="7318345" y="1908203"/>
                    <a:pt x="7249857" y="1915126"/>
                  </a:cubicBezTo>
                  <a:lnTo>
                    <a:pt x="7057629" y="1925890"/>
                  </a:lnTo>
                  <a:lnTo>
                    <a:pt x="7222150" y="2033433"/>
                  </a:lnTo>
                  <a:lnTo>
                    <a:pt x="7227629" y="2033360"/>
                  </a:lnTo>
                  <a:cubicBezTo>
                    <a:pt x="7358747" y="2027906"/>
                    <a:pt x="7470925" y="2015488"/>
                    <a:pt x="7564985" y="1997060"/>
                  </a:cubicBezTo>
                  <a:lnTo>
                    <a:pt x="7634444" y="1979625"/>
                  </a:lnTo>
                  <a:close/>
                  <a:moveTo>
                    <a:pt x="7315054" y="1822868"/>
                  </a:moveTo>
                  <a:lnTo>
                    <a:pt x="7159249" y="1846468"/>
                  </a:lnTo>
                  <a:cubicBezTo>
                    <a:pt x="7097243" y="1852764"/>
                    <a:pt x="7029037" y="1856840"/>
                    <a:pt x="6954563" y="1858519"/>
                  </a:cubicBezTo>
                  <a:lnTo>
                    <a:pt x="7039800" y="1914236"/>
                  </a:lnTo>
                  <a:lnTo>
                    <a:pt x="7229419" y="1903977"/>
                  </a:lnTo>
                  <a:cubicBezTo>
                    <a:pt x="7297220" y="1897285"/>
                    <a:pt x="7358057" y="1888028"/>
                    <a:pt x="7412023" y="1876434"/>
                  </a:cubicBezTo>
                  <a:lnTo>
                    <a:pt x="7419920" y="1874337"/>
                  </a:lnTo>
                  <a:close/>
                  <a:moveTo>
                    <a:pt x="6484737" y="1758617"/>
                  </a:moveTo>
                  <a:lnTo>
                    <a:pt x="6651368" y="1906494"/>
                  </a:lnTo>
                  <a:lnTo>
                    <a:pt x="6831937" y="1914971"/>
                  </a:lnTo>
                  <a:lnTo>
                    <a:pt x="6859631" y="1915155"/>
                  </a:lnTo>
                  <a:lnTo>
                    <a:pt x="6658076" y="1766244"/>
                  </a:lnTo>
                  <a:close/>
                  <a:moveTo>
                    <a:pt x="7151738" y="1742713"/>
                  </a:moveTo>
                  <a:lnTo>
                    <a:pt x="7131245" y="1747001"/>
                  </a:lnTo>
                  <a:lnTo>
                    <a:pt x="7037313" y="1759048"/>
                  </a:lnTo>
                  <a:lnTo>
                    <a:pt x="7014730" y="1762428"/>
                  </a:lnTo>
                  <a:cubicBezTo>
                    <a:pt x="6942075" y="1768774"/>
                    <a:pt x="6860650" y="1771800"/>
                    <a:pt x="6770453" y="1771189"/>
                  </a:cubicBezTo>
                  <a:lnTo>
                    <a:pt x="6686245" y="1767484"/>
                  </a:lnTo>
                  <a:lnTo>
                    <a:pt x="6889006" y="1915349"/>
                  </a:lnTo>
                  <a:lnTo>
                    <a:pt x="7005027" y="1916118"/>
                  </a:lnTo>
                  <a:lnTo>
                    <a:pt x="7020977" y="1915255"/>
                  </a:lnTo>
                  <a:lnTo>
                    <a:pt x="6918177" y="1847851"/>
                  </a:lnTo>
                  <a:lnTo>
                    <a:pt x="6927797" y="1847660"/>
                  </a:lnTo>
                  <a:cubicBezTo>
                    <a:pt x="7002819" y="1846291"/>
                    <a:pt x="7071538" y="1842499"/>
                    <a:pt x="7134022" y="1836463"/>
                  </a:cubicBezTo>
                  <a:lnTo>
                    <a:pt x="7294882" y="1812968"/>
                  </a:lnTo>
                  <a:close/>
                  <a:moveTo>
                    <a:pt x="6449116" y="1727006"/>
                  </a:moveTo>
                  <a:lnTo>
                    <a:pt x="6472392" y="1747662"/>
                  </a:lnTo>
                  <a:lnTo>
                    <a:pt x="6643299" y="1755327"/>
                  </a:lnTo>
                  <a:lnTo>
                    <a:pt x="6616423" y="1735471"/>
                  </a:lnTo>
                  <a:lnTo>
                    <a:pt x="6451737" y="1727264"/>
                  </a:lnTo>
                  <a:close/>
                  <a:moveTo>
                    <a:pt x="5784202" y="1664601"/>
                  </a:moveTo>
                  <a:lnTo>
                    <a:pt x="5819658" y="1800511"/>
                  </a:lnTo>
                  <a:cubicBezTo>
                    <a:pt x="5965534" y="1827372"/>
                    <a:pt x="6107766" y="1849660"/>
                    <a:pt x="6244938" y="1867270"/>
                  </a:cubicBezTo>
                  <a:lnTo>
                    <a:pt x="6627349" y="1904728"/>
                  </a:lnTo>
                  <a:lnTo>
                    <a:pt x="6461700" y="1756922"/>
                  </a:lnTo>
                  <a:lnTo>
                    <a:pt x="6192955" y="1729629"/>
                  </a:lnTo>
                  <a:cubicBezTo>
                    <a:pt x="6121124" y="1720589"/>
                    <a:pt x="6048109" y="1710119"/>
                    <a:pt x="5974078" y="1698239"/>
                  </a:cubicBezTo>
                  <a:close/>
                  <a:moveTo>
                    <a:pt x="6517171" y="1644185"/>
                  </a:moveTo>
                  <a:lnTo>
                    <a:pt x="6631771" y="1727758"/>
                  </a:lnTo>
                  <a:lnTo>
                    <a:pt x="6682350" y="1730347"/>
                  </a:lnTo>
                  <a:cubicBezTo>
                    <a:pt x="6757776" y="1731859"/>
                    <a:pt x="6828213" y="1730788"/>
                    <a:pt x="6893126" y="1727168"/>
                  </a:cubicBezTo>
                  <a:lnTo>
                    <a:pt x="6751060" y="1644888"/>
                  </a:lnTo>
                  <a:lnTo>
                    <a:pt x="6561831" y="1646730"/>
                  </a:lnTo>
                  <a:close/>
                  <a:moveTo>
                    <a:pt x="5776872" y="1636504"/>
                  </a:moveTo>
                  <a:lnTo>
                    <a:pt x="5781550" y="1654434"/>
                  </a:lnTo>
                  <a:lnTo>
                    <a:pt x="5963193" y="1686864"/>
                  </a:lnTo>
                  <a:cubicBezTo>
                    <a:pt x="6037034" y="1698809"/>
                    <a:pt x="6109869" y="1709343"/>
                    <a:pt x="6181525" y="1718444"/>
                  </a:cubicBezTo>
                  <a:lnTo>
                    <a:pt x="6449385" y="1745933"/>
                  </a:lnTo>
                  <a:lnTo>
                    <a:pt x="6425571" y="1724684"/>
                  </a:lnTo>
                  <a:lnTo>
                    <a:pt x="6220054" y="1704421"/>
                  </a:lnTo>
                  <a:cubicBezTo>
                    <a:pt x="6142434" y="1695261"/>
                    <a:pt x="6064533" y="1684600"/>
                    <a:pt x="5986685" y="1672570"/>
                  </a:cubicBezTo>
                  <a:close/>
                  <a:moveTo>
                    <a:pt x="6344715" y="1634355"/>
                  </a:moveTo>
                  <a:lnTo>
                    <a:pt x="6438663" y="1717729"/>
                  </a:lnTo>
                  <a:lnTo>
                    <a:pt x="6441641" y="1718024"/>
                  </a:lnTo>
                  <a:lnTo>
                    <a:pt x="6604064" y="1726339"/>
                  </a:lnTo>
                  <a:lnTo>
                    <a:pt x="6490833" y="1642683"/>
                  </a:lnTo>
                  <a:close/>
                  <a:moveTo>
                    <a:pt x="6920139" y="1629044"/>
                  </a:moveTo>
                  <a:lnTo>
                    <a:pt x="6765134" y="1644295"/>
                  </a:lnTo>
                  <a:lnTo>
                    <a:pt x="6922368" y="1735169"/>
                  </a:lnTo>
                  <a:lnTo>
                    <a:pt x="6915224" y="1735646"/>
                  </a:lnTo>
                  <a:cubicBezTo>
                    <a:pt x="6848883" y="1739647"/>
                    <a:pt x="6776707" y="1740980"/>
                    <a:pt x="6699269" y="1739599"/>
                  </a:cubicBezTo>
                  <a:lnTo>
                    <a:pt x="6644249" y="1736857"/>
                  </a:lnTo>
                  <a:lnTo>
                    <a:pt x="6671297" y="1756583"/>
                  </a:lnTo>
                  <a:lnTo>
                    <a:pt x="6755952" y="1760379"/>
                  </a:lnTo>
                  <a:cubicBezTo>
                    <a:pt x="6845425" y="1761062"/>
                    <a:pt x="6926201" y="1758130"/>
                    <a:pt x="6998275" y="1751896"/>
                  </a:cubicBezTo>
                  <a:lnTo>
                    <a:pt x="7001988" y="1751344"/>
                  </a:lnTo>
                  <a:lnTo>
                    <a:pt x="7001330" y="1750981"/>
                  </a:lnTo>
                  <a:lnTo>
                    <a:pt x="7126896" y="1730521"/>
                  </a:lnTo>
                  <a:close/>
                  <a:moveTo>
                    <a:pt x="8085926" y="1570896"/>
                  </a:moveTo>
                  <a:lnTo>
                    <a:pt x="8137698" y="1623537"/>
                  </a:lnTo>
                  <a:cubicBezTo>
                    <a:pt x="8210909" y="1716358"/>
                    <a:pt x="8242770" y="1804512"/>
                    <a:pt x="8224816" y="1883093"/>
                  </a:cubicBezTo>
                  <a:cubicBezTo>
                    <a:pt x="8203337" y="1977010"/>
                    <a:pt x="8111540" y="2054972"/>
                    <a:pt x="7950520" y="2110502"/>
                  </a:cubicBezTo>
                  <a:lnTo>
                    <a:pt x="7925091" y="2117603"/>
                  </a:lnTo>
                  <a:lnTo>
                    <a:pt x="8338648" y="2320397"/>
                  </a:lnTo>
                  <a:lnTo>
                    <a:pt x="8354845" y="2315302"/>
                  </a:lnTo>
                  <a:cubicBezTo>
                    <a:pt x="8482206" y="2260641"/>
                    <a:pt x="8563478" y="2191894"/>
                    <a:pt x="8599054" y="2112646"/>
                  </a:cubicBezTo>
                  <a:cubicBezTo>
                    <a:pt x="8659538" y="1978057"/>
                    <a:pt x="8587053" y="1816323"/>
                    <a:pt x="8414078" y="1648873"/>
                  </a:cubicBezTo>
                  <a:close/>
                  <a:moveTo>
                    <a:pt x="6409446" y="1565625"/>
                  </a:moveTo>
                  <a:lnTo>
                    <a:pt x="6510158" y="1639070"/>
                  </a:lnTo>
                  <a:lnTo>
                    <a:pt x="6553546" y="1641570"/>
                  </a:lnTo>
                  <a:lnTo>
                    <a:pt x="6742525" y="1639945"/>
                  </a:lnTo>
                  <a:lnTo>
                    <a:pt x="6616727" y="1567088"/>
                  </a:lnTo>
                  <a:lnTo>
                    <a:pt x="6605733" y="1567923"/>
                  </a:lnTo>
                  <a:cubicBezTo>
                    <a:pt x="6545487" y="1569649"/>
                    <a:pt x="6479931" y="1568911"/>
                    <a:pt x="6409446" y="1565625"/>
                  </a:cubicBezTo>
                  <a:close/>
                  <a:moveTo>
                    <a:pt x="6770158" y="1555433"/>
                  </a:moveTo>
                  <a:lnTo>
                    <a:pt x="6629826" y="1566093"/>
                  </a:lnTo>
                  <a:lnTo>
                    <a:pt x="6756375" y="1639233"/>
                  </a:lnTo>
                  <a:lnTo>
                    <a:pt x="6910676" y="1624399"/>
                  </a:lnTo>
                  <a:close/>
                  <a:moveTo>
                    <a:pt x="5285020" y="1553718"/>
                  </a:moveTo>
                  <a:lnTo>
                    <a:pt x="5159791" y="1776015"/>
                  </a:lnTo>
                  <a:lnTo>
                    <a:pt x="5451005" y="1844118"/>
                  </a:lnTo>
                  <a:cubicBezTo>
                    <a:pt x="5776104" y="1914220"/>
                    <a:pt x="6112079" y="1968802"/>
                    <a:pt x="6445105" y="2002008"/>
                  </a:cubicBezTo>
                  <a:lnTo>
                    <a:pt x="6764279" y="2026909"/>
                  </a:lnTo>
                  <a:lnTo>
                    <a:pt x="6641077" y="1916978"/>
                  </a:lnTo>
                  <a:lnTo>
                    <a:pt x="6454310" y="1901786"/>
                  </a:lnTo>
                  <a:cubicBezTo>
                    <a:pt x="6250807" y="1881891"/>
                    <a:pt x="6033709" y="1850851"/>
                    <a:pt x="5808038" y="1808988"/>
                  </a:cubicBezTo>
                  <a:lnTo>
                    <a:pt x="5793655" y="1806322"/>
                  </a:lnTo>
                  <a:lnTo>
                    <a:pt x="5756844" y="1659754"/>
                  </a:lnTo>
                  <a:lnTo>
                    <a:pt x="5749114" y="1658385"/>
                  </a:lnTo>
                  <a:cubicBezTo>
                    <a:pt x="5597336" y="1629018"/>
                    <a:pt x="5442183" y="1594081"/>
                    <a:pt x="5285020" y="1553718"/>
                  </a:cubicBezTo>
                  <a:close/>
                  <a:moveTo>
                    <a:pt x="5754939" y="1552433"/>
                  </a:moveTo>
                  <a:lnTo>
                    <a:pt x="5774648" y="1627977"/>
                  </a:lnTo>
                  <a:lnTo>
                    <a:pt x="5982393" y="1663763"/>
                  </a:lnTo>
                  <a:cubicBezTo>
                    <a:pt x="6059272" y="1675675"/>
                    <a:pt x="6136201" y="1686240"/>
                    <a:pt x="6212852" y="1695327"/>
                  </a:cubicBezTo>
                  <a:lnTo>
                    <a:pt x="6415163" y="1715397"/>
                  </a:lnTo>
                  <a:lnTo>
                    <a:pt x="6322182" y="1632431"/>
                  </a:lnTo>
                  <a:lnTo>
                    <a:pt x="6059548" y="1602908"/>
                  </a:lnTo>
                  <a:cubicBezTo>
                    <a:pt x="5966679" y="1590087"/>
                    <a:pt x="5872627" y="1574800"/>
                    <a:pt x="5778281" y="1557293"/>
                  </a:cubicBezTo>
                  <a:close/>
                  <a:moveTo>
                    <a:pt x="6386583" y="1551752"/>
                  </a:moveTo>
                  <a:lnTo>
                    <a:pt x="6398853" y="1560782"/>
                  </a:lnTo>
                  <a:lnTo>
                    <a:pt x="6597494" y="1563363"/>
                  </a:lnTo>
                  <a:lnTo>
                    <a:pt x="6608809" y="1562502"/>
                  </a:lnTo>
                  <a:lnTo>
                    <a:pt x="6592236" y="1552903"/>
                  </a:lnTo>
                  <a:lnTo>
                    <a:pt x="6473001" y="1556864"/>
                  </a:lnTo>
                  <a:close/>
                  <a:moveTo>
                    <a:pt x="6241999" y="1543200"/>
                  </a:moveTo>
                  <a:lnTo>
                    <a:pt x="6338909" y="1629202"/>
                  </a:lnTo>
                  <a:lnTo>
                    <a:pt x="6483895" y="1637557"/>
                  </a:lnTo>
                  <a:lnTo>
                    <a:pt x="6366117" y="1550542"/>
                  </a:lnTo>
                  <a:close/>
                  <a:moveTo>
                    <a:pt x="7884293" y="1522983"/>
                  </a:moveTo>
                  <a:lnTo>
                    <a:pt x="7915674" y="1558914"/>
                  </a:lnTo>
                  <a:cubicBezTo>
                    <a:pt x="8052831" y="1742309"/>
                    <a:pt x="8005496" y="1898918"/>
                    <a:pt x="7736131" y="1986554"/>
                  </a:cubicBezTo>
                  <a:lnTo>
                    <a:pt x="7684777" y="1999761"/>
                  </a:lnTo>
                  <a:lnTo>
                    <a:pt x="7902010" y="2106284"/>
                  </a:lnTo>
                  <a:lnTo>
                    <a:pt x="7930553" y="2098334"/>
                  </a:lnTo>
                  <a:cubicBezTo>
                    <a:pt x="8089061" y="2043875"/>
                    <a:pt x="8180000" y="1967485"/>
                    <a:pt x="8202241" y="1875378"/>
                  </a:cubicBezTo>
                  <a:cubicBezTo>
                    <a:pt x="8220863" y="1798130"/>
                    <a:pt x="8190526" y="1711429"/>
                    <a:pt x="8119457" y="1620060"/>
                  </a:cubicBezTo>
                  <a:lnTo>
                    <a:pt x="8067345" y="1566480"/>
                  </a:lnTo>
                  <a:close/>
                  <a:moveTo>
                    <a:pt x="6867453" y="1519315"/>
                  </a:moveTo>
                  <a:lnTo>
                    <a:pt x="6715228" y="1548818"/>
                  </a:lnTo>
                  <a:lnTo>
                    <a:pt x="6606202" y="1552439"/>
                  </a:lnTo>
                  <a:lnTo>
                    <a:pt x="6621890" y="1561506"/>
                  </a:lnTo>
                  <a:lnTo>
                    <a:pt x="6764252" y="1550671"/>
                  </a:lnTo>
                  <a:lnTo>
                    <a:pt x="6767681" y="1550194"/>
                  </a:lnTo>
                  <a:lnTo>
                    <a:pt x="6767681" y="1550004"/>
                  </a:lnTo>
                  <a:lnTo>
                    <a:pt x="6772253" y="1552290"/>
                  </a:lnTo>
                  <a:lnTo>
                    <a:pt x="6917206" y="1623370"/>
                  </a:lnTo>
                  <a:lnTo>
                    <a:pt x="7044763" y="1594676"/>
                  </a:lnTo>
                  <a:close/>
                  <a:moveTo>
                    <a:pt x="8008944" y="1492621"/>
                  </a:moveTo>
                  <a:lnTo>
                    <a:pt x="8079537" y="1564399"/>
                  </a:lnTo>
                  <a:lnTo>
                    <a:pt x="8425604" y="1646683"/>
                  </a:lnTo>
                  <a:lnTo>
                    <a:pt x="8429033" y="1650017"/>
                  </a:lnTo>
                  <a:cubicBezTo>
                    <a:pt x="8606959" y="1820133"/>
                    <a:pt x="8682874" y="1984725"/>
                    <a:pt x="8623247" y="2121885"/>
                  </a:cubicBezTo>
                  <a:cubicBezTo>
                    <a:pt x="8588053" y="2202800"/>
                    <a:pt x="8506066" y="2273023"/>
                    <a:pt x="8376800" y="2328816"/>
                  </a:cubicBezTo>
                  <a:lnTo>
                    <a:pt x="8364033" y="2332845"/>
                  </a:lnTo>
                  <a:lnTo>
                    <a:pt x="8838607" y="2565559"/>
                  </a:lnTo>
                  <a:lnTo>
                    <a:pt x="8836130" y="2566893"/>
                  </a:lnTo>
                  <a:cubicBezTo>
                    <a:pt x="8662775" y="2661952"/>
                    <a:pt x="8397695" y="2728913"/>
                    <a:pt x="8040316" y="2759679"/>
                  </a:cubicBezTo>
                  <a:lnTo>
                    <a:pt x="8034696" y="2760155"/>
                  </a:lnTo>
                  <a:lnTo>
                    <a:pt x="8028791" y="2755869"/>
                  </a:lnTo>
                  <a:lnTo>
                    <a:pt x="7271924" y="2202880"/>
                  </a:lnTo>
                  <a:lnTo>
                    <a:pt x="7260886" y="2203323"/>
                  </a:lnTo>
                  <a:lnTo>
                    <a:pt x="7249932" y="2203514"/>
                  </a:lnTo>
                  <a:lnTo>
                    <a:pt x="7057346" y="2061230"/>
                  </a:lnTo>
                  <a:lnTo>
                    <a:pt x="7049861" y="2061350"/>
                  </a:lnTo>
                  <a:cubicBezTo>
                    <a:pt x="6973379" y="2060641"/>
                    <a:pt x="6891929" y="2058032"/>
                    <a:pt x="6805400" y="2053400"/>
                  </a:cubicBezTo>
                  <a:cubicBezTo>
                    <a:pt x="6354844" y="2029278"/>
                    <a:pt x="5890536" y="1962258"/>
                    <a:pt x="5446271" y="1866722"/>
                  </a:cubicBezTo>
                  <a:lnTo>
                    <a:pt x="5147922" y="1797082"/>
                  </a:lnTo>
                  <a:lnTo>
                    <a:pt x="4665800" y="2652903"/>
                  </a:lnTo>
                  <a:cubicBezTo>
                    <a:pt x="5880904" y="2956846"/>
                    <a:pt x="7050097" y="3097245"/>
                    <a:pt x="7943542" y="3066288"/>
                  </a:cubicBezTo>
                  <a:cubicBezTo>
                    <a:pt x="8927856" y="3032284"/>
                    <a:pt x="9407535" y="2804446"/>
                    <a:pt x="9451160" y="2480501"/>
                  </a:cubicBezTo>
                  <a:cubicBezTo>
                    <a:pt x="9484211" y="2234756"/>
                    <a:pt x="9261898" y="1954626"/>
                    <a:pt x="8877183" y="1677258"/>
                  </a:cubicBezTo>
                  <a:lnTo>
                    <a:pt x="8877183" y="1677162"/>
                  </a:lnTo>
                  <a:lnTo>
                    <a:pt x="8843709" y="1670047"/>
                  </a:lnTo>
                  <a:lnTo>
                    <a:pt x="9078915" y="1858669"/>
                  </a:lnTo>
                  <a:cubicBezTo>
                    <a:pt x="9303886" y="2065592"/>
                    <a:pt x="9427633" y="2272261"/>
                    <a:pt x="9403344" y="2453640"/>
                  </a:cubicBezTo>
                  <a:cubicBezTo>
                    <a:pt x="9360386" y="2774252"/>
                    <a:pt x="8882136" y="2998089"/>
                    <a:pt x="7901061" y="3028474"/>
                  </a:cubicBezTo>
                  <a:lnTo>
                    <a:pt x="7855722" y="2988088"/>
                  </a:lnTo>
                  <a:cubicBezTo>
                    <a:pt x="9520038" y="2942904"/>
                    <a:pt x="9653441" y="2352981"/>
                    <a:pt x="8942665" y="1763544"/>
                  </a:cubicBezTo>
                  <a:lnTo>
                    <a:pt x="8812292" y="1663370"/>
                  </a:lnTo>
                  <a:close/>
                  <a:moveTo>
                    <a:pt x="5148636" y="1489480"/>
                  </a:moveTo>
                  <a:lnTo>
                    <a:pt x="4942307" y="1718228"/>
                  </a:lnTo>
                  <a:lnTo>
                    <a:pt x="5129179" y="1768824"/>
                  </a:lnTo>
                  <a:lnTo>
                    <a:pt x="5262445" y="1538192"/>
                  </a:lnTo>
                  <a:lnTo>
                    <a:pt x="5276161" y="1541717"/>
                  </a:lnTo>
                  <a:cubicBezTo>
                    <a:pt x="5432788" y="1582222"/>
                    <a:pt x="5587473" y="1617302"/>
                    <a:pt x="5738829" y="1646807"/>
                  </a:cubicBezTo>
                  <a:lnTo>
                    <a:pt x="5754285" y="1649566"/>
                  </a:lnTo>
                  <a:lnTo>
                    <a:pt x="5749803" y="1631722"/>
                  </a:lnTo>
                  <a:lnTo>
                    <a:pt x="5522897" y="1585035"/>
                  </a:lnTo>
                  <a:close/>
                  <a:moveTo>
                    <a:pt x="6284288" y="1476471"/>
                  </a:moveTo>
                  <a:lnTo>
                    <a:pt x="6373620" y="1542212"/>
                  </a:lnTo>
                  <a:lnTo>
                    <a:pt x="6459492" y="1547350"/>
                  </a:lnTo>
                  <a:lnTo>
                    <a:pt x="6576074" y="1543543"/>
                  </a:lnTo>
                  <a:lnTo>
                    <a:pt x="6464621" y="1478994"/>
                  </a:lnTo>
                  <a:close/>
                  <a:moveTo>
                    <a:pt x="7682822" y="1475108"/>
                  </a:moveTo>
                  <a:lnTo>
                    <a:pt x="7748139" y="1589186"/>
                  </a:lnTo>
                  <a:cubicBezTo>
                    <a:pt x="7783253" y="1704725"/>
                    <a:pt x="7713892" y="1800008"/>
                    <a:pt x="7533553" y="1859861"/>
                  </a:cubicBezTo>
                  <a:lnTo>
                    <a:pt x="7447149" y="1883236"/>
                  </a:lnTo>
                  <a:lnTo>
                    <a:pt x="7640575" y="1978086"/>
                  </a:lnTo>
                  <a:lnTo>
                    <a:pt x="7692590" y="1965030"/>
                  </a:lnTo>
                  <a:cubicBezTo>
                    <a:pt x="7959106" y="1880334"/>
                    <a:pt x="8008711" y="1727866"/>
                    <a:pt x="7876634" y="1548563"/>
                  </a:cubicBezTo>
                  <a:lnTo>
                    <a:pt x="7846892" y="1514095"/>
                  </a:lnTo>
                  <a:close/>
                  <a:moveTo>
                    <a:pt x="5733457" y="1470089"/>
                  </a:moveTo>
                  <a:lnTo>
                    <a:pt x="5753704" y="1547697"/>
                  </a:lnTo>
                  <a:lnTo>
                    <a:pt x="5778699" y="1552897"/>
                  </a:lnTo>
                  <a:cubicBezTo>
                    <a:pt x="5872039" y="1570209"/>
                    <a:pt x="5965081" y="1585333"/>
                    <a:pt x="6056954" y="1598028"/>
                  </a:cubicBezTo>
                  <a:lnTo>
                    <a:pt x="6316380" y="1627254"/>
                  </a:lnTo>
                  <a:lnTo>
                    <a:pt x="6219940" y="1541202"/>
                  </a:lnTo>
                  <a:lnTo>
                    <a:pt x="5989155" y="1513619"/>
                  </a:lnTo>
                  <a:cubicBezTo>
                    <a:pt x="5905907" y="1501522"/>
                    <a:pt x="5820420" y="1486996"/>
                    <a:pt x="5733457" y="1470089"/>
                  </a:cubicBezTo>
                  <a:close/>
                  <a:moveTo>
                    <a:pt x="7643297" y="1465716"/>
                  </a:moveTo>
                  <a:lnTo>
                    <a:pt x="7676557" y="1509999"/>
                  </a:lnTo>
                  <a:lnTo>
                    <a:pt x="7678367" y="1513047"/>
                  </a:lnTo>
                  <a:lnTo>
                    <a:pt x="7597831" y="1492398"/>
                  </a:lnTo>
                  <a:lnTo>
                    <a:pt x="7620336" y="1531880"/>
                  </a:lnTo>
                  <a:cubicBezTo>
                    <a:pt x="7670169" y="1664489"/>
                    <a:pt x="7575109" y="1768313"/>
                    <a:pt x="7326737" y="1821099"/>
                  </a:cubicBezTo>
                  <a:lnTo>
                    <a:pt x="7321921" y="1821828"/>
                  </a:lnTo>
                  <a:lnTo>
                    <a:pt x="7425811" y="1872773"/>
                  </a:lnTo>
                  <a:lnTo>
                    <a:pt x="7510822" y="1850200"/>
                  </a:lnTo>
                  <a:cubicBezTo>
                    <a:pt x="7690210" y="1791777"/>
                    <a:pt x="7760674" y="1698443"/>
                    <a:pt x="7728242" y="1584980"/>
                  </a:cubicBezTo>
                  <a:lnTo>
                    <a:pt x="7664772" y="1470819"/>
                  </a:lnTo>
                  <a:close/>
                  <a:moveTo>
                    <a:pt x="7441936" y="1452428"/>
                  </a:moveTo>
                  <a:lnTo>
                    <a:pt x="7456493" y="1481168"/>
                  </a:lnTo>
                  <a:lnTo>
                    <a:pt x="7458571" y="1505937"/>
                  </a:lnTo>
                  <a:lnTo>
                    <a:pt x="7462816" y="1507141"/>
                  </a:lnTo>
                  <a:cubicBezTo>
                    <a:pt x="7465662" y="1523358"/>
                    <a:pt x="7465845" y="1539019"/>
                    <a:pt x="7463365" y="1554069"/>
                  </a:cubicBezTo>
                  <a:lnTo>
                    <a:pt x="7462752" y="1555789"/>
                  </a:lnTo>
                  <a:lnTo>
                    <a:pt x="7463323" y="1562591"/>
                  </a:lnTo>
                  <a:lnTo>
                    <a:pt x="7455097" y="1577262"/>
                  </a:lnTo>
                  <a:lnTo>
                    <a:pt x="7447941" y="1597333"/>
                  </a:lnTo>
                  <a:lnTo>
                    <a:pt x="7434227" y="1614483"/>
                  </a:lnTo>
                  <a:lnTo>
                    <a:pt x="7423917" y="1632872"/>
                  </a:lnTo>
                  <a:lnTo>
                    <a:pt x="7397685" y="1650505"/>
                  </a:lnTo>
                  <a:lnTo>
                    <a:pt x="7369174" y="1671531"/>
                  </a:lnTo>
                  <a:lnTo>
                    <a:pt x="7359605" y="1676104"/>
                  </a:lnTo>
                  <a:lnTo>
                    <a:pt x="7338272" y="1690444"/>
                  </a:lnTo>
                  <a:lnTo>
                    <a:pt x="7310548" y="1699546"/>
                  </a:lnTo>
                  <a:lnTo>
                    <a:pt x="7305833" y="1701798"/>
                  </a:lnTo>
                  <a:lnTo>
                    <a:pt x="7233132" y="1724961"/>
                  </a:lnTo>
                  <a:lnTo>
                    <a:pt x="7206384" y="1733742"/>
                  </a:lnTo>
                  <a:lnTo>
                    <a:pt x="7165038" y="1739930"/>
                  </a:lnTo>
                  <a:lnTo>
                    <a:pt x="7157937" y="1741416"/>
                  </a:lnTo>
                  <a:lnTo>
                    <a:pt x="7301793" y="1811958"/>
                  </a:lnTo>
                  <a:lnTo>
                    <a:pt x="7302828" y="1811807"/>
                  </a:lnTo>
                  <a:cubicBezTo>
                    <a:pt x="7553205" y="1760097"/>
                    <a:pt x="7649294" y="1656799"/>
                    <a:pt x="7599211" y="1524378"/>
                  </a:cubicBezTo>
                  <a:lnTo>
                    <a:pt x="7577916" y="1487292"/>
                  </a:lnTo>
                  <a:close/>
                  <a:moveTo>
                    <a:pt x="7815316" y="1451466"/>
                  </a:moveTo>
                  <a:lnTo>
                    <a:pt x="7845706" y="1478799"/>
                  </a:lnTo>
                  <a:lnTo>
                    <a:pt x="7878775" y="1516664"/>
                  </a:lnTo>
                  <a:lnTo>
                    <a:pt x="8061044" y="1560002"/>
                  </a:lnTo>
                  <a:lnTo>
                    <a:pt x="7992007" y="1489021"/>
                  </a:lnTo>
                  <a:close/>
                  <a:moveTo>
                    <a:pt x="6707812" y="1451463"/>
                  </a:moveTo>
                  <a:lnTo>
                    <a:pt x="6654964" y="1463927"/>
                  </a:lnTo>
                  <a:cubicBezTo>
                    <a:pt x="6608403" y="1471925"/>
                    <a:pt x="6554196" y="1477184"/>
                    <a:pt x="6492399" y="1479382"/>
                  </a:cubicBezTo>
                  <a:lnTo>
                    <a:pt x="6479483" y="1479202"/>
                  </a:lnTo>
                  <a:lnTo>
                    <a:pt x="6590022" y="1543088"/>
                  </a:lnTo>
                  <a:lnTo>
                    <a:pt x="6699133" y="1539526"/>
                  </a:lnTo>
                  <a:lnTo>
                    <a:pt x="6847450" y="1510813"/>
                  </a:lnTo>
                  <a:close/>
                  <a:moveTo>
                    <a:pt x="7573116" y="1449039"/>
                  </a:moveTo>
                  <a:lnTo>
                    <a:pt x="7594352" y="1486295"/>
                  </a:lnTo>
                  <a:lnTo>
                    <a:pt x="7654984" y="1501842"/>
                  </a:lnTo>
                  <a:lnTo>
                    <a:pt x="7655030" y="1501903"/>
                  </a:lnTo>
                  <a:lnTo>
                    <a:pt x="7655221" y="1501903"/>
                  </a:lnTo>
                  <a:lnTo>
                    <a:pt x="7654984" y="1501842"/>
                  </a:lnTo>
                  <a:lnTo>
                    <a:pt x="7624280" y="1461197"/>
                  </a:lnTo>
                  <a:close/>
                  <a:moveTo>
                    <a:pt x="8517743" y="1442784"/>
                  </a:moveTo>
                  <a:lnTo>
                    <a:pt x="8532378" y="1450921"/>
                  </a:lnTo>
                  <a:lnTo>
                    <a:pt x="8545397" y="1458905"/>
                  </a:lnTo>
                  <a:close/>
                  <a:moveTo>
                    <a:pt x="5206868" y="1424921"/>
                  </a:moveTo>
                  <a:lnTo>
                    <a:pt x="5154703" y="1482754"/>
                  </a:lnTo>
                  <a:lnTo>
                    <a:pt x="5524357" y="1577172"/>
                  </a:lnTo>
                  <a:lnTo>
                    <a:pt x="5747656" y="1623173"/>
                  </a:lnTo>
                  <a:lnTo>
                    <a:pt x="5728507" y="1546929"/>
                  </a:lnTo>
                  <a:lnTo>
                    <a:pt x="5495241" y="1498360"/>
                  </a:lnTo>
                  <a:cubicBezTo>
                    <a:pt x="5401191" y="1476660"/>
                    <a:pt x="5307731" y="1452986"/>
                    <a:pt x="5215749" y="1427584"/>
                  </a:cubicBezTo>
                  <a:close/>
                  <a:moveTo>
                    <a:pt x="7625988" y="1411225"/>
                  </a:moveTo>
                  <a:lnTo>
                    <a:pt x="7678441" y="1467457"/>
                  </a:lnTo>
                  <a:lnTo>
                    <a:pt x="7679484" y="1469279"/>
                  </a:lnTo>
                  <a:lnTo>
                    <a:pt x="7841450" y="1507789"/>
                  </a:lnTo>
                  <a:lnTo>
                    <a:pt x="7809009" y="1470195"/>
                  </a:lnTo>
                  <a:lnTo>
                    <a:pt x="7780103" y="1443982"/>
                  </a:lnTo>
                  <a:close/>
                  <a:moveTo>
                    <a:pt x="7586887" y="1402915"/>
                  </a:moveTo>
                  <a:lnTo>
                    <a:pt x="7621264" y="1436380"/>
                  </a:lnTo>
                  <a:lnTo>
                    <a:pt x="7638688" y="1459579"/>
                  </a:lnTo>
                  <a:lnTo>
                    <a:pt x="7661386" y="1464976"/>
                  </a:lnTo>
                  <a:lnTo>
                    <a:pt x="7608690" y="1407549"/>
                  </a:lnTo>
                  <a:close/>
                  <a:moveTo>
                    <a:pt x="7375472" y="1357979"/>
                  </a:moveTo>
                  <a:cubicBezTo>
                    <a:pt x="7395824" y="1379723"/>
                    <a:pt x="7412752" y="1400912"/>
                    <a:pt x="7426256" y="1421469"/>
                  </a:cubicBezTo>
                  <a:lnTo>
                    <a:pt x="7438899" y="1446432"/>
                  </a:lnTo>
                  <a:lnTo>
                    <a:pt x="7574407" y="1481180"/>
                  </a:lnTo>
                  <a:lnTo>
                    <a:pt x="7551685" y="1441609"/>
                  </a:lnTo>
                  <a:lnTo>
                    <a:pt x="7549399" y="1438561"/>
                  </a:lnTo>
                  <a:lnTo>
                    <a:pt x="7549494" y="1438371"/>
                  </a:lnTo>
                  <a:lnTo>
                    <a:pt x="7619635" y="1455049"/>
                  </a:lnTo>
                  <a:lnTo>
                    <a:pt x="7600491" y="1429706"/>
                  </a:lnTo>
                  <a:lnTo>
                    <a:pt x="7569036" y="1399120"/>
                  </a:lnTo>
                  <a:close/>
                  <a:moveTo>
                    <a:pt x="7351469" y="1347883"/>
                  </a:moveTo>
                  <a:lnTo>
                    <a:pt x="7351564" y="1347883"/>
                  </a:lnTo>
                  <a:lnTo>
                    <a:pt x="7351589" y="1347909"/>
                  </a:lnTo>
                  <a:close/>
                  <a:moveTo>
                    <a:pt x="7021600" y="1344657"/>
                  </a:moveTo>
                  <a:lnTo>
                    <a:pt x="7032832" y="1382363"/>
                  </a:lnTo>
                  <a:cubicBezTo>
                    <a:pt x="7031930" y="1438849"/>
                    <a:pt x="6983828" y="1484449"/>
                    <a:pt x="6890024" y="1514940"/>
                  </a:cubicBezTo>
                  <a:lnTo>
                    <a:pt x="6873053" y="1518230"/>
                  </a:lnTo>
                  <a:lnTo>
                    <a:pt x="7059718" y="1597533"/>
                  </a:lnTo>
                  <a:lnTo>
                    <a:pt x="7057241" y="1598295"/>
                  </a:lnTo>
                  <a:lnTo>
                    <a:pt x="6927071" y="1628208"/>
                  </a:lnTo>
                  <a:lnTo>
                    <a:pt x="7133517" y="1729442"/>
                  </a:lnTo>
                  <a:lnTo>
                    <a:pt x="7206112" y="1717613"/>
                  </a:lnTo>
                  <a:lnTo>
                    <a:pt x="7342041" y="1665384"/>
                  </a:lnTo>
                  <a:lnTo>
                    <a:pt x="7354593" y="1656944"/>
                  </a:lnTo>
                  <a:lnTo>
                    <a:pt x="7418460" y="1597775"/>
                  </a:lnTo>
                  <a:lnTo>
                    <a:pt x="7428525" y="1579718"/>
                  </a:lnTo>
                  <a:lnTo>
                    <a:pt x="7439567" y="1517054"/>
                  </a:lnTo>
                  <a:lnTo>
                    <a:pt x="7435684" y="1473239"/>
                  </a:lnTo>
                  <a:lnTo>
                    <a:pt x="7422471" y="1447437"/>
                  </a:lnTo>
                  <a:close/>
                  <a:moveTo>
                    <a:pt x="7506712" y="1331702"/>
                  </a:moveTo>
                  <a:lnTo>
                    <a:pt x="7542611" y="1359814"/>
                  </a:lnTo>
                  <a:lnTo>
                    <a:pt x="7580374" y="1396575"/>
                  </a:lnTo>
                  <a:lnTo>
                    <a:pt x="7603004" y="1401388"/>
                  </a:lnTo>
                  <a:lnTo>
                    <a:pt x="7527967" y="1335596"/>
                  </a:lnTo>
                  <a:lnTo>
                    <a:pt x="7527872" y="1335596"/>
                  </a:lnTo>
                  <a:close/>
                  <a:moveTo>
                    <a:pt x="6966919" y="1330637"/>
                  </a:moveTo>
                  <a:lnTo>
                    <a:pt x="6974798" y="1384022"/>
                  </a:lnTo>
                  <a:cubicBezTo>
                    <a:pt x="6969254" y="1407362"/>
                    <a:pt x="6954252" y="1428632"/>
                    <a:pt x="6929225" y="1447325"/>
                  </a:cubicBezTo>
                  <a:lnTo>
                    <a:pt x="6926463" y="1449420"/>
                  </a:lnTo>
                  <a:lnTo>
                    <a:pt x="6813237" y="1409459"/>
                  </a:lnTo>
                  <a:lnTo>
                    <a:pt x="6737877" y="1444373"/>
                  </a:lnTo>
                  <a:lnTo>
                    <a:pt x="6713011" y="1450237"/>
                  </a:lnTo>
                  <a:lnTo>
                    <a:pt x="6853045" y="1509730"/>
                  </a:lnTo>
                  <a:lnTo>
                    <a:pt x="6871954" y="1506069"/>
                  </a:lnTo>
                  <a:cubicBezTo>
                    <a:pt x="6964629" y="1475916"/>
                    <a:pt x="7011960" y="1430761"/>
                    <a:pt x="7012355" y="1374779"/>
                  </a:cubicBezTo>
                  <a:lnTo>
                    <a:pt x="7001516" y="1339508"/>
                  </a:lnTo>
                  <a:close/>
                  <a:moveTo>
                    <a:pt x="7697953" y="1321355"/>
                  </a:moveTo>
                  <a:lnTo>
                    <a:pt x="7800477" y="1394651"/>
                  </a:lnTo>
                  <a:lnTo>
                    <a:pt x="7892912" y="1412251"/>
                  </a:lnTo>
                  <a:lnTo>
                    <a:pt x="7792286" y="1336739"/>
                  </a:lnTo>
                  <a:lnTo>
                    <a:pt x="7792190" y="1336644"/>
                  </a:lnTo>
                  <a:close/>
                  <a:moveTo>
                    <a:pt x="7641262" y="1312157"/>
                  </a:moveTo>
                  <a:lnTo>
                    <a:pt x="7753803" y="1396142"/>
                  </a:lnTo>
                  <a:lnTo>
                    <a:pt x="7808157" y="1445027"/>
                  </a:lnTo>
                  <a:lnTo>
                    <a:pt x="7986015" y="1482860"/>
                  </a:lnTo>
                  <a:lnTo>
                    <a:pt x="7983335" y="1480105"/>
                  </a:lnTo>
                  <a:lnTo>
                    <a:pt x="7901527" y="1418715"/>
                  </a:lnTo>
                  <a:lnTo>
                    <a:pt x="7792000" y="1397890"/>
                  </a:lnTo>
                  <a:lnTo>
                    <a:pt x="7787904" y="1394747"/>
                  </a:lnTo>
                  <a:lnTo>
                    <a:pt x="7682611" y="1318866"/>
                  </a:lnTo>
                  <a:close/>
                  <a:moveTo>
                    <a:pt x="6377156" y="1310926"/>
                  </a:moveTo>
                  <a:lnTo>
                    <a:pt x="6212129" y="1324684"/>
                  </a:lnTo>
                  <a:lnTo>
                    <a:pt x="6464263" y="1470405"/>
                  </a:lnTo>
                  <a:lnTo>
                    <a:pt x="6470662" y="1470524"/>
                  </a:lnTo>
                  <a:cubicBezTo>
                    <a:pt x="6532697" y="1468613"/>
                    <a:pt x="6587129" y="1463613"/>
                    <a:pt x="6633893" y="1455849"/>
                  </a:cubicBezTo>
                  <a:lnTo>
                    <a:pt x="6688589" y="1443293"/>
                  </a:lnTo>
                  <a:close/>
                  <a:moveTo>
                    <a:pt x="6863493" y="1304120"/>
                  </a:moveTo>
                  <a:lnTo>
                    <a:pt x="6863708" y="1304552"/>
                  </a:lnTo>
                  <a:cubicBezTo>
                    <a:pt x="6868166" y="1324716"/>
                    <a:pt x="6866439" y="1343563"/>
                    <a:pt x="6858565" y="1360868"/>
                  </a:cubicBezTo>
                  <a:lnTo>
                    <a:pt x="6818747" y="1405460"/>
                  </a:lnTo>
                  <a:lnTo>
                    <a:pt x="6911223" y="1438085"/>
                  </a:lnTo>
                  <a:lnTo>
                    <a:pt x="6911413" y="1438085"/>
                  </a:lnTo>
                  <a:cubicBezTo>
                    <a:pt x="6935369" y="1419726"/>
                    <a:pt x="6949644" y="1398890"/>
                    <a:pt x="6954779" y="1376061"/>
                  </a:cubicBezTo>
                  <a:lnTo>
                    <a:pt x="6946935" y="1325514"/>
                  </a:lnTo>
                  <a:close/>
                  <a:moveTo>
                    <a:pt x="4771289" y="1285407"/>
                  </a:moveTo>
                  <a:lnTo>
                    <a:pt x="4660246" y="1326071"/>
                  </a:lnTo>
                  <a:lnTo>
                    <a:pt x="4675063" y="1332083"/>
                  </a:lnTo>
                  <a:cubicBezTo>
                    <a:pt x="4803931" y="1378830"/>
                    <a:pt x="4940893" y="1423325"/>
                    <a:pt x="5083319" y="1464521"/>
                  </a:cubicBezTo>
                  <a:lnTo>
                    <a:pt x="5127300" y="1475755"/>
                  </a:lnTo>
                  <a:lnTo>
                    <a:pt x="5181103" y="1417196"/>
                  </a:lnTo>
                  <a:lnTo>
                    <a:pt x="4945124" y="1346440"/>
                  </a:lnTo>
                  <a:close/>
                  <a:moveTo>
                    <a:pt x="7439499" y="1279423"/>
                  </a:moveTo>
                  <a:lnTo>
                    <a:pt x="7442420" y="1281354"/>
                  </a:lnTo>
                  <a:lnTo>
                    <a:pt x="7498782" y="1325491"/>
                  </a:lnTo>
                  <a:lnTo>
                    <a:pt x="7536539" y="1332453"/>
                  </a:lnTo>
                  <a:lnTo>
                    <a:pt x="7540540" y="1335596"/>
                  </a:lnTo>
                  <a:cubicBezTo>
                    <a:pt x="7569127" y="1358230"/>
                    <a:pt x="7594932" y="1380582"/>
                    <a:pt x="7617926" y="1402582"/>
                  </a:cubicBezTo>
                  <a:lnTo>
                    <a:pt x="7620230" y="1405053"/>
                  </a:lnTo>
                  <a:lnTo>
                    <a:pt x="7773012" y="1437552"/>
                  </a:lnTo>
                  <a:lnTo>
                    <a:pt x="7719754" y="1389256"/>
                  </a:lnTo>
                  <a:lnTo>
                    <a:pt x="7610398" y="1307150"/>
                  </a:lnTo>
                  <a:close/>
                  <a:moveTo>
                    <a:pt x="6943608" y="1228059"/>
                  </a:moveTo>
                  <a:cubicBezTo>
                    <a:pt x="6973838" y="1256539"/>
                    <a:pt x="6996325" y="1283818"/>
                    <a:pt x="7011163" y="1309625"/>
                  </a:cubicBezTo>
                  <a:lnTo>
                    <a:pt x="7019912" y="1338993"/>
                  </a:lnTo>
                  <a:lnTo>
                    <a:pt x="7419395" y="1441431"/>
                  </a:lnTo>
                  <a:lnTo>
                    <a:pt x="7405336" y="1413977"/>
                  </a:lnTo>
                  <a:cubicBezTo>
                    <a:pt x="7391808" y="1393567"/>
                    <a:pt x="7374869" y="1372526"/>
                    <a:pt x="7354517" y="1350931"/>
                  </a:cubicBezTo>
                  <a:lnTo>
                    <a:pt x="7351589" y="1347909"/>
                  </a:lnTo>
                  <a:lnTo>
                    <a:pt x="7562510" y="1392775"/>
                  </a:lnTo>
                  <a:lnTo>
                    <a:pt x="7523323" y="1354670"/>
                  </a:lnTo>
                  <a:lnTo>
                    <a:pt x="7490121" y="1328648"/>
                  </a:lnTo>
                  <a:close/>
                  <a:moveTo>
                    <a:pt x="6287132" y="1223779"/>
                  </a:moveTo>
                  <a:lnTo>
                    <a:pt x="6234091" y="1242822"/>
                  </a:lnTo>
                  <a:lnTo>
                    <a:pt x="6558703" y="1378744"/>
                  </a:lnTo>
                  <a:lnTo>
                    <a:pt x="6632975" y="1345838"/>
                  </a:lnTo>
                  <a:close/>
                  <a:moveTo>
                    <a:pt x="5398497" y="1212470"/>
                  </a:moveTo>
                  <a:lnTo>
                    <a:pt x="5210249" y="1421172"/>
                  </a:lnTo>
                  <a:lnTo>
                    <a:pt x="5222048" y="1424703"/>
                  </a:lnTo>
                  <a:cubicBezTo>
                    <a:pt x="5313098" y="1449801"/>
                    <a:pt x="5405591" y="1473194"/>
                    <a:pt x="5498656" y="1494640"/>
                  </a:cubicBezTo>
                  <a:lnTo>
                    <a:pt x="5727321" y="1542209"/>
                  </a:lnTo>
                  <a:lnTo>
                    <a:pt x="5705834" y="1456659"/>
                  </a:lnTo>
                  <a:lnTo>
                    <a:pt x="5718407" y="1459135"/>
                  </a:lnTo>
                  <a:cubicBezTo>
                    <a:pt x="5806085" y="1476376"/>
                    <a:pt x="5892287" y="1491211"/>
                    <a:pt x="5976226" y="1503558"/>
                  </a:cubicBezTo>
                  <a:lnTo>
                    <a:pt x="6209290" y="1531699"/>
                  </a:lnTo>
                  <a:lnTo>
                    <a:pt x="5980441" y="1327500"/>
                  </a:lnTo>
                  <a:cubicBezTo>
                    <a:pt x="5874481" y="1315784"/>
                    <a:pt x="5766151" y="1298363"/>
                    <a:pt x="5659040" y="1276556"/>
                  </a:cubicBezTo>
                  <a:close/>
                  <a:moveTo>
                    <a:pt x="6236710" y="1205983"/>
                  </a:moveTo>
                  <a:lnTo>
                    <a:pt x="6220332" y="1213717"/>
                  </a:lnTo>
                  <a:cubicBezTo>
                    <a:pt x="6186407" y="1224632"/>
                    <a:pt x="6139788" y="1231266"/>
                    <a:pt x="6081258" y="1232837"/>
                  </a:cubicBezTo>
                  <a:lnTo>
                    <a:pt x="6052418" y="1232378"/>
                  </a:lnTo>
                  <a:lnTo>
                    <a:pt x="6205133" y="1320640"/>
                  </a:lnTo>
                  <a:lnTo>
                    <a:pt x="6370679" y="1306545"/>
                  </a:lnTo>
                  <a:lnTo>
                    <a:pt x="6373441" y="1305973"/>
                  </a:lnTo>
                  <a:lnTo>
                    <a:pt x="6693833" y="1442089"/>
                  </a:lnTo>
                  <a:lnTo>
                    <a:pt x="6717178" y="1436730"/>
                  </a:lnTo>
                  <a:lnTo>
                    <a:pt x="6792901" y="1402281"/>
                  </a:lnTo>
                  <a:lnTo>
                    <a:pt x="6647589" y="1350996"/>
                  </a:lnTo>
                  <a:lnTo>
                    <a:pt x="6627187" y="1363014"/>
                  </a:lnTo>
                  <a:cubicBezTo>
                    <a:pt x="6609717" y="1370692"/>
                    <a:pt x="6589195" y="1377518"/>
                    <a:pt x="6565561" y="1383411"/>
                  </a:cubicBezTo>
                  <a:lnTo>
                    <a:pt x="6562990" y="1384078"/>
                  </a:lnTo>
                  <a:lnTo>
                    <a:pt x="6219518" y="1240155"/>
                  </a:lnTo>
                  <a:lnTo>
                    <a:pt x="6222280" y="1239584"/>
                  </a:lnTo>
                  <a:lnTo>
                    <a:pt x="6277520" y="1220386"/>
                  </a:lnTo>
                  <a:close/>
                  <a:moveTo>
                    <a:pt x="5407643" y="1202330"/>
                  </a:moveTo>
                  <a:lnTo>
                    <a:pt x="5403599" y="1206814"/>
                  </a:lnTo>
                  <a:lnTo>
                    <a:pt x="5664128" y="1270581"/>
                  </a:lnTo>
                  <a:cubicBezTo>
                    <a:pt x="5769996" y="1291960"/>
                    <a:pt x="5876993" y="1308933"/>
                    <a:pt x="5981488" y="1320166"/>
                  </a:cubicBezTo>
                  <a:lnTo>
                    <a:pt x="5991966" y="1321309"/>
                  </a:lnTo>
                  <a:lnTo>
                    <a:pt x="6231290" y="1533697"/>
                  </a:lnTo>
                  <a:lnTo>
                    <a:pt x="6353188" y="1540990"/>
                  </a:lnTo>
                  <a:lnTo>
                    <a:pt x="6251807" y="1466088"/>
                  </a:lnTo>
                  <a:lnTo>
                    <a:pt x="6261808" y="1466660"/>
                  </a:lnTo>
                  <a:lnTo>
                    <a:pt x="6449315" y="1470129"/>
                  </a:lnTo>
                  <a:lnTo>
                    <a:pt x="6199058" y="1325189"/>
                  </a:lnTo>
                  <a:lnTo>
                    <a:pt x="5972439" y="1312069"/>
                  </a:lnTo>
                  <a:cubicBezTo>
                    <a:pt x="5790226" y="1292400"/>
                    <a:pt x="5594178" y="1253681"/>
                    <a:pt x="5408429" y="1202580"/>
                  </a:cubicBezTo>
                  <a:close/>
                  <a:moveTo>
                    <a:pt x="6849598" y="1183716"/>
                  </a:moveTo>
                  <a:lnTo>
                    <a:pt x="6899101" y="1223234"/>
                  </a:lnTo>
                  <a:cubicBezTo>
                    <a:pt x="6929121" y="1252812"/>
                    <a:pt x="6950818" y="1281340"/>
                    <a:pt x="6963623" y="1308307"/>
                  </a:cubicBezTo>
                  <a:lnTo>
                    <a:pt x="6966116" y="1325198"/>
                  </a:lnTo>
                  <a:lnTo>
                    <a:pt x="6999771" y="1333828"/>
                  </a:lnTo>
                  <a:lnTo>
                    <a:pt x="6990196" y="1302671"/>
                  </a:lnTo>
                  <a:cubicBezTo>
                    <a:pt x="6975232" y="1277081"/>
                    <a:pt x="6952657" y="1250026"/>
                    <a:pt x="6922367" y="1221772"/>
                  </a:cubicBezTo>
                  <a:lnTo>
                    <a:pt x="6919033" y="1218629"/>
                  </a:lnTo>
                  <a:lnTo>
                    <a:pt x="6919224" y="1218629"/>
                  </a:lnTo>
                  <a:lnTo>
                    <a:pt x="7482190" y="1322432"/>
                  </a:lnTo>
                  <a:lnTo>
                    <a:pt x="7425261" y="1277813"/>
                  </a:lnTo>
                  <a:lnTo>
                    <a:pt x="7423862" y="1276886"/>
                  </a:lnTo>
                  <a:close/>
                  <a:moveTo>
                    <a:pt x="5269797" y="1175285"/>
                  </a:moveTo>
                  <a:lnTo>
                    <a:pt x="5084042" y="1283209"/>
                  </a:lnTo>
                  <a:lnTo>
                    <a:pt x="5072136" y="1279399"/>
                  </a:lnTo>
                  <a:lnTo>
                    <a:pt x="4924495" y="1229302"/>
                  </a:lnTo>
                  <a:lnTo>
                    <a:pt x="4778103" y="1282911"/>
                  </a:lnTo>
                  <a:lnTo>
                    <a:pt x="4954097" y="1344532"/>
                  </a:lnTo>
                  <a:lnTo>
                    <a:pt x="5184522" y="1413475"/>
                  </a:lnTo>
                  <a:lnTo>
                    <a:pt x="5374601" y="1206592"/>
                  </a:lnTo>
                  <a:lnTo>
                    <a:pt x="5344959" y="1199301"/>
                  </a:lnTo>
                  <a:close/>
                  <a:moveTo>
                    <a:pt x="6762442" y="1169575"/>
                  </a:moveTo>
                  <a:cubicBezTo>
                    <a:pt x="6791791" y="1194102"/>
                    <a:pt x="6814879" y="1217764"/>
                    <a:pt x="6831744" y="1240336"/>
                  </a:cubicBezTo>
                  <a:lnTo>
                    <a:pt x="6860505" y="1298116"/>
                  </a:lnTo>
                  <a:lnTo>
                    <a:pt x="6946089" y="1320062"/>
                  </a:lnTo>
                  <a:lnTo>
                    <a:pt x="6943299" y="1302081"/>
                  </a:lnTo>
                  <a:cubicBezTo>
                    <a:pt x="6930690" y="1275750"/>
                    <a:pt x="6909479" y="1247910"/>
                    <a:pt x="6880204" y="1219045"/>
                  </a:cubicBezTo>
                  <a:lnTo>
                    <a:pt x="6832600" y="1180958"/>
                  </a:lnTo>
                  <a:close/>
                  <a:moveTo>
                    <a:pt x="5288434" y="1164457"/>
                  </a:moveTo>
                  <a:lnTo>
                    <a:pt x="5278058" y="1170486"/>
                  </a:lnTo>
                  <a:lnTo>
                    <a:pt x="5353533" y="1194559"/>
                  </a:lnTo>
                  <a:lnTo>
                    <a:pt x="5379758" y="1200978"/>
                  </a:lnTo>
                  <a:lnTo>
                    <a:pt x="5385097" y="1195167"/>
                  </a:lnTo>
                  <a:close/>
                  <a:moveTo>
                    <a:pt x="6737582" y="1160431"/>
                  </a:moveTo>
                  <a:lnTo>
                    <a:pt x="6737677" y="1160431"/>
                  </a:lnTo>
                  <a:lnTo>
                    <a:pt x="6737701" y="1160450"/>
                  </a:lnTo>
                  <a:close/>
                  <a:moveTo>
                    <a:pt x="5388674" y="1106217"/>
                  </a:moveTo>
                  <a:lnTo>
                    <a:pt x="5292411" y="1162146"/>
                  </a:lnTo>
                  <a:lnTo>
                    <a:pt x="5387581" y="1192464"/>
                  </a:lnTo>
                  <a:lnTo>
                    <a:pt x="5449041" y="1125570"/>
                  </a:lnTo>
                  <a:close/>
                  <a:moveTo>
                    <a:pt x="5091734" y="1096919"/>
                  </a:moveTo>
                  <a:lnTo>
                    <a:pt x="5076645" y="1100443"/>
                  </a:lnTo>
                  <a:lnTo>
                    <a:pt x="5160981" y="1133143"/>
                  </a:lnTo>
                  <a:lnTo>
                    <a:pt x="5255868" y="1163408"/>
                  </a:lnTo>
                  <a:lnTo>
                    <a:pt x="5266306" y="1157427"/>
                  </a:lnTo>
                  <a:lnTo>
                    <a:pt x="5140546" y="1117474"/>
                  </a:lnTo>
                  <a:close/>
                  <a:moveTo>
                    <a:pt x="5534474" y="1082656"/>
                  </a:moveTo>
                  <a:lnTo>
                    <a:pt x="5522004" y="1102200"/>
                  </a:lnTo>
                  <a:lnTo>
                    <a:pt x="5577339" y="1118132"/>
                  </a:lnTo>
                  <a:cubicBezTo>
                    <a:pt x="5650631" y="1135280"/>
                    <a:pt x="5725837" y="1148930"/>
                    <a:pt x="5798703" y="1157574"/>
                  </a:cubicBezTo>
                  <a:cubicBezTo>
                    <a:pt x="5816229" y="1159669"/>
                    <a:pt x="5833565" y="1161384"/>
                    <a:pt x="5850234" y="1162813"/>
                  </a:cubicBezTo>
                  <a:lnTo>
                    <a:pt x="5855472" y="1166623"/>
                  </a:lnTo>
                  <a:cubicBezTo>
                    <a:pt x="5838517" y="1165194"/>
                    <a:pt x="5820801" y="1163384"/>
                    <a:pt x="5802894" y="1161289"/>
                  </a:cubicBezTo>
                  <a:cubicBezTo>
                    <a:pt x="5728480" y="1152478"/>
                    <a:pt x="5651685" y="1138548"/>
                    <a:pt x="5576856" y="1121043"/>
                  </a:cubicBezTo>
                  <a:lnTo>
                    <a:pt x="5520361" y="1104774"/>
                  </a:lnTo>
                  <a:lnTo>
                    <a:pt x="5493903" y="1146239"/>
                  </a:lnTo>
                  <a:cubicBezTo>
                    <a:pt x="5620586" y="1179577"/>
                    <a:pt x="5749745" y="1204247"/>
                    <a:pt x="5866331" y="1217581"/>
                  </a:cubicBezTo>
                  <a:lnTo>
                    <a:pt x="5866331" y="1217677"/>
                  </a:lnTo>
                  <a:cubicBezTo>
                    <a:pt x="5906493" y="1222271"/>
                    <a:pt x="5943923" y="1225431"/>
                    <a:pt x="5978524" y="1227252"/>
                  </a:cubicBezTo>
                  <a:lnTo>
                    <a:pt x="6031432" y="1228106"/>
                  </a:lnTo>
                  <a:lnTo>
                    <a:pt x="5872807" y="1136237"/>
                  </a:lnTo>
                  <a:lnTo>
                    <a:pt x="5779939" y="1131380"/>
                  </a:lnTo>
                  <a:cubicBezTo>
                    <a:pt x="5740363" y="1126618"/>
                    <a:pt x="5699287" y="1119974"/>
                    <a:pt x="5657734" y="1111699"/>
                  </a:cubicBezTo>
                  <a:close/>
                  <a:moveTo>
                    <a:pt x="6240436" y="1079823"/>
                  </a:moveTo>
                  <a:lnTo>
                    <a:pt x="6265304" y="1103087"/>
                  </a:lnTo>
                  <a:cubicBezTo>
                    <a:pt x="6295268" y="1140467"/>
                    <a:pt x="6293155" y="1171726"/>
                    <a:pt x="6261601" y="1194230"/>
                  </a:cubicBezTo>
                  <a:lnTo>
                    <a:pt x="6243814" y="1202629"/>
                  </a:lnTo>
                  <a:lnTo>
                    <a:pt x="6285896" y="1217475"/>
                  </a:lnTo>
                  <a:lnTo>
                    <a:pt x="6300066" y="1212551"/>
                  </a:lnTo>
                  <a:cubicBezTo>
                    <a:pt x="6336156" y="1189952"/>
                    <a:pt x="6340916" y="1158710"/>
                    <a:pt x="6315547" y="1121873"/>
                  </a:cubicBezTo>
                  <a:lnTo>
                    <a:pt x="6278640" y="1085837"/>
                  </a:lnTo>
                  <a:close/>
                  <a:moveTo>
                    <a:pt x="6191496" y="1072119"/>
                  </a:moveTo>
                  <a:lnTo>
                    <a:pt x="6213148" y="1092447"/>
                  </a:lnTo>
                  <a:cubicBezTo>
                    <a:pt x="6244366" y="1131166"/>
                    <a:pt x="6238615" y="1163242"/>
                    <a:pt x="6193323" y="1184816"/>
                  </a:cubicBezTo>
                  <a:lnTo>
                    <a:pt x="6234045" y="1199183"/>
                  </a:lnTo>
                  <a:lnTo>
                    <a:pt x="6251689" y="1190900"/>
                  </a:lnTo>
                  <a:cubicBezTo>
                    <a:pt x="6282906" y="1168787"/>
                    <a:pt x="6285144" y="1138047"/>
                    <a:pt x="6255765" y="1101251"/>
                  </a:cubicBezTo>
                  <a:lnTo>
                    <a:pt x="6231407" y="1078401"/>
                  </a:lnTo>
                  <a:close/>
                  <a:moveTo>
                    <a:pt x="5542767" y="1069658"/>
                  </a:moveTo>
                  <a:lnTo>
                    <a:pt x="5538282" y="1076687"/>
                  </a:lnTo>
                  <a:lnTo>
                    <a:pt x="5600203" y="1094506"/>
                  </a:lnTo>
                  <a:cubicBezTo>
                    <a:pt x="5658853" y="1108186"/>
                    <a:pt x="5717646" y="1118759"/>
                    <a:pt x="5773462" y="1125474"/>
                  </a:cubicBezTo>
                  <a:lnTo>
                    <a:pt x="5862324" y="1130165"/>
                  </a:lnTo>
                  <a:lnTo>
                    <a:pt x="5833646" y="1113556"/>
                  </a:lnTo>
                  <a:lnTo>
                    <a:pt x="5743934" y="1108711"/>
                  </a:lnTo>
                  <a:cubicBezTo>
                    <a:pt x="5680308" y="1100995"/>
                    <a:pt x="5610775" y="1087470"/>
                    <a:pt x="5542767" y="1069658"/>
                  </a:cubicBezTo>
                  <a:close/>
                  <a:moveTo>
                    <a:pt x="6653203" y="1054405"/>
                  </a:moveTo>
                  <a:lnTo>
                    <a:pt x="6754423" y="1114052"/>
                  </a:lnTo>
                  <a:lnTo>
                    <a:pt x="6680184" y="1068472"/>
                  </a:lnTo>
                  <a:close/>
                  <a:moveTo>
                    <a:pt x="3643896" y="1050553"/>
                  </a:moveTo>
                  <a:lnTo>
                    <a:pt x="3342014" y="1061446"/>
                  </a:lnTo>
                  <a:lnTo>
                    <a:pt x="3344420" y="1063199"/>
                  </a:lnTo>
                  <a:cubicBezTo>
                    <a:pt x="3513196" y="1174449"/>
                    <a:pt x="3729716" y="1285790"/>
                    <a:pt x="3980156" y="1391367"/>
                  </a:cubicBezTo>
                  <a:lnTo>
                    <a:pt x="4233565" y="1491708"/>
                  </a:lnTo>
                  <a:lnTo>
                    <a:pt x="4335362" y="1527705"/>
                  </a:lnTo>
                  <a:lnTo>
                    <a:pt x="4522164" y="1593102"/>
                  </a:lnTo>
                  <a:lnTo>
                    <a:pt x="4766204" y="1668513"/>
                  </a:lnTo>
                  <a:lnTo>
                    <a:pt x="4912059" y="1710025"/>
                  </a:lnTo>
                  <a:lnTo>
                    <a:pt x="5121140" y="1482460"/>
                  </a:lnTo>
                  <a:lnTo>
                    <a:pt x="5076399" y="1471037"/>
                  </a:lnTo>
                  <a:cubicBezTo>
                    <a:pt x="4932228" y="1429336"/>
                    <a:pt x="4793611" y="1384287"/>
                    <a:pt x="4663216" y="1336953"/>
                  </a:cubicBezTo>
                  <a:lnTo>
                    <a:pt x="4647718" y="1330658"/>
                  </a:lnTo>
                  <a:lnTo>
                    <a:pt x="4426151" y="1411796"/>
                  </a:lnTo>
                  <a:lnTo>
                    <a:pt x="4413482" y="1407128"/>
                  </a:lnTo>
                  <a:cubicBezTo>
                    <a:pt x="4110070" y="1294823"/>
                    <a:pt x="3861825" y="1180275"/>
                    <a:pt x="3673455" y="1069307"/>
                  </a:cubicBezTo>
                  <a:close/>
                  <a:moveTo>
                    <a:pt x="6019925" y="1045110"/>
                  </a:moveTo>
                  <a:lnTo>
                    <a:pt x="6049866" y="1084684"/>
                  </a:lnTo>
                  <a:cubicBezTo>
                    <a:pt x="6051902" y="1099733"/>
                    <a:pt x="6042829" y="1112378"/>
                    <a:pt x="6022255" y="1121855"/>
                  </a:cubicBezTo>
                  <a:cubicBezTo>
                    <a:pt x="6001015" y="1131666"/>
                    <a:pt x="5968939" y="1137476"/>
                    <a:pt x="5927922" y="1139119"/>
                  </a:cubicBezTo>
                  <a:lnTo>
                    <a:pt x="5887390" y="1136999"/>
                  </a:lnTo>
                  <a:lnTo>
                    <a:pt x="6045418" y="1228332"/>
                  </a:lnTo>
                  <a:lnTo>
                    <a:pt x="6073742" y="1228790"/>
                  </a:lnTo>
                  <a:cubicBezTo>
                    <a:pt x="6131432" y="1227263"/>
                    <a:pt x="6177416" y="1220761"/>
                    <a:pt x="6210911" y="1210043"/>
                  </a:cubicBezTo>
                  <a:lnTo>
                    <a:pt x="6226920" y="1202527"/>
                  </a:lnTo>
                  <a:lnTo>
                    <a:pt x="6166749" y="1181291"/>
                  </a:lnTo>
                  <a:lnTo>
                    <a:pt x="6170559" y="1179672"/>
                  </a:lnTo>
                  <a:cubicBezTo>
                    <a:pt x="6217637" y="1159027"/>
                    <a:pt x="6224852" y="1127719"/>
                    <a:pt x="6194817" y="1089607"/>
                  </a:cubicBezTo>
                  <a:lnTo>
                    <a:pt x="6173410" y="1069272"/>
                  </a:lnTo>
                  <a:lnTo>
                    <a:pt x="6095582" y="1057020"/>
                  </a:lnTo>
                  <a:lnTo>
                    <a:pt x="6119887" y="1082231"/>
                  </a:lnTo>
                  <a:lnTo>
                    <a:pt x="6110076" y="1080231"/>
                  </a:lnTo>
                  <a:lnTo>
                    <a:pt x="6086441" y="1055581"/>
                  </a:lnTo>
                  <a:close/>
                  <a:moveTo>
                    <a:pt x="5231298" y="1044040"/>
                  </a:moveTo>
                  <a:lnTo>
                    <a:pt x="5295515" y="1070038"/>
                  </a:lnTo>
                  <a:lnTo>
                    <a:pt x="5330390" y="1081063"/>
                  </a:lnTo>
                  <a:close/>
                  <a:moveTo>
                    <a:pt x="4485659" y="1043500"/>
                  </a:moveTo>
                  <a:lnTo>
                    <a:pt x="4254415" y="1057085"/>
                  </a:lnTo>
                  <a:cubicBezTo>
                    <a:pt x="4385575" y="1126856"/>
                    <a:pt x="4536433" y="1193662"/>
                    <a:pt x="4700026" y="1255574"/>
                  </a:cubicBezTo>
                  <a:lnTo>
                    <a:pt x="4754090" y="1274503"/>
                  </a:lnTo>
                  <a:lnTo>
                    <a:pt x="4901051" y="1221348"/>
                  </a:lnTo>
                  <a:lnTo>
                    <a:pt x="4894193" y="1219021"/>
                  </a:lnTo>
                  <a:cubicBezTo>
                    <a:pt x="4809044" y="1188347"/>
                    <a:pt x="4729758" y="1157032"/>
                    <a:pt x="4656919" y="1125468"/>
                  </a:cubicBezTo>
                  <a:close/>
                  <a:moveTo>
                    <a:pt x="4007430" y="1037437"/>
                  </a:moveTo>
                  <a:lnTo>
                    <a:pt x="3669057" y="1049646"/>
                  </a:lnTo>
                  <a:lnTo>
                    <a:pt x="3693352" y="1065073"/>
                  </a:lnTo>
                  <a:cubicBezTo>
                    <a:pt x="3877826" y="1173901"/>
                    <a:pt x="4120542" y="1286238"/>
                    <a:pt x="4416912" y="1396460"/>
                  </a:cubicBezTo>
                  <a:lnTo>
                    <a:pt x="4624694" y="1321306"/>
                  </a:lnTo>
                  <a:lnTo>
                    <a:pt x="4299375" y="1189163"/>
                  </a:lnTo>
                  <a:close/>
                  <a:moveTo>
                    <a:pt x="4681404" y="1032001"/>
                  </a:moveTo>
                  <a:lnTo>
                    <a:pt x="4505126" y="1042357"/>
                  </a:lnTo>
                  <a:lnTo>
                    <a:pt x="4666833" y="1120018"/>
                  </a:lnTo>
                  <a:cubicBezTo>
                    <a:pt x="4737523" y="1150780"/>
                    <a:pt x="4814437" y="1181309"/>
                    <a:pt x="4897016" y="1211232"/>
                  </a:cubicBezTo>
                  <a:lnTo>
                    <a:pt x="4913477" y="1216853"/>
                  </a:lnTo>
                  <a:lnTo>
                    <a:pt x="5024702" y="1176623"/>
                  </a:lnTo>
                  <a:cubicBezTo>
                    <a:pt x="4899115" y="1131796"/>
                    <a:pt x="4788731" y="1085670"/>
                    <a:pt x="4695659" y="1039737"/>
                  </a:cubicBezTo>
                  <a:close/>
                  <a:moveTo>
                    <a:pt x="4742450" y="1028415"/>
                  </a:moveTo>
                  <a:lnTo>
                    <a:pt x="4699609" y="1030931"/>
                  </a:lnTo>
                  <a:lnTo>
                    <a:pt x="4718448" y="1041068"/>
                  </a:lnTo>
                  <a:cubicBezTo>
                    <a:pt x="4811457" y="1086579"/>
                    <a:pt x="4921689" y="1132237"/>
                    <a:pt x="5046990" y="1176528"/>
                  </a:cubicBezTo>
                  <a:lnTo>
                    <a:pt x="5057944" y="1180433"/>
                  </a:lnTo>
                  <a:lnTo>
                    <a:pt x="4936768" y="1224808"/>
                  </a:lnTo>
                  <a:lnTo>
                    <a:pt x="5069564" y="1270160"/>
                  </a:lnTo>
                  <a:lnTo>
                    <a:pt x="5247548" y="1168176"/>
                  </a:lnTo>
                  <a:lnTo>
                    <a:pt x="5150277" y="1137095"/>
                  </a:lnTo>
                  <a:lnTo>
                    <a:pt x="5063598" y="1103491"/>
                  </a:lnTo>
                  <a:lnTo>
                    <a:pt x="4963361" y="1126903"/>
                  </a:lnTo>
                  <a:lnTo>
                    <a:pt x="4958312" y="1124903"/>
                  </a:lnTo>
                  <a:cubicBezTo>
                    <a:pt x="4894090" y="1099781"/>
                    <a:pt x="4834845" y="1074290"/>
                    <a:pt x="4781060" y="1048782"/>
                  </a:cubicBezTo>
                  <a:close/>
                  <a:moveTo>
                    <a:pt x="6193119" y="1022165"/>
                  </a:moveTo>
                  <a:lnTo>
                    <a:pt x="6263714" y="1063943"/>
                  </a:lnTo>
                  <a:lnTo>
                    <a:pt x="6284420" y="1084048"/>
                  </a:lnTo>
                  <a:lnTo>
                    <a:pt x="6414495" y="1104519"/>
                  </a:lnTo>
                  <a:cubicBezTo>
                    <a:pt x="6404970" y="1096328"/>
                    <a:pt x="6394206" y="1087851"/>
                    <a:pt x="6382776" y="1079468"/>
                  </a:cubicBezTo>
                  <a:cubicBezTo>
                    <a:pt x="6360869" y="1063371"/>
                    <a:pt x="6335533" y="1046988"/>
                    <a:pt x="6307434" y="1030605"/>
                  </a:cubicBezTo>
                  <a:close/>
                  <a:moveTo>
                    <a:pt x="4443835" y="1021691"/>
                  </a:moveTo>
                  <a:lnTo>
                    <a:pt x="4027339" y="1036719"/>
                  </a:lnTo>
                  <a:lnTo>
                    <a:pt x="4315377" y="1186131"/>
                  </a:lnTo>
                  <a:lnTo>
                    <a:pt x="4637282" y="1316753"/>
                  </a:lnTo>
                  <a:lnTo>
                    <a:pt x="4747265" y="1276972"/>
                  </a:lnTo>
                  <a:lnTo>
                    <a:pt x="4688686" y="1256405"/>
                  </a:lnTo>
                  <a:cubicBezTo>
                    <a:pt x="4523639" y="1193745"/>
                    <a:pt x="4371596" y="1126141"/>
                    <a:pt x="4239651" y="1055561"/>
                  </a:cubicBezTo>
                  <a:lnTo>
                    <a:pt x="4235555" y="1053370"/>
                  </a:lnTo>
                  <a:lnTo>
                    <a:pt x="4240794" y="1053084"/>
                  </a:lnTo>
                  <a:lnTo>
                    <a:pt x="4477017" y="1039364"/>
                  </a:lnTo>
                  <a:lnTo>
                    <a:pt x="4458321" y="1030416"/>
                  </a:lnTo>
                  <a:close/>
                  <a:moveTo>
                    <a:pt x="4873463" y="1020718"/>
                  </a:moveTo>
                  <a:lnTo>
                    <a:pt x="4751229" y="1027899"/>
                  </a:lnTo>
                  <a:lnTo>
                    <a:pt x="4786461" y="1046528"/>
                  </a:lnTo>
                  <a:cubicBezTo>
                    <a:pt x="4839167" y="1071598"/>
                    <a:pt x="4897210" y="1096661"/>
                    <a:pt x="4960122" y="1121378"/>
                  </a:cubicBezTo>
                  <a:lnTo>
                    <a:pt x="5053704" y="1099655"/>
                  </a:lnTo>
                  <a:lnTo>
                    <a:pt x="4974808" y="1069068"/>
                  </a:lnTo>
                  <a:close/>
                  <a:moveTo>
                    <a:pt x="6154635" y="1019324"/>
                  </a:moveTo>
                  <a:lnTo>
                    <a:pt x="6216946" y="1057847"/>
                  </a:lnTo>
                  <a:lnTo>
                    <a:pt x="6236970" y="1076580"/>
                  </a:lnTo>
                  <a:lnTo>
                    <a:pt x="6275345" y="1082620"/>
                  </a:lnTo>
                  <a:lnTo>
                    <a:pt x="6255046" y="1062800"/>
                  </a:lnTo>
                  <a:lnTo>
                    <a:pt x="6185481" y="1021602"/>
                  </a:lnTo>
                  <a:close/>
                  <a:moveTo>
                    <a:pt x="4906211" y="1018794"/>
                  </a:moveTo>
                  <a:lnTo>
                    <a:pt x="4890926" y="1019692"/>
                  </a:lnTo>
                  <a:lnTo>
                    <a:pt x="4987566" y="1065905"/>
                  </a:lnTo>
                  <a:lnTo>
                    <a:pt x="5066782" y="1096619"/>
                  </a:lnTo>
                  <a:lnTo>
                    <a:pt x="5082408" y="1092992"/>
                  </a:lnTo>
                  <a:close/>
                  <a:moveTo>
                    <a:pt x="6115452" y="1016431"/>
                  </a:moveTo>
                  <a:lnTo>
                    <a:pt x="6169702" y="1051656"/>
                  </a:lnTo>
                  <a:lnTo>
                    <a:pt x="6188048" y="1068881"/>
                  </a:lnTo>
                  <a:lnTo>
                    <a:pt x="6227953" y="1075161"/>
                  </a:lnTo>
                  <a:lnTo>
                    <a:pt x="6208278" y="1056704"/>
                  </a:lnTo>
                  <a:lnTo>
                    <a:pt x="6147130" y="1018770"/>
                  </a:lnTo>
                  <a:close/>
                  <a:moveTo>
                    <a:pt x="6028182" y="1009988"/>
                  </a:moveTo>
                  <a:lnTo>
                    <a:pt x="6079024" y="1039845"/>
                  </a:lnTo>
                  <a:lnTo>
                    <a:pt x="6092523" y="1053847"/>
                  </a:lnTo>
                  <a:lnTo>
                    <a:pt x="6170011" y="1066042"/>
                  </a:lnTo>
                  <a:lnTo>
                    <a:pt x="6152461" y="1049370"/>
                  </a:lnTo>
                  <a:lnTo>
                    <a:pt x="6099998" y="1015290"/>
                  </a:lnTo>
                  <a:close/>
                  <a:moveTo>
                    <a:pt x="5973297" y="1005936"/>
                  </a:moveTo>
                  <a:cubicBezTo>
                    <a:pt x="5986727" y="1014222"/>
                    <a:pt x="5998634" y="1022509"/>
                    <a:pt x="6008825" y="1030701"/>
                  </a:cubicBezTo>
                  <a:cubicBezTo>
                    <a:pt x="6013969" y="1034796"/>
                    <a:pt x="6018731" y="1038892"/>
                    <a:pt x="6022922" y="1042893"/>
                  </a:cubicBezTo>
                  <a:lnTo>
                    <a:pt x="6083402" y="1052412"/>
                  </a:lnTo>
                  <a:lnTo>
                    <a:pt x="6070166" y="1038607"/>
                  </a:lnTo>
                  <a:lnTo>
                    <a:pt x="6020560" y="1009426"/>
                  </a:lnTo>
                  <a:close/>
                  <a:moveTo>
                    <a:pt x="6539810" y="997154"/>
                  </a:moveTo>
                  <a:lnTo>
                    <a:pt x="6576819" y="1014580"/>
                  </a:lnTo>
                  <a:lnTo>
                    <a:pt x="6559720" y="1005665"/>
                  </a:lnTo>
                  <a:close/>
                  <a:moveTo>
                    <a:pt x="5040222" y="951617"/>
                  </a:moveTo>
                  <a:lnTo>
                    <a:pt x="5041746" y="952830"/>
                  </a:lnTo>
                  <a:cubicBezTo>
                    <a:pt x="5072630" y="972507"/>
                    <a:pt x="5109879" y="992441"/>
                    <a:pt x="5152503" y="1012140"/>
                  </a:cubicBezTo>
                  <a:lnTo>
                    <a:pt x="5157784" y="1014277"/>
                  </a:lnTo>
                  <a:close/>
                  <a:moveTo>
                    <a:pt x="5837041" y="949154"/>
                  </a:moveTo>
                  <a:lnTo>
                    <a:pt x="5819278" y="951358"/>
                  </a:lnTo>
                  <a:cubicBezTo>
                    <a:pt x="5876904" y="974980"/>
                    <a:pt x="5922528" y="999745"/>
                    <a:pt x="5951389" y="1023081"/>
                  </a:cubicBezTo>
                  <a:cubicBezTo>
                    <a:pt x="6016612" y="1075945"/>
                    <a:pt x="5983090" y="1111771"/>
                    <a:pt x="5875416" y="1115812"/>
                  </a:cubicBezTo>
                  <a:lnTo>
                    <a:pt x="5848186" y="1114341"/>
                  </a:lnTo>
                  <a:lnTo>
                    <a:pt x="5876897" y="1130935"/>
                  </a:lnTo>
                  <a:lnTo>
                    <a:pt x="5916004" y="1132999"/>
                  </a:lnTo>
                  <a:cubicBezTo>
                    <a:pt x="5955556" y="1131451"/>
                    <a:pt x="5986536" y="1125903"/>
                    <a:pt x="6007110" y="1116521"/>
                  </a:cubicBezTo>
                  <a:cubicBezTo>
                    <a:pt x="6046925" y="1098328"/>
                    <a:pt x="6042544" y="1067848"/>
                    <a:pt x="5996728" y="1031081"/>
                  </a:cubicBezTo>
                  <a:cubicBezTo>
                    <a:pt x="5974392" y="1013174"/>
                    <a:pt x="5943389" y="994720"/>
                    <a:pt x="5905503" y="976527"/>
                  </a:cubicBezTo>
                  <a:close/>
                  <a:moveTo>
                    <a:pt x="5884972" y="943208"/>
                  </a:moveTo>
                  <a:lnTo>
                    <a:pt x="5845066" y="948159"/>
                  </a:lnTo>
                  <a:lnTo>
                    <a:pt x="5916087" y="976539"/>
                  </a:lnTo>
                  <a:lnTo>
                    <a:pt x="5968291" y="1007696"/>
                  </a:lnTo>
                  <a:lnTo>
                    <a:pt x="5962438" y="1003650"/>
                  </a:lnTo>
                  <a:lnTo>
                    <a:pt x="5959676" y="1001935"/>
                  </a:lnTo>
                  <a:lnTo>
                    <a:pt x="6014770" y="1006019"/>
                  </a:lnTo>
                  <a:lnTo>
                    <a:pt x="5955972" y="971431"/>
                  </a:lnTo>
                  <a:close/>
                  <a:moveTo>
                    <a:pt x="5937307" y="936715"/>
                  </a:moveTo>
                  <a:lnTo>
                    <a:pt x="5889906" y="942596"/>
                  </a:lnTo>
                  <a:lnTo>
                    <a:pt x="5962564" y="971454"/>
                  </a:lnTo>
                  <a:lnTo>
                    <a:pt x="6022385" y="1006584"/>
                  </a:lnTo>
                  <a:lnTo>
                    <a:pt x="6094867" y="1011957"/>
                  </a:lnTo>
                  <a:lnTo>
                    <a:pt x="6082429" y="1003878"/>
                  </a:lnTo>
                  <a:cubicBezTo>
                    <a:pt x="6055378" y="988651"/>
                    <a:pt x="6024803" y="973438"/>
                    <a:pt x="5991251" y="958466"/>
                  </a:cubicBezTo>
                  <a:close/>
                  <a:moveTo>
                    <a:pt x="5972058" y="932403"/>
                  </a:moveTo>
                  <a:lnTo>
                    <a:pt x="5947367" y="935467"/>
                  </a:lnTo>
                  <a:lnTo>
                    <a:pt x="6006658" y="959538"/>
                  </a:lnTo>
                  <a:cubicBezTo>
                    <a:pt x="6040484" y="974712"/>
                    <a:pt x="6071339" y="990122"/>
                    <a:pt x="6098690" y="1005548"/>
                  </a:cubicBezTo>
                  <a:lnTo>
                    <a:pt x="6110327" y="1013104"/>
                  </a:lnTo>
                  <a:lnTo>
                    <a:pt x="6141751" y="1015433"/>
                  </a:lnTo>
                  <a:lnTo>
                    <a:pt x="6107921" y="994446"/>
                  </a:lnTo>
                  <a:cubicBezTo>
                    <a:pt x="6068190" y="973551"/>
                    <a:pt x="6022541" y="952691"/>
                    <a:pt x="5972058" y="932403"/>
                  </a:cubicBezTo>
                  <a:close/>
                  <a:moveTo>
                    <a:pt x="5086613" y="911736"/>
                  </a:moveTo>
                  <a:lnTo>
                    <a:pt x="5194583" y="985347"/>
                  </a:lnTo>
                  <a:cubicBezTo>
                    <a:pt x="5243205" y="1010448"/>
                    <a:pt x="5302249" y="1035070"/>
                    <a:pt x="5367459" y="1057704"/>
                  </a:cubicBezTo>
                  <a:lnTo>
                    <a:pt x="5511259" y="1099106"/>
                  </a:lnTo>
                  <a:lnTo>
                    <a:pt x="5523953" y="1079447"/>
                  </a:lnTo>
                  <a:lnTo>
                    <a:pt x="5420561" y="1047560"/>
                  </a:lnTo>
                  <a:cubicBezTo>
                    <a:pt x="5306642" y="1008031"/>
                    <a:pt x="5222441" y="964311"/>
                    <a:pt x="5183769" y="925259"/>
                  </a:cubicBezTo>
                  <a:lnTo>
                    <a:pt x="5183378" y="924339"/>
                  </a:lnTo>
                  <a:close/>
                  <a:moveTo>
                    <a:pt x="4989463" y="899083"/>
                  </a:moveTo>
                  <a:lnTo>
                    <a:pt x="5047505" y="946502"/>
                  </a:lnTo>
                  <a:cubicBezTo>
                    <a:pt x="5122916" y="996709"/>
                    <a:pt x="5242610" y="1049394"/>
                    <a:pt x="5390271" y="1095757"/>
                  </a:cubicBezTo>
                  <a:lnTo>
                    <a:pt x="5400939" y="1099091"/>
                  </a:lnTo>
                  <a:lnTo>
                    <a:pt x="5396175" y="1101859"/>
                  </a:lnTo>
                  <a:lnTo>
                    <a:pt x="5464852" y="1123570"/>
                  </a:lnTo>
                  <a:lnTo>
                    <a:pt x="5475902" y="1126618"/>
                  </a:lnTo>
                  <a:lnTo>
                    <a:pt x="5473615" y="1129190"/>
                  </a:lnTo>
                  <a:lnTo>
                    <a:pt x="5410203" y="1199492"/>
                  </a:lnTo>
                  <a:lnTo>
                    <a:pt x="5689164" y="1265177"/>
                  </a:lnTo>
                  <a:cubicBezTo>
                    <a:pt x="5783457" y="1283620"/>
                    <a:pt x="5877332" y="1298163"/>
                    <a:pt x="5967771" y="1307974"/>
                  </a:cubicBezTo>
                  <a:lnTo>
                    <a:pt x="6191659" y="1320904"/>
                  </a:lnTo>
                  <a:lnTo>
                    <a:pt x="6038423" y="1232155"/>
                  </a:lnTo>
                  <a:lnTo>
                    <a:pt x="5984626" y="1231299"/>
                  </a:lnTo>
                  <a:cubicBezTo>
                    <a:pt x="5949502" y="1229456"/>
                    <a:pt x="5911499" y="1226249"/>
                    <a:pt x="5870712" y="1221582"/>
                  </a:cubicBezTo>
                  <a:cubicBezTo>
                    <a:pt x="5750411" y="1207866"/>
                    <a:pt x="5616967" y="1182244"/>
                    <a:pt x="5486474" y="1147573"/>
                  </a:cubicBezTo>
                  <a:lnTo>
                    <a:pt x="5480854" y="1146049"/>
                  </a:lnTo>
                  <a:lnTo>
                    <a:pt x="5481807" y="1144715"/>
                  </a:lnTo>
                  <a:lnTo>
                    <a:pt x="5509600" y="1101675"/>
                  </a:lnTo>
                  <a:lnTo>
                    <a:pt x="5362613" y="1059348"/>
                  </a:lnTo>
                  <a:cubicBezTo>
                    <a:pt x="5296063" y="1036238"/>
                    <a:pt x="5235827" y="1011098"/>
                    <a:pt x="5186251" y="985472"/>
                  </a:cubicBezTo>
                  <a:lnTo>
                    <a:pt x="5076362" y="910401"/>
                  </a:lnTo>
                  <a:close/>
                  <a:moveTo>
                    <a:pt x="6272825" y="883239"/>
                  </a:moveTo>
                  <a:lnTo>
                    <a:pt x="6278845" y="885588"/>
                  </a:lnTo>
                  <a:lnTo>
                    <a:pt x="6275407" y="884119"/>
                  </a:lnTo>
                  <a:close/>
                  <a:moveTo>
                    <a:pt x="5407155" y="880051"/>
                  </a:moveTo>
                  <a:cubicBezTo>
                    <a:pt x="5378866" y="880062"/>
                    <a:pt x="5355410" y="882587"/>
                    <a:pt x="5338170" y="887635"/>
                  </a:cubicBezTo>
                  <a:cubicBezTo>
                    <a:pt x="5302927" y="898017"/>
                    <a:pt x="5297689" y="917734"/>
                    <a:pt x="5324358" y="943547"/>
                  </a:cubicBezTo>
                  <a:cubicBezTo>
                    <a:pt x="5351600" y="969836"/>
                    <a:pt x="5408369" y="998887"/>
                    <a:pt x="5484284" y="1025081"/>
                  </a:cubicBezTo>
                  <a:cubicBezTo>
                    <a:pt x="5560674" y="1051465"/>
                    <a:pt x="5645827" y="1071372"/>
                    <a:pt x="5723170" y="1080897"/>
                  </a:cubicBezTo>
                  <a:cubicBezTo>
                    <a:pt x="5799561" y="1090327"/>
                    <a:pt x="5858044" y="1088422"/>
                    <a:pt x="5887953" y="1075754"/>
                  </a:cubicBezTo>
                  <a:cubicBezTo>
                    <a:pt x="5917290" y="1063371"/>
                    <a:pt x="5915575" y="1042226"/>
                    <a:pt x="5884238" y="1016413"/>
                  </a:cubicBezTo>
                  <a:cubicBezTo>
                    <a:pt x="5853472" y="991076"/>
                    <a:pt x="5797465" y="963930"/>
                    <a:pt x="5726409" y="939832"/>
                  </a:cubicBezTo>
                  <a:cubicBezTo>
                    <a:pt x="5704025" y="932212"/>
                    <a:pt x="5680974" y="925163"/>
                    <a:pt x="5657543" y="918782"/>
                  </a:cubicBezTo>
                  <a:lnTo>
                    <a:pt x="5657638" y="918877"/>
                  </a:lnTo>
                  <a:cubicBezTo>
                    <a:pt x="5606965" y="905066"/>
                    <a:pt x="5554768" y="894207"/>
                    <a:pt x="5505143" y="887540"/>
                  </a:cubicBezTo>
                  <a:cubicBezTo>
                    <a:pt x="5468567" y="882539"/>
                    <a:pt x="5435444" y="880039"/>
                    <a:pt x="5407155" y="880051"/>
                  </a:cubicBezTo>
                  <a:close/>
                  <a:moveTo>
                    <a:pt x="5219366" y="878451"/>
                  </a:moveTo>
                  <a:lnTo>
                    <a:pt x="5209943" y="895556"/>
                  </a:lnTo>
                  <a:cubicBezTo>
                    <a:pt x="5210748" y="905309"/>
                    <a:pt x="5217125" y="916490"/>
                    <a:pt x="5229680" y="928973"/>
                  </a:cubicBezTo>
                  <a:lnTo>
                    <a:pt x="5231395" y="930593"/>
                  </a:lnTo>
                  <a:lnTo>
                    <a:pt x="5199312" y="926415"/>
                  </a:lnTo>
                  <a:lnTo>
                    <a:pt x="5199676" y="927259"/>
                  </a:lnTo>
                  <a:cubicBezTo>
                    <a:pt x="5237110" y="964883"/>
                    <a:pt x="5318167" y="1006888"/>
                    <a:pt x="5427800" y="1044893"/>
                  </a:cubicBezTo>
                  <a:lnTo>
                    <a:pt x="5527701" y="1073642"/>
                  </a:lnTo>
                  <a:lnTo>
                    <a:pt x="5533718" y="1064324"/>
                  </a:lnTo>
                  <a:lnTo>
                    <a:pt x="5539052" y="1065753"/>
                  </a:lnTo>
                  <a:cubicBezTo>
                    <a:pt x="5606775" y="1083755"/>
                    <a:pt x="5676403" y="1097376"/>
                    <a:pt x="5739934" y="1105091"/>
                  </a:cubicBezTo>
                  <a:lnTo>
                    <a:pt x="5827249" y="1109851"/>
                  </a:lnTo>
                  <a:lnTo>
                    <a:pt x="5802418" y="1095470"/>
                  </a:lnTo>
                  <a:cubicBezTo>
                    <a:pt x="5781273" y="1094613"/>
                    <a:pt x="5757937" y="1092613"/>
                    <a:pt x="5732981" y="1089565"/>
                  </a:cubicBezTo>
                  <a:cubicBezTo>
                    <a:pt x="5558388" y="1068038"/>
                    <a:pt x="5361030" y="999744"/>
                    <a:pt x="5299879" y="940308"/>
                  </a:cubicBezTo>
                  <a:cubicBezTo>
                    <a:pt x="5281782" y="922687"/>
                    <a:pt x="5277305" y="908018"/>
                    <a:pt x="5286259" y="896493"/>
                  </a:cubicBezTo>
                  <a:lnTo>
                    <a:pt x="5286354" y="896398"/>
                  </a:lnTo>
                  <a:close/>
                  <a:moveTo>
                    <a:pt x="5191844" y="871077"/>
                  </a:moveTo>
                  <a:lnTo>
                    <a:pt x="5179138" y="879634"/>
                  </a:lnTo>
                  <a:lnTo>
                    <a:pt x="5198026" y="923433"/>
                  </a:lnTo>
                  <a:lnTo>
                    <a:pt x="5217869" y="926021"/>
                  </a:lnTo>
                  <a:cubicBezTo>
                    <a:pt x="5201629" y="909233"/>
                    <a:pt x="5196426" y="894803"/>
                    <a:pt x="5200818" y="883023"/>
                  </a:cubicBezTo>
                  <a:lnTo>
                    <a:pt x="5211005" y="876211"/>
                  </a:lnTo>
                  <a:close/>
                  <a:moveTo>
                    <a:pt x="5793581" y="859557"/>
                  </a:moveTo>
                  <a:lnTo>
                    <a:pt x="5772319" y="873062"/>
                  </a:lnTo>
                  <a:cubicBezTo>
                    <a:pt x="5815896" y="886421"/>
                    <a:pt x="5857568" y="900453"/>
                    <a:pt x="5896802" y="914938"/>
                  </a:cubicBezTo>
                  <a:lnTo>
                    <a:pt x="5939485" y="932267"/>
                  </a:lnTo>
                  <a:lnTo>
                    <a:pt x="5969296" y="928593"/>
                  </a:lnTo>
                  <a:lnTo>
                    <a:pt x="5969296" y="928688"/>
                  </a:lnTo>
                  <a:lnTo>
                    <a:pt x="5973201" y="930212"/>
                  </a:lnTo>
                  <a:cubicBezTo>
                    <a:pt x="6025303" y="951025"/>
                    <a:pt x="6072428" y="972408"/>
                    <a:pt x="6113433" y="993852"/>
                  </a:cubicBezTo>
                  <a:lnTo>
                    <a:pt x="6149240" y="1015988"/>
                  </a:lnTo>
                  <a:lnTo>
                    <a:pt x="6179833" y="1018256"/>
                  </a:lnTo>
                  <a:lnTo>
                    <a:pt x="6119664" y="982622"/>
                  </a:lnTo>
                  <a:cubicBezTo>
                    <a:pt x="6065446" y="955980"/>
                    <a:pt x="6003075" y="929754"/>
                    <a:pt x="5935364" y="904935"/>
                  </a:cubicBezTo>
                  <a:close/>
                  <a:moveTo>
                    <a:pt x="4904252" y="855309"/>
                  </a:moveTo>
                  <a:lnTo>
                    <a:pt x="4918499" y="886968"/>
                  </a:lnTo>
                  <a:lnTo>
                    <a:pt x="4947005" y="890687"/>
                  </a:lnTo>
                  <a:lnTo>
                    <a:pt x="4925166" y="859061"/>
                  </a:lnTo>
                  <a:lnTo>
                    <a:pt x="4925261" y="859061"/>
                  </a:lnTo>
                  <a:close/>
                  <a:moveTo>
                    <a:pt x="5336716" y="849732"/>
                  </a:moveTo>
                  <a:cubicBezTo>
                    <a:pt x="5282404" y="849839"/>
                    <a:pt x="5243090" y="857166"/>
                    <a:pt x="5223631" y="870707"/>
                  </a:cubicBezTo>
                  <a:lnTo>
                    <a:pt x="5221486" y="874602"/>
                  </a:lnTo>
                  <a:lnTo>
                    <a:pt x="5304299" y="896792"/>
                  </a:lnTo>
                  <a:lnTo>
                    <a:pt x="5323692" y="882682"/>
                  </a:lnTo>
                  <a:cubicBezTo>
                    <a:pt x="5341932" y="877396"/>
                    <a:pt x="5366673" y="874776"/>
                    <a:pt x="5396475" y="874788"/>
                  </a:cubicBezTo>
                  <a:cubicBezTo>
                    <a:pt x="5426276" y="874800"/>
                    <a:pt x="5461138" y="877443"/>
                    <a:pt x="5499619" y="882682"/>
                  </a:cubicBezTo>
                  <a:cubicBezTo>
                    <a:pt x="5575723" y="893064"/>
                    <a:pt x="5658019" y="912590"/>
                    <a:pt x="5732314" y="937832"/>
                  </a:cubicBezTo>
                  <a:cubicBezTo>
                    <a:pt x="5807085" y="963168"/>
                    <a:pt x="5866045" y="991648"/>
                    <a:pt x="5898526" y="1018318"/>
                  </a:cubicBezTo>
                  <a:cubicBezTo>
                    <a:pt x="5931673" y="1045559"/>
                    <a:pt x="5933578" y="1067848"/>
                    <a:pt x="5902907" y="1080897"/>
                  </a:cubicBezTo>
                  <a:cubicBezTo>
                    <a:pt x="5887239" y="1087612"/>
                    <a:pt x="5863998" y="1091494"/>
                    <a:pt x="5834601" y="1092446"/>
                  </a:cubicBezTo>
                  <a:lnTo>
                    <a:pt x="5807639" y="1090903"/>
                  </a:lnTo>
                  <a:lnTo>
                    <a:pt x="5811086" y="1092899"/>
                  </a:lnTo>
                  <a:lnTo>
                    <a:pt x="5841788" y="1110644"/>
                  </a:lnTo>
                  <a:lnTo>
                    <a:pt x="5867947" y="1112070"/>
                  </a:lnTo>
                  <a:cubicBezTo>
                    <a:pt x="5972844" y="1108199"/>
                    <a:pt x="6005705" y="1073373"/>
                    <a:pt x="5942340" y="1021938"/>
                  </a:cubicBezTo>
                  <a:cubicBezTo>
                    <a:pt x="5913670" y="998602"/>
                    <a:pt x="5867759" y="973932"/>
                    <a:pt x="5809753" y="950405"/>
                  </a:cubicBezTo>
                  <a:lnTo>
                    <a:pt x="5805752" y="948786"/>
                  </a:lnTo>
                  <a:lnTo>
                    <a:pt x="5808514" y="948405"/>
                  </a:lnTo>
                  <a:lnTo>
                    <a:pt x="5828888" y="945895"/>
                  </a:lnTo>
                  <a:lnTo>
                    <a:pt x="5772986" y="923544"/>
                  </a:lnTo>
                  <a:cubicBezTo>
                    <a:pt x="5741649" y="912971"/>
                    <a:pt x="5709264" y="903065"/>
                    <a:pt x="5676593" y="894207"/>
                  </a:cubicBezTo>
                  <a:cubicBezTo>
                    <a:pt x="5641160" y="884539"/>
                    <a:pt x="5605156" y="875895"/>
                    <a:pt x="5569294" y="868466"/>
                  </a:cubicBezTo>
                  <a:lnTo>
                    <a:pt x="5491055" y="854901"/>
                  </a:lnTo>
                  <a:lnTo>
                    <a:pt x="5500095" y="864965"/>
                  </a:lnTo>
                  <a:lnTo>
                    <a:pt x="5495333" y="864203"/>
                  </a:lnTo>
                  <a:cubicBezTo>
                    <a:pt x="5484855" y="862489"/>
                    <a:pt x="5474282" y="860870"/>
                    <a:pt x="5463900" y="859441"/>
                  </a:cubicBezTo>
                  <a:cubicBezTo>
                    <a:pt x="5415799" y="852797"/>
                    <a:pt x="5372925" y="849660"/>
                    <a:pt x="5336716" y="849732"/>
                  </a:cubicBezTo>
                  <a:close/>
                  <a:moveTo>
                    <a:pt x="4847812" y="845228"/>
                  </a:moveTo>
                  <a:lnTo>
                    <a:pt x="4862777" y="881158"/>
                  </a:lnTo>
                  <a:cubicBezTo>
                    <a:pt x="4914307" y="939451"/>
                    <a:pt x="5032512" y="1006697"/>
                    <a:pt x="5196247" y="1069467"/>
                  </a:cubicBezTo>
                  <a:lnTo>
                    <a:pt x="5201105" y="1071372"/>
                  </a:lnTo>
                  <a:lnTo>
                    <a:pt x="5097810" y="1095499"/>
                  </a:lnTo>
                  <a:lnTo>
                    <a:pt x="5142521" y="1114396"/>
                  </a:lnTo>
                  <a:lnTo>
                    <a:pt x="5270341" y="1155115"/>
                  </a:lnTo>
                  <a:lnTo>
                    <a:pt x="5367516" y="1099434"/>
                  </a:lnTo>
                  <a:lnTo>
                    <a:pt x="5277694" y="1070638"/>
                  </a:lnTo>
                  <a:cubicBezTo>
                    <a:pt x="5171755" y="1032294"/>
                    <a:pt x="5083705" y="991152"/>
                    <a:pt x="5021367" y="951094"/>
                  </a:cubicBezTo>
                  <a:lnTo>
                    <a:pt x="4950197" y="893969"/>
                  </a:lnTo>
                  <a:lnTo>
                    <a:pt x="4911069" y="888873"/>
                  </a:lnTo>
                  <a:lnTo>
                    <a:pt x="4909545" y="887159"/>
                  </a:lnTo>
                  <a:lnTo>
                    <a:pt x="4893748" y="853433"/>
                  </a:lnTo>
                  <a:close/>
                  <a:moveTo>
                    <a:pt x="5324013" y="838939"/>
                  </a:moveTo>
                  <a:cubicBezTo>
                    <a:pt x="5283687" y="838724"/>
                    <a:pt x="5249968" y="842010"/>
                    <a:pt x="5224822" y="848868"/>
                  </a:cubicBezTo>
                  <a:lnTo>
                    <a:pt x="5196537" y="867917"/>
                  </a:lnTo>
                  <a:lnTo>
                    <a:pt x="5215721" y="873058"/>
                  </a:lnTo>
                  <a:lnTo>
                    <a:pt x="5241337" y="855929"/>
                  </a:lnTo>
                  <a:cubicBezTo>
                    <a:pt x="5285616" y="843558"/>
                    <a:pt x="5362507" y="842963"/>
                    <a:pt x="5460471" y="856488"/>
                  </a:cubicBezTo>
                  <a:cubicBezTo>
                    <a:pt x="5469520" y="857726"/>
                    <a:pt x="5478759" y="859155"/>
                    <a:pt x="5487998" y="860584"/>
                  </a:cubicBezTo>
                  <a:lnTo>
                    <a:pt x="5481428" y="853232"/>
                  </a:lnTo>
                  <a:lnTo>
                    <a:pt x="5462852" y="850011"/>
                  </a:lnTo>
                  <a:cubicBezTo>
                    <a:pt x="5411274" y="842868"/>
                    <a:pt x="5364340" y="839153"/>
                    <a:pt x="5324013" y="838939"/>
                  </a:cubicBezTo>
                  <a:close/>
                  <a:moveTo>
                    <a:pt x="4472358" y="833339"/>
                  </a:moveTo>
                  <a:lnTo>
                    <a:pt x="4538008" y="898721"/>
                  </a:lnTo>
                  <a:cubicBezTo>
                    <a:pt x="4567496" y="922470"/>
                    <a:pt x="4603257" y="946887"/>
                    <a:pt x="4644822" y="971634"/>
                  </a:cubicBezTo>
                  <a:lnTo>
                    <a:pt x="4743626" y="1023879"/>
                  </a:lnTo>
                  <a:lnTo>
                    <a:pt x="4865278" y="1016813"/>
                  </a:lnTo>
                  <a:lnTo>
                    <a:pt x="4824935" y="997566"/>
                  </a:lnTo>
                  <a:cubicBezTo>
                    <a:pt x="4734969" y="949262"/>
                    <a:pt x="4666324" y="900209"/>
                    <a:pt x="4627509" y="853536"/>
                  </a:cubicBezTo>
                  <a:lnTo>
                    <a:pt x="4627414" y="853536"/>
                  </a:lnTo>
                  <a:close/>
                  <a:moveTo>
                    <a:pt x="5465708" y="826682"/>
                  </a:moveTo>
                  <a:lnTo>
                    <a:pt x="5487670" y="851132"/>
                  </a:lnTo>
                  <a:lnTo>
                    <a:pt x="5619158" y="876038"/>
                  </a:lnTo>
                  <a:cubicBezTo>
                    <a:pt x="5673474" y="888921"/>
                    <a:pt x="5727457" y="904304"/>
                    <a:pt x="5778701" y="921639"/>
                  </a:cubicBezTo>
                  <a:lnTo>
                    <a:pt x="5836923" y="944905"/>
                  </a:lnTo>
                  <a:lnTo>
                    <a:pt x="5876861" y="939983"/>
                  </a:lnTo>
                  <a:lnTo>
                    <a:pt x="5796120" y="907889"/>
                  </a:lnTo>
                  <a:cubicBezTo>
                    <a:pt x="5737369" y="888023"/>
                    <a:pt x="5674221" y="869827"/>
                    <a:pt x="5609890" y="854366"/>
                  </a:cubicBezTo>
                  <a:close/>
                  <a:moveTo>
                    <a:pt x="4410541" y="825286"/>
                  </a:moveTo>
                  <a:lnTo>
                    <a:pt x="4493247" y="906481"/>
                  </a:lnTo>
                  <a:cubicBezTo>
                    <a:pt x="4521450" y="928336"/>
                    <a:pt x="4554498" y="950604"/>
                    <a:pt x="4592121" y="973098"/>
                  </a:cubicBezTo>
                  <a:lnTo>
                    <a:pt x="4692066" y="1026873"/>
                  </a:lnTo>
                  <a:lnTo>
                    <a:pt x="4734820" y="1024390"/>
                  </a:lnTo>
                  <a:lnTo>
                    <a:pt x="4636570" y="972563"/>
                  </a:lnTo>
                  <a:cubicBezTo>
                    <a:pt x="4594190" y="947375"/>
                    <a:pt x="4557754" y="922524"/>
                    <a:pt x="4527746" y="898361"/>
                  </a:cubicBezTo>
                  <a:lnTo>
                    <a:pt x="4461072" y="831869"/>
                  </a:lnTo>
                  <a:close/>
                  <a:moveTo>
                    <a:pt x="4979506" y="814189"/>
                  </a:moveTo>
                  <a:lnTo>
                    <a:pt x="4970161" y="819440"/>
                  </a:lnTo>
                  <a:cubicBezTo>
                    <a:pt x="4960145" y="831726"/>
                    <a:pt x="4958024" y="846186"/>
                    <a:pt x="4964141" y="862487"/>
                  </a:cubicBezTo>
                  <a:lnTo>
                    <a:pt x="4986376" y="895823"/>
                  </a:lnTo>
                  <a:lnTo>
                    <a:pt x="5072788" y="907095"/>
                  </a:lnTo>
                  <a:lnTo>
                    <a:pt x="5051562" y="875348"/>
                  </a:lnTo>
                  <a:lnTo>
                    <a:pt x="5051657" y="875348"/>
                  </a:lnTo>
                  <a:lnTo>
                    <a:pt x="5062230" y="877348"/>
                  </a:lnTo>
                  <a:lnTo>
                    <a:pt x="5083110" y="908442"/>
                  </a:lnTo>
                  <a:lnTo>
                    <a:pt x="5182110" y="921356"/>
                  </a:lnTo>
                  <a:lnTo>
                    <a:pt x="5162756" y="875848"/>
                  </a:lnTo>
                  <a:lnTo>
                    <a:pt x="5176204" y="866887"/>
                  </a:lnTo>
                  <a:close/>
                  <a:moveTo>
                    <a:pt x="4292966" y="809971"/>
                  </a:moveTo>
                  <a:lnTo>
                    <a:pt x="4389289" y="906018"/>
                  </a:lnTo>
                  <a:cubicBezTo>
                    <a:pt x="4434199" y="940570"/>
                    <a:pt x="4490682" y="976360"/>
                    <a:pt x="4558643" y="1013079"/>
                  </a:cubicBezTo>
                  <a:lnTo>
                    <a:pt x="4566358" y="1017270"/>
                  </a:lnTo>
                  <a:lnTo>
                    <a:pt x="4463352" y="1020987"/>
                  </a:lnTo>
                  <a:lnTo>
                    <a:pt x="4473990" y="1027403"/>
                  </a:lnTo>
                  <a:lnTo>
                    <a:pt x="4496534" y="1038230"/>
                  </a:lnTo>
                  <a:lnTo>
                    <a:pt x="4673899" y="1027928"/>
                  </a:lnTo>
                  <a:lnTo>
                    <a:pt x="4569299" y="971167"/>
                  </a:lnTo>
                  <a:cubicBezTo>
                    <a:pt x="4531683" y="948483"/>
                    <a:pt x="4498659" y="926034"/>
                    <a:pt x="4470490" y="904005"/>
                  </a:cubicBezTo>
                  <a:lnTo>
                    <a:pt x="4388161" y="822371"/>
                  </a:lnTo>
                  <a:close/>
                  <a:moveTo>
                    <a:pt x="5874788" y="807975"/>
                  </a:moveTo>
                  <a:lnTo>
                    <a:pt x="5795959" y="858047"/>
                  </a:lnTo>
                  <a:lnTo>
                    <a:pt x="5941614" y="904816"/>
                  </a:lnTo>
                  <a:cubicBezTo>
                    <a:pt x="6009760" y="929849"/>
                    <a:pt x="6072545" y="956283"/>
                    <a:pt x="6127163" y="983134"/>
                  </a:cubicBezTo>
                  <a:lnTo>
                    <a:pt x="6187470" y="1018823"/>
                  </a:lnTo>
                  <a:lnTo>
                    <a:pt x="6309148" y="1027843"/>
                  </a:lnTo>
                  <a:lnTo>
                    <a:pt x="6309244" y="1027938"/>
                  </a:lnTo>
                  <a:lnTo>
                    <a:pt x="6312006" y="1029558"/>
                  </a:lnTo>
                  <a:cubicBezTo>
                    <a:pt x="6341534" y="1046607"/>
                    <a:pt x="6368203" y="1063752"/>
                    <a:pt x="6391158" y="1080612"/>
                  </a:cubicBezTo>
                  <a:cubicBezTo>
                    <a:pt x="6403541" y="1089660"/>
                    <a:pt x="6415066" y="1098804"/>
                    <a:pt x="6425163" y="1107567"/>
                  </a:cubicBezTo>
                  <a:lnTo>
                    <a:pt x="6426972" y="1109187"/>
                  </a:lnTo>
                  <a:lnTo>
                    <a:pt x="6287737" y="1087269"/>
                  </a:lnTo>
                  <a:lnTo>
                    <a:pt x="6324973" y="1123424"/>
                  </a:lnTo>
                  <a:cubicBezTo>
                    <a:pt x="6350872" y="1160565"/>
                    <a:pt x="6346678" y="1192170"/>
                    <a:pt x="6311117" y="1215167"/>
                  </a:cubicBezTo>
                  <a:lnTo>
                    <a:pt x="6295375" y="1220819"/>
                  </a:lnTo>
                  <a:lnTo>
                    <a:pt x="6640410" y="1342545"/>
                  </a:lnTo>
                  <a:lnTo>
                    <a:pt x="6661358" y="1333264"/>
                  </a:lnTo>
                  <a:cubicBezTo>
                    <a:pt x="6728326" y="1278065"/>
                    <a:pt x="6689625" y="1195554"/>
                    <a:pt x="6557751" y="1102328"/>
                  </a:cubicBezTo>
                  <a:cubicBezTo>
                    <a:pt x="6449166" y="1025557"/>
                    <a:pt x="6281622" y="946380"/>
                    <a:pt x="6085895" y="875324"/>
                  </a:cubicBezTo>
                  <a:close/>
                  <a:moveTo>
                    <a:pt x="5889125" y="798869"/>
                  </a:moveTo>
                  <a:lnTo>
                    <a:pt x="5876889" y="806641"/>
                  </a:lnTo>
                  <a:lnTo>
                    <a:pt x="6087954" y="873812"/>
                  </a:lnTo>
                  <a:cubicBezTo>
                    <a:pt x="6286169" y="945618"/>
                    <a:pt x="6455929" y="1025700"/>
                    <a:pt x="6565942" y="1103376"/>
                  </a:cubicBezTo>
                  <a:cubicBezTo>
                    <a:pt x="6699888" y="1197959"/>
                    <a:pt x="6739054" y="1281666"/>
                    <a:pt x="6670500" y="1337499"/>
                  </a:cubicBezTo>
                  <a:lnTo>
                    <a:pt x="6653873" y="1347294"/>
                  </a:lnTo>
                  <a:lnTo>
                    <a:pt x="6798455" y="1398302"/>
                  </a:lnTo>
                  <a:lnTo>
                    <a:pt x="6838443" y="1354105"/>
                  </a:lnTo>
                  <a:lnTo>
                    <a:pt x="6843492" y="1298992"/>
                  </a:lnTo>
                  <a:lnTo>
                    <a:pt x="6747012" y="1274255"/>
                  </a:lnTo>
                  <a:lnTo>
                    <a:pt x="6746440" y="1271493"/>
                  </a:lnTo>
                  <a:cubicBezTo>
                    <a:pt x="6736821" y="1222820"/>
                    <a:pt x="6687576" y="1167766"/>
                    <a:pt x="6602327" y="1108044"/>
                  </a:cubicBezTo>
                  <a:cubicBezTo>
                    <a:pt x="6496171" y="1033654"/>
                    <a:pt x="6339723" y="957716"/>
                    <a:pt x="6156022" y="888303"/>
                  </a:cubicBezTo>
                  <a:close/>
                  <a:moveTo>
                    <a:pt x="4916465" y="797299"/>
                  </a:moveTo>
                  <a:lnTo>
                    <a:pt x="4892263" y="828665"/>
                  </a:lnTo>
                  <a:lnTo>
                    <a:pt x="4901556" y="849318"/>
                  </a:lnTo>
                  <a:lnTo>
                    <a:pt x="4943782" y="856871"/>
                  </a:lnTo>
                  <a:lnTo>
                    <a:pt x="4959145" y="808734"/>
                  </a:lnTo>
                  <a:close/>
                  <a:moveTo>
                    <a:pt x="4170552" y="794026"/>
                  </a:moveTo>
                  <a:lnTo>
                    <a:pt x="4213707" y="846910"/>
                  </a:lnTo>
                  <a:cubicBezTo>
                    <a:pt x="4242039" y="875722"/>
                    <a:pt x="4278267" y="905417"/>
                    <a:pt x="4321833" y="935623"/>
                  </a:cubicBezTo>
                  <a:lnTo>
                    <a:pt x="4449012" y="1012336"/>
                  </a:lnTo>
                  <a:lnTo>
                    <a:pt x="4531497" y="1009460"/>
                  </a:lnTo>
                  <a:cubicBezTo>
                    <a:pt x="4464584" y="972789"/>
                    <a:pt x="4408958" y="937070"/>
                    <a:pt x="4364715" y="902601"/>
                  </a:cubicBezTo>
                  <a:lnTo>
                    <a:pt x="4269920" y="806969"/>
                  </a:lnTo>
                  <a:close/>
                  <a:moveTo>
                    <a:pt x="4864331" y="783332"/>
                  </a:moveTo>
                  <a:lnTo>
                    <a:pt x="4834965" y="814383"/>
                  </a:lnTo>
                  <a:lnTo>
                    <a:pt x="4845327" y="839261"/>
                  </a:lnTo>
                  <a:lnTo>
                    <a:pt x="4890931" y="847418"/>
                  </a:lnTo>
                  <a:lnTo>
                    <a:pt x="4881566" y="827424"/>
                  </a:lnTo>
                  <a:lnTo>
                    <a:pt x="4906200" y="794549"/>
                  </a:lnTo>
                  <a:close/>
                  <a:moveTo>
                    <a:pt x="4444608" y="773213"/>
                  </a:moveTo>
                  <a:lnTo>
                    <a:pt x="4467437" y="826577"/>
                  </a:lnTo>
                  <a:lnTo>
                    <a:pt x="4643892" y="849631"/>
                  </a:lnTo>
                  <a:lnTo>
                    <a:pt x="4646655" y="852965"/>
                  </a:lnTo>
                  <a:cubicBezTo>
                    <a:pt x="4683922" y="898995"/>
                    <a:pt x="4751150" y="947465"/>
                    <a:pt x="4839739" y="995215"/>
                  </a:cubicBezTo>
                  <a:lnTo>
                    <a:pt x="4882779" y="1015796"/>
                  </a:lnTo>
                  <a:lnTo>
                    <a:pt x="4906591" y="1014413"/>
                  </a:lnTo>
                  <a:lnTo>
                    <a:pt x="4906687" y="1014413"/>
                  </a:lnTo>
                  <a:lnTo>
                    <a:pt x="4910687" y="1016413"/>
                  </a:lnTo>
                  <a:lnTo>
                    <a:pt x="5088520" y="1091573"/>
                  </a:lnTo>
                  <a:lnTo>
                    <a:pt x="5185389" y="1069086"/>
                  </a:lnTo>
                  <a:cubicBezTo>
                    <a:pt x="5021749" y="1005935"/>
                    <a:pt x="4903734" y="938308"/>
                    <a:pt x="4852204" y="879824"/>
                  </a:cubicBezTo>
                  <a:lnTo>
                    <a:pt x="4837009" y="843299"/>
                  </a:lnTo>
                  <a:close/>
                  <a:moveTo>
                    <a:pt x="4962642" y="772292"/>
                  </a:moveTo>
                  <a:lnTo>
                    <a:pt x="4924955" y="786296"/>
                  </a:lnTo>
                  <a:lnTo>
                    <a:pt x="4919295" y="793632"/>
                  </a:lnTo>
                  <a:lnTo>
                    <a:pt x="4960446" y="804658"/>
                  </a:lnTo>
                  <a:lnTo>
                    <a:pt x="4960744" y="803722"/>
                  </a:lnTo>
                  <a:lnTo>
                    <a:pt x="5000636" y="784746"/>
                  </a:lnTo>
                  <a:lnTo>
                    <a:pt x="5000698" y="784766"/>
                  </a:lnTo>
                  <a:lnTo>
                    <a:pt x="5000794" y="784670"/>
                  </a:lnTo>
                  <a:lnTo>
                    <a:pt x="5000636" y="784746"/>
                  </a:lnTo>
                  <a:close/>
                  <a:moveTo>
                    <a:pt x="5933672" y="770573"/>
                  </a:moveTo>
                  <a:lnTo>
                    <a:pt x="5893592" y="796032"/>
                  </a:lnTo>
                  <a:lnTo>
                    <a:pt x="6168345" y="888434"/>
                  </a:lnTo>
                  <a:cubicBezTo>
                    <a:pt x="6353368" y="958526"/>
                    <a:pt x="6511125" y="1035131"/>
                    <a:pt x="6618710" y="1110235"/>
                  </a:cubicBezTo>
                  <a:cubicBezTo>
                    <a:pt x="6704149" y="1169861"/>
                    <a:pt x="6754442" y="1225011"/>
                    <a:pt x="6765967" y="1273874"/>
                  </a:cubicBezTo>
                  <a:lnTo>
                    <a:pt x="6841069" y="1293132"/>
                  </a:lnTo>
                  <a:lnTo>
                    <a:pt x="6811345" y="1234136"/>
                  </a:lnTo>
                  <a:cubicBezTo>
                    <a:pt x="6794346" y="1211638"/>
                    <a:pt x="6771075" y="1188042"/>
                    <a:pt x="6741488" y="1163574"/>
                  </a:cubicBezTo>
                  <a:lnTo>
                    <a:pt x="6737701" y="1160450"/>
                  </a:lnTo>
                  <a:lnTo>
                    <a:pt x="6824640" y="1174589"/>
                  </a:lnTo>
                  <a:lnTo>
                    <a:pt x="6768729" y="1129856"/>
                  </a:lnTo>
                  <a:cubicBezTo>
                    <a:pt x="6722176" y="1098281"/>
                    <a:pt x="6668467" y="1066598"/>
                    <a:pt x="6608650" y="1035196"/>
                  </a:cubicBezTo>
                  <a:lnTo>
                    <a:pt x="6417828" y="945005"/>
                  </a:lnTo>
                  <a:lnTo>
                    <a:pt x="6404452" y="939287"/>
                  </a:lnTo>
                  <a:lnTo>
                    <a:pt x="6185683" y="853565"/>
                  </a:lnTo>
                  <a:lnTo>
                    <a:pt x="6181023" y="851978"/>
                  </a:lnTo>
                  <a:close/>
                  <a:moveTo>
                    <a:pt x="4996978" y="764093"/>
                  </a:moveTo>
                  <a:lnTo>
                    <a:pt x="4975887" y="767370"/>
                  </a:lnTo>
                  <a:lnTo>
                    <a:pt x="4970621" y="769327"/>
                  </a:lnTo>
                  <a:lnTo>
                    <a:pt x="5027940" y="788099"/>
                  </a:lnTo>
                  <a:lnTo>
                    <a:pt x="5023558" y="789433"/>
                  </a:lnTo>
                  <a:lnTo>
                    <a:pt x="4984836" y="811193"/>
                  </a:lnTo>
                  <a:lnTo>
                    <a:pt x="5180932" y="863736"/>
                  </a:lnTo>
                  <a:lnTo>
                    <a:pt x="5210535" y="844010"/>
                  </a:lnTo>
                  <a:cubicBezTo>
                    <a:pt x="5262922" y="829818"/>
                    <a:pt x="5350743" y="830580"/>
                    <a:pt x="5457613" y="845439"/>
                  </a:cubicBezTo>
                  <a:lnTo>
                    <a:pt x="5477898" y="849281"/>
                  </a:lnTo>
                  <a:lnTo>
                    <a:pt x="5456046" y="824827"/>
                  </a:lnTo>
                  <a:lnTo>
                    <a:pt x="5416561" y="817246"/>
                  </a:lnTo>
                  <a:cubicBezTo>
                    <a:pt x="5374699" y="811341"/>
                    <a:pt x="5334836" y="807245"/>
                    <a:pt x="5297975" y="805018"/>
                  </a:cubicBezTo>
                  <a:lnTo>
                    <a:pt x="5258633" y="804622"/>
                  </a:lnTo>
                  <a:lnTo>
                    <a:pt x="5306642" y="828866"/>
                  </a:lnTo>
                  <a:lnTo>
                    <a:pt x="5302927" y="828866"/>
                  </a:lnTo>
                  <a:cubicBezTo>
                    <a:pt x="5263113" y="828294"/>
                    <a:pt x="5229584" y="830771"/>
                    <a:pt x="5203296" y="836390"/>
                  </a:cubicBezTo>
                  <a:lnTo>
                    <a:pt x="5200724" y="836962"/>
                  </a:lnTo>
                  <a:close/>
                  <a:moveTo>
                    <a:pt x="4379515" y="761587"/>
                  </a:moveTo>
                  <a:lnTo>
                    <a:pt x="4405431" y="818475"/>
                  </a:lnTo>
                  <a:lnTo>
                    <a:pt x="4456142" y="825101"/>
                  </a:lnTo>
                  <a:lnTo>
                    <a:pt x="4433419" y="771214"/>
                  </a:lnTo>
                  <a:close/>
                  <a:moveTo>
                    <a:pt x="5234855" y="757916"/>
                  </a:moveTo>
                  <a:lnTo>
                    <a:pt x="5251111" y="767715"/>
                  </a:lnTo>
                  <a:lnTo>
                    <a:pt x="5424891" y="789964"/>
                  </a:lnTo>
                  <a:lnTo>
                    <a:pt x="5415989" y="780002"/>
                  </a:lnTo>
                  <a:cubicBezTo>
                    <a:pt x="5399225" y="777240"/>
                    <a:pt x="5382461" y="774668"/>
                    <a:pt x="5365888" y="772287"/>
                  </a:cubicBezTo>
                  <a:cubicBezTo>
                    <a:pt x="5323371" y="766191"/>
                    <a:pt x="5282878" y="761579"/>
                    <a:pt x="5244769" y="758404"/>
                  </a:cubicBezTo>
                  <a:close/>
                  <a:moveTo>
                    <a:pt x="4913997" y="756347"/>
                  </a:moveTo>
                  <a:lnTo>
                    <a:pt x="4880579" y="766152"/>
                  </a:lnTo>
                  <a:lnTo>
                    <a:pt x="4867672" y="779800"/>
                  </a:lnTo>
                  <a:lnTo>
                    <a:pt x="4908962" y="790863"/>
                  </a:lnTo>
                  <a:lnTo>
                    <a:pt x="4914111" y="783991"/>
                  </a:lnTo>
                  <a:lnTo>
                    <a:pt x="4953317" y="769235"/>
                  </a:lnTo>
                  <a:close/>
                  <a:moveTo>
                    <a:pt x="5158716" y="754166"/>
                  </a:moveTo>
                  <a:lnTo>
                    <a:pt x="5252262" y="801405"/>
                  </a:lnTo>
                  <a:lnTo>
                    <a:pt x="5292462" y="801816"/>
                  </a:lnTo>
                  <a:cubicBezTo>
                    <a:pt x="5330026" y="804102"/>
                    <a:pt x="5370650" y="808293"/>
                    <a:pt x="5413322" y="814293"/>
                  </a:cubicBezTo>
                  <a:lnTo>
                    <a:pt x="5413227" y="814483"/>
                  </a:lnTo>
                  <a:lnTo>
                    <a:pt x="5453757" y="822266"/>
                  </a:lnTo>
                  <a:lnTo>
                    <a:pt x="5427476" y="792856"/>
                  </a:lnTo>
                  <a:lnTo>
                    <a:pt x="5252064" y="770382"/>
                  </a:lnTo>
                  <a:lnTo>
                    <a:pt x="5247968" y="770096"/>
                  </a:lnTo>
                  <a:lnTo>
                    <a:pt x="5245396" y="768572"/>
                  </a:lnTo>
                  <a:lnTo>
                    <a:pt x="5227110" y="757534"/>
                  </a:lnTo>
                  <a:close/>
                  <a:moveTo>
                    <a:pt x="5137955" y="753143"/>
                  </a:moveTo>
                  <a:cubicBezTo>
                    <a:pt x="5104975" y="752796"/>
                    <a:pt x="5074739" y="753839"/>
                    <a:pt x="5047607" y="756225"/>
                  </a:cubicBezTo>
                  <a:lnTo>
                    <a:pt x="5002162" y="763287"/>
                  </a:lnTo>
                  <a:lnTo>
                    <a:pt x="5196914" y="832866"/>
                  </a:lnTo>
                  <a:cubicBezTo>
                    <a:pt x="5222631" y="827723"/>
                    <a:pt x="5254731" y="825246"/>
                    <a:pt x="5292640" y="825627"/>
                  </a:cubicBezTo>
                  <a:lnTo>
                    <a:pt x="5292545" y="825627"/>
                  </a:lnTo>
                  <a:lnTo>
                    <a:pt x="5250824" y="804544"/>
                  </a:lnTo>
                  <a:lnTo>
                    <a:pt x="5197390" y="804006"/>
                  </a:lnTo>
                  <a:lnTo>
                    <a:pt x="5189961" y="800768"/>
                  </a:lnTo>
                  <a:lnTo>
                    <a:pt x="5244454" y="801325"/>
                  </a:lnTo>
                  <a:lnTo>
                    <a:pt x="5150312" y="753752"/>
                  </a:lnTo>
                  <a:close/>
                  <a:moveTo>
                    <a:pt x="4947683" y="746462"/>
                  </a:moveTo>
                  <a:lnTo>
                    <a:pt x="4922959" y="753717"/>
                  </a:lnTo>
                  <a:lnTo>
                    <a:pt x="4961239" y="766254"/>
                  </a:lnTo>
                  <a:lnTo>
                    <a:pt x="4965707" y="764572"/>
                  </a:lnTo>
                  <a:lnTo>
                    <a:pt x="4988366" y="761012"/>
                  </a:lnTo>
                  <a:close/>
                  <a:moveTo>
                    <a:pt x="4261877" y="740576"/>
                  </a:moveTo>
                  <a:lnTo>
                    <a:pt x="4288012" y="803134"/>
                  </a:lnTo>
                  <a:lnTo>
                    <a:pt x="4382968" y="815540"/>
                  </a:lnTo>
                  <a:lnTo>
                    <a:pt x="4356845" y="757538"/>
                  </a:lnTo>
                  <a:close/>
                  <a:moveTo>
                    <a:pt x="3686242" y="730940"/>
                  </a:moveTo>
                  <a:lnTo>
                    <a:pt x="3732239" y="803280"/>
                  </a:lnTo>
                  <a:cubicBezTo>
                    <a:pt x="3772214" y="852989"/>
                    <a:pt x="3829492" y="904104"/>
                    <a:pt x="3901443" y="955580"/>
                  </a:cubicBezTo>
                  <a:lnTo>
                    <a:pt x="4011835" y="1027581"/>
                  </a:lnTo>
                  <a:lnTo>
                    <a:pt x="4429436" y="1013019"/>
                  </a:lnTo>
                  <a:lnTo>
                    <a:pt x="4301897" y="936208"/>
                  </a:lnTo>
                  <a:cubicBezTo>
                    <a:pt x="4257172" y="905206"/>
                    <a:pt x="4220060" y="874735"/>
                    <a:pt x="4191141" y="845186"/>
                  </a:cubicBezTo>
                  <a:lnTo>
                    <a:pt x="4147284" y="790995"/>
                  </a:lnTo>
                  <a:close/>
                  <a:moveTo>
                    <a:pt x="4142941" y="719333"/>
                  </a:moveTo>
                  <a:lnTo>
                    <a:pt x="4166586" y="787269"/>
                  </a:lnTo>
                  <a:lnTo>
                    <a:pt x="4264945" y="800120"/>
                  </a:lnTo>
                  <a:lnTo>
                    <a:pt x="4238834" y="736460"/>
                  </a:lnTo>
                  <a:close/>
                  <a:moveTo>
                    <a:pt x="5444945" y="697040"/>
                  </a:moveTo>
                  <a:lnTo>
                    <a:pt x="5490855" y="779336"/>
                  </a:lnTo>
                  <a:cubicBezTo>
                    <a:pt x="5569222" y="794814"/>
                    <a:pt x="5647839" y="813668"/>
                    <a:pt x="5723901" y="834910"/>
                  </a:cubicBezTo>
                  <a:lnTo>
                    <a:pt x="5778508" y="852444"/>
                  </a:lnTo>
                  <a:lnTo>
                    <a:pt x="5858016" y="802625"/>
                  </a:lnTo>
                  <a:lnTo>
                    <a:pt x="5775015" y="776145"/>
                  </a:lnTo>
                  <a:cubicBezTo>
                    <a:pt x="5666908" y="745992"/>
                    <a:pt x="5555602" y="719186"/>
                    <a:pt x="5444945" y="697040"/>
                  </a:cubicBezTo>
                  <a:close/>
                  <a:moveTo>
                    <a:pt x="5024702" y="690277"/>
                  </a:moveTo>
                  <a:cubicBezTo>
                    <a:pt x="4946978" y="687896"/>
                    <a:pt x="4879541" y="690944"/>
                    <a:pt x="4824201" y="699707"/>
                  </a:cubicBezTo>
                  <a:lnTo>
                    <a:pt x="4993526" y="760202"/>
                  </a:lnTo>
                  <a:lnTo>
                    <a:pt x="5038614" y="753119"/>
                  </a:lnTo>
                  <a:cubicBezTo>
                    <a:pt x="5066219" y="750660"/>
                    <a:pt x="5097004" y="749578"/>
                    <a:pt x="5130595" y="749919"/>
                  </a:cubicBezTo>
                  <a:lnTo>
                    <a:pt x="5144031" y="750578"/>
                  </a:lnTo>
                  <a:close/>
                  <a:moveTo>
                    <a:pt x="4495472" y="684509"/>
                  </a:moveTo>
                  <a:lnTo>
                    <a:pt x="4460620" y="706064"/>
                  </a:lnTo>
                  <a:cubicBezTo>
                    <a:pt x="4445648" y="722400"/>
                    <a:pt x="4438495" y="741015"/>
                    <a:pt x="4439687" y="761708"/>
                  </a:cubicBezTo>
                  <a:lnTo>
                    <a:pt x="4442003" y="767122"/>
                  </a:lnTo>
                  <a:lnTo>
                    <a:pt x="4834526" y="837329"/>
                  </a:lnTo>
                  <a:lnTo>
                    <a:pt x="4824245" y="812616"/>
                  </a:lnTo>
                  <a:lnTo>
                    <a:pt x="4854095" y="780589"/>
                  </a:lnTo>
                  <a:close/>
                  <a:moveTo>
                    <a:pt x="3282158" y="678304"/>
                  </a:moveTo>
                  <a:lnTo>
                    <a:pt x="3319241" y="754736"/>
                  </a:lnTo>
                  <a:cubicBezTo>
                    <a:pt x="3366795" y="826877"/>
                    <a:pt x="3449689" y="904155"/>
                    <a:pt x="3565989" y="984197"/>
                  </a:cubicBezTo>
                  <a:lnTo>
                    <a:pt x="3653961" y="1040060"/>
                  </a:lnTo>
                  <a:lnTo>
                    <a:pt x="3992074" y="1028270"/>
                  </a:lnTo>
                  <a:lnTo>
                    <a:pt x="3881183" y="955728"/>
                  </a:lnTo>
                  <a:cubicBezTo>
                    <a:pt x="3808599" y="903616"/>
                    <a:pt x="3750916" y="851877"/>
                    <a:pt x="3710805" y="801574"/>
                  </a:cubicBezTo>
                  <a:lnTo>
                    <a:pt x="3664653" y="728128"/>
                  </a:lnTo>
                  <a:close/>
                  <a:moveTo>
                    <a:pt x="4442332" y="670272"/>
                  </a:moveTo>
                  <a:lnTo>
                    <a:pt x="4407845" y="686419"/>
                  </a:lnTo>
                  <a:lnTo>
                    <a:pt x="4380806" y="756177"/>
                  </a:lnTo>
                  <a:lnTo>
                    <a:pt x="4430852" y="765128"/>
                  </a:lnTo>
                  <a:lnTo>
                    <a:pt x="4428388" y="759284"/>
                  </a:lnTo>
                  <a:cubicBezTo>
                    <a:pt x="4427380" y="738328"/>
                    <a:pt x="4434884" y="719489"/>
                    <a:pt x="4450356" y="702981"/>
                  </a:cubicBezTo>
                  <a:lnTo>
                    <a:pt x="4485305" y="681785"/>
                  </a:lnTo>
                  <a:close/>
                  <a:moveTo>
                    <a:pt x="5546943" y="666443"/>
                  </a:moveTo>
                  <a:lnTo>
                    <a:pt x="5554387" y="705708"/>
                  </a:lnTo>
                  <a:cubicBezTo>
                    <a:pt x="5662710" y="730235"/>
                    <a:pt x="5769944" y="758394"/>
                    <a:pt x="5873225" y="789182"/>
                  </a:cubicBezTo>
                  <a:lnTo>
                    <a:pt x="5877289" y="790549"/>
                  </a:lnTo>
                  <a:lnTo>
                    <a:pt x="5918567" y="764683"/>
                  </a:lnTo>
                  <a:lnTo>
                    <a:pt x="5597844" y="677648"/>
                  </a:lnTo>
                  <a:close/>
                  <a:moveTo>
                    <a:pt x="5544347" y="652753"/>
                  </a:moveTo>
                  <a:lnTo>
                    <a:pt x="5545496" y="658811"/>
                  </a:lnTo>
                  <a:lnTo>
                    <a:pt x="5597854" y="670353"/>
                  </a:lnTo>
                  <a:cubicBezTo>
                    <a:pt x="6085202" y="786889"/>
                    <a:pt x="6557672" y="963000"/>
                    <a:pt x="6814735" y="1135762"/>
                  </a:cubicBezTo>
                  <a:cubicBezTo>
                    <a:pt x="6817497" y="1137667"/>
                    <a:pt x="6820259" y="1139476"/>
                    <a:pt x="6822927" y="1141381"/>
                  </a:cubicBezTo>
                  <a:lnTo>
                    <a:pt x="6791216" y="1137109"/>
                  </a:lnTo>
                  <a:lnTo>
                    <a:pt x="6841626" y="1177351"/>
                  </a:lnTo>
                  <a:lnTo>
                    <a:pt x="7414162" y="1270459"/>
                  </a:lnTo>
                  <a:lnTo>
                    <a:pt x="7308035" y="1200151"/>
                  </a:lnTo>
                  <a:cubicBezTo>
                    <a:pt x="7002283" y="1011842"/>
                    <a:pt x="6540511" y="824819"/>
                    <a:pt x="6036720" y="675849"/>
                  </a:cubicBezTo>
                  <a:lnTo>
                    <a:pt x="5982706" y="660772"/>
                  </a:lnTo>
                  <a:lnTo>
                    <a:pt x="5886714" y="739903"/>
                  </a:lnTo>
                  <a:lnTo>
                    <a:pt x="5882618" y="738665"/>
                  </a:lnTo>
                  <a:cubicBezTo>
                    <a:pt x="5802323" y="715519"/>
                    <a:pt x="5721360" y="693969"/>
                    <a:pt x="5640029" y="674085"/>
                  </a:cubicBezTo>
                  <a:close/>
                  <a:moveTo>
                    <a:pt x="4588305" y="649589"/>
                  </a:moveTo>
                  <a:lnTo>
                    <a:pt x="4528469" y="664101"/>
                  </a:lnTo>
                  <a:lnTo>
                    <a:pt x="4500478" y="681413"/>
                  </a:lnTo>
                  <a:lnTo>
                    <a:pt x="4857397" y="777047"/>
                  </a:lnTo>
                  <a:lnTo>
                    <a:pt x="4869630" y="763922"/>
                  </a:lnTo>
                  <a:lnTo>
                    <a:pt x="4904904" y="753366"/>
                  </a:lnTo>
                  <a:close/>
                  <a:moveTo>
                    <a:pt x="4337127" y="642086"/>
                  </a:moveTo>
                  <a:lnTo>
                    <a:pt x="4295035" y="661709"/>
                  </a:lnTo>
                  <a:lnTo>
                    <a:pt x="4263816" y="735252"/>
                  </a:lnTo>
                  <a:lnTo>
                    <a:pt x="4357642" y="752033"/>
                  </a:lnTo>
                  <a:lnTo>
                    <a:pt x="4366739" y="704803"/>
                  </a:lnTo>
                  <a:cubicBezTo>
                    <a:pt x="4376193" y="688979"/>
                    <a:pt x="4391641" y="674823"/>
                    <a:pt x="4412786" y="662479"/>
                  </a:cubicBezTo>
                  <a:lnTo>
                    <a:pt x="4412972" y="662406"/>
                  </a:lnTo>
                  <a:close/>
                  <a:moveTo>
                    <a:pt x="4640082" y="637032"/>
                  </a:moveTo>
                  <a:lnTo>
                    <a:pt x="4597909" y="647260"/>
                  </a:lnTo>
                  <a:lnTo>
                    <a:pt x="4913778" y="750710"/>
                  </a:lnTo>
                  <a:lnTo>
                    <a:pt x="4938119" y="743426"/>
                  </a:lnTo>
                  <a:lnTo>
                    <a:pt x="4938024" y="743426"/>
                  </a:lnTo>
                  <a:close/>
                  <a:moveTo>
                    <a:pt x="2958046" y="636086"/>
                  </a:moveTo>
                  <a:lnTo>
                    <a:pt x="2995154" y="735572"/>
                  </a:lnTo>
                  <a:cubicBezTo>
                    <a:pt x="3034794" y="805716"/>
                    <a:pt x="3101799" y="878502"/>
                    <a:pt x="3192071" y="952195"/>
                  </a:cubicBezTo>
                  <a:lnTo>
                    <a:pt x="3328251" y="1051417"/>
                  </a:lnTo>
                  <a:lnTo>
                    <a:pt x="3628742" y="1040939"/>
                  </a:lnTo>
                  <a:lnTo>
                    <a:pt x="3543477" y="986843"/>
                  </a:lnTo>
                  <a:cubicBezTo>
                    <a:pt x="3424873" y="905233"/>
                    <a:pt x="3340610" y="826455"/>
                    <a:pt x="3292673" y="752966"/>
                  </a:cubicBezTo>
                  <a:lnTo>
                    <a:pt x="3255437" y="674824"/>
                  </a:lnTo>
                  <a:close/>
                  <a:moveTo>
                    <a:pt x="3675476" y="635840"/>
                  </a:moveTo>
                  <a:lnTo>
                    <a:pt x="3668885" y="659389"/>
                  </a:lnTo>
                  <a:lnTo>
                    <a:pt x="3684244" y="724250"/>
                  </a:lnTo>
                  <a:lnTo>
                    <a:pt x="4143328" y="784231"/>
                  </a:lnTo>
                  <a:lnTo>
                    <a:pt x="4120208" y="715273"/>
                  </a:lnTo>
                  <a:close/>
                  <a:moveTo>
                    <a:pt x="6014746" y="634360"/>
                  </a:moveTo>
                  <a:lnTo>
                    <a:pt x="5985624" y="658367"/>
                  </a:lnTo>
                  <a:lnTo>
                    <a:pt x="6034388" y="671941"/>
                  </a:lnTo>
                  <a:cubicBezTo>
                    <a:pt x="6544451" y="822366"/>
                    <a:pt x="7012402" y="1011461"/>
                    <a:pt x="7322513" y="1202056"/>
                  </a:cubicBezTo>
                  <a:lnTo>
                    <a:pt x="7429788" y="1273001"/>
                  </a:lnTo>
                  <a:lnTo>
                    <a:pt x="7600645" y="1300786"/>
                  </a:lnTo>
                  <a:lnTo>
                    <a:pt x="7478818" y="1222534"/>
                  </a:lnTo>
                  <a:cubicBezTo>
                    <a:pt x="7191401" y="1050370"/>
                    <a:pt x="6786517" y="879944"/>
                    <a:pt x="6337521" y="733187"/>
                  </a:cubicBezTo>
                  <a:close/>
                  <a:moveTo>
                    <a:pt x="5308629" y="617539"/>
                  </a:moveTo>
                  <a:lnTo>
                    <a:pt x="5455136" y="796576"/>
                  </a:lnTo>
                  <a:lnTo>
                    <a:pt x="5450565" y="795814"/>
                  </a:lnTo>
                  <a:lnTo>
                    <a:pt x="5436345" y="793992"/>
                  </a:lnTo>
                  <a:lnTo>
                    <a:pt x="5463406" y="824119"/>
                  </a:lnTo>
                  <a:lnTo>
                    <a:pt x="5610056" y="852281"/>
                  </a:lnTo>
                  <a:cubicBezTo>
                    <a:pt x="5675558" y="868023"/>
                    <a:pt x="5739863" y="886546"/>
                    <a:pt x="5799704" y="906769"/>
                  </a:cubicBezTo>
                  <a:lnTo>
                    <a:pt x="5881797" y="939375"/>
                  </a:lnTo>
                  <a:lnTo>
                    <a:pt x="5929367" y="933513"/>
                  </a:lnTo>
                  <a:lnTo>
                    <a:pt x="5882214" y="914500"/>
                  </a:lnTo>
                  <a:cubicBezTo>
                    <a:pt x="5843257" y="900238"/>
                    <a:pt x="5801871" y="886445"/>
                    <a:pt x="5758603" y="873348"/>
                  </a:cubicBezTo>
                  <a:lnTo>
                    <a:pt x="5749554" y="870586"/>
                  </a:lnTo>
                  <a:lnTo>
                    <a:pt x="5776090" y="853959"/>
                  </a:lnTo>
                  <a:lnTo>
                    <a:pt x="5719024" y="835696"/>
                  </a:lnTo>
                  <a:cubicBezTo>
                    <a:pt x="5643447" y="814686"/>
                    <a:pt x="5565342" y="796076"/>
                    <a:pt x="5487522" y="780860"/>
                  </a:cubicBezTo>
                  <a:lnTo>
                    <a:pt x="5482854" y="780002"/>
                  </a:lnTo>
                  <a:lnTo>
                    <a:pt x="5434658" y="693039"/>
                  </a:lnTo>
                  <a:lnTo>
                    <a:pt x="5434753" y="693039"/>
                  </a:lnTo>
                  <a:lnTo>
                    <a:pt x="5439230" y="693896"/>
                  </a:lnTo>
                  <a:cubicBezTo>
                    <a:pt x="5551149" y="716185"/>
                    <a:pt x="5663776" y="743212"/>
                    <a:pt x="5773201" y="773643"/>
                  </a:cubicBezTo>
                  <a:lnTo>
                    <a:pt x="5860122" y="801305"/>
                  </a:lnTo>
                  <a:lnTo>
                    <a:pt x="5872761" y="793386"/>
                  </a:lnTo>
                  <a:lnTo>
                    <a:pt x="5862910" y="790085"/>
                  </a:lnTo>
                  <a:cubicBezTo>
                    <a:pt x="5760312" y="759649"/>
                    <a:pt x="5653781" y="731854"/>
                    <a:pt x="5546196" y="707708"/>
                  </a:cubicBezTo>
                  <a:lnTo>
                    <a:pt x="5537337" y="705708"/>
                  </a:lnTo>
                  <a:lnTo>
                    <a:pt x="5529600" y="662625"/>
                  </a:lnTo>
                  <a:lnTo>
                    <a:pt x="5393716" y="632712"/>
                  </a:lnTo>
                  <a:close/>
                  <a:moveTo>
                    <a:pt x="4224831" y="612000"/>
                  </a:moveTo>
                  <a:lnTo>
                    <a:pt x="4165023" y="653571"/>
                  </a:lnTo>
                  <a:lnTo>
                    <a:pt x="4142492" y="713552"/>
                  </a:lnTo>
                  <a:lnTo>
                    <a:pt x="4241045" y="731179"/>
                  </a:lnTo>
                  <a:lnTo>
                    <a:pt x="4272897" y="657085"/>
                  </a:lnTo>
                  <a:lnTo>
                    <a:pt x="4316730" y="636621"/>
                  </a:lnTo>
                  <a:close/>
                  <a:moveTo>
                    <a:pt x="4417314" y="607225"/>
                  </a:moveTo>
                  <a:lnTo>
                    <a:pt x="4408494" y="608815"/>
                  </a:lnTo>
                  <a:lnTo>
                    <a:pt x="4343178" y="639265"/>
                  </a:lnTo>
                  <a:lnTo>
                    <a:pt x="4419700" y="659769"/>
                  </a:lnTo>
                  <a:lnTo>
                    <a:pt x="4492838" y="631101"/>
                  </a:lnTo>
                  <a:lnTo>
                    <a:pt x="4492921" y="631127"/>
                  </a:lnTo>
                  <a:lnTo>
                    <a:pt x="4493016" y="631031"/>
                  </a:lnTo>
                  <a:lnTo>
                    <a:pt x="4492838" y="631101"/>
                  </a:lnTo>
                  <a:close/>
                  <a:moveTo>
                    <a:pt x="4444250" y="602370"/>
                  </a:moveTo>
                  <a:lnTo>
                    <a:pt x="4428041" y="605291"/>
                  </a:lnTo>
                  <a:lnTo>
                    <a:pt x="4520639" y="634556"/>
                  </a:lnTo>
                  <a:lnTo>
                    <a:pt x="4515972" y="635794"/>
                  </a:lnTo>
                  <a:lnTo>
                    <a:pt x="4448363" y="667449"/>
                  </a:lnTo>
                  <a:lnTo>
                    <a:pt x="4490381" y="678707"/>
                  </a:lnTo>
                  <a:lnTo>
                    <a:pt x="4520134" y="660662"/>
                  </a:lnTo>
                  <a:lnTo>
                    <a:pt x="4579338" y="646650"/>
                  </a:lnTo>
                  <a:close/>
                  <a:moveTo>
                    <a:pt x="4665744" y="579323"/>
                  </a:moveTo>
                  <a:cubicBezTo>
                    <a:pt x="4614023" y="580249"/>
                    <a:pt x="4566369" y="583192"/>
                    <a:pt x="4523316" y="588119"/>
                  </a:cubicBezTo>
                  <a:lnTo>
                    <a:pt x="4454953" y="600441"/>
                  </a:lnTo>
                  <a:lnTo>
                    <a:pt x="4589037" y="644354"/>
                  </a:lnTo>
                  <a:lnTo>
                    <a:pt x="4634462" y="633603"/>
                  </a:lnTo>
                  <a:lnTo>
                    <a:pt x="4637225" y="633222"/>
                  </a:lnTo>
                  <a:lnTo>
                    <a:pt x="4641416" y="634746"/>
                  </a:lnTo>
                  <a:lnTo>
                    <a:pt x="4814973" y="696663"/>
                  </a:lnTo>
                  <a:lnTo>
                    <a:pt x="4908795" y="687527"/>
                  </a:lnTo>
                  <a:cubicBezTo>
                    <a:pt x="4943811" y="685920"/>
                    <a:pt x="4981839" y="685801"/>
                    <a:pt x="5022606" y="687134"/>
                  </a:cubicBezTo>
                  <a:lnTo>
                    <a:pt x="5026417" y="687134"/>
                  </a:lnTo>
                  <a:lnTo>
                    <a:pt x="5026321" y="687324"/>
                  </a:lnTo>
                  <a:lnTo>
                    <a:pt x="5029369" y="688848"/>
                  </a:lnTo>
                  <a:lnTo>
                    <a:pt x="5152427" y="750990"/>
                  </a:lnTo>
                  <a:lnTo>
                    <a:pt x="5221919" y="754401"/>
                  </a:lnTo>
                  <a:lnTo>
                    <a:pt x="4954086" y="592736"/>
                  </a:lnTo>
                  <a:lnTo>
                    <a:pt x="4832576" y="582635"/>
                  </a:lnTo>
                  <a:cubicBezTo>
                    <a:pt x="4773254" y="579489"/>
                    <a:pt x="4717466" y="578397"/>
                    <a:pt x="4665744" y="579323"/>
                  </a:cubicBezTo>
                  <a:close/>
                  <a:moveTo>
                    <a:pt x="4324835" y="577989"/>
                  </a:moveTo>
                  <a:lnTo>
                    <a:pt x="4234871" y="605021"/>
                  </a:lnTo>
                  <a:lnTo>
                    <a:pt x="4229447" y="608791"/>
                  </a:lnTo>
                  <a:lnTo>
                    <a:pt x="4322776" y="633798"/>
                  </a:lnTo>
                  <a:lnTo>
                    <a:pt x="4387563" y="603552"/>
                  </a:lnTo>
                  <a:lnTo>
                    <a:pt x="4399078" y="601460"/>
                  </a:lnTo>
                  <a:close/>
                  <a:moveTo>
                    <a:pt x="4348331" y="570929"/>
                  </a:moveTo>
                  <a:lnTo>
                    <a:pt x="4333456" y="575399"/>
                  </a:lnTo>
                  <a:lnTo>
                    <a:pt x="4409771" y="599517"/>
                  </a:lnTo>
                  <a:lnTo>
                    <a:pt x="4426356" y="596505"/>
                  </a:lnTo>
                  <a:close/>
                  <a:moveTo>
                    <a:pt x="3290092" y="567008"/>
                  </a:moveTo>
                  <a:lnTo>
                    <a:pt x="3272341" y="619300"/>
                  </a:lnTo>
                  <a:lnTo>
                    <a:pt x="3279918" y="671423"/>
                  </a:lnTo>
                  <a:lnTo>
                    <a:pt x="3662824" y="721451"/>
                  </a:lnTo>
                  <a:lnTo>
                    <a:pt x="3647958" y="655590"/>
                  </a:lnTo>
                  <a:lnTo>
                    <a:pt x="3654957" y="632176"/>
                  </a:lnTo>
                  <a:close/>
                  <a:moveTo>
                    <a:pt x="4340997" y="563119"/>
                  </a:moveTo>
                  <a:lnTo>
                    <a:pt x="4341187" y="563119"/>
                  </a:lnTo>
                  <a:lnTo>
                    <a:pt x="4341065" y="563141"/>
                  </a:lnTo>
                  <a:close/>
                  <a:moveTo>
                    <a:pt x="5523145" y="540926"/>
                  </a:moveTo>
                  <a:lnTo>
                    <a:pt x="5544014" y="650995"/>
                  </a:lnTo>
                  <a:lnTo>
                    <a:pt x="5640243" y="672478"/>
                  </a:lnTo>
                  <a:cubicBezTo>
                    <a:pt x="5720646" y="692135"/>
                    <a:pt x="5800704" y="713423"/>
                    <a:pt x="5880142" y="736283"/>
                  </a:cubicBezTo>
                  <a:lnTo>
                    <a:pt x="5975050" y="658635"/>
                  </a:lnTo>
                  <a:lnTo>
                    <a:pt x="5781851" y="604706"/>
                  </a:lnTo>
                  <a:cubicBezTo>
                    <a:pt x="5696079" y="582162"/>
                    <a:pt x="5609668" y="560845"/>
                    <a:pt x="5523145" y="540926"/>
                  </a:cubicBezTo>
                  <a:close/>
                  <a:moveTo>
                    <a:pt x="6131759" y="537900"/>
                  </a:moveTo>
                  <a:lnTo>
                    <a:pt x="6020231" y="629838"/>
                  </a:lnTo>
                  <a:lnTo>
                    <a:pt x="6347582" y="730032"/>
                  </a:lnTo>
                  <a:cubicBezTo>
                    <a:pt x="6802924" y="878777"/>
                    <a:pt x="7213976" y="1051513"/>
                    <a:pt x="7506822" y="1226153"/>
                  </a:cubicBezTo>
                  <a:lnTo>
                    <a:pt x="7631406" y="1305789"/>
                  </a:lnTo>
                  <a:lnTo>
                    <a:pt x="7673949" y="1312707"/>
                  </a:lnTo>
                  <a:lnTo>
                    <a:pt x="7544254" y="1231107"/>
                  </a:lnTo>
                  <a:cubicBezTo>
                    <a:pt x="7179161" y="1014604"/>
                    <a:pt x="6660621" y="806578"/>
                    <a:pt x="6088739" y="638652"/>
                  </a:cubicBezTo>
                  <a:lnTo>
                    <a:pt x="6081310" y="636461"/>
                  </a:lnTo>
                  <a:lnTo>
                    <a:pt x="6197749" y="557779"/>
                  </a:lnTo>
                  <a:close/>
                  <a:moveTo>
                    <a:pt x="2980195" y="511658"/>
                  </a:moveTo>
                  <a:lnTo>
                    <a:pt x="2956931" y="567073"/>
                  </a:lnTo>
                  <a:lnTo>
                    <a:pt x="2956739" y="629198"/>
                  </a:lnTo>
                  <a:lnTo>
                    <a:pt x="3253353" y="667952"/>
                  </a:lnTo>
                  <a:lnTo>
                    <a:pt x="3246342" y="615231"/>
                  </a:lnTo>
                  <a:lnTo>
                    <a:pt x="3265197" y="562561"/>
                  </a:lnTo>
                  <a:close/>
                  <a:moveTo>
                    <a:pt x="3816265" y="502539"/>
                  </a:moveTo>
                  <a:cubicBezTo>
                    <a:pt x="3752733" y="527590"/>
                    <a:pt x="3708657" y="559523"/>
                    <a:pt x="3686166" y="597646"/>
                  </a:cubicBezTo>
                  <a:lnTo>
                    <a:pt x="3677027" y="630299"/>
                  </a:lnTo>
                  <a:lnTo>
                    <a:pt x="4119314" y="709406"/>
                  </a:lnTo>
                  <a:lnTo>
                    <a:pt x="4144127" y="647499"/>
                  </a:lnTo>
                  <a:lnTo>
                    <a:pt x="4204990" y="606684"/>
                  </a:lnTo>
                  <a:close/>
                  <a:moveTo>
                    <a:pt x="5306544" y="457377"/>
                  </a:moveTo>
                  <a:lnTo>
                    <a:pt x="5398272" y="618459"/>
                  </a:lnTo>
                  <a:lnTo>
                    <a:pt x="5526821" y="647157"/>
                  </a:lnTo>
                  <a:lnTo>
                    <a:pt x="5506476" y="533877"/>
                  </a:lnTo>
                  <a:lnTo>
                    <a:pt x="5506571" y="533972"/>
                  </a:lnTo>
                  <a:lnTo>
                    <a:pt x="5514573" y="535782"/>
                  </a:lnTo>
                  <a:cubicBezTo>
                    <a:pt x="5602120" y="555868"/>
                    <a:pt x="5689568" y="577372"/>
                    <a:pt x="5776383" y="600123"/>
                  </a:cubicBezTo>
                  <a:lnTo>
                    <a:pt x="5977979" y="656239"/>
                  </a:lnTo>
                  <a:lnTo>
                    <a:pt x="6007450" y="632127"/>
                  </a:lnTo>
                  <a:lnTo>
                    <a:pt x="5993648" y="627901"/>
                  </a:lnTo>
                  <a:cubicBezTo>
                    <a:pt x="5877031" y="594513"/>
                    <a:pt x="5758803" y="562947"/>
                    <a:pt x="5640111" y="533546"/>
                  </a:cubicBezTo>
                  <a:close/>
                  <a:moveTo>
                    <a:pt x="4708749" y="440775"/>
                  </a:moveTo>
                  <a:lnTo>
                    <a:pt x="4952419" y="587661"/>
                  </a:lnTo>
                  <a:lnTo>
                    <a:pt x="5004155" y="591871"/>
                  </a:lnTo>
                  <a:lnTo>
                    <a:pt x="5004318" y="591979"/>
                  </a:lnTo>
                  <a:lnTo>
                    <a:pt x="5004318" y="591884"/>
                  </a:lnTo>
                  <a:lnTo>
                    <a:pt x="5004155" y="591871"/>
                  </a:lnTo>
                  <a:lnTo>
                    <a:pt x="4788579" y="449256"/>
                  </a:lnTo>
                  <a:close/>
                  <a:moveTo>
                    <a:pt x="5153194" y="427592"/>
                  </a:moveTo>
                  <a:lnTo>
                    <a:pt x="5301329" y="608618"/>
                  </a:lnTo>
                  <a:lnTo>
                    <a:pt x="5388665" y="624240"/>
                  </a:lnTo>
                  <a:lnTo>
                    <a:pt x="5528231" y="655005"/>
                  </a:lnTo>
                  <a:lnTo>
                    <a:pt x="5527138" y="648917"/>
                  </a:lnTo>
                  <a:lnTo>
                    <a:pt x="5395224" y="619507"/>
                  </a:lnTo>
                  <a:lnTo>
                    <a:pt x="5390938" y="618650"/>
                  </a:lnTo>
                  <a:lnTo>
                    <a:pt x="5298768" y="455602"/>
                  </a:lnTo>
                  <a:lnTo>
                    <a:pt x="5283785" y="452180"/>
                  </a:lnTo>
                  <a:close/>
                  <a:moveTo>
                    <a:pt x="3678819" y="373761"/>
                  </a:moveTo>
                  <a:cubicBezTo>
                    <a:pt x="3488358" y="402452"/>
                    <a:pt x="3356392" y="456741"/>
                    <a:pt x="3301227" y="534203"/>
                  </a:cubicBezTo>
                  <a:lnTo>
                    <a:pt x="3291985" y="561430"/>
                  </a:lnTo>
                  <a:lnTo>
                    <a:pt x="3656610" y="626647"/>
                  </a:lnTo>
                  <a:lnTo>
                    <a:pt x="3666699" y="592896"/>
                  </a:lnTo>
                  <a:cubicBezTo>
                    <a:pt x="3690464" y="554236"/>
                    <a:pt x="3736398" y="521970"/>
                    <a:pt x="3802264" y="496824"/>
                  </a:cubicBezTo>
                  <a:lnTo>
                    <a:pt x="3805692" y="495491"/>
                  </a:lnTo>
                  <a:lnTo>
                    <a:pt x="3805883" y="495300"/>
                  </a:lnTo>
                  <a:lnTo>
                    <a:pt x="4209727" y="603508"/>
                  </a:lnTo>
                  <a:lnTo>
                    <a:pt x="4217549" y="598262"/>
                  </a:lnTo>
                  <a:lnTo>
                    <a:pt x="4307132" y="572393"/>
                  </a:lnTo>
                  <a:close/>
                  <a:moveTo>
                    <a:pt x="4643503" y="345119"/>
                  </a:moveTo>
                  <a:lnTo>
                    <a:pt x="4796770" y="446197"/>
                  </a:lnTo>
                  <a:lnTo>
                    <a:pt x="4816866" y="448343"/>
                  </a:lnTo>
                  <a:lnTo>
                    <a:pt x="4816866" y="448247"/>
                  </a:lnTo>
                  <a:lnTo>
                    <a:pt x="4823915" y="453010"/>
                  </a:lnTo>
                  <a:lnTo>
                    <a:pt x="4803871" y="450881"/>
                  </a:lnTo>
                  <a:lnTo>
                    <a:pt x="5028797" y="599218"/>
                  </a:lnTo>
                  <a:lnTo>
                    <a:pt x="5020605" y="598265"/>
                  </a:lnTo>
                  <a:lnTo>
                    <a:pt x="4961917" y="593387"/>
                  </a:lnTo>
                  <a:lnTo>
                    <a:pt x="5229654" y="754781"/>
                  </a:lnTo>
                  <a:lnTo>
                    <a:pt x="5239416" y="755260"/>
                  </a:lnTo>
                  <a:cubicBezTo>
                    <a:pt x="5278248" y="758496"/>
                    <a:pt x="5319513" y="763203"/>
                    <a:pt x="5362840" y="769430"/>
                  </a:cubicBezTo>
                  <a:lnTo>
                    <a:pt x="5362745" y="769525"/>
                  </a:lnTo>
                  <a:cubicBezTo>
                    <a:pt x="5381033" y="772192"/>
                    <a:pt x="5399702" y="775049"/>
                    <a:pt x="5418180" y="778097"/>
                  </a:cubicBezTo>
                  <a:lnTo>
                    <a:pt x="5422752" y="778859"/>
                  </a:lnTo>
                  <a:lnTo>
                    <a:pt x="5433745" y="791098"/>
                  </a:lnTo>
                  <a:lnTo>
                    <a:pt x="5443802" y="792385"/>
                  </a:lnTo>
                  <a:lnTo>
                    <a:pt x="5300120" y="616022"/>
                  </a:lnTo>
                  <a:lnTo>
                    <a:pt x="5162624" y="591503"/>
                  </a:lnTo>
                  <a:lnTo>
                    <a:pt x="5151670" y="589789"/>
                  </a:lnTo>
                  <a:lnTo>
                    <a:pt x="5140621" y="580073"/>
                  </a:lnTo>
                  <a:lnTo>
                    <a:pt x="5151860" y="581788"/>
                  </a:lnTo>
                  <a:lnTo>
                    <a:pt x="5151860" y="581883"/>
                  </a:lnTo>
                  <a:lnTo>
                    <a:pt x="5292854" y="607102"/>
                  </a:lnTo>
                  <a:lnTo>
                    <a:pt x="5145415" y="426127"/>
                  </a:lnTo>
                  <a:lnTo>
                    <a:pt x="4931547" y="385858"/>
                  </a:lnTo>
                  <a:close/>
                  <a:moveTo>
                    <a:pt x="2037207" y="343233"/>
                  </a:moveTo>
                  <a:lnTo>
                    <a:pt x="2028884" y="348894"/>
                  </a:lnTo>
                  <a:cubicBezTo>
                    <a:pt x="1977055" y="392668"/>
                    <a:pt x="1942033" y="442341"/>
                    <a:pt x="1926127" y="497967"/>
                  </a:cubicBezTo>
                  <a:cubicBezTo>
                    <a:pt x="1879739" y="660273"/>
                    <a:pt x="1993372" y="859060"/>
                    <a:pt x="2291600" y="1087565"/>
                  </a:cubicBezTo>
                  <a:lnTo>
                    <a:pt x="3273776" y="1053317"/>
                  </a:lnTo>
                  <a:lnTo>
                    <a:pt x="3136817" y="952605"/>
                  </a:lnTo>
                  <a:cubicBezTo>
                    <a:pt x="2999575" y="839323"/>
                    <a:pt x="2916378" y="728204"/>
                    <a:pt x="2901484" y="625316"/>
                  </a:cubicBezTo>
                  <a:cubicBezTo>
                    <a:pt x="2896412" y="590258"/>
                    <a:pt x="2900492" y="557997"/>
                    <a:pt x="2912951" y="528467"/>
                  </a:cubicBezTo>
                  <a:lnTo>
                    <a:pt x="2932396" y="503121"/>
                  </a:lnTo>
                  <a:close/>
                  <a:moveTo>
                    <a:pt x="4522988" y="328797"/>
                  </a:moveTo>
                  <a:lnTo>
                    <a:pt x="4700734" y="435944"/>
                  </a:lnTo>
                  <a:lnTo>
                    <a:pt x="4781490" y="444566"/>
                  </a:lnTo>
                  <a:lnTo>
                    <a:pt x="4627813" y="342900"/>
                  </a:lnTo>
                  <a:lnTo>
                    <a:pt x="4536469" y="329981"/>
                  </a:lnTo>
                  <a:close/>
                  <a:moveTo>
                    <a:pt x="5221145" y="307408"/>
                  </a:moveTo>
                  <a:lnTo>
                    <a:pt x="5302591" y="450435"/>
                  </a:lnTo>
                  <a:lnTo>
                    <a:pt x="5640589" y="527669"/>
                  </a:lnTo>
                  <a:cubicBezTo>
                    <a:pt x="5760877" y="557477"/>
                    <a:pt x="5880708" y="589475"/>
                    <a:pt x="5998925" y="623317"/>
                  </a:cubicBezTo>
                  <a:lnTo>
                    <a:pt x="6012965" y="627614"/>
                  </a:lnTo>
                  <a:lnTo>
                    <a:pt x="6125079" y="535888"/>
                  </a:lnTo>
                  <a:lnTo>
                    <a:pt x="6080241" y="522381"/>
                  </a:lnTo>
                  <a:cubicBezTo>
                    <a:pt x="5930766" y="479967"/>
                    <a:pt x="5779960" y="439759"/>
                    <a:pt x="5629129" y="402131"/>
                  </a:cubicBezTo>
                  <a:close/>
                  <a:moveTo>
                    <a:pt x="5218249" y="302324"/>
                  </a:moveTo>
                  <a:lnTo>
                    <a:pt x="5219693" y="304859"/>
                  </a:lnTo>
                  <a:lnTo>
                    <a:pt x="5624967" y="397598"/>
                  </a:lnTo>
                  <a:cubicBezTo>
                    <a:pt x="5773188" y="434031"/>
                    <a:pt x="5920540" y="472768"/>
                    <a:pt x="6066127" y="513565"/>
                  </a:cubicBezTo>
                  <a:lnTo>
                    <a:pt x="6129338" y="532404"/>
                  </a:lnTo>
                  <a:lnTo>
                    <a:pt x="6132078" y="530162"/>
                  </a:lnTo>
                  <a:lnTo>
                    <a:pt x="6131983" y="530162"/>
                  </a:lnTo>
                  <a:cubicBezTo>
                    <a:pt x="5832040" y="444628"/>
                    <a:pt x="5527240" y="368618"/>
                    <a:pt x="5218249" y="302324"/>
                  </a:cubicBezTo>
                  <a:close/>
                  <a:moveTo>
                    <a:pt x="5210344" y="299181"/>
                  </a:moveTo>
                  <a:lnTo>
                    <a:pt x="5210467" y="299399"/>
                  </a:lnTo>
                  <a:lnTo>
                    <a:pt x="5210344" y="299372"/>
                  </a:lnTo>
                  <a:close/>
                  <a:moveTo>
                    <a:pt x="3819434" y="288111"/>
                  </a:moveTo>
                  <a:cubicBezTo>
                    <a:pt x="3395027" y="292375"/>
                    <a:pt x="3080052" y="360657"/>
                    <a:pt x="2984250" y="501999"/>
                  </a:cubicBezTo>
                  <a:lnTo>
                    <a:pt x="2982536" y="506082"/>
                  </a:lnTo>
                  <a:lnTo>
                    <a:pt x="3267189" y="556995"/>
                  </a:lnTo>
                  <a:lnTo>
                    <a:pt x="3277215" y="528989"/>
                  </a:lnTo>
                  <a:cubicBezTo>
                    <a:pt x="3334946" y="450580"/>
                    <a:pt x="3471135" y="395948"/>
                    <a:pt x="3666722" y="367570"/>
                  </a:cubicBezTo>
                  <a:lnTo>
                    <a:pt x="3672437" y="366713"/>
                  </a:lnTo>
                  <a:lnTo>
                    <a:pt x="3672533" y="366522"/>
                  </a:lnTo>
                  <a:lnTo>
                    <a:pt x="4315917" y="569856"/>
                  </a:lnTo>
                  <a:lnTo>
                    <a:pt x="4335949" y="564071"/>
                  </a:lnTo>
                  <a:lnTo>
                    <a:pt x="4341065" y="563141"/>
                  </a:lnTo>
                  <a:lnTo>
                    <a:pt x="4437020" y="594567"/>
                  </a:lnTo>
                  <a:lnTo>
                    <a:pt x="4503385" y="582511"/>
                  </a:lnTo>
                  <a:cubicBezTo>
                    <a:pt x="4590202" y="572445"/>
                    <a:pt x="4695508" y="570346"/>
                    <a:pt x="4814994" y="576478"/>
                  </a:cubicBezTo>
                  <a:lnTo>
                    <a:pt x="4944629" y="587027"/>
                  </a:lnTo>
                  <a:lnTo>
                    <a:pt x="4700961" y="439948"/>
                  </a:lnTo>
                  <a:lnTo>
                    <a:pt x="4592457" y="428421"/>
                  </a:lnTo>
                  <a:cubicBezTo>
                    <a:pt x="4368108" y="409463"/>
                    <a:pt x="4166475" y="407624"/>
                    <a:pt x="4000097" y="424911"/>
                  </a:cubicBezTo>
                  <a:lnTo>
                    <a:pt x="3983619" y="419291"/>
                  </a:lnTo>
                  <a:cubicBezTo>
                    <a:pt x="4152283" y="402075"/>
                    <a:pt x="4356308" y="404093"/>
                    <a:pt x="4583038" y="423377"/>
                  </a:cubicBezTo>
                  <a:lnTo>
                    <a:pt x="4692950" y="435113"/>
                  </a:lnTo>
                  <a:lnTo>
                    <a:pt x="4515765" y="328163"/>
                  </a:lnTo>
                  <a:lnTo>
                    <a:pt x="4162170" y="297103"/>
                  </a:lnTo>
                  <a:cubicBezTo>
                    <a:pt x="4042065" y="290075"/>
                    <a:pt x="3927220" y="287029"/>
                    <a:pt x="3819434" y="288111"/>
                  </a:cubicBezTo>
                  <a:close/>
                  <a:moveTo>
                    <a:pt x="5021518" y="266679"/>
                  </a:moveTo>
                  <a:lnTo>
                    <a:pt x="5147146" y="420201"/>
                  </a:lnTo>
                  <a:lnTo>
                    <a:pt x="5279502" y="445159"/>
                  </a:lnTo>
                  <a:lnTo>
                    <a:pt x="5294847" y="448665"/>
                  </a:lnTo>
                  <a:lnTo>
                    <a:pt x="5214066" y="305765"/>
                  </a:lnTo>
                  <a:lnTo>
                    <a:pt x="5177865" y="297360"/>
                  </a:lnTo>
                  <a:close/>
                  <a:moveTo>
                    <a:pt x="4272322" y="177694"/>
                  </a:moveTo>
                  <a:lnTo>
                    <a:pt x="4507820" y="319654"/>
                  </a:lnTo>
                  <a:lnTo>
                    <a:pt x="4521171" y="320837"/>
                  </a:lnTo>
                  <a:lnTo>
                    <a:pt x="4614502" y="334094"/>
                  </a:lnTo>
                  <a:lnTo>
                    <a:pt x="4401766" y="193358"/>
                  </a:lnTo>
                  <a:close/>
                  <a:moveTo>
                    <a:pt x="4187681" y="126671"/>
                  </a:moveTo>
                  <a:lnTo>
                    <a:pt x="4265667" y="173682"/>
                  </a:lnTo>
                  <a:lnTo>
                    <a:pt x="4403481" y="190500"/>
                  </a:lnTo>
                  <a:lnTo>
                    <a:pt x="4410910" y="191548"/>
                  </a:lnTo>
                  <a:lnTo>
                    <a:pt x="4410720" y="191548"/>
                  </a:lnTo>
                  <a:lnTo>
                    <a:pt x="4413673" y="193548"/>
                  </a:lnTo>
                  <a:lnTo>
                    <a:pt x="4630158" y="336318"/>
                  </a:lnTo>
                  <a:lnTo>
                    <a:pt x="4922594" y="377857"/>
                  </a:lnTo>
                  <a:lnTo>
                    <a:pt x="5139397" y="418739"/>
                  </a:lnTo>
                  <a:lnTo>
                    <a:pt x="5014372" y="265276"/>
                  </a:lnTo>
                  <a:lnTo>
                    <a:pt x="4734284" y="210312"/>
                  </a:lnTo>
                  <a:cubicBezTo>
                    <a:pt x="4621175" y="190286"/>
                    <a:pt x="4508060" y="171772"/>
                    <a:pt x="4395489" y="154898"/>
                  </a:cubicBezTo>
                  <a:close/>
                  <a:moveTo>
                    <a:pt x="3228164" y="102181"/>
                  </a:moveTo>
                  <a:cubicBezTo>
                    <a:pt x="3108837" y="102025"/>
                    <a:pt x="2994590" y="105442"/>
                    <a:pt x="2886815" y="112681"/>
                  </a:cubicBezTo>
                  <a:cubicBezTo>
                    <a:pt x="2557073" y="134886"/>
                    <a:pt x="2289093" y="192922"/>
                    <a:pt x="2118944" y="287648"/>
                  </a:cubicBezTo>
                  <a:lnTo>
                    <a:pt x="2044464" y="338298"/>
                  </a:lnTo>
                  <a:lnTo>
                    <a:pt x="2936448" y="497839"/>
                  </a:lnTo>
                  <a:lnTo>
                    <a:pt x="2974682" y="448003"/>
                  </a:lnTo>
                  <a:cubicBezTo>
                    <a:pt x="3145311" y="303194"/>
                    <a:pt x="3589628" y="254312"/>
                    <a:pt x="4140211" y="287065"/>
                  </a:cubicBezTo>
                  <a:lnTo>
                    <a:pt x="4500609" y="319014"/>
                  </a:lnTo>
                  <a:lnTo>
                    <a:pt x="4265017" y="176810"/>
                  </a:lnTo>
                  <a:lnTo>
                    <a:pt x="3993981" y="144011"/>
                  </a:lnTo>
                  <a:cubicBezTo>
                    <a:pt x="3725798" y="117100"/>
                    <a:pt x="3466819" y="102494"/>
                    <a:pt x="3228164" y="102181"/>
                  </a:cubicBezTo>
                  <a:close/>
                  <a:moveTo>
                    <a:pt x="577861" y="82583"/>
                  </a:moveTo>
                  <a:cubicBezTo>
                    <a:pt x="440987" y="137161"/>
                    <a:pt x="325544" y="202502"/>
                    <a:pt x="238104" y="277845"/>
                  </a:cubicBezTo>
                  <a:cubicBezTo>
                    <a:pt x="-71935" y="545022"/>
                    <a:pt x="-24881" y="931165"/>
                    <a:pt x="509852" y="1394271"/>
                  </a:cubicBezTo>
                  <a:cubicBezTo>
                    <a:pt x="1128692" y="1930242"/>
                    <a:pt x="2296933" y="2485740"/>
                    <a:pt x="3801692" y="2918556"/>
                  </a:cubicBezTo>
                  <a:lnTo>
                    <a:pt x="4894131" y="1729539"/>
                  </a:lnTo>
                  <a:lnTo>
                    <a:pt x="4799129" y="1703829"/>
                  </a:lnTo>
                  <a:cubicBezTo>
                    <a:pt x="4175468" y="1523146"/>
                    <a:pt x="3634921" y="1294484"/>
                    <a:pt x="3291546" y="1066384"/>
                  </a:cubicBezTo>
                  <a:lnTo>
                    <a:pt x="3287505" y="1063412"/>
                  </a:lnTo>
                  <a:lnTo>
                    <a:pt x="2272264" y="1100043"/>
                  </a:lnTo>
                  <a:lnTo>
                    <a:pt x="2265025" y="1094423"/>
                  </a:lnTo>
                  <a:cubicBezTo>
                    <a:pt x="1960130" y="861346"/>
                    <a:pt x="1845354" y="658845"/>
                    <a:pt x="1894980" y="493967"/>
                  </a:cubicBezTo>
                  <a:cubicBezTo>
                    <a:pt x="1911791" y="438008"/>
                    <a:pt x="1947837" y="388061"/>
                    <a:pt x="2000778" y="344069"/>
                  </a:cubicBezTo>
                  <a:lnTo>
                    <a:pt x="2009426" y="338271"/>
                  </a:lnTo>
                  <a:close/>
                  <a:moveTo>
                    <a:pt x="558048" y="72391"/>
                  </a:moveTo>
                  <a:lnTo>
                    <a:pt x="558145" y="72391"/>
                  </a:lnTo>
                  <a:lnTo>
                    <a:pt x="558114" y="72403"/>
                  </a:lnTo>
                  <a:close/>
                  <a:moveTo>
                    <a:pt x="4107657" y="21946"/>
                  </a:moveTo>
                  <a:lnTo>
                    <a:pt x="4299076" y="51090"/>
                  </a:lnTo>
                  <a:lnTo>
                    <a:pt x="4495308" y="85026"/>
                  </a:lnTo>
                  <a:close/>
                  <a:moveTo>
                    <a:pt x="3972094" y="0"/>
                  </a:moveTo>
                  <a:lnTo>
                    <a:pt x="3975714" y="476"/>
                  </a:lnTo>
                  <a:lnTo>
                    <a:pt x="4107657" y="21946"/>
                  </a:lnTo>
                  <a:lnTo>
                    <a:pt x="3982286" y="2858"/>
                  </a:lnTo>
                  <a:lnTo>
                    <a:pt x="4184329" y="124651"/>
                  </a:lnTo>
                  <a:lnTo>
                    <a:pt x="4392711" y="152985"/>
                  </a:lnTo>
                  <a:cubicBezTo>
                    <a:pt x="4505577" y="169921"/>
                    <a:pt x="4618984" y="188500"/>
                    <a:pt x="4732379" y="208598"/>
                  </a:cubicBezTo>
                  <a:lnTo>
                    <a:pt x="5012640" y="263151"/>
                  </a:lnTo>
                  <a:lnTo>
                    <a:pt x="4934595" y="167354"/>
                  </a:lnTo>
                  <a:lnTo>
                    <a:pt x="4934500" y="167354"/>
                  </a:lnTo>
                  <a:cubicBezTo>
                    <a:pt x="4829439" y="146018"/>
                    <a:pt x="4722855" y="125444"/>
                    <a:pt x="4617222" y="106109"/>
                  </a:cubicBezTo>
                  <a:lnTo>
                    <a:pt x="4495308" y="85026"/>
                  </a:lnTo>
                  <a:lnTo>
                    <a:pt x="4615508" y="104585"/>
                  </a:lnTo>
                  <a:cubicBezTo>
                    <a:pt x="4722474" y="124206"/>
                    <a:pt x="4830487" y="145066"/>
                    <a:pt x="4936786" y="166688"/>
                  </a:cubicBezTo>
                  <a:lnTo>
                    <a:pt x="4940215" y="167354"/>
                  </a:lnTo>
                  <a:lnTo>
                    <a:pt x="4940786" y="168021"/>
                  </a:lnTo>
                  <a:lnTo>
                    <a:pt x="5019767" y="264538"/>
                  </a:lnTo>
                  <a:lnTo>
                    <a:pt x="5178593" y="295454"/>
                  </a:lnTo>
                  <a:lnTo>
                    <a:pt x="5212642" y="303245"/>
                  </a:lnTo>
                  <a:lnTo>
                    <a:pt x="5210467" y="299399"/>
                  </a:lnTo>
                  <a:lnTo>
                    <a:pt x="5213868" y="300134"/>
                  </a:lnTo>
                  <a:cubicBezTo>
                    <a:pt x="5525907" y="366999"/>
                    <a:pt x="5833660" y="443771"/>
                    <a:pt x="6136555" y="530162"/>
                  </a:cubicBezTo>
                  <a:lnTo>
                    <a:pt x="6139984" y="531115"/>
                  </a:lnTo>
                  <a:lnTo>
                    <a:pt x="6139412" y="531591"/>
                  </a:lnTo>
                  <a:lnTo>
                    <a:pt x="6136013" y="534393"/>
                  </a:lnTo>
                  <a:lnTo>
                    <a:pt x="6202870" y="554319"/>
                  </a:lnTo>
                  <a:lnTo>
                    <a:pt x="6249331" y="522923"/>
                  </a:lnTo>
                  <a:lnTo>
                    <a:pt x="6249426" y="522828"/>
                  </a:lnTo>
                  <a:lnTo>
                    <a:pt x="6255998" y="524733"/>
                  </a:lnTo>
                  <a:cubicBezTo>
                    <a:pt x="6620711" y="630937"/>
                    <a:pt x="6983327" y="752000"/>
                    <a:pt x="7315750" y="879254"/>
                  </a:cubicBezTo>
                  <a:cubicBezTo>
                    <a:pt x="7680462" y="1018890"/>
                    <a:pt x="8029267" y="1173957"/>
                    <a:pt x="8330448" y="1333596"/>
                  </a:cubicBezTo>
                  <a:lnTo>
                    <a:pt x="8517743" y="1442784"/>
                  </a:lnTo>
                  <a:lnTo>
                    <a:pt x="8318447" y="1331977"/>
                  </a:lnTo>
                  <a:cubicBezTo>
                    <a:pt x="8019171" y="1173100"/>
                    <a:pt x="7672175" y="1018700"/>
                    <a:pt x="7309178" y="879635"/>
                  </a:cubicBezTo>
                  <a:cubicBezTo>
                    <a:pt x="6980184" y="753619"/>
                    <a:pt x="6621377" y="633699"/>
                    <a:pt x="6260285" y="528353"/>
                  </a:cubicBezTo>
                  <a:lnTo>
                    <a:pt x="6216491" y="558379"/>
                  </a:lnTo>
                  <a:lnTo>
                    <a:pt x="6496695" y="641890"/>
                  </a:lnTo>
                  <a:cubicBezTo>
                    <a:pt x="7083721" y="827627"/>
                    <a:pt x="7629884" y="1046321"/>
                    <a:pt x="8065368" y="1278065"/>
                  </a:cubicBezTo>
                  <a:lnTo>
                    <a:pt x="8059271" y="1277303"/>
                  </a:lnTo>
                  <a:cubicBezTo>
                    <a:pt x="7645219" y="1056799"/>
                    <a:pt x="7105390" y="841677"/>
                    <a:pt x="6523365" y="655868"/>
                  </a:cubicBezTo>
                  <a:lnTo>
                    <a:pt x="6211377" y="561885"/>
                  </a:lnTo>
                  <a:lnTo>
                    <a:pt x="6099407" y="638652"/>
                  </a:lnTo>
                  <a:cubicBezTo>
                    <a:pt x="6671669" y="807149"/>
                    <a:pt x="7191163" y="1015652"/>
                    <a:pt x="7558257" y="1232822"/>
                  </a:cubicBezTo>
                  <a:cubicBezTo>
                    <a:pt x="7604024" y="1259921"/>
                    <a:pt x="7647315" y="1287067"/>
                    <a:pt x="7687797" y="1314094"/>
                  </a:cubicBezTo>
                  <a:lnTo>
                    <a:pt x="7689363" y="1315214"/>
                  </a:lnTo>
                  <a:lnTo>
                    <a:pt x="7797714" y="1332834"/>
                  </a:lnTo>
                  <a:lnTo>
                    <a:pt x="7802477" y="1335977"/>
                  </a:lnTo>
                  <a:lnTo>
                    <a:pt x="7909125" y="1415337"/>
                  </a:lnTo>
                  <a:lnTo>
                    <a:pt x="8728836" y="1571409"/>
                  </a:lnTo>
                  <a:lnTo>
                    <a:pt x="8728879" y="1571435"/>
                  </a:lnTo>
                  <a:lnTo>
                    <a:pt x="8728974" y="1571435"/>
                  </a:lnTo>
                  <a:lnTo>
                    <a:pt x="8728836" y="1571409"/>
                  </a:lnTo>
                  <a:lnTo>
                    <a:pt x="8545397" y="1458905"/>
                  </a:lnTo>
                  <a:lnTo>
                    <a:pt x="8748882" y="1577531"/>
                  </a:lnTo>
                  <a:lnTo>
                    <a:pt x="8753834" y="1580770"/>
                  </a:lnTo>
                  <a:lnTo>
                    <a:pt x="7917829" y="1421815"/>
                  </a:lnTo>
                  <a:lnTo>
                    <a:pt x="7997926" y="1481418"/>
                  </a:lnTo>
                  <a:lnTo>
                    <a:pt x="8002871" y="1486446"/>
                  </a:lnTo>
                  <a:lnTo>
                    <a:pt x="8803746" y="1656804"/>
                  </a:lnTo>
                  <a:lnTo>
                    <a:pt x="8789458" y="1645825"/>
                  </a:lnTo>
                  <a:lnTo>
                    <a:pt x="8821938" y="1652588"/>
                  </a:lnTo>
                  <a:lnTo>
                    <a:pt x="8835660" y="1663592"/>
                  </a:lnTo>
                  <a:lnTo>
                    <a:pt x="8884232" y="1673924"/>
                  </a:lnTo>
                  <a:lnTo>
                    <a:pt x="8888899" y="1677258"/>
                  </a:lnTo>
                  <a:cubicBezTo>
                    <a:pt x="9280281" y="1957673"/>
                    <a:pt x="9508405" y="2241423"/>
                    <a:pt x="9477925" y="2490788"/>
                  </a:cubicBezTo>
                  <a:cubicBezTo>
                    <a:pt x="9437824" y="2818829"/>
                    <a:pt x="8957955" y="3050667"/>
                    <a:pt x="7966879" y="3086957"/>
                  </a:cubicBezTo>
                  <a:cubicBezTo>
                    <a:pt x="7060289" y="3120105"/>
                    <a:pt x="5870140" y="2977420"/>
                    <a:pt x="4634272" y="2666619"/>
                  </a:cubicBezTo>
                  <a:lnTo>
                    <a:pt x="4613412" y="2661381"/>
                  </a:lnTo>
                  <a:lnTo>
                    <a:pt x="4618936" y="2651856"/>
                  </a:lnTo>
                  <a:lnTo>
                    <a:pt x="5117025" y="1789858"/>
                  </a:lnTo>
                  <a:lnTo>
                    <a:pt x="4924654" y="1737799"/>
                  </a:lnTo>
                  <a:lnTo>
                    <a:pt x="3827314" y="2954370"/>
                  </a:lnTo>
                  <a:lnTo>
                    <a:pt x="3804169" y="2947798"/>
                  </a:lnTo>
                  <a:cubicBezTo>
                    <a:pt x="2271502" y="2509267"/>
                    <a:pt x="1083448" y="1943672"/>
                    <a:pt x="459466" y="1398366"/>
                  </a:cubicBezTo>
                  <a:cubicBezTo>
                    <a:pt x="-75649" y="930689"/>
                    <a:pt x="-117465" y="541497"/>
                    <a:pt x="200289" y="272892"/>
                  </a:cubicBezTo>
                  <a:cubicBezTo>
                    <a:pt x="291063" y="196216"/>
                    <a:pt x="410601" y="129827"/>
                    <a:pt x="552238" y="74677"/>
                  </a:cubicBezTo>
                  <a:lnTo>
                    <a:pt x="558114" y="72403"/>
                  </a:lnTo>
                  <a:lnTo>
                    <a:pt x="573765" y="75249"/>
                  </a:lnTo>
                  <a:lnTo>
                    <a:pt x="2016775" y="333346"/>
                  </a:lnTo>
                  <a:lnTo>
                    <a:pt x="2092568" y="282539"/>
                  </a:lnTo>
                  <a:cubicBezTo>
                    <a:pt x="2265696" y="187409"/>
                    <a:pt x="2537106" y="129314"/>
                    <a:pt x="2870242" y="107347"/>
                  </a:cubicBezTo>
                  <a:cubicBezTo>
                    <a:pt x="3197854" y="85701"/>
                    <a:pt x="3584188" y="98935"/>
                    <a:pt x="3991110" y="140177"/>
                  </a:cubicBezTo>
                  <a:lnTo>
                    <a:pt x="4258358" y="172790"/>
                  </a:lnTo>
                  <a:lnTo>
                    <a:pt x="4180289" y="125667"/>
                  </a:lnTo>
                  <a:lnTo>
                    <a:pt x="4059962" y="109323"/>
                  </a:lnTo>
                  <a:cubicBezTo>
                    <a:pt x="3838101" y="82391"/>
                    <a:pt x="3620621" y="62532"/>
                    <a:pt x="3411928" y="50768"/>
                  </a:cubicBezTo>
                  <a:lnTo>
                    <a:pt x="3406404" y="48387"/>
                  </a:lnTo>
                  <a:cubicBezTo>
                    <a:pt x="3615716" y="60246"/>
                    <a:pt x="3833815" y="80201"/>
                    <a:pt x="4056283" y="107240"/>
                  </a:cubicBezTo>
                  <a:lnTo>
                    <a:pt x="4176940" y="12364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0" name="任意多边形: 形状 3049"/>
            <p:cNvSpPr/>
            <p:nvPr/>
          </p:nvSpPr>
          <p:spPr>
            <a:xfrm>
              <a:off x="-1676493" y="4289980"/>
              <a:ext cx="8151711" cy="2161766"/>
            </a:xfrm>
            <a:custGeom>
              <a:gdLst>
                <a:gd name="connsiteX0" fmla="*/ 5881334 w 8151711"/>
                <a:gd name="connsiteY0" fmla="*/ 1075907 h 2161766"/>
                <a:gd name="connsiteX1" fmla="*/ 5954721 w 8151711"/>
                <a:gd name="connsiteY1" fmla="*/ 1111738 h 2161766"/>
                <a:gd name="connsiteX2" fmla="*/ 6113580 w 8151711"/>
                <a:gd name="connsiteY2" fmla="*/ 1202598 h 2161766"/>
                <a:gd name="connsiteX3" fmla="*/ 6399939 w 8151711"/>
                <a:gd name="connsiteY3" fmla="*/ 1240016 h 2161766"/>
                <a:gd name="connsiteX4" fmla="*/ 6399969 w 8151711"/>
                <a:gd name="connsiteY4" fmla="*/ 1240032 h 2161766"/>
                <a:gd name="connsiteX5" fmla="*/ 6400064 w 8151711"/>
                <a:gd name="connsiteY5" fmla="*/ 1240032 h 2161766"/>
                <a:gd name="connsiteX6" fmla="*/ 6399939 w 8151711"/>
                <a:gd name="connsiteY6" fmla="*/ 1240016 h 2161766"/>
                <a:gd name="connsiteX7" fmla="*/ 6162938 w 8151711"/>
                <a:gd name="connsiteY7" fmla="*/ 1111803 h 2161766"/>
                <a:gd name="connsiteX8" fmla="*/ 6113552 w 8151711"/>
                <a:gd name="connsiteY8" fmla="*/ 1088960 h 2161766"/>
                <a:gd name="connsiteX9" fmla="*/ 5807971 w 8151711"/>
                <a:gd name="connsiteY9" fmla="*/ 1071783 h 2161766"/>
                <a:gd name="connsiteX10" fmla="*/ 5852567 w 8151711"/>
                <a:gd name="connsiteY10" fmla="*/ 1092943 h 2161766"/>
                <a:gd name="connsiteX11" fmla="*/ 6024277 w 8151711"/>
                <a:gd name="connsiteY11" fmla="*/ 1190930 h 2161766"/>
                <a:gd name="connsiteX12" fmla="*/ 6098744 w 8151711"/>
                <a:gd name="connsiteY12" fmla="*/ 1200660 h 2161766"/>
                <a:gd name="connsiteX13" fmla="*/ 5940948 w 8151711"/>
                <a:gd name="connsiteY13" fmla="*/ 1110256 h 2161766"/>
                <a:gd name="connsiteX14" fmla="*/ 5869246 w 8151711"/>
                <a:gd name="connsiteY14" fmla="*/ 1075227 h 2161766"/>
                <a:gd name="connsiteX15" fmla="*/ 4197775 w 8151711"/>
                <a:gd name="connsiteY15" fmla="*/ 721234 h 2161766"/>
                <a:gd name="connsiteX16" fmla="*/ 4414387 w 8151711"/>
                <a:gd name="connsiteY16" fmla="*/ 899417 h 2161766"/>
                <a:gd name="connsiteX17" fmla="*/ 4825867 w 8151711"/>
                <a:gd name="connsiteY17" fmla="*/ 1036672 h 2161766"/>
                <a:gd name="connsiteX18" fmla="*/ 5346791 w 8151711"/>
                <a:gd name="connsiteY18" fmla="*/ 1104635 h 2161766"/>
                <a:gd name="connsiteX19" fmla="*/ 5141219 w 8151711"/>
                <a:gd name="connsiteY19" fmla="*/ 989152 h 2161766"/>
                <a:gd name="connsiteX20" fmla="*/ 4210647 w 8151711"/>
                <a:gd name="connsiteY20" fmla="*/ 723110 h 2161766"/>
                <a:gd name="connsiteX21" fmla="*/ 4261829 w 8151711"/>
                <a:gd name="connsiteY21" fmla="*/ 600711 h 2161766"/>
                <a:gd name="connsiteX22" fmla="*/ 4288561 w 8151711"/>
                <a:gd name="connsiteY22" fmla="*/ 640337 h 2161766"/>
                <a:gd name="connsiteX23" fmla="*/ 4279989 w 8151711"/>
                <a:gd name="connsiteY23" fmla="*/ 638718 h 2161766"/>
                <a:gd name="connsiteX24" fmla="*/ 4075678 w 8151711"/>
                <a:gd name="connsiteY24" fmla="*/ 603094 h 2161766"/>
                <a:gd name="connsiteX25" fmla="*/ 4069777 w 8151711"/>
                <a:gd name="connsiteY25" fmla="*/ 602298 h 2161766"/>
                <a:gd name="connsiteX26" fmla="*/ 4203123 w 8151711"/>
                <a:gd name="connsiteY26" fmla="*/ 717681 h 2161766"/>
                <a:gd name="connsiteX27" fmla="*/ 4204647 w 8151711"/>
                <a:gd name="connsiteY27" fmla="*/ 717871 h 2161766"/>
                <a:gd name="connsiteX28" fmla="*/ 5359839 w 8151711"/>
                <a:gd name="connsiteY28" fmla="*/ 1104110 h 2161766"/>
                <a:gd name="connsiteX29" fmla="*/ 6012348 w 8151711"/>
                <a:gd name="connsiteY29" fmla="*/ 1189371 h 2161766"/>
                <a:gd name="connsiteX30" fmla="*/ 5837358 w 8151711"/>
                <a:gd name="connsiteY30" fmla="*/ 1089808 h 2161766"/>
                <a:gd name="connsiteX31" fmla="*/ 5798114 w 8151711"/>
                <a:gd name="connsiteY31" fmla="*/ 1071229 h 2161766"/>
                <a:gd name="connsiteX32" fmla="*/ 5693404 w 8151711"/>
                <a:gd name="connsiteY32" fmla="*/ 1065343 h 2161766"/>
                <a:gd name="connsiteX33" fmla="*/ 5687403 w 8151711"/>
                <a:gd name="connsiteY33" fmla="*/ 1062295 h 2161766"/>
                <a:gd name="connsiteX34" fmla="*/ 4350304 w 8151711"/>
                <a:gd name="connsiteY34" fmla="*/ 617892 h 2161766"/>
                <a:gd name="connsiteX35" fmla="*/ 4049936 w 8151711"/>
                <a:gd name="connsiteY35" fmla="*/ 599623 h 2161766"/>
                <a:gd name="connsiteX36" fmla="*/ 4104433 w 8151711"/>
                <a:gd name="connsiteY36" fmla="*/ 644451 h 2161766"/>
                <a:gd name="connsiteX37" fmla="*/ 4053434 w 8151711"/>
                <a:gd name="connsiteY37" fmla="*/ 600094 h 2161766"/>
                <a:gd name="connsiteX38" fmla="*/ 4240114 w 8151711"/>
                <a:gd name="connsiteY38" fmla="*/ 568523 h 2161766"/>
                <a:gd name="connsiteX39" fmla="*/ 4259068 w 8151711"/>
                <a:gd name="connsiteY39" fmla="*/ 596619 h 2161766"/>
                <a:gd name="connsiteX40" fmla="*/ 4354780 w 8151711"/>
                <a:gd name="connsiteY40" fmla="*/ 615332 h 2161766"/>
                <a:gd name="connsiteX41" fmla="*/ 5694070 w 8151711"/>
                <a:gd name="connsiteY41" fmla="*/ 1060009 h 2161766"/>
                <a:gd name="connsiteX42" fmla="*/ 5785400 w 8151711"/>
                <a:gd name="connsiteY42" fmla="*/ 1065210 h 2161766"/>
                <a:gd name="connsiteX43" fmla="*/ 5624674 w 8151711"/>
                <a:gd name="connsiteY43" fmla="*/ 989118 h 2161766"/>
                <a:gd name="connsiteX44" fmla="*/ 4278975 w 8151711"/>
                <a:gd name="connsiteY44" fmla="*/ 575622 h 2161766"/>
                <a:gd name="connsiteX45" fmla="*/ 3996398 w 8151711"/>
                <a:gd name="connsiteY45" fmla="*/ 555582 h 2161766"/>
                <a:gd name="connsiteX46" fmla="*/ 4043926 w 8151711"/>
                <a:gd name="connsiteY46" fmla="*/ 594679 h 2161766"/>
                <a:gd name="connsiteX47" fmla="*/ 4047811 w 8151711"/>
                <a:gd name="connsiteY47" fmla="*/ 595204 h 2161766"/>
                <a:gd name="connsiteX48" fmla="*/ 4003267 w 8151711"/>
                <a:gd name="connsiteY48" fmla="*/ 556461 h 2161766"/>
                <a:gd name="connsiteX49" fmla="*/ 4117780 w 8151711"/>
                <a:gd name="connsiteY49" fmla="*/ 546178 h 2161766"/>
                <a:gd name="connsiteX50" fmla="*/ 4143115 w 8151711"/>
                <a:gd name="connsiteY50" fmla="*/ 573948 h 2161766"/>
                <a:gd name="connsiteX51" fmla="*/ 4242211 w 8151711"/>
                <a:gd name="connsiteY51" fmla="*/ 593323 h 2161766"/>
                <a:gd name="connsiteX52" fmla="*/ 4223683 w 8151711"/>
                <a:gd name="connsiteY52" fmla="*/ 565522 h 2161766"/>
                <a:gd name="connsiteX53" fmla="*/ 3975454 w 8151711"/>
                <a:gd name="connsiteY53" fmla="*/ 520682 h 2161766"/>
                <a:gd name="connsiteX54" fmla="*/ 4064128 w 8151711"/>
                <a:gd name="connsiteY54" fmla="*/ 597410 h 2161766"/>
                <a:gd name="connsiteX55" fmla="*/ 4070248 w 8151711"/>
                <a:gd name="connsiteY55" fmla="*/ 598237 h 2161766"/>
                <a:gd name="connsiteX56" fmla="*/ 4268464 w 8151711"/>
                <a:gd name="connsiteY56" fmla="*/ 632717 h 2161766"/>
                <a:gd name="connsiteX57" fmla="*/ 4244950 w 8151711"/>
                <a:gd name="connsiteY57" fmla="*/ 597433 h 2161766"/>
                <a:gd name="connsiteX58" fmla="*/ 4138733 w 8151711"/>
                <a:gd name="connsiteY58" fmla="*/ 576806 h 2161766"/>
                <a:gd name="connsiteX59" fmla="*/ 4130351 w 8151711"/>
                <a:gd name="connsiteY59" fmla="*/ 575282 h 2161766"/>
                <a:gd name="connsiteX60" fmla="*/ 4101273 w 8151711"/>
                <a:gd name="connsiteY60" fmla="*/ 543163 h 2161766"/>
                <a:gd name="connsiteX61" fmla="*/ 3995001 w 8151711"/>
                <a:gd name="connsiteY61" fmla="*/ 523751 h 2161766"/>
                <a:gd name="connsiteX62" fmla="*/ 3948901 w 8151711"/>
                <a:gd name="connsiteY62" fmla="*/ 516512 h 2161766"/>
                <a:gd name="connsiteX63" fmla="*/ 3990174 w 8151711"/>
                <a:gd name="connsiteY63" fmla="*/ 550463 h 2161766"/>
                <a:gd name="connsiteX64" fmla="*/ 3995712 w 8151711"/>
                <a:gd name="connsiteY64" fmla="*/ 551165 h 2161766"/>
                <a:gd name="connsiteX65" fmla="*/ 3995953 w 8151711"/>
                <a:gd name="connsiteY65" fmla="*/ 551374 h 2161766"/>
                <a:gd name="connsiteX66" fmla="*/ 3995858 w 8151711"/>
                <a:gd name="connsiteY66" fmla="*/ 551183 h 2161766"/>
                <a:gd name="connsiteX67" fmla="*/ 3995712 w 8151711"/>
                <a:gd name="connsiteY67" fmla="*/ 551165 h 2161766"/>
                <a:gd name="connsiteX68" fmla="*/ 3957301 w 8151711"/>
                <a:gd name="connsiteY68" fmla="*/ 517831 h 2161766"/>
                <a:gd name="connsiteX69" fmla="*/ 3483003 w 8151711"/>
                <a:gd name="connsiteY69" fmla="*/ 504725 h 2161766"/>
                <a:gd name="connsiteX70" fmla="*/ 2829008 w 8151711"/>
                <a:gd name="connsiteY70" fmla="*/ 612465 h 2161766"/>
                <a:gd name="connsiteX71" fmla="*/ 2824140 w 8151711"/>
                <a:gd name="connsiteY71" fmla="*/ 620752 h 2161766"/>
                <a:gd name="connsiteX72" fmla="*/ 3001543 w 8151711"/>
                <a:gd name="connsiteY72" fmla="*/ 659863 h 2161766"/>
                <a:gd name="connsiteX73" fmla="*/ 3877434 w 8151711"/>
                <a:gd name="connsiteY73" fmla="*/ 572171 h 2161766"/>
                <a:gd name="connsiteX74" fmla="*/ 4029629 w 8151711"/>
                <a:gd name="connsiteY74" fmla="*/ 592746 h 2161766"/>
                <a:gd name="connsiteX75" fmla="*/ 3982486 w 8151711"/>
                <a:gd name="connsiteY75" fmla="*/ 553804 h 2161766"/>
                <a:gd name="connsiteX76" fmla="*/ 3735160 w 8151711"/>
                <a:gd name="connsiteY76" fmla="*/ 522182 h 2161766"/>
                <a:gd name="connsiteX77" fmla="*/ 3483003 w 8151711"/>
                <a:gd name="connsiteY77" fmla="*/ 504725 h 2161766"/>
                <a:gd name="connsiteX78" fmla="*/ 4264445 w 8151711"/>
                <a:gd name="connsiteY78" fmla="*/ 485812 h 2161766"/>
                <a:gd name="connsiteX79" fmla="*/ 4299611 w 8151711"/>
                <a:gd name="connsiteY79" fmla="*/ 553565 h 2161766"/>
                <a:gd name="connsiteX80" fmla="*/ 5763928 w 8151711"/>
                <a:gd name="connsiteY80" fmla="*/ 1018583 h 2161766"/>
                <a:gd name="connsiteX81" fmla="*/ 5869198 w 8151711"/>
                <a:gd name="connsiteY81" fmla="*/ 1069981 h 2161766"/>
                <a:gd name="connsiteX82" fmla="*/ 6101067 w 8151711"/>
                <a:gd name="connsiteY82" fmla="*/ 1083185 h 2161766"/>
                <a:gd name="connsiteX83" fmla="*/ 5925044 w 8151711"/>
                <a:gd name="connsiteY83" fmla="*/ 1001766 h 2161766"/>
                <a:gd name="connsiteX84" fmla="*/ 4627588 w 8151711"/>
                <a:gd name="connsiteY84" fmla="*/ 569104 h 2161766"/>
                <a:gd name="connsiteX85" fmla="*/ 4052208 w 8151711"/>
                <a:gd name="connsiteY85" fmla="*/ 474304 h 2161766"/>
                <a:gd name="connsiteX86" fmla="*/ 4114602 w 8151711"/>
                <a:gd name="connsiteY86" fmla="*/ 542695 h 2161766"/>
                <a:gd name="connsiteX87" fmla="*/ 4221500 w 8151711"/>
                <a:gd name="connsiteY87" fmla="*/ 562247 h 2161766"/>
                <a:gd name="connsiteX88" fmla="*/ 4178072 w 8151711"/>
                <a:gd name="connsiteY88" fmla="*/ 497081 h 2161766"/>
                <a:gd name="connsiteX89" fmla="*/ 4178072 w 8151711"/>
                <a:gd name="connsiteY89" fmla="*/ 497176 h 2161766"/>
                <a:gd name="connsiteX90" fmla="*/ 3887832 w 8151711"/>
                <a:gd name="connsiteY90" fmla="*/ 444864 h 2161766"/>
                <a:gd name="connsiteX91" fmla="*/ 3971412 w 8151711"/>
                <a:gd name="connsiteY91" fmla="*/ 517184 h 2161766"/>
                <a:gd name="connsiteX92" fmla="*/ 3990810 w 8151711"/>
                <a:gd name="connsiteY92" fmla="*/ 520227 h 2161766"/>
                <a:gd name="connsiteX93" fmla="*/ 3990715 w 8151711"/>
                <a:gd name="connsiteY93" fmla="*/ 520036 h 2161766"/>
                <a:gd name="connsiteX94" fmla="*/ 4098121 w 8151711"/>
                <a:gd name="connsiteY94" fmla="*/ 539680 h 2161766"/>
                <a:gd name="connsiteX95" fmla="*/ 4036321 w 8151711"/>
                <a:gd name="connsiteY95" fmla="*/ 471417 h 2161766"/>
                <a:gd name="connsiteX96" fmla="*/ 3899751 w 8151711"/>
                <a:gd name="connsiteY96" fmla="*/ 446599 h 2161766"/>
                <a:gd name="connsiteX97" fmla="*/ 4016582 w 8151711"/>
                <a:gd name="connsiteY97" fmla="*/ 435253 h 2161766"/>
                <a:gd name="connsiteX98" fmla="*/ 4048639 w 8151711"/>
                <a:gd name="connsiteY98" fmla="*/ 470392 h 2161766"/>
                <a:gd name="connsiteX99" fmla="*/ 4183596 w 8151711"/>
                <a:gd name="connsiteY99" fmla="*/ 494986 h 2161766"/>
                <a:gd name="connsiteX100" fmla="*/ 4191597 w 8151711"/>
                <a:gd name="connsiteY100" fmla="*/ 496605 h 2161766"/>
                <a:gd name="connsiteX101" fmla="*/ 4237904 w 8151711"/>
                <a:gd name="connsiteY101" fmla="*/ 565247 h 2161766"/>
                <a:gd name="connsiteX102" fmla="*/ 4277715 w 8151711"/>
                <a:gd name="connsiteY102" fmla="*/ 572528 h 2161766"/>
                <a:gd name="connsiteX103" fmla="*/ 5637774 w 8151711"/>
                <a:gd name="connsiteY103" fmla="*/ 991028 h 2161766"/>
                <a:gd name="connsiteX104" fmla="*/ 5795306 w 8151711"/>
                <a:gd name="connsiteY104" fmla="*/ 1065774 h 2161766"/>
                <a:gd name="connsiteX105" fmla="*/ 5857098 w 8151711"/>
                <a:gd name="connsiteY105" fmla="*/ 1069292 h 2161766"/>
                <a:gd name="connsiteX106" fmla="*/ 5751277 w 8151711"/>
                <a:gd name="connsiteY106" fmla="*/ 1017594 h 2161766"/>
                <a:gd name="connsiteX107" fmla="*/ 4293229 w 8151711"/>
                <a:gd name="connsiteY107" fmla="*/ 555470 h 2161766"/>
                <a:gd name="connsiteX108" fmla="*/ 4285037 w 8151711"/>
                <a:gd name="connsiteY108" fmla="*/ 553755 h 2161766"/>
                <a:gd name="connsiteX109" fmla="*/ 4248481 w 8151711"/>
                <a:gd name="connsiteY109" fmla="*/ 482150 h 2161766"/>
                <a:gd name="connsiteX110" fmla="*/ 4160580 w 8151711"/>
                <a:gd name="connsiteY110" fmla="*/ 461989 h 2161766"/>
                <a:gd name="connsiteX111" fmla="*/ 3838982 w 8151711"/>
                <a:gd name="connsiteY111" fmla="*/ 402594 h 2161766"/>
                <a:gd name="connsiteX112" fmla="*/ 3883063 w 8151711"/>
                <a:gd name="connsiteY112" fmla="*/ 440736 h 2161766"/>
                <a:gd name="connsiteX113" fmla="*/ 3895179 w 8151711"/>
                <a:gd name="connsiteY113" fmla="*/ 442503 h 2161766"/>
                <a:gd name="connsiteX114" fmla="*/ 3895084 w 8151711"/>
                <a:gd name="connsiteY114" fmla="*/ 442408 h 2161766"/>
                <a:gd name="connsiteX115" fmla="*/ 4032775 w 8151711"/>
                <a:gd name="connsiteY115" fmla="*/ 467501 h 2161766"/>
                <a:gd name="connsiteX116" fmla="*/ 4000955 w 8151711"/>
                <a:gd name="connsiteY116" fmla="*/ 432352 h 2161766"/>
                <a:gd name="connsiteX117" fmla="*/ 3852984 w 8151711"/>
                <a:gd name="connsiteY117" fmla="*/ 404879 h 2161766"/>
                <a:gd name="connsiteX118" fmla="*/ 3838982 w 8151711"/>
                <a:gd name="connsiteY118" fmla="*/ 402594 h 2161766"/>
                <a:gd name="connsiteX119" fmla="*/ 2874742 w 8151711"/>
                <a:gd name="connsiteY119" fmla="*/ 359969 h 2161766"/>
                <a:gd name="connsiteX120" fmla="*/ 2230780 w 8151711"/>
                <a:gd name="connsiteY120" fmla="*/ 489937 h 2161766"/>
                <a:gd name="connsiteX121" fmla="*/ 2801361 w 8151711"/>
                <a:gd name="connsiteY121" fmla="*/ 615730 h 2161766"/>
                <a:gd name="connsiteX122" fmla="*/ 2806062 w 8151711"/>
                <a:gd name="connsiteY122" fmla="*/ 607843 h 2161766"/>
                <a:gd name="connsiteX123" fmla="*/ 3719683 w 8151711"/>
                <a:gd name="connsiteY123" fmla="*/ 516173 h 2161766"/>
                <a:gd name="connsiteX124" fmla="*/ 3976314 w 8151711"/>
                <a:gd name="connsiteY124" fmla="*/ 548706 h 2161766"/>
                <a:gd name="connsiteX125" fmla="*/ 3930422 w 8151711"/>
                <a:gd name="connsiteY125" fmla="*/ 510797 h 2161766"/>
                <a:gd name="connsiteX126" fmla="*/ 3937375 w 8151711"/>
                <a:gd name="connsiteY126" fmla="*/ 511845 h 2161766"/>
                <a:gd name="connsiteX127" fmla="*/ 3953278 w 8151711"/>
                <a:gd name="connsiteY127" fmla="*/ 514340 h 2161766"/>
                <a:gd name="connsiteX128" fmla="*/ 3870274 w 8151711"/>
                <a:gd name="connsiteY128" fmla="*/ 442307 h 2161766"/>
                <a:gd name="connsiteX129" fmla="*/ 3623051 w 8151711"/>
                <a:gd name="connsiteY129" fmla="*/ 406307 h 2161766"/>
                <a:gd name="connsiteX130" fmla="*/ 2874742 w 8151711"/>
                <a:gd name="connsiteY130" fmla="*/ 359969 h 2161766"/>
                <a:gd name="connsiteX131" fmla="*/ 4198421 w 8151711"/>
                <a:gd name="connsiteY131" fmla="*/ 358604 h 2161766"/>
                <a:gd name="connsiteX132" fmla="*/ 4262202 w 8151711"/>
                <a:gd name="connsiteY132" fmla="*/ 481490 h 2161766"/>
                <a:gd name="connsiteX133" fmla="*/ 4652642 w 8151711"/>
                <a:gd name="connsiteY133" fmla="*/ 572561 h 2161766"/>
                <a:gd name="connsiteX134" fmla="*/ 5903602 w 8151711"/>
                <a:gd name="connsiteY134" fmla="*/ 988430 h 2161766"/>
                <a:gd name="connsiteX135" fmla="*/ 6111357 w 8151711"/>
                <a:gd name="connsiteY135" fmla="*/ 1083771 h 2161766"/>
                <a:gd name="connsiteX136" fmla="*/ 6525413 w 8151711"/>
                <a:gd name="connsiteY136" fmla="*/ 1107348 h 2161766"/>
                <a:gd name="connsiteX137" fmla="*/ 6525413 w 8151711"/>
                <a:gd name="connsiteY137" fmla="*/ 1107253 h 2161766"/>
                <a:gd name="connsiteX138" fmla="*/ 5274970 w 8151711"/>
                <a:gd name="connsiteY138" fmla="*/ 638813 h 2161766"/>
                <a:gd name="connsiteX139" fmla="*/ 4240096 w 8151711"/>
                <a:gd name="connsiteY139" fmla="*/ 367186 h 2161766"/>
                <a:gd name="connsiteX140" fmla="*/ 4173595 w 8151711"/>
                <a:gd name="connsiteY140" fmla="*/ 310773 h 2161766"/>
                <a:gd name="connsiteX141" fmla="*/ 4196861 w 8151711"/>
                <a:gd name="connsiteY141" fmla="*/ 355599 h 2161766"/>
                <a:gd name="connsiteX142" fmla="*/ 4233372 w 8151711"/>
                <a:gd name="connsiteY142" fmla="*/ 363102 h 2161766"/>
                <a:gd name="connsiteX143" fmla="*/ 5278400 w 8151711"/>
                <a:gd name="connsiteY143" fmla="*/ 637194 h 2161766"/>
                <a:gd name="connsiteX144" fmla="*/ 6541319 w 8151711"/>
                <a:gd name="connsiteY144" fmla="*/ 1110587 h 2161766"/>
                <a:gd name="connsiteX145" fmla="*/ 6547320 w 8151711"/>
                <a:gd name="connsiteY145" fmla="*/ 1113349 h 2161766"/>
                <a:gd name="connsiteX146" fmla="*/ 6542367 w 8151711"/>
                <a:gd name="connsiteY146" fmla="*/ 1113063 h 2161766"/>
                <a:gd name="connsiteX147" fmla="*/ 6123936 w 8151711"/>
                <a:gd name="connsiteY147" fmla="*/ 1089543 h 2161766"/>
                <a:gd name="connsiteX148" fmla="*/ 6180017 w 8151711"/>
                <a:gd name="connsiteY148" fmla="*/ 1115279 h 2161766"/>
                <a:gd name="connsiteX149" fmla="*/ 6419114 w 8151711"/>
                <a:gd name="connsiteY149" fmla="*/ 1244889 h 2161766"/>
                <a:gd name="connsiteX150" fmla="*/ 6424258 w 8151711"/>
                <a:gd name="connsiteY150" fmla="*/ 1247937 h 2161766"/>
                <a:gd name="connsiteX151" fmla="*/ 6123330 w 8151711"/>
                <a:gd name="connsiteY151" fmla="*/ 1208751 h 2161766"/>
                <a:gd name="connsiteX152" fmla="*/ 6274487 w 8151711"/>
                <a:gd name="connsiteY152" fmla="*/ 1315665 h 2161766"/>
                <a:gd name="connsiteX153" fmla="*/ 6450451 w 8151711"/>
                <a:gd name="connsiteY153" fmla="*/ 1611697 h 2161766"/>
                <a:gd name="connsiteX154" fmla="*/ 8125110 w 8151711"/>
                <a:gd name="connsiteY154" fmla="*/ 2147249 h 2161766"/>
                <a:gd name="connsiteX155" fmla="*/ 8125137 w 8151711"/>
                <a:gd name="connsiteY155" fmla="*/ 2147288 h 2161766"/>
                <a:gd name="connsiteX156" fmla="*/ 8125231 w 8151711"/>
                <a:gd name="connsiteY156" fmla="*/ 2147288 h 2161766"/>
                <a:gd name="connsiteX157" fmla="*/ 8125110 w 8151711"/>
                <a:gd name="connsiteY157" fmla="*/ 2147249 h 2161766"/>
                <a:gd name="connsiteX158" fmla="*/ 7985037 w 8151711"/>
                <a:gd name="connsiteY158" fmla="*/ 1948125 h 2161766"/>
                <a:gd name="connsiteX159" fmla="*/ 7139775 w 8151711"/>
                <a:gd name="connsiteY159" fmla="*/ 1338901 h 2161766"/>
                <a:gd name="connsiteX160" fmla="*/ 5719503 w 8151711"/>
                <a:gd name="connsiteY160" fmla="*/ 738159 h 2161766"/>
                <a:gd name="connsiteX161" fmla="*/ 4173595 w 8151711"/>
                <a:gd name="connsiteY161" fmla="*/ 310773 h 2161766"/>
                <a:gd name="connsiteX162" fmla="*/ 3888416 w 8151711"/>
                <a:gd name="connsiteY162" fmla="*/ 294770 h 2161766"/>
                <a:gd name="connsiteX163" fmla="*/ 4013630 w 8151711"/>
                <a:gd name="connsiteY163" fmla="*/ 432018 h 2161766"/>
                <a:gd name="connsiteX164" fmla="*/ 4203617 w 8151711"/>
                <a:gd name="connsiteY164" fmla="*/ 467825 h 2161766"/>
                <a:gd name="connsiteX165" fmla="*/ 4246244 w 8151711"/>
                <a:gd name="connsiteY165" fmla="*/ 477768 h 2161766"/>
                <a:gd name="connsiteX166" fmla="*/ 4183880 w 8151711"/>
                <a:gd name="connsiteY166" fmla="*/ 355610 h 2161766"/>
                <a:gd name="connsiteX167" fmla="*/ 3870795 w 8151711"/>
                <a:gd name="connsiteY167" fmla="*/ 288579 h 2161766"/>
                <a:gd name="connsiteX168" fmla="*/ 3870900 w 8151711"/>
                <a:gd name="connsiteY168" fmla="*/ 288694 h 2161766"/>
                <a:gd name="connsiteX169" fmla="*/ 3870795 w 8151711"/>
                <a:gd name="connsiteY169" fmla="*/ 288674 h 2161766"/>
                <a:gd name="connsiteX170" fmla="*/ 1605845 w 8151711"/>
                <a:gd name="connsiteY170" fmla="*/ 5496 h 2161766"/>
                <a:gd name="connsiteX171" fmla="*/ 94989 w 8151711"/>
                <a:gd name="connsiteY171" fmla="*/ 419834 h 2161766"/>
                <a:gd name="connsiteX172" fmla="*/ 1566221 w 8151711"/>
                <a:gd name="connsiteY172" fmla="*/ 1860395 h 2161766"/>
                <a:gd name="connsiteX173" fmla="*/ 3586473 w 8151711"/>
                <a:gd name="connsiteY173" fmla="*/ 1265082 h 2161766"/>
                <a:gd name="connsiteX174" fmla="*/ 2781992 w 8151711"/>
                <a:gd name="connsiteY174" fmla="*/ 770354 h 2161766"/>
                <a:gd name="connsiteX175" fmla="*/ 2763036 w 8151711"/>
                <a:gd name="connsiteY175" fmla="*/ 680036 h 2161766"/>
                <a:gd name="connsiteX176" fmla="*/ 2798452 w 8151711"/>
                <a:gd name="connsiteY176" fmla="*/ 620611 h 2161766"/>
                <a:gd name="connsiteX177" fmla="*/ 2201634 w 8151711"/>
                <a:gd name="connsiteY177" fmla="*/ 489080 h 2161766"/>
                <a:gd name="connsiteX178" fmla="*/ 2204682 w 8151711"/>
                <a:gd name="connsiteY178" fmla="*/ 486985 h 2161766"/>
                <a:gd name="connsiteX179" fmla="*/ 2856763 w 8151711"/>
                <a:gd name="connsiteY179" fmla="*/ 354694 h 2161766"/>
                <a:gd name="connsiteX180" fmla="*/ 3614991 w 8151711"/>
                <a:gd name="connsiteY180" fmla="*/ 401647 h 2161766"/>
                <a:gd name="connsiteX181" fmla="*/ 3865516 w 8151711"/>
                <a:gd name="connsiteY181" fmla="*/ 438178 h 2161766"/>
                <a:gd name="connsiteX182" fmla="*/ 3577996 w 8151711"/>
                <a:gd name="connsiteY182" fmla="*/ 188662 h 2161766"/>
                <a:gd name="connsiteX183" fmla="*/ 1605845 w 8151711"/>
                <a:gd name="connsiteY183" fmla="*/ 5496 h 2161766"/>
                <a:gd name="connsiteX184" fmla="*/ 1590891 w 8151711"/>
                <a:gd name="connsiteY184" fmla="*/ 448 h 2161766"/>
                <a:gd name="connsiteX185" fmla="*/ 3581425 w 8151711"/>
                <a:gd name="connsiteY185" fmla="*/ 186662 h 2161766"/>
                <a:gd name="connsiteX186" fmla="*/ 3588569 w 8151711"/>
                <a:gd name="connsiteY186" fmla="*/ 187900 h 2161766"/>
                <a:gd name="connsiteX187" fmla="*/ 3590474 w 8151711"/>
                <a:gd name="connsiteY187" fmla="*/ 189519 h 2161766"/>
                <a:gd name="connsiteX188" fmla="*/ 3832231 w 8151711"/>
                <a:gd name="connsiteY188" fmla="*/ 398201 h 2161766"/>
                <a:gd name="connsiteX189" fmla="*/ 3848507 w 8151711"/>
                <a:gd name="connsiteY189" fmla="*/ 400879 h 2161766"/>
                <a:gd name="connsiteX190" fmla="*/ 3848412 w 8151711"/>
                <a:gd name="connsiteY190" fmla="*/ 400879 h 2161766"/>
                <a:gd name="connsiteX191" fmla="*/ 3997982 w 8151711"/>
                <a:gd name="connsiteY191" fmla="*/ 429069 h 2161766"/>
                <a:gd name="connsiteX192" fmla="*/ 3870900 w 8151711"/>
                <a:gd name="connsiteY192" fmla="*/ 288694 h 2161766"/>
                <a:gd name="connsiteX193" fmla="*/ 3878129 w 8151711"/>
                <a:gd name="connsiteY193" fmla="*/ 290103 h 2161766"/>
                <a:gd name="connsiteX194" fmla="*/ 4182352 w 8151711"/>
                <a:gd name="connsiteY194" fmla="*/ 352618 h 2161766"/>
                <a:gd name="connsiteX195" fmla="*/ 4157974 w 8151711"/>
                <a:gd name="connsiteY195" fmla="*/ 304867 h 2161766"/>
                <a:gd name="connsiteX196" fmla="*/ 4158069 w 8151711"/>
                <a:gd name="connsiteY196" fmla="*/ 304962 h 2161766"/>
                <a:gd name="connsiteX197" fmla="*/ 4165118 w 8151711"/>
                <a:gd name="connsiteY197" fmla="*/ 306486 h 2161766"/>
                <a:gd name="connsiteX198" fmla="*/ 5724265 w 8151711"/>
                <a:gd name="connsiteY198" fmla="*/ 737112 h 2161766"/>
                <a:gd name="connsiteX199" fmla="*/ 7151967 w 8151711"/>
                <a:gd name="connsiteY199" fmla="*/ 1340425 h 2161766"/>
                <a:gd name="connsiteX200" fmla="*/ 8149901 w 8151711"/>
                <a:gd name="connsiteY200" fmla="*/ 2158146 h 2161766"/>
                <a:gd name="connsiteX201" fmla="*/ 8151711 w 8151711"/>
                <a:gd name="connsiteY201" fmla="*/ 2161766 h 2161766"/>
                <a:gd name="connsiteX202" fmla="*/ 6427591 w 8151711"/>
                <a:gd name="connsiteY202" fmla="*/ 1610173 h 2161766"/>
                <a:gd name="connsiteX203" fmla="*/ 6428353 w 8151711"/>
                <a:gd name="connsiteY203" fmla="*/ 1607506 h 2161766"/>
                <a:gd name="connsiteX204" fmla="*/ 6258443 w 8151711"/>
                <a:gd name="connsiteY204" fmla="*/ 1313336 h 2161766"/>
                <a:gd name="connsiteX205" fmla="*/ 6108447 w 8151711"/>
                <a:gd name="connsiteY205" fmla="*/ 1206813 h 2161766"/>
                <a:gd name="connsiteX206" fmla="*/ 6035293 w 8151711"/>
                <a:gd name="connsiteY206" fmla="*/ 1197287 h 2161766"/>
                <a:gd name="connsiteX207" fmla="*/ 6038400 w 8151711"/>
                <a:gd name="connsiteY207" fmla="*/ 1199264 h 2161766"/>
                <a:gd name="connsiteX208" fmla="*/ 4817199 w 8151711"/>
                <a:gd name="connsiteY208" fmla="*/ 1040387 h 2161766"/>
                <a:gd name="connsiteX209" fmla="*/ 4813866 w 8151711"/>
                <a:gd name="connsiteY209" fmla="*/ 1037625 h 2161766"/>
                <a:gd name="connsiteX210" fmla="*/ 4425246 w 8151711"/>
                <a:gd name="connsiteY210" fmla="*/ 905513 h 2161766"/>
                <a:gd name="connsiteX211" fmla="*/ 4412958 w 8151711"/>
                <a:gd name="connsiteY211" fmla="*/ 903894 h 2161766"/>
                <a:gd name="connsiteX212" fmla="*/ 4405148 w 8151711"/>
                <a:gd name="connsiteY212" fmla="*/ 902941 h 2161766"/>
                <a:gd name="connsiteX213" fmla="*/ 4035616 w 8151711"/>
                <a:gd name="connsiteY213" fmla="*/ 597691 h 2161766"/>
                <a:gd name="connsiteX214" fmla="*/ 3884366 w 8151711"/>
                <a:gd name="connsiteY214" fmla="*/ 577294 h 2161766"/>
                <a:gd name="connsiteX215" fmla="*/ 3022022 w 8151711"/>
                <a:gd name="connsiteY215" fmla="*/ 667102 h 2161766"/>
                <a:gd name="connsiteX216" fmla="*/ 3020213 w 8151711"/>
                <a:gd name="connsiteY216" fmla="*/ 669484 h 2161766"/>
                <a:gd name="connsiteX217" fmla="*/ 2821270 w 8151711"/>
                <a:gd name="connsiteY217" fmla="*/ 625640 h 2161766"/>
                <a:gd name="connsiteX218" fmla="*/ 2786944 w 8151711"/>
                <a:gd name="connsiteY218" fmla="*/ 684082 h 2161766"/>
                <a:gd name="connsiteX219" fmla="*/ 2806566 w 8151711"/>
                <a:gd name="connsiteY219" fmla="*/ 773687 h 2161766"/>
                <a:gd name="connsiteX220" fmla="*/ 3612572 w 8151711"/>
                <a:gd name="connsiteY220" fmla="*/ 1265177 h 2161766"/>
                <a:gd name="connsiteX221" fmla="*/ 3623907 w 8151711"/>
                <a:gd name="connsiteY221" fmla="*/ 1269464 h 2161766"/>
                <a:gd name="connsiteX222" fmla="*/ 1564698 w 8151711"/>
                <a:gd name="connsiteY222" fmla="*/ 1883731 h 2161766"/>
                <a:gd name="connsiteX223" fmla="*/ 1549362 w 8151711"/>
                <a:gd name="connsiteY223" fmla="*/ 1876873 h 2161766"/>
                <a:gd name="connsiteX224" fmla="*/ 60890 w 8151711"/>
                <a:gd name="connsiteY224" fmla="*/ 415452 h 2161766"/>
                <a:gd name="connsiteX225" fmla="*/ 1590891 w 8151711"/>
                <a:gd name="connsiteY225" fmla="*/ 448 h 2161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8151711" h="2161766">
                  <a:moveTo>
                    <a:pt x="5881334" y="1075907"/>
                  </a:moveTo>
                  <a:lnTo>
                    <a:pt x="5954721" y="1111738"/>
                  </a:lnTo>
                  <a:lnTo>
                    <a:pt x="6113580" y="1202598"/>
                  </a:lnTo>
                  <a:lnTo>
                    <a:pt x="6399939" y="1240016"/>
                  </a:lnTo>
                  <a:lnTo>
                    <a:pt x="6399969" y="1240032"/>
                  </a:lnTo>
                  <a:lnTo>
                    <a:pt x="6400064" y="1240032"/>
                  </a:lnTo>
                  <a:lnTo>
                    <a:pt x="6399939" y="1240016"/>
                  </a:lnTo>
                  <a:lnTo>
                    <a:pt x="6162938" y="1111803"/>
                  </a:lnTo>
                  <a:lnTo>
                    <a:pt x="6113552" y="1088960"/>
                  </a:lnTo>
                  <a:close/>
                  <a:moveTo>
                    <a:pt x="5807971" y="1071783"/>
                  </a:moveTo>
                  <a:lnTo>
                    <a:pt x="5852567" y="1092943"/>
                  </a:lnTo>
                  <a:lnTo>
                    <a:pt x="6024277" y="1190930"/>
                  </a:lnTo>
                  <a:lnTo>
                    <a:pt x="6098744" y="1200660"/>
                  </a:lnTo>
                  <a:lnTo>
                    <a:pt x="5940948" y="1110256"/>
                  </a:lnTo>
                  <a:lnTo>
                    <a:pt x="5869246" y="1075227"/>
                  </a:lnTo>
                  <a:close/>
                  <a:moveTo>
                    <a:pt x="4197775" y="721234"/>
                  </a:moveTo>
                  <a:lnTo>
                    <a:pt x="4414387" y="899417"/>
                  </a:lnTo>
                  <a:cubicBezTo>
                    <a:pt x="4573264" y="920372"/>
                    <a:pt x="4754430" y="980856"/>
                    <a:pt x="4825867" y="1036672"/>
                  </a:cubicBezTo>
                  <a:lnTo>
                    <a:pt x="5346791" y="1104635"/>
                  </a:lnTo>
                  <a:lnTo>
                    <a:pt x="5141219" y="989152"/>
                  </a:lnTo>
                  <a:cubicBezTo>
                    <a:pt x="4893340" y="875022"/>
                    <a:pt x="4536403" y="771259"/>
                    <a:pt x="4210647" y="723110"/>
                  </a:cubicBezTo>
                  <a:close/>
                  <a:moveTo>
                    <a:pt x="4261829" y="600711"/>
                  </a:moveTo>
                  <a:lnTo>
                    <a:pt x="4288561" y="640337"/>
                  </a:lnTo>
                  <a:lnTo>
                    <a:pt x="4279989" y="638718"/>
                  </a:lnTo>
                  <a:cubicBezTo>
                    <a:pt x="4211695" y="625478"/>
                    <a:pt x="4142924" y="613477"/>
                    <a:pt x="4075678" y="603094"/>
                  </a:cubicBezTo>
                  <a:lnTo>
                    <a:pt x="4069777" y="602298"/>
                  </a:lnTo>
                  <a:lnTo>
                    <a:pt x="4203123" y="717681"/>
                  </a:lnTo>
                  <a:lnTo>
                    <a:pt x="4204647" y="717871"/>
                  </a:lnTo>
                  <a:cubicBezTo>
                    <a:pt x="4644606" y="783022"/>
                    <a:pt x="5140002" y="947424"/>
                    <a:pt x="5359839" y="1104110"/>
                  </a:cubicBezTo>
                  <a:lnTo>
                    <a:pt x="6012348" y="1189371"/>
                  </a:lnTo>
                  <a:lnTo>
                    <a:pt x="5837358" y="1089808"/>
                  </a:lnTo>
                  <a:lnTo>
                    <a:pt x="5798114" y="1071229"/>
                  </a:lnTo>
                  <a:lnTo>
                    <a:pt x="5693404" y="1065343"/>
                  </a:lnTo>
                  <a:lnTo>
                    <a:pt x="5687403" y="1062295"/>
                  </a:lnTo>
                  <a:cubicBezTo>
                    <a:pt x="5343861" y="886439"/>
                    <a:pt x="4845496" y="722544"/>
                    <a:pt x="4350304" y="617892"/>
                  </a:cubicBezTo>
                  <a:close/>
                  <a:moveTo>
                    <a:pt x="4049936" y="599623"/>
                  </a:moveTo>
                  <a:lnTo>
                    <a:pt x="4104433" y="644451"/>
                  </a:lnTo>
                  <a:lnTo>
                    <a:pt x="4053434" y="600094"/>
                  </a:lnTo>
                  <a:close/>
                  <a:moveTo>
                    <a:pt x="4240114" y="568523"/>
                  </a:moveTo>
                  <a:lnTo>
                    <a:pt x="4259068" y="596619"/>
                  </a:lnTo>
                  <a:lnTo>
                    <a:pt x="4354780" y="615332"/>
                  </a:lnTo>
                  <a:cubicBezTo>
                    <a:pt x="4850101" y="720550"/>
                    <a:pt x="5348111" y="884153"/>
                    <a:pt x="5694070" y="1060009"/>
                  </a:cubicBezTo>
                  <a:lnTo>
                    <a:pt x="5785400" y="1065210"/>
                  </a:lnTo>
                  <a:lnTo>
                    <a:pt x="5624674" y="989118"/>
                  </a:lnTo>
                  <a:cubicBezTo>
                    <a:pt x="5246260" y="823751"/>
                    <a:pt x="4756402" y="673183"/>
                    <a:pt x="4278975" y="575622"/>
                  </a:cubicBezTo>
                  <a:close/>
                  <a:moveTo>
                    <a:pt x="3996398" y="555582"/>
                  </a:moveTo>
                  <a:lnTo>
                    <a:pt x="4043926" y="594679"/>
                  </a:lnTo>
                  <a:lnTo>
                    <a:pt x="4047811" y="595204"/>
                  </a:lnTo>
                  <a:lnTo>
                    <a:pt x="4003267" y="556461"/>
                  </a:lnTo>
                  <a:close/>
                  <a:moveTo>
                    <a:pt x="4117780" y="546178"/>
                  </a:moveTo>
                  <a:lnTo>
                    <a:pt x="4143115" y="573948"/>
                  </a:lnTo>
                  <a:lnTo>
                    <a:pt x="4242211" y="593323"/>
                  </a:lnTo>
                  <a:lnTo>
                    <a:pt x="4223683" y="565522"/>
                  </a:lnTo>
                  <a:close/>
                  <a:moveTo>
                    <a:pt x="3975454" y="520682"/>
                  </a:moveTo>
                  <a:lnTo>
                    <a:pt x="4064128" y="597410"/>
                  </a:lnTo>
                  <a:lnTo>
                    <a:pt x="4070248" y="598237"/>
                  </a:lnTo>
                  <a:cubicBezTo>
                    <a:pt x="4135590" y="608428"/>
                    <a:pt x="4202170" y="619954"/>
                    <a:pt x="4268464" y="632717"/>
                  </a:cubicBezTo>
                  <a:lnTo>
                    <a:pt x="4244950" y="597433"/>
                  </a:lnTo>
                  <a:lnTo>
                    <a:pt x="4138733" y="576806"/>
                  </a:lnTo>
                  <a:lnTo>
                    <a:pt x="4130351" y="575282"/>
                  </a:lnTo>
                  <a:lnTo>
                    <a:pt x="4101273" y="543163"/>
                  </a:lnTo>
                  <a:lnTo>
                    <a:pt x="3995001" y="523751"/>
                  </a:lnTo>
                  <a:close/>
                  <a:moveTo>
                    <a:pt x="3948901" y="516512"/>
                  </a:moveTo>
                  <a:lnTo>
                    <a:pt x="3990174" y="550463"/>
                  </a:lnTo>
                  <a:lnTo>
                    <a:pt x="3995712" y="551165"/>
                  </a:lnTo>
                  <a:lnTo>
                    <a:pt x="3995953" y="551374"/>
                  </a:lnTo>
                  <a:lnTo>
                    <a:pt x="3995858" y="551183"/>
                  </a:lnTo>
                  <a:lnTo>
                    <a:pt x="3995712" y="551165"/>
                  </a:lnTo>
                  <a:lnTo>
                    <a:pt x="3957301" y="517831"/>
                  </a:lnTo>
                  <a:close/>
                  <a:moveTo>
                    <a:pt x="3483003" y="504725"/>
                  </a:moveTo>
                  <a:cubicBezTo>
                    <a:pt x="3164609" y="493236"/>
                    <a:pt x="2923303" y="528942"/>
                    <a:pt x="2829008" y="612465"/>
                  </a:cubicBezTo>
                  <a:lnTo>
                    <a:pt x="2824140" y="620752"/>
                  </a:lnTo>
                  <a:lnTo>
                    <a:pt x="3001543" y="659863"/>
                  </a:lnTo>
                  <a:cubicBezTo>
                    <a:pt x="3093471" y="548433"/>
                    <a:pt x="3439546" y="522180"/>
                    <a:pt x="3877434" y="572171"/>
                  </a:cubicBezTo>
                  <a:lnTo>
                    <a:pt x="4029629" y="592746"/>
                  </a:lnTo>
                  <a:lnTo>
                    <a:pt x="3982486" y="553804"/>
                  </a:lnTo>
                  <a:lnTo>
                    <a:pt x="3735160" y="522182"/>
                  </a:lnTo>
                  <a:cubicBezTo>
                    <a:pt x="3647018" y="513420"/>
                    <a:pt x="3562602" y="507597"/>
                    <a:pt x="3483003" y="504725"/>
                  </a:cubicBezTo>
                  <a:close/>
                  <a:moveTo>
                    <a:pt x="4264445" y="485812"/>
                  </a:moveTo>
                  <a:lnTo>
                    <a:pt x="4299611" y="553565"/>
                  </a:lnTo>
                  <a:cubicBezTo>
                    <a:pt x="4820104" y="662722"/>
                    <a:pt x="5358707" y="834029"/>
                    <a:pt x="5763928" y="1018583"/>
                  </a:cubicBezTo>
                  <a:lnTo>
                    <a:pt x="5869198" y="1069981"/>
                  </a:lnTo>
                  <a:lnTo>
                    <a:pt x="6101067" y="1083185"/>
                  </a:lnTo>
                  <a:lnTo>
                    <a:pt x="5925044" y="1001766"/>
                  </a:lnTo>
                  <a:cubicBezTo>
                    <a:pt x="5549306" y="838958"/>
                    <a:pt x="5093679" y="687806"/>
                    <a:pt x="4627588" y="569104"/>
                  </a:cubicBezTo>
                  <a:close/>
                  <a:moveTo>
                    <a:pt x="4052208" y="474304"/>
                  </a:moveTo>
                  <a:lnTo>
                    <a:pt x="4114602" y="542695"/>
                  </a:lnTo>
                  <a:lnTo>
                    <a:pt x="4221500" y="562247"/>
                  </a:lnTo>
                  <a:lnTo>
                    <a:pt x="4178072" y="497081"/>
                  </a:lnTo>
                  <a:lnTo>
                    <a:pt x="4178072" y="497176"/>
                  </a:lnTo>
                  <a:close/>
                  <a:moveTo>
                    <a:pt x="3887832" y="444864"/>
                  </a:moveTo>
                  <a:lnTo>
                    <a:pt x="3971412" y="517184"/>
                  </a:lnTo>
                  <a:lnTo>
                    <a:pt x="3990810" y="520227"/>
                  </a:lnTo>
                  <a:lnTo>
                    <a:pt x="3990715" y="520036"/>
                  </a:lnTo>
                  <a:lnTo>
                    <a:pt x="4098121" y="539680"/>
                  </a:lnTo>
                  <a:lnTo>
                    <a:pt x="4036321" y="471417"/>
                  </a:lnTo>
                  <a:lnTo>
                    <a:pt x="3899751" y="446599"/>
                  </a:lnTo>
                  <a:close/>
                  <a:moveTo>
                    <a:pt x="4016582" y="435253"/>
                  </a:moveTo>
                  <a:lnTo>
                    <a:pt x="4048639" y="470392"/>
                  </a:lnTo>
                  <a:lnTo>
                    <a:pt x="4183596" y="494986"/>
                  </a:lnTo>
                  <a:lnTo>
                    <a:pt x="4191597" y="496605"/>
                  </a:lnTo>
                  <a:lnTo>
                    <a:pt x="4237904" y="565247"/>
                  </a:lnTo>
                  <a:lnTo>
                    <a:pt x="4277715" y="572528"/>
                  </a:lnTo>
                  <a:cubicBezTo>
                    <a:pt x="4760263" y="671262"/>
                    <a:pt x="5255512" y="823653"/>
                    <a:pt x="5637774" y="991028"/>
                  </a:cubicBezTo>
                  <a:lnTo>
                    <a:pt x="5795306" y="1065774"/>
                  </a:lnTo>
                  <a:lnTo>
                    <a:pt x="5857098" y="1069292"/>
                  </a:lnTo>
                  <a:lnTo>
                    <a:pt x="5751277" y="1017594"/>
                  </a:lnTo>
                  <a:cubicBezTo>
                    <a:pt x="5348254" y="834005"/>
                    <a:pt x="4811580" y="663555"/>
                    <a:pt x="4293229" y="555470"/>
                  </a:cubicBezTo>
                  <a:lnTo>
                    <a:pt x="4285037" y="553755"/>
                  </a:lnTo>
                  <a:lnTo>
                    <a:pt x="4248481" y="482150"/>
                  </a:lnTo>
                  <a:lnTo>
                    <a:pt x="4160580" y="461989"/>
                  </a:lnTo>
                  <a:close/>
                  <a:moveTo>
                    <a:pt x="3838982" y="402594"/>
                  </a:moveTo>
                  <a:lnTo>
                    <a:pt x="3883063" y="440736"/>
                  </a:lnTo>
                  <a:lnTo>
                    <a:pt x="3895179" y="442503"/>
                  </a:lnTo>
                  <a:lnTo>
                    <a:pt x="3895084" y="442408"/>
                  </a:lnTo>
                  <a:lnTo>
                    <a:pt x="4032775" y="467501"/>
                  </a:lnTo>
                  <a:lnTo>
                    <a:pt x="4000955" y="432352"/>
                  </a:lnTo>
                  <a:lnTo>
                    <a:pt x="3852984" y="404879"/>
                  </a:lnTo>
                  <a:cubicBezTo>
                    <a:pt x="3848317" y="404118"/>
                    <a:pt x="3843649" y="403355"/>
                    <a:pt x="3838982" y="402594"/>
                  </a:cubicBezTo>
                  <a:close/>
                  <a:moveTo>
                    <a:pt x="2874742" y="359969"/>
                  </a:moveTo>
                  <a:cubicBezTo>
                    <a:pt x="2581062" y="365493"/>
                    <a:pt x="2350890" y="407118"/>
                    <a:pt x="2230780" y="489937"/>
                  </a:cubicBezTo>
                  <a:lnTo>
                    <a:pt x="2801361" y="615730"/>
                  </a:lnTo>
                  <a:lnTo>
                    <a:pt x="2806062" y="607843"/>
                  </a:lnTo>
                  <a:cubicBezTo>
                    <a:pt x="2925753" y="502584"/>
                    <a:pt x="3276174" y="472539"/>
                    <a:pt x="3719683" y="516173"/>
                  </a:cubicBezTo>
                  <a:lnTo>
                    <a:pt x="3976314" y="548706"/>
                  </a:lnTo>
                  <a:lnTo>
                    <a:pt x="3930422" y="510797"/>
                  </a:lnTo>
                  <a:lnTo>
                    <a:pt x="3937375" y="511845"/>
                  </a:lnTo>
                  <a:lnTo>
                    <a:pt x="3953278" y="514340"/>
                  </a:lnTo>
                  <a:lnTo>
                    <a:pt x="3870274" y="442307"/>
                  </a:lnTo>
                  <a:lnTo>
                    <a:pt x="3623051" y="406307"/>
                  </a:lnTo>
                  <a:cubicBezTo>
                    <a:pt x="3350984" y="371988"/>
                    <a:pt x="3095001" y="355825"/>
                    <a:pt x="2874742" y="359969"/>
                  </a:cubicBezTo>
                  <a:close/>
                  <a:moveTo>
                    <a:pt x="4198421" y="358604"/>
                  </a:moveTo>
                  <a:lnTo>
                    <a:pt x="4262202" y="481490"/>
                  </a:lnTo>
                  <a:lnTo>
                    <a:pt x="4652642" y="572561"/>
                  </a:lnTo>
                  <a:cubicBezTo>
                    <a:pt x="5100406" y="687784"/>
                    <a:pt x="5537638" y="832454"/>
                    <a:pt x="5903602" y="988430"/>
                  </a:cubicBezTo>
                  <a:lnTo>
                    <a:pt x="6111357" y="1083771"/>
                  </a:lnTo>
                  <a:lnTo>
                    <a:pt x="6525413" y="1107348"/>
                  </a:lnTo>
                  <a:lnTo>
                    <a:pt x="6525413" y="1107253"/>
                  </a:lnTo>
                  <a:cubicBezTo>
                    <a:pt x="6154509" y="936470"/>
                    <a:pt x="5728742" y="777974"/>
                    <a:pt x="5274970" y="638813"/>
                  </a:cubicBezTo>
                  <a:cubicBezTo>
                    <a:pt x="4939214" y="535801"/>
                    <a:pt x="4591135" y="444414"/>
                    <a:pt x="4240096" y="367186"/>
                  </a:cubicBezTo>
                  <a:close/>
                  <a:moveTo>
                    <a:pt x="4173595" y="310773"/>
                  </a:moveTo>
                  <a:lnTo>
                    <a:pt x="4196861" y="355599"/>
                  </a:lnTo>
                  <a:lnTo>
                    <a:pt x="4233372" y="363102"/>
                  </a:lnTo>
                  <a:cubicBezTo>
                    <a:pt x="4587956" y="440991"/>
                    <a:pt x="4939501" y="533252"/>
                    <a:pt x="5278400" y="637194"/>
                  </a:cubicBezTo>
                  <a:cubicBezTo>
                    <a:pt x="5736552" y="777688"/>
                    <a:pt x="6166701" y="937898"/>
                    <a:pt x="6541319" y="1110587"/>
                  </a:cubicBezTo>
                  <a:lnTo>
                    <a:pt x="6547320" y="1113349"/>
                  </a:lnTo>
                  <a:lnTo>
                    <a:pt x="6542367" y="1113063"/>
                  </a:lnTo>
                  <a:lnTo>
                    <a:pt x="6123936" y="1089543"/>
                  </a:lnTo>
                  <a:lnTo>
                    <a:pt x="6180017" y="1115279"/>
                  </a:lnTo>
                  <a:cubicBezTo>
                    <a:pt x="6266320" y="1158137"/>
                    <a:pt x="6346402" y="1201455"/>
                    <a:pt x="6419114" y="1244889"/>
                  </a:cubicBezTo>
                  <a:lnTo>
                    <a:pt x="6424258" y="1247937"/>
                  </a:lnTo>
                  <a:lnTo>
                    <a:pt x="6123330" y="1208751"/>
                  </a:lnTo>
                  <a:lnTo>
                    <a:pt x="6274487" y="1315665"/>
                  </a:lnTo>
                  <a:cubicBezTo>
                    <a:pt x="6407803" y="1424066"/>
                    <a:pt x="6472739" y="1526615"/>
                    <a:pt x="6450451" y="1611697"/>
                  </a:cubicBezTo>
                  <a:lnTo>
                    <a:pt x="8125110" y="2147249"/>
                  </a:lnTo>
                  <a:lnTo>
                    <a:pt x="8125137" y="2147288"/>
                  </a:lnTo>
                  <a:lnTo>
                    <a:pt x="8125231" y="2147288"/>
                  </a:lnTo>
                  <a:lnTo>
                    <a:pt x="8125110" y="2147249"/>
                  </a:lnTo>
                  <a:lnTo>
                    <a:pt x="7985037" y="1948125"/>
                  </a:lnTo>
                  <a:cubicBezTo>
                    <a:pt x="7804144" y="1745774"/>
                    <a:pt x="7506250" y="1536069"/>
                    <a:pt x="7139775" y="1338901"/>
                  </a:cubicBezTo>
                  <a:cubicBezTo>
                    <a:pt x="6738772" y="1123160"/>
                    <a:pt x="6241568" y="915324"/>
                    <a:pt x="5719503" y="738159"/>
                  </a:cubicBezTo>
                  <a:cubicBezTo>
                    <a:pt x="5233728" y="573377"/>
                    <a:pt x="4697946" y="425263"/>
                    <a:pt x="4173595" y="310773"/>
                  </a:cubicBezTo>
                  <a:close/>
                  <a:moveTo>
                    <a:pt x="3888416" y="294770"/>
                  </a:moveTo>
                  <a:lnTo>
                    <a:pt x="4013630" y="432018"/>
                  </a:lnTo>
                  <a:lnTo>
                    <a:pt x="4203617" y="467825"/>
                  </a:lnTo>
                  <a:lnTo>
                    <a:pt x="4246244" y="477768"/>
                  </a:lnTo>
                  <a:lnTo>
                    <a:pt x="4183880" y="355610"/>
                  </a:lnTo>
                  <a:close/>
                  <a:moveTo>
                    <a:pt x="3870795" y="288579"/>
                  </a:moveTo>
                  <a:lnTo>
                    <a:pt x="3870900" y="288694"/>
                  </a:lnTo>
                  <a:lnTo>
                    <a:pt x="3870795" y="288674"/>
                  </a:lnTo>
                  <a:close/>
                  <a:moveTo>
                    <a:pt x="1605845" y="5496"/>
                  </a:moveTo>
                  <a:cubicBezTo>
                    <a:pt x="856514" y="14640"/>
                    <a:pt x="275488" y="144085"/>
                    <a:pt x="94989" y="419834"/>
                  </a:cubicBezTo>
                  <a:cubicBezTo>
                    <a:pt x="-135801" y="772544"/>
                    <a:pt x="322256" y="1300896"/>
                    <a:pt x="1566221" y="1860395"/>
                  </a:cubicBezTo>
                  <a:lnTo>
                    <a:pt x="3586473" y="1265082"/>
                  </a:lnTo>
                  <a:cubicBezTo>
                    <a:pt x="3141561" y="1094680"/>
                    <a:pt x="2858478" y="916181"/>
                    <a:pt x="2781992" y="770354"/>
                  </a:cubicBezTo>
                  <a:cubicBezTo>
                    <a:pt x="2764609" y="737219"/>
                    <a:pt x="2758657" y="707117"/>
                    <a:pt x="2763036" y="680036"/>
                  </a:cubicBezTo>
                  <a:lnTo>
                    <a:pt x="2798452" y="620611"/>
                  </a:lnTo>
                  <a:lnTo>
                    <a:pt x="2201634" y="489080"/>
                  </a:lnTo>
                  <a:lnTo>
                    <a:pt x="2204682" y="486985"/>
                  </a:lnTo>
                  <a:cubicBezTo>
                    <a:pt x="2325887" y="402689"/>
                    <a:pt x="2559131" y="360350"/>
                    <a:pt x="2856763" y="354694"/>
                  </a:cubicBezTo>
                  <a:cubicBezTo>
                    <a:pt x="3079988" y="350453"/>
                    <a:pt x="3339431" y="366845"/>
                    <a:pt x="3614991" y="401647"/>
                  </a:cubicBezTo>
                  <a:lnTo>
                    <a:pt x="3865516" y="438178"/>
                  </a:lnTo>
                  <a:lnTo>
                    <a:pt x="3577996" y="188662"/>
                  </a:lnTo>
                  <a:cubicBezTo>
                    <a:pt x="2888958" y="67123"/>
                    <a:pt x="2200491" y="-1648"/>
                    <a:pt x="1605845" y="5496"/>
                  </a:cubicBezTo>
                  <a:close/>
                  <a:moveTo>
                    <a:pt x="1590891" y="448"/>
                  </a:moveTo>
                  <a:cubicBezTo>
                    <a:pt x="2191823" y="-6315"/>
                    <a:pt x="2886672" y="63694"/>
                    <a:pt x="3581425" y="186662"/>
                  </a:cubicBezTo>
                  <a:lnTo>
                    <a:pt x="3588569" y="187900"/>
                  </a:lnTo>
                  <a:lnTo>
                    <a:pt x="3590474" y="189519"/>
                  </a:lnTo>
                  <a:lnTo>
                    <a:pt x="3832231" y="398201"/>
                  </a:lnTo>
                  <a:lnTo>
                    <a:pt x="3848507" y="400879"/>
                  </a:lnTo>
                  <a:lnTo>
                    <a:pt x="3848412" y="400879"/>
                  </a:lnTo>
                  <a:lnTo>
                    <a:pt x="3997982" y="429069"/>
                  </a:lnTo>
                  <a:lnTo>
                    <a:pt x="3870900" y="288694"/>
                  </a:lnTo>
                  <a:lnTo>
                    <a:pt x="3878129" y="290103"/>
                  </a:lnTo>
                  <a:lnTo>
                    <a:pt x="4182352" y="352618"/>
                  </a:lnTo>
                  <a:lnTo>
                    <a:pt x="4157974" y="304867"/>
                  </a:lnTo>
                  <a:lnTo>
                    <a:pt x="4158069" y="304962"/>
                  </a:lnTo>
                  <a:lnTo>
                    <a:pt x="4165118" y="306486"/>
                  </a:lnTo>
                  <a:cubicBezTo>
                    <a:pt x="4693945" y="421739"/>
                    <a:pt x="5234394" y="570996"/>
                    <a:pt x="5724265" y="737112"/>
                  </a:cubicBezTo>
                  <a:cubicBezTo>
                    <a:pt x="6248616" y="914943"/>
                    <a:pt x="6748297" y="1123731"/>
                    <a:pt x="7151967" y="1340425"/>
                  </a:cubicBezTo>
                  <a:cubicBezTo>
                    <a:pt x="7646410" y="1605982"/>
                    <a:pt x="8018075" y="1894494"/>
                    <a:pt x="8149901" y="2158146"/>
                  </a:cubicBezTo>
                  <a:lnTo>
                    <a:pt x="8151711" y="2161766"/>
                  </a:lnTo>
                  <a:lnTo>
                    <a:pt x="6427591" y="1610173"/>
                  </a:lnTo>
                  <a:lnTo>
                    <a:pt x="6428353" y="1607506"/>
                  </a:lnTo>
                  <a:cubicBezTo>
                    <a:pt x="6453356" y="1523353"/>
                    <a:pt x="6390437" y="1421358"/>
                    <a:pt x="6258443" y="1313336"/>
                  </a:cubicBezTo>
                  <a:lnTo>
                    <a:pt x="6108447" y="1206813"/>
                  </a:lnTo>
                  <a:lnTo>
                    <a:pt x="6035293" y="1197287"/>
                  </a:lnTo>
                  <a:lnTo>
                    <a:pt x="6038400" y="1199264"/>
                  </a:lnTo>
                  <a:lnTo>
                    <a:pt x="4817199" y="1040387"/>
                  </a:lnTo>
                  <a:lnTo>
                    <a:pt x="4813866" y="1037625"/>
                  </a:lnTo>
                  <a:cubicBezTo>
                    <a:pt x="4749286" y="984475"/>
                    <a:pt x="4577455" y="926278"/>
                    <a:pt x="4425246" y="905513"/>
                  </a:cubicBezTo>
                  <a:cubicBezTo>
                    <a:pt x="4421055" y="904942"/>
                    <a:pt x="4417054" y="904370"/>
                    <a:pt x="4412958" y="903894"/>
                  </a:cubicBezTo>
                  <a:lnTo>
                    <a:pt x="4405148" y="902941"/>
                  </a:lnTo>
                  <a:lnTo>
                    <a:pt x="4035616" y="597691"/>
                  </a:lnTo>
                  <a:lnTo>
                    <a:pt x="3884366" y="577294"/>
                  </a:lnTo>
                  <a:cubicBezTo>
                    <a:pt x="3450076" y="527960"/>
                    <a:pt x="3108283" y="555088"/>
                    <a:pt x="3022022" y="667102"/>
                  </a:cubicBezTo>
                  <a:lnTo>
                    <a:pt x="3020213" y="669484"/>
                  </a:lnTo>
                  <a:lnTo>
                    <a:pt x="2821270" y="625640"/>
                  </a:lnTo>
                  <a:lnTo>
                    <a:pt x="2786944" y="684082"/>
                  </a:lnTo>
                  <a:cubicBezTo>
                    <a:pt x="2782840" y="710949"/>
                    <a:pt x="2789016" y="740814"/>
                    <a:pt x="2806566" y="773687"/>
                  </a:cubicBezTo>
                  <a:cubicBezTo>
                    <a:pt x="2884005" y="918753"/>
                    <a:pt x="3168040" y="1096299"/>
                    <a:pt x="3612572" y="1265177"/>
                  </a:cubicBezTo>
                  <a:lnTo>
                    <a:pt x="3623907" y="1269464"/>
                  </a:lnTo>
                  <a:lnTo>
                    <a:pt x="1564698" y="1883731"/>
                  </a:lnTo>
                  <a:lnTo>
                    <a:pt x="1549362" y="1876873"/>
                  </a:lnTo>
                  <a:cubicBezTo>
                    <a:pt x="283203" y="1308707"/>
                    <a:pt x="-178759" y="772163"/>
                    <a:pt x="60890" y="415452"/>
                  </a:cubicBezTo>
                  <a:cubicBezTo>
                    <a:pt x="247008" y="138370"/>
                    <a:pt x="835272" y="8925"/>
                    <a:pt x="1590891" y="4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051" name="组合 3050"/>
            <p:cNvGrpSpPr/>
            <p:nvPr/>
          </p:nvGrpSpPr>
          <p:grpSpPr>
            <a:xfrm>
              <a:off x="-1001300" y="4100654"/>
              <a:ext cx="7164417" cy="2489359"/>
              <a:chOff x="2365615" y="1682019"/>
              <a:chExt cx="7164417" cy="2489359"/>
            </a:xfrm>
          </p:grpSpPr>
          <p:sp>
            <p:nvSpPr>
              <p:cNvPr id="3056" name="任意多边形: 形状 3055"/>
              <p:cNvSpPr/>
              <p:nvPr/>
            </p:nvSpPr>
            <p:spPr>
              <a:xfrm>
                <a:off x="5023050" y="2236184"/>
                <a:ext cx="3988595" cy="1630261"/>
              </a:xfrm>
              <a:custGeom>
                <a:gdLst>
                  <a:gd name="connsiteX0" fmla="*/ 3361738 w 3988595"/>
                  <a:gd name="connsiteY0" fmla="*/ 1609524 h 1630261"/>
                  <a:gd name="connsiteX1" fmla="*/ 3361755 w 3988595"/>
                  <a:gd name="connsiteY1" fmla="*/ 1609534 h 1630261"/>
                  <a:gd name="connsiteX2" fmla="*/ 3361659 w 3988595"/>
                  <a:gd name="connsiteY2" fmla="*/ 1609534 h 1630261"/>
                  <a:gd name="connsiteX3" fmla="*/ 2824449 w 3988595"/>
                  <a:gd name="connsiteY3" fmla="*/ 1548669 h 1630261"/>
                  <a:gd name="connsiteX4" fmla="*/ 2931605 w 3988595"/>
                  <a:gd name="connsiteY4" fmla="*/ 1548860 h 1630261"/>
                  <a:gd name="connsiteX5" fmla="*/ 3042857 w 3988595"/>
                  <a:gd name="connsiteY5" fmla="*/ 1629441 h 1630261"/>
                  <a:gd name="connsiteX6" fmla="*/ 2929415 w 3988595"/>
                  <a:gd name="connsiteY6" fmla="*/ 1630203 h 1630261"/>
                  <a:gd name="connsiteX7" fmla="*/ 3071718 w 3988595"/>
                  <a:gd name="connsiteY7" fmla="*/ 1545050 h 1630261"/>
                  <a:gd name="connsiteX8" fmla="*/ 3190686 w 3988595"/>
                  <a:gd name="connsiteY8" fmla="*/ 1623917 h 1630261"/>
                  <a:gd name="connsiteX9" fmla="*/ 3086387 w 3988595"/>
                  <a:gd name="connsiteY9" fmla="*/ 1628394 h 1630261"/>
                  <a:gd name="connsiteX10" fmla="*/ 2972753 w 3988595"/>
                  <a:gd name="connsiteY10" fmla="*/ 1548288 h 1630261"/>
                  <a:gd name="connsiteX11" fmla="*/ 3071718 w 3988595"/>
                  <a:gd name="connsiteY11" fmla="*/ 1545050 h 1630261"/>
                  <a:gd name="connsiteX12" fmla="*/ 2665001 w 3988595"/>
                  <a:gd name="connsiteY12" fmla="*/ 1544002 h 1630261"/>
                  <a:gd name="connsiteX13" fmla="*/ 2779968 w 3988595"/>
                  <a:gd name="connsiteY13" fmla="*/ 1547907 h 1630261"/>
                  <a:gd name="connsiteX14" fmla="*/ 2882266 w 3988595"/>
                  <a:gd name="connsiteY14" fmla="*/ 1629727 h 1630261"/>
                  <a:gd name="connsiteX15" fmla="*/ 2760060 w 3988595"/>
                  <a:gd name="connsiteY15" fmla="*/ 1626489 h 1630261"/>
                  <a:gd name="connsiteX16" fmla="*/ 3200115 w 3988595"/>
                  <a:gd name="connsiteY16" fmla="*/ 1536572 h 1630261"/>
                  <a:gd name="connsiteX17" fmla="*/ 3325655 w 3988595"/>
                  <a:gd name="connsiteY17" fmla="*/ 1613439 h 1630261"/>
                  <a:gd name="connsiteX18" fmla="*/ 3230595 w 3988595"/>
                  <a:gd name="connsiteY18" fmla="*/ 1621440 h 1630261"/>
                  <a:gd name="connsiteX19" fmla="*/ 3109628 w 3988595"/>
                  <a:gd name="connsiteY19" fmla="*/ 1543050 h 1630261"/>
                  <a:gd name="connsiteX20" fmla="*/ 3200115 w 3988595"/>
                  <a:gd name="connsiteY20" fmla="*/ 1536572 h 1630261"/>
                  <a:gd name="connsiteX21" fmla="*/ 2494789 w 3988595"/>
                  <a:gd name="connsiteY21" fmla="*/ 1534096 h 1630261"/>
                  <a:gd name="connsiteX22" fmla="*/ 2617376 w 3988595"/>
                  <a:gd name="connsiteY22" fmla="*/ 1541716 h 1630261"/>
                  <a:gd name="connsiteX23" fmla="*/ 2709482 w 3988595"/>
                  <a:gd name="connsiteY23" fmla="*/ 1624393 h 1630261"/>
                  <a:gd name="connsiteX24" fmla="*/ 2578800 w 3988595"/>
                  <a:gd name="connsiteY24" fmla="*/ 1617059 h 1630261"/>
                  <a:gd name="connsiteX25" fmla="*/ 2578895 w 3988595"/>
                  <a:gd name="connsiteY25" fmla="*/ 1617059 h 1630261"/>
                  <a:gd name="connsiteX26" fmla="*/ 2378488 w 3988595"/>
                  <a:gd name="connsiteY26" fmla="*/ 1524762 h 1630261"/>
                  <a:gd name="connsiteX27" fmla="*/ 2443639 w 3988595"/>
                  <a:gd name="connsiteY27" fmla="*/ 1530287 h 1630261"/>
                  <a:gd name="connsiteX28" fmla="*/ 2524220 w 3988595"/>
                  <a:gd name="connsiteY28" fmla="*/ 1613345 h 1630261"/>
                  <a:gd name="connsiteX29" fmla="*/ 2454688 w 3988595"/>
                  <a:gd name="connsiteY29" fmla="*/ 1607820 h 1630261"/>
                  <a:gd name="connsiteX30" fmla="*/ 2454688 w 3988595"/>
                  <a:gd name="connsiteY30" fmla="*/ 1607725 h 1630261"/>
                  <a:gd name="connsiteX31" fmla="*/ 3316511 w 3988595"/>
                  <a:gd name="connsiteY31" fmla="*/ 1523714 h 1630261"/>
                  <a:gd name="connsiteX32" fmla="*/ 3447289 w 3988595"/>
                  <a:gd name="connsiteY32" fmla="*/ 1598295 h 1630261"/>
                  <a:gd name="connsiteX33" fmla="*/ 3361738 w 3988595"/>
                  <a:gd name="connsiteY33" fmla="*/ 1609524 h 1630261"/>
                  <a:gd name="connsiteX34" fmla="*/ 3234596 w 3988595"/>
                  <a:gd name="connsiteY34" fmla="*/ 1533334 h 1630261"/>
                  <a:gd name="connsiteX35" fmla="*/ 3316511 w 3988595"/>
                  <a:gd name="connsiteY35" fmla="*/ 1523714 h 1630261"/>
                  <a:gd name="connsiteX36" fmla="*/ 3420905 w 3988595"/>
                  <a:gd name="connsiteY36" fmla="*/ 1506855 h 1630261"/>
                  <a:gd name="connsiteX37" fmla="*/ 3555874 w 3988595"/>
                  <a:gd name="connsiteY37" fmla="*/ 1578864 h 1630261"/>
                  <a:gd name="connsiteX38" fmla="*/ 3479674 w 3988595"/>
                  <a:gd name="connsiteY38" fmla="*/ 1593151 h 1630261"/>
                  <a:gd name="connsiteX39" fmla="*/ 3347562 w 3988595"/>
                  <a:gd name="connsiteY39" fmla="*/ 1519332 h 1630261"/>
                  <a:gd name="connsiteX40" fmla="*/ 3420905 w 3988595"/>
                  <a:gd name="connsiteY40" fmla="*/ 1506855 h 1630261"/>
                  <a:gd name="connsiteX41" fmla="*/ 3513297 w 3988595"/>
                  <a:gd name="connsiteY41" fmla="*/ 1486281 h 1630261"/>
                  <a:gd name="connsiteX42" fmla="*/ 3651410 w 3988595"/>
                  <a:gd name="connsiteY42" fmla="*/ 1555527 h 1630261"/>
                  <a:gd name="connsiteX43" fmla="*/ 3584544 w 3988595"/>
                  <a:gd name="connsiteY43" fmla="*/ 1572577 h 1630261"/>
                  <a:gd name="connsiteX44" fmla="*/ 3448527 w 3988595"/>
                  <a:gd name="connsiteY44" fmla="*/ 1501330 h 1630261"/>
                  <a:gd name="connsiteX45" fmla="*/ 3513297 w 3988595"/>
                  <a:gd name="connsiteY45" fmla="*/ 1486281 h 1630261"/>
                  <a:gd name="connsiteX46" fmla="*/ 3593784 w 3988595"/>
                  <a:gd name="connsiteY46" fmla="*/ 1462373 h 1630261"/>
                  <a:gd name="connsiteX47" fmla="*/ 3734087 w 3988595"/>
                  <a:gd name="connsiteY47" fmla="*/ 1528667 h 1630261"/>
                  <a:gd name="connsiteX48" fmla="*/ 3676365 w 3988595"/>
                  <a:gd name="connsiteY48" fmla="*/ 1548193 h 1630261"/>
                  <a:gd name="connsiteX49" fmla="*/ 3537491 w 3988595"/>
                  <a:gd name="connsiteY49" fmla="*/ 1479804 h 1630261"/>
                  <a:gd name="connsiteX50" fmla="*/ 3593784 w 3988595"/>
                  <a:gd name="connsiteY50" fmla="*/ 1462373 h 1630261"/>
                  <a:gd name="connsiteX51" fmla="*/ 3662745 w 3988595"/>
                  <a:gd name="connsiteY51" fmla="*/ 1435322 h 1630261"/>
                  <a:gd name="connsiteX52" fmla="*/ 3804286 w 3988595"/>
                  <a:gd name="connsiteY52" fmla="*/ 1498568 h 1630261"/>
                  <a:gd name="connsiteX53" fmla="*/ 3755423 w 3988595"/>
                  <a:gd name="connsiteY53" fmla="*/ 1520380 h 1630261"/>
                  <a:gd name="connsiteX54" fmla="*/ 3614643 w 3988595"/>
                  <a:gd name="connsiteY54" fmla="*/ 1454943 h 1630261"/>
                  <a:gd name="connsiteX55" fmla="*/ 3662745 w 3988595"/>
                  <a:gd name="connsiteY55" fmla="*/ 1435322 h 1630261"/>
                  <a:gd name="connsiteX56" fmla="*/ 3720371 w 3988595"/>
                  <a:gd name="connsiteY56" fmla="*/ 1405509 h 1630261"/>
                  <a:gd name="connsiteX57" fmla="*/ 3862389 w 3988595"/>
                  <a:gd name="connsiteY57" fmla="*/ 1465611 h 1630261"/>
                  <a:gd name="connsiteX58" fmla="*/ 3822098 w 3988595"/>
                  <a:gd name="connsiteY58" fmla="*/ 1489424 h 1630261"/>
                  <a:gd name="connsiteX59" fmla="*/ 3680366 w 3988595"/>
                  <a:gd name="connsiteY59" fmla="*/ 1427035 h 1630261"/>
                  <a:gd name="connsiteX60" fmla="*/ 3720371 w 3988595"/>
                  <a:gd name="connsiteY60" fmla="*/ 1405509 h 1630261"/>
                  <a:gd name="connsiteX61" fmla="*/ 3767233 w 3988595"/>
                  <a:gd name="connsiteY61" fmla="*/ 1373314 h 1630261"/>
                  <a:gd name="connsiteX62" fmla="*/ 3908966 w 3988595"/>
                  <a:gd name="connsiteY62" fmla="*/ 1430274 h 1630261"/>
                  <a:gd name="connsiteX63" fmla="*/ 3876962 w 3988595"/>
                  <a:gd name="connsiteY63" fmla="*/ 1455801 h 1630261"/>
                  <a:gd name="connsiteX64" fmla="*/ 3876866 w 3988595"/>
                  <a:gd name="connsiteY64" fmla="*/ 1455801 h 1630261"/>
                  <a:gd name="connsiteX65" fmla="*/ 3734944 w 3988595"/>
                  <a:gd name="connsiteY65" fmla="*/ 1396555 h 1630261"/>
                  <a:gd name="connsiteX66" fmla="*/ 3767233 w 3988595"/>
                  <a:gd name="connsiteY66" fmla="*/ 1373314 h 1630261"/>
                  <a:gd name="connsiteX67" fmla="*/ 3803429 w 3988595"/>
                  <a:gd name="connsiteY67" fmla="*/ 1338929 h 1630261"/>
                  <a:gd name="connsiteX68" fmla="*/ 3944113 w 3988595"/>
                  <a:gd name="connsiteY68" fmla="*/ 1392650 h 1630261"/>
                  <a:gd name="connsiteX69" fmla="*/ 3920015 w 3988595"/>
                  <a:gd name="connsiteY69" fmla="*/ 1419701 h 1630261"/>
                  <a:gd name="connsiteX70" fmla="*/ 3778568 w 3988595"/>
                  <a:gd name="connsiteY70" fmla="*/ 1363694 h 1630261"/>
                  <a:gd name="connsiteX71" fmla="*/ 3803429 w 3988595"/>
                  <a:gd name="connsiteY71" fmla="*/ 1338929 h 1630261"/>
                  <a:gd name="connsiteX72" fmla="*/ 3829623 w 3988595"/>
                  <a:gd name="connsiteY72" fmla="*/ 1302543 h 1630261"/>
                  <a:gd name="connsiteX73" fmla="*/ 3968783 w 3988595"/>
                  <a:gd name="connsiteY73" fmla="*/ 1353121 h 1630261"/>
                  <a:gd name="connsiteX74" fmla="*/ 3952209 w 3988595"/>
                  <a:gd name="connsiteY74" fmla="*/ 1381505 h 1630261"/>
                  <a:gd name="connsiteX75" fmla="*/ 3811906 w 3988595"/>
                  <a:gd name="connsiteY75" fmla="*/ 1328642 h 1630261"/>
                  <a:gd name="connsiteX76" fmla="*/ 3829623 w 3988595"/>
                  <a:gd name="connsiteY76" fmla="*/ 1302543 h 1630261"/>
                  <a:gd name="connsiteX77" fmla="*/ 3846387 w 3988595"/>
                  <a:gd name="connsiteY77" fmla="*/ 1264634 h 1630261"/>
                  <a:gd name="connsiteX78" fmla="*/ 3983451 w 3988595"/>
                  <a:gd name="connsiteY78" fmla="*/ 1312068 h 1630261"/>
                  <a:gd name="connsiteX79" fmla="*/ 3974021 w 3988595"/>
                  <a:gd name="connsiteY79" fmla="*/ 1341596 h 1630261"/>
                  <a:gd name="connsiteX80" fmla="*/ 3974021 w 3988595"/>
                  <a:gd name="connsiteY80" fmla="*/ 1341501 h 1630261"/>
                  <a:gd name="connsiteX81" fmla="*/ 3835433 w 3988595"/>
                  <a:gd name="connsiteY81" fmla="*/ 1291875 h 1630261"/>
                  <a:gd name="connsiteX82" fmla="*/ 3846387 w 3988595"/>
                  <a:gd name="connsiteY82" fmla="*/ 1264634 h 1630261"/>
                  <a:gd name="connsiteX83" fmla="*/ 3854007 w 3988595"/>
                  <a:gd name="connsiteY83" fmla="*/ 1225296 h 1630261"/>
                  <a:gd name="connsiteX84" fmla="*/ 3988595 w 3988595"/>
                  <a:gd name="connsiteY84" fmla="*/ 1269587 h 1630261"/>
                  <a:gd name="connsiteX85" fmla="*/ 3985928 w 3988595"/>
                  <a:gd name="connsiteY85" fmla="*/ 1300067 h 1630261"/>
                  <a:gd name="connsiteX86" fmla="*/ 3985832 w 3988595"/>
                  <a:gd name="connsiteY86" fmla="*/ 1299972 h 1630261"/>
                  <a:gd name="connsiteX87" fmla="*/ 3849434 w 3988595"/>
                  <a:gd name="connsiteY87" fmla="*/ 1253489 h 1630261"/>
                  <a:gd name="connsiteX88" fmla="*/ 3854007 w 3988595"/>
                  <a:gd name="connsiteY88" fmla="*/ 1225296 h 1630261"/>
                  <a:gd name="connsiteX89" fmla="*/ 2678616 w 3988595"/>
                  <a:gd name="connsiteY89" fmla="*/ 1224245 h 1630261"/>
                  <a:gd name="connsiteX90" fmla="*/ 2678621 w 3988595"/>
                  <a:gd name="connsiteY90" fmla="*/ 1224248 h 1630261"/>
                  <a:gd name="connsiteX91" fmla="*/ 2678526 w 3988595"/>
                  <a:gd name="connsiteY91" fmla="*/ 1224248 h 1630261"/>
                  <a:gd name="connsiteX92" fmla="*/ 2570798 w 3988595"/>
                  <a:gd name="connsiteY92" fmla="*/ 1192815 h 1630261"/>
                  <a:gd name="connsiteX93" fmla="*/ 2621471 w 3988595"/>
                  <a:gd name="connsiteY93" fmla="*/ 1225677 h 1630261"/>
                  <a:gd name="connsiteX94" fmla="*/ 2592040 w 3988595"/>
                  <a:gd name="connsiteY94" fmla="*/ 1225963 h 1630261"/>
                  <a:gd name="connsiteX95" fmla="*/ 2542223 w 3988595"/>
                  <a:gd name="connsiteY95" fmla="*/ 1193006 h 1630261"/>
                  <a:gd name="connsiteX96" fmla="*/ 2570798 w 3988595"/>
                  <a:gd name="connsiteY96" fmla="*/ 1192815 h 1630261"/>
                  <a:gd name="connsiteX97" fmla="*/ 2468500 w 3988595"/>
                  <a:gd name="connsiteY97" fmla="*/ 1192339 h 1630261"/>
                  <a:gd name="connsiteX98" fmla="*/ 2483550 w 3988595"/>
                  <a:gd name="connsiteY98" fmla="*/ 1192625 h 1630261"/>
                  <a:gd name="connsiteX99" fmla="*/ 2531175 w 3988595"/>
                  <a:gd name="connsiteY99" fmla="*/ 1225772 h 1630261"/>
                  <a:gd name="connsiteX100" fmla="*/ 2515554 w 3988595"/>
                  <a:gd name="connsiteY100" fmla="*/ 1225582 h 1630261"/>
                  <a:gd name="connsiteX101" fmla="*/ 2639283 w 3988595"/>
                  <a:gd name="connsiteY101" fmla="*/ 1191291 h 1630261"/>
                  <a:gd name="connsiteX102" fmla="*/ 2692338 w 3988595"/>
                  <a:gd name="connsiteY102" fmla="*/ 1223772 h 1630261"/>
                  <a:gd name="connsiteX103" fmla="*/ 2678616 w 3988595"/>
                  <a:gd name="connsiteY103" fmla="*/ 1224245 h 1630261"/>
                  <a:gd name="connsiteX104" fmla="*/ 2625853 w 3988595"/>
                  <a:gd name="connsiteY104" fmla="*/ 1191768 h 1630261"/>
                  <a:gd name="connsiteX105" fmla="*/ 2391824 w 3988595"/>
                  <a:gd name="connsiteY105" fmla="*/ 1190054 h 1630261"/>
                  <a:gd name="connsiteX106" fmla="*/ 2407635 w 3988595"/>
                  <a:gd name="connsiteY106" fmla="*/ 1190721 h 1630261"/>
                  <a:gd name="connsiteX107" fmla="*/ 2452498 w 3988595"/>
                  <a:gd name="connsiteY107" fmla="*/ 1224058 h 1630261"/>
                  <a:gd name="connsiteX108" fmla="*/ 2436210 w 3988595"/>
                  <a:gd name="connsiteY108" fmla="*/ 1223487 h 1630261"/>
                  <a:gd name="connsiteX109" fmla="*/ 2716721 w 3988595"/>
                  <a:gd name="connsiteY109" fmla="*/ 1187386 h 1630261"/>
                  <a:gd name="connsiteX110" fmla="*/ 2772252 w 3988595"/>
                  <a:gd name="connsiteY110" fmla="*/ 1219295 h 1630261"/>
                  <a:gd name="connsiteX111" fmla="*/ 2746344 w 3988595"/>
                  <a:gd name="connsiteY111" fmla="*/ 1221010 h 1630261"/>
                  <a:gd name="connsiteX112" fmla="*/ 2691481 w 3988595"/>
                  <a:gd name="connsiteY112" fmla="*/ 1188910 h 1630261"/>
                  <a:gd name="connsiteX113" fmla="*/ 2716721 w 3988595"/>
                  <a:gd name="connsiteY113" fmla="*/ 1187386 h 1630261"/>
                  <a:gd name="connsiteX114" fmla="*/ 3853054 w 3988595"/>
                  <a:gd name="connsiteY114" fmla="*/ 1184719 h 1630261"/>
                  <a:gd name="connsiteX115" fmla="*/ 3984689 w 3988595"/>
                  <a:gd name="connsiteY115" fmla="*/ 1225867 h 1630261"/>
                  <a:gd name="connsiteX116" fmla="*/ 3988309 w 3988595"/>
                  <a:gd name="connsiteY116" fmla="*/ 1257109 h 1630261"/>
                  <a:gd name="connsiteX117" fmla="*/ 3854578 w 3988595"/>
                  <a:gd name="connsiteY117" fmla="*/ 1213770 h 1630261"/>
                  <a:gd name="connsiteX118" fmla="*/ 3853054 w 3988595"/>
                  <a:gd name="connsiteY118" fmla="*/ 1184719 h 1630261"/>
                  <a:gd name="connsiteX119" fmla="*/ 2776920 w 3988595"/>
                  <a:gd name="connsiteY119" fmla="*/ 1182529 h 1630261"/>
                  <a:gd name="connsiteX120" fmla="*/ 2834356 w 3988595"/>
                  <a:gd name="connsiteY120" fmla="*/ 1213961 h 1630261"/>
                  <a:gd name="connsiteX121" fmla="*/ 2822259 w 3988595"/>
                  <a:gd name="connsiteY121" fmla="*/ 1215199 h 1630261"/>
                  <a:gd name="connsiteX122" fmla="*/ 2822259 w 3988595"/>
                  <a:gd name="connsiteY122" fmla="*/ 1215104 h 1630261"/>
                  <a:gd name="connsiteX123" fmla="*/ 2765204 w 3988595"/>
                  <a:gd name="connsiteY123" fmla="*/ 1183576 h 1630261"/>
                  <a:gd name="connsiteX124" fmla="*/ 2843975 w 3988595"/>
                  <a:gd name="connsiteY124" fmla="*/ 1174718 h 1630261"/>
                  <a:gd name="connsiteX125" fmla="*/ 2903316 w 3988595"/>
                  <a:gd name="connsiteY125" fmla="*/ 1205484 h 1630261"/>
                  <a:gd name="connsiteX126" fmla="*/ 2881028 w 3988595"/>
                  <a:gd name="connsiteY126" fmla="*/ 1208532 h 1630261"/>
                  <a:gd name="connsiteX127" fmla="*/ 2822259 w 3988595"/>
                  <a:gd name="connsiteY127" fmla="*/ 1177576 h 1630261"/>
                  <a:gd name="connsiteX128" fmla="*/ 2843975 w 3988595"/>
                  <a:gd name="connsiteY128" fmla="*/ 1174718 h 1630261"/>
                  <a:gd name="connsiteX129" fmla="*/ 2895506 w 3988595"/>
                  <a:gd name="connsiteY129" fmla="*/ 1166812 h 1630261"/>
                  <a:gd name="connsiteX130" fmla="*/ 2956371 w 3988595"/>
                  <a:gd name="connsiteY130" fmla="*/ 1196911 h 1630261"/>
                  <a:gd name="connsiteX131" fmla="*/ 2946084 w 3988595"/>
                  <a:gd name="connsiteY131" fmla="*/ 1198721 h 1630261"/>
                  <a:gd name="connsiteX132" fmla="*/ 2885505 w 3988595"/>
                  <a:gd name="connsiteY132" fmla="*/ 1168527 h 1630261"/>
                  <a:gd name="connsiteX133" fmla="*/ 2952180 w 3988595"/>
                  <a:gd name="connsiteY133" fmla="*/ 1155478 h 1630261"/>
                  <a:gd name="connsiteX134" fmla="*/ 3014378 w 3988595"/>
                  <a:gd name="connsiteY134" fmla="*/ 1184815 h 1630261"/>
                  <a:gd name="connsiteX135" fmla="*/ 2995709 w 3988595"/>
                  <a:gd name="connsiteY135" fmla="*/ 1189101 h 1630261"/>
                  <a:gd name="connsiteX136" fmla="*/ 2995709 w 3988595"/>
                  <a:gd name="connsiteY136" fmla="*/ 1189006 h 1630261"/>
                  <a:gd name="connsiteX137" fmla="*/ 2933891 w 3988595"/>
                  <a:gd name="connsiteY137" fmla="*/ 1159478 h 1630261"/>
                  <a:gd name="connsiteX138" fmla="*/ 2952180 w 3988595"/>
                  <a:gd name="connsiteY138" fmla="*/ 1155478 h 1630261"/>
                  <a:gd name="connsiteX139" fmla="*/ 2994947 w 3988595"/>
                  <a:gd name="connsiteY139" fmla="*/ 1144714 h 1630261"/>
                  <a:gd name="connsiteX140" fmla="*/ 3058098 w 3988595"/>
                  <a:gd name="connsiteY140" fmla="*/ 1173289 h 1630261"/>
                  <a:gd name="connsiteX141" fmla="*/ 3049716 w 3988595"/>
                  <a:gd name="connsiteY141" fmla="*/ 1175671 h 1630261"/>
                  <a:gd name="connsiteX142" fmla="*/ 2986660 w 3988595"/>
                  <a:gd name="connsiteY142" fmla="*/ 1147000 h 1630261"/>
                  <a:gd name="connsiteX143" fmla="*/ 3844006 w 3988595"/>
                  <a:gd name="connsiteY143" fmla="*/ 1143285 h 1630261"/>
                  <a:gd name="connsiteX144" fmla="*/ 3972498 w 3988595"/>
                  <a:gd name="connsiteY144" fmla="*/ 1181480 h 1630261"/>
                  <a:gd name="connsiteX145" fmla="*/ 3982023 w 3988595"/>
                  <a:gd name="connsiteY145" fmla="*/ 1213294 h 1630261"/>
                  <a:gd name="connsiteX146" fmla="*/ 3851244 w 3988595"/>
                  <a:gd name="connsiteY146" fmla="*/ 1173003 h 1630261"/>
                  <a:gd name="connsiteX147" fmla="*/ 3844006 w 3988595"/>
                  <a:gd name="connsiteY147" fmla="*/ 1143285 h 1630261"/>
                  <a:gd name="connsiteX148" fmla="*/ 3041048 w 3988595"/>
                  <a:gd name="connsiteY148" fmla="*/ 1130236 h 1630261"/>
                  <a:gd name="connsiteX149" fmla="*/ 3105151 w 3988595"/>
                  <a:gd name="connsiteY149" fmla="*/ 1157859 h 1630261"/>
                  <a:gd name="connsiteX150" fmla="*/ 3090102 w 3988595"/>
                  <a:gd name="connsiteY150" fmla="*/ 1163193 h 1630261"/>
                  <a:gd name="connsiteX151" fmla="*/ 3026284 w 3988595"/>
                  <a:gd name="connsiteY151" fmla="*/ 1135189 h 1630261"/>
                  <a:gd name="connsiteX152" fmla="*/ 3041048 w 3988595"/>
                  <a:gd name="connsiteY152" fmla="*/ 1130236 h 1630261"/>
                  <a:gd name="connsiteX153" fmla="*/ 3075147 w 3988595"/>
                  <a:gd name="connsiteY153" fmla="*/ 1116997 h 1630261"/>
                  <a:gd name="connsiteX154" fmla="*/ 3139822 w 3988595"/>
                  <a:gd name="connsiteY154" fmla="*/ 1143857 h 1630261"/>
                  <a:gd name="connsiteX155" fmla="*/ 3133250 w 3988595"/>
                  <a:gd name="connsiteY155" fmla="*/ 1146715 h 1630261"/>
                  <a:gd name="connsiteX156" fmla="*/ 3068575 w 3988595"/>
                  <a:gd name="connsiteY156" fmla="*/ 1119759 h 1630261"/>
                  <a:gd name="connsiteX157" fmla="*/ 3827527 w 3988595"/>
                  <a:gd name="connsiteY157" fmla="*/ 1101185 h 1630261"/>
                  <a:gd name="connsiteX158" fmla="*/ 3952495 w 3988595"/>
                  <a:gd name="connsiteY158" fmla="*/ 1136427 h 1630261"/>
                  <a:gd name="connsiteX159" fmla="*/ 3967545 w 3988595"/>
                  <a:gd name="connsiteY159" fmla="*/ 1168622 h 1630261"/>
                  <a:gd name="connsiteX160" fmla="*/ 3840100 w 3988595"/>
                  <a:gd name="connsiteY160" fmla="*/ 1131284 h 1630261"/>
                  <a:gd name="connsiteX161" fmla="*/ 3827527 w 3988595"/>
                  <a:gd name="connsiteY161" fmla="*/ 1101185 h 1630261"/>
                  <a:gd name="connsiteX162" fmla="*/ 3110961 w 3988595"/>
                  <a:gd name="connsiteY162" fmla="*/ 1099661 h 1630261"/>
                  <a:gd name="connsiteX163" fmla="*/ 3176112 w 3988595"/>
                  <a:gd name="connsiteY163" fmla="*/ 1125474 h 1630261"/>
                  <a:gd name="connsiteX164" fmla="*/ 3164683 w 3988595"/>
                  <a:gd name="connsiteY164" fmla="*/ 1131760 h 1630261"/>
                  <a:gd name="connsiteX165" fmla="*/ 3099627 w 3988595"/>
                  <a:gd name="connsiteY165" fmla="*/ 1105566 h 1630261"/>
                  <a:gd name="connsiteX166" fmla="*/ 3110961 w 3988595"/>
                  <a:gd name="connsiteY166" fmla="*/ 1099661 h 1630261"/>
                  <a:gd name="connsiteX167" fmla="*/ 3136584 w 3988595"/>
                  <a:gd name="connsiteY167" fmla="*/ 1084231 h 1630261"/>
                  <a:gd name="connsiteX168" fmla="*/ 3201925 w 3988595"/>
                  <a:gd name="connsiteY168" fmla="*/ 1109186 h 1630261"/>
                  <a:gd name="connsiteX169" fmla="*/ 3197067 w 3988595"/>
                  <a:gd name="connsiteY169" fmla="*/ 1112520 h 1630261"/>
                  <a:gd name="connsiteX170" fmla="*/ 3131726 w 3988595"/>
                  <a:gd name="connsiteY170" fmla="*/ 1087374 h 1630261"/>
                  <a:gd name="connsiteX171" fmla="*/ 3162396 w 3988595"/>
                  <a:gd name="connsiteY171" fmla="*/ 1064419 h 1630261"/>
                  <a:gd name="connsiteX172" fmla="*/ 3227833 w 3988595"/>
                  <a:gd name="connsiteY172" fmla="*/ 1088326 h 1630261"/>
                  <a:gd name="connsiteX173" fmla="*/ 3219832 w 3988595"/>
                  <a:gd name="connsiteY173" fmla="*/ 1095375 h 1630261"/>
                  <a:gd name="connsiteX174" fmla="*/ 3219832 w 3988595"/>
                  <a:gd name="connsiteY174" fmla="*/ 1095470 h 1630261"/>
                  <a:gd name="connsiteX175" fmla="*/ 3154395 w 3988595"/>
                  <a:gd name="connsiteY175" fmla="*/ 1071181 h 1630261"/>
                  <a:gd name="connsiteX176" fmla="*/ 3162396 w 3988595"/>
                  <a:gd name="connsiteY176" fmla="*/ 1064419 h 1630261"/>
                  <a:gd name="connsiteX177" fmla="*/ 3804096 w 3988595"/>
                  <a:gd name="connsiteY177" fmla="*/ 1058513 h 1630261"/>
                  <a:gd name="connsiteX178" fmla="*/ 3925444 w 3988595"/>
                  <a:gd name="connsiteY178" fmla="*/ 1090993 h 1630261"/>
                  <a:gd name="connsiteX179" fmla="*/ 3935541 w 3988595"/>
                  <a:gd name="connsiteY179" fmla="*/ 1106614 h 1630261"/>
                  <a:gd name="connsiteX180" fmla="*/ 3945542 w 3988595"/>
                  <a:gd name="connsiteY180" fmla="*/ 1123473 h 1630261"/>
                  <a:gd name="connsiteX181" fmla="*/ 3945446 w 3988595"/>
                  <a:gd name="connsiteY181" fmla="*/ 1123473 h 1630261"/>
                  <a:gd name="connsiteX182" fmla="*/ 3821526 w 3988595"/>
                  <a:gd name="connsiteY182" fmla="*/ 1088993 h 1630261"/>
                  <a:gd name="connsiteX183" fmla="*/ 3812859 w 3988595"/>
                  <a:gd name="connsiteY183" fmla="*/ 1073181 h 1630261"/>
                  <a:gd name="connsiteX184" fmla="*/ 3804096 w 3988595"/>
                  <a:gd name="connsiteY184" fmla="*/ 1058513 h 1630261"/>
                  <a:gd name="connsiteX185" fmla="*/ 3179732 w 3988595"/>
                  <a:gd name="connsiteY185" fmla="*/ 1047083 h 1630261"/>
                  <a:gd name="connsiteX186" fmla="*/ 3245074 w 3988595"/>
                  <a:gd name="connsiteY186" fmla="*/ 1070133 h 1630261"/>
                  <a:gd name="connsiteX187" fmla="*/ 3241930 w 3988595"/>
                  <a:gd name="connsiteY187" fmla="*/ 1073848 h 1630261"/>
                  <a:gd name="connsiteX188" fmla="*/ 3176589 w 3988595"/>
                  <a:gd name="connsiteY188" fmla="*/ 1050607 h 1630261"/>
                  <a:gd name="connsiteX189" fmla="*/ 3195924 w 3988595"/>
                  <a:gd name="connsiteY189" fmla="*/ 1025176 h 1630261"/>
                  <a:gd name="connsiteX190" fmla="*/ 3260980 w 3988595"/>
                  <a:gd name="connsiteY190" fmla="*/ 1047083 h 1630261"/>
                  <a:gd name="connsiteX191" fmla="*/ 3256313 w 3988595"/>
                  <a:gd name="connsiteY191" fmla="*/ 1054894 h 1630261"/>
                  <a:gd name="connsiteX192" fmla="*/ 3256313 w 3988595"/>
                  <a:gd name="connsiteY192" fmla="*/ 1054989 h 1630261"/>
                  <a:gd name="connsiteX193" fmla="*/ 3191162 w 3988595"/>
                  <a:gd name="connsiteY193" fmla="*/ 1032605 h 1630261"/>
                  <a:gd name="connsiteX194" fmla="*/ 3195924 w 3988595"/>
                  <a:gd name="connsiteY194" fmla="*/ 1025176 h 1630261"/>
                  <a:gd name="connsiteX195" fmla="*/ 3773996 w 3988595"/>
                  <a:gd name="connsiteY195" fmla="*/ 1015460 h 1630261"/>
                  <a:gd name="connsiteX196" fmla="*/ 3891535 w 3988595"/>
                  <a:gd name="connsiteY196" fmla="*/ 1045273 h 1630261"/>
                  <a:gd name="connsiteX197" fmla="*/ 3916300 w 3988595"/>
                  <a:gd name="connsiteY197" fmla="*/ 1077944 h 1630261"/>
                  <a:gd name="connsiteX198" fmla="*/ 3796095 w 3988595"/>
                  <a:gd name="connsiteY198" fmla="*/ 1046226 h 1630261"/>
                  <a:gd name="connsiteX199" fmla="*/ 3773996 w 3988595"/>
                  <a:gd name="connsiteY199" fmla="*/ 1015460 h 1630261"/>
                  <a:gd name="connsiteX200" fmla="*/ 3205640 w 3988595"/>
                  <a:gd name="connsiteY200" fmla="*/ 1006316 h 1630261"/>
                  <a:gd name="connsiteX201" fmla="*/ 3270314 w 3988595"/>
                  <a:gd name="connsiteY201" fmla="*/ 1027366 h 1630261"/>
                  <a:gd name="connsiteX202" fmla="*/ 3268695 w 3988595"/>
                  <a:gd name="connsiteY202" fmla="*/ 1031367 h 1630261"/>
                  <a:gd name="connsiteX203" fmla="*/ 3204021 w 3988595"/>
                  <a:gd name="connsiteY203" fmla="*/ 1010126 h 1630261"/>
                  <a:gd name="connsiteX204" fmla="*/ 3212688 w 3988595"/>
                  <a:gd name="connsiteY204" fmla="*/ 982694 h 1630261"/>
                  <a:gd name="connsiteX205" fmla="*/ 3276696 w 3988595"/>
                  <a:gd name="connsiteY205" fmla="*/ 1002601 h 1630261"/>
                  <a:gd name="connsiteX206" fmla="*/ 3275077 w 3988595"/>
                  <a:gd name="connsiteY206" fmla="*/ 1010983 h 1630261"/>
                  <a:gd name="connsiteX207" fmla="*/ 3210879 w 3988595"/>
                  <a:gd name="connsiteY207" fmla="*/ 990695 h 1630261"/>
                  <a:gd name="connsiteX208" fmla="*/ 3212688 w 3988595"/>
                  <a:gd name="connsiteY208" fmla="*/ 982694 h 1630261"/>
                  <a:gd name="connsiteX209" fmla="*/ 3738087 w 3988595"/>
                  <a:gd name="connsiteY209" fmla="*/ 972312 h 1630261"/>
                  <a:gd name="connsiteX210" fmla="*/ 3851625 w 3988595"/>
                  <a:gd name="connsiteY210" fmla="*/ 999553 h 1630261"/>
                  <a:gd name="connsiteX211" fmla="*/ 3880772 w 3988595"/>
                  <a:gd name="connsiteY211" fmla="*/ 1032319 h 1630261"/>
                  <a:gd name="connsiteX212" fmla="*/ 3764376 w 3988595"/>
                  <a:gd name="connsiteY212" fmla="*/ 1003268 h 1630261"/>
                  <a:gd name="connsiteX213" fmla="*/ 3764376 w 3988595"/>
                  <a:gd name="connsiteY213" fmla="*/ 1003172 h 1630261"/>
                  <a:gd name="connsiteX214" fmla="*/ 3738087 w 3988595"/>
                  <a:gd name="connsiteY214" fmla="*/ 972312 h 1630261"/>
                  <a:gd name="connsiteX215" fmla="*/ 3214878 w 3988595"/>
                  <a:gd name="connsiteY215" fmla="*/ 962215 h 1630261"/>
                  <a:gd name="connsiteX216" fmla="*/ 3278220 w 3988595"/>
                  <a:gd name="connsiteY216" fmla="*/ 981265 h 1630261"/>
                  <a:gd name="connsiteX217" fmla="*/ 3278220 w 3988595"/>
                  <a:gd name="connsiteY217" fmla="*/ 985551 h 1630261"/>
                  <a:gd name="connsiteX218" fmla="*/ 3214688 w 3988595"/>
                  <a:gd name="connsiteY218" fmla="*/ 966311 h 1630261"/>
                  <a:gd name="connsiteX219" fmla="*/ 3214022 w 3988595"/>
                  <a:gd name="connsiteY219" fmla="*/ 941451 h 1630261"/>
                  <a:gd name="connsiteX220" fmla="*/ 3276696 w 3988595"/>
                  <a:gd name="connsiteY220" fmla="*/ 959644 h 1630261"/>
                  <a:gd name="connsiteX221" fmla="*/ 3277268 w 3988595"/>
                  <a:gd name="connsiteY221" fmla="*/ 964025 h 1630261"/>
                  <a:gd name="connsiteX222" fmla="*/ 3214498 w 3988595"/>
                  <a:gd name="connsiteY222" fmla="*/ 945737 h 1630261"/>
                  <a:gd name="connsiteX223" fmla="*/ 3696463 w 3988595"/>
                  <a:gd name="connsiteY223" fmla="*/ 928973 h 1630261"/>
                  <a:gd name="connsiteX224" fmla="*/ 3805906 w 3988595"/>
                  <a:gd name="connsiteY224" fmla="*/ 953643 h 1630261"/>
                  <a:gd name="connsiteX225" fmla="*/ 3839243 w 3988595"/>
                  <a:gd name="connsiteY225" fmla="*/ 986409 h 1630261"/>
                  <a:gd name="connsiteX226" fmla="*/ 3726848 w 3988595"/>
                  <a:gd name="connsiteY226" fmla="*/ 959929 h 1630261"/>
                  <a:gd name="connsiteX227" fmla="*/ 3726752 w 3988595"/>
                  <a:gd name="connsiteY227" fmla="*/ 959929 h 1630261"/>
                  <a:gd name="connsiteX228" fmla="*/ 3696463 w 3988595"/>
                  <a:gd name="connsiteY228" fmla="*/ 928973 h 1630261"/>
                  <a:gd name="connsiteX229" fmla="*/ 3649409 w 3988595"/>
                  <a:gd name="connsiteY229" fmla="*/ 885634 h 1630261"/>
                  <a:gd name="connsiteX230" fmla="*/ 3754661 w 3988595"/>
                  <a:gd name="connsiteY230" fmla="*/ 907827 h 1630261"/>
                  <a:gd name="connsiteX231" fmla="*/ 3791808 w 3988595"/>
                  <a:gd name="connsiteY231" fmla="*/ 940593 h 1630261"/>
                  <a:gd name="connsiteX232" fmla="*/ 3683509 w 3988595"/>
                  <a:gd name="connsiteY232" fmla="*/ 916686 h 1630261"/>
                  <a:gd name="connsiteX233" fmla="*/ 3683509 w 3988595"/>
                  <a:gd name="connsiteY233" fmla="*/ 916590 h 1630261"/>
                  <a:gd name="connsiteX234" fmla="*/ 3649409 w 3988595"/>
                  <a:gd name="connsiteY234" fmla="*/ 885634 h 1630261"/>
                  <a:gd name="connsiteX235" fmla="*/ 3616072 w 3988595"/>
                  <a:gd name="connsiteY235" fmla="*/ 857440 h 1630261"/>
                  <a:gd name="connsiteX236" fmla="*/ 3718561 w 3988595"/>
                  <a:gd name="connsiteY236" fmla="*/ 878109 h 1630261"/>
                  <a:gd name="connsiteX237" fmla="*/ 3738945 w 3988595"/>
                  <a:gd name="connsiteY237" fmla="*/ 894683 h 1630261"/>
                  <a:gd name="connsiteX238" fmla="*/ 3634837 w 3988595"/>
                  <a:gd name="connsiteY238" fmla="*/ 873156 h 1630261"/>
                  <a:gd name="connsiteX239" fmla="*/ 3634837 w 3988595"/>
                  <a:gd name="connsiteY239" fmla="*/ 873061 h 1630261"/>
                  <a:gd name="connsiteX240" fmla="*/ 3616072 w 3988595"/>
                  <a:gd name="connsiteY240" fmla="*/ 857440 h 1630261"/>
                  <a:gd name="connsiteX241" fmla="*/ 1854614 w 3988595"/>
                  <a:gd name="connsiteY241" fmla="*/ 598074 h 1630261"/>
                  <a:gd name="connsiteX242" fmla="*/ 1929766 w 3988595"/>
                  <a:gd name="connsiteY242" fmla="*/ 627316 h 1630261"/>
                  <a:gd name="connsiteX243" fmla="*/ 1793368 w 3988595"/>
                  <a:gd name="connsiteY243" fmla="*/ 642366 h 1630261"/>
                  <a:gd name="connsiteX244" fmla="*/ 1793273 w 3988595"/>
                  <a:gd name="connsiteY244" fmla="*/ 642366 h 1630261"/>
                  <a:gd name="connsiteX245" fmla="*/ 1734408 w 3988595"/>
                  <a:gd name="connsiteY245" fmla="*/ 610457 h 1630261"/>
                  <a:gd name="connsiteX246" fmla="*/ 1854614 w 3988595"/>
                  <a:gd name="connsiteY246" fmla="*/ 598074 h 1630261"/>
                  <a:gd name="connsiteX247" fmla="*/ 1526953 w 3988595"/>
                  <a:gd name="connsiteY247" fmla="*/ 594360 h 1630261"/>
                  <a:gd name="connsiteX248" fmla="*/ 1703928 w 3988595"/>
                  <a:gd name="connsiteY248" fmla="*/ 610076 h 1630261"/>
                  <a:gd name="connsiteX249" fmla="*/ 1758506 w 3988595"/>
                  <a:gd name="connsiteY249" fmla="*/ 642175 h 1630261"/>
                  <a:gd name="connsiteX250" fmla="*/ 1555052 w 3988595"/>
                  <a:gd name="connsiteY250" fmla="*/ 624554 h 1630261"/>
                  <a:gd name="connsiteX251" fmla="*/ 1919288 w 3988595"/>
                  <a:gd name="connsiteY251" fmla="*/ 555974 h 1630261"/>
                  <a:gd name="connsiteX252" fmla="*/ 2001013 w 3988595"/>
                  <a:gd name="connsiteY252" fmla="*/ 578262 h 1630261"/>
                  <a:gd name="connsiteX253" fmla="*/ 2001013 w 3988595"/>
                  <a:gd name="connsiteY253" fmla="*/ 578548 h 1630261"/>
                  <a:gd name="connsiteX254" fmla="*/ 1948816 w 3988595"/>
                  <a:gd name="connsiteY254" fmla="*/ 621315 h 1630261"/>
                  <a:gd name="connsiteX255" fmla="*/ 1871663 w 3988595"/>
                  <a:gd name="connsiteY255" fmla="*/ 593026 h 1630261"/>
                  <a:gd name="connsiteX256" fmla="*/ 1919098 w 3988595"/>
                  <a:gd name="connsiteY256" fmla="*/ 556545 h 1630261"/>
                  <a:gd name="connsiteX257" fmla="*/ 1283590 w 3988595"/>
                  <a:gd name="connsiteY257" fmla="*/ 545687 h 1630261"/>
                  <a:gd name="connsiteX258" fmla="*/ 1487711 w 3988595"/>
                  <a:gd name="connsiteY258" fmla="*/ 588359 h 1630261"/>
                  <a:gd name="connsiteX259" fmla="*/ 1509809 w 3988595"/>
                  <a:gd name="connsiteY259" fmla="*/ 617696 h 1630261"/>
                  <a:gd name="connsiteX260" fmla="*/ 1273589 w 3988595"/>
                  <a:gd name="connsiteY260" fmla="*/ 568547 h 1630261"/>
                  <a:gd name="connsiteX261" fmla="*/ 1894904 w 3988595"/>
                  <a:gd name="connsiteY261" fmla="*/ 493776 h 1630261"/>
                  <a:gd name="connsiteX262" fmla="*/ 1970437 w 3988595"/>
                  <a:gd name="connsiteY262" fmla="*/ 506634 h 1630261"/>
                  <a:gd name="connsiteX263" fmla="*/ 2002632 w 3988595"/>
                  <a:gd name="connsiteY263" fmla="*/ 567499 h 1630261"/>
                  <a:gd name="connsiteX264" fmla="*/ 1921098 w 3988595"/>
                  <a:gd name="connsiteY264" fmla="*/ 546735 h 1630261"/>
                  <a:gd name="connsiteX265" fmla="*/ 1921193 w 3988595"/>
                  <a:gd name="connsiteY265" fmla="*/ 546735 h 1630261"/>
                  <a:gd name="connsiteX266" fmla="*/ 1894904 w 3988595"/>
                  <a:gd name="connsiteY266" fmla="*/ 493776 h 1630261"/>
                  <a:gd name="connsiteX267" fmla="*/ 1049179 w 3988595"/>
                  <a:gd name="connsiteY267" fmla="*/ 472916 h 1630261"/>
                  <a:gd name="connsiteX268" fmla="*/ 1241966 w 3988595"/>
                  <a:gd name="connsiteY268" fmla="*/ 534733 h 1630261"/>
                  <a:gd name="connsiteX269" fmla="*/ 1226249 w 3988595"/>
                  <a:gd name="connsiteY269" fmla="*/ 556069 h 1630261"/>
                  <a:gd name="connsiteX270" fmla="*/ 1225583 w 3988595"/>
                  <a:gd name="connsiteY270" fmla="*/ 555879 h 1630261"/>
                  <a:gd name="connsiteX271" fmla="*/ 1002793 w 3988595"/>
                  <a:gd name="connsiteY271" fmla="*/ 484251 h 1630261"/>
                  <a:gd name="connsiteX272" fmla="*/ 344614 w 3988595"/>
                  <a:gd name="connsiteY272" fmla="*/ 425863 h 1630261"/>
                  <a:gd name="connsiteX273" fmla="*/ 355758 w 3988595"/>
                  <a:gd name="connsiteY273" fmla="*/ 431959 h 1630261"/>
                  <a:gd name="connsiteX274" fmla="*/ 296703 w 3988595"/>
                  <a:gd name="connsiteY274" fmla="*/ 433769 h 1630261"/>
                  <a:gd name="connsiteX275" fmla="*/ 285083 w 3988595"/>
                  <a:gd name="connsiteY275" fmla="*/ 427387 h 1630261"/>
                  <a:gd name="connsiteX276" fmla="*/ 1792796 w 3988595"/>
                  <a:gd name="connsiteY276" fmla="*/ 421386 h 1630261"/>
                  <a:gd name="connsiteX277" fmla="*/ 1852613 w 3988595"/>
                  <a:gd name="connsiteY277" fmla="*/ 424243 h 1630261"/>
                  <a:gd name="connsiteX278" fmla="*/ 1956436 w 3988595"/>
                  <a:gd name="connsiteY278" fmla="*/ 493395 h 1630261"/>
                  <a:gd name="connsiteX279" fmla="*/ 1882903 w 3988595"/>
                  <a:gd name="connsiteY279" fmla="*/ 482155 h 1630261"/>
                  <a:gd name="connsiteX280" fmla="*/ 1792796 w 3988595"/>
                  <a:gd name="connsiteY280" fmla="*/ 421386 h 1630261"/>
                  <a:gd name="connsiteX281" fmla="*/ 227266 w 3988595"/>
                  <a:gd name="connsiteY281" fmla="*/ 393859 h 1630261"/>
                  <a:gd name="connsiteX282" fmla="*/ 289655 w 3988595"/>
                  <a:gd name="connsiteY282" fmla="*/ 394240 h 1630261"/>
                  <a:gd name="connsiteX283" fmla="*/ 300132 w 3988595"/>
                  <a:gd name="connsiteY283" fmla="*/ 400526 h 1630261"/>
                  <a:gd name="connsiteX284" fmla="*/ 238315 w 3988595"/>
                  <a:gd name="connsiteY284" fmla="*/ 400526 h 1630261"/>
                  <a:gd name="connsiteX285" fmla="*/ 227266 w 3988595"/>
                  <a:gd name="connsiteY285" fmla="*/ 393859 h 1630261"/>
                  <a:gd name="connsiteX286" fmla="*/ 794767 w 3988595"/>
                  <a:gd name="connsiteY286" fmla="*/ 388239 h 1630261"/>
                  <a:gd name="connsiteX287" fmla="*/ 868109 w 3988595"/>
                  <a:gd name="connsiteY287" fmla="*/ 389858 h 1630261"/>
                  <a:gd name="connsiteX288" fmla="*/ 1014318 w 3988595"/>
                  <a:gd name="connsiteY288" fmla="*/ 459390 h 1630261"/>
                  <a:gd name="connsiteX289" fmla="*/ 962502 w 3988595"/>
                  <a:gd name="connsiteY289" fmla="*/ 468630 h 1630261"/>
                  <a:gd name="connsiteX290" fmla="*/ 962502 w 3988595"/>
                  <a:gd name="connsiteY290" fmla="*/ 468534 h 1630261"/>
                  <a:gd name="connsiteX291" fmla="*/ 794767 w 3988595"/>
                  <a:gd name="connsiteY291" fmla="*/ 388239 h 1630261"/>
                  <a:gd name="connsiteX292" fmla="*/ 166497 w 3988595"/>
                  <a:gd name="connsiteY292" fmla="*/ 354616 h 1630261"/>
                  <a:gd name="connsiteX293" fmla="*/ 231553 w 3988595"/>
                  <a:gd name="connsiteY293" fmla="*/ 357093 h 1630261"/>
                  <a:gd name="connsiteX294" fmla="*/ 249936 w 3988595"/>
                  <a:gd name="connsiteY294" fmla="*/ 369380 h 1630261"/>
                  <a:gd name="connsiteX295" fmla="*/ 185738 w 3988595"/>
                  <a:gd name="connsiteY295" fmla="*/ 367570 h 1630261"/>
                  <a:gd name="connsiteX296" fmla="*/ 166497 w 3988595"/>
                  <a:gd name="connsiteY296" fmla="*/ 354616 h 1630261"/>
                  <a:gd name="connsiteX297" fmla="*/ 1669257 w 3988595"/>
                  <a:gd name="connsiteY297" fmla="*/ 342233 h 1630261"/>
                  <a:gd name="connsiteX298" fmla="*/ 1825943 w 3988595"/>
                  <a:gd name="connsiteY298" fmla="*/ 410241 h 1630261"/>
                  <a:gd name="connsiteX299" fmla="*/ 1769460 w 3988595"/>
                  <a:gd name="connsiteY299" fmla="*/ 409098 h 1630261"/>
                  <a:gd name="connsiteX300" fmla="*/ 1631728 w 3988595"/>
                  <a:gd name="connsiteY300" fmla="*/ 348996 h 1630261"/>
                  <a:gd name="connsiteX301" fmla="*/ 122968 w 3988595"/>
                  <a:gd name="connsiteY301" fmla="*/ 322612 h 1630261"/>
                  <a:gd name="connsiteX302" fmla="*/ 189833 w 3988595"/>
                  <a:gd name="connsiteY302" fmla="*/ 326898 h 1630261"/>
                  <a:gd name="connsiteX303" fmla="*/ 197644 w 3988595"/>
                  <a:gd name="connsiteY303" fmla="*/ 332804 h 1630261"/>
                  <a:gd name="connsiteX304" fmla="*/ 131159 w 3988595"/>
                  <a:gd name="connsiteY304" fmla="*/ 328898 h 1630261"/>
                  <a:gd name="connsiteX305" fmla="*/ 131159 w 3988595"/>
                  <a:gd name="connsiteY305" fmla="*/ 328994 h 1630261"/>
                  <a:gd name="connsiteX306" fmla="*/ 122968 w 3988595"/>
                  <a:gd name="connsiteY306" fmla="*/ 322612 h 1630261"/>
                  <a:gd name="connsiteX307" fmla="*/ 684182 w 3988595"/>
                  <a:gd name="connsiteY307" fmla="*/ 298799 h 1630261"/>
                  <a:gd name="connsiteX308" fmla="*/ 769907 w 3988595"/>
                  <a:gd name="connsiteY308" fmla="*/ 311943 h 1630261"/>
                  <a:gd name="connsiteX309" fmla="*/ 845535 w 3988595"/>
                  <a:gd name="connsiteY309" fmla="*/ 376142 h 1630261"/>
                  <a:gd name="connsiteX310" fmla="*/ 769049 w 3988595"/>
                  <a:gd name="connsiteY310" fmla="*/ 372427 h 1630261"/>
                  <a:gd name="connsiteX311" fmla="*/ 684182 w 3988595"/>
                  <a:gd name="connsiteY311" fmla="*/ 298799 h 1630261"/>
                  <a:gd name="connsiteX312" fmla="*/ 79438 w 3988595"/>
                  <a:gd name="connsiteY312" fmla="*/ 285655 h 1630261"/>
                  <a:gd name="connsiteX313" fmla="*/ 147828 w 3988595"/>
                  <a:gd name="connsiteY313" fmla="*/ 291846 h 1630261"/>
                  <a:gd name="connsiteX314" fmla="*/ 160782 w 3988595"/>
                  <a:gd name="connsiteY314" fmla="*/ 303372 h 1630261"/>
                  <a:gd name="connsiteX315" fmla="*/ 92869 w 3988595"/>
                  <a:gd name="connsiteY315" fmla="*/ 297847 h 1630261"/>
                  <a:gd name="connsiteX316" fmla="*/ 79438 w 3988595"/>
                  <a:gd name="connsiteY316" fmla="*/ 285655 h 1630261"/>
                  <a:gd name="connsiteX317" fmla="*/ 1445419 w 3988595"/>
                  <a:gd name="connsiteY317" fmla="*/ 270414 h 1630261"/>
                  <a:gd name="connsiteX318" fmla="*/ 1447039 w 3988595"/>
                  <a:gd name="connsiteY318" fmla="*/ 270891 h 1630261"/>
                  <a:gd name="connsiteX319" fmla="*/ 1634015 w 3988595"/>
                  <a:gd name="connsiteY319" fmla="*/ 329374 h 1630261"/>
                  <a:gd name="connsiteX320" fmla="*/ 1600677 w 3988595"/>
                  <a:gd name="connsiteY320" fmla="*/ 337661 h 1630261"/>
                  <a:gd name="connsiteX321" fmla="*/ 1600677 w 3988595"/>
                  <a:gd name="connsiteY321" fmla="*/ 337566 h 1630261"/>
                  <a:gd name="connsiteX322" fmla="*/ 1435418 w 3988595"/>
                  <a:gd name="connsiteY322" fmla="*/ 285845 h 1630261"/>
                  <a:gd name="connsiteX323" fmla="*/ 50483 w 3988595"/>
                  <a:gd name="connsiteY323" fmla="*/ 256127 h 1630261"/>
                  <a:gd name="connsiteX324" fmla="*/ 119729 w 3988595"/>
                  <a:gd name="connsiteY324" fmla="*/ 263843 h 1630261"/>
                  <a:gd name="connsiteX325" fmla="*/ 124873 w 3988595"/>
                  <a:gd name="connsiteY325" fmla="*/ 269367 h 1630261"/>
                  <a:gd name="connsiteX326" fmla="*/ 55721 w 3988595"/>
                  <a:gd name="connsiteY326" fmla="*/ 261938 h 1630261"/>
                  <a:gd name="connsiteX327" fmla="*/ 681991 w 3988595"/>
                  <a:gd name="connsiteY327" fmla="*/ 230505 h 1630261"/>
                  <a:gd name="connsiteX328" fmla="*/ 765430 w 3988595"/>
                  <a:gd name="connsiteY328" fmla="*/ 251841 h 1630261"/>
                  <a:gd name="connsiteX329" fmla="*/ 762668 w 3988595"/>
                  <a:gd name="connsiteY329" fmla="*/ 300418 h 1630261"/>
                  <a:gd name="connsiteX330" fmla="*/ 676371 w 3988595"/>
                  <a:gd name="connsiteY330" fmla="*/ 285654 h 1630261"/>
                  <a:gd name="connsiteX331" fmla="*/ 676276 w 3988595"/>
                  <a:gd name="connsiteY331" fmla="*/ 285654 h 1630261"/>
                  <a:gd name="connsiteX332" fmla="*/ 681991 w 3988595"/>
                  <a:gd name="connsiteY332" fmla="*/ 230505 h 1630261"/>
                  <a:gd name="connsiteX333" fmla="*/ 24479 w 3988595"/>
                  <a:gd name="connsiteY333" fmla="*/ 222314 h 1630261"/>
                  <a:gd name="connsiteX334" fmla="*/ 94297 w 3988595"/>
                  <a:gd name="connsiteY334" fmla="*/ 231743 h 1630261"/>
                  <a:gd name="connsiteX335" fmla="*/ 101822 w 3988595"/>
                  <a:gd name="connsiteY335" fmla="*/ 242221 h 1630261"/>
                  <a:gd name="connsiteX336" fmla="*/ 32099 w 3988595"/>
                  <a:gd name="connsiteY336" fmla="*/ 233363 h 1630261"/>
                  <a:gd name="connsiteX337" fmla="*/ 24479 w 3988595"/>
                  <a:gd name="connsiteY337" fmla="*/ 222314 h 1630261"/>
                  <a:gd name="connsiteX338" fmla="*/ 1207485 w 3988595"/>
                  <a:gd name="connsiteY338" fmla="*/ 216598 h 1630261"/>
                  <a:gd name="connsiteX339" fmla="*/ 1405891 w 3988595"/>
                  <a:gd name="connsiteY339" fmla="*/ 259937 h 1630261"/>
                  <a:gd name="connsiteX340" fmla="*/ 1398937 w 3988595"/>
                  <a:gd name="connsiteY340" fmla="*/ 276129 h 1630261"/>
                  <a:gd name="connsiteX341" fmla="*/ 1223677 w 3988595"/>
                  <a:gd name="connsiteY341" fmla="*/ 237934 h 1630261"/>
                  <a:gd name="connsiteX342" fmla="*/ 10001 w 3988595"/>
                  <a:gd name="connsiteY342" fmla="*/ 195644 h 1630261"/>
                  <a:gd name="connsiteX343" fmla="*/ 79915 w 3988595"/>
                  <a:gd name="connsiteY343" fmla="*/ 206407 h 1630261"/>
                  <a:gd name="connsiteX344" fmla="*/ 82296 w 3988595"/>
                  <a:gd name="connsiteY344" fmla="*/ 211360 h 1630261"/>
                  <a:gd name="connsiteX345" fmla="*/ 12383 w 3988595"/>
                  <a:gd name="connsiteY345" fmla="*/ 200978 h 1630261"/>
                  <a:gd name="connsiteX346" fmla="*/ 12383 w 3988595"/>
                  <a:gd name="connsiteY346" fmla="*/ 200883 h 1630261"/>
                  <a:gd name="connsiteX347" fmla="*/ 10001 w 3988595"/>
                  <a:gd name="connsiteY347" fmla="*/ 195644 h 1630261"/>
                  <a:gd name="connsiteX348" fmla="*/ 777812 w 3988595"/>
                  <a:gd name="connsiteY348" fmla="*/ 192024 h 1630261"/>
                  <a:gd name="connsiteX349" fmla="*/ 847059 w 3988595"/>
                  <a:gd name="connsiteY349" fmla="*/ 217360 h 1630261"/>
                  <a:gd name="connsiteX350" fmla="*/ 773717 w 3988595"/>
                  <a:gd name="connsiteY350" fmla="*/ 244030 h 1630261"/>
                  <a:gd name="connsiteX351" fmla="*/ 691706 w 3988595"/>
                  <a:gd name="connsiteY351" fmla="*/ 221932 h 1630261"/>
                  <a:gd name="connsiteX352" fmla="*/ 691992 w 3988595"/>
                  <a:gd name="connsiteY352" fmla="*/ 221742 h 1630261"/>
                  <a:gd name="connsiteX353" fmla="*/ 777812 w 3988595"/>
                  <a:gd name="connsiteY353" fmla="*/ 192024 h 1630261"/>
                  <a:gd name="connsiteX354" fmla="*/ 983648 w 3988595"/>
                  <a:gd name="connsiteY354" fmla="*/ 187737 h 1630261"/>
                  <a:gd name="connsiteX355" fmla="*/ 1168433 w 3988595"/>
                  <a:gd name="connsiteY355" fmla="*/ 209835 h 1630261"/>
                  <a:gd name="connsiteX356" fmla="*/ 1189197 w 3988595"/>
                  <a:gd name="connsiteY356" fmla="*/ 232029 h 1630261"/>
                  <a:gd name="connsiteX357" fmla="*/ 1026510 w 3988595"/>
                  <a:gd name="connsiteY357" fmla="*/ 212883 h 1630261"/>
                  <a:gd name="connsiteX358" fmla="*/ 949643 w 3988595"/>
                  <a:gd name="connsiteY358" fmla="*/ 185737 h 1630261"/>
                  <a:gd name="connsiteX359" fmla="*/ 996697 w 3988595"/>
                  <a:gd name="connsiteY359" fmla="*/ 211169 h 1630261"/>
                  <a:gd name="connsiteX360" fmla="*/ 868014 w 3988595"/>
                  <a:gd name="connsiteY360" fmla="*/ 214312 h 1630261"/>
                  <a:gd name="connsiteX361" fmla="*/ 802101 w 3988595"/>
                  <a:gd name="connsiteY361" fmla="*/ 188690 h 1630261"/>
                  <a:gd name="connsiteX362" fmla="*/ 949643 w 3988595"/>
                  <a:gd name="connsiteY362" fmla="*/ 185737 h 1630261"/>
                  <a:gd name="connsiteX363" fmla="*/ 1048 w 3988595"/>
                  <a:gd name="connsiteY363" fmla="*/ 165735 h 1630261"/>
                  <a:gd name="connsiteX364" fmla="*/ 70485 w 3988595"/>
                  <a:gd name="connsiteY364" fmla="*/ 177832 h 1630261"/>
                  <a:gd name="connsiteX365" fmla="*/ 72676 w 3988595"/>
                  <a:gd name="connsiteY365" fmla="*/ 187071 h 1630261"/>
                  <a:gd name="connsiteX366" fmla="*/ 3048 w 3988595"/>
                  <a:gd name="connsiteY366" fmla="*/ 175451 h 1630261"/>
                  <a:gd name="connsiteX367" fmla="*/ 1048 w 3988595"/>
                  <a:gd name="connsiteY367" fmla="*/ 165735 h 1630261"/>
                  <a:gd name="connsiteX368" fmla="*/ 381 w 3988595"/>
                  <a:gd name="connsiteY368" fmla="*/ 142589 h 1630261"/>
                  <a:gd name="connsiteX369" fmla="*/ 69056 w 3988595"/>
                  <a:gd name="connsiteY369" fmla="*/ 155734 h 1630261"/>
                  <a:gd name="connsiteX370" fmla="*/ 68866 w 3988595"/>
                  <a:gd name="connsiteY370" fmla="*/ 160020 h 1630261"/>
                  <a:gd name="connsiteX371" fmla="*/ 0 w 3988595"/>
                  <a:gd name="connsiteY371" fmla="*/ 147066 h 1630261"/>
                  <a:gd name="connsiteX372" fmla="*/ 381 w 3988595"/>
                  <a:gd name="connsiteY372" fmla="*/ 142589 h 1630261"/>
                  <a:gd name="connsiteX373" fmla="*/ 7525 w 3988595"/>
                  <a:gd name="connsiteY373" fmla="*/ 117063 h 1630261"/>
                  <a:gd name="connsiteX374" fmla="*/ 74962 w 3988595"/>
                  <a:gd name="connsiteY374" fmla="*/ 131350 h 1630261"/>
                  <a:gd name="connsiteX375" fmla="*/ 72104 w 3988595"/>
                  <a:gd name="connsiteY375" fmla="*/ 139256 h 1630261"/>
                  <a:gd name="connsiteX376" fmla="*/ 4191 w 3988595"/>
                  <a:gd name="connsiteY376" fmla="*/ 125349 h 1630261"/>
                  <a:gd name="connsiteX377" fmla="*/ 4191 w 3988595"/>
                  <a:gd name="connsiteY377" fmla="*/ 125254 h 1630261"/>
                  <a:gd name="connsiteX378" fmla="*/ 7525 w 3988595"/>
                  <a:gd name="connsiteY378" fmla="*/ 117063 h 1630261"/>
                  <a:gd name="connsiteX379" fmla="*/ 19717 w 3988595"/>
                  <a:gd name="connsiteY379" fmla="*/ 97631 h 1630261"/>
                  <a:gd name="connsiteX380" fmla="*/ 85725 w 3988595"/>
                  <a:gd name="connsiteY380" fmla="*/ 112681 h 1630261"/>
                  <a:gd name="connsiteX381" fmla="*/ 83153 w 3988595"/>
                  <a:gd name="connsiteY381" fmla="*/ 116301 h 1630261"/>
                  <a:gd name="connsiteX382" fmla="*/ 16764 w 3988595"/>
                  <a:gd name="connsiteY382" fmla="*/ 101346 h 1630261"/>
                  <a:gd name="connsiteX383" fmla="*/ 16859 w 3988595"/>
                  <a:gd name="connsiteY383" fmla="*/ 101346 h 1630261"/>
                  <a:gd name="connsiteX384" fmla="*/ 19717 w 3988595"/>
                  <a:gd name="connsiteY384" fmla="*/ 97631 h 1630261"/>
                  <a:gd name="connsiteX385" fmla="*/ 41529 w 3988595"/>
                  <a:gd name="connsiteY385" fmla="*/ 76676 h 1630261"/>
                  <a:gd name="connsiteX386" fmla="*/ 105632 w 3988595"/>
                  <a:gd name="connsiteY386" fmla="*/ 92583 h 1630261"/>
                  <a:gd name="connsiteX387" fmla="*/ 98203 w 3988595"/>
                  <a:gd name="connsiteY387" fmla="*/ 99060 h 1630261"/>
                  <a:gd name="connsiteX388" fmla="*/ 33433 w 3988595"/>
                  <a:gd name="connsiteY388" fmla="*/ 83439 h 1630261"/>
                  <a:gd name="connsiteX389" fmla="*/ 33433 w 3988595"/>
                  <a:gd name="connsiteY389" fmla="*/ 83344 h 1630261"/>
                  <a:gd name="connsiteX390" fmla="*/ 41529 w 3988595"/>
                  <a:gd name="connsiteY390" fmla="*/ 76676 h 1630261"/>
                  <a:gd name="connsiteX391" fmla="*/ 148341 w 3988595"/>
                  <a:gd name="connsiteY391" fmla="*/ 66850 h 1630261"/>
                  <a:gd name="connsiteX392" fmla="*/ 148400 w 3988595"/>
                  <a:gd name="connsiteY392" fmla="*/ 66866 h 1630261"/>
                  <a:gd name="connsiteX393" fmla="*/ 148304 w 3988595"/>
                  <a:gd name="connsiteY393" fmla="*/ 66866 h 1630261"/>
                  <a:gd name="connsiteX394" fmla="*/ 65342 w 3988595"/>
                  <a:gd name="connsiteY394" fmla="*/ 61151 h 1630261"/>
                  <a:gd name="connsiteX395" fmla="*/ 127635 w 3988595"/>
                  <a:gd name="connsiteY395" fmla="*/ 77629 h 1630261"/>
                  <a:gd name="connsiteX396" fmla="*/ 122872 w 3988595"/>
                  <a:gd name="connsiteY396" fmla="*/ 80487 h 1630261"/>
                  <a:gd name="connsiteX397" fmla="*/ 60293 w 3988595"/>
                  <a:gd name="connsiteY397" fmla="*/ 64104 h 1630261"/>
                  <a:gd name="connsiteX398" fmla="*/ 60198 w 3988595"/>
                  <a:gd name="connsiteY398" fmla="*/ 64104 h 1630261"/>
                  <a:gd name="connsiteX399" fmla="*/ 100013 w 3988595"/>
                  <a:gd name="connsiteY399" fmla="*/ 44863 h 1630261"/>
                  <a:gd name="connsiteX400" fmla="*/ 159829 w 3988595"/>
                  <a:gd name="connsiteY400" fmla="*/ 61913 h 1630261"/>
                  <a:gd name="connsiteX401" fmla="*/ 148341 w 3988595"/>
                  <a:gd name="connsiteY401" fmla="*/ 66850 h 1630261"/>
                  <a:gd name="connsiteX402" fmla="*/ 87725 w 3988595"/>
                  <a:gd name="connsiteY402" fmla="*/ 50006 h 1630261"/>
                  <a:gd name="connsiteX403" fmla="*/ 100013 w 3988595"/>
                  <a:gd name="connsiteY403" fmla="*/ 44863 h 1630261"/>
                  <a:gd name="connsiteX404" fmla="*/ 134017 w 3988595"/>
                  <a:gd name="connsiteY404" fmla="*/ 33147 h 1630261"/>
                  <a:gd name="connsiteX405" fmla="*/ 191548 w 3988595"/>
                  <a:gd name="connsiteY405" fmla="*/ 50578 h 1630261"/>
                  <a:gd name="connsiteX406" fmla="*/ 184880 w 3988595"/>
                  <a:gd name="connsiteY406" fmla="*/ 52673 h 1630261"/>
                  <a:gd name="connsiteX407" fmla="*/ 126873 w 3988595"/>
                  <a:gd name="connsiteY407" fmla="*/ 35338 h 1630261"/>
                  <a:gd name="connsiteX408" fmla="*/ 134017 w 3988595"/>
                  <a:gd name="connsiteY408" fmla="*/ 33147 h 1630261"/>
                  <a:gd name="connsiteX409" fmla="*/ 180118 w 3988595"/>
                  <a:gd name="connsiteY409" fmla="*/ 21431 h 1630261"/>
                  <a:gd name="connsiteX410" fmla="*/ 234791 w 3988595"/>
                  <a:gd name="connsiteY410" fmla="*/ 39148 h 1630261"/>
                  <a:gd name="connsiteX411" fmla="*/ 219742 w 3988595"/>
                  <a:gd name="connsiteY411" fmla="*/ 42672 h 1630261"/>
                  <a:gd name="connsiteX412" fmla="*/ 164116 w 3988595"/>
                  <a:gd name="connsiteY412" fmla="*/ 25051 h 1630261"/>
                  <a:gd name="connsiteX413" fmla="*/ 180118 w 3988595"/>
                  <a:gd name="connsiteY413" fmla="*/ 21431 h 1630261"/>
                  <a:gd name="connsiteX414" fmla="*/ 365746 w 3988595"/>
                  <a:gd name="connsiteY414" fmla="*/ 21235 h 1630261"/>
                  <a:gd name="connsiteX415" fmla="*/ 365760 w 3988595"/>
                  <a:gd name="connsiteY415" fmla="*/ 21241 h 1630261"/>
                  <a:gd name="connsiteX416" fmla="*/ 365665 w 3988595"/>
                  <a:gd name="connsiteY416" fmla="*/ 21241 h 1630261"/>
                  <a:gd name="connsiteX417" fmla="*/ 222885 w 3988595"/>
                  <a:gd name="connsiteY417" fmla="*/ 13621 h 1630261"/>
                  <a:gd name="connsiteX418" fmla="*/ 274987 w 3988595"/>
                  <a:gd name="connsiteY418" fmla="*/ 31528 h 1630261"/>
                  <a:gd name="connsiteX419" fmla="*/ 266700 w 3988595"/>
                  <a:gd name="connsiteY419" fmla="*/ 32957 h 1630261"/>
                  <a:gd name="connsiteX420" fmla="*/ 214027 w 3988595"/>
                  <a:gd name="connsiteY420" fmla="*/ 15050 h 1630261"/>
                  <a:gd name="connsiteX421" fmla="*/ 222885 w 3988595"/>
                  <a:gd name="connsiteY421" fmla="*/ 13621 h 1630261"/>
                  <a:gd name="connsiteX422" fmla="*/ 278987 w 3988595"/>
                  <a:gd name="connsiteY422" fmla="*/ 6572 h 1630261"/>
                  <a:gd name="connsiteX423" fmla="*/ 327851 w 3988595"/>
                  <a:gd name="connsiteY423" fmla="*/ 24575 h 1630261"/>
                  <a:gd name="connsiteX424" fmla="*/ 309753 w 3988595"/>
                  <a:gd name="connsiteY424" fmla="*/ 26670 h 1630261"/>
                  <a:gd name="connsiteX425" fmla="*/ 259747 w 3988595"/>
                  <a:gd name="connsiteY425" fmla="*/ 8668 h 1630261"/>
                  <a:gd name="connsiteX426" fmla="*/ 278987 w 3988595"/>
                  <a:gd name="connsiteY426" fmla="*/ 6572 h 1630261"/>
                  <a:gd name="connsiteX427" fmla="*/ 329375 w 3988595"/>
                  <a:gd name="connsiteY427" fmla="*/ 2572 h 1630261"/>
                  <a:gd name="connsiteX428" fmla="*/ 375476 w 3988595"/>
                  <a:gd name="connsiteY428" fmla="*/ 20574 h 1630261"/>
                  <a:gd name="connsiteX429" fmla="*/ 365746 w 3988595"/>
                  <a:gd name="connsiteY429" fmla="*/ 21235 h 1630261"/>
                  <a:gd name="connsiteX430" fmla="*/ 319088 w 3988595"/>
                  <a:gd name="connsiteY430" fmla="*/ 3239 h 1630261"/>
                  <a:gd name="connsiteX431" fmla="*/ 329375 w 3988595"/>
                  <a:gd name="connsiteY431" fmla="*/ 2572 h 1630261"/>
                  <a:gd name="connsiteX432" fmla="*/ 382715 w 3988595"/>
                  <a:gd name="connsiteY432" fmla="*/ 0 h 1630261"/>
                  <a:gd name="connsiteX433" fmla="*/ 425958 w 3988595"/>
                  <a:gd name="connsiteY433" fmla="*/ 18002 h 1630261"/>
                  <a:gd name="connsiteX434" fmla="*/ 416147 w 3988595"/>
                  <a:gd name="connsiteY434" fmla="*/ 18383 h 1630261"/>
                  <a:gd name="connsiteX435" fmla="*/ 372332 w 3988595"/>
                  <a:gd name="connsiteY435" fmla="*/ 381 h 1630261"/>
                  <a:gd name="connsiteX436" fmla="*/ 382715 w 3988595"/>
                  <a:gd name="connsiteY436" fmla="*/ 0 h 16302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</a:cxnLst>
                <a:rect l="l" t="t" r="r" b="b"/>
                <a:pathLst>
                  <a:path w="3988594" h="1630261">
                    <a:moveTo>
                      <a:pt x="3361738" y="1609524"/>
                    </a:moveTo>
                    <a:lnTo>
                      <a:pt x="3361755" y="1609534"/>
                    </a:lnTo>
                    <a:lnTo>
                      <a:pt x="3361659" y="1609534"/>
                    </a:lnTo>
                    <a:close/>
                    <a:moveTo>
                      <a:pt x="2824449" y="1548669"/>
                    </a:moveTo>
                    <a:cubicBezTo>
                      <a:pt x="2861025" y="1549146"/>
                      <a:pt x="2897030" y="1549241"/>
                      <a:pt x="2931605" y="1548860"/>
                    </a:cubicBezTo>
                    <a:lnTo>
                      <a:pt x="3042857" y="1629441"/>
                    </a:lnTo>
                    <a:cubicBezTo>
                      <a:pt x="3006282" y="1630108"/>
                      <a:pt x="2968086" y="1630394"/>
                      <a:pt x="2929415" y="1630203"/>
                    </a:cubicBezTo>
                    <a:close/>
                    <a:moveTo>
                      <a:pt x="3071718" y="1545050"/>
                    </a:moveTo>
                    <a:lnTo>
                      <a:pt x="3190686" y="1623917"/>
                    </a:lnTo>
                    <a:cubicBezTo>
                      <a:pt x="3157253" y="1625822"/>
                      <a:pt x="3122105" y="1627346"/>
                      <a:pt x="3086387" y="1628394"/>
                    </a:cubicBezTo>
                    <a:lnTo>
                      <a:pt x="2972753" y="1548288"/>
                    </a:lnTo>
                    <a:cubicBezTo>
                      <a:pt x="3006662" y="1547622"/>
                      <a:pt x="3040000" y="1546479"/>
                      <a:pt x="3071718" y="1545050"/>
                    </a:cubicBezTo>
                    <a:close/>
                    <a:moveTo>
                      <a:pt x="2665001" y="1544002"/>
                    </a:moveTo>
                    <a:cubicBezTo>
                      <a:pt x="2704053" y="1545717"/>
                      <a:pt x="2742724" y="1547050"/>
                      <a:pt x="2779968" y="1547907"/>
                    </a:cubicBezTo>
                    <a:lnTo>
                      <a:pt x="2882266" y="1629727"/>
                    </a:lnTo>
                    <a:cubicBezTo>
                      <a:pt x="2842642" y="1629156"/>
                      <a:pt x="2801494" y="1628013"/>
                      <a:pt x="2760060" y="1626489"/>
                    </a:cubicBezTo>
                    <a:close/>
                    <a:moveTo>
                      <a:pt x="3200115" y="1536572"/>
                    </a:moveTo>
                    <a:lnTo>
                      <a:pt x="3325655" y="1613439"/>
                    </a:lnTo>
                    <a:cubicBezTo>
                      <a:pt x="3294984" y="1616487"/>
                      <a:pt x="3263075" y="1619250"/>
                      <a:pt x="3230595" y="1621440"/>
                    </a:cubicBezTo>
                    <a:lnTo>
                      <a:pt x="3109628" y="1543050"/>
                    </a:lnTo>
                    <a:cubicBezTo>
                      <a:pt x="3140489" y="1541240"/>
                      <a:pt x="3170969" y="1539049"/>
                      <a:pt x="3200115" y="1536572"/>
                    </a:cubicBezTo>
                    <a:close/>
                    <a:moveTo>
                      <a:pt x="2494789" y="1534096"/>
                    </a:moveTo>
                    <a:cubicBezTo>
                      <a:pt x="2536223" y="1537049"/>
                      <a:pt x="2577466" y="1539621"/>
                      <a:pt x="2617376" y="1541716"/>
                    </a:cubicBezTo>
                    <a:lnTo>
                      <a:pt x="2709482" y="1624393"/>
                    </a:lnTo>
                    <a:cubicBezTo>
                      <a:pt x="2666906" y="1622393"/>
                      <a:pt x="2622996" y="1620012"/>
                      <a:pt x="2578800" y="1617059"/>
                    </a:cubicBezTo>
                    <a:lnTo>
                      <a:pt x="2578895" y="1617059"/>
                    </a:lnTo>
                    <a:close/>
                    <a:moveTo>
                      <a:pt x="2378488" y="1524762"/>
                    </a:moveTo>
                    <a:cubicBezTo>
                      <a:pt x="2400395" y="1526667"/>
                      <a:pt x="2422113" y="1528572"/>
                      <a:pt x="2443639" y="1530287"/>
                    </a:cubicBezTo>
                    <a:lnTo>
                      <a:pt x="2524220" y="1613345"/>
                    </a:lnTo>
                    <a:cubicBezTo>
                      <a:pt x="2501265" y="1611630"/>
                      <a:pt x="2478024" y="1609820"/>
                      <a:pt x="2454688" y="1607820"/>
                    </a:cubicBezTo>
                    <a:lnTo>
                      <a:pt x="2454688" y="1607725"/>
                    </a:lnTo>
                    <a:close/>
                    <a:moveTo>
                      <a:pt x="3316511" y="1523714"/>
                    </a:moveTo>
                    <a:lnTo>
                      <a:pt x="3447289" y="1598295"/>
                    </a:lnTo>
                    <a:lnTo>
                      <a:pt x="3361738" y="1609524"/>
                    </a:lnTo>
                    <a:lnTo>
                      <a:pt x="3234596" y="1533334"/>
                    </a:lnTo>
                    <a:cubicBezTo>
                      <a:pt x="3262694" y="1530477"/>
                      <a:pt x="3290222" y="1527238"/>
                      <a:pt x="3316511" y="1523714"/>
                    </a:cubicBezTo>
                    <a:close/>
                    <a:moveTo>
                      <a:pt x="3420905" y="1506855"/>
                    </a:moveTo>
                    <a:lnTo>
                      <a:pt x="3555874" y="1578864"/>
                    </a:lnTo>
                    <a:cubicBezTo>
                      <a:pt x="3531585" y="1584007"/>
                      <a:pt x="3505963" y="1588770"/>
                      <a:pt x="3479674" y="1593151"/>
                    </a:cubicBezTo>
                    <a:lnTo>
                      <a:pt x="3347562" y="1519332"/>
                    </a:lnTo>
                    <a:cubicBezTo>
                      <a:pt x="3372803" y="1515522"/>
                      <a:pt x="3397473" y="1511331"/>
                      <a:pt x="3420905" y="1506855"/>
                    </a:cubicBezTo>
                    <a:close/>
                    <a:moveTo>
                      <a:pt x="3513297" y="1486281"/>
                    </a:moveTo>
                    <a:lnTo>
                      <a:pt x="3651410" y="1555527"/>
                    </a:lnTo>
                    <a:cubicBezTo>
                      <a:pt x="3630265" y="1561528"/>
                      <a:pt x="3607690" y="1567243"/>
                      <a:pt x="3584544" y="1572577"/>
                    </a:cubicBezTo>
                    <a:lnTo>
                      <a:pt x="3448527" y="1501330"/>
                    </a:lnTo>
                    <a:cubicBezTo>
                      <a:pt x="3470911" y="1496663"/>
                      <a:pt x="3492723" y="1491519"/>
                      <a:pt x="3513297" y="1486281"/>
                    </a:cubicBezTo>
                    <a:close/>
                    <a:moveTo>
                      <a:pt x="3593784" y="1462373"/>
                    </a:moveTo>
                    <a:lnTo>
                      <a:pt x="3734087" y="1528667"/>
                    </a:lnTo>
                    <a:cubicBezTo>
                      <a:pt x="3715990" y="1535430"/>
                      <a:pt x="3696653" y="1542002"/>
                      <a:pt x="3676365" y="1548193"/>
                    </a:cubicBezTo>
                    <a:lnTo>
                      <a:pt x="3537491" y="1479804"/>
                    </a:lnTo>
                    <a:cubicBezTo>
                      <a:pt x="3557207" y="1474279"/>
                      <a:pt x="3576162" y="1468374"/>
                      <a:pt x="3593784" y="1462373"/>
                    </a:cubicBezTo>
                    <a:close/>
                    <a:moveTo>
                      <a:pt x="3662745" y="1435322"/>
                    </a:moveTo>
                    <a:lnTo>
                      <a:pt x="3804286" y="1498568"/>
                    </a:lnTo>
                    <a:cubicBezTo>
                      <a:pt x="3789046" y="1506093"/>
                      <a:pt x="3772663" y="1513427"/>
                      <a:pt x="3755423" y="1520380"/>
                    </a:cubicBezTo>
                    <a:lnTo>
                      <a:pt x="3614643" y="1454943"/>
                    </a:lnTo>
                    <a:cubicBezTo>
                      <a:pt x="3631502" y="1448657"/>
                      <a:pt x="3647695" y="1442085"/>
                      <a:pt x="3662745" y="1435322"/>
                    </a:cubicBezTo>
                    <a:close/>
                    <a:moveTo>
                      <a:pt x="3720371" y="1405509"/>
                    </a:moveTo>
                    <a:lnTo>
                      <a:pt x="3862389" y="1465611"/>
                    </a:lnTo>
                    <a:cubicBezTo>
                      <a:pt x="3850006" y="1473708"/>
                      <a:pt x="3836480" y="1481709"/>
                      <a:pt x="3822098" y="1489424"/>
                    </a:cubicBezTo>
                    <a:lnTo>
                      <a:pt x="3680366" y="1427035"/>
                    </a:lnTo>
                    <a:cubicBezTo>
                      <a:pt x="3694558" y="1420082"/>
                      <a:pt x="3708084" y="1412843"/>
                      <a:pt x="3720371" y="1405509"/>
                    </a:cubicBezTo>
                    <a:close/>
                    <a:moveTo>
                      <a:pt x="3767233" y="1373314"/>
                    </a:moveTo>
                    <a:lnTo>
                      <a:pt x="3908966" y="1430274"/>
                    </a:lnTo>
                    <a:cubicBezTo>
                      <a:pt x="3899250" y="1439037"/>
                      <a:pt x="3888392" y="1447609"/>
                      <a:pt x="3876962" y="1455801"/>
                    </a:cubicBezTo>
                    <a:lnTo>
                      <a:pt x="3876866" y="1455801"/>
                    </a:lnTo>
                    <a:lnTo>
                      <a:pt x="3734944" y="1396555"/>
                    </a:lnTo>
                    <a:cubicBezTo>
                      <a:pt x="3746469" y="1389126"/>
                      <a:pt x="3757328" y="1381315"/>
                      <a:pt x="3767233" y="1373314"/>
                    </a:cubicBezTo>
                    <a:close/>
                    <a:moveTo>
                      <a:pt x="3803429" y="1338929"/>
                    </a:moveTo>
                    <a:lnTo>
                      <a:pt x="3944113" y="1392650"/>
                    </a:lnTo>
                    <a:cubicBezTo>
                      <a:pt x="3937064" y="1401794"/>
                      <a:pt x="3928873" y="1410938"/>
                      <a:pt x="3920015" y="1419701"/>
                    </a:cubicBezTo>
                    <a:lnTo>
                      <a:pt x="3778568" y="1363694"/>
                    </a:lnTo>
                    <a:cubicBezTo>
                      <a:pt x="3787617" y="1355597"/>
                      <a:pt x="3795999" y="1347311"/>
                      <a:pt x="3803429" y="1338929"/>
                    </a:cubicBezTo>
                    <a:close/>
                    <a:moveTo>
                      <a:pt x="3829623" y="1302543"/>
                    </a:moveTo>
                    <a:lnTo>
                      <a:pt x="3968783" y="1353121"/>
                    </a:lnTo>
                    <a:cubicBezTo>
                      <a:pt x="3964116" y="1362741"/>
                      <a:pt x="3958496" y="1372266"/>
                      <a:pt x="3952209" y="1381505"/>
                    </a:cubicBezTo>
                    <a:lnTo>
                      <a:pt x="3811906" y="1328642"/>
                    </a:lnTo>
                    <a:cubicBezTo>
                      <a:pt x="3818573" y="1320164"/>
                      <a:pt x="3824574" y="1311402"/>
                      <a:pt x="3829623" y="1302543"/>
                    </a:cubicBezTo>
                    <a:close/>
                    <a:moveTo>
                      <a:pt x="3846387" y="1264634"/>
                    </a:moveTo>
                    <a:lnTo>
                      <a:pt x="3983451" y="1312068"/>
                    </a:lnTo>
                    <a:cubicBezTo>
                      <a:pt x="3981165" y="1321974"/>
                      <a:pt x="3977927" y="1331880"/>
                      <a:pt x="3974021" y="1341596"/>
                    </a:cubicBezTo>
                    <a:lnTo>
                      <a:pt x="3974021" y="1341501"/>
                    </a:lnTo>
                    <a:lnTo>
                      <a:pt x="3835433" y="1291875"/>
                    </a:lnTo>
                    <a:cubicBezTo>
                      <a:pt x="3839815" y="1282922"/>
                      <a:pt x="3843529" y="1273778"/>
                      <a:pt x="3846387" y="1264634"/>
                    </a:cubicBezTo>
                    <a:close/>
                    <a:moveTo>
                      <a:pt x="3854007" y="1225296"/>
                    </a:moveTo>
                    <a:lnTo>
                      <a:pt x="3988595" y="1269587"/>
                    </a:lnTo>
                    <a:cubicBezTo>
                      <a:pt x="3988500" y="1279874"/>
                      <a:pt x="3987547" y="1290161"/>
                      <a:pt x="3985928" y="1300067"/>
                    </a:cubicBezTo>
                    <a:lnTo>
                      <a:pt x="3985832" y="1299972"/>
                    </a:lnTo>
                    <a:lnTo>
                      <a:pt x="3849434" y="1253489"/>
                    </a:lnTo>
                    <a:cubicBezTo>
                      <a:pt x="3851721" y="1244346"/>
                      <a:pt x="3853149" y="1234821"/>
                      <a:pt x="3854007" y="1225296"/>
                    </a:cubicBezTo>
                    <a:close/>
                    <a:moveTo>
                      <a:pt x="2678616" y="1224245"/>
                    </a:moveTo>
                    <a:lnTo>
                      <a:pt x="2678621" y="1224248"/>
                    </a:lnTo>
                    <a:lnTo>
                      <a:pt x="2678526" y="1224248"/>
                    </a:lnTo>
                    <a:close/>
                    <a:moveTo>
                      <a:pt x="2570798" y="1192815"/>
                    </a:moveTo>
                    <a:lnTo>
                      <a:pt x="2621471" y="1225677"/>
                    </a:lnTo>
                    <a:cubicBezTo>
                      <a:pt x="2611756" y="1225772"/>
                      <a:pt x="2601945" y="1225963"/>
                      <a:pt x="2592040" y="1225963"/>
                    </a:cubicBezTo>
                    <a:lnTo>
                      <a:pt x="2542223" y="1193006"/>
                    </a:lnTo>
                    <a:cubicBezTo>
                      <a:pt x="2551844" y="1193006"/>
                      <a:pt x="2561369" y="1193006"/>
                      <a:pt x="2570798" y="1192815"/>
                    </a:cubicBezTo>
                    <a:close/>
                    <a:moveTo>
                      <a:pt x="2468500" y="1192339"/>
                    </a:moveTo>
                    <a:lnTo>
                      <a:pt x="2483550" y="1192625"/>
                    </a:lnTo>
                    <a:lnTo>
                      <a:pt x="2531175" y="1225772"/>
                    </a:lnTo>
                    <a:lnTo>
                      <a:pt x="2515554" y="1225582"/>
                    </a:lnTo>
                    <a:close/>
                    <a:moveTo>
                      <a:pt x="2639283" y="1191291"/>
                    </a:moveTo>
                    <a:lnTo>
                      <a:pt x="2692338" y="1223772"/>
                    </a:lnTo>
                    <a:lnTo>
                      <a:pt x="2678616" y="1224245"/>
                    </a:lnTo>
                    <a:lnTo>
                      <a:pt x="2625853" y="1191768"/>
                    </a:lnTo>
                    <a:close/>
                    <a:moveTo>
                      <a:pt x="2391824" y="1190054"/>
                    </a:moveTo>
                    <a:lnTo>
                      <a:pt x="2407635" y="1190721"/>
                    </a:lnTo>
                    <a:lnTo>
                      <a:pt x="2452498" y="1224058"/>
                    </a:lnTo>
                    <a:lnTo>
                      <a:pt x="2436210" y="1223487"/>
                    </a:lnTo>
                    <a:close/>
                    <a:moveTo>
                      <a:pt x="2716721" y="1187386"/>
                    </a:moveTo>
                    <a:lnTo>
                      <a:pt x="2772252" y="1219295"/>
                    </a:lnTo>
                    <a:cubicBezTo>
                      <a:pt x="2763680" y="1219866"/>
                      <a:pt x="2755012" y="1220438"/>
                      <a:pt x="2746344" y="1221010"/>
                    </a:cubicBezTo>
                    <a:lnTo>
                      <a:pt x="2691481" y="1188910"/>
                    </a:lnTo>
                    <a:cubicBezTo>
                      <a:pt x="2699957" y="1188434"/>
                      <a:pt x="2708435" y="1187958"/>
                      <a:pt x="2716721" y="1187386"/>
                    </a:cubicBezTo>
                    <a:close/>
                    <a:moveTo>
                      <a:pt x="3853054" y="1184719"/>
                    </a:moveTo>
                    <a:lnTo>
                      <a:pt x="3984689" y="1225867"/>
                    </a:lnTo>
                    <a:cubicBezTo>
                      <a:pt x="3986595" y="1236345"/>
                      <a:pt x="3987833" y="1246822"/>
                      <a:pt x="3988309" y="1257109"/>
                    </a:cubicBezTo>
                    <a:lnTo>
                      <a:pt x="3854578" y="1213770"/>
                    </a:lnTo>
                    <a:cubicBezTo>
                      <a:pt x="3854768" y="1204245"/>
                      <a:pt x="3854292" y="1194530"/>
                      <a:pt x="3853054" y="1184719"/>
                    </a:cubicBezTo>
                    <a:close/>
                    <a:moveTo>
                      <a:pt x="2776920" y="1182529"/>
                    </a:moveTo>
                    <a:lnTo>
                      <a:pt x="2834356" y="1213961"/>
                    </a:lnTo>
                    <a:lnTo>
                      <a:pt x="2822259" y="1215199"/>
                    </a:lnTo>
                    <a:lnTo>
                      <a:pt x="2822259" y="1215104"/>
                    </a:lnTo>
                    <a:lnTo>
                      <a:pt x="2765204" y="1183576"/>
                    </a:lnTo>
                    <a:close/>
                    <a:moveTo>
                      <a:pt x="2843975" y="1174718"/>
                    </a:moveTo>
                    <a:lnTo>
                      <a:pt x="2903316" y="1205484"/>
                    </a:lnTo>
                    <a:cubicBezTo>
                      <a:pt x="2895982" y="1206532"/>
                      <a:pt x="2888552" y="1207579"/>
                      <a:pt x="2881028" y="1208532"/>
                    </a:cubicBezTo>
                    <a:lnTo>
                      <a:pt x="2822259" y="1177576"/>
                    </a:lnTo>
                    <a:cubicBezTo>
                      <a:pt x="2829593" y="1176623"/>
                      <a:pt x="2836832" y="1175766"/>
                      <a:pt x="2843975" y="1174718"/>
                    </a:cubicBezTo>
                    <a:close/>
                    <a:moveTo>
                      <a:pt x="2895506" y="1166812"/>
                    </a:moveTo>
                    <a:lnTo>
                      <a:pt x="2956371" y="1196911"/>
                    </a:lnTo>
                    <a:lnTo>
                      <a:pt x="2946084" y="1198721"/>
                    </a:lnTo>
                    <a:lnTo>
                      <a:pt x="2885505" y="1168527"/>
                    </a:lnTo>
                    <a:close/>
                    <a:moveTo>
                      <a:pt x="2952180" y="1155478"/>
                    </a:moveTo>
                    <a:lnTo>
                      <a:pt x="3014378" y="1184815"/>
                    </a:lnTo>
                    <a:cubicBezTo>
                      <a:pt x="3008282" y="1186243"/>
                      <a:pt x="3002091" y="1187672"/>
                      <a:pt x="2995709" y="1189101"/>
                    </a:cubicBezTo>
                    <a:lnTo>
                      <a:pt x="2995709" y="1189006"/>
                    </a:lnTo>
                    <a:lnTo>
                      <a:pt x="2933891" y="1159478"/>
                    </a:lnTo>
                    <a:cubicBezTo>
                      <a:pt x="2940083" y="1158145"/>
                      <a:pt x="2946179" y="1156811"/>
                      <a:pt x="2952180" y="1155478"/>
                    </a:cubicBezTo>
                    <a:close/>
                    <a:moveTo>
                      <a:pt x="2994947" y="1144714"/>
                    </a:moveTo>
                    <a:lnTo>
                      <a:pt x="3058098" y="1173289"/>
                    </a:lnTo>
                    <a:lnTo>
                      <a:pt x="3049716" y="1175671"/>
                    </a:lnTo>
                    <a:lnTo>
                      <a:pt x="2986660" y="1147000"/>
                    </a:lnTo>
                    <a:close/>
                    <a:moveTo>
                      <a:pt x="3844006" y="1143285"/>
                    </a:moveTo>
                    <a:lnTo>
                      <a:pt x="3972498" y="1181480"/>
                    </a:lnTo>
                    <a:cubicBezTo>
                      <a:pt x="3976307" y="1192053"/>
                      <a:pt x="3979546" y="1202817"/>
                      <a:pt x="3982023" y="1213294"/>
                    </a:cubicBezTo>
                    <a:lnTo>
                      <a:pt x="3851244" y="1173003"/>
                    </a:lnTo>
                    <a:cubicBezTo>
                      <a:pt x="3849434" y="1163193"/>
                      <a:pt x="3847053" y="1153191"/>
                      <a:pt x="3844006" y="1143285"/>
                    </a:cubicBezTo>
                    <a:close/>
                    <a:moveTo>
                      <a:pt x="3041048" y="1130236"/>
                    </a:moveTo>
                    <a:lnTo>
                      <a:pt x="3105151" y="1157859"/>
                    </a:lnTo>
                    <a:cubicBezTo>
                      <a:pt x="3100198" y="1159669"/>
                      <a:pt x="3095245" y="1161478"/>
                      <a:pt x="3090102" y="1163193"/>
                    </a:cubicBezTo>
                    <a:lnTo>
                      <a:pt x="3026284" y="1135189"/>
                    </a:lnTo>
                    <a:cubicBezTo>
                      <a:pt x="3031333" y="1133570"/>
                      <a:pt x="3036190" y="1131856"/>
                      <a:pt x="3041048" y="1130236"/>
                    </a:cubicBezTo>
                    <a:close/>
                    <a:moveTo>
                      <a:pt x="3075147" y="1116997"/>
                    </a:moveTo>
                    <a:lnTo>
                      <a:pt x="3139822" y="1143857"/>
                    </a:lnTo>
                    <a:lnTo>
                      <a:pt x="3133250" y="1146715"/>
                    </a:lnTo>
                    <a:lnTo>
                      <a:pt x="3068575" y="1119759"/>
                    </a:lnTo>
                    <a:close/>
                    <a:moveTo>
                      <a:pt x="3827527" y="1101185"/>
                    </a:moveTo>
                    <a:lnTo>
                      <a:pt x="3952495" y="1136427"/>
                    </a:lnTo>
                    <a:cubicBezTo>
                      <a:pt x="3958115" y="1147095"/>
                      <a:pt x="3963163" y="1157954"/>
                      <a:pt x="3967545" y="1168622"/>
                    </a:cubicBezTo>
                    <a:lnTo>
                      <a:pt x="3840100" y="1131284"/>
                    </a:lnTo>
                    <a:cubicBezTo>
                      <a:pt x="3836480" y="1121283"/>
                      <a:pt x="3832289" y="1111186"/>
                      <a:pt x="3827527" y="1101185"/>
                    </a:cubicBezTo>
                    <a:close/>
                    <a:moveTo>
                      <a:pt x="3110961" y="1099661"/>
                    </a:moveTo>
                    <a:lnTo>
                      <a:pt x="3176112" y="1125474"/>
                    </a:lnTo>
                    <a:cubicBezTo>
                      <a:pt x="3172398" y="1127569"/>
                      <a:pt x="3168588" y="1129665"/>
                      <a:pt x="3164683" y="1131760"/>
                    </a:cubicBezTo>
                    <a:lnTo>
                      <a:pt x="3099627" y="1105566"/>
                    </a:lnTo>
                    <a:cubicBezTo>
                      <a:pt x="3103437" y="1103662"/>
                      <a:pt x="3107247" y="1101661"/>
                      <a:pt x="3110961" y="1099661"/>
                    </a:cubicBezTo>
                    <a:close/>
                    <a:moveTo>
                      <a:pt x="3136584" y="1084231"/>
                    </a:moveTo>
                    <a:lnTo>
                      <a:pt x="3201925" y="1109186"/>
                    </a:lnTo>
                    <a:lnTo>
                      <a:pt x="3197067" y="1112520"/>
                    </a:lnTo>
                    <a:lnTo>
                      <a:pt x="3131726" y="1087374"/>
                    </a:lnTo>
                    <a:close/>
                    <a:moveTo>
                      <a:pt x="3162396" y="1064419"/>
                    </a:moveTo>
                    <a:lnTo>
                      <a:pt x="3227833" y="1088326"/>
                    </a:lnTo>
                    <a:cubicBezTo>
                      <a:pt x="3225261" y="1090707"/>
                      <a:pt x="3222594" y="1093089"/>
                      <a:pt x="3219832" y="1095375"/>
                    </a:cubicBezTo>
                    <a:lnTo>
                      <a:pt x="3219832" y="1095470"/>
                    </a:lnTo>
                    <a:lnTo>
                      <a:pt x="3154395" y="1071181"/>
                    </a:lnTo>
                    <a:cubicBezTo>
                      <a:pt x="3157157" y="1068990"/>
                      <a:pt x="3159825" y="1066705"/>
                      <a:pt x="3162396" y="1064419"/>
                    </a:cubicBezTo>
                    <a:close/>
                    <a:moveTo>
                      <a:pt x="3804096" y="1058513"/>
                    </a:moveTo>
                    <a:lnTo>
                      <a:pt x="3925444" y="1090993"/>
                    </a:lnTo>
                    <a:cubicBezTo>
                      <a:pt x="3928968" y="1096232"/>
                      <a:pt x="3932302" y="1101471"/>
                      <a:pt x="3935541" y="1106614"/>
                    </a:cubicBezTo>
                    <a:cubicBezTo>
                      <a:pt x="3939065" y="1112234"/>
                      <a:pt x="3942398" y="1117854"/>
                      <a:pt x="3945542" y="1123473"/>
                    </a:cubicBezTo>
                    <a:lnTo>
                      <a:pt x="3945446" y="1123473"/>
                    </a:lnTo>
                    <a:lnTo>
                      <a:pt x="3821526" y="1088993"/>
                    </a:lnTo>
                    <a:cubicBezTo>
                      <a:pt x="3818764" y="1083754"/>
                      <a:pt x="3815907" y="1078515"/>
                      <a:pt x="3812859" y="1073181"/>
                    </a:cubicBezTo>
                    <a:cubicBezTo>
                      <a:pt x="3810096" y="1068324"/>
                      <a:pt x="3807143" y="1063371"/>
                      <a:pt x="3804096" y="1058513"/>
                    </a:cubicBezTo>
                    <a:close/>
                    <a:moveTo>
                      <a:pt x="3179732" y="1047083"/>
                    </a:moveTo>
                    <a:lnTo>
                      <a:pt x="3245074" y="1070133"/>
                    </a:lnTo>
                    <a:lnTo>
                      <a:pt x="3241930" y="1073848"/>
                    </a:lnTo>
                    <a:lnTo>
                      <a:pt x="3176589" y="1050607"/>
                    </a:lnTo>
                    <a:close/>
                    <a:moveTo>
                      <a:pt x="3195924" y="1025176"/>
                    </a:moveTo>
                    <a:lnTo>
                      <a:pt x="3260980" y="1047083"/>
                    </a:lnTo>
                    <a:cubicBezTo>
                      <a:pt x="3259456" y="1049655"/>
                      <a:pt x="3257932" y="1052322"/>
                      <a:pt x="3256313" y="1054894"/>
                    </a:cubicBezTo>
                    <a:lnTo>
                      <a:pt x="3256313" y="1054989"/>
                    </a:lnTo>
                    <a:lnTo>
                      <a:pt x="3191162" y="1032605"/>
                    </a:lnTo>
                    <a:cubicBezTo>
                      <a:pt x="3192876" y="1030129"/>
                      <a:pt x="3194496" y="1027747"/>
                      <a:pt x="3195924" y="1025176"/>
                    </a:cubicBezTo>
                    <a:close/>
                    <a:moveTo>
                      <a:pt x="3773996" y="1015460"/>
                    </a:moveTo>
                    <a:lnTo>
                      <a:pt x="3891535" y="1045273"/>
                    </a:lnTo>
                    <a:cubicBezTo>
                      <a:pt x="3900203" y="1056036"/>
                      <a:pt x="3908489" y="1066990"/>
                      <a:pt x="3916300" y="1077944"/>
                    </a:cubicBezTo>
                    <a:lnTo>
                      <a:pt x="3796095" y="1046226"/>
                    </a:lnTo>
                    <a:cubicBezTo>
                      <a:pt x="3789237" y="1035938"/>
                      <a:pt x="3781807" y="1025556"/>
                      <a:pt x="3773996" y="1015460"/>
                    </a:cubicBezTo>
                    <a:close/>
                    <a:moveTo>
                      <a:pt x="3205640" y="1006316"/>
                    </a:moveTo>
                    <a:lnTo>
                      <a:pt x="3270314" y="1027366"/>
                    </a:lnTo>
                    <a:lnTo>
                      <a:pt x="3268695" y="1031367"/>
                    </a:lnTo>
                    <a:lnTo>
                      <a:pt x="3204021" y="1010126"/>
                    </a:lnTo>
                    <a:close/>
                    <a:moveTo>
                      <a:pt x="3212688" y="982694"/>
                    </a:moveTo>
                    <a:lnTo>
                      <a:pt x="3276696" y="1002601"/>
                    </a:lnTo>
                    <a:cubicBezTo>
                      <a:pt x="3276315" y="1005364"/>
                      <a:pt x="3275744" y="1008221"/>
                      <a:pt x="3275077" y="1010983"/>
                    </a:cubicBezTo>
                    <a:lnTo>
                      <a:pt x="3210879" y="990695"/>
                    </a:lnTo>
                    <a:cubicBezTo>
                      <a:pt x="3211545" y="988028"/>
                      <a:pt x="3212212" y="985456"/>
                      <a:pt x="3212688" y="982694"/>
                    </a:cubicBezTo>
                    <a:close/>
                    <a:moveTo>
                      <a:pt x="3738087" y="972312"/>
                    </a:moveTo>
                    <a:lnTo>
                      <a:pt x="3851625" y="999553"/>
                    </a:lnTo>
                    <a:cubicBezTo>
                      <a:pt x="3861722" y="1010412"/>
                      <a:pt x="3871628" y="1021461"/>
                      <a:pt x="3880772" y="1032319"/>
                    </a:cubicBezTo>
                    <a:lnTo>
                      <a:pt x="3764376" y="1003268"/>
                    </a:lnTo>
                    <a:lnTo>
                      <a:pt x="3764376" y="1003172"/>
                    </a:lnTo>
                    <a:cubicBezTo>
                      <a:pt x="3756089" y="992886"/>
                      <a:pt x="3747231" y="982503"/>
                      <a:pt x="3738087" y="972312"/>
                    </a:cubicBezTo>
                    <a:close/>
                    <a:moveTo>
                      <a:pt x="3214878" y="962215"/>
                    </a:moveTo>
                    <a:lnTo>
                      <a:pt x="3278220" y="981265"/>
                    </a:lnTo>
                    <a:lnTo>
                      <a:pt x="3278220" y="985551"/>
                    </a:lnTo>
                    <a:lnTo>
                      <a:pt x="3214688" y="966311"/>
                    </a:lnTo>
                    <a:close/>
                    <a:moveTo>
                      <a:pt x="3214022" y="941451"/>
                    </a:moveTo>
                    <a:lnTo>
                      <a:pt x="3276696" y="959644"/>
                    </a:lnTo>
                    <a:lnTo>
                      <a:pt x="3277268" y="964025"/>
                    </a:lnTo>
                    <a:lnTo>
                      <a:pt x="3214498" y="945737"/>
                    </a:lnTo>
                    <a:close/>
                    <a:moveTo>
                      <a:pt x="3696463" y="928973"/>
                    </a:moveTo>
                    <a:lnTo>
                      <a:pt x="3805906" y="953643"/>
                    </a:lnTo>
                    <a:cubicBezTo>
                      <a:pt x="3817526" y="964596"/>
                      <a:pt x="3828765" y="975645"/>
                      <a:pt x="3839243" y="986409"/>
                    </a:cubicBezTo>
                    <a:lnTo>
                      <a:pt x="3726848" y="959929"/>
                    </a:lnTo>
                    <a:lnTo>
                      <a:pt x="3726752" y="959929"/>
                    </a:lnTo>
                    <a:cubicBezTo>
                      <a:pt x="3717227" y="949737"/>
                      <a:pt x="3707036" y="939355"/>
                      <a:pt x="3696463" y="928973"/>
                    </a:cubicBezTo>
                    <a:close/>
                    <a:moveTo>
                      <a:pt x="3649409" y="885634"/>
                    </a:moveTo>
                    <a:lnTo>
                      <a:pt x="3754661" y="907827"/>
                    </a:lnTo>
                    <a:cubicBezTo>
                      <a:pt x="3767520" y="918781"/>
                      <a:pt x="3779997" y="929735"/>
                      <a:pt x="3791808" y="940593"/>
                    </a:cubicBezTo>
                    <a:lnTo>
                      <a:pt x="3683509" y="916686"/>
                    </a:lnTo>
                    <a:lnTo>
                      <a:pt x="3683509" y="916590"/>
                    </a:lnTo>
                    <a:cubicBezTo>
                      <a:pt x="3672746" y="906399"/>
                      <a:pt x="3661221" y="896016"/>
                      <a:pt x="3649409" y="885634"/>
                    </a:cubicBezTo>
                    <a:close/>
                    <a:moveTo>
                      <a:pt x="3616072" y="857440"/>
                    </a:moveTo>
                    <a:lnTo>
                      <a:pt x="3718561" y="878109"/>
                    </a:lnTo>
                    <a:cubicBezTo>
                      <a:pt x="3725515" y="883634"/>
                      <a:pt x="3732277" y="889158"/>
                      <a:pt x="3738945" y="894683"/>
                    </a:cubicBezTo>
                    <a:lnTo>
                      <a:pt x="3634837" y="873156"/>
                    </a:lnTo>
                    <a:lnTo>
                      <a:pt x="3634837" y="873061"/>
                    </a:lnTo>
                    <a:cubicBezTo>
                      <a:pt x="3628740" y="867822"/>
                      <a:pt x="3622454" y="862679"/>
                      <a:pt x="3616072" y="857440"/>
                    </a:cubicBezTo>
                    <a:close/>
                    <a:moveTo>
                      <a:pt x="1854614" y="598074"/>
                    </a:moveTo>
                    <a:lnTo>
                      <a:pt x="1929766" y="627316"/>
                    </a:lnTo>
                    <a:cubicBezTo>
                      <a:pt x="1895190" y="636651"/>
                      <a:pt x="1849375" y="641794"/>
                      <a:pt x="1793368" y="642366"/>
                    </a:cubicBezTo>
                    <a:lnTo>
                      <a:pt x="1793273" y="642366"/>
                    </a:lnTo>
                    <a:lnTo>
                      <a:pt x="1734408" y="610457"/>
                    </a:lnTo>
                    <a:cubicBezTo>
                      <a:pt x="1783462" y="610171"/>
                      <a:pt x="1823848" y="605980"/>
                      <a:pt x="1854614" y="598074"/>
                    </a:cubicBezTo>
                    <a:close/>
                    <a:moveTo>
                      <a:pt x="1526953" y="594360"/>
                    </a:moveTo>
                    <a:cubicBezTo>
                      <a:pt x="1591438" y="603504"/>
                      <a:pt x="1650969" y="608838"/>
                      <a:pt x="1703928" y="610076"/>
                    </a:cubicBezTo>
                    <a:lnTo>
                      <a:pt x="1758506" y="642175"/>
                    </a:lnTo>
                    <a:cubicBezTo>
                      <a:pt x="1697832" y="640937"/>
                      <a:pt x="1629347" y="635031"/>
                      <a:pt x="1555052" y="624554"/>
                    </a:cubicBezTo>
                    <a:close/>
                    <a:moveTo>
                      <a:pt x="1919288" y="555974"/>
                    </a:moveTo>
                    <a:lnTo>
                      <a:pt x="2001013" y="578262"/>
                    </a:lnTo>
                    <a:lnTo>
                      <a:pt x="2001013" y="578548"/>
                    </a:lnTo>
                    <a:cubicBezTo>
                      <a:pt x="1995393" y="596360"/>
                      <a:pt x="1977962" y="610743"/>
                      <a:pt x="1948816" y="621315"/>
                    </a:cubicBezTo>
                    <a:lnTo>
                      <a:pt x="1871663" y="593026"/>
                    </a:lnTo>
                    <a:cubicBezTo>
                      <a:pt x="1897667" y="583977"/>
                      <a:pt x="1913573" y="571690"/>
                      <a:pt x="1919098" y="556545"/>
                    </a:cubicBezTo>
                    <a:close/>
                    <a:moveTo>
                      <a:pt x="1283590" y="545687"/>
                    </a:moveTo>
                    <a:cubicBezTo>
                      <a:pt x="1352456" y="563213"/>
                      <a:pt x="1421321" y="577596"/>
                      <a:pt x="1487711" y="588359"/>
                    </a:cubicBezTo>
                    <a:lnTo>
                      <a:pt x="1509809" y="617696"/>
                    </a:lnTo>
                    <a:cubicBezTo>
                      <a:pt x="1432942" y="605313"/>
                      <a:pt x="1353313" y="588740"/>
                      <a:pt x="1273589" y="568547"/>
                    </a:cubicBezTo>
                    <a:close/>
                    <a:moveTo>
                      <a:pt x="1894904" y="493776"/>
                    </a:moveTo>
                    <a:lnTo>
                      <a:pt x="1970437" y="506634"/>
                    </a:lnTo>
                    <a:cubicBezTo>
                      <a:pt x="1992250" y="528828"/>
                      <a:pt x="2003203" y="549306"/>
                      <a:pt x="2002632" y="567499"/>
                    </a:cubicBezTo>
                    <a:lnTo>
                      <a:pt x="1921098" y="546735"/>
                    </a:lnTo>
                    <a:lnTo>
                      <a:pt x="1921193" y="546735"/>
                    </a:lnTo>
                    <a:cubicBezTo>
                      <a:pt x="1922336" y="530923"/>
                      <a:pt x="1913383" y="513111"/>
                      <a:pt x="1894904" y="493776"/>
                    </a:cubicBezTo>
                    <a:close/>
                    <a:moveTo>
                      <a:pt x="1049179" y="472916"/>
                    </a:moveTo>
                    <a:cubicBezTo>
                      <a:pt x="1108616" y="495300"/>
                      <a:pt x="1173576" y="516159"/>
                      <a:pt x="1241966" y="534733"/>
                    </a:cubicBezTo>
                    <a:lnTo>
                      <a:pt x="1226249" y="556069"/>
                    </a:lnTo>
                    <a:lnTo>
                      <a:pt x="1225583" y="555879"/>
                    </a:lnTo>
                    <a:cubicBezTo>
                      <a:pt x="1146525" y="534352"/>
                      <a:pt x="1071468" y="510159"/>
                      <a:pt x="1002793" y="484251"/>
                    </a:cubicBezTo>
                    <a:close/>
                    <a:moveTo>
                      <a:pt x="344614" y="425863"/>
                    </a:moveTo>
                    <a:lnTo>
                      <a:pt x="355758" y="431959"/>
                    </a:lnTo>
                    <a:lnTo>
                      <a:pt x="296703" y="433769"/>
                    </a:lnTo>
                    <a:lnTo>
                      <a:pt x="285083" y="427387"/>
                    </a:lnTo>
                    <a:close/>
                    <a:moveTo>
                      <a:pt x="1792796" y="421386"/>
                    </a:moveTo>
                    <a:lnTo>
                      <a:pt x="1852613" y="424243"/>
                    </a:lnTo>
                    <a:cubicBezTo>
                      <a:pt x="1896143" y="447865"/>
                      <a:pt x="1931099" y="471106"/>
                      <a:pt x="1956436" y="493395"/>
                    </a:cubicBezTo>
                    <a:lnTo>
                      <a:pt x="1882903" y="482155"/>
                    </a:lnTo>
                    <a:cubicBezTo>
                      <a:pt x="1861091" y="462629"/>
                      <a:pt x="1830801" y="442245"/>
                      <a:pt x="1792796" y="421386"/>
                    </a:cubicBezTo>
                    <a:close/>
                    <a:moveTo>
                      <a:pt x="227266" y="393859"/>
                    </a:moveTo>
                    <a:lnTo>
                      <a:pt x="289655" y="394240"/>
                    </a:lnTo>
                    <a:cubicBezTo>
                      <a:pt x="293179" y="396335"/>
                      <a:pt x="296608" y="398431"/>
                      <a:pt x="300132" y="400526"/>
                    </a:cubicBezTo>
                    <a:lnTo>
                      <a:pt x="238315" y="400526"/>
                    </a:lnTo>
                    <a:cubicBezTo>
                      <a:pt x="234600" y="398336"/>
                      <a:pt x="230886" y="396050"/>
                      <a:pt x="227266" y="393859"/>
                    </a:cubicBezTo>
                    <a:close/>
                    <a:moveTo>
                      <a:pt x="794767" y="388239"/>
                    </a:moveTo>
                    <a:lnTo>
                      <a:pt x="868109" y="389858"/>
                    </a:lnTo>
                    <a:cubicBezTo>
                      <a:pt x="908400" y="413194"/>
                      <a:pt x="957549" y="436626"/>
                      <a:pt x="1014318" y="459390"/>
                    </a:cubicBezTo>
                    <a:lnTo>
                      <a:pt x="962502" y="468630"/>
                    </a:lnTo>
                    <a:lnTo>
                      <a:pt x="962502" y="468534"/>
                    </a:lnTo>
                    <a:cubicBezTo>
                      <a:pt x="897160" y="442245"/>
                      <a:pt x="840677" y="415099"/>
                      <a:pt x="794767" y="388239"/>
                    </a:cubicBezTo>
                    <a:close/>
                    <a:moveTo>
                      <a:pt x="166497" y="354616"/>
                    </a:moveTo>
                    <a:lnTo>
                      <a:pt x="231553" y="357093"/>
                    </a:lnTo>
                    <a:cubicBezTo>
                      <a:pt x="237554" y="361188"/>
                      <a:pt x="243650" y="365284"/>
                      <a:pt x="249936" y="369380"/>
                    </a:cubicBezTo>
                    <a:lnTo>
                      <a:pt x="185738" y="367570"/>
                    </a:lnTo>
                    <a:cubicBezTo>
                      <a:pt x="179165" y="363189"/>
                      <a:pt x="172784" y="358902"/>
                      <a:pt x="166497" y="354616"/>
                    </a:cubicBezTo>
                    <a:close/>
                    <a:moveTo>
                      <a:pt x="1669257" y="342233"/>
                    </a:moveTo>
                    <a:cubicBezTo>
                      <a:pt x="1727360" y="364140"/>
                      <a:pt x="1780033" y="387000"/>
                      <a:pt x="1825943" y="410241"/>
                    </a:cubicBezTo>
                    <a:lnTo>
                      <a:pt x="1769460" y="409098"/>
                    </a:lnTo>
                    <a:cubicBezTo>
                      <a:pt x="1729265" y="388524"/>
                      <a:pt x="1682878" y="368331"/>
                      <a:pt x="1631728" y="348996"/>
                    </a:cubicBezTo>
                    <a:close/>
                    <a:moveTo>
                      <a:pt x="122968" y="322612"/>
                    </a:moveTo>
                    <a:lnTo>
                      <a:pt x="189833" y="326898"/>
                    </a:lnTo>
                    <a:cubicBezTo>
                      <a:pt x="192405" y="328898"/>
                      <a:pt x="194977" y="330899"/>
                      <a:pt x="197644" y="332804"/>
                    </a:cubicBezTo>
                    <a:lnTo>
                      <a:pt x="131159" y="328898"/>
                    </a:lnTo>
                    <a:lnTo>
                      <a:pt x="131159" y="328994"/>
                    </a:lnTo>
                    <a:cubicBezTo>
                      <a:pt x="128397" y="326898"/>
                      <a:pt x="125635" y="324803"/>
                      <a:pt x="122968" y="322612"/>
                    </a:cubicBezTo>
                    <a:close/>
                    <a:moveTo>
                      <a:pt x="684182" y="298799"/>
                    </a:moveTo>
                    <a:lnTo>
                      <a:pt x="769907" y="311943"/>
                    </a:lnTo>
                    <a:cubicBezTo>
                      <a:pt x="784385" y="331851"/>
                      <a:pt x="809816" y="353377"/>
                      <a:pt x="845535" y="376142"/>
                    </a:cubicBezTo>
                    <a:lnTo>
                      <a:pt x="769049" y="372427"/>
                    </a:lnTo>
                    <a:cubicBezTo>
                      <a:pt x="728473" y="346329"/>
                      <a:pt x="699993" y="321468"/>
                      <a:pt x="684182" y="298799"/>
                    </a:cubicBezTo>
                    <a:close/>
                    <a:moveTo>
                      <a:pt x="79438" y="285655"/>
                    </a:moveTo>
                    <a:lnTo>
                      <a:pt x="147828" y="291846"/>
                    </a:lnTo>
                    <a:cubicBezTo>
                      <a:pt x="152019" y="295656"/>
                      <a:pt x="156305" y="299466"/>
                      <a:pt x="160782" y="303372"/>
                    </a:cubicBezTo>
                    <a:lnTo>
                      <a:pt x="92869" y="297847"/>
                    </a:lnTo>
                    <a:cubicBezTo>
                      <a:pt x="88202" y="293751"/>
                      <a:pt x="83725" y="289751"/>
                      <a:pt x="79438" y="285655"/>
                    </a:cubicBezTo>
                    <a:close/>
                    <a:moveTo>
                      <a:pt x="1445419" y="270414"/>
                    </a:moveTo>
                    <a:lnTo>
                      <a:pt x="1447039" y="270891"/>
                    </a:lnTo>
                    <a:cubicBezTo>
                      <a:pt x="1512380" y="288702"/>
                      <a:pt x="1575150" y="308324"/>
                      <a:pt x="1634015" y="329374"/>
                    </a:cubicBezTo>
                    <a:lnTo>
                      <a:pt x="1600677" y="337661"/>
                    </a:lnTo>
                    <a:lnTo>
                      <a:pt x="1600677" y="337566"/>
                    </a:lnTo>
                    <a:cubicBezTo>
                      <a:pt x="1548766" y="318992"/>
                      <a:pt x="1493235" y="301561"/>
                      <a:pt x="1435418" y="285845"/>
                    </a:cubicBezTo>
                    <a:close/>
                    <a:moveTo>
                      <a:pt x="50483" y="256127"/>
                    </a:moveTo>
                    <a:lnTo>
                      <a:pt x="119729" y="263843"/>
                    </a:lnTo>
                    <a:lnTo>
                      <a:pt x="124873" y="269367"/>
                    </a:lnTo>
                    <a:lnTo>
                      <a:pt x="55721" y="261938"/>
                    </a:lnTo>
                    <a:close/>
                    <a:moveTo>
                      <a:pt x="681991" y="230505"/>
                    </a:moveTo>
                    <a:lnTo>
                      <a:pt x="765430" y="251841"/>
                    </a:lnTo>
                    <a:cubicBezTo>
                      <a:pt x="753809" y="265461"/>
                      <a:pt x="752761" y="281749"/>
                      <a:pt x="762668" y="300418"/>
                    </a:cubicBezTo>
                    <a:lnTo>
                      <a:pt x="676371" y="285654"/>
                    </a:lnTo>
                    <a:lnTo>
                      <a:pt x="676276" y="285654"/>
                    </a:lnTo>
                    <a:cubicBezTo>
                      <a:pt x="665798" y="264414"/>
                      <a:pt x="667799" y="245840"/>
                      <a:pt x="681991" y="230505"/>
                    </a:cubicBezTo>
                    <a:close/>
                    <a:moveTo>
                      <a:pt x="24479" y="222314"/>
                    </a:moveTo>
                    <a:lnTo>
                      <a:pt x="94297" y="231743"/>
                    </a:lnTo>
                    <a:cubicBezTo>
                      <a:pt x="96584" y="235172"/>
                      <a:pt x="99155" y="238697"/>
                      <a:pt x="101822" y="242221"/>
                    </a:cubicBezTo>
                    <a:lnTo>
                      <a:pt x="32099" y="233363"/>
                    </a:lnTo>
                    <a:cubicBezTo>
                      <a:pt x="29432" y="229648"/>
                      <a:pt x="26861" y="225933"/>
                      <a:pt x="24479" y="222314"/>
                    </a:cubicBezTo>
                    <a:close/>
                    <a:moveTo>
                      <a:pt x="1207485" y="216598"/>
                    </a:moveTo>
                    <a:cubicBezTo>
                      <a:pt x="1272827" y="228314"/>
                      <a:pt x="1339502" y="242887"/>
                      <a:pt x="1405891" y="259937"/>
                    </a:cubicBezTo>
                    <a:lnTo>
                      <a:pt x="1398937" y="276129"/>
                    </a:lnTo>
                    <a:cubicBezTo>
                      <a:pt x="1340264" y="261080"/>
                      <a:pt x="1281304" y="248221"/>
                      <a:pt x="1223677" y="237934"/>
                    </a:cubicBezTo>
                    <a:close/>
                    <a:moveTo>
                      <a:pt x="10001" y="195644"/>
                    </a:moveTo>
                    <a:lnTo>
                      <a:pt x="79915" y="206407"/>
                    </a:lnTo>
                    <a:cubicBezTo>
                      <a:pt x="80677" y="208026"/>
                      <a:pt x="81439" y="209646"/>
                      <a:pt x="82296" y="211360"/>
                    </a:cubicBezTo>
                    <a:lnTo>
                      <a:pt x="12383" y="200978"/>
                    </a:lnTo>
                    <a:lnTo>
                      <a:pt x="12383" y="200883"/>
                    </a:lnTo>
                    <a:cubicBezTo>
                      <a:pt x="11525" y="199168"/>
                      <a:pt x="10763" y="197358"/>
                      <a:pt x="10001" y="195644"/>
                    </a:cubicBezTo>
                    <a:close/>
                    <a:moveTo>
                      <a:pt x="777812" y="192024"/>
                    </a:moveTo>
                    <a:lnTo>
                      <a:pt x="847059" y="217360"/>
                    </a:lnTo>
                    <a:cubicBezTo>
                      <a:pt x="813817" y="223075"/>
                      <a:pt x="789147" y="232029"/>
                      <a:pt x="773717" y="244030"/>
                    </a:cubicBezTo>
                    <a:lnTo>
                      <a:pt x="691706" y="221932"/>
                    </a:lnTo>
                    <a:lnTo>
                      <a:pt x="691992" y="221742"/>
                    </a:lnTo>
                    <a:cubicBezTo>
                      <a:pt x="710375" y="208216"/>
                      <a:pt x="739331" y="198215"/>
                      <a:pt x="777812" y="192024"/>
                    </a:cubicBezTo>
                    <a:close/>
                    <a:moveTo>
                      <a:pt x="983648" y="187737"/>
                    </a:moveTo>
                    <a:cubicBezTo>
                      <a:pt x="1041274" y="191833"/>
                      <a:pt x="1103377" y="199263"/>
                      <a:pt x="1168433" y="209835"/>
                    </a:cubicBezTo>
                    <a:lnTo>
                      <a:pt x="1189197" y="232029"/>
                    </a:lnTo>
                    <a:cubicBezTo>
                      <a:pt x="1131761" y="222694"/>
                      <a:pt x="1077088" y="216312"/>
                      <a:pt x="1026510" y="212883"/>
                    </a:cubicBezTo>
                    <a:close/>
                    <a:moveTo>
                      <a:pt x="949643" y="185737"/>
                    </a:moveTo>
                    <a:lnTo>
                      <a:pt x="996697" y="211169"/>
                    </a:lnTo>
                    <a:cubicBezTo>
                      <a:pt x="947357" y="208978"/>
                      <a:pt x="904018" y="210026"/>
                      <a:pt x="868014" y="214312"/>
                    </a:cubicBezTo>
                    <a:lnTo>
                      <a:pt x="802101" y="188690"/>
                    </a:lnTo>
                    <a:cubicBezTo>
                      <a:pt x="843630" y="184023"/>
                      <a:pt x="893351" y="183070"/>
                      <a:pt x="949643" y="185737"/>
                    </a:cubicBezTo>
                    <a:close/>
                    <a:moveTo>
                      <a:pt x="1048" y="165735"/>
                    </a:moveTo>
                    <a:lnTo>
                      <a:pt x="70485" y="177832"/>
                    </a:lnTo>
                    <a:cubicBezTo>
                      <a:pt x="71057" y="180880"/>
                      <a:pt x="71819" y="183928"/>
                      <a:pt x="72676" y="187071"/>
                    </a:cubicBezTo>
                    <a:lnTo>
                      <a:pt x="3048" y="175451"/>
                    </a:lnTo>
                    <a:cubicBezTo>
                      <a:pt x="2191" y="172212"/>
                      <a:pt x="1524" y="168974"/>
                      <a:pt x="1048" y="165735"/>
                    </a:cubicBezTo>
                    <a:close/>
                    <a:moveTo>
                      <a:pt x="381" y="142589"/>
                    </a:moveTo>
                    <a:lnTo>
                      <a:pt x="69056" y="155734"/>
                    </a:lnTo>
                    <a:lnTo>
                      <a:pt x="68866" y="160020"/>
                    </a:lnTo>
                    <a:lnTo>
                      <a:pt x="0" y="147066"/>
                    </a:lnTo>
                    <a:cubicBezTo>
                      <a:pt x="0" y="145542"/>
                      <a:pt x="191" y="144114"/>
                      <a:pt x="381" y="142589"/>
                    </a:cubicBezTo>
                    <a:close/>
                    <a:moveTo>
                      <a:pt x="7525" y="117063"/>
                    </a:moveTo>
                    <a:lnTo>
                      <a:pt x="74962" y="131350"/>
                    </a:lnTo>
                    <a:cubicBezTo>
                      <a:pt x="73819" y="133922"/>
                      <a:pt x="72866" y="136589"/>
                      <a:pt x="72104" y="139256"/>
                    </a:cubicBezTo>
                    <a:lnTo>
                      <a:pt x="4191" y="125349"/>
                    </a:lnTo>
                    <a:lnTo>
                      <a:pt x="4191" y="125254"/>
                    </a:lnTo>
                    <a:cubicBezTo>
                      <a:pt x="5144" y="122492"/>
                      <a:pt x="6191" y="119730"/>
                      <a:pt x="7525" y="117063"/>
                    </a:cubicBezTo>
                    <a:close/>
                    <a:moveTo>
                      <a:pt x="19717" y="97631"/>
                    </a:moveTo>
                    <a:lnTo>
                      <a:pt x="85725" y="112681"/>
                    </a:lnTo>
                    <a:cubicBezTo>
                      <a:pt x="84868" y="113824"/>
                      <a:pt x="84011" y="115062"/>
                      <a:pt x="83153" y="116301"/>
                    </a:cubicBezTo>
                    <a:lnTo>
                      <a:pt x="16764" y="101346"/>
                    </a:lnTo>
                    <a:lnTo>
                      <a:pt x="16859" y="101346"/>
                    </a:lnTo>
                    <a:cubicBezTo>
                      <a:pt x="17812" y="100108"/>
                      <a:pt x="18764" y="98870"/>
                      <a:pt x="19717" y="97631"/>
                    </a:cubicBezTo>
                    <a:close/>
                    <a:moveTo>
                      <a:pt x="41529" y="76676"/>
                    </a:moveTo>
                    <a:lnTo>
                      <a:pt x="105632" y="92583"/>
                    </a:lnTo>
                    <a:cubicBezTo>
                      <a:pt x="103061" y="94679"/>
                      <a:pt x="100584" y="96869"/>
                      <a:pt x="98203" y="99060"/>
                    </a:cubicBezTo>
                    <a:lnTo>
                      <a:pt x="33433" y="83439"/>
                    </a:lnTo>
                    <a:lnTo>
                      <a:pt x="33433" y="83344"/>
                    </a:lnTo>
                    <a:cubicBezTo>
                      <a:pt x="36004" y="81058"/>
                      <a:pt x="38671" y="78867"/>
                      <a:pt x="41529" y="76676"/>
                    </a:cubicBezTo>
                    <a:close/>
                    <a:moveTo>
                      <a:pt x="148341" y="66850"/>
                    </a:moveTo>
                    <a:lnTo>
                      <a:pt x="148400" y="66866"/>
                    </a:lnTo>
                    <a:lnTo>
                      <a:pt x="148304" y="66866"/>
                    </a:lnTo>
                    <a:close/>
                    <a:moveTo>
                      <a:pt x="65342" y="61151"/>
                    </a:moveTo>
                    <a:lnTo>
                      <a:pt x="127635" y="77629"/>
                    </a:lnTo>
                    <a:lnTo>
                      <a:pt x="122872" y="80487"/>
                    </a:lnTo>
                    <a:lnTo>
                      <a:pt x="60293" y="64104"/>
                    </a:lnTo>
                    <a:lnTo>
                      <a:pt x="60198" y="64104"/>
                    </a:lnTo>
                    <a:close/>
                    <a:moveTo>
                      <a:pt x="100013" y="44863"/>
                    </a:moveTo>
                    <a:lnTo>
                      <a:pt x="159829" y="61913"/>
                    </a:lnTo>
                    <a:lnTo>
                      <a:pt x="148341" y="66850"/>
                    </a:lnTo>
                    <a:lnTo>
                      <a:pt x="87725" y="50006"/>
                    </a:lnTo>
                    <a:cubicBezTo>
                      <a:pt x="91726" y="48197"/>
                      <a:pt x="95821" y="46482"/>
                      <a:pt x="100013" y="44863"/>
                    </a:cubicBezTo>
                    <a:close/>
                    <a:moveTo>
                      <a:pt x="134017" y="33147"/>
                    </a:moveTo>
                    <a:lnTo>
                      <a:pt x="191548" y="50578"/>
                    </a:lnTo>
                    <a:cubicBezTo>
                      <a:pt x="189262" y="51245"/>
                      <a:pt x="187071" y="52007"/>
                      <a:pt x="184880" y="52673"/>
                    </a:cubicBezTo>
                    <a:lnTo>
                      <a:pt x="126873" y="35338"/>
                    </a:lnTo>
                    <a:cubicBezTo>
                      <a:pt x="129254" y="34576"/>
                      <a:pt x="131636" y="33814"/>
                      <a:pt x="134017" y="33147"/>
                    </a:cubicBezTo>
                    <a:close/>
                    <a:moveTo>
                      <a:pt x="180118" y="21431"/>
                    </a:moveTo>
                    <a:lnTo>
                      <a:pt x="234791" y="39148"/>
                    </a:lnTo>
                    <a:cubicBezTo>
                      <a:pt x="229648" y="40291"/>
                      <a:pt x="224695" y="41434"/>
                      <a:pt x="219742" y="42672"/>
                    </a:cubicBezTo>
                    <a:lnTo>
                      <a:pt x="164116" y="25051"/>
                    </a:lnTo>
                    <a:cubicBezTo>
                      <a:pt x="169354" y="23813"/>
                      <a:pt x="174688" y="22575"/>
                      <a:pt x="180118" y="21431"/>
                    </a:cubicBezTo>
                    <a:close/>
                    <a:moveTo>
                      <a:pt x="365746" y="21235"/>
                    </a:moveTo>
                    <a:lnTo>
                      <a:pt x="365760" y="21241"/>
                    </a:lnTo>
                    <a:lnTo>
                      <a:pt x="365665" y="21241"/>
                    </a:lnTo>
                    <a:close/>
                    <a:moveTo>
                      <a:pt x="222885" y="13621"/>
                    </a:moveTo>
                    <a:lnTo>
                      <a:pt x="274987" y="31528"/>
                    </a:lnTo>
                    <a:cubicBezTo>
                      <a:pt x="272225" y="32004"/>
                      <a:pt x="269462" y="32480"/>
                      <a:pt x="266700" y="32957"/>
                    </a:cubicBezTo>
                    <a:lnTo>
                      <a:pt x="214027" y="15050"/>
                    </a:lnTo>
                    <a:cubicBezTo>
                      <a:pt x="216979" y="14573"/>
                      <a:pt x="219932" y="14097"/>
                      <a:pt x="222885" y="13621"/>
                    </a:cubicBezTo>
                    <a:close/>
                    <a:moveTo>
                      <a:pt x="278987" y="6572"/>
                    </a:moveTo>
                    <a:lnTo>
                      <a:pt x="327851" y="24575"/>
                    </a:lnTo>
                    <a:cubicBezTo>
                      <a:pt x="321755" y="25242"/>
                      <a:pt x="315659" y="25908"/>
                      <a:pt x="309753" y="26670"/>
                    </a:cubicBezTo>
                    <a:lnTo>
                      <a:pt x="259747" y="8668"/>
                    </a:lnTo>
                    <a:cubicBezTo>
                      <a:pt x="266033" y="7906"/>
                      <a:pt x="272510" y="7239"/>
                      <a:pt x="278987" y="6572"/>
                    </a:cubicBezTo>
                    <a:close/>
                    <a:moveTo>
                      <a:pt x="329375" y="2572"/>
                    </a:moveTo>
                    <a:lnTo>
                      <a:pt x="375476" y="20574"/>
                    </a:lnTo>
                    <a:lnTo>
                      <a:pt x="365746" y="21235"/>
                    </a:lnTo>
                    <a:lnTo>
                      <a:pt x="319088" y="3239"/>
                    </a:lnTo>
                    <a:cubicBezTo>
                      <a:pt x="322517" y="3048"/>
                      <a:pt x="325946" y="2763"/>
                      <a:pt x="329375" y="2572"/>
                    </a:cubicBezTo>
                    <a:close/>
                    <a:moveTo>
                      <a:pt x="382715" y="0"/>
                    </a:moveTo>
                    <a:lnTo>
                      <a:pt x="425958" y="18002"/>
                    </a:lnTo>
                    <a:cubicBezTo>
                      <a:pt x="422719" y="18098"/>
                      <a:pt x="419386" y="18193"/>
                      <a:pt x="416147" y="18383"/>
                    </a:cubicBezTo>
                    <a:lnTo>
                      <a:pt x="372332" y="381"/>
                    </a:lnTo>
                    <a:cubicBezTo>
                      <a:pt x="375761" y="286"/>
                      <a:pt x="379285" y="191"/>
                      <a:pt x="382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7" name="任意多边形: 形状 3056"/>
              <p:cNvSpPr/>
              <p:nvPr/>
            </p:nvSpPr>
            <p:spPr>
              <a:xfrm>
                <a:off x="3442760" y="1850897"/>
                <a:ext cx="5831830" cy="2153513"/>
              </a:xfrm>
              <a:custGeom>
                <a:gdLst>
                  <a:gd name="connsiteX0" fmla="*/ 3668112 w 5831830"/>
                  <a:gd name="connsiteY0" fmla="*/ 2078261 h 2153513"/>
                  <a:gd name="connsiteX1" fmla="*/ 3668158 w 5831830"/>
                  <a:gd name="connsiteY1" fmla="*/ 2078267 h 2153513"/>
                  <a:gd name="connsiteX2" fmla="*/ 3668208 w 5831830"/>
                  <a:gd name="connsiteY2" fmla="*/ 2078356 h 2153513"/>
                  <a:gd name="connsiteX3" fmla="*/ 5258647 w 5831830"/>
                  <a:gd name="connsiteY3" fmla="*/ 1998071 h 2153513"/>
                  <a:gd name="connsiteX4" fmla="*/ 5254787 w 5831830"/>
                  <a:gd name="connsiteY4" fmla="*/ 1999133 h 2153513"/>
                  <a:gd name="connsiteX5" fmla="*/ 5249196 w 5831830"/>
                  <a:gd name="connsiteY5" fmla="*/ 2000160 h 2153513"/>
                  <a:gd name="connsiteX6" fmla="*/ 5369506 w 5831830"/>
                  <a:gd name="connsiteY6" fmla="*/ 1967597 h 2153513"/>
                  <a:gd name="connsiteX7" fmla="*/ 5315908 w 5831830"/>
                  <a:gd name="connsiteY7" fmla="*/ 1985416 h 2153513"/>
                  <a:gd name="connsiteX8" fmla="*/ 5258647 w 5831830"/>
                  <a:gd name="connsiteY8" fmla="*/ 1998071 h 2153513"/>
                  <a:gd name="connsiteX9" fmla="*/ 5384915 w 5831830"/>
                  <a:gd name="connsiteY9" fmla="*/ 1962475 h 2153513"/>
                  <a:gd name="connsiteX10" fmla="*/ 5377756 w 5831830"/>
                  <a:gd name="connsiteY10" fmla="*/ 1965329 h 2153513"/>
                  <a:gd name="connsiteX11" fmla="*/ 5369506 w 5831830"/>
                  <a:gd name="connsiteY11" fmla="*/ 1967597 h 2153513"/>
                  <a:gd name="connsiteX12" fmla="*/ 5465462 w 5831830"/>
                  <a:gd name="connsiteY12" fmla="*/ 1930355 h 2153513"/>
                  <a:gd name="connsiteX13" fmla="*/ 5443193 w 5831830"/>
                  <a:gd name="connsiteY13" fmla="*/ 1943100 h 2153513"/>
                  <a:gd name="connsiteX14" fmla="*/ 5384915 w 5831830"/>
                  <a:gd name="connsiteY14" fmla="*/ 1962475 h 2153513"/>
                  <a:gd name="connsiteX15" fmla="*/ 5567453 w 5831830"/>
                  <a:gd name="connsiteY15" fmla="*/ 1871983 h 2153513"/>
                  <a:gd name="connsiteX16" fmla="*/ 5561398 w 5831830"/>
                  <a:gd name="connsiteY16" fmla="*/ 1877304 h 2153513"/>
                  <a:gd name="connsiteX17" fmla="*/ 5479950 w 5831830"/>
                  <a:gd name="connsiteY17" fmla="*/ 1924578 h 2153513"/>
                  <a:gd name="connsiteX18" fmla="*/ 5465462 w 5831830"/>
                  <a:gd name="connsiteY18" fmla="*/ 1930355 h 2153513"/>
                  <a:gd name="connsiteX19" fmla="*/ 5621668 w 5831830"/>
                  <a:gd name="connsiteY19" fmla="*/ 1824341 h 2153513"/>
                  <a:gd name="connsiteX20" fmla="*/ 5600331 w 5831830"/>
                  <a:gd name="connsiteY20" fmla="*/ 1853166 h 2153513"/>
                  <a:gd name="connsiteX21" fmla="*/ 5567453 w 5831830"/>
                  <a:gd name="connsiteY21" fmla="*/ 1871983 h 2153513"/>
                  <a:gd name="connsiteX22" fmla="*/ 5623904 w 5831830"/>
                  <a:gd name="connsiteY22" fmla="*/ 1821320 h 2153513"/>
                  <a:gd name="connsiteX23" fmla="*/ 5622131 w 5831830"/>
                  <a:gd name="connsiteY23" fmla="*/ 1823934 h 2153513"/>
                  <a:gd name="connsiteX24" fmla="*/ 5621668 w 5831830"/>
                  <a:gd name="connsiteY24" fmla="*/ 1824341 h 2153513"/>
                  <a:gd name="connsiteX25" fmla="*/ 3670876 w 5831830"/>
                  <a:gd name="connsiteY25" fmla="*/ 1803559 h 2153513"/>
                  <a:gd name="connsiteX26" fmla="*/ 3685259 w 5831830"/>
                  <a:gd name="connsiteY26" fmla="*/ 1805654 h 2153513"/>
                  <a:gd name="connsiteX27" fmla="*/ 3809846 w 5831830"/>
                  <a:gd name="connsiteY27" fmla="*/ 2005394 h 2153513"/>
                  <a:gd name="connsiteX28" fmla="*/ 5111014 w 5831830"/>
                  <a:gd name="connsiteY28" fmla="*/ 2025561 h 2153513"/>
                  <a:gd name="connsiteX29" fmla="*/ 5249196 w 5831830"/>
                  <a:gd name="connsiteY29" fmla="*/ 2000160 h 2153513"/>
                  <a:gd name="connsiteX30" fmla="*/ 5165237 w 5831830"/>
                  <a:gd name="connsiteY30" fmla="*/ 2018717 h 2153513"/>
                  <a:gd name="connsiteX31" fmla="*/ 3807178 w 5831830"/>
                  <a:gd name="connsiteY31" fmla="*/ 2011966 h 2153513"/>
                  <a:gd name="connsiteX32" fmla="*/ 3799368 w 5831830"/>
                  <a:gd name="connsiteY32" fmla="*/ 2011108 h 2153513"/>
                  <a:gd name="connsiteX33" fmla="*/ 3799464 w 5831830"/>
                  <a:gd name="connsiteY33" fmla="*/ 2011013 h 2153513"/>
                  <a:gd name="connsiteX34" fmla="*/ 3265080 w 5831830"/>
                  <a:gd name="connsiteY34" fmla="*/ 1352073 h 2153513"/>
                  <a:gd name="connsiteX35" fmla="*/ 3471169 w 5831830"/>
                  <a:gd name="connsiteY35" fmla="*/ 1710417 h 2153513"/>
                  <a:gd name="connsiteX36" fmla="*/ 3738578 w 5831830"/>
                  <a:gd name="connsiteY36" fmla="*/ 1747787 h 2153513"/>
                  <a:gd name="connsiteX37" fmla="*/ 4153411 w 5831830"/>
                  <a:gd name="connsiteY37" fmla="*/ 1780318 h 2153513"/>
                  <a:gd name="connsiteX38" fmla="*/ 3703830 w 5831830"/>
                  <a:gd name="connsiteY38" fmla="*/ 1406635 h 2153513"/>
                  <a:gd name="connsiteX39" fmla="*/ 3600565 w 5831830"/>
                  <a:gd name="connsiteY39" fmla="*/ 1396953 h 2153513"/>
                  <a:gd name="connsiteX40" fmla="*/ 3947385 w 5831830"/>
                  <a:gd name="connsiteY40" fmla="*/ 1691736 h 2153513"/>
                  <a:gd name="connsiteX41" fmla="*/ 4012917 w 5831830"/>
                  <a:gd name="connsiteY41" fmla="*/ 1716405 h 2153513"/>
                  <a:gd name="connsiteX42" fmla="*/ 4012822 w 5831830"/>
                  <a:gd name="connsiteY42" fmla="*/ 1716596 h 2153513"/>
                  <a:gd name="connsiteX43" fmla="*/ 3995772 w 5831830"/>
                  <a:gd name="connsiteY43" fmla="*/ 1737932 h 2153513"/>
                  <a:gd name="connsiteX44" fmla="*/ 3923286 w 5831830"/>
                  <a:gd name="connsiteY44" fmla="*/ 1712310 h 2153513"/>
                  <a:gd name="connsiteX45" fmla="*/ 3935479 w 5831830"/>
                  <a:gd name="connsiteY45" fmla="*/ 1691260 h 2153513"/>
                  <a:gd name="connsiteX46" fmla="*/ 3588829 w 5831830"/>
                  <a:gd name="connsiteY46" fmla="*/ 1395853 h 2153513"/>
                  <a:gd name="connsiteX47" fmla="*/ 3541629 w 5831830"/>
                  <a:gd name="connsiteY47" fmla="*/ 1391428 h 2153513"/>
                  <a:gd name="connsiteX48" fmla="*/ 3363719 w 5831830"/>
                  <a:gd name="connsiteY48" fmla="*/ 1368256 h 2153513"/>
                  <a:gd name="connsiteX49" fmla="*/ 3361429 w 5831830"/>
                  <a:gd name="connsiteY49" fmla="*/ 1193698 h 2153513"/>
                  <a:gd name="connsiteX50" fmla="*/ 3588426 w 5831830"/>
                  <a:gd name="connsiteY50" fmla="*/ 1386636 h 2153513"/>
                  <a:gd name="connsiteX51" fmla="*/ 3691455 w 5831830"/>
                  <a:gd name="connsiteY51" fmla="*/ 1396350 h 2153513"/>
                  <a:gd name="connsiteX52" fmla="*/ 3458621 w 5831830"/>
                  <a:gd name="connsiteY52" fmla="*/ 1202823 h 2153513"/>
                  <a:gd name="connsiteX53" fmla="*/ 3365948 w 5831830"/>
                  <a:gd name="connsiteY53" fmla="*/ 1194351 h 2153513"/>
                  <a:gd name="connsiteX54" fmla="*/ 3157001 w 5831830"/>
                  <a:gd name="connsiteY54" fmla="*/ 1164146 h 2153513"/>
                  <a:gd name="connsiteX55" fmla="*/ 3259541 w 5831830"/>
                  <a:gd name="connsiteY55" fmla="*/ 1342441 h 2153513"/>
                  <a:gd name="connsiteX56" fmla="*/ 3356864 w 5831830"/>
                  <a:gd name="connsiteY56" fmla="*/ 1358434 h 2153513"/>
                  <a:gd name="connsiteX57" fmla="*/ 3532166 w 5831830"/>
                  <a:gd name="connsiteY57" fmla="*/ 1381332 h 2153513"/>
                  <a:gd name="connsiteX58" fmla="*/ 3576717 w 5831830"/>
                  <a:gd name="connsiteY58" fmla="*/ 1385532 h 2153513"/>
                  <a:gd name="connsiteX59" fmla="*/ 3349599 w 5831830"/>
                  <a:gd name="connsiteY59" fmla="*/ 1191988 h 2153513"/>
                  <a:gd name="connsiteX60" fmla="*/ 4896267 w 5831830"/>
                  <a:gd name="connsiteY60" fmla="*/ 1107186 h 2153513"/>
                  <a:gd name="connsiteX61" fmla="*/ 5296889 w 5831830"/>
                  <a:gd name="connsiteY61" fmla="*/ 1174337 h 2153513"/>
                  <a:gd name="connsiteX62" fmla="*/ 5299270 w 5831830"/>
                  <a:gd name="connsiteY62" fmla="*/ 1176052 h 2153513"/>
                  <a:gd name="connsiteX63" fmla="*/ 5626263 w 5831830"/>
                  <a:gd name="connsiteY63" fmla="*/ 1483424 h 2153513"/>
                  <a:gd name="connsiteX64" fmla="*/ 5680675 w 5831830"/>
                  <a:gd name="connsiteY64" fmla="*/ 1744623 h 2153513"/>
                  <a:gd name="connsiteX65" fmla="*/ 5623904 w 5831830"/>
                  <a:gd name="connsiteY65" fmla="*/ 1821320 h 2153513"/>
                  <a:gd name="connsiteX66" fmla="*/ 5662176 w 5831830"/>
                  <a:gd name="connsiteY66" fmla="*/ 1764895 h 2153513"/>
                  <a:gd name="connsiteX67" fmla="*/ 5616072 w 5831830"/>
                  <a:gd name="connsiteY67" fmla="*/ 1480566 h 2153513"/>
                  <a:gd name="connsiteX68" fmla="*/ 5293745 w 5831830"/>
                  <a:gd name="connsiteY68" fmla="*/ 1176242 h 2153513"/>
                  <a:gd name="connsiteX69" fmla="*/ 4900839 w 5831830"/>
                  <a:gd name="connsiteY69" fmla="*/ 1110424 h 2153513"/>
                  <a:gd name="connsiteX70" fmla="*/ 4114050 w 5831830"/>
                  <a:gd name="connsiteY70" fmla="*/ 1072131 h 2153513"/>
                  <a:gd name="connsiteX71" fmla="*/ 4104855 w 5831830"/>
                  <a:gd name="connsiteY71" fmla="*/ 1108975 h 2153513"/>
                  <a:gd name="connsiteX72" fmla="*/ 3553235 w 5831830"/>
                  <a:gd name="connsiteY72" fmla="*/ 1211472 h 2153513"/>
                  <a:gd name="connsiteX73" fmla="*/ 3469253 w 5831830"/>
                  <a:gd name="connsiteY73" fmla="*/ 1203795 h 2153513"/>
                  <a:gd name="connsiteX74" fmla="*/ 3702259 w 5831830"/>
                  <a:gd name="connsiteY74" fmla="*/ 1396997 h 2153513"/>
                  <a:gd name="connsiteX75" fmla="*/ 3987165 w 5831830"/>
                  <a:gd name="connsiteY75" fmla="*/ 1406141 h 2153513"/>
                  <a:gd name="connsiteX76" fmla="*/ 4512699 w 5831830"/>
                  <a:gd name="connsiteY76" fmla="*/ 1229252 h 2153513"/>
                  <a:gd name="connsiteX77" fmla="*/ 4512509 w 5831830"/>
                  <a:gd name="connsiteY77" fmla="*/ 1180853 h 2153513"/>
                  <a:gd name="connsiteX78" fmla="*/ 4683086 w 5831830"/>
                  <a:gd name="connsiteY78" fmla="*/ 1044063 h 2153513"/>
                  <a:gd name="connsiteX79" fmla="*/ 4714167 w 5831830"/>
                  <a:gd name="connsiteY79" fmla="*/ 1064998 h 2153513"/>
                  <a:gd name="connsiteX80" fmla="*/ 4910458 w 5831830"/>
                  <a:gd name="connsiteY80" fmla="*/ 1287971 h 2153513"/>
                  <a:gd name="connsiteX81" fmla="*/ 4911029 w 5831830"/>
                  <a:gd name="connsiteY81" fmla="*/ 1289495 h 2153513"/>
                  <a:gd name="connsiteX82" fmla="*/ 4911029 w 5831830"/>
                  <a:gd name="connsiteY82" fmla="*/ 1289590 h 2153513"/>
                  <a:gd name="connsiteX83" fmla="*/ 4532908 w 5831830"/>
                  <a:gd name="connsiteY83" fmla="*/ 1186418 h 2153513"/>
                  <a:gd name="connsiteX84" fmla="*/ 4533624 w 5831830"/>
                  <a:gd name="connsiteY84" fmla="*/ 1235575 h 2153513"/>
                  <a:gd name="connsiteX85" fmla="*/ 4003000 w 5831830"/>
                  <a:gd name="connsiteY85" fmla="*/ 1416261 h 2153513"/>
                  <a:gd name="connsiteX86" fmla="*/ 3714613 w 5831830"/>
                  <a:gd name="connsiteY86" fmla="*/ 1407241 h 2153513"/>
                  <a:gd name="connsiteX87" fmla="*/ 4172938 w 5831830"/>
                  <a:gd name="connsiteY87" fmla="*/ 1787271 h 2153513"/>
                  <a:gd name="connsiteX88" fmla="*/ 4167032 w 5831830"/>
                  <a:gd name="connsiteY88" fmla="*/ 1786985 h 2153513"/>
                  <a:gd name="connsiteX89" fmla="*/ 3526551 w 5831830"/>
                  <a:gd name="connsiteY89" fmla="*/ 1727103 h 2153513"/>
                  <a:gd name="connsiteX90" fmla="*/ 3476346 w 5831830"/>
                  <a:gd name="connsiteY90" fmla="*/ 1719419 h 2153513"/>
                  <a:gd name="connsiteX91" fmla="*/ 3679543 w 5831830"/>
                  <a:gd name="connsiteY91" fmla="*/ 2072736 h 2153513"/>
                  <a:gd name="connsiteX92" fmla="*/ 5738752 w 5831830"/>
                  <a:gd name="connsiteY92" fmla="*/ 1514095 h 2153513"/>
                  <a:gd name="connsiteX93" fmla="*/ 5329273 w 5831830"/>
                  <a:gd name="connsiteY93" fmla="*/ 1153478 h 2153513"/>
                  <a:gd name="connsiteX94" fmla="*/ 4104942 w 5831830"/>
                  <a:gd name="connsiteY94" fmla="*/ 1043179 h 2153513"/>
                  <a:gd name="connsiteX95" fmla="*/ 4113851 w 5831830"/>
                  <a:gd name="connsiteY95" fmla="*/ 1069404 h 2153513"/>
                  <a:gd name="connsiteX96" fmla="*/ 4511687 w 5831830"/>
                  <a:gd name="connsiteY96" fmla="*/ 1177946 h 2153513"/>
                  <a:gd name="connsiteX97" fmla="*/ 4497879 w 5831830"/>
                  <a:gd name="connsiteY97" fmla="*/ 1150390 h 2153513"/>
                  <a:gd name="connsiteX98" fmla="*/ 4608017 w 5831830"/>
                  <a:gd name="connsiteY98" fmla="*/ 1031353 h 2153513"/>
                  <a:gd name="connsiteX99" fmla="*/ 4608110 w 5831830"/>
                  <a:gd name="connsiteY99" fmla="*/ 1031415 h 2153513"/>
                  <a:gd name="connsiteX100" fmla="*/ 4795586 w 5831830"/>
                  <a:gd name="connsiteY100" fmla="*/ 1230249 h 2153513"/>
                  <a:gd name="connsiteX101" fmla="*/ 4795396 w 5831830"/>
                  <a:gd name="connsiteY101" fmla="*/ 1230154 h 2153513"/>
                  <a:gd name="connsiteX102" fmla="*/ 4796158 w 5831830"/>
                  <a:gd name="connsiteY102" fmla="*/ 1231773 h 2153513"/>
                  <a:gd name="connsiteX103" fmla="*/ 4518084 w 5831830"/>
                  <a:gd name="connsiteY103" fmla="*/ 1155902 h 2153513"/>
                  <a:gd name="connsiteX104" fmla="*/ 4532134 w 5831830"/>
                  <a:gd name="connsiteY104" fmla="*/ 1183524 h 2153513"/>
                  <a:gd name="connsiteX105" fmla="*/ 4899599 w 5831830"/>
                  <a:gd name="connsiteY105" fmla="*/ 1283780 h 2153513"/>
                  <a:gd name="connsiteX106" fmla="*/ 4704527 w 5831830"/>
                  <a:gd name="connsiteY106" fmla="*/ 1062585 h 2153513"/>
                  <a:gd name="connsiteX107" fmla="*/ 4674992 w 5831830"/>
                  <a:gd name="connsiteY107" fmla="*/ 1042693 h 2153513"/>
                  <a:gd name="connsiteX108" fmla="*/ 4377053 w 5831830"/>
                  <a:gd name="connsiteY108" fmla="*/ 992245 h 2153513"/>
                  <a:gd name="connsiteX109" fmla="*/ 4396168 w 5831830"/>
                  <a:gd name="connsiteY109" fmla="*/ 1005789 h 2153513"/>
                  <a:gd name="connsiteX110" fmla="*/ 4488801 w 5831830"/>
                  <a:gd name="connsiteY110" fmla="*/ 1098330 h 2153513"/>
                  <a:gd name="connsiteX111" fmla="*/ 4516555 w 5831830"/>
                  <a:gd name="connsiteY111" fmla="*/ 1152897 h 2153513"/>
                  <a:gd name="connsiteX112" fmla="*/ 4784728 w 5831830"/>
                  <a:gd name="connsiteY112" fmla="*/ 1226058 h 2153513"/>
                  <a:gd name="connsiteX113" fmla="*/ 4713977 w 5831830"/>
                  <a:gd name="connsiteY113" fmla="*/ 1130186 h 2153513"/>
                  <a:gd name="connsiteX114" fmla="*/ 4599471 w 5831830"/>
                  <a:gd name="connsiteY114" fmla="*/ 1029905 h 2153513"/>
                  <a:gd name="connsiteX115" fmla="*/ 4027014 w 5831830"/>
                  <a:gd name="connsiteY115" fmla="*/ 932975 h 2153513"/>
                  <a:gd name="connsiteX116" fmla="*/ 4092046 w 5831830"/>
                  <a:gd name="connsiteY116" fmla="*/ 1005222 h 2153513"/>
                  <a:gd name="connsiteX117" fmla="*/ 4103977 w 5831830"/>
                  <a:gd name="connsiteY117" fmla="*/ 1040340 h 2153513"/>
                  <a:gd name="connsiteX118" fmla="*/ 4496377 w 5831830"/>
                  <a:gd name="connsiteY118" fmla="*/ 1147392 h 2153513"/>
                  <a:gd name="connsiteX119" fmla="*/ 4469653 w 5831830"/>
                  <a:gd name="connsiteY119" fmla="*/ 1094058 h 2153513"/>
                  <a:gd name="connsiteX120" fmla="*/ 4378680 w 5831830"/>
                  <a:gd name="connsiteY120" fmla="*/ 1002688 h 2153513"/>
                  <a:gd name="connsiteX121" fmla="*/ 4359892 w 5831830"/>
                  <a:gd name="connsiteY121" fmla="*/ 989339 h 2153513"/>
                  <a:gd name="connsiteX122" fmla="*/ 1581434 w 5831830"/>
                  <a:gd name="connsiteY122" fmla="*/ 835479 h 2153513"/>
                  <a:gd name="connsiteX123" fmla="*/ 822138 w 5831830"/>
                  <a:gd name="connsiteY123" fmla="*/ 887349 h 2153513"/>
                  <a:gd name="connsiteX124" fmla="*/ 2340899 w 5831830"/>
                  <a:gd name="connsiteY124" fmla="*/ 1475423 h 2153513"/>
                  <a:gd name="connsiteX125" fmla="*/ 3291483 w 5831830"/>
                  <a:gd name="connsiteY125" fmla="*/ 1685307 h 2153513"/>
                  <a:gd name="connsiteX126" fmla="*/ 3456997 w 5831830"/>
                  <a:gd name="connsiteY126" fmla="*/ 1708437 h 2153513"/>
                  <a:gd name="connsiteX127" fmla="*/ 3252289 w 5831830"/>
                  <a:gd name="connsiteY127" fmla="*/ 1349974 h 2153513"/>
                  <a:gd name="connsiteX128" fmla="*/ 3175358 w 5831830"/>
                  <a:gd name="connsiteY128" fmla="*/ 1337353 h 2153513"/>
                  <a:gd name="connsiteX129" fmla="*/ 2557212 w 5831830"/>
                  <a:gd name="connsiteY129" fmla="*/ 1196531 h 2153513"/>
                  <a:gd name="connsiteX130" fmla="*/ 2557212 w 5831830"/>
                  <a:gd name="connsiteY130" fmla="*/ 1196626 h 2153513"/>
                  <a:gd name="connsiteX131" fmla="*/ 1812563 w 5831830"/>
                  <a:gd name="connsiteY131" fmla="*/ 945133 h 2153513"/>
                  <a:gd name="connsiteX132" fmla="*/ 2268033 w 5831830"/>
                  <a:gd name="connsiteY132" fmla="*/ 788575 h 2153513"/>
                  <a:gd name="connsiteX133" fmla="*/ 1602369 w 5831830"/>
                  <a:gd name="connsiteY133" fmla="*/ 834049 h 2153513"/>
                  <a:gd name="connsiteX134" fmla="*/ 1829773 w 5831830"/>
                  <a:gd name="connsiteY134" fmla="*/ 941779 h 2153513"/>
                  <a:gd name="connsiteX135" fmla="*/ 2562927 w 5831830"/>
                  <a:gd name="connsiteY135" fmla="*/ 1189292 h 2153513"/>
                  <a:gd name="connsiteX136" fmla="*/ 3171335 w 5831830"/>
                  <a:gd name="connsiteY136" fmla="*/ 1327946 h 2153513"/>
                  <a:gd name="connsiteX137" fmla="*/ 3246791 w 5831830"/>
                  <a:gd name="connsiteY137" fmla="*/ 1340346 h 2153513"/>
                  <a:gd name="connsiteX138" fmla="*/ 3142523 w 5831830"/>
                  <a:gd name="connsiteY138" fmla="*/ 1157764 h 2153513"/>
                  <a:gd name="connsiteX139" fmla="*/ 3148524 w 5831830"/>
                  <a:gd name="connsiteY139" fmla="*/ 1158812 h 2153513"/>
                  <a:gd name="connsiteX140" fmla="*/ 3344211 w 5831830"/>
                  <a:gd name="connsiteY140" fmla="*/ 1187396 h 2153513"/>
                  <a:gd name="connsiteX141" fmla="*/ 3234439 w 5831830"/>
                  <a:gd name="connsiteY141" fmla="*/ 1093851 h 2153513"/>
                  <a:gd name="connsiteX142" fmla="*/ 2719136 w 5831830"/>
                  <a:gd name="connsiteY142" fmla="*/ 987934 h 2153513"/>
                  <a:gd name="connsiteX143" fmla="*/ 2303084 w 5831830"/>
                  <a:gd name="connsiteY143" fmla="*/ 848011 h 2153513"/>
                  <a:gd name="connsiteX144" fmla="*/ 2242505 w 5831830"/>
                  <a:gd name="connsiteY144" fmla="*/ 836676 h 2153513"/>
                  <a:gd name="connsiteX145" fmla="*/ 2236409 w 5831830"/>
                  <a:gd name="connsiteY145" fmla="*/ 817531 h 2153513"/>
                  <a:gd name="connsiteX146" fmla="*/ 2299846 w 5831830"/>
                  <a:gd name="connsiteY146" fmla="*/ 828485 h 2153513"/>
                  <a:gd name="connsiteX147" fmla="*/ 2310418 w 5831830"/>
                  <a:gd name="connsiteY147" fmla="*/ 846773 h 2153513"/>
                  <a:gd name="connsiteX148" fmla="*/ 2721422 w 5831830"/>
                  <a:gd name="connsiteY148" fmla="*/ 984885 h 2153513"/>
                  <a:gd name="connsiteX149" fmla="*/ 3235486 w 5831830"/>
                  <a:gd name="connsiteY149" fmla="*/ 1090232 h 2153513"/>
                  <a:gd name="connsiteX150" fmla="*/ 3240439 w 5831830"/>
                  <a:gd name="connsiteY150" fmla="*/ 1090899 h 2153513"/>
                  <a:gd name="connsiteX151" fmla="*/ 3242725 w 5831830"/>
                  <a:gd name="connsiteY151" fmla="*/ 1092804 h 2153513"/>
                  <a:gd name="connsiteX152" fmla="*/ 3356049 w 5831830"/>
                  <a:gd name="connsiteY152" fmla="*/ 1189125 h 2153513"/>
                  <a:gd name="connsiteX153" fmla="*/ 3356678 w 5831830"/>
                  <a:gd name="connsiteY153" fmla="*/ 1189217 h 2153513"/>
                  <a:gd name="connsiteX154" fmla="*/ 3453033 w 5831830"/>
                  <a:gd name="connsiteY154" fmla="*/ 1198178 h 2153513"/>
                  <a:gd name="connsiteX155" fmla="*/ 3291304 w 5831830"/>
                  <a:gd name="connsiteY155" fmla="*/ 1063752 h 2153513"/>
                  <a:gd name="connsiteX156" fmla="*/ 2741711 w 5831830"/>
                  <a:gd name="connsiteY156" fmla="*/ 958501 h 2153513"/>
                  <a:gd name="connsiteX157" fmla="*/ 2268033 w 5831830"/>
                  <a:gd name="connsiteY157" fmla="*/ 788575 h 2153513"/>
                  <a:gd name="connsiteX158" fmla="*/ 3132895 w 5831830"/>
                  <a:gd name="connsiteY158" fmla="*/ 460694 h 2153513"/>
                  <a:gd name="connsiteX159" fmla="*/ 3058322 w 5831830"/>
                  <a:gd name="connsiteY159" fmla="*/ 557308 h 2153513"/>
                  <a:gd name="connsiteX160" fmla="*/ 3888806 w 5831830"/>
                  <a:gd name="connsiteY160" fmla="*/ 1007935 h 2153513"/>
                  <a:gd name="connsiteX161" fmla="*/ 3888902 w 5831830"/>
                  <a:gd name="connsiteY161" fmla="*/ 1008031 h 2153513"/>
                  <a:gd name="connsiteX162" fmla="*/ 4103585 w 5831830"/>
                  <a:gd name="connsiteY162" fmla="*/ 1066603 h 2153513"/>
                  <a:gd name="connsiteX163" fmla="*/ 4094697 w 5831830"/>
                  <a:gd name="connsiteY163" fmla="*/ 1040384 h 2153513"/>
                  <a:gd name="connsiteX164" fmla="*/ 3977865 w 5831830"/>
                  <a:gd name="connsiteY164" fmla="*/ 1008507 h 2153513"/>
                  <a:gd name="connsiteX165" fmla="*/ 3977484 w 5831830"/>
                  <a:gd name="connsiteY165" fmla="*/ 1007269 h 2153513"/>
                  <a:gd name="connsiteX166" fmla="*/ 3180241 w 5831830"/>
                  <a:gd name="connsiteY166" fmla="*/ 573881 h 2153513"/>
                  <a:gd name="connsiteX167" fmla="*/ 3147952 w 5831830"/>
                  <a:gd name="connsiteY167" fmla="*/ 569690 h 2153513"/>
                  <a:gd name="connsiteX168" fmla="*/ 3126806 w 5831830"/>
                  <a:gd name="connsiteY168" fmla="*/ 556927 h 2153513"/>
                  <a:gd name="connsiteX169" fmla="*/ 3160715 w 5831830"/>
                  <a:gd name="connsiteY169" fmla="*/ 560451 h 2153513"/>
                  <a:gd name="connsiteX170" fmla="*/ 3182432 w 5831830"/>
                  <a:gd name="connsiteY170" fmla="*/ 572453 h 2153513"/>
                  <a:gd name="connsiteX171" fmla="*/ 3987295 w 5831830"/>
                  <a:gd name="connsiteY171" fmla="*/ 1008507 h 2153513"/>
                  <a:gd name="connsiteX172" fmla="*/ 4093734 w 5831830"/>
                  <a:gd name="connsiteY172" fmla="*/ 1037545 h 2153513"/>
                  <a:gd name="connsiteX173" fmla="*/ 4081771 w 5831830"/>
                  <a:gd name="connsiteY173" fmla="*/ 1002257 h 2153513"/>
                  <a:gd name="connsiteX174" fmla="*/ 4016251 w 5831830"/>
                  <a:gd name="connsiteY174" fmla="*/ 929831 h 2153513"/>
                  <a:gd name="connsiteX175" fmla="*/ 4014441 w 5831830"/>
                  <a:gd name="connsiteY175" fmla="*/ 928212 h 2153513"/>
                  <a:gd name="connsiteX176" fmla="*/ 4018823 w 5831830"/>
                  <a:gd name="connsiteY176" fmla="*/ 928974 h 2153513"/>
                  <a:gd name="connsiteX177" fmla="*/ 4355147 w 5831830"/>
                  <a:gd name="connsiteY177" fmla="*/ 985967 h 2153513"/>
                  <a:gd name="connsiteX178" fmla="*/ 4245061 w 5831830"/>
                  <a:gd name="connsiteY178" fmla="*/ 907751 h 2153513"/>
                  <a:gd name="connsiteX179" fmla="*/ 3457635 w 5831830"/>
                  <a:gd name="connsiteY179" fmla="*/ 558949 h 2153513"/>
                  <a:gd name="connsiteX180" fmla="*/ 3174336 w 5831830"/>
                  <a:gd name="connsiteY180" fmla="*/ 407003 h 2153513"/>
                  <a:gd name="connsiteX181" fmla="*/ 3135235 w 5831830"/>
                  <a:gd name="connsiteY181" fmla="*/ 457662 h 2153513"/>
                  <a:gd name="connsiteX182" fmla="*/ 3463455 w 5831830"/>
                  <a:gd name="connsiteY182" fmla="*/ 556936 h 2153513"/>
                  <a:gd name="connsiteX183" fmla="*/ 4260530 w 5831830"/>
                  <a:gd name="connsiteY183" fmla="*/ 909686 h 2153513"/>
                  <a:gd name="connsiteX184" fmla="*/ 4372294 w 5831830"/>
                  <a:gd name="connsiteY184" fmla="*/ 988873 h 2153513"/>
                  <a:gd name="connsiteX185" fmla="*/ 4594712 w 5831830"/>
                  <a:gd name="connsiteY185" fmla="*/ 1026564 h 2153513"/>
                  <a:gd name="connsiteX186" fmla="*/ 4443315 w 5831830"/>
                  <a:gd name="connsiteY186" fmla="*/ 925405 h 2153513"/>
                  <a:gd name="connsiteX187" fmla="*/ 4252280 w 5831830"/>
                  <a:gd name="connsiteY187" fmla="*/ 820960 h 2153513"/>
                  <a:gd name="connsiteX188" fmla="*/ 4253613 w 5831830"/>
                  <a:gd name="connsiteY188" fmla="*/ 829342 h 2153513"/>
                  <a:gd name="connsiteX189" fmla="*/ 4244946 w 5831830"/>
                  <a:gd name="connsiteY189" fmla="*/ 826961 h 2153513"/>
                  <a:gd name="connsiteX190" fmla="*/ 4243136 w 5831830"/>
                  <a:gd name="connsiteY190" fmla="*/ 814959 h 2153513"/>
                  <a:gd name="connsiteX191" fmla="*/ 4294952 w 5831830"/>
                  <a:gd name="connsiteY191" fmla="*/ 829723 h 2153513"/>
                  <a:gd name="connsiteX192" fmla="*/ 4294666 w 5831830"/>
                  <a:gd name="connsiteY192" fmla="*/ 831533 h 2153513"/>
                  <a:gd name="connsiteX193" fmla="*/ 4258186 w 5831830"/>
                  <a:gd name="connsiteY193" fmla="*/ 821150 h 2153513"/>
                  <a:gd name="connsiteX194" fmla="*/ 4451186 w 5831830"/>
                  <a:gd name="connsiteY194" fmla="*/ 926568 h 2153513"/>
                  <a:gd name="connsiteX195" fmla="*/ 4602936 w 5831830"/>
                  <a:gd name="connsiteY195" fmla="*/ 1027958 h 2153513"/>
                  <a:gd name="connsiteX196" fmla="*/ 4669983 w 5831830"/>
                  <a:gd name="connsiteY196" fmla="*/ 1039319 h 2153513"/>
                  <a:gd name="connsiteX197" fmla="*/ 4531478 w 5831830"/>
                  <a:gd name="connsiteY197" fmla="*/ 946036 h 2153513"/>
                  <a:gd name="connsiteX198" fmla="*/ 3174336 w 5831830"/>
                  <a:gd name="connsiteY198" fmla="*/ 407003 h 2153513"/>
                  <a:gd name="connsiteX199" fmla="*/ 1588073 w 5831830"/>
                  <a:gd name="connsiteY199" fmla="*/ 254914 h 2153513"/>
                  <a:gd name="connsiteX200" fmla="*/ 1464137 w 5831830"/>
                  <a:gd name="connsiteY200" fmla="*/ 265272 h 2153513"/>
                  <a:gd name="connsiteX201" fmla="*/ 1306770 w 5831830"/>
                  <a:gd name="connsiteY201" fmla="*/ 304895 h 2153513"/>
                  <a:gd name="connsiteX202" fmla="*/ 1319384 w 5831830"/>
                  <a:gd name="connsiteY202" fmla="*/ 658678 h 2153513"/>
                  <a:gd name="connsiteX203" fmla="*/ 1394826 w 5831830"/>
                  <a:gd name="connsiteY203" fmla="*/ 712929 h 2153513"/>
                  <a:gd name="connsiteX204" fmla="*/ 2086201 w 5831830"/>
                  <a:gd name="connsiteY204" fmla="*/ 725614 h 2153513"/>
                  <a:gd name="connsiteX205" fmla="*/ 1962757 w 5831830"/>
                  <a:gd name="connsiteY205" fmla="*/ 483870 h 2153513"/>
                  <a:gd name="connsiteX206" fmla="*/ 2099726 w 5831830"/>
                  <a:gd name="connsiteY206" fmla="*/ 444151 h 2153513"/>
                  <a:gd name="connsiteX207" fmla="*/ 1669607 w 5831830"/>
                  <a:gd name="connsiteY207" fmla="*/ 248101 h 2153513"/>
                  <a:gd name="connsiteX208" fmla="*/ 1594091 w 5831830"/>
                  <a:gd name="connsiteY208" fmla="*/ 254411 h 2153513"/>
                  <a:gd name="connsiteX209" fmla="*/ 2113823 w 5831830"/>
                  <a:gd name="connsiteY209" fmla="*/ 446532 h 2153513"/>
                  <a:gd name="connsiteX210" fmla="*/ 2110966 w 5831830"/>
                  <a:gd name="connsiteY210" fmla="*/ 446913 h 2153513"/>
                  <a:gd name="connsiteX211" fmla="*/ 1972948 w 5831830"/>
                  <a:gd name="connsiteY211" fmla="*/ 486632 h 2153513"/>
                  <a:gd name="connsiteX212" fmla="*/ 2099250 w 5831830"/>
                  <a:gd name="connsiteY212" fmla="*/ 727710 h 2153513"/>
                  <a:gd name="connsiteX213" fmla="*/ 2102489 w 5831830"/>
                  <a:gd name="connsiteY213" fmla="*/ 729710 h 2153513"/>
                  <a:gd name="connsiteX214" fmla="*/ 1400699 w 5831830"/>
                  <a:gd name="connsiteY214" fmla="*/ 717153 h 2153513"/>
                  <a:gd name="connsiteX215" fmla="*/ 1425756 w 5831830"/>
                  <a:gd name="connsiteY215" fmla="*/ 735172 h 2153513"/>
                  <a:gd name="connsiteX216" fmla="*/ 1559788 w 5831830"/>
                  <a:gd name="connsiteY216" fmla="*/ 813877 h 2153513"/>
                  <a:gd name="connsiteX217" fmla="*/ 1593160 w 5831830"/>
                  <a:gd name="connsiteY217" fmla="*/ 829686 h 2153513"/>
                  <a:gd name="connsiteX218" fmla="*/ 2268223 w 5831830"/>
                  <a:gd name="connsiteY218" fmla="*/ 784098 h 2153513"/>
                  <a:gd name="connsiteX219" fmla="*/ 2272319 w 5831830"/>
                  <a:gd name="connsiteY219" fmla="*/ 786098 h 2153513"/>
                  <a:gd name="connsiteX220" fmla="*/ 2743997 w 5831830"/>
                  <a:gd name="connsiteY220" fmla="*/ 955739 h 2153513"/>
                  <a:gd name="connsiteX221" fmla="*/ 3291494 w 5831830"/>
                  <a:gd name="connsiteY221" fmla="*/ 1060228 h 2153513"/>
                  <a:gd name="connsiteX222" fmla="*/ 3296638 w 5831830"/>
                  <a:gd name="connsiteY222" fmla="*/ 1060704 h 2153513"/>
                  <a:gd name="connsiteX223" fmla="*/ 3299209 w 5831830"/>
                  <a:gd name="connsiteY223" fmla="*/ 1062799 h 2153513"/>
                  <a:gd name="connsiteX224" fmla="*/ 3463672 w 5831830"/>
                  <a:gd name="connsiteY224" fmla="*/ 1199167 h 2153513"/>
                  <a:gd name="connsiteX225" fmla="*/ 3543364 w 5831830"/>
                  <a:gd name="connsiteY225" fmla="*/ 1206579 h 2153513"/>
                  <a:gd name="connsiteX226" fmla="*/ 4065796 w 5831830"/>
                  <a:gd name="connsiteY226" fmla="*/ 1138235 h 2153513"/>
                  <a:gd name="connsiteX227" fmla="*/ 4103422 w 5831830"/>
                  <a:gd name="connsiteY227" fmla="*/ 1069232 h 2153513"/>
                  <a:gd name="connsiteX228" fmla="*/ 3878424 w 5831830"/>
                  <a:gd name="connsiteY228" fmla="*/ 1007840 h 2153513"/>
                  <a:gd name="connsiteX229" fmla="*/ 3878615 w 5831830"/>
                  <a:gd name="connsiteY229" fmla="*/ 1006507 h 2153513"/>
                  <a:gd name="connsiteX230" fmla="*/ 3052607 w 5831830"/>
                  <a:gd name="connsiteY230" fmla="*/ 557784 h 2153513"/>
                  <a:gd name="connsiteX231" fmla="*/ 3048130 w 5831830"/>
                  <a:gd name="connsiteY231" fmla="*/ 556546 h 2153513"/>
                  <a:gd name="connsiteX232" fmla="*/ 3124686 w 5831830"/>
                  <a:gd name="connsiteY232" fmla="*/ 458361 h 2153513"/>
                  <a:gd name="connsiteX233" fmla="*/ 2787679 w 5831830"/>
                  <a:gd name="connsiteY233" fmla="*/ 376068 h 2153513"/>
                  <a:gd name="connsiteX234" fmla="*/ 1828747 w 5831830"/>
                  <a:gd name="connsiteY234" fmla="*/ 248439 h 2153513"/>
                  <a:gd name="connsiteX235" fmla="*/ 1669607 w 5831830"/>
                  <a:gd name="connsiteY235" fmla="*/ 248101 h 2153513"/>
                  <a:gd name="connsiteX236" fmla="*/ 906053 w 5831830"/>
                  <a:gd name="connsiteY236" fmla="*/ 2667 h 2153513"/>
                  <a:gd name="connsiteX237" fmla="*/ 906053 w 5831830"/>
                  <a:gd name="connsiteY237" fmla="*/ 2762 h 2153513"/>
                  <a:gd name="connsiteX238" fmla="*/ 399704 w 5831830"/>
                  <a:gd name="connsiteY238" fmla="*/ 57436 h 2153513"/>
                  <a:gd name="connsiteX239" fmla="*/ 237970 w 5831830"/>
                  <a:gd name="connsiteY239" fmla="*/ 691705 h 2153513"/>
                  <a:gd name="connsiteX240" fmla="*/ 1371400 w 5831830"/>
                  <a:gd name="connsiteY240" fmla="*/ 712500 h 2153513"/>
                  <a:gd name="connsiteX241" fmla="*/ 1295514 w 5831830"/>
                  <a:gd name="connsiteY241" fmla="*/ 657732 h 2153513"/>
                  <a:gd name="connsiteX242" fmla="*/ 1286291 w 5831830"/>
                  <a:gd name="connsiteY242" fmla="*/ 299276 h 2153513"/>
                  <a:gd name="connsiteX243" fmla="*/ 1446309 w 5831830"/>
                  <a:gd name="connsiteY243" fmla="*/ 259451 h 2153513"/>
                  <a:gd name="connsiteX244" fmla="*/ 1572318 w 5831830"/>
                  <a:gd name="connsiteY244" fmla="*/ 249087 h 2153513"/>
                  <a:gd name="connsiteX245" fmla="*/ 902148 w 5831830"/>
                  <a:gd name="connsiteY245" fmla="*/ 0 h 2153513"/>
                  <a:gd name="connsiteX246" fmla="*/ 905577 w 5831830"/>
                  <a:gd name="connsiteY246" fmla="*/ 0 h 2153513"/>
                  <a:gd name="connsiteX247" fmla="*/ 909196 w 5831830"/>
                  <a:gd name="connsiteY247" fmla="*/ 1238 h 2153513"/>
                  <a:gd name="connsiteX248" fmla="*/ 1578347 w 5831830"/>
                  <a:gd name="connsiteY248" fmla="*/ 248591 h 2153513"/>
                  <a:gd name="connsiteX249" fmla="*/ 1654767 w 5831830"/>
                  <a:gd name="connsiteY249" fmla="*/ 242306 h 2153513"/>
                  <a:gd name="connsiteX250" fmla="*/ 1816040 w 5831830"/>
                  <a:gd name="connsiteY250" fmla="*/ 242776 h 2153513"/>
                  <a:gd name="connsiteX251" fmla="*/ 2786320 w 5831830"/>
                  <a:gd name="connsiteY251" fmla="*/ 372193 h 2153513"/>
                  <a:gd name="connsiteX252" fmla="*/ 3126986 w 5831830"/>
                  <a:gd name="connsiteY252" fmla="*/ 455411 h 2153513"/>
                  <a:gd name="connsiteX253" fmla="*/ 3167478 w 5831830"/>
                  <a:gd name="connsiteY253" fmla="*/ 403479 h 2153513"/>
                  <a:gd name="connsiteX254" fmla="*/ 3171479 w 5831830"/>
                  <a:gd name="connsiteY254" fmla="*/ 404527 h 2153513"/>
                  <a:gd name="connsiteX255" fmla="*/ 4539730 w 5831830"/>
                  <a:gd name="connsiteY255" fmla="*/ 947507 h 2153513"/>
                  <a:gd name="connsiteX256" fmla="*/ 4678080 w 5831830"/>
                  <a:gd name="connsiteY256" fmla="*/ 1040691 h 2153513"/>
                  <a:gd name="connsiteX257" fmla="*/ 5331844 w 5831830"/>
                  <a:gd name="connsiteY257" fmla="*/ 1151478 h 2153513"/>
                  <a:gd name="connsiteX258" fmla="*/ 5334225 w 5831830"/>
                  <a:gd name="connsiteY258" fmla="*/ 1153097 h 2153513"/>
                  <a:gd name="connsiteX259" fmla="*/ 5748849 w 5831830"/>
                  <a:gd name="connsiteY259" fmla="*/ 1516762 h 2153513"/>
                  <a:gd name="connsiteX260" fmla="*/ 3676018 w 5831830"/>
                  <a:gd name="connsiteY260" fmla="*/ 2079308 h 2153513"/>
                  <a:gd name="connsiteX261" fmla="*/ 3668158 w 5831830"/>
                  <a:gd name="connsiteY261" fmla="*/ 2078267 h 2153513"/>
                  <a:gd name="connsiteX262" fmla="*/ 3666017 w 5831830"/>
                  <a:gd name="connsiteY262" fmla="*/ 2074451 h 2153513"/>
                  <a:gd name="connsiteX263" fmla="*/ 3462015 w 5831830"/>
                  <a:gd name="connsiteY263" fmla="*/ 1717225 h 2153513"/>
                  <a:gd name="connsiteX264" fmla="*/ 3297436 w 5831830"/>
                  <a:gd name="connsiteY264" fmla="*/ 1692033 h 2153513"/>
                  <a:gd name="connsiteX265" fmla="*/ 2337184 w 5831830"/>
                  <a:gd name="connsiteY265" fmla="*/ 1480280 h 2153513"/>
                  <a:gd name="connsiteX266" fmla="*/ 804897 w 5831830"/>
                  <a:gd name="connsiteY266" fmla="*/ 885730 h 2153513"/>
                  <a:gd name="connsiteX267" fmla="*/ 800516 w 5831830"/>
                  <a:gd name="connsiteY267" fmla="*/ 883253 h 2153513"/>
                  <a:gd name="connsiteX268" fmla="*/ 806993 w 5831830"/>
                  <a:gd name="connsiteY268" fmla="*/ 882777 h 2153513"/>
                  <a:gd name="connsiteX269" fmla="*/ 1572206 w 5831830"/>
                  <a:gd name="connsiteY269" fmla="*/ 831101 h 2153513"/>
                  <a:gd name="connsiteX270" fmla="*/ 1538803 w 5831830"/>
                  <a:gd name="connsiteY270" fmla="*/ 815254 h 2153513"/>
                  <a:gd name="connsiteX271" fmla="*/ 1403075 w 5831830"/>
                  <a:gd name="connsiteY271" fmla="*/ 735360 h 2153513"/>
                  <a:gd name="connsiteX272" fmla="*/ 1377266 w 5831830"/>
                  <a:gd name="connsiteY272" fmla="*/ 716734 h 2153513"/>
                  <a:gd name="connsiteX273" fmla="*/ 228635 w 5831830"/>
                  <a:gd name="connsiteY273" fmla="*/ 696182 h 2153513"/>
                  <a:gd name="connsiteX274" fmla="*/ 228730 w 5831830"/>
                  <a:gd name="connsiteY274" fmla="*/ 696182 h 2153513"/>
                  <a:gd name="connsiteX275" fmla="*/ 225873 w 5831830"/>
                  <a:gd name="connsiteY275" fmla="*/ 693801 h 2153513"/>
                  <a:gd name="connsiteX276" fmla="*/ 389417 w 5831830"/>
                  <a:gd name="connsiteY276" fmla="*/ 54673 h 2153513"/>
                  <a:gd name="connsiteX277" fmla="*/ 902148 w 5831830"/>
                  <a:gd name="connsiteY277" fmla="*/ 0 h 21535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</a:cxnLst>
                <a:rect l="l" t="t" r="r" b="b"/>
                <a:pathLst>
                  <a:path w="5831830" h="2153513">
                    <a:moveTo>
                      <a:pt x="3668112" y="2078261"/>
                    </a:moveTo>
                    <a:lnTo>
                      <a:pt x="3668158" y="2078267"/>
                    </a:lnTo>
                    <a:lnTo>
                      <a:pt x="3668208" y="2078356"/>
                    </a:lnTo>
                    <a:close/>
                    <a:moveTo>
                      <a:pt x="5258647" y="1998071"/>
                    </a:moveTo>
                    <a:lnTo>
                      <a:pt x="5254787" y="1999133"/>
                    </a:lnTo>
                    <a:lnTo>
                      <a:pt x="5249196" y="2000160"/>
                    </a:lnTo>
                    <a:close/>
                    <a:moveTo>
                      <a:pt x="5369506" y="1967597"/>
                    </a:moveTo>
                    <a:lnTo>
                      <a:pt x="5315908" y="1985416"/>
                    </a:lnTo>
                    <a:lnTo>
                      <a:pt x="5258647" y="1998071"/>
                    </a:lnTo>
                    <a:close/>
                    <a:moveTo>
                      <a:pt x="5384915" y="1962475"/>
                    </a:moveTo>
                    <a:lnTo>
                      <a:pt x="5377756" y="1965329"/>
                    </a:lnTo>
                    <a:lnTo>
                      <a:pt x="5369506" y="1967597"/>
                    </a:lnTo>
                    <a:close/>
                    <a:moveTo>
                      <a:pt x="5465462" y="1930355"/>
                    </a:moveTo>
                    <a:lnTo>
                      <a:pt x="5443193" y="1943100"/>
                    </a:lnTo>
                    <a:lnTo>
                      <a:pt x="5384915" y="1962475"/>
                    </a:lnTo>
                    <a:close/>
                    <a:moveTo>
                      <a:pt x="5567453" y="1871983"/>
                    </a:moveTo>
                    <a:lnTo>
                      <a:pt x="5561398" y="1877304"/>
                    </a:lnTo>
                    <a:cubicBezTo>
                      <a:pt x="5537703" y="1894102"/>
                      <a:pt x="5510555" y="1909883"/>
                      <a:pt x="5479950" y="1924578"/>
                    </a:cubicBezTo>
                    <a:lnTo>
                      <a:pt x="5465462" y="1930355"/>
                    </a:lnTo>
                    <a:close/>
                    <a:moveTo>
                      <a:pt x="5621668" y="1824341"/>
                    </a:moveTo>
                    <a:lnTo>
                      <a:pt x="5600331" y="1853166"/>
                    </a:lnTo>
                    <a:lnTo>
                      <a:pt x="5567453" y="1871983"/>
                    </a:lnTo>
                    <a:close/>
                    <a:moveTo>
                      <a:pt x="5623904" y="1821320"/>
                    </a:moveTo>
                    <a:lnTo>
                      <a:pt x="5622131" y="1823934"/>
                    </a:lnTo>
                    <a:lnTo>
                      <a:pt x="5621668" y="1824341"/>
                    </a:lnTo>
                    <a:close/>
                    <a:moveTo>
                      <a:pt x="3670876" y="1803559"/>
                    </a:moveTo>
                    <a:lnTo>
                      <a:pt x="3685259" y="1805654"/>
                    </a:lnTo>
                    <a:lnTo>
                      <a:pt x="3809846" y="2005394"/>
                    </a:lnTo>
                    <a:cubicBezTo>
                      <a:pt x="4369273" y="2069152"/>
                      <a:pt x="4802644" y="2070759"/>
                      <a:pt x="5111014" y="2025561"/>
                    </a:cubicBezTo>
                    <a:lnTo>
                      <a:pt x="5249196" y="2000160"/>
                    </a:lnTo>
                    <a:lnTo>
                      <a:pt x="5165237" y="2018717"/>
                    </a:lnTo>
                    <a:cubicBezTo>
                      <a:pt x="4840951" y="2076099"/>
                      <a:pt x="4380322" y="2077545"/>
                      <a:pt x="3807178" y="2011966"/>
                    </a:cubicBezTo>
                    <a:lnTo>
                      <a:pt x="3799368" y="2011108"/>
                    </a:lnTo>
                    <a:lnTo>
                      <a:pt x="3799464" y="2011013"/>
                    </a:lnTo>
                    <a:close/>
                    <a:moveTo>
                      <a:pt x="3265080" y="1352073"/>
                    </a:moveTo>
                    <a:lnTo>
                      <a:pt x="3471169" y="1710417"/>
                    </a:lnTo>
                    <a:lnTo>
                      <a:pt x="3738578" y="1747787"/>
                    </a:lnTo>
                    <a:cubicBezTo>
                      <a:pt x="3882794" y="1763691"/>
                      <a:pt x="4021633" y="1774603"/>
                      <a:pt x="4153411" y="1780318"/>
                    </a:cubicBezTo>
                    <a:lnTo>
                      <a:pt x="3703830" y="1406635"/>
                    </a:lnTo>
                    <a:lnTo>
                      <a:pt x="3600565" y="1396953"/>
                    </a:lnTo>
                    <a:lnTo>
                      <a:pt x="3947385" y="1691736"/>
                    </a:lnTo>
                    <a:cubicBezTo>
                      <a:pt x="3970911" y="1694308"/>
                      <a:pt x="3999010" y="1704690"/>
                      <a:pt x="4012917" y="1716405"/>
                    </a:cubicBezTo>
                    <a:lnTo>
                      <a:pt x="4012822" y="1716596"/>
                    </a:lnTo>
                    <a:cubicBezTo>
                      <a:pt x="4028061" y="1729455"/>
                      <a:pt x="4020537" y="1739075"/>
                      <a:pt x="3995772" y="1737932"/>
                    </a:cubicBezTo>
                    <a:cubicBezTo>
                      <a:pt x="3970911" y="1736789"/>
                      <a:pt x="3938336" y="1725264"/>
                      <a:pt x="3923286" y="1712310"/>
                    </a:cubicBezTo>
                    <a:cubicBezTo>
                      <a:pt x="3909570" y="1700499"/>
                      <a:pt x="3915381" y="1691736"/>
                      <a:pt x="3935479" y="1691260"/>
                    </a:cubicBezTo>
                    <a:lnTo>
                      <a:pt x="3588829" y="1395853"/>
                    </a:lnTo>
                    <a:lnTo>
                      <a:pt x="3541629" y="1391428"/>
                    </a:lnTo>
                    <a:cubicBezTo>
                      <a:pt x="3484175" y="1384974"/>
                      <a:pt x="3424818" y="1377259"/>
                      <a:pt x="3363719" y="1368256"/>
                    </a:cubicBezTo>
                    <a:close/>
                    <a:moveTo>
                      <a:pt x="3361429" y="1193698"/>
                    </a:moveTo>
                    <a:lnTo>
                      <a:pt x="3588426" y="1386636"/>
                    </a:lnTo>
                    <a:lnTo>
                      <a:pt x="3691455" y="1396350"/>
                    </a:lnTo>
                    <a:lnTo>
                      <a:pt x="3458621" y="1202823"/>
                    </a:lnTo>
                    <a:lnTo>
                      <a:pt x="3365948" y="1194351"/>
                    </a:lnTo>
                    <a:close/>
                    <a:moveTo>
                      <a:pt x="3157001" y="1164146"/>
                    </a:moveTo>
                    <a:lnTo>
                      <a:pt x="3259541" y="1342441"/>
                    </a:lnTo>
                    <a:lnTo>
                      <a:pt x="3356864" y="1358434"/>
                    </a:lnTo>
                    <a:cubicBezTo>
                      <a:pt x="3417056" y="1367322"/>
                      <a:pt x="3475543" y="1374946"/>
                      <a:pt x="3532166" y="1381332"/>
                    </a:cubicBezTo>
                    <a:lnTo>
                      <a:pt x="3576717" y="1385532"/>
                    </a:lnTo>
                    <a:lnTo>
                      <a:pt x="3349599" y="1191988"/>
                    </a:lnTo>
                    <a:close/>
                    <a:moveTo>
                      <a:pt x="4896267" y="1107186"/>
                    </a:moveTo>
                    <a:lnTo>
                      <a:pt x="5296889" y="1174337"/>
                    </a:lnTo>
                    <a:lnTo>
                      <a:pt x="5299270" y="1176052"/>
                    </a:lnTo>
                    <a:cubicBezTo>
                      <a:pt x="5448241" y="1280636"/>
                      <a:pt x="5559778" y="1383982"/>
                      <a:pt x="5626263" y="1483424"/>
                    </a:cubicBezTo>
                    <a:cubicBezTo>
                      <a:pt x="5689652" y="1578341"/>
                      <a:pt x="5709488" y="1666709"/>
                      <a:pt x="5680675" y="1744623"/>
                    </a:cubicBezTo>
                    <a:lnTo>
                      <a:pt x="5623904" y="1821320"/>
                    </a:lnTo>
                    <a:lnTo>
                      <a:pt x="5662176" y="1764895"/>
                    </a:lnTo>
                    <a:cubicBezTo>
                      <a:pt x="5701791" y="1682586"/>
                      <a:pt x="5686319" y="1586294"/>
                      <a:pt x="5616072" y="1480566"/>
                    </a:cubicBezTo>
                    <a:cubicBezTo>
                      <a:pt x="5550635" y="1382173"/>
                      <a:pt x="5440716" y="1279779"/>
                      <a:pt x="5293745" y="1176242"/>
                    </a:cubicBezTo>
                    <a:lnTo>
                      <a:pt x="4900839" y="1110424"/>
                    </a:lnTo>
                    <a:close/>
                    <a:moveTo>
                      <a:pt x="4114050" y="1072131"/>
                    </a:moveTo>
                    <a:lnTo>
                      <a:pt x="4104855" y="1108975"/>
                    </a:lnTo>
                    <a:cubicBezTo>
                      <a:pt x="4060258" y="1191635"/>
                      <a:pt x="3860915" y="1230314"/>
                      <a:pt x="3553235" y="1211472"/>
                    </a:cubicBezTo>
                    <a:lnTo>
                      <a:pt x="3469253" y="1203795"/>
                    </a:lnTo>
                    <a:lnTo>
                      <a:pt x="3702259" y="1396997"/>
                    </a:lnTo>
                    <a:lnTo>
                      <a:pt x="3987165" y="1406141"/>
                    </a:lnTo>
                    <a:cubicBezTo>
                      <a:pt x="4295234" y="1400609"/>
                      <a:pt x="4488601" y="1338495"/>
                      <a:pt x="4512699" y="1229252"/>
                    </a:cubicBezTo>
                    <a:lnTo>
                      <a:pt x="4512509" y="1180853"/>
                    </a:lnTo>
                    <a:close/>
                    <a:moveTo>
                      <a:pt x="4683086" y="1044063"/>
                    </a:moveTo>
                    <a:lnTo>
                      <a:pt x="4714167" y="1064998"/>
                    </a:lnTo>
                    <a:cubicBezTo>
                      <a:pt x="4814988" y="1142572"/>
                      <a:pt x="4883383" y="1218058"/>
                      <a:pt x="4910458" y="1287971"/>
                    </a:cubicBezTo>
                    <a:lnTo>
                      <a:pt x="4911029" y="1289495"/>
                    </a:lnTo>
                    <a:lnTo>
                      <a:pt x="4911029" y="1289590"/>
                    </a:lnTo>
                    <a:lnTo>
                      <a:pt x="4532908" y="1186418"/>
                    </a:lnTo>
                    <a:lnTo>
                      <a:pt x="4533624" y="1235575"/>
                    </a:lnTo>
                    <a:cubicBezTo>
                      <a:pt x="4510393" y="1346816"/>
                      <a:pt x="4315133" y="1410312"/>
                      <a:pt x="4003000" y="1416261"/>
                    </a:cubicBezTo>
                    <a:lnTo>
                      <a:pt x="3714613" y="1407241"/>
                    </a:lnTo>
                    <a:lnTo>
                      <a:pt x="4172938" y="1787271"/>
                    </a:lnTo>
                    <a:lnTo>
                      <a:pt x="4167032" y="1786985"/>
                    </a:lnTo>
                    <a:cubicBezTo>
                      <a:pt x="3967829" y="1778663"/>
                      <a:pt x="3752405" y="1758473"/>
                      <a:pt x="3526551" y="1727103"/>
                    </a:cubicBezTo>
                    <a:lnTo>
                      <a:pt x="3476346" y="1719419"/>
                    </a:lnTo>
                    <a:lnTo>
                      <a:pt x="3679543" y="2072736"/>
                    </a:lnTo>
                    <a:cubicBezTo>
                      <a:pt x="5385565" y="2294669"/>
                      <a:pt x="6071651" y="1984439"/>
                      <a:pt x="5738752" y="1514095"/>
                    </a:cubicBezTo>
                    <a:cubicBezTo>
                      <a:pt x="5655885" y="1397032"/>
                      <a:pt x="5515963" y="1275874"/>
                      <a:pt x="5329273" y="1153478"/>
                    </a:cubicBezTo>
                    <a:close/>
                    <a:moveTo>
                      <a:pt x="4104942" y="1043179"/>
                    </a:moveTo>
                    <a:lnTo>
                      <a:pt x="4113851" y="1069404"/>
                    </a:lnTo>
                    <a:lnTo>
                      <a:pt x="4511687" y="1177946"/>
                    </a:lnTo>
                    <a:lnTo>
                      <a:pt x="4497879" y="1150390"/>
                    </a:lnTo>
                    <a:close/>
                    <a:moveTo>
                      <a:pt x="4608017" y="1031353"/>
                    </a:moveTo>
                    <a:lnTo>
                      <a:pt x="4608110" y="1031415"/>
                    </a:lnTo>
                    <a:cubicBezTo>
                      <a:pt x="4699693" y="1100614"/>
                      <a:pt x="4764201" y="1167908"/>
                      <a:pt x="4795586" y="1230249"/>
                    </a:cubicBezTo>
                    <a:lnTo>
                      <a:pt x="4795396" y="1230154"/>
                    </a:lnTo>
                    <a:lnTo>
                      <a:pt x="4796158" y="1231773"/>
                    </a:lnTo>
                    <a:lnTo>
                      <a:pt x="4518084" y="1155902"/>
                    </a:lnTo>
                    <a:lnTo>
                      <a:pt x="4532134" y="1183524"/>
                    </a:lnTo>
                    <a:lnTo>
                      <a:pt x="4899599" y="1283780"/>
                    </a:lnTo>
                    <a:cubicBezTo>
                      <a:pt x="4872524" y="1214414"/>
                      <a:pt x="4804575" y="1139536"/>
                      <a:pt x="4704527" y="1062585"/>
                    </a:cubicBezTo>
                    <a:lnTo>
                      <a:pt x="4674992" y="1042693"/>
                    </a:lnTo>
                    <a:close/>
                    <a:moveTo>
                      <a:pt x="4377053" y="992245"/>
                    </a:moveTo>
                    <a:lnTo>
                      <a:pt x="4396168" y="1005789"/>
                    </a:lnTo>
                    <a:cubicBezTo>
                      <a:pt x="4434521" y="1037357"/>
                      <a:pt x="4465707" y="1068333"/>
                      <a:pt x="4488801" y="1098330"/>
                    </a:cubicBezTo>
                    <a:lnTo>
                      <a:pt x="4516555" y="1152897"/>
                    </a:lnTo>
                    <a:lnTo>
                      <a:pt x="4784728" y="1226058"/>
                    </a:lnTo>
                    <a:cubicBezTo>
                      <a:pt x="4769060" y="1195197"/>
                      <a:pt x="4745229" y="1163116"/>
                      <a:pt x="4713977" y="1130186"/>
                    </a:cubicBezTo>
                    <a:lnTo>
                      <a:pt x="4599471" y="1029905"/>
                    </a:lnTo>
                    <a:close/>
                    <a:moveTo>
                      <a:pt x="4027014" y="932975"/>
                    </a:moveTo>
                    <a:cubicBezTo>
                      <a:pt x="4055589" y="958026"/>
                      <a:pt x="4077378" y="982171"/>
                      <a:pt x="4092046" y="1005222"/>
                    </a:cubicBezTo>
                    <a:lnTo>
                      <a:pt x="4103977" y="1040340"/>
                    </a:lnTo>
                    <a:lnTo>
                      <a:pt x="4496377" y="1147392"/>
                    </a:lnTo>
                    <a:lnTo>
                      <a:pt x="4469653" y="1094058"/>
                    </a:lnTo>
                    <a:cubicBezTo>
                      <a:pt x="4447045" y="1064449"/>
                      <a:pt x="4416416" y="1033866"/>
                      <a:pt x="4378680" y="1002688"/>
                    </a:cubicBezTo>
                    <a:lnTo>
                      <a:pt x="4359892" y="989339"/>
                    </a:lnTo>
                    <a:close/>
                    <a:moveTo>
                      <a:pt x="1581434" y="835479"/>
                    </a:moveTo>
                    <a:lnTo>
                      <a:pt x="822138" y="887349"/>
                    </a:lnTo>
                    <a:cubicBezTo>
                      <a:pt x="1193517" y="1099757"/>
                      <a:pt x="1727203" y="1307973"/>
                      <a:pt x="2340899" y="1475423"/>
                    </a:cubicBezTo>
                    <a:cubicBezTo>
                      <a:pt x="2663559" y="1563434"/>
                      <a:pt x="2984909" y="1633943"/>
                      <a:pt x="3291483" y="1685307"/>
                    </a:cubicBezTo>
                    <a:lnTo>
                      <a:pt x="3456997" y="1708437"/>
                    </a:lnTo>
                    <a:lnTo>
                      <a:pt x="3252289" y="1349974"/>
                    </a:lnTo>
                    <a:lnTo>
                      <a:pt x="3175358" y="1337353"/>
                    </a:lnTo>
                    <a:cubicBezTo>
                      <a:pt x="2982092" y="1302525"/>
                      <a:pt x="2774597" y="1255842"/>
                      <a:pt x="2557212" y="1196531"/>
                    </a:cubicBezTo>
                    <a:lnTo>
                      <a:pt x="2557212" y="1196626"/>
                    </a:lnTo>
                    <a:cubicBezTo>
                      <a:pt x="2267367" y="1117545"/>
                      <a:pt x="2017698" y="1031772"/>
                      <a:pt x="1812563" y="945133"/>
                    </a:cubicBezTo>
                    <a:close/>
                    <a:moveTo>
                      <a:pt x="2268033" y="788575"/>
                    </a:moveTo>
                    <a:lnTo>
                      <a:pt x="1602369" y="834049"/>
                    </a:lnTo>
                    <a:lnTo>
                      <a:pt x="1829773" y="941779"/>
                    </a:lnTo>
                    <a:cubicBezTo>
                      <a:pt x="2031956" y="1027081"/>
                      <a:pt x="2277797" y="1111497"/>
                      <a:pt x="2562927" y="1189292"/>
                    </a:cubicBezTo>
                    <a:cubicBezTo>
                      <a:pt x="2776775" y="1247639"/>
                      <a:pt x="2981010" y="1293609"/>
                      <a:pt x="3171335" y="1327946"/>
                    </a:cubicBezTo>
                    <a:lnTo>
                      <a:pt x="3246791" y="1340346"/>
                    </a:lnTo>
                    <a:lnTo>
                      <a:pt x="3142523" y="1157764"/>
                    </a:lnTo>
                    <a:lnTo>
                      <a:pt x="3148524" y="1158812"/>
                    </a:lnTo>
                    <a:lnTo>
                      <a:pt x="3344211" y="1187396"/>
                    </a:lnTo>
                    <a:lnTo>
                      <a:pt x="3234439" y="1093851"/>
                    </a:lnTo>
                    <a:cubicBezTo>
                      <a:pt x="3071656" y="1071944"/>
                      <a:pt x="2892682" y="1035273"/>
                      <a:pt x="2719136" y="987934"/>
                    </a:cubicBezTo>
                    <a:cubicBezTo>
                      <a:pt x="2569117" y="946976"/>
                      <a:pt x="2425861" y="898684"/>
                      <a:pt x="2303084" y="848011"/>
                    </a:cubicBezTo>
                    <a:cubicBezTo>
                      <a:pt x="2286796" y="849249"/>
                      <a:pt x="2260698" y="844487"/>
                      <a:pt x="2242505" y="836676"/>
                    </a:cubicBezTo>
                    <a:cubicBezTo>
                      <a:pt x="2223074" y="828294"/>
                      <a:pt x="2220407" y="819722"/>
                      <a:pt x="2236409" y="817531"/>
                    </a:cubicBezTo>
                    <a:cubicBezTo>
                      <a:pt x="2252221" y="815340"/>
                      <a:pt x="2280605" y="820198"/>
                      <a:pt x="2299846" y="828485"/>
                    </a:cubicBezTo>
                    <a:cubicBezTo>
                      <a:pt x="2317181" y="836010"/>
                      <a:pt x="2321277" y="843630"/>
                      <a:pt x="2310418" y="846773"/>
                    </a:cubicBezTo>
                    <a:cubicBezTo>
                      <a:pt x="2431767" y="896779"/>
                      <a:pt x="2573308" y="944499"/>
                      <a:pt x="2721422" y="984885"/>
                    </a:cubicBezTo>
                    <a:cubicBezTo>
                      <a:pt x="2894682" y="1032130"/>
                      <a:pt x="3073371" y="1068705"/>
                      <a:pt x="3235486" y="1090232"/>
                    </a:cubicBezTo>
                    <a:lnTo>
                      <a:pt x="3240439" y="1090899"/>
                    </a:lnTo>
                    <a:lnTo>
                      <a:pt x="3242725" y="1092804"/>
                    </a:lnTo>
                    <a:lnTo>
                      <a:pt x="3356049" y="1189125"/>
                    </a:lnTo>
                    <a:lnTo>
                      <a:pt x="3356678" y="1189217"/>
                    </a:lnTo>
                    <a:lnTo>
                      <a:pt x="3453033" y="1198178"/>
                    </a:lnTo>
                    <a:lnTo>
                      <a:pt x="3291304" y="1063752"/>
                    </a:lnTo>
                    <a:cubicBezTo>
                      <a:pt x="3122330" y="1046702"/>
                      <a:pt x="2931163" y="1010222"/>
                      <a:pt x="2741711" y="958501"/>
                    </a:cubicBezTo>
                    <a:cubicBezTo>
                      <a:pt x="2561593" y="909352"/>
                      <a:pt x="2397097" y="850202"/>
                      <a:pt x="2268033" y="788575"/>
                    </a:cubicBezTo>
                    <a:close/>
                    <a:moveTo>
                      <a:pt x="3132895" y="460694"/>
                    </a:moveTo>
                    <a:lnTo>
                      <a:pt x="3058322" y="557308"/>
                    </a:lnTo>
                    <a:cubicBezTo>
                      <a:pt x="3529238" y="686371"/>
                      <a:pt x="3901284" y="881063"/>
                      <a:pt x="3888806" y="1007935"/>
                    </a:cubicBezTo>
                    <a:lnTo>
                      <a:pt x="3888902" y="1008031"/>
                    </a:lnTo>
                    <a:lnTo>
                      <a:pt x="4103585" y="1066603"/>
                    </a:lnTo>
                    <a:lnTo>
                      <a:pt x="4094697" y="1040384"/>
                    </a:lnTo>
                    <a:lnTo>
                      <a:pt x="3977865" y="1008507"/>
                    </a:lnTo>
                    <a:lnTo>
                      <a:pt x="3977484" y="1007269"/>
                    </a:lnTo>
                    <a:cubicBezTo>
                      <a:pt x="3942051" y="878491"/>
                      <a:pt x="3607914" y="702850"/>
                      <a:pt x="3180241" y="573881"/>
                    </a:cubicBezTo>
                    <a:cubicBezTo>
                      <a:pt x="3175003" y="575310"/>
                      <a:pt x="3161573" y="573691"/>
                      <a:pt x="3147952" y="569690"/>
                    </a:cubicBezTo>
                    <a:cubicBezTo>
                      <a:pt x="3132712" y="565214"/>
                      <a:pt x="3123187" y="559499"/>
                      <a:pt x="3126806" y="556927"/>
                    </a:cubicBezTo>
                    <a:cubicBezTo>
                      <a:pt x="3130426" y="554450"/>
                      <a:pt x="3145570" y="555974"/>
                      <a:pt x="3160715" y="560451"/>
                    </a:cubicBezTo>
                    <a:cubicBezTo>
                      <a:pt x="3174622" y="564547"/>
                      <a:pt x="3183575" y="569690"/>
                      <a:pt x="3182432" y="572453"/>
                    </a:cubicBezTo>
                    <a:cubicBezTo>
                      <a:pt x="3612391" y="702088"/>
                      <a:pt x="3949004" y="878586"/>
                      <a:pt x="3987295" y="1008507"/>
                    </a:cubicBezTo>
                    <a:lnTo>
                      <a:pt x="4093734" y="1037545"/>
                    </a:lnTo>
                    <a:lnTo>
                      <a:pt x="4081771" y="1002257"/>
                    </a:lnTo>
                    <a:cubicBezTo>
                      <a:pt x="4067019" y="979171"/>
                      <a:pt x="4045064" y="954977"/>
                      <a:pt x="4016251" y="929831"/>
                    </a:cubicBezTo>
                    <a:lnTo>
                      <a:pt x="4014441" y="928212"/>
                    </a:lnTo>
                    <a:lnTo>
                      <a:pt x="4018823" y="928974"/>
                    </a:lnTo>
                    <a:lnTo>
                      <a:pt x="4355147" y="985967"/>
                    </a:lnTo>
                    <a:lnTo>
                      <a:pt x="4245061" y="907751"/>
                    </a:lnTo>
                    <a:cubicBezTo>
                      <a:pt x="4053665" y="787802"/>
                      <a:pt x="3775149" y="664843"/>
                      <a:pt x="3457635" y="558949"/>
                    </a:cubicBezTo>
                    <a:close/>
                    <a:moveTo>
                      <a:pt x="3174336" y="407003"/>
                    </a:moveTo>
                    <a:lnTo>
                      <a:pt x="3135235" y="457662"/>
                    </a:lnTo>
                    <a:lnTo>
                      <a:pt x="3463455" y="556936"/>
                    </a:lnTo>
                    <a:cubicBezTo>
                      <a:pt x="3784488" y="663957"/>
                      <a:pt x="4066413" y="788293"/>
                      <a:pt x="4260530" y="909686"/>
                    </a:cubicBezTo>
                    <a:lnTo>
                      <a:pt x="4372294" y="988873"/>
                    </a:lnTo>
                    <a:lnTo>
                      <a:pt x="4594712" y="1026564"/>
                    </a:lnTo>
                    <a:lnTo>
                      <a:pt x="4443315" y="925405"/>
                    </a:lnTo>
                    <a:cubicBezTo>
                      <a:pt x="4385333" y="890570"/>
                      <a:pt x="4321408" y="855631"/>
                      <a:pt x="4252280" y="820960"/>
                    </a:cubicBezTo>
                    <a:lnTo>
                      <a:pt x="4253613" y="829342"/>
                    </a:lnTo>
                    <a:lnTo>
                      <a:pt x="4244946" y="826961"/>
                    </a:lnTo>
                    <a:lnTo>
                      <a:pt x="4243136" y="814959"/>
                    </a:lnTo>
                    <a:lnTo>
                      <a:pt x="4294952" y="829723"/>
                    </a:lnTo>
                    <a:lnTo>
                      <a:pt x="4294666" y="831533"/>
                    </a:lnTo>
                    <a:lnTo>
                      <a:pt x="4258186" y="821150"/>
                    </a:lnTo>
                    <a:cubicBezTo>
                      <a:pt x="4328028" y="856131"/>
                      <a:pt x="4392614" y="891397"/>
                      <a:pt x="4451186" y="926568"/>
                    </a:cubicBezTo>
                    <a:lnTo>
                      <a:pt x="4602936" y="1027958"/>
                    </a:lnTo>
                    <a:lnTo>
                      <a:pt x="4669983" y="1039319"/>
                    </a:lnTo>
                    <a:lnTo>
                      <a:pt x="4531478" y="946036"/>
                    </a:lnTo>
                    <a:cubicBezTo>
                      <a:pt x="4206594" y="750632"/>
                      <a:pt x="3708511" y="553033"/>
                      <a:pt x="3174336" y="407003"/>
                    </a:cubicBezTo>
                    <a:close/>
                    <a:moveTo>
                      <a:pt x="1588073" y="254914"/>
                    </a:moveTo>
                    <a:lnTo>
                      <a:pt x="1464137" y="265272"/>
                    </a:lnTo>
                    <a:cubicBezTo>
                      <a:pt x="1403151" y="274660"/>
                      <a:pt x="1350182" y="287790"/>
                      <a:pt x="1306770" y="304895"/>
                    </a:cubicBezTo>
                    <a:cubicBezTo>
                      <a:pt x="1121033" y="378074"/>
                      <a:pt x="1134832" y="508598"/>
                      <a:pt x="1319384" y="658678"/>
                    </a:cubicBezTo>
                    <a:lnTo>
                      <a:pt x="1394826" y="712929"/>
                    </a:lnTo>
                    <a:lnTo>
                      <a:pt x="2086201" y="725614"/>
                    </a:lnTo>
                    <a:cubicBezTo>
                      <a:pt x="1917418" y="622840"/>
                      <a:pt x="1877032" y="535210"/>
                      <a:pt x="1962757" y="483870"/>
                    </a:cubicBezTo>
                    <a:cubicBezTo>
                      <a:pt x="1993999" y="465201"/>
                      <a:pt x="2040290" y="451866"/>
                      <a:pt x="2099726" y="444151"/>
                    </a:cubicBezTo>
                    <a:close/>
                    <a:moveTo>
                      <a:pt x="1669607" y="248101"/>
                    </a:moveTo>
                    <a:lnTo>
                      <a:pt x="1594091" y="254411"/>
                    </a:lnTo>
                    <a:lnTo>
                      <a:pt x="2113823" y="446532"/>
                    </a:lnTo>
                    <a:lnTo>
                      <a:pt x="2110966" y="446913"/>
                    </a:lnTo>
                    <a:cubicBezTo>
                      <a:pt x="2050863" y="454533"/>
                      <a:pt x="2004286" y="467773"/>
                      <a:pt x="1972948" y="486632"/>
                    </a:cubicBezTo>
                    <a:cubicBezTo>
                      <a:pt x="1887985" y="537781"/>
                      <a:pt x="1929419" y="625316"/>
                      <a:pt x="2099250" y="727710"/>
                    </a:cubicBezTo>
                    <a:lnTo>
                      <a:pt x="2102489" y="729710"/>
                    </a:lnTo>
                    <a:lnTo>
                      <a:pt x="1400699" y="717153"/>
                    </a:lnTo>
                    <a:lnTo>
                      <a:pt x="1425756" y="735172"/>
                    </a:lnTo>
                    <a:cubicBezTo>
                      <a:pt x="1465868" y="761097"/>
                      <a:pt x="1510590" y="787390"/>
                      <a:pt x="1559788" y="813877"/>
                    </a:cubicBezTo>
                    <a:lnTo>
                      <a:pt x="1593160" y="829686"/>
                    </a:lnTo>
                    <a:lnTo>
                      <a:pt x="2268223" y="784098"/>
                    </a:lnTo>
                    <a:lnTo>
                      <a:pt x="2272319" y="786098"/>
                    </a:lnTo>
                    <a:cubicBezTo>
                      <a:pt x="2400335" y="847630"/>
                      <a:pt x="2564355" y="906780"/>
                      <a:pt x="2743997" y="955739"/>
                    </a:cubicBezTo>
                    <a:cubicBezTo>
                      <a:pt x="2932782" y="1007269"/>
                      <a:pt x="3123378" y="1043464"/>
                      <a:pt x="3291494" y="1060228"/>
                    </a:cubicBezTo>
                    <a:lnTo>
                      <a:pt x="3296638" y="1060704"/>
                    </a:lnTo>
                    <a:lnTo>
                      <a:pt x="3299209" y="1062799"/>
                    </a:lnTo>
                    <a:lnTo>
                      <a:pt x="3463672" y="1199167"/>
                    </a:lnTo>
                    <a:lnTo>
                      <a:pt x="3543364" y="1206579"/>
                    </a:lnTo>
                    <a:cubicBezTo>
                      <a:pt x="3806322" y="1223118"/>
                      <a:pt x="3990281" y="1197517"/>
                      <a:pt x="4065796" y="1138235"/>
                    </a:cubicBezTo>
                    <a:lnTo>
                      <a:pt x="4103422" y="1069232"/>
                    </a:lnTo>
                    <a:lnTo>
                      <a:pt x="3878424" y="1007840"/>
                    </a:lnTo>
                    <a:lnTo>
                      <a:pt x="3878615" y="1006507"/>
                    </a:lnTo>
                    <a:cubicBezTo>
                      <a:pt x="3894331" y="880681"/>
                      <a:pt x="3522951" y="686086"/>
                      <a:pt x="3052607" y="557784"/>
                    </a:cubicBezTo>
                    <a:lnTo>
                      <a:pt x="3048130" y="556546"/>
                    </a:lnTo>
                    <a:lnTo>
                      <a:pt x="3124686" y="458361"/>
                    </a:lnTo>
                    <a:lnTo>
                      <a:pt x="2787679" y="376068"/>
                    </a:lnTo>
                    <a:cubicBezTo>
                      <a:pt x="2445511" y="301983"/>
                      <a:pt x="2106851" y="256572"/>
                      <a:pt x="1828747" y="248439"/>
                    </a:cubicBezTo>
                    <a:cubicBezTo>
                      <a:pt x="1773126" y="246812"/>
                      <a:pt x="1719927" y="246676"/>
                      <a:pt x="1669607" y="248101"/>
                    </a:cubicBezTo>
                    <a:close/>
                    <a:moveTo>
                      <a:pt x="906053" y="2667"/>
                    </a:moveTo>
                    <a:lnTo>
                      <a:pt x="906053" y="2762"/>
                    </a:lnTo>
                    <a:cubicBezTo>
                      <a:pt x="711457" y="7144"/>
                      <a:pt x="540293" y="24955"/>
                      <a:pt x="399704" y="57436"/>
                    </a:cubicBezTo>
                    <a:cubicBezTo>
                      <a:pt x="-23301" y="154972"/>
                      <a:pt x="-128552" y="378619"/>
                      <a:pt x="237970" y="691705"/>
                    </a:cubicBezTo>
                    <a:lnTo>
                      <a:pt x="1371400" y="712500"/>
                    </a:lnTo>
                    <a:lnTo>
                      <a:pt x="1295514" y="657732"/>
                    </a:lnTo>
                    <a:cubicBezTo>
                      <a:pt x="1109089" y="505454"/>
                      <a:pt x="1096446" y="373169"/>
                      <a:pt x="1286291" y="299276"/>
                    </a:cubicBezTo>
                    <a:cubicBezTo>
                      <a:pt x="1330520" y="282064"/>
                      <a:pt x="1384378" y="268868"/>
                      <a:pt x="1446309" y="259451"/>
                    </a:cubicBezTo>
                    <a:lnTo>
                      <a:pt x="1572318" y="249087"/>
                    </a:lnTo>
                    <a:close/>
                    <a:moveTo>
                      <a:pt x="902148" y="0"/>
                    </a:moveTo>
                    <a:lnTo>
                      <a:pt x="905577" y="0"/>
                    </a:lnTo>
                    <a:cubicBezTo>
                      <a:pt x="905577" y="0"/>
                      <a:pt x="909196" y="1238"/>
                      <a:pt x="909196" y="1238"/>
                    </a:cubicBezTo>
                    <a:lnTo>
                      <a:pt x="1578347" y="248591"/>
                    </a:lnTo>
                    <a:lnTo>
                      <a:pt x="1654767" y="242306"/>
                    </a:lnTo>
                    <a:cubicBezTo>
                      <a:pt x="1705782" y="240911"/>
                      <a:pt x="1759693" y="241091"/>
                      <a:pt x="1816040" y="242776"/>
                    </a:cubicBezTo>
                    <a:cubicBezTo>
                      <a:pt x="2097777" y="251201"/>
                      <a:pt x="2440409" y="297254"/>
                      <a:pt x="2786320" y="372193"/>
                    </a:cubicBezTo>
                    <a:lnTo>
                      <a:pt x="3126986" y="455411"/>
                    </a:lnTo>
                    <a:lnTo>
                      <a:pt x="3167478" y="403479"/>
                    </a:lnTo>
                    <a:lnTo>
                      <a:pt x="3171479" y="404527"/>
                    </a:lnTo>
                    <a:cubicBezTo>
                      <a:pt x="3709761" y="551390"/>
                      <a:pt x="4212175" y="750530"/>
                      <a:pt x="4539730" y="947507"/>
                    </a:cubicBezTo>
                    <a:lnTo>
                      <a:pt x="4678080" y="1040691"/>
                    </a:lnTo>
                    <a:lnTo>
                      <a:pt x="5331844" y="1151478"/>
                    </a:lnTo>
                    <a:lnTo>
                      <a:pt x="5334225" y="1153097"/>
                    </a:lnTo>
                    <a:cubicBezTo>
                      <a:pt x="5523106" y="1276446"/>
                      <a:pt x="5664838" y="1398747"/>
                      <a:pt x="5748849" y="1516762"/>
                    </a:cubicBezTo>
                    <a:cubicBezTo>
                      <a:pt x="6085939" y="1990535"/>
                      <a:pt x="5396233" y="2303908"/>
                      <a:pt x="3676018" y="2079308"/>
                    </a:cubicBezTo>
                    <a:lnTo>
                      <a:pt x="3668158" y="2078267"/>
                    </a:lnTo>
                    <a:lnTo>
                      <a:pt x="3666017" y="2074451"/>
                    </a:lnTo>
                    <a:lnTo>
                      <a:pt x="3462015" y="1717225"/>
                    </a:lnTo>
                    <a:lnTo>
                      <a:pt x="3297436" y="1692033"/>
                    </a:lnTo>
                    <a:cubicBezTo>
                      <a:pt x="2987885" y="1640372"/>
                      <a:pt x="2663225" y="1569244"/>
                      <a:pt x="2337184" y="1480280"/>
                    </a:cubicBezTo>
                    <a:cubicBezTo>
                      <a:pt x="1716916" y="1311021"/>
                      <a:pt x="1178182" y="1100423"/>
                      <a:pt x="804897" y="885730"/>
                    </a:cubicBezTo>
                    <a:lnTo>
                      <a:pt x="800516" y="883253"/>
                    </a:lnTo>
                    <a:lnTo>
                      <a:pt x="806993" y="882777"/>
                    </a:lnTo>
                    <a:lnTo>
                      <a:pt x="1572206" y="831101"/>
                    </a:lnTo>
                    <a:lnTo>
                      <a:pt x="1538803" y="815254"/>
                    </a:lnTo>
                    <a:cubicBezTo>
                      <a:pt x="1488954" y="788363"/>
                      <a:pt x="1443668" y="761673"/>
                      <a:pt x="1403075" y="735360"/>
                    </a:cubicBezTo>
                    <a:lnTo>
                      <a:pt x="1377266" y="716734"/>
                    </a:lnTo>
                    <a:lnTo>
                      <a:pt x="228635" y="696182"/>
                    </a:lnTo>
                    <a:lnTo>
                      <a:pt x="228730" y="696182"/>
                    </a:lnTo>
                    <a:lnTo>
                      <a:pt x="225873" y="693801"/>
                    </a:lnTo>
                    <a:cubicBezTo>
                      <a:pt x="-144650" y="377952"/>
                      <a:pt x="-37779" y="152590"/>
                      <a:pt x="389417" y="54673"/>
                    </a:cubicBezTo>
                    <a:cubicBezTo>
                      <a:pt x="531816" y="22003"/>
                      <a:pt x="705171" y="4191"/>
                      <a:pt x="9021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8" name="任意多边形: 形状 3057"/>
              <p:cNvSpPr/>
              <p:nvPr/>
            </p:nvSpPr>
            <p:spPr>
              <a:xfrm>
                <a:off x="2365615" y="1682019"/>
                <a:ext cx="7164417" cy="2489359"/>
              </a:xfrm>
              <a:custGeom>
                <a:gdLst>
                  <a:gd name="connsiteX0" fmla="*/ 6069228 w 7164417"/>
                  <a:gd name="connsiteY0" fmla="*/ 2484879 h 2489359"/>
                  <a:gd name="connsiteX1" fmla="*/ 6069233 w 7164417"/>
                  <a:gd name="connsiteY1" fmla="*/ 2484883 h 2489359"/>
                  <a:gd name="connsiteX2" fmla="*/ 6069138 w 7164417"/>
                  <a:gd name="connsiteY2" fmla="*/ 2484883 h 2489359"/>
                  <a:gd name="connsiteX3" fmla="*/ 5523927 w 7164417"/>
                  <a:gd name="connsiteY3" fmla="*/ 2481454 h 2489359"/>
                  <a:gd name="connsiteX4" fmla="*/ 5523930 w 7164417"/>
                  <a:gd name="connsiteY4" fmla="*/ 2481454 h 2489359"/>
                  <a:gd name="connsiteX5" fmla="*/ 5524022 w 7164417"/>
                  <a:gd name="connsiteY5" fmla="*/ 2481549 h 2489359"/>
                  <a:gd name="connsiteX6" fmla="*/ 5839204 w 7164417"/>
                  <a:gd name="connsiteY6" fmla="*/ 2481073 h 2489359"/>
                  <a:gd name="connsiteX7" fmla="*/ 5864636 w 7164417"/>
                  <a:gd name="connsiteY7" fmla="*/ 2481073 h 2489359"/>
                  <a:gd name="connsiteX8" fmla="*/ 5874542 w 7164417"/>
                  <a:gd name="connsiteY8" fmla="*/ 2489264 h 2489359"/>
                  <a:gd name="connsiteX9" fmla="*/ 5849110 w 7164417"/>
                  <a:gd name="connsiteY9" fmla="*/ 2489264 h 2489359"/>
                  <a:gd name="connsiteX10" fmla="*/ 5849015 w 7164417"/>
                  <a:gd name="connsiteY10" fmla="*/ 2489359 h 2489359"/>
                  <a:gd name="connsiteX11" fmla="*/ 5761576 w 7164417"/>
                  <a:gd name="connsiteY11" fmla="*/ 2480596 h 2489359"/>
                  <a:gd name="connsiteX12" fmla="*/ 5787769 w 7164417"/>
                  <a:gd name="connsiteY12" fmla="*/ 2480882 h 2489359"/>
                  <a:gd name="connsiteX13" fmla="*/ 5797294 w 7164417"/>
                  <a:gd name="connsiteY13" fmla="*/ 2489169 h 2489359"/>
                  <a:gd name="connsiteX14" fmla="*/ 5771101 w 7164417"/>
                  <a:gd name="connsiteY14" fmla="*/ 2488883 h 2489359"/>
                  <a:gd name="connsiteX15" fmla="*/ 5771101 w 7164417"/>
                  <a:gd name="connsiteY15" fmla="*/ 2488978 h 2489359"/>
                  <a:gd name="connsiteX16" fmla="*/ 5939217 w 7164417"/>
                  <a:gd name="connsiteY16" fmla="*/ 2480310 h 2489359"/>
                  <a:gd name="connsiteX17" fmla="*/ 5949504 w 7164417"/>
                  <a:gd name="connsiteY17" fmla="*/ 2488502 h 2489359"/>
                  <a:gd name="connsiteX18" fmla="*/ 5924739 w 7164417"/>
                  <a:gd name="connsiteY18" fmla="*/ 2488883 h 2489359"/>
                  <a:gd name="connsiteX19" fmla="*/ 5914643 w 7164417"/>
                  <a:gd name="connsiteY19" fmla="*/ 2480691 h 2489359"/>
                  <a:gd name="connsiteX20" fmla="*/ 5939217 w 7164417"/>
                  <a:gd name="connsiteY20" fmla="*/ 2480310 h 2489359"/>
                  <a:gd name="connsiteX21" fmla="*/ 5681851 w 7164417"/>
                  <a:gd name="connsiteY21" fmla="*/ 2479167 h 2489359"/>
                  <a:gd name="connsiteX22" fmla="*/ 5708712 w 7164417"/>
                  <a:gd name="connsiteY22" fmla="*/ 2479739 h 2489359"/>
                  <a:gd name="connsiteX23" fmla="*/ 5717951 w 7164417"/>
                  <a:gd name="connsiteY23" fmla="*/ 2488121 h 2489359"/>
                  <a:gd name="connsiteX24" fmla="*/ 5690995 w 7164417"/>
                  <a:gd name="connsiteY24" fmla="*/ 2487549 h 2489359"/>
                  <a:gd name="connsiteX25" fmla="*/ 5690900 w 7164417"/>
                  <a:gd name="connsiteY25" fmla="*/ 2487549 h 2489359"/>
                  <a:gd name="connsiteX26" fmla="*/ 6011512 w 7164417"/>
                  <a:gd name="connsiteY26" fmla="*/ 2478501 h 2489359"/>
                  <a:gd name="connsiteX27" fmla="*/ 6022084 w 7164417"/>
                  <a:gd name="connsiteY27" fmla="*/ 2486597 h 2489359"/>
                  <a:gd name="connsiteX28" fmla="*/ 5998081 w 7164417"/>
                  <a:gd name="connsiteY28" fmla="*/ 2487359 h 2489359"/>
                  <a:gd name="connsiteX29" fmla="*/ 5987699 w 7164417"/>
                  <a:gd name="connsiteY29" fmla="*/ 2479167 h 2489359"/>
                  <a:gd name="connsiteX30" fmla="*/ 6011512 w 7164417"/>
                  <a:gd name="connsiteY30" fmla="*/ 2478501 h 2489359"/>
                  <a:gd name="connsiteX31" fmla="*/ 5599841 w 7164417"/>
                  <a:gd name="connsiteY31" fmla="*/ 2476691 h 2489359"/>
                  <a:gd name="connsiteX32" fmla="*/ 5627368 w 7164417"/>
                  <a:gd name="connsiteY32" fmla="*/ 2477643 h 2489359"/>
                  <a:gd name="connsiteX33" fmla="*/ 5636226 w 7164417"/>
                  <a:gd name="connsiteY33" fmla="*/ 2486025 h 2489359"/>
                  <a:gd name="connsiteX34" fmla="*/ 5608509 w 7164417"/>
                  <a:gd name="connsiteY34" fmla="*/ 2485073 h 2489359"/>
                  <a:gd name="connsiteX35" fmla="*/ 6081520 w 7164417"/>
                  <a:gd name="connsiteY35" fmla="*/ 2475739 h 2489359"/>
                  <a:gd name="connsiteX36" fmla="*/ 6092283 w 7164417"/>
                  <a:gd name="connsiteY36" fmla="*/ 2483835 h 2489359"/>
                  <a:gd name="connsiteX37" fmla="*/ 6069228 w 7164417"/>
                  <a:gd name="connsiteY37" fmla="*/ 2484879 h 2489359"/>
                  <a:gd name="connsiteX38" fmla="*/ 6058470 w 7164417"/>
                  <a:gd name="connsiteY38" fmla="*/ 2476786 h 2489359"/>
                  <a:gd name="connsiteX39" fmla="*/ 5515735 w 7164417"/>
                  <a:gd name="connsiteY39" fmla="*/ 2473072 h 2489359"/>
                  <a:gd name="connsiteX40" fmla="*/ 5543929 w 7164417"/>
                  <a:gd name="connsiteY40" fmla="*/ 2474310 h 2489359"/>
                  <a:gd name="connsiteX41" fmla="*/ 5552406 w 7164417"/>
                  <a:gd name="connsiteY41" fmla="*/ 2482787 h 2489359"/>
                  <a:gd name="connsiteX42" fmla="*/ 5523930 w 7164417"/>
                  <a:gd name="connsiteY42" fmla="*/ 2481454 h 2489359"/>
                  <a:gd name="connsiteX43" fmla="*/ 6149338 w 7164417"/>
                  <a:gd name="connsiteY43" fmla="*/ 2472119 h 2489359"/>
                  <a:gd name="connsiteX44" fmla="*/ 6160387 w 7164417"/>
                  <a:gd name="connsiteY44" fmla="*/ 2480120 h 2489359"/>
                  <a:gd name="connsiteX45" fmla="*/ 6138003 w 7164417"/>
                  <a:gd name="connsiteY45" fmla="*/ 2481454 h 2489359"/>
                  <a:gd name="connsiteX46" fmla="*/ 6127050 w 7164417"/>
                  <a:gd name="connsiteY46" fmla="*/ 2473452 h 2489359"/>
                  <a:gd name="connsiteX47" fmla="*/ 6149338 w 7164417"/>
                  <a:gd name="connsiteY47" fmla="*/ 2472119 h 2489359"/>
                  <a:gd name="connsiteX48" fmla="*/ 5429629 w 7164417"/>
                  <a:gd name="connsiteY48" fmla="*/ 2468499 h 2489359"/>
                  <a:gd name="connsiteX49" fmla="*/ 5458585 w 7164417"/>
                  <a:gd name="connsiteY49" fmla="*/ 2470119 h 2489359"/>
                  <a:gd name="connsiteX50" fmla="*/ 5466586 w 7164417"/>
                  <a:gd name="connsiteY50" fmla="*/ 2478596 h 2489359"/>
                  <a:gd name="connsiteX51" fmla="*/ 5437535 w 7164417"/>
                  <a:gd name="connsiteY51" fmla="*/ 2476977 h 2489359"/>
                  <a:gd name="connsiteX52" fmla="*/ 6214680 w 7164417"/>
                  <a:gd name="connsiteY52" fmla="*/ 2467642 h 2489359"/>
                  <a:gd name="connsiteX53" fmla="*/ 6226015 w 7164417"/>
                  <a:gd name="connsiteY53" fmla="*/ 2475548 h 2489359"/>
                  <a:gd name="connsiteX54" fmla="*/ 6204393 w 7164417"/>
                  <a:gd name="connsiteY54" fmla="*/ 2477167 h 2489359"/>
                  <a:gd name="connsiteX55" fmla="*/ 6193153 w 7164417"/>
                  <a:gd name="connsiteY55" fmla="*/ 2469261 h 2489359"/>
                  <a:gd name="connsiteX56" fmla="*/ 5341523 w 7164417"/>
                  <a:gd name="connsiteY56" fmla="*/ 2462880 h 2489359"/>
                  <a:gd name="connsiteX57" fmla="*/ 5371146 w 7164417"/>
                  <a:gd name="connsiteY57" fmla="*/ 2464880 h 2489359"/>
                  <a:gd name="connsiteX58" fmla="*/ 5378766 w 7164417"/>
                  <a:gd name="connsiteY58" fmla="*/ 2473357 h 2489359"/>
                  <a:gd name="connsiteX59" fmla="*/ 5349048 w 7164417"/>
                  <a:gd name="connsiteY59" fmla="*/ 2471357 h 2489359"/>
                  <a:gd name="connsiteX60" fmla="*/ 5348953 w 7164417"/>
                  <a:gd name="connsiteY60" fmla="*/ 2471357 h 2489359"/>
                  <a:gd name="connsiteX61" fmla="*/ 6277735 w 7164417"/>
                  <a:gd name="connsiteY61" fmla="*/ 2462308 h 2489359"/>
                  <a:gd name="connsiteX62" fmla="*/ 6289260 w 7164417"/>
                  <a:gd name="connsiteY62" fmla="*/ 2470119 h 2489359"/>
                  <a:gd name="connsiteX63" fmla="*/ 6268401 w 7164417"/>
                  <a:gd name="connsiteY63" fmla="*/ 2472024 h 2489359"/>
                  <a:gd name="connsiteX64" fmla="*/ 6256971 w 7164417"/>
                  <a:gd name="connsiteY64" fmla="*/ 2464213 h 2489359"/>
                  <a:gd name="connsiteX65" fmla="*/ 6338314 w 7164417"/>
                  <a:gd name="connsiteY65" fmla="*/ 2456117 h 2489359"/>
                  <a:gd name="connsiteX66" fmla="*/ 6350030 w 7164417"/>
                  <a:gd name="connsiteY66" fmla="*/ 2463832 h 2489359"/>
                  <a:gd name="connsiteX67" fmla="*/ 6330028 w 7164417"/>
                  <a:gd name="connsiteY67" fmla="*/ 2466023 h 2489359"/>
                  <a:gd name="connsiteX68" fmla="*/ 6318407 w 7164417"/>
                  <a:gd name="connsiteY68" fmla="*/ 2458308 h 2489359"/>
                  <a:gd name="connsiteX69" fmla="*/ 6338314 w 7164417"/>
                  <a:gd name="connsiteY69" fmla="*/ 2456117 h 2489359"/>
                  <a:gd name="connsiteX70" fmla="*/ 5251512 w 7164417"/>
                  <a:gd name="connsiteY70" fmla="*/ 2456022 h 2489359"/>
                  <a:gd name="connsiteX71" fmla="*/ 5281706 w 7164417"/>
                  <a:gd name="connsiteY71" fmla="*/ 2458403 h 2489359"/>
                  <a:gd name="connsiteX72" fmla="*/ 5288850 w 7164417"/>
                  <a:gd name="connsiteY72" fmla="*/ 2466880 h 2489359"/>
                  <a:gd name="connsiteX73" fmla="*/ 5258465 w 7164417"/>
                  <a:gd name="connsiteY73" fmla="*/ 2464499 h 2489359"/>
                  <a:gd name="connsiteX74" fmla="*/ 5258465 w 7164417"/>
                  <a:gd name="connsiteY74" fmla="*/ 2464594 h 2489359"/>
                  <a:gd name="connsiteX75" fmla="*/ 6396703 w 7164417"/>
                  <a:gd name="connsiteY75" fmla="*/ 2449164 h 2489359"/>
                  <a:gd name="connsiteX76" fmla="*/ 6408609 w 7164417"/>
                  <a:gd name="connsiteY76" fmla="*/ 2456784 h 2489359"/>
                  <a:gd name="connsiteX77" fmla="*/ 6389368 w 7164417"/>
                  <a:gd name="connsiteY77" fmla="*/ 2459260 h 2489359"/>
                  <a:gd name="connsiteX78" fmla="*/ 6389368 w 7164417"/>
                  <a:gd name="connsiteY78" fmla="*/ 2459165 h 2489359"/>
                  <a:gd name="connsiteX79" fmla="*/ 6377557 w 7164417"/>
                  <a:gd name="connsiteY79" fmla="*/ 2451545 h 2489359"/>
                  <a:gd name="connsiteX80" fmla="*/ 6396703 w 7164417"/>
                  <a:gd name="connsiteY80" fmla="*/ 2449164 h 2489359"/>
                  <a:gd name="connsiteX81" fmla="*/ 5159596 w 7164417"/>
                  <a:gd name="connsiteY81" fmla="*/ 2448211 h 2489359"/>
                  <a:gd name="connsiteX82" fmla="*/ 5190456 w 7164417"/>
                  <a:gd name="connsiteY82" fmla="*/ 2450974 h 2489359"/>
                  <a:gd name="connsiteX83" fmla="*/ 5197124 w 7164417"/>
                  <a:gd name="connsiteY83" fmla="*/ 2459451 h 2489359"/>
                  <a:gd name="connsiteX84" fmla="*/ 5166072 w 7164417"/>
                  <a:gd name="connsiteY84" fmla="*/ 2456689 h 2489359"/>
                  <a:gd name="connsiteX85" fmla="*/ 5166072 w 7164417"/>
                  <a:gd name="connsiteY85" fmla="*/ 2456784 h 2489359"/>
                  <a:gd name="connsiteX86" fmla="*/ 6452710 w 7164417"/>
                  <a:gd name="connsiteY86" fmla="*/ 2441353 h 2489359"/>
                  <a:gd name="connsiteX87" fmla="*/ 6464806 w 7164417"/>
                  <a:gd name="connsiteY87" fmla="*/ 2448878 h 2489359"/>
                  <a:gd name="connsiteX88" fmla="*/ 6446328 w 7164417"/>
                  <a:gd name="connsiteY88" fmla="*/ 2451545 h 2489359"/>
                  <a:gd name="connsiteX89" fmla="*/ 6434326 w 7164417"/>
                  <a:gd name="connsiteY89" fmla="*/ 2444020 h 2489359"/>
                  <a:gd name="connsiteX90" fmla="*/ 6452710 w 7164417"/>
                  <a:gd name="connsiteY90" fmla="*/ 2441353 h 2489359"/>
                  <a:gd name="connsiteX91" fmla="*/ 5065869 w 7164417"/>
                  <a:gd name="connsiteY91" fmla="*/ 2439353 h 2489359"/>
                  <a:gd name="connsiteX92" fmla="*/ 5097207 w 7164417"/>
                  <a:gd name="connsiteY92" fmla="*/ 2442496 h 2489359"/>
                  <a:gd name="connsiteX93" fmla="*/ 5103493 w 7164417"/>
                  <a:gd name="connsiteY93" fmla="*/ 2451069 h 2489359"/>
                  <a:gd name="connsiteX94" fmla="*/ 5071870 w 7164417"/>
                  <a:gd name="connsiteY94" fmla="*/ 2447925 h 2489359"/>
                  <a:gd name="connsiteX95" fmla="*/ 5071870 w 7164417"/>
                  <a:gd name="connsiteY95" fmla="*/ 2447830 h 2489359"/>
                  <a:gd name="connsiteX96" fmla="*/ 6506335 w 7164417"/>
                  <a:gd name="connsiteY96" fmla="*/ 2432781 h 2489359"/>
                  <a:gd name="connsiteX97" fmla="*/ 6518527 w 7164417"/>
                  <a:gd name="connsiteY97" fmla="*/ 2440210 h 2489359"/>
                  <a:gd name="connsiteX98" fmla="*/ 6500906 w 7164417"/>
                  <a:gd name="connsiteY98" fmla="*/ 2443163 h 2489359"/>
                  <a:gd name="connsiteX99" fmla="*/ 6488714 w 7164417"/>
                  <a:gd name="connsiteY99" fmla="*/ 2435733 h 2489359"/>
                  <a:gd name="connsiteX100" fmla="*/ 6506335 w 7164417"/>
                  <a:gd name="connsiteY100" fmla="*/ 2432781 h 2489359"/>
                  <a:gd name="connsiteX101" fmla="*/ 4970143 w 7164417"/>
                  <a:gd name="connsiteY101" fmla="*/ 2429257 h 2489359"/>
                  <a:gd name="connsiteX102" fmla="*/ 5002242 w 7164417"/>
                  <a:gd name="connsiteY102" fmla="*/ 2432781 h 2489359"/>
                  <a:gd name="connsiteX103" fmla="*/ 5007958 w 7164417"/>
                  <a:gd name="connsiteY103" fmla="*/ 2441353 h 2489359"/>
                  <a:gd name="connsiteX104" fmla="*/ 4975572 w 7164417"/>
                  <a:gd name="connsiteY104" fmla="*/ 2437829 h 2489359"/>
                  <a:gd name="connsiteX105" fmla="*/ 4975572 w 7164417"/>
                  <a:gd name="connsiteY105" fmla="*/ 2437734 h 2489359"/>
                  <a:gd name="connsiteX106" fmla="*/ 6557580 w 7164417"/>
                  <a:gd name="connsiteY106" fmla="*/ 2423637 h 2489359"/>
                  <a:gd name="connsiteX107" fmla="*/ 6569962 w 7164417"/>
                  <a:gd name="connsiteY107" fmla="*/ 2430876 h 2489359"/>
                  <a:gd name="connsiteX108" fmla="*/ 6553103 w 7164417"/>
                  <a:gd name="connsiteY108" fmla="*/ 2434114 h 2489359"/>
                  <a:gd name="connsiteX109" fmla="*/ 6540721 w 7164417"/>
                  <a:gd name="connsiteY109" fmla="*/ 2426780 h 2489359"/>
                  <a:gd name="connsiteX110" fmla="*/ 6557580 w 7164417"/>
                  <a:gd name="connsiteY110" fmla="*/ 2423637 h 2489359"/>
                  <a:gd name="connsiteX111" fmla="*/ 4872703 w 7164417"/>
                  <a:gd name="connsiteY111" fmla="*/ 2418017 h 2489359"/>
                  <a:gd name="connsiteX112" fmla="*/ 4905373 w 7164417"/>
                  <a:gd name="connsiteY112" fmla="*/ 2421922 h 2489359"/>
                  <a:gd name="connsiteX113" fmla="*/ 4910517 w 7164417"/>
                  <a:gd name="connsiteY113" fmla="*/ 2430399 h 2489359"/>
                  <a:gd name="connsiteX114" fmla="*/ 4877750 w 7164417"/>
                  <a:gd name="connsiteY114" fmla="*/ 2426494 h 2489359"/>
                  <a:gd name="connsiteX115" fmla="*/ 6606443 w 7164417"/>
                  <a:gd name="connsiteY115" fmla="*/ 2413635 h 2489359"/>
                  <a:gd name="connsiteX116" fmla="*/ 6618921 w 7164417"/>
                  <a:gd name="connsiteY116" fmla="*/ 2420779 h 2489359"/>
                  <a:gd name="connsiteX117" fmla="*/ 6602824 w 7164417"/>
                  <a:gd name="connsiteY117" fmla="*/ 2424208 h 2489359"/>
                  <a:gd name="connsiteX118" fmla="*/ 6602919 w 7164417"/>
                  <a:gd name="connsiteY118" fmla="*/ 2424304 h 2489359"/>
                  <a:gd name="connsiteX119" fmla="*/ 6590441 w 7164417"/>
                  <a:gd name="connsiteY119" fmla="*/ 2417065 h 2489359"/>
                  <a:gd name="connsiteX120" fmla="*/ 4773738 w 7164417"/>
                  <a:gd name="connsiteY120" fmla="*/ 2405539 h 2489359"/>
                  <a:gd name="connsiteX121" fmla="*/ 4806885 w 7164417"/>
                  <a:gd name="connsiteY121" fmla="*/ 2409825 h 2489359"/>
                  <a:gd name="connsiteX122" fmla="*/ 4811552 w 7164417"/>
                  <a:gd name="connsiteY122" fmla="*/ 2418303 h 2489359"/>
                  <a:gd name="connsiteX123" fmla="*/ 4778214 w 7164417"/>
                  <a:gd name="connsiteY123" fmla="*/ 2414016 h 2489359"/>
                  <a:gd name="connsiteX124" fmla="*/ 6653115 w 7164417"/>
                  <a:gd name="connsiteY124" fmla="*/ 2403063 h 2489359"/>
                  <a:gd name="connsiteX125" fmla="*/ 6665784 w 7164417"/>
                  <a:gd name="connsiteY125" fmla="*/ 2410111 h 2489359"/>
                  <a:gd name="connsiteX126" fmla="*/ 6650449 w 7164417"/>
                  <a:gd name="connsiteY126" fmla="*/ 2413731 h 2489359"/>
                  <a:gd name="connsiteX127" fmla="*/ 6650449 w 7164417"/>
                  <a:gd name="connsiteY127" fmla="*/ 2413826 h 2489359"/>
                  <a:gd name="connsiteX128" fmla="*/ 6637876 w 7164417"/>
                  <a:gd name="connsiteY128" fmla="*/ 2406682 h 2489359"/>
                  <a:gd name="connsiteX129" fmla="*/ 4673344 w 7164417"/>
                  <a:gd name="connsiteY129" fmla="*/ 2392014 h 2489359"/>
                  <a:gd name="connsiteX130" fmla="*/ 4706968 w 7164417"/>
                  <a:gd name="connsiteY130" fmla="*/ 2396681 h 2489359"/>
                  <a:gd name="connsiteX131" fmla="*/ 4711063 w 7164417"/>
                  <a:gd name="connsiteY131" fmla="*/ 2405158 h 2489359"/>
                  <a:gd name="connsiteX132" fmla="*/ 4677249 w 7164417"/>
                  <a:gd name="connsiteY132" fmla="*/ 2400491 h 2489359"/>
                  <a:gd name="connsiteX133" fmla="*/ 4677345 w 7164417"/>
                  <a:gd name="connsiteY133" fmla="*/ 2400491 h 2489359"/>
                  <a:gd name="connsiteX134" fmla="*/ 6697502 w 7164417"/>
                  <a:gd name="connsiteY134" fmla="*/ 2391918 h 2489359"/>
                  <a:gd name="connsiteX135" fmla="*/ 6710170 w 7164417"/>
                  <a:gd name="connsiteY135" fmla="*/ 2398872 h 2489359"/>
                  <a:gd name="connsiteX136" fmla="*/ 6695597 w 7164417"/>
                  <a:gd name="connsiteY136" fmla="*/ 2402777 h 2489359"/>
                  <a:gd name="connsiteX137" fmla="*/ 6695597 w 7164417"/>
                  <a:gd name="connsiteY137" fmla="*/ 2402682 h 2489359"/>
                  <a:gd name="connsiteX138" fmla="*/ 6682929 w 7164417"/>
                  <a:gd name="connsiteY138" fmla="*/ 2395729 h 2489359"/>
                  <a:gd name="connsiteX139" fmla="*/ 6697502 w 7164417"/>
                  <a:gd name="connsiteY139" fmla="*/ 2391918 h 2489359"/>
                  <a:gd name="connsiteX140" fmla="*/ 4574856 w 7164417"/>
                  <a:gd name="connsiteY140" fmla="*/ 2385632 h 2489359"/>
                  <a:gd name="connsiteX141" fmla="*/ 4574917 w 7164417"/>
                  <a:gd name="connsiteY141" fmla="*/ 2385641 h 2489359"/>
                  <a:gd name="connsiteX142" fmla="*/ 4574951 w 7164417"/>
                  <a:gd name="connsiteY142" fmla="*/ 2385727 h 2489359"/>
                  <a:gd name="connsiteX143" fmla="*/ 6739412 w 7164417"/>
                  <a:gd name="connsiteY143" fmla="*/ 2380012 h 2489359"/>
                  <a:gd name="connsiteX144" fmla="*/ 6752176 w 7164417"/>
                  <a:gd name="connsiteY144" fmla="*/ 2386870 h 2489359"/>
                  <a:gd name="connsiteX145" fmla="*/ 6738364 w 7164417"/>
                  <a:gd name="connsiteY145" fmla="*/ 2390966 h 2489359"/>
                  <a:gd name="connsiteX146" fmla="*/ 6738460 w 7164417"/>
                  <a:gd name="connsiteY146" fmla="*/ 2390871 h 2489359"/>
                  <a:gd name="connsiteX147" fmla="*/ 6725696 w 7164417"/>
                  <a:gd name="connsiteY147" fmla="*/ 2384013 h 2489359"/>
                  <a:gd name="connsiteX148" fmla="*/ 6739412 w 7164417"/>
                  <a:gd name="connsiteY148" fmla="*/ 2380012 h 2489359"/>
                  <a:gd name="connsiteX149" fmla="*/ 4571617 w 7164417"/>
                  <a:gd name="connsiteY149" fmla="*/ 2377345 h 2489359"/>
                  <a:gd name="connsiteX150" fmla="*/ 4605621 w 7164417"/>
                  <a:gd name="connsiteY150" fmla="*/ 2382298 h 2489359"/>
                  <a:gd name="connsiteX151" fmla="*/ 4609146 w 7164417"/>
                  <a:gd name="connsiteY151" fmla="*/ 2390680 h 2489359"/>
                  <a:gd name="connsiteX152" fmla="*/ 4574917 w 7164417"/>
                  <a:gd name="connsiteY152" fmla="*/ 2385641 h 2489359"/>
                  <a:gd name="connsiteX153" fmla="*/ 6779322 w 7164417"/>
                  <a:gd name="connsiteY153" fmla="*/ 2367534 h 2489359"/>
                  <a:gd name="connsiteX154" fmla="*/ 6792181 w 7164417"/>
                  <a:gd name="connsiteY154" fmla="*/ 2374202 h 2489359"/>
                  <a:gd name="connsiteX155" fmla="*/ 6779131 w 7164417"/>
                  <a:gd name="connsiteY155" fmla="*/ 2378488 h 2489359"/>
                  <a:gd name="connsiteX156" fmla="*/ 6779036 w 7164417"/>
                  <a:gd name="connsiteY156" fmla="*/ 2378488 h 2489359"/>
                  <a:gd name="connsiteX157" fmla="*/ 6766272 w 7164417"/>
                  <a:gd name="connsiteY157" fmla="*/ 2371725 h 2489359"/>
                  <a:gd name="connsiteX158" fmla="*/ 6779322 w 7164417"/>
                  <a:gd name="connsiteY158" fmla="*/ 2367534 h 2489359"/>
                  <a:gd name="connsiteX159" fmla="*/ 4468652 w 7164417"/>
                  <a:gd name="connsiteY159" fmla="*/ 2361534 h 2489359"/>
                  <a:gd name="connsiteX160" fmla="*/ 4503037 w 7164417"/>
                  <a:gd name="connsiteY160" fmla="*/ 2366868 h 2489359"/>
                  <a:gd name="connsiteX161" fmla="*/ 4505990 w 7164417"/>
                  <a:gd name="connsiteY161" fmla="*/ 2375250 h 2489359"/>
                  <a:gd name="connsiteX162" fmla="*/ 4471319 w 7164417"/>
                  <a:gd name="connsiteY162" fmla="*/ 2369821 h 2489359"/>
                  <a:gd name="connsiteX163" fmla="*/ 4471414 w 7164417"/>
                  <a:gd name="connsiteY163" fmla="*/ 2369821 h 2489359"/>
                  <a:gd name="connsiteX164" fmla="*/ 6816850 w 7164417"/>
                  <a:gd name="connsiteY164" fmla="*/ 2354485 h 2489359"/>
                  <a:gd name="connsiteX165" fmla="*/ 6829709 w 7164417"/>
                  <a:gd name="connsiteY165" fmla="*/ 2361058 h 2489359"/>
                  <a:gd name="connsiteX166" fmla="*/ 6817422 w 7164417"/>
                  <a:gd name="connsiteY166" fmla="*/ 2365534 h 2489359"/>
                  <a:gd name="connsiteX167" fmla="*/ 6804563 w 7164417"/>
                  <a:gd name="connsiteY167" fmla="*/ 2358867 h 2489359"/>
                  <a:gd name="connsiteX168" fmla="*/ 6816850 w 7164417"/>
                  <a:gd name="connsiteY168" fmla="*/ 2354485 h 2489359"/>
                  <a:gd name="connsiteX169" fmla="*/ 4364544 w 7164417"/>
                  <a:gd name="connsiteY169" fmla="*/ 2344579 h 2489359"/>
                  <a:gd name="connsiteX170" fmla="*/ 4399405 w 7164417"/>
                  <a:gd name="connsiteY170" fmla="*/ 2350390 h 2489359"/>
                  <a:gd name="connsiteX171" fmla="*/ 4401787 w 7164417"/>
                  <a:gd name="connsiteY171" fmla="*/ 2358676 h 2489359"/>
                  <a:gd name="connsiteX172" fmla="*/ 4366830 w 7164417"/>
                  <a:gd name="connsiteY172" fmla="*/ 2352866 h 2489359"/>
                  <a:gd name="connsiteX173" fmla="*/ 4366735 w 7164417"/>
                  <a:gd name="connsiteY173" fmla="*/ 2352866 h 2489359"/>
                  <a:gd name="connsiteX174" fmla="*/ 6852093 w 7164417"/>
                  <a:gd name="connsiteY174" fmla="*/ 2340960 h 2489359"/>
                  <a:gd name="connsiteX175" fmla="*/ 6865047 w 7164417"/>
                  <a:gd name="connsiteY175" fmla="*/ 2347437 h 2489359"/>
                  <a:gd name="connsiteX176" fmla="*/ 6853522 w 7164417"/>
                  <a:gd name="connsiteY176" fmla="*/ 2352009 h 2489359"/>
                  <a:gd name="connsiteX177" fmla="*/ 6840567 w 7164417"/>
                  <a:gd name="connsiteY177" fmla="*/ 2345532 h 2489359"/>
                  <a:gd name="connsiteX178" fmla="*/ 6885430 w 7164417"/>
                  <a:gd name="connsiteY178" fmla="*/ 2326863 h 2489359"/>
                  <a:gd name="connsiteX179" fmla="*/ 6898384 w 7164417"/>
                  <a:gd name="connsiteY179" fmla="*/ 2333149 h 2489359"/>
                  <a:gd name="connsiteX180" fmla="*/ 6887526 w 7164417"/>
                  <a:gd name="connsiteY180" fmla="*/ 2337912 h 2489359"/>
                  <a:gd name="connsiteX181" fmla="*/ 6887526 w 7164417"/>
                  <a:gd name="connsiteY181" fmla="*/ 2338007 h 2489359"/>
                  <a:gd name="connsiteX182" fmla="*/ 6874572 w 7164417"/>
                  <a:gd name="connsiteY182" fmla="*/ 2331625 h 2489359"/>
                  <a:gd name="connsiteX183" fmla="*/ 6885430 w 7164417"/>
                  <a:gd name="connsiteY183" fmla="*/ 2326863 h 2489359"/>
                  <a:gd name="connsiteX184" fmla="*/ 4259578 w 7164417"/>
                  <a:gd name="connsiteY184" fmla="*/ 2326577 h 2489359"/>
                  <a:gd name="connsiteX185" fmla="*/ 4294630 w 7164417"/>
                  <a:gd name="connsiteY185" fmla="*/ 2332673 h 2489359"/>
                  <a:gd name="connsiteX186" fmla="*/ 4296440 w 7164417"/>
                  <a:gd name="connsiteY186" fmla="*/ 2340865 h 2489359"/>
                  <a:gd name="connsiteX187" fmla="*/ 4261102 w 7164417"/>
                  <a:gd name="connsiteY187" fmla="*/ 2334673 h 2489359"/>
                  <a:gd name="connsiteX188" fmla="*/ 4261102 w 7164417"/>
                  <a:gd name="connsiteY188" fmla="*/ 2334768 h 2489359"/>
                  <a:gd name="connsiteX189" fmla="*/ 6916482 w 7164417"/>
                  <a:gd name="connsiteY189" fmla="*/ 2312194 h 2489359"/>
                  <a:gd name="connsiteX190" fmla="*/ 6929436 w 7164417"/>
                  <a:gd name="connsiteY190" fmla="*/ 2318385 h 2489359"/>
                  <a:gd name="connsiteX191" fmla="*/ 6919339 w 7164417"/>
                  <a:gd name="connsiteY191" fmla="*/ 2323339 h 2489359"/>
                  <a:gd name="connsiteX192" fmla="*/ 6919339 w 7164417"/>
                  <a:gd name="connsiteY192" fmla="*/ 2323434 h 2489359"/>
                  <a:gd name="connsiteX193" fmla="*/ 6906385 w 7164417"/>
                  <a:gd name="connsiteY193" fmla="*/ 2317147 h 2489359"/>
                  <a:gd name="connsiteX194" fmla="*/ 4153660 w 7164417"/>
                  <a:gd name="connsiteY194" fmla="*/ 2307432 h 2489359"/>
                  <a:gd name="connsiteX195" fmla="*/ 4189093 w 7164417"/>
                  <a:gd name="connsiteY195" fmla="*/ 2313909 h 2489359"/>
                  <a:gd name="connsiteX196" fmla="*/ 4190236 w 7164417"/>
                  <a:gd name="connsiteY196" fmla="*/ 2322005 h 2489359"/>
                  <a:gd name="connsiteX197" fmla="*/ 4154613 w 7164417"/>
                  <a:gd name="connsiteY197" fmla="*/ 2315433 h 2489359"/>
                  <a:gd name="connsiteX198" fmla="*/ 4154613 w 7164417"/>
                  <a:gd name="connsiteY198" fmla="*/ 2315528 h 2489359"/>
                  <a:gd name="connsiteX199" fmla="*/ 6945438 w 7164417"/>
                  <a:gd name="connsiteY199" fmla="*/ 2297145 h 2489359"/>
                  <a:gd name="connsiteX200" fmla="*/ 6958392 w 7164417"/>
                  <a:gd name="connsiteY200" fmla="*/ 2303241 h 2489359"/>
                  <a:gd name="connsiteX201" fmla="*/ 6948962 w 7164417"/>
                  <a:gd name="connsiteY201" fmla="*/ 2308384 h 2489359"/>
                  <a:gd name="connsiteX202" fmla="*/ 6936008 w 7164417"/>
                  <a:gd name="connsiteY202" fmla="*/ 2302193 h 2489359"/>
                  <a:gd name="connsiteX203" fmla="*/ 6945438 w 7164417"/>
                  <a:gd name="connsiteY203" fmla="*/ 2297145 h 2489359"/>
                  <a:gd name="connsiteX204" fmla="*/ 4046980 w 7164417"/>
                  <a:gd name="connsiteY204" fmla="*/ 2287239 h 2489359"/>
                  <a:gd name="connsiteX205" fmla="*/ 4082604 w 7164417"/>
                  <a:gd name="connsiteY205" fmla="*/ 2294097 h 2489359"/>
                  <a:gd name="connsiteX206" fmla="*/ 4083175 w 7164417"/>
                  <a:gd name="connsiteY206" fmla="*/ 2302098 h 2489359"/>
                  <a:gd name="connsiteX207" fmla="*/ 4047361 w 7164417"/>
                  <a:gd name="connsiteY207" fmla="*/ 2295240 h 2489359"/>
                  <a:gd name="connsiteX208" fmla="*/ 6972203 w 7164417"/>
                  <a:gd name="connsiteY208" fmla="*/ 2281714 h 2489359"/>
                  <a:gd name="connsiteX209" fmla="*/ 6985252 w 7164417"/>
                  <a:gd name="connsiteY209" fmla="*/ 2287715 h 2489359"/>
                  <a:gd name="connsiteX210" fmla="*/ 6976489 w 7164417"/>
                  <a:gd name="connsiteY210" fmla="*/ 2292954 h 2489359"/>
                  <a:gd name="connsiteX211" fmla="*/ 6963440 w 7164417"/>
                  <a:gd name="connsiteY211" fmla="*/ 2286953 h 2489359"/>
                  <a:gd name="connsiteX212" fmla="*/ 6972203 w 7164417"/>
                  <a:gd name="connsiteY212" fmla="*/ 2281714 h 2489359"/>
                  <a:gd name="connsiteX213" fmla="*/ 3939729 w 7164417"/>
                  <a:gd name="connsiteY213" fmla="*/ 2265903 h 2489359"/>
                  <a:gd name="connsiteX214" fmla="*/ 3975543 w 7164417"/>
                  <a:gd name="connsiteY214" fmla="*/ 2273142 h 2489359"/>
                  <a:gd name="connsiteX215" fmla="*/ 3975543 w 7164417"/>
                  <a:gd name="connsiteY215" fmla="*/ 2281048 h 2489359"/>
                  <a:gd name="connsiteX216" fmla="*/ 3939443 w 7164417"/>
                  <a:gd name="connsiteY216" fmla="*/ 2273808 h 2489359"/>
                  <a:gd name="connsiteX217" fmla="*/ 6997158 w 7164417"/>
                  <a:gd name="connsiteY217" fmla="*/ 2265808 h 2489359"/>
                  <a:gd name="connsiteX218" fmla="*/ 7010112 w 7164417"/>
                  <a:gd name="connsiteY218" fmla="*/ 2271618 h 2489359"/>
                  <a:gd name="connsiteX219" fmla="*/ 7002112 w 7164417"/>
                  <a:gd name="connsiteY219" fmla="*/ 2276952 h 2489359"/>
                  <a:gd name="connsiteX220" fmla="*/ 7002016 w 7164417"/>
                  <a:gd name="connsiteY220" fmla="*/ 2277047 h 2489359"/>
                  <a:gd name="connsiteX221" fmla="*/ 6989062 w 7164417"/>
                  <a:gd name="connsiteY221" fmla="*/ 2271141 h 2489359"/>
                  <a:gd name="connsiteX222" fmla="*/ 3831144 w 7164417"/>
                  <a:gd name="connsiteY222" fmla="*/ 2251234 h 2489359"/>
                  <a:gd name="connsiteX223" fmla="*/ 3831156 w 7164417"/>
                  <a:gd name="connsiteY223" fmla="*/ 2251237 h 2489359"/>
                  <a:gd name="connsiteX224" fmla="*/ 3831144 w 7164417"/>
                  <a:gd name="connsiteY224" fmla="*/ 2251330 h 2489359"/>
                  <a:gd name="connsiteX225" fmla="*/ 7019923 w 7164417"/>
                  <a:gd name="connsiteY225" fmla="*/ 2249520 h 2489359"/>
                  <a:gd name="connsiteX226" fmla="*/ 7032877 w 7164417"/>
                  <a:gd name="connsiteY226" fmla="*/ 2255235 h 2489359"/>
                  <a:gd name="connsiteX227" fmla="*/ 7025448 w 7164417"/>
                  <a:gd name="connsiteY227" fmla="*/ 2260759 h 2489359"/>
                  <a:gd name="connsiteX228" fmla="*/ 7012494 w 7164417"/>
                  <a:gd name="connsiteY228" fmla="*/ 2255044 h 2489359"/>
                  <a:gd name="connsiteX229" fmla="*/ 7019923 w 7164417"/>
                  <a:gd name="connsiteY229" fmla="*/ 2249520 h 2489359"/>
                  <a:gd name="connsiteX230" fmla="*/ 3832096 w 7164417"/>
                  <a:gd name="connsiteY230" fmla="*/ 2243519 h 2489359"/>
                  <a:gd name="connsiteX231" fmla="*/ 3868005 w 7164417"/>
                  <a:gd name="connsiteY231" fmla="*/ 2251044 h 2489359"/>
                  <a:gd name="connsiteX232" fmla="*/ 3867339 w 7164417"/>
                  <a:gd name="connsiteY232" fmla="*/ 2258854 h 2489359"/>
                  <a:gd name="connsiteX233" fmla="*/ 3831156 w 7164417"/>
                  <a:gd name="connsiteY233" fmla="*/ 2251237 h 2489359"/>
                  <a:gd name="connsiteX234" fmla="*/ 7040783 w 7164417"/>
                  <a:gd name="connsiteY234" fmla="*/ 2232851 h 2489359"/>
                  <a:gd name="connsiteX235" fmla="*/ 7053737 w 7164417"/>
                  <a:gd name="connsiteY235" fmla="*/ 2238471 h 2489359"/>
                  <a:gd name="connsiteX236" fmla="*/ 7046975 w 7164417"/>
                  <a:gd name="connsiteY236" fmla="*/ 2244091 h 2489359"/>
                  <a:gd name="connsiteX237" fmla="*/ 7034020 w 7164417"/>
                  <a:gd name="connsiteY237" fmla="*/ 2238471 h 2489359"/>
                  <a:gd name="connsiteX238" fmla="*/ 7040783 w 7164417"/>
                  <a:gd name="connsiteY238" fmla="*/ 2232851 h 2489359"/>
                  <a:gd name="connsiteX239" fmla="*/ 3723987 w 7164417"/>
                  <a:gd name="connsiteY239" fmla="*/ 2220183 h 2489359"/>
                  <a:gd name="connsiteX240" fmla="*/ 3759992 w 7164417"/>
                  <a:gd name="connsiteY240" fmla="*/ 2228089 h 2489359"/>
                  <a:gd name="connsiteX241" fmla="*/ 3758658 w 7164417"/>
                  <a:gd name="connsiteY241" fmla="*/ 2235804 h 2489359"/>
                  <a:gd name="connsiteX242" fmla="*/ 3722368 w 7164417"/>
                  <a:gd name="connsiteY242" fmla="*/ 2227898 h 2489359"/>
                  <a:gd name="connsiteX243" fmla="*/ 3722463 w 7164417"/>
                  <a:gd name="connsiteY243" fmla="*/ 2227803 h 2489359"/>
                  <a:gd name="connsiteX244" fmla="*/ 7059738 w 7164417"/>
                  <a:gd name="connsiteY244" fmla="*/ 2215801 h 2489359"/>
                  <a:gd name="connsiteX245" fmla="*/ 7072597 w 7164417"/>
                  <a:gd name="connsiteY245" fmla="*/ 2221231 h 2489359"/>
                  <a:gd name="connsiteX246" fmla="*/ 7066501 w 7164417"/>
                  <a:gd name="connsiteY246" fmla="*/ 2226946 h 2489359"/>
                  <a:gd name="connsiteX247" fmla="*/ 7066501 w 7164417"/>
                  <a:gd name="connsiteY247" fmla="*/ 2227041 h 2489359"/>
                  <a:gd name="connsiteX248" fmla="*/ 7053642 w 7164417"/>
                  <a:gd name="connsiteY248" fmla="*/ 2221516 h 2489359"/>
                  <a:gd name="connsiteX249" fmla="*/ 7059738 w 7164417"/>
                  <a:gd name="connsiteY249" fmla="*/ 2215801 h 2489359"/>
                  <a:gd name="connsiteX250" fmla="*/ 3613593 w 7164417"/>
                  <a:gd name="connsiteY250" fmla="*/ 2203228 h 2489359"/>
                  <a:gd name="connsiteX251" fmla="*/ 3613620 w 7164417"/>
                  <a:gd name="connsiteY251" fmla="*/ 2203234 h 2489359"/>
                  <a:gd name="connsiteX252" fmla="*/ 3613593 w 7164417"/>
                  <a:gd name="connsiteY252" fmla="*/ 2203324 h 2489359"/>
                  <a:gd name="connsiteX253" fmla="*/ 7076787 w 7164417"/>
                  <a:gd name="connsiteY253" fmla="*/ 2198371 h 2489359"/>
                  <a:gd name="connsiteX254" fmla="*/ 7089646 w 7164417"/>
                  <a:gd name="connsiteY254" fmla="*/ 2203705 h 2489359"/>
                  <a:gd name="connsiteX255" fmla="*/ 7084217 w 7164417"/>
                  <a:gd name="connsiteY255" fmla="*/ 2209610 h 2489359"/>
                  <a:gd name="connsiteX256" fmla="*/ 7084122 w 7164417"/>
                  <a:gd name="connsiteY256" fmla="*/ 2209610 h 2489359"/>
                  <a:gd name="connsiteX257" fmla="*/ 7071263 w 7164417"/>
                  <a:gd name="connsiteY257" fmla="*/ 2204181 h 2489359"/>
                  <a:gd name="connsiteX258" fmla="*/ 7076787 w 7164417"/>
                  <a:gd name="connsiteY258" fmla="*/ 2198371 h 2489359"/>
                  <a:gd name="connsiteX259" fmla="*/ 3615783 w 7164417"/>
                  <a:gd name="connsiteY259" fmla="*/ 2195799 h 2489359"/>
                  <a:gd name="connsiteX260" fmla="*/ 3651883 w 7164417"/>
                  <a:gd name="connsiteY260" fmla="*/ 2203990 h 2489359"/>
                  <a:gd name="connsiteX261" fmla="*/ 3649883 w 7164417"/>
                  <a:gd name="connsiteY261" fmla="*/ 2211515 h 2489359"/>
                  <a:gd name="connsiteX262" fmla="*/ 3613620 w 7164417"/>
                  <a:gd name="connsiteY262" fmla="*/ 2203234 h 2489359"/>
                  <a:gd name="connsiteX263" fmla="*/ 7092028 w 7164417"/>
                  <a:gd name="connsiteY263" fmla="*/ 2180749 h 2489359"/>
                  <a:gd name="connsiteX264" fmla="*/ 7104791 w 7164417"/>
                  <a:gd name="connsiteY264" fmla="*/ 2185988 h 2489359"/>
                  <a:gd name="connsiteX265" fmla="*/ 7099934 w 7164417"/>
                  <a:gd name="connsiteY265" fmla="*/ 2191989 h 2489359"/>
                  <a:gd name="connsiteX266" fmla="*/ 7099934 w 7164417"/>
                  <a:gd name="connsiteY266" fmla="*/ 2191893 h 2489359"/>
                  <a:gd name="connsiteX267" fmla="*/ 7087170 w 7164417"/>
                  <a:gd name="connsiteY267" fmla="*/ 2186655 h 2489359"/>
                  <a:gd name="connsiteX268" fmla="*/ 3507484 w 7164417"/>
                  <a:gd name="connsiteY268" fmla="*/ 2170558 h 2489359"/>
                  <a:gd name="connsiteX269" fmla="*/ 3543584 w 7164417"/>
                  <a:gd name="connsiteY269" fmla="*/ 2179130 h 2489359"/>
                  <a:gd name="connsiteX270" fmla="*/ 3540917 w 7164417"/>
                  <a:gd name="connsiteY270" fmla="*/ 2186559 h 2489359"/>
                  <a:gd name="connsiteX271" fmla="*/ 3504627 w 7164417"/>
                  <a:gd name="connsiteY271" fmla="*/ 2177987 h 2489359"/>
                  <a:gd name="connsiteX272" fmla="*/ 3504722 w 7164417"/>
                  <a:gd name="connsiteY272" fmla="*/ 2177892 h 2489359"/>
                  <a:gd name="connsiteX273" fmla="*/ 7105458 w 7164417"/>
                  <a:gd name="connsiteY273" fmla="*/ 2162747 h 2489359"/>
                  <a:gd name="connsiteX274" fmla="*/ 7118126 w 7164417"/>
                  <a:gd name="connsiteY274" fmla="*/ 2167891 h 2489359"/>
                  <a:gd name="connsiteX275" fmla="*/ 7113840 w 7164417"/>
                  <a:gd name="connsiteY275" fmla="*/ 2173986 h 2489359"/>
                  <a:gd name="connsiteX276" fmla="*/ 7113840 w 7164417"/>
                  <a:gd name="connsiteY276" fmla="*/ 2173891 h 2489359"/>
                  <a:gd name="connsiteX277" fmla="*/ 7101172 w 7164417"/>
                  <a:gd name="connsiteY277" fmla="*/ 2168748 h 2489359"/>
                  <a:gd name="connsiteX278" fmla="*/ 7125955 w 7164417"/>
                  <a:gd name="connsiteY278" fmla="*/ 2155573 h 2489359"/>
                  <a:gd name="connsiteX279" fmla="*/ 7126032 w 7164417"/>
                  <a:gd name="connsiteY279" fmla="*/ 2155603 h 2489359"/>
                  <a:gd name="connsiteX280" fmla="*/ 7125937 w 7164417"/>
                  <a:gd name="connsiteY280" fmla="*/ 2155603 h 2489359"/>
                  <a:gd name="connsiteX281" fmla="*/ 7117078 w 7164417"/>
                  <a:gd name="connsiteY281" fmla="*/ 2144459 h 2489359"/>
                  <a:gd name="connsiteX282" fmla="*/ 7129651 w 7164417"/>
                  <a:gd name="connsiteY282" fmla="*/ 2149412 h 2489359"/>
                  <a:gd name="connsiteX283" fmla="*/ 7125955 w 7164417"/>
                  <a:gd name="connsiteY283" fmla="*/ 2155573 h 2489359"/>
                  <a:gd name="connsiteX284" fmla="*/ 7113364 w 7164417"/>
                  <a:gd name="connsiteY284" fmla="*/ 2150555 h 2489359"/>
                  <a:gd name="connsiteX285" fmla="*/ 7117078 w 7164417"/>
                  <a:gd name="connsiteY285" fmla="*/ 2144459 h 2489359"/>
                  <a:gd name="connsiteX286" fmla="*/ 3399280 w 7164417"/>
                  <a:gd name="connsiteY286" fmla="*/ 2144268 h 2489359"/>
                  <a:gd name="connsiteX287" fmla="*/ 3435380 w 7164417"/>
                  <a:gd name="connsiteY287" fmla="*/ 2153127 h 2489359"/>
                  <a:gd name="connsiteX288" fmla="*/ 3432141 w 7164417"/>
                  <a:gd name="connsiteY288" fmla="*/ 2160461 h 2489359"/>
                  <a:gd name="connsiteX289" fmla="*/ 3395851 w 7164417"/>
                  <a:gd name="connsiteY289" fmla="*/ 2151508 h 2489359"/>
                  <a:gd name="connsiteX290" fmla="*/ 7126984 w 7164417"/>
                  <a:gd name="connsiteY290" fmla="*/ 2125981 h 2489359"/>
                  <a:gd name="connsiteX291" fmla="*/ 7139557 w 7164417"/>
                  <a:gd name="connsiteY291" fmla="*/ 2130838 h 2489359"/>
                  <a:gd name="connsiteX292" fmla="*/ 7136509 w 7164417"/>
                  <a:gd name="connsiteY292" fmla="*/ 2137125 h 2489359"/>
                  <a:gd name="connsiteX293" fmla="*/ 7136414 w 7164417"/>
                  <a:gd name="connsiteY293" fmla="*/ 2137030 h 2489359"/>
                  <a:gd name="connsiteX294" fmla="*/ 7123841 w 7164417"/>
                  <a:gd name="connsiteY294" fmla="*/ 2132172 h 2489359"/>
                  <a:gd name="connsiteX295" fmla="*/ 7126984 w 7164417"/>
                  <a:gd name="connsiteY295" fmla="*/ 2125981 h 2489359"/>
                  <a:gd name="connsiteX296" fmla="*/ 3291457 w 7164417"/>
                  <a:gd name="connsiteY296" fmla="*/ 2117122 h 2489359"/>
                  <a:gd name="connsiteX297" fmla="*/ 3327271 w 7164417"/>
                  <a:gd name="connsiteY297" fmla="*/ 2126266 h 2489359"/>
                  <a:gd name="connsiteX298" fmla="*/ 3323366 w 7164417"/>
                  <a:gd name="connsiteY298" fmla="*/ 2133410 h 2489359"/>
                  <a:gd name="connsiteX299" fmla="*/ 3287266 w 7164417"/>
                  <a:gd name="connsiteY299" fmla="*/ 2124266 h 2489359"/>
                  <a:gd name="connsiteX300" fmla="*/ 3287361 w 7164417"/>
                  <a:gd name="connsiteY300" fmla="*/ 2124171 h 2489359"/>
                  <a:gd name="connsiteX301" fmla="*/ 7135176 w 7164417"/>
                  <a:gd name="connsiteY301" fmla="*/ 2107216 h 2489359"/>
                  <a:gd name="connsiteX302" fmla="*/ 7147653 w 7164417"/>
                  <a:gd name="connsiteY302" fmla="*/ 2111979 h 2489359"/>
                  <a:gd name="connsiteX303" fmla="*/ 7145082 w 7164417"/>
                  <a:gd name="connsiteY303" fmla="*/ 2118265 h 2489359"/>
                  <a:gd name="connsiteX304" fmla="*/ 7132604 w 7164417"/>
                  <a:gd name="connsiteY304" fmla="*/ 2113503 h 2489359"/>
                  <a:gd name="connsiteX305" fmla="*/ 3179348 w 7164417"/>
                  <a:gd name="connsiteY305" fmla="*/ 2095882 h 2489359"/>
                  <a:gd name="connsiteX306" fmla="*/ 3179402 w 7164417"/>
                  <a:gd name="connsiteY306" fmla="*/ 2095897 h 2489359"/>
                  <a:gd name="connsiteX307" fmla="*/ 3179348 w 7164417"/>
                  <a:gd name="connsiteY307" fmla="*/ 2095977 h 2489359"/>
                  <a:gd name="connsiteX308" fmla="*/ 3184015 w 7164417"/>
                  <a:gd name="connsiteY308" fmla="*/ 2089024 h 2489359"/>
                  <a:gd name="connsiteX309" fmla="*/ 3219829 w 7164417"/>
                  <a:gd name="connsiteY309" fmla="*/ 2098453 h 2489359"/>
                  <a:gd name="connsiteX310" fmla="*/ 3215352 w 7164417"/>
                  <a:gd name="connsiteY310" fmla="*/ 2105407 h 2489359"/>
                  <a:gd name="connsiteX311" fmla="*/ 3179402 w 7164417"/>
                  <a:gd name="connsiteY311" fmla="*/ 2095897 h 2489359"/>
                  <a:gd name="connsiteX312" fmla="*/ 7141748 w 7164417"/>
                  <a:gd name="connsiteY312" fmla="*/ 2088166 h 2489359"/>
                  <a:gd name="connsiteX313" fmla="*/ 7154131 w 7164417"/>
                  <a:gd name="connsiteY313" fmla="*/ 2092833 h 2489359"/>
                  <a:gd name="connsiteX314" fmla="*/ 7152130 w 7164417"/>
                  <a:gd name="connsiteY314" fmla="*/ 2099215 h 2489359"/>
                  <a:gd name="connsiteX315" fmla="*/ 7139748 w 7164417"/>
                  <a:gd name="connsiteY315" fmla="*/ 2094548 h 2489359"/>
                  <a:gd name="connsiteX316" fmla="*/ 7146796 w 7164417"/>
                  <a:gd name="connsiteY316" fmla="*/ 2069021 h 2489359"/>
                  <a:gd name="connsiteX317" fmla="*/ 7159083 w 7164417"/>
                  <a:gd name="connsiteY317" fmla="*/ 2073498 h 2489359"/>
                  <a:gd name="connsiteX318" fmla="*/ 7157655 w 7164417"/>
                  <a:gd name="connsiteY318" fmla="*/ 2079975 h 2489359"/>
                  <a:gd name="connsiteX319" fmla="*/ 7157560 w 7164417"/>
                  <a:gd name="connsiteY319" fmla="*/ 2079975 h 2489359"/>
                  <a:gd name="connsiteX320" fmla="*/ 7145272 w 7164417"/>
                  <a:gd name="connsiteY320" fmla="*/ 2075403 h 2489359"/>
                  <a:gd name="connsiteX321" fmla="*/ 3086099 w 7164417"/>
                  <a:gd name="connsiteY321" fmla="*/ 2058638 h 2489359"/>
                  <a:gd name="connsiteX322" fmla="*/ 3103910 w 7164417"/>
                  <a:gd name="connsiteY322" fmla="*/ 2063496 h 2489359"/>
                  <a:gd name="connsiteX323" fmla="*/ 3101339 w 7164417"/>
                  <a:gd name="connsiteY323" fmla="*/ 2066829 h 2489359"/>
                  <a:gd name="connsiteX324" fmla="*/ 3110197 w 7164417"/>
                  <a:gd name="connsiteY324" fmla="*/ 2069211 h 2489359"/>
                  <a:gd name="connsiteX325" fmla="*/ 3105149 w 7164417"/>
                  <a:gd name="connsiteY325" fmla="*/ 2076069 h 2489359"/>
                  <a:gd name="connsiteX326" fmla="*/ 3087146 w 7164417"/>
                  <a:gd name="connsiteY326" fmla="*/ 2071211 h 2489359"/>
                  <a:gd name="connsiteX327" fmla="*/ 3078193 w 7164417"/>
                  <a:gd name="connsiteY327" fmla="*/ 2068734 h 2489359"/>
                  <a:gd name="connsiteX328" fmla="*/ 7150130 w 7164417"/>
                  <a:gd name="connsiteY328" fmla="*/ 2049685 h 2489359"/>
                  <a:gd name="connsiteX329" fmla="*/ 7162322 w 7164417"/>
                  <a:gd name="connsiteY329" fmla="*/ 2054067 h 2489359"/>
                  <a:gd name="connsiteX330" fmla="*/ 7161465 w 7164417"/>
                  <a:gd name="connsiteY330" fmla="*/ 2060639 h 2489359"/>
                  <a:gd name="connsiteX331" fmla="*/ 7161369 w 7164417"/>
                  <a:gd name="connsiteY331" fmla="*/ 2060544 h 2489359"/>
                  <a:gd name="connsiteX332" fmla="*/ 7149178 w 7164417"/>
                  <a:gd name="connsiteY332" fmla="*/ 2056162 h 2489359"/>
                  <a:gd name="connsiteX333" fmla="*/ 7150130 w 7164417"/>
                  <a:gd name="connsiteY333" fmla="*/ 2049685 h 2489359"/>
                  <a:gd name="connsiteX334" fmla="*/ 7152035 w 7164417"/>
                  <a:gd name="connsiteY334" fmla="*/ 2030064 h 2489359"/>
                  <a:gd name="connsiteX335" fmla="*/ 7164132 w 7164417"/>
                  <a:gd name="connsiteY335" fmla="*/ 2034350 h 2489359"/>
                  <a:gd name="connsiteX336" fmla="*/ 7163751 w 7164417"/>
                  <a:gd name="connsiteY336" fmla="*/ 2040922 h 2489359"/>
                  <a:gd name="connsiteX337" fmla="*/ 7163656 w 7164417"/>
                  <a:gd name="connsiteY337" fmla="*/ 2040922 h 2489359"/>
                  <a:gd name="connsiteX338" fmla="*/ 7151559 w 7164417"/>
                  <a:gd name="connsiteY338" fmla="*/ 2036636 h 2489359"/>
                  <a:gd name="connsiteX339" fmla="*/ 7152035 w 7164417"/>
                  <a:gd name="connsiteY339" fmla="*/ 2030064 h 2489359"/>
                  <a:gd name="connsiteX340" fmla="*/ 7164322 w 7164417"/>
                  <a:gd name="connsiteY340" fmla="*/ 2021173 h 2489359"/>
                  <a:gd name="connsiteX341" fmla="*/ 7164417 w 7164417"/>
                  <a:gd name="connsiteY341" fmla="*/ 2021206 h 2489359"/>
                  <a:gd name="connsiteX342" fmla="*/ 7164322 w 7164417"/>
                  <a:gd name="connsiteY342" fmla="*/ 2021206 h 2489359"/>
                  <a:gd name="connsiteX343" fmla="*/ 3117436 w 7164417"/>
                  <a:gd name="connsiteY343" fmla="*/ 2018347 h 2489359"/>
                  <a:gd name="connsiteX344" fmla="*/ 3135058 w 7164417"/>
                  <a:gd name="connsiteY344" fmla="*/ 2023110 h 2489359"/>
                  <a:gd name="connsiteX345" fmla="*/ 3124770 w 7164417"/>
                  <a:gd name="connsiteY345" fmla="*/ 2036445 h 2489359"/>
                  <a:gd name="connsiteX346" fmla="*/ 3107054 w 7164417"/>
                  <a:gd name="connsiteY346" fmla="*/ 2031587 h 2489359"/>
                  <a:gd name="connsiteX347" fmla="*/ 7152416 w 7164417"/>
                  <a:gd name="connsiteY347" fmla="*/ 2010442 h 2489359"/>
                  <a:gd name="connsiteX348" fmla="*/ 7164322 w 7164417"/>
                  <a:gd name="connsiteY348" fmla="*/ 2014633 h 2489359"/>
                  <a:gd name="connsiteX349" fmla="*/ 7164322 w 7164417"/>
                  <a:gd name="connsiteY349" fmla="*/ 2021173 h 2489359"/>
                  <a:gd name="connsiteX350" fmla="*/ 7152416 w 7164417"/>
                  <a:gd name="connsiteY350" fmla="*/ 2017015 h 2489359"/>
                  <a:gd name="connsiteX351" fmla="*/ 7152416 w 7164417"/>
                  <a:gd name="connsiteY351" fmla="*/ 2010442 h 2489359"/>
                  <a:gd name="connsiteX352" fmla="*/ 7151368 w 7164417"/>
                  <a:gd name="connsiteY352" fmla="*/ 1990725 h 2489359"/>
                  <a:gd name="connsiteX353" fmla="*/ 7163179 w 7164417"/>
                  <a:gd name="connsiteY353" fmla="*/ 1994726 h 2489359"/>
                  <a:gd name="connsiteX354" fmla="*/ 7163751 w 7164417"/>
                  <a:gd name="connsiteY354" fmla="*/ 2001393 h 2489359"/>
                  <a:gd name="connsiteX355" fmla="*/ 7151844 w 7164417"/>
                  <a:gd name="connsiteY355" fmla="*/ 1997298 h 2489359"/>
                  <a:gd name="connsiteX356" fmla="*/ 3147916 w 7164417"/>
                  <a:gd name="connsiteY356" fmla="*/ 1979295 h 2489359"/>
                  <a:gd name="connsiteX357" fmla="*/ 3165252 w 7164417"/>
                  <a:gd name="connsiteY357" fmla="*/ 1984058 h 2489359"/>
                  <a:gd name="connsiteX358" fmla="*/ 3155250 w 7164417"/>
                  <a:gd name="connsiteY358" fmla="*/ 1997011 h 2489359"/>
                  <a:gd name="connsiteX359" fmla="*/ 3155250 w 7164417"/>
                  <a:gd name="connsiteY359" fmla="*/ 1996916 h 2489359"/>
                  <a:gd name="connsiteX360" fmla="*/ 3137820 w 7164417"/>
                  <a:gd name="connsiteY360" fmla="*/ 1992154 h 2489359"/>
                  <a:gd name="connsiteX361" fmla="*/ 7148987 w 7164417"/>
                  <a:gd name="connsiteY361" fmla="*/ 1970818 h 2489359"/>
                  <a:gd name="connsiteX362" fmla="*/ 7160703 w 7164417"/>
                  <a:gd name="connsiteY362" fmla="*/ 1974724 h 2489359"/>
                  <a:gd name="connsiteX363" fmla="*/ 7161751 w 7164417"/>
                  <a:gd name="connsiteY363" fmla="*/ 1981391 h 2489359"/>
                  <a:gd name="connsiteX364" fmla="*/ 7161655 w 7164417"/>
                  <a:gd name="connsiteY364" fmla="*/ 1981486 h 2489359"/>
                  <a:gd name="connsiteX365" fmla="*/ 7149940 w 7164417"/>
                  <a:gd name="connsiteY365" fmla="*/ 1977486 h 2489359"/>
                  <a:gd name="connsiteX366" fmla="*/ 3184856 w 7164417"/>
                  <a:gd name="connsiteY366" fmla="*/ 1958525 h 2489359"/>
                  <a:gd name="connsiteX367" fmla="*/ 3184873 w 7164417"/>
                  <a:gd name="connsiteY367" fmla="*/ 1958530 h 2489359"/>
                  <a:gd name="connsiteX368" fmla="*/ 3184778 w 7164417"/>
                  <a:gd name="connsiteY368" fmla="*/ 1958626 h 2489359"/>
                  <a:gd name="connsiteX369" fmla="*/ 7145082 w 7164417"/>
                  <a:gd name="connsiteY369" fmla="*/ 1950911 h 2489359"/>
                  <a:gd name="connsiteX370" fmla="*/ 7156702 w 7164417"/>
                  <a:gd name="connsiteY370" fmla="*/ 1954721 h 2489359"/>
                  <a:gd name="connsiteX371" fmla="*/ 7158131 w 7164417"/>
                  <a:gd name="connsiteY371" fmla="*/ 1961389 h 2489359"/>
                  <a:gd name="connsiteX372" fmla="*/ 7146510 w 7164417"/>
                  <a:gd name="connsiteY372" fmla="*/ 1957579 h 2489359"/>
                  <a:gd name="connsiteX373" fmla="*/ 7145082 w 7164417"/>
                  <a:gd name="connsiteY373" fmla="*/ 1950911 h 2489359"/>
                  <a:gd name="connsiteX374" fmla="*/ 3177444 w 7164417"/>
                  <a:gd name="connsiteY374" fmla="*/ 1941386 h 2489359"/>
                  <a:gd name="connsiteX375" fmla="*/ 3194493 w 7164417"/>
                  <a:gd name="connsiteY375" fmla="*/ 1946053 h 2489359"/>
                  <a:gd name="connsiteX376" fmla="*/ 3184856 w 7164417"/>
                  <a:gd name="connsiteY376" fmla="*/ 1958525 h 2489359"/>
                  <a:gd name="connsiteX377" fmla="*/ 3167728 w 7164417"/>
                  <a:gd name="connsiteY377" fmla="*/ 1953863 h 2489359"/>
                  <a:gd name="connsiteX378" fmla="*/ 7153244 w 7164417"/>
                  <a:gd name="connsiteY378" fmla="*/ 1941186 h 2489359"/>
                  <a:gd name="connsiteX379" fmla="*/ 7153273 w 7164417"/>
                  <a:gd name="connsiteY379" fmla="*/ 1941196 h 2489359"/>
                  <a:gd name="connsiteX380" fmla="*/ 7153273 w 7164417"/>
                  <a:gd name="connsiteY380" fmla="*/ 1941291 h 2489359"/>
                  <a:gd name="connsiteX381" fmla="*/ 7139843 w 7164417"/>
                  <a:gd name="connsiteY381" fmla="*/ 1930813 h 2489359"/>
                  <a:gd name="connsiteX382" fmla="*/ 7151368 w 7164417"/>
                  <a:gd name="connsiteY382" fmla="*/ 1934528 h 2489359"/>
                  <a:gd name="connsiteX383" fmla="*/ 7153244 w 7164417"/>
                  <a:gd name="connsiteY383" fmla="*/ 1941186 h 2489359"/>
                  <a:gd name="connsiteX384" fmla="*/ 7141748 w 7164417"/>
                  <a:gd name="connsiteY384" fmla="*/ 1937481 h 2489359"/>
                  <a:gd name="connsiteX385" fmla="*/ 3213560 w 7164417"/>
                  <a:gd name="connsiteY385" fmla="*/ 1921266 h 2489359"/>
                  <a:gd name="connsiteX386" fmla="*/ 3213639 w 7164417"/>
                  <a:gd name="connsiteY386" fmla="*/ 1921288 h 2489359"/>
                  <a:gd name="connsiteX387" fmla="*/ 3213543 w 7164417"/>
                  <a:gd name="connsiteY387" fmla="*/ 1921288 h 2489359"/>
                  <a:gd name="connsiteX388" fmla="*/ 7133556 w 7164417"/>
                  <a:gd name="connsiteY388" fmla="*/ 1910620 h 2489359"/>
                  <a:gd name="connsiteX389" fmla="*/ 7144891 w 7164417"/>
                  <a:gd name="connsiteY389" fmla="*/ 1914240 h 2489359"/>
                  <a:gd name="connsiteX390" fmla="*/ 7147177 w 7164417"/>
                  <a:gd name="connsiteY390" fmla="*/ 1921002 h 2489359"/>
                  <a:gd name="connsiteX391" fmla="*/ 7135842 w 7164417"/>
                  <a:gd name="connsiteY391" fmla="*/ 1917383 h 2489359"/>
                  <a:gd name="connsiteX392" fmla="*/ 3206114 w 7164417"/>
                  <a:gd name="connsiteY392" fmla="*/ 1904524 h 2489359"/>
                  <a:gd name="connsiteX393" fmla="*/ 3222973 w 7164417"/>
                  <a:gd name="connsiteY393" fmla="*/ 1909096 h 2489359"/>
                  <a:gd name="connsiteX394" fmla="*/ 3213560 w 7164417"/>
                  <a:gd name="connsiteY394" fmla="*/ 1921266 h 2489359"/>
                  <a:gd name="connsiteX395" fmla="*/ 3196684 w 7164417"/>
                  <a:gd name="connsiteY395" fmla="*/ 1916716 h 2489359"/>
                  <a:gd name="connsiteX396" fmla="*/ 7125841 w 7164417"/>
                  <a:gd name="connsiteY396" fmla="*/ 1890427 h 2489359"/>
                  <a:gd name="connsiteX397" fmla="*/ 7137081 w 7164417"/>
                  <a:gd name="connsiteY397" fmla="*/ 1893951 h 2489359"/>
                  <a:gd name="connsiteX398" fmla="*/ 7139843 w 7164417"/>
                  <a:gd name="connsiteY398" fmla="*/ 1900714 h 2489359"/>
                  <a:gd name="connsiteX399" fmla="*/ 7139748 w 7164417"/>
                  <a:gd name="connsiteY399" fmla="*/ 1900714 h 2489359"/>
                  <a:gd name="connsiteX400" fmla="*/ 7128509 w 7164417"/>
                  <a:gd name="connsiteY400" fmla="*/ 1897190 h 2489359"/>
                  <a:gd name="connsiteX401" fmla="*/ 7116983 w 7164417"/>
                  <a:gd name="connsiteY401" fmla="*/ 1870139 h 2489359"/>
                  <a:gd name="connsiteX402" fmla="*/ 7128032 w 7164417"/>
                  <a:gd name="connsiteY402" fmla="*/ 1873568 h 2489359"/>
                  <a:gd name="connsiteX403" fmla="*/ 7131175 w 7164417"/>
                  <a:gd name="connsiteY403" fmla="*/ 1880331 h 2489359"/>
                  <a:gd name="connsiteX404" fmla="*/ 7120031 w 7164417"/>
                  <a:gd name="connsiteY404" fmla="*/ 1876902 h 2489359"/>
                  <a:gd name="connsiteX405" fmla="*/ 7116983 w 7164417"/>
                  <a:gd name="connsiteY405" fmla="*/ 1870139 h 2489359"/>
                  <a:gd name="connsiteX406" fmla="*/ 3234117 w 7164417"/>
                  <a:gd name="connsiteY406" fmla="*/ 1868710 h 2489359"/>
                  <a:gd name="connsiteX407" fmla="*/ 3250691 w 7164417"/>
                  <a:gd name="connsiteY407" fmla="*/ 1873282 h 2489359"/>
                  <a:gd name="connsiteX408" fmla="*/ 3241547 w 7164417"/>
                  <a:gd name="connsiteY408" fmla="*/ 1885093 h 2489359"/>
                  <a:gd name="connsiteX409" fmla="*/ 3224878 w 7164417"/>
                  <a:gd name="connsiteY409" fmla="*/ 1880521 h 2489359"/>
                  <a:gd name="connsiteX410" fmla="*/ 7121307 w 7164417"/>
                  <a:gd name="connsiteY410" fmla="*/ 1859929 h 2489359"/>
                  <a:gd name="connsiteX411" fmla="*/ 7121365 w 7164417"/>
                  <a:gd name="connsiteY411" fmla="*/ 1859947 h 2489359"/>
                  <a:gd name="connsiteX412" fmla="*/ 7121365 w 7164417"/>
                  <a:gd name="connsiteY412" fmla="*/ 1860042 h 2489359"/>
                  <a:gd name="connsiteX413" fmla="*/ 7106887 w 7164417"/>
                  <a:gd name="connsiteY413" fmla="*/ 1849851 h 2489359"/>
                  <a:gd name="connsiteX414" fmla="*/ 7117841 w 7164417"/>
                  <a:gd name="connsiteY414" fmla="*/ 1853184 h 2489359"/>
                  <a:gd name="connsiteX415" fmla="*/ 7121307 w 7164417"/>
                  <a:gd name="connsiteY415" fmla="*/ 1859929 h 2489359"/>
                  <a:gd name="connsiteX416" fmla="*/ 7110411 w 7164417"/>
                  <a:gd name="connsiteY416" fmla="*/ 1856614 h 2489359"/>
                  <a:gd name="connsiteX417" fmla="*/ 7106887 w 7164417"/>
                  <a:gd name="connsiteY417" fmla="*/ 1849851 h 2489359"/>
                  <a:gd name="connsiteX418" fmla="*/ 3261168 w 7164417"/>
                  <a:gd name="connsiteY418" fmla="*/ 1833944 h 2489359"/>
                  <a:gd name="connsiteX419" fmla="*/ 3277551 w 7164417"/>
                  <a:gd name="connsiteY419" fmla="*/ 1838420 h 2489359"/>
                  <a:gd name="connsiteX420" fmla="*/ 3268693 w 7164417"/>
                  <a:gd name="connsiteY420" fmla="*/ 1849945 h 2489359"/>
                  <a:gd name="connsiteX421" fmla="*/ 3252215 w 7164417"/>
                  <a:gd name="connsiteY421" fmla="*/ 1845469 h 2489359"/>
                  <a:gd name="connsiteX422" fmla="*/ 7095743 w 7164417"/>
                  <a:gd name="connsiteY422" fmla="*/ 1829467 h 2489359"/>
                  <a:gd name="connsiteX423" fmla="*/ 7106506 w 7164417"/>
                  <a:gd name="connsiteY423" fmla="*/ 1832706 h 2489359"/>
                  <a:gd name="connsiteX424" fmla="*/ 7110411 w 7164417"/>
                  <a:gd name="connsiteY424" fmla="*/ 1839468 h 2489359"/>
                  <a:gd name="connsiteX425" fmla="*/ 7099552 w 7164417"/>
                  <a:gd name="connsiteY425" fmla="*/ 1836230 h 2489359"/>
                  <a:gd name="connsiteX426" fmla="*/ 3294999 w 7164417"/>
                  <a:gd name="connsiteY426" fmla="*/ 1815730 h 2489359"/>
                  <a:gd name="connsiteX427" fmla="*/ 3295077 w 7164417"/>
                  <a:gd name="connsiteY427" fmla="*/ 1815751 h 2489359"/>
                  <a:gd name="connsiteX428" fmla="*/ 3294982 w 7164417"/>
                  <a:gd name="connsiteY428" fmla="*/ 1815751 h 2489359"/>
                  <a:gd name="connsiteX429" fmla="*/ 7083550 w 7164417"/>
                  <a:gd name="connsiteY429" fmla="*/ 1809084 h 2489359"/>
                  <a:gd name="connsiteX430" fmla="*/ 7094218 w 7164417"/>
                  <a:gd name="connsiteY430" fmla="*/ 1812132 h 2489359"/>
                  <a:gd name="connsiteX431" fmla="*/ 7098505 w 7164417"/>
                  <a:gd name="connsiteY431" fmla="*/ 1818990 h 2489359"/>
                  <a:gd name="connsiteX432" fmla="*/ 7098409 w 7164417"/>
                  <a:gd name="connsiteY432" fmla="*/ 1818990 h 2489359"/>
                  <a:gd name="connsiteX433" fmla="*/ 7087741 w 7164417"/>
                  <a:gd name="connsiteY433" fmla="*/ 1815847 h 2489359"/>
                  <a:gd name="connsiteX434" fmla="*/ 3287553 w 7164417"/>
                  <a:gd name="connsiteY434" fmla="*/ 1800225 h 2489359"/>
                  <a:gd name="connsiteX435" fmla="*/ 3303650 w 7164417"/>
                  <a:gd name="connsiteY435" fmla="*/ 1804606 h 2489359"/>
                  <a:gd name="connsiteX436" fmla="*/ 3294999 w 7164417"/>
                  <a:gd name="connsiteY436" fmla="*/ 1815730 h 2489359"/>
                  <a:gd name="connsiteX437" fmla="*/ 3278885 w 7164417"/>
                  <a:gd name="connsiteY437" fmla="*/ 1811369 h 2489359"/>
                  <a:gd name="connsiteX438" fmla="*/ 7070216 w 7164417"/>
                  <a:gd name="connsiteY438" fmla="*/ 1788700 h 2489359"/>
                  <a:gd name="connsiteX439" fmla="*/ 7080788 w 7164417"/>
                  <a:gd name="connsiteY439" fmla="*/ 1791653 h 2489359"/>
                  <a:gd name="connsiteX440" fmla="*/ 7085360 w 7164417"/>
                  <a:gd name="connsiteY440" fmla="*/ 1798511 h 2489359"/>
                  <a:gd name="connsiteX441" fmla="*/ 7074787 w 7164417"/>
                  <a:gd name="connsiteY441" fmla="*/ 1795463 h 2489359"/>
                  <a:gd name="connsiteX442" fmla="*/ 7055928 w 7164417"/>
                  <a:gd name="connsiteY442" fmla="*/ 1768317 h 2489359"/>
                  <a:gd name="connsiteX443" fmla="*/ 7066310 w 7164417"/>
                  <a:gd name="connsiteY443" fmla="*/ 1771174 h 2489359"/>
                  <a:gd name="connsiteX444" fmla="*/ 7071263 w 7164417"/>
                  <a:gd name="connsiteY444" fmla="*/ 1778032 h 2489359"/>
                  <a:gd name="connsiteX445" fmla="*/ 7060785 w 7164417"/>
                  <a:gd name="connsiteY445" fmla="*/ 1775080 h 2489359"/>
                  <a:gd name="connsiteX446" fmla="*/ 7055928 w 7164417"/>
                  <a:gd name="connsiteY446" fmla="*/ 1768317 h 2489359"/>
                  <a:gd name="connsiteX447" fmla="*/ 3313270 w 7164417"/>
                  <a:gd name="connsiteY447" fmla="*/ 1767269 h 2489359"/>
                  <a:gd name="connsiteX448" fmla="*/ 3329177 w 7164417"/>
                  <a:gd name="connsiteY448" fmla="*/ 1771650 h 2489359"/>
                  <a:gd name="connsiteX449" fmla="*/ 3320795 w 7164417"/>
                  <a:gd name="connsiteY449" fmla="*/ 1782509 h 2489359"/>
                  <a:gd name="connsiteX450" fmla="*/ 3304793 w 7164417"/>
                  <a:gd name="connsiteY450" fmla="*/ 1778127 h 2489359"/>
                  <a:gd name="connsiteX451" fmla="*/ 7040783 w 7164417"/>
                  <a:gd name="connsiteY451" fmla="*/ 1747933 h 2489359"/>
                  <a:gd name="connsiteX452" fmla="*/ 7051070 w 7164417"/>
                  <a:gd name="connsiteY452" fmla="*/ 1750791 h 2489359"/>
                  <a:gd name="connsiteX453" fmla="*/ 7056309 w 7164417"/>
                  <a:gd name="connsiteY453" fmla="*/ 1757554 h 2489359"/>
                  <a:gd name="connsiteX454" fmla="*/ 7056214 w 7164417"/>
                  <a:gd name="connsiteY454" fmla="*/ 1757554 h 2489359"/>
                  <a:gd name="connsiteX455" fmla="*/ 7045926 w 7164417"/>
                  <a:gd name="connsiteY455" fmla="*/ 1754696 h 2489359"/>
                  <a:gd name="connsiteX456" fmla="*/ 3338226 w 7164417"/>
                  <a:gd name="connsiteY456" fmla="*/ 1735264 h 2489359"/>
                  <a:gd name="connsiteX457" fmla="*/ 3353942 w 7164417"/>
                  <a:gd name="connsiteY457" fmla="*/ 1739551 h 2489359"/>
                  <a:gd name="connsiteX458" fmla="*/ 3345750 w 7164417"/>
                  <a:gd name="connsiteY458" fmla="*/ 1750123 h 2489359"/>
                  <a:gd name="connsiteX459" fmla="*/ 3329939 w 7164417"/>
                  <a:gd name="connsiteY459" fmla="*/ 1745837 h 2489359"/>
                  <a:gd name="connsiteX460" fmla="*/ 7024590 w 7164417"/>
                  <a:gd name="connsiteY460" fmla="*/ 1727645 h 2489359"/>
                  <a:gd name="connsiteX461" fmla="*/ 7034687 w 7164417"/>
                  <a:gd name="connsiteY461" fmla="*/ 1730407 h 2489359"/>
                  <a:gd name="connsiteX462" fmla="*/ 7040212 w 7164417"/>
                  <a:gd name="connsiteY462" fmla="*/ 1737170 h 2489359"/>
                  <a:gd name="connsiteX463" fmla="*/ 7030020 w 7164417"/>
                  <a:gd name="connsiteY463" fmla="*/ 1734408 h 2489359"/>
                  <a:gd name="connsiteX464" fmla="*/ 7030115 w 7164417"/>
                  <a:gd name="connsiteY464" fmla="*/ 1734408 h 2489359"/>
                  <a:gd name="connsiteX465" fmla="*/ 7007541 w 7164417"/>
                  <a:gd name="connsiteY465" fmla="*/ 1707357 h 2489359"/>
                  <a:gd name="connsiteX466" fmla="*/ 7017542 w 7164417"/>
                  <a:gd name="connsiteY466" fmla="*/ 1710024 h 2489359"/>
                  <a:gd name="connsiteX467" fmla="*/ 7023352 w 7164417"/>
                  <a:gd name="connsiteY467" fmla="*/ 1716786 h 2489359"/>
                  <a:gd name="connsiteX468" fmla="*/ 7013351 w 7164417"/>
                  <a:gd name="connsiteY468" fmla="*/ 1714119 h 2489359"/>
                  <a:gd name="connsiteX469" fmla="*/ 3362514 w 7164417"/>
                  <a:gd name="connsiteY469" fmla="*/ 1704022 h 2489359"/>
                  <a:gd name="connsiteX470" fmla="*/ 3378040 w 7164417"/>
                  <a:gd name="connsiteY470" fmla="*/ 1708213 h 2489359"/>
                  <a:gd name="connsiteX471" fmla="*/ 3370039 w 7164417"/>
                  <a:gd name="connsiteY471" fmla="*/ 1718501 h 2489359"/>
                  <a:gd name="connsiteX472" fmla="*/ 3370039 w 7164417"/>
                  <a:gd name="connsiteY472" fmla="*/ 1718596 h 2489359"/>
                  <a:gd name="connsiteX473" fmla="*/ 3354513 w 7164417"/>
                  <a:gd name="connsiteY473" fmla="*/ 1714310 h 2489359"/>
                  <a:gd name="connsiteX474" fmla="*/ 6989539 w 7164417"/>
                  <a:gd name="connsiteY474" fmla="*/ 1687068 h 2489359"/>
                  <a:gd name="connsiteX475" fmla="*/ 6999350 w 7164417"/>
                  <a:gd name="connsiteY475" fmla="*/ 1689640 h 2489359"/>
                  <a:gd name="connsiteX476" fmla="*/ 7005445 w 7164417"/>
                  <a:gd name="connsiteY476" fmla="*/ 1696403 h 2489359"/>
                  <a:gd name="connsiteX477" fmla="*/ 6995539 w 7164417"/>
                  <a:gd name="connsiteY477" fmla="*/ 1693831 h 2489359"/>
                  <a:gd name="connsiteX478" fmla="*/ 6995635 w 7164417"/>
                  <a:gd name="connsiteY478" fmla="*/ 1693831 h 2489359"/>
                  <a:gd name="connsiteX479" fmla="*/ 6989539 w 7164417"/>
                  <a:gd name="connsiteY479" fmla="*/ 1687068 h 2489359"/>
                  <a:gd name="connsiteX480" fmla="*/ 3386232 w 7164417"/>
                  <a:gd name="connsiteY480" fmla="*/ 1673733 h 2489359"/>
                  <a:gd name="connsiteX481" fmla="*/ 3401567 w 7164417"/>
                  <a:gd name="connsiteY481" fmla="*/ 1677924 h 2489359"/>
                  <a:gd name="connsiteX482" fmla="*/ 3393852 w 7164417"/>
                  <a:gd name="connsiteY482" fmla="*/ 1688020 h 2489359"/>
                  <a:gd name="connsiteX483" fmla="*/ 3393756 w 7164417"/>
                  <a:gd name="connsiteY483" fmla="*/ 1687925 h 2489359"/>
                  <a:gd name="connsiteX484" fmla="*/ 3378421 w 7164417"/>
                  <a:gd name="connsiteY484" fmla="*/ 1683734 h 2489359"/>
                  <a:gd name="connsiteX485" fmla="*/ 6970775 w 7164417"/>
                  <a:gd name="connsiteY485" fmla="*/ 1666875 h 2489359"/>
                  <a:gd name="connsiteX486" fmla="*/ 6980490 w 7164417"/>
                  <a:gd name="connsiteY486" fmla="*/ 1669352 h 2489359"/>
                  <a:gd name="connsiteX487" fmla="*/ 6986872 w 7164417"/>
                  <a:gd name="connsiteY487" fmla="*/ 1676115 h 2489359"/>
                  <a:gd name="connsiteX488" fmla="*/ 6977156 w 7164417"/>
                  <a:gd name="connsiteY488" fmla="*/ 1673638 h 2489359"/>
                  <a:gd name="connsiteX489" fmla="*/ 6951058 w 7164417"/>
                  <a:gd name="connsiteY489" fmla="*/ 1646682 h 2489359"/>
                  <a:gd name="connsiteX490" fmla="*/ 6960583 w 7164417"/>
                  <a:gd name="connsiteY490" fmla="*/ 1649064 h 2489359"/>
                  <a:gd name="connsiteX491" fmla="*/ 6967250 w 7164417"/>
                  <a:gd name="connsiteY491" fmla="*/ 1655826 h 2489359"/>
                  <a:gd name="connsiteX492" fmla="*/ 6957630 w 7164417"/>
                  <a:gd name="connsiteY492" fmla="*/ 1653445 h 2489359"/>
                  <a:gd name="connsiteX493" fmla="*/ 6957725 w 7164417"/>
                  <a:gd name="connsiteY493" fmla="*/ 1653445 h 2489359"/>
                  <a:gd name="connsiteX494" fmla="*/ 3409282 w 7164417"/>
                  <a:gd name="connsiteY494" fmla="*/ 1644110 h 2489359"/>
                  <a:gd name="connsiteX495" fmla="*/ 3424332 w 7164417"/>
                  <a:gd name="connsiteY495" fmla="*/ 1648206 h 2489359"/>
                  <a:gd name="connsiteX496" fmla="*/ 3416807 w 7164417"/>
                  <a:gd name="connsiteY496" fmla="*/ 1658017 h 2489359"/>
                  <a:gd name="connsiteX497" fmla="*/ 3401662 w 7164417"/>
                  <a:gd name="connsiteY497" fmla="*/ 1653921 h 2489359"/>
                  <a:gd name="connsiteX498" fmla="*/ 6930579 w 7164417"/>
                  <a:gd name="connsiteY498" fmla="*/ 1626680 h 2489359"/>
                  <a:gd name="connsiteX499" fmla="*/ 6939913 w 7164417"/>
                  <a:gd name="connsiteY499" fmla="*/ 1628966 h 2489359"/>
                  <a:gd name="connsiteX500" fmla="*/ 6946867 w 7164417"/>
                  <a:gd name="connsiteY500" fmla="*/ 1635729 h 2489359"/>
                  <a:gd name="connsiteX501" fmla="*/ 6937437 w 7164417"/>
                  <a:gd name="connsiteY501" fmla="*/ 1633443 h 2489359"/>
                  <a:gd name="connsiteX502" fmla="*/ 6937532 w 7164417"/>
                  <a:gd name="connsiteY502" fmla="*/ 1633348 h 2489359"/>
                  <a:gd name="connsiteX503" fmla="*/ 3431761 w 7164417"/>
                  <a:gd name="connsiteY503" fmla="*/ 1615250 h 2489359"/>
                  <a:gd name="connsiteX504" fmla="*/ 3446620 w 7164417"/>
                  <a:gd name="connsiteY504" fmla="*/ 1619345 h 2489359"/>
                  <a:gd name="connsiteX505" fmla="*/ 3439286 w 7164417"/>
                  <a:gd name="connsiteY505" fmla="*/ 1628870 h 2489359"/>
                  <a:gd name="connsiteX506" fmla="*/ 3424332 w 7164417"/>
                  <a:gd name="connsiteY506" fmla="*/ 1624775 h 2489359"/>
                  <a:gd name="connsiteX507" fmla="*/ 6909338 w 7164417"/>
                  <a:gd name="connsiteY507" fmla="*/ 1606582 h 2489359"/>
                  <a:gd name="connsiteX508" fmla="*/ 6918577 w 7164417"/>
                  <a:gd name="connsiteY508" fmla="*/ 1608773 h 2489359"/>
                  <a:gd name="connsiteX509" fmla="*/ 6925816 w 7164417"/>
                  <a:gd name="connsiteY509" fmla="*/ 1615440 h 2489359"/>
                  <a:gd name="connsiteX510" fmla="*/ 6916482 w 7164417"/>
                  <a:gd name="connsiteY510" fmla="*/ 1613250 h 2489359"/>
                  <a:gd name="connsiteX511" fmla="*/ 6909338 w 7164417"/>
                  <a:gd name="connsiteY511" fmla="*/ 1606582 h 2489359"/>
                  <a:gd name="connsiteX512" fmla="*/ 3453669 w 7164417"/>
                  <a:gd name="connsiteY512" fmla="*/ 1587151 h 2489359"/>
                  <a:gd name="connsiteX513" fmla="*/ 3468433 w 7164417"/>
                  <a:gd name="connsiteY513" fmla="*/ 1591151 h 2489359"/>
                  <a:gd name="connsiteX514" fmla="*/ 3461289 w 7164417"/>
                  <a:gd name="connsiteY514" fmla="*/ 1600486 h 2489359"/>
                  <a:gd name="connsiteX515" fmla="*/ 3461193 w 7164417"/>
                  <a:gd name="connsiteY515" fmla="*/ 1600486 h 2489359"/>
                  <a:gd name="connsiteX516" fmla="*/ 3446430 w 7164417"/>
                  <a:gd name="connsiteY516" fmla="*/ 1596485 h 2489359"/>
                  <a:gd name="connsiteX517" fmla="*/ 6887335 w 7164417"/>
                  <a:gd name="connsiteY517" fmla="*/ 1586580 h 2489359"/>
                  <a:gd name="connsiteX518" fmla="*/ 6896479 w 7164417"/>
                  <a:gd name="connsiteY518" fmla="*/ 1588675 h 2489359"/>
                  <a:gd name="connsiteX519" fmla="*/ 6903909 w 7164417"/>
                  <a:gd name="connsiteY519" fmla="*/ 1595343 h 2489359"/>
                  <a:gd name="connsiteX520" fmla="*/ 6894765 w 7164417"/>
                  <a:gd name="connsiteY520" fmla="*/ 1593247 h 2489359"/>
                  <a:gd name="connsiteX521" fmla="*/ 6864571 w 7164417"/>
                  <a:gd name="connsiteY521" fmla="*/ 1566577 h 2489359"/>
                  <a:gd name="connsiteX522" fmla="*/ 6873524 w 7164417"/>
                  <a:gd name="connsiteY522" fmla="*/ 1568577 h 2489359"/>
                  <a:gd name="connsiteX523" fmla="*/ 6881239 w 7164417"/>
                  <a:gd name="connsiteY523" fmla="*/ 1575245 h 2489359"/>
                  <a:gd name="connsiteX524" fmla="*/ 6872286 w 7164417"/>
                  <a:gd name="connsiteY524" fmla="*/ 1573149 h 2489359"/>
                  <a:gd name="connsiteX525" fmla="*/ 6872286 w 7164417"/>
                  <a:gd name="connsiteY525" fmla="*/ 1573245 h 2489359"/>
                  <a:gd name="connsiteX526" fmla="*/ 3475005 w 7164417"/>
                  <a:gd name="connsiteY526" fmla="*/ 1559719 h 2489359"/>
                  <a:gd name="connsiteX527" fmla="*/ 3489578 w 7164417"/>
                  <a:gd name="connsiteY527" fmla="*/ 1563719 h 2489359"/>
                  <a:gd name="connsiteX528" fmla="*/ 3482529 w 7164417"/>
                  <a:gd name="connsiteY528" fmla="*/ 1572768 h 2489359"/>
                  <a:gd name="connsiteX529" fmla="*/ 3467956 w 7164417"/>
                  <a:gd name="connsiteY529" fmla="*/ 1568768 h 2489359"/>
                  <a:gd name="connsiteX530" fmla="*/ 6841139 w 7164417"/>
                  <a:gd name="connsiteY530" fmla="*/ 1546670 h 2489359"/>
                  <a:gd name="connsiteX531" fmla="*/ 6849997 w 7164417"/>
                  <a:gd name="connsiteY531" fmla="*/ 1548670 h 2489359"/>
                  <a:gd name="connsiteX532" fmla="*/ 6857903 w 7164417"/>
                  <a:gd name="connsiteY532" fmla="*/ 1555338 h 2489359"/>
                  <a:gd name="connsiteX533" fmla="*/ 6849045 w 7164417"/>
                  <a:gd name="connsiteY533" fmla="*/ 1553338 h 2489359"/>
                  <a:gd name="connsiteX534" fmla="*/ 6841139 w 7164417"/>
                  <a:gd name="connsiteY534" fmla="*/ 1546670 h 2489359"/>
                  <a:gd name="connsiteX535" fmla="*/ 3495864 w 7164417"/>
                  <a:gd name="connsiteY535" fmla="*/ 1532953 h 2489359"/>
                  <a:gd name="connsiteX536" fmla="*/ 3510247 w 7164417"/>
                  <a:gd name="connsiteY536" fmla="*/ 1536859 h 2489359"/>
                  <a:gd name="connsiteX537" fmla="*/ 3503389 w 7164417"/>
                  <a:gd name="connsiteY537" fmla="*/ 1545717 h 2489359"/>
                  <a:gd name="connsiteX538" fmla="*/ 3489006 w 7164417"/>
                  <a:gd name="connsiteY538" fmla="*/ 1541812 h 2489359"/>
                  <a:gd name="connsiteX539" fmla="*/ 6817041 w 7164417"/>
                  <a:gd name="connsiteY539" fmla="*/ 1526953 h 2489359"/>
                  <a:gd name="connsiteX540" fmla="*/ 6825708 w 7164417"/>
                  <a:gd name="connsiteY540" fmla="*/ 1528858 h 2489359"/>
                  <a:gd name="connsiteX541" fmla="*/ 6833900 w 7164417"/>
                  <a:gd name="connsiteY541" fmla="*/ 1535526 h 2489359"/>
                  <a:gd name="connsiteX542" fmla="*/ 6825137 w 7164417"/>
                  <a:gd name="connsiteY542" fmla="*/ 1533621 h 2489359"/>
                  <a:gd name="connsiteX543" fmla="*/ 6825137 w 7164417"/>
                  <a:gd name="connsiteY543" fmla="*/ 1533525 h 2489359"/>
                  <a:gd name="connsiteX544" fmla="*/ 6817041 w 7164417"/>
                  <a:gd name="connsiteY544" fmla="*/ 1526953 h 2489359"/>
                  <a:gd name="connsiteX545" fmla="*/ 6792181 w 7164417"/>
                  <a:gd name="connsiteY545" fmla="*/ 1507141 h 2489359"/>
                  <a:gd name="connsiteX546" fmla="*/ 6800753 w 7164417"/>
                  <a:gd name="connsiteY546" fmla="*/ 1508951 h 2489359"/>
                  <a:gd name="connsiteX547" fmla="*/ 6809135 w 7164417"/>
                  <a:gd name="connsiteY547" fmla="*/ 1515523 h 2489359"/>
                  <a:gd name="connsiteX548" fmla="*/ 6800562 w 7164417"/>
                  <a:gd name="connsiteY548" fmla="*/ 1513714 h 2489359"/>
                  <a:gd name="connsiteX549" fmla="*/ 3516248 w 7164417"/>
                  <a:gd name="connsiteY549" fmla="*/ 1506760 h 2489359"/>
                  <a:gd name="connsiteX550" fmla="*/ 3530440 w 7164417"/>
                  <a:gd name="connsiteY550" fmla="*/ 1510665 h 2489359"/>
                  <a:gd name="connsiteX551" fmla="*/ 3523773 w 7164417"/>
                  <a:gd name="connsiteY551" fmla="*/ 1519333 h 2489359"/>
                  <a:gd name="connsiteX552" fmla="*/ 3509485 w 7164417"/>
                  <a:gd name="connsiteY552" fmla="*/ 1515427 h 2489359"/>
                  <a:gd name="connsiteX553" fmla="*/ 6766749 w 7164417"/>
                  <a:gd name="connsiteY553" fmla="*/ 1487424 h 2489359"/>
                  <a:gd name="connsiteX554" fmla="*/ 6775131 w 7164417"/>
                  <a:gd name="connsiteY554" fmla="*/ 1489139 h 2489359"/>
                  <a:gd name="connsiteX555" fmla="*/ 6783703 w 7164417"/>
                  <a:gd name="connsiteY555" fmla="*/ 1495711 h 2489359"/>
                  <a:gd name="connsiteX556" fmla="*/ 6775226 w 7164417"/>
                  <a:gd name="connsiteY556" fmla="*/ 1493901 h 2489359"/>
                  <a:gd name="connsiteX557" fmla="*/ 6775321 w 7164417"/>
                  <a:gd name="connsiteY557" fmla="*/ 1493997 h 2489359"/>
                  <a:gd name="connsiteX558" fmla="*/ 3536060 w 7164417"/>
                  <a:gd name="connsiteY558" fmla="*/ 1481423 h 2489359"/>
                  <a:gd name="connsiteX559" fmla="*/ 3550062 w 7164417"/>
                  <a:gd name="connsiteY559" fmla="*/ 1485233 h 2489359"/>
                  <a:gd name="connsiteX560" fmla="*/ 3543585 w 7164417"/>
                  <a:gd name="connsiteY560" fmla="*/ 1493710 h 2489359"/>
                  <a:gd name="connsiteX561" fmla="*/ 3543585 w 7164417"/>
                  <a:gd name="connsiteY561" fmla="*/ 1493615 h 2489359"/>
                  <a:gd name="connsiteX562" fmla="*/ 3529488 w 7164417"/>
                  <a:gd name="connsiteY562" fmla="*/ 1489805 h 2489359"/>
                  <a:gd name="connsiteX563" fmla="*/ 3562902 w 7164417"/>
                  <a:gd name="connsiteY563" fmla="*/ 1468464 h 2489359"/>
                  <a:gd name="connsiteX564" fmla="*/ 3562920 w 7164417"/>
                  <a:gd name="connsiteY564" fmla="*/ 1468469 h 2489359"/>
                  <a:gd name="connsiteX565" fmla="*/ 3562825 w 7164417"/>
                  <a:gd name="connsiteY565" fmla="*/ 1468564 h 2489359"/>
                  <a:gd name="connsiteX566" fmla="*/ 6740650 w 7164417"/>
                  <a:gd name="connsiteY566" fmla="*/ 1467898 h 2489359"/>
                  <a:gd name="connsiteX567" fmla="*/ 6748937 w 7164417"/>
                  <a:gd name="connsiteY567" fmla="*/ 1469517 h 2489359"/>
                  <a:gd name="connsiteX568" fmla="*/ 6757795 w 7164417"/>
                  <a:gd name="connsiteY568" fmla="*/ 1476090 h 2489359"/>
                  <a:gd name="connsiteX569" fmla="*/ 6749508 w 7164417"/>
                  <a:gd name="connsiteY569" fmla="*/ 1474375 h 2489359"/>
                  <a:gd name="connsiteX570" fmla="*/ 6749413 w 7164417"/>
                  <a:gd name="connsiteY570" fmla="*/ 1474375 h 2489359"/>
                  <a:gd name="connsiteX571" fmla="*/ 6740650 w 7164417"/>
                  <a:gd name="connsiteY571" fmla="*/ 1467898 h 2489359"/>
                  <a:gd name="connsiteX572" fmla="*/ 3555396 w 7164417"/>
                  <a:gd name="connsiteY572" fmla="*/ 1456468 h 2489359"/>
                  <a:gd name="connsiteX573" fmla="*/ 3569207 w 7164417"/>
                  <a:gd name="connsiteY573" fmla="*/ 1460278 h 2489359"/>
                  <a:gd name="connsiteX574" fmla="*/ 3562902 w 7164417"/>
                  <a:gd name="connsiteY574" fmla="*/ 1468464 h 2489359"/>
                  <a:gd name="connsiteX575" fmla="*/ 3549014 w 7164417"/>
                  <a:gd name="connsiteY575" fmla="*/ 1464659 h 2489359"/>
                  <a:gd name="connsiteX576" fmla="*/ 6713980 w 7164417"/>
                  <a:gd name="connsiteY576" fmla="*/ 1448372 h 2489359"/>
                  <a:gd name="connsiteX577" fmla="*/ 6722076 w 7164417"/>
                  <a:gd name="connsiteY577" fmla="*/ 1449991 h 2489359"/>
                  <a:gd name="connsiteX578" fmla="*/ 6731030 w 7164417"/>
                  <a:gd name="connsiteY578" fmla="*/ 1456468 h 2489359"/>
                  <a:gd name="connsiteX579" fmla="*/ 6722839 w 7164417"/>
                  <a:gd name="connsiteY579" fmla="*/ 1454849 h 2489359"/>
                  <a:gd name="connsiteX580" fmla="*/ 6722934 w 7164417"/>
                  <a:gd name="connsiteY580" fmla="*/ 1454849 h 2489359"/>
                  <a:gd name="connsiteX581" fmla="*/ 3574446 w 7164417"/>
                  <a:gd name="connsiteY581" fmla="*/ 1432179 h 2489359"/>
                  <a:gd name="connsiteX582" fmla="*/ 3588162 w 7164417"/>
                  <a:gd name="connsiteY582" fmla="*/ 1435894 h 2489359"/>
                  <a:gd name="connsiteX583" fmla="*/ 3581970 w 7164417"/>
                  <a:gd name="connsiteY583" fmla="*/ 1443990 h 2489359"/>
                  <a:gd name="connsiteX584" fmla="*/ 3581875 w 7164417"/>
                  <a:gd name="connsiteY584" fmla="*/ 1443895 h 2489359"/>
                  <a:gd name="connsiteX585" fmla="*/ 3568159 w 7164417"/>
                  <a:gd name="connsiteY585" fmla="*/ 1440180 h 2489359"/>
                  <a:gd name="connsiteX586" fmla="*/ 6686739 w 7164417"/>
                  <a:gd name="connsiteY586" fmla="*/ 1428941 h 2489359"/>
                  <a:gd name="connsiteX587" fmla="*/ 6694740 w 7164417"/>
                  <a:gd name="connsiteY587" fmla="*/ 1430465 h 2489359"/>
                  <a:gd name="connsiteX588" fmla="*/ 6703979 w 7164417"/>
                  <a:gd name="connsiteY588" fmla="*/ 1436942 h 2489359"/>
                  <a:gd name="connsiteX589" fmla="*/ 6695978 w 7164417"/>
                  <a:gd name="connsiteY589" fmla="*/ 1435418 h 2489359"/>
                  <a:gd name="connsiteX590" fmla="*/ 6695883 w 7164417"/>
                  <a:gd name="connsiteY590" fmla="*/ 1435418 h 2489359"/>
                  <a:gd name="connsiteX591" fmla="*/ 6686739 w 7164417"/>
                  <a:gd name="connsiteY591" fmla="*/ 1428941 h 2489359"/>
                  <a:gd name="connsiteX592" fmla="*/ 3600336 w 7164417"/>
                  <a:gd name="connsiteY592" fmla="*/ 1419887 h 2489359"/>
                  <a:gd name="connsiteX593" fmla="*/ 3600354 w 7164417"/>
                  <a:gd name="connsiteY593" fmla="*/ 1419892 h 2489359"/>
                  <a:gd name="connsiteX594" fmla="*/ 3600259 w 7164417"/>
                  <a:gd name="connsiteY594" fmla="*/ 1419987 h 2489359"/>
                  <a:gd name="connsiteX595" fmla="*/ 6658831 w 7164417"/>
                  <a:gd name="connsiteY595" fmla="*/ 1409700 h 2489359"/>
                  <a:gd name="connsiteX596" fmla="*/ 6666641 w 7164417"/>
                  <a:gd name="connsiteY596" fmla="*/ 1411129 h 2489359"/>
                  <a:gd name="connsiteX597" fmla="*/ 6675976 w 7164417"/>
                  <a:gd name="connsiteY597" fmla="*/ 1417606 h 2489359"/>
                  <a:gd name="connsiteX598" fmla="*/ 6668070 w 7164417"/>
                  <a:gd name="connsiteY598" fmla="*/ 1416082 h 2489359"/>
                  <a:gd name="connsiteX599" fmla="*/ 6668165 w 7164417"/>
                  <a:gd name="connsiteY599" fmla="*/ 1416082 h 2489359"/>
                  <a:gd name="connsiteX600" fmla="*/ 6658831 w 7164417"/>
                  <a:gd name="connsiteY600" fmla="*/ 1409700 h 2489359"/>
                  <a:gd name="connsiteX601" fmla="*/ 3592829 w 7164417"/>
                  <a:gd name="connsiteY601" fmla="*/ 1408367 h 2489359"/>
                  <a:gd name="connsiteX602" fmla="*/ 3606354 w 7164417"/>
                  <a:gd name="connsiteY602" fmla="*/ 1412081 h 2489359"/>
                  <a:gd name="connsiteX603" fmla="*/ 3600336 w 7164417"/>
                  <a:gd name="connsiteY603" fmla="*/ 1419887 h 2489359"/>
                  <a:gd name="connsiteX604" fmla="*/ 3586733 w 7164417"/>
                  <a:gd name="connsiteY604" fmla="*/ 1416177 h 2489359"/>
                  <a:gd name="connsiteX605" fmla="*/ 6630446 w 7164417"/>
                  <a:gd name="connsiteY605" fmla="*/ 1390460 h 2489359"/>
                  <a:gd name="connsiteX606" fmla="*/ 6638161 w 7164417"/>
                  <a:gd name="connsiteY606" fmla="*/ 1391889 h 2489359"/>
                  <a:gd name="connsiteX607" fmla="*/ 6647781 w 7164417"/>
                  <a:gd name="connsiteY607" fmla="*/ 1398271 h 2489359"/>
                  <a:gd name="connsiteX608" fmla="*/ 6640066 w 7164417"/>
                  <a:gd name="connsiteY608" fmla="*/ 1396842 h 2489359"/>
                  <a:gd name="connsiteX609" fmla="*/ 6639971 w 7164417"/>
                  <a:gd name="connsiteY609" fmla="*/ 1396842 h 2489359"/>
                  <a:gd name="connsiteX610" fmla="*/ 6630446 w 7164417"/>
                  <a:gd name="connsiteY610" fmla="*/ 1390460 h 2489359"/>
                  <a:gd name="connsiteX611" fmla="*/ 3611022 w 7164417"/>
                  <a:gd name="connsiteY611" fmla="*/ 1385126 h 2489359"/>
                  <a:gd name="connsiteX612" fmla="*/ 3624357 w 7164417"/>
                  <a:gd name="connsiteY612" fmla="*/ 1388745 h 2489359"/>
                  <a:gd name="connsiteX613" fmla="*/ 3618451 w 7164417"/>
                  <a:gd name="connsiteY613" fmla="*/ 1396460 h 2489359"/>
                  <a:gd name="connsiteX614" fmla="*/ 3605021 w 7164417"/>
                  <a:gd name="connsiteY614" fmla="*/ 1392841 h 2489359"/>
                  <a:gd name="connsiteX615" fmla="*/ 6601490 w 7164417"/>
                  <a:gd name="connsiteY615" fmla="*/ 1371315 h 2489359"/>
                  <a:gd name="connsiteX616" fmla="*/ 6609015 w 7164417"/>
                  <a:gd name="connsiteY616" fmla="*/ 1372648 h 2489359"/>
                  <a:gd name="connsiteX617" fmla="*/ 6618730 w 7164417"/>
                  <a:gd name="connsiteY617" fmla="*/ 1379030 h 2489359"/>
                  <a:gd name="connsiteX618" fmla="*/ 6611110 w 7164417"/>
                  <a:gd name="connsiteY618" fmla="*/ 1377697 h 2489359"/>
                  <a:gd name="connsiteX619" fmla="*/ 6611206 w 7164417"/>
                  <a:gd name="connsiteY619" fmla="*/ 1377697 h 2489359"/>
                  <a:gd name="connsiteX620" fmla="*/ 6601490 w 7164417"/>
                  <a:gd name="connsiteY620" fmla="*/ 1371315 h 2489359"/>
                  <a:gd name="connsiteX621" fmla="*/ 3628643 w 7164417"/>
                  <a:gd name="connsiteY621" fmla="*/ 1362456 h 2489359"/>
                  <a:gd name="connsiteX622" fmla="*/ 3641883 w 7164417"/>
                  <a:gd name="connsiteY622" fmla="*/ 1366076 h 2489359"/>
                  <a:gd name="connsiteX623" fmla="*/ 3636072 w 7164417"/>
                  <a:gd name="connsiteY623" fmla="*/ 1373600 h 2489359"/>
                  <a:gd name="connsiteX624" fmla="*/ 3622833 w 7164417"/>
                  <a:gd name="connsiteY624" fmla="*/ 1369981 h 2489359"/>
                  <a:gd name="connsiteX625" fmla="*/ 6572058 w 7164417"/>
                  <a:gd name="connsiteY625" fmla="*/ 1352360 h 2489359"/>
                  <a:gd name="connsiteX626" fmla="*/ 6579487 w 7164417"/>
                  <a:gd name="connsiteY626" fmla="*/ 1353598 h 2489359"/>
                  <a:gd name="connsiteX627" fmla="*/ 6589393 w 7164417"/>
                  <a:gd name="connsiteY627" fmla="*/ 1359980 h 2489359"/>
                  <a:gd name="connsiteX628" fmla="*/ 6581964 w 7164417"/>
                  <a:gd name="connsiteY628" fmla="*/ 1358647 h 2489359"/>
                  <a:gd name="connsiteX629" fmla="*/ 4847735 w 7164417"/>
                  <a:gd name="connsiteY629" fmla="*/ 1351400 h 2489359"/>
                  <a:gd name="connsiteX630" fmla="*/ 4847747 w 7164417"/>
                  <a:gd name="connsiteY630" fmla="*/ 1351407 h 2489359"/>
                  <a:gd name="connsiteX631" fmla="*/ 4847652 w 7164417"/>
                  <a:gd name="connsiteY631" fmla="*/ 1351407 h 2489359"/>
                  <a:gd name="connsiteX632" fmla="*/ 4761070 w 7164417"/>
                  <a:gd name="connsiteY632" fmla="*/ 1350550 h 2489359"/>
                  <a:gd name="connsiteX633" fmla="*/ 4768975 w 7164417"/>
                  <a:gd name="connsiteY633" fmla="*/ 1355027 h 2489359"/>
                  <a:gd name="connsiteX634" fmla="*/ 4752116 w 7164417"/>
                  <a:gd name="connsiteY634" fmla="*/ 1355313 h 2489359"/>
                  <a:gd name="connsiteX635" fmla="*/ 4752116 w 7164417"/>
                  <a:gd name="connsiteY635" fmla="*/ 1355217 h 2489359"/>
                  <a:gd name="connsiteX636" fmla="*/ 4744401 w 7164417"/>
                  <a:gd name="connsiteY636" fmla="*/ 1350741 h 2489359"/>
                  <a:gd name="connsiteX637" fmla="*/ 4761070 w 7164417"/>
                  <a:gd name="connsiteY637" fmla="*/ 1350550 h 2489359"/>
                  <a:gd name="connsiteX638" fmla="*/ 4692204 w 7164417"/>
                  <a:gd name="connsiteY638" fmla="*/ 1350550 h 2489359"/>
                  <a:gd name="connsiteX639" fmla="*/ 4709920 w 7164417"/>
                  <a:gd name="connsiteY639" fmla="*/ 1350741 h 2489359"/>
                  <a:gd name="connsiteX640" fmla="*/ 4717350 w 7164417"/>
                  <a:gd name="connsiteY640" fmla="*/ 1355217 h 2489359"/>
                  <a:gd name="connsiteX641" fmla="*/ 4699443 w 7164417"/>
                  <a:gd name="connsiteY641" fmla="*/ 1355027 h 2489359"/>
                  <a:gd name="connsiteX642" fmla="*/ 4808980 w 7164417"/>
                  <a:gd name="connsiteY642" fmla="*/ 1348836 h 2489359"/>
                  <a:gd name="connsiteX643" fmla="*/ 4817267 w 7164417"/>
                  <a:gd name="connsiteY643" fmla="*/ 1353217 h 2489359"/>
                  <a:gd name="connsiteX644" fmla="*/ 4801551 w 7164417"/>
                  <a:gd name="connsiteY644" fmla="*/ 1353979 h 2489359"/>
                  <a:gd name="connsiteX645" fmla="*/ 4793359 w 7164417"/>
                  <a:gd name="connsiteY645" fmla="*/ 1349502 h 2489359"/>
                  <a:gd name="connsiteX646" fmla="*/ 4808980 w 7164417"/>
                  <a:gd name="connsiteY646" fmla="*/ 1348836 h 2489359"/>
                  <a:gd name="connsiteX647" fmla="*/ 4637054 w 7164417"/>
                  <a:gd name="connsiteY647" fmla="*/ 1348836 h 2489359"/>
                  <a:gd name="connsiteX648" fmla="*/ 4655723 w 7164417"/>
                  <a:gd name="connsiteY648" fmla="*/ 1349502 h 2489359"/>
                  <a:gd name="connsiteX649" fmla="*/ 4662581 w 7164417"/>
                  <a:gd name="connsiteY649" fmla="*/ 1353979 h 2489359"/>
                  <a:gd name="connsiteX650" fmla="*/ 4643721 w 7164417"/>
                  <a:gd name="connsiteY650" fmla="*/ 1353313 h 2489359"/>
                  <a:gd name="connsiteX651" fmla="*/ 4643817 w 7164417"/>
                  <a:gd name="connsiteY651" fmla="*/ 1353408 h 2489359"/>
                  <a:gd name="connsiteX652" fmla="*/ 4890495 w 7164417"/>
                  <a:gd name="connsiteY652" fmla="*/ 1347398 h 2489359"/>
                  <a:gd name="connsiteX653" fmla="*/ 4890514 w 7164417"/>
                  <a:gd name="connsiteY653" fmla="*/ 1347407 h 2489359"/>
                  <a:gd name="connsiteX654" fmla="*/ 4890419 w 7164417"/>
                  <a:gd name="connsiteY654" fmla="*/ 1347407 h 2489359"/>
                  <a:gd name="connsiteX655" fmla="*/ 4853653 w 7164417"/>
                  <a:gd name="connsiteY655" fmla="*/ 1345883 h 2489359"/>
                  <a:gd name="connsiteX656" fmla="*/ 4862320 w 7164417"/>
                  <a:gd name="connsiteY656" fmla="*/ 1350265 h 2489359"/>
                  <a:gd name="connsiteX657" fmla="*/ 4847735 w 7164417"/>
                  <a:gd name="connsiteY657" fmla="*/ 1351400 h 2489359"/>
                  <a:gd name="connsiteX658" fmla="*/ 4839174 w 7164417"/>
                  <a:gd name="connsiteY658" fmla="*/ 1347026 h 2489359"/>
                  <a:gd name="connsiteX659" fmla="*/ 4853653 w 7164417"/>
                  <a:gd name="connsiteY659" fmla="*/ 1345883 h 2489359"/>
                  <a:gd name="connsiteX660" fmla="*/ 4579047 w 7164417"/>
                  <a:gd name="connsiteY660" fmla="*/ 1345788 h 2489359"/>
                  <a:gd name="connsiteX661" fmla="*/ 4598668 w 7164417"/>
                  <a:gd name="connsiteY661" fmla="*/ 1346931 h 2489359"/>
                  <a:gd name="connsiteX662" fmla="*/ 4605050 w 7164417"/>
                  <a:gd name="connsiteY662" fmla="*/ 1351407 h 2489359"/>
                  <a:gd name="connsiteX663" fmla="*/ 4585238 w 7164417"/>
                  <a:gd name="connsiteY663" fmla="*/ 1350169 h 2489359"/>
                  <a:gd name="connsiteX664" fmla="*/ 4585238 w 7164417"/>
                  <a:gd name="connsiteY664" fmla="*/ 1350265 h 2489359"/>
                  <a:gd name="connsiteX665" fmla="*/ 4929732 w 7164417"/>
                  <a:gd name="connsiteY665" fmla="*/ 1342157 h 2489359"/>
                  <a:gd name="connsiteX666" fmla="*/ 4929757 w 7164417"/>
                  <a:gd name="connsiteY666" fmla="*/ 1342168 h 2489359"/>
                  <a:gd name="connsiteX667" fmla="*/ 4929662 w 7164417"/>
                  <a:gd name="connsiteY667" fmla="*/ 1342168 h 2489359"/>
                  <a:gd name="connsiteX668" fmla="*/ 4894991 w 7164417"/>
                  <a:gd name="connsiteY668" fmla="*/ 1341501 h 2489359"/>
                  <a:gd name="connsiteX669" fmla="*/ 4903944 w 7164417"/>
                  <a:gd name="connsiteY669" fmla="*/ 1345788 h 2489359"/>
                  <a:gd name="connsiteX670" fmla="*/ 4890495 w 7164417"/>
                  <a:gd name="connsiteY670" fmla="*/ 1347398 h 2489359"/>
                  <a:gd name="connsiteX671" fmla="*/ 4881561 w 7164417"/>
                  <a:gd name="connsiteY671" fmla="*/ 1343121 h 2489359"/>
                  <a:gd name="connsiteX672" fmla="*/ 4894991 w 7164417"/>
                  <a:gd name="connsiteY672" fmla="*/ 1341501 h 2489359"/>
                  <a:gd name="connsiteX673" fmla="*/ 4518468 w 7164417"/>
                  <a:gd name="connsiteY673" fmla="*/ 1341216 h 2489359"/>
                  <a:gd name="connsiteX674" fmla="*/ 4538946 w 7164417"/>
                  <a:gd name="connsiteY674" fmla="*/ 1342930 h 2489359"/>
                  <a:gd name="connsiteX675" fmla="*/ 4544662 w 7164417"/>
                  <a:gd name="connsiteY675" fmla="*/ 1347407 h 2489359"/>
                  <a:gd name="connsiteX676" fmla="*/ 4523992 w 7164417"/>
                  <a:gd name="connsiteY676" fmla="*/ 1345692 h 2489359"/>
                  <a:gd name="connsiteX677" fmla="*/ 4524087 w 7164417"/>
                  <a:gd name="connsiteY677" fmla="*/ 1345692 h 2489359"/>
                  <a:gd name="connsiteX678" fmla="*/ 3645883 w 7164417"/>
                  <a:gd name="connsiteY678" fmla="*/ 1340263 h 2489359"/>
                  <a:gd name="connsiteX679" fmla="*/ 3658933 w 7164417"/>
                  <a:gd name="connsiteY679" fmla="*/ 1343787 h 2489359"/>
                  <a:gd name="connsiteX680" fmla="*/ 3653313 w 7164417"/>
                  <a:gd name="connsiteY680" fmla="*/ 1351121 h 2489359"/>
                  <a:gd name="connsiteX681" fmla="*/ 3653313 w 7164417"/>
                  <a:gd name="connsiteY681" fmla="*/ 1351217 h 2489359"/>
                  <a:gd name="connsiteX682" fmla="*/ 3640168 w 7164417"/>
                  <a:gd name="connsiteY682" fmla="*/ 1347597 h 2489359"/>
                  <a:gd name="connsiteX683" fmla="*/ 4932710 w 7164417"/>
                  <a:gd name="connsiteY683" fmla="*/ 1335977 h 2489359"/>
                  <a:gd name="connsiteX684" fmla="*/ 4942044 w 7164417"/>
                  <a:gd name="connsiteY684" fmla="*/ 1340168 h 2489359"/>
                  <a:gd name="connsiteX685" fmla="*/ 4929732 w 7164417"/>
                  <a:gd name="connsiteY685" fmla="*/ 1342157 h 2489359"/>
                  <a:gd name="connsiteX686" fmla="*/ 4920518 w 7164417"/>
                  <a:gd name="connsiteY686" fmla="*/ 1337977 h 2489359"/>
                  <a:gd name="connsiteX687" fmla="*/ 4932710 w 7164417"/>
                  <a:gd name="connsiteY687" fmla="*/ 1335977 h 2489359"/>
                  <a:gd name="connsiteX688" fmla="*/ 4455412 w 7164417"/>
                  <a:gd name="connsiteY688" fmla="*/ 1335120 h 2489359"/>
                  <a:gd name="connsiteX689" fmla="*/ 4476653 w 7164417"/>
                  <a:gd name="connsiteY689" fmla="*/ 1337310 h 2489359"/>
                  <a:gd name="connsiteX690" fmla="*/ 4481796 w 7164417"/>
                  <a:gd name="connsiteY690" fmla="*/ 1341787 h 2489359"/>
                  <a:gd name="connsiteX691" fmla="*/ 4460270 w 7164417"/>
                  <a:gd name="connsiteY691" fmla="*/ 1339597 h 2489359"/>
                  <a:gd name="connsiteX692" fmla="*/ 4460365 w 7164417"/>
                  <a:gd name="connsiteY692" fmla="*/ 1339597 h 2489359"/>
                  <a:gd name="connsiteX693" fmla="*/ 6542244 w 7164417"/>
                  <a:gd name="connsiteY693" fmla="*/ 1333405 h 2489359"/>
                  <a:gd name="connsiteX694" fmla="*/ 6549483 w 7164417"/>
                  <a:gd name="connsiteY694" fmla="*/ 1334643 h 2489359"/>
                  <a:gd name="connsiteX695" fmla="*/ 6559580 w 7164417"/>
                  <a:gd name="connsiteY695" fmla="*/ 1340930 h 2489359"/>
                  <a:gd name="connsiteX696" fmla="*/ 6552246 w 7164417"/>
                  <a:gd name="connsiteY696" fmla="*/ 1339692 h 2489359"/>
                  <a:gd name="connsiteX697" fmla="*/ 6542244 w 7164417"/>
                  <a:gd name="connsiteY697" fmla="*/ 1333405 h 2489359"/>
                  <a:gd name="connsiteX698" fmla="*/ 4967000 w 7164417"/>
                  <a:gd name="connsiteY698" fmla="*/ 1329214 h 2489359"/>
                  <a:gd name="connsiteX699" fmla="*/ 4976620 w 7164417"/>
                  <a:gd name="connsiteY699" fmla="*/ 1333310 h 2489359"/>
                  <a:gd name="connsiteX700" fmla="*/ 4965476 w 7164417"/>
                  <a:gd name="connsiteY700" fmla="*/ 1335786 h 2489359"/>
                  <a:gd name="connsiteX701" fmla="*/ 4965476 w 7164417"/>
                  <a:gd name="connsiteY701" fmla="*/ 1335691 h 2489359"/>
                  <a:gd name="connsiteX702" fmla="*/ 4955951 w 7164417"/>
                  <a:gd name="connsiteY702" fmla="*/ 1331596 h 2489359"/>
                  <a:gd name="connsiteX703" fmla="*/ 4967000 w 7164417"/>
                  <a:gd name="connsiteY703" fmla="*/ 1329214 h 2489359"/>
                  <a:gd name="connsiteX704" fmla="*/ 4390166 w 7164417"/>
                  <a:gd name="connsiteY704" fmla="*/ 1327690 h 2489359"/>
                  <a:gd name="connsiteX705" fmla="*/ 4412169 w 7164417"/>
                  <a:gd name="connsiteY705" fmla="*/ 1330357 h 2489359"/>
                  <a:gd name="connsiteX706" fmla="*/ 4416645 w 7164417"/>
                  <a:gd name="connsiteY706" fmla="*/ 1334739 h 2489359"/>
                  <a:gd name="connsiteX707" fmla="*/ 4394452 w 7164417"/>
                  <a:gd name="connsiteY707" fmla="*/ 1332072 h 2489359"/>
                  <a:gd name="connsiteX708" fmla="*/ 4997766 w 7164417"/>
                  <a:gd name="connsiteY708" fmla="*/ 1321213 h 2489359"/>
                  <a:gd name="connsiteX709" fmla="*/ 5007576 w 7164417"/>
                  <a:gd name="connsiteY709" fmla="*/ 1325214 h 2489359"/>
                  <a:gd name="connsiteX710" fmla="*/ 4997671 w 7164417"/>
                  <a:gd name="connsiteY710" fmla="*/ 1328071 h 2489359"/>
                  <a:gd name="connsiteX711" fmla="*/ 4997671 w 7164417"/>
                  <a:gd name="connsiteY711" fmla="*/ 1327976 h 2489359"/>
                  <a:gd name="connsiteX712" fmla="*/ 4987955 w 7164417"/>
                  <a:gd name="connsiteY712" fmla="*/ 1323975 h 2489359"/>
                  <a:gd name="connsiteX713" fmla="*/ 4997766 w 7164417"/>
                  <a:gd name="connsiteY713" fmla="*/ 1321213 h 2489359"/>
                  <a:gd name="connsiteX714" fmla="*/ 4322824 w 7164417"/>
                  <a:gd name="connsiteY714" fmla="*/ 1318737 h 2489359"/>
                  <a:gd name="connsiteX715" fmla="*/ 4345494 w 7164417"/>
                  <a:gd name="connsiteY715" fmla="*/ 1321880 h 2489359"/>
                  <a:gd name="connsiteX716" fmla="*/ 4349304 w 7164417"/>
                  <a:gd name="connsiteY716" fmla="*/ 1326261 h 2489359"/>
                  <a:gd name="connsiteX717" fmla="*/ 4326444 w 7164417"/>
                  <a:gd name="connsiteY717" fmla="*/ 1323023 h 2489359"/>
                  <a:gd name="connsiteX718" fmla="*/ 3662838 w 7164417"/>
                  <a:gd name="connsiteY718" fmla="*/ 1318641 h 2489359"/>
                  <a:gd name="connsiteX719" fmla="*/ 3675792 w 7164417"/>
                  <a:gd name="connsiteY719" fmla="*/ 1322165 h 2489359"/>
                  <a:gd name="connsiteX720" fmla="*/ 3670267 w 7164417"/>
                  <a:gd name="connsiteY720" fmla="*/ 1329404 h 2489359"/>
                  <a:gd name="connsiteX721" fmla="*/ 3670172 w 7164417"/>
                  <a:gd name="connsiteY721" fmla="*/ 1329309 h 2489359"/>
                  <a:gd name="connsiteX722" fmla="*/ 3657218 w 7164417"/>
                  <a:gd name="connsiteY722" fmla="*/ 1325785 h 2489359"/>
                  <a:gd name="connsiteX723" fmla="*/ 6511765 w 7164417"/>
                  <a:gd name="connsiteY723" fmla="*/ 1314546 h 2489359"/>
                  <a:gd name="connsiteX724" fmla="*/ 6518909 w 7164417"/>
                  <a:gd name="connsiteY724" fmla="*/ 1315689 h 2489359"/>
                  <a:gd name="connsiteX725" fmla="*/ 6529100 w 7164417"/>
                  <a:gd name="connsiteY725" fmla="*/ 1321975 h 2489359"/>
                  <a:gd name="connsiteX726" fmla="*/ 6521861 w 7164417"/>
                  <a:gd name="connsiteY726" fmla="*/ 1320832 h 2489359"/>
                  <a:gd name="connsiteX727" fmla="*/ 6521956 w 7164417"/>
                  <a:gd name="connsiteY727" fmla="*/ 1320832 h 2489359"/>
                  <a:gd name="connsiteX728" fmla="*/ 6511765 w 7164417"/>
                  <a:gd name="connsiteY728" fmla="*/ 1314546 h 2489359"/>
                  <a:gd name="connsiteX729" fmla="*/ 5025007 w 7164417"/>
                  <a:gd name="connsiteY729" fmla="*/ 1312069 h 2489359"/>
                  <a:gd name="connsiteX730" fmla="*/ 5035008 w 7164417"/>
                  <a:gd name="connsiteY730" fmla="*/ 1315879 h 2489359"/>
                  <a:gd name="connsiteX731" fmla="*/ 5026341 w 7164417"/>
                  <a:gd name="connsiteY731" fmla="*/ 1319118 h 2489359"/>
                  <a:gd name="connsiteX732" fmla="*/ 5026246 w 7164417"/>
                  <a:gd name="connsiteY732" fmla="*/ 1319118 h 2489359"/>
                  <a:gd name="connsiteX733" fmla="*/ 5016340 w 7164417"/>
                  <a:gd name="connsiteY733" fmla="*/ 1315213 h 2489359"/>
                  <a:gd name="connsiteX734" fmla="*/ 5025007 w 7164417"/>
                  <a:gd name="connsiteY734" fmla="*/ 1312069 h 2489359"/>
                  <a:gd name="connsiteX735" fmla="*/ 4253863 w 7164417"/>
                  <a:gd name="connsiteY735" fmla="*/ 1308259 h 2489359"/>
                  <a:gd name="connsiteX736" fmla="*/ 4277104 w 7164417"/>
                  <a:gd name="connsiteY736" fmla="*/ 1311879 h 2489359"/>
                  <a:gd name="connsiteX737" fmla="*/ 4280152 w 7164417"/>
                  <a:gd name="connsiteY737" fmla="*/ 1316165 h 2489359"/>
                  <a:gd name="connsiteX738" fmla="*/ 4256721 w 7164417"/>
                  <a:gd name="connsiteY738" fmla="*/ 1312450 h 2489359"/>
                  <a:gd name="connsiteX739" fmla="*/ 3686572 w 7164417"/>
                  <a:gd name="connsiteY739" fmla="*/ 1307856 h 2489359"/>
                  <a:gd name="connsiteX740" fmla="*/ 3686650 w 7164417"/>
                  <a:gd name="connsiteY740" fmla="*/ 1307878 h 2489359"/>
                  <a:gd name="connsiteX741" fmla="*/ 3686555 w 7164417"/>
                  <a:gd name="connsiteY741" fmla="*/ 1307878 h 2489359"/>
                  <a:gd name="connsiteX742" fmla="*/ 5048629 w 7164417"/>
                  <a:gd name="connsiteY742" fmla="*/ 1301877 h 2489359"/>
                  <a:gd name="connsiteX743" fmla="*/ 5058726 w 7164417"/>
                  <a:gd name="connsiteY743" fmla="*/ 1305592 h 2489359"/>
                  <a:gd name="connsiteX744" fmla="*/ 5051201 w 7164417"/>
                  <a:gd name="connsiteY744" fmla="*/ 1309116 h 2489359"/>
                  <a:gd name="connsiteX745" fmla="*/ 5051201 w 7164417"/>
                  <a:gd name="connsiteY745" fmla="*/ 1309212 h 2489359"/>
                  <a:gd name="connsiteX746" fmla="*/ 5041104 w 7164417"/>
                  <a:gd name="connsiteY746" fmla="*/ 1305402 h 2489359"/>
                  <a:gd name="connsiteX747" fmla="*/ 5048629 w 7164417"/>
                  <a:gd name="connsiteY747" fmla="*/ 1301877 h 2489359"/>
                  <a:gd name="connsiteX748" fmla="*/ 3679221 w 7164417"/>
                  <a:gd name="connsiteY748" fmla="*/ 1297305 h 2489359"/>
                  <a:gd name="connsiteX749" fmla="*/ 3691984 w 7164417"/>
                  <a:gd name="connsiteY749" fmla="*/ 1300829 h 2489359"/>
                  <a:gd name="connsiteX750" fmla="*/ 3686572 w 7164417"/>
                  <a:gd name="connsiteY750" fmla="*/ 1307856 h 2489359"/>
                  <a:gd name="connsiteX751" fmla="*/ 3673792 w 7164417"/>
                  <a:gd name="connsiteY751" fmla="*/ 1304353 h 2489359"/>
                  <a:gd name="connsiteX752" fmla="*/ 4183378 w 7164417"/>
                  <a:gd name="connsiteY752" fmla="*/ 1296353 h 2489359"/>
                  <a:gd name="connsiteX753" fmla="*/ 4207000 w 7164417"/>
                  <a:gd name="connsiteY753" fmla="*/ 1300449 h 2489359"/>
                  <a:gd name="connsiteX754" fmla="*/ 4209286 w 7164417"/>
                  <a:gd name="connsiteY754" fmla="*/ 1304544 h 2489359"/>
                  <a:gd name="connsiteX755" fmla="*/ 4185474 w 7164417"/>
                  <a:gd name="connsiteY755" fmla="*/ 1300354 h 2489359"/>
                  <a:gd name="connsiteX756" fmla="*/ 4185474 w 7164417"/>
                  <a:gd name="connsiteY756" fmla="*/ 1300449 h 2489359"/>
                  <a:gd name="connsiteX757" fmla="*/ 6480999 w 7164417"/>
                  <a:gd name="connsiteY757" fmla="*/ 1295877 h 2489359"/>
                  <a:gd name="connsiteX758" fmla="*/ 6488047 w 7164417"/>
                  <a:gd name="connsiteY758" fmla="*/ 1296924 h 2489359"/>
                  <a:gd name="connsiteX759" fmla="*/ 6498430 w 7164417"/>
                  <a:gd name="connsiteY759" fmla="*/ 1303211 h 2489359"/>
                  <a:gd name="connsiteX760" fmla="*/ 6491381 w 7164417"/>
                  <a:gd name="connsiteY760" fmla="*/ 1302068 h 2489359"/>
                  <a:gd name="connsiteX761" fmla="*/ 6491286 w 7164417"/>
                  <a:gd name="connsiteY761" fmla="*/ 1302068 h 2489359"/>
                  <a:gd name="connsiteX762" fmla="*/ 6480999 w 7164417"/>
                  <a:gd name="connsiteY762" fmla="*/ 1295877 h 2489359"/>
                  <a:gd name="connsiteX763" fmla="*/ 5068632 w 7164417"/>
                  <a:gd name="connsiteY763" fmla="*/ 1290829 h 2489359"/>
                  <a:gd name="connsiteX764" fmla="*/ 5078824 w 7164417"/>
                  <a:gd name="connsiteY764" fmla="*/ 1294448 h 2489359"/>
                  <a:gd name="connsiteX765" fmla="*/ 5072537 w 7164417"/>
                  <a:gd name="connsiteY765" fmla="*/ 1298353 h 2489359"/>
                  <a:gd name="connsiteX766" fmla="*/ 5072537 w 7164417"/>
                  <a:gd name="connsiteY766" fmla="*/ 1298258 h 2489359"/>
                  <a:gd name="connsiteX767" fmla="*/ 5062345 w 7164417"/>
                  <a:gd name="connsiteY767" fmla="*/ 1294639 h 2489359"/>
                  <a:gd name="connsiteX768" fmla="*/ 5068632 w 7164417"/>
                  <a:gd name="connsiteY768" fmla="*/ 1290829 h 2489359"/>
                  <a:gd name="connsiteX769" fmla="*/ 5090186 w 7164417"/>
                  <a:gd name="connsiteY769" fmla="*/ 1286233 h 2489359"/>
                  <a:gd name="connsiteX770" fmla="*/ 5090253 w 7164417"/>
                  <a:gd name="connsiteY770" fmla="*/ 1286256 h 2489359"/>
                  <a:gd name="connsiteX771" fmla="*/ 5090158 w 7164417"/>
                  <a:gd name="connsiteY771" fmla="*/ 1286256 h 2489359"/>
                  <a:gd name="connsiteX772" fmla="*/ 4111941 w 7164417"/>
                  <a:gd name="connsiteY772" fmla="*/ 1283018 h 2489359"/>
                  <a:gd name="connsiteX773" fmla="*/ 4135848 w 7164417"/>
                  <a:gd name="connsiteY773" fmla="*/ 1287590 h 2489359"/>
                  <a:gd name="connsiteX774" fmla="*/ 4137468 w 7164417"/>
                  <a:gd name="connsiteY774" fmla="*/ 1291590 h 2489359"/>
                  <a:gd name="connsiteX775" fmla="*/ 4113370 w 7164417"/>
                  <a:gd name="connsiteY775" fmla="*/ 1287018 h 2489359"/>
                  <a:gd name="connsiteX776" fmla="*/ 4113274 w 7164417"/>
                  <a:gd name="connsiteY776" fmla="*/ 1287018 h 2489359"/>
                  <a:gd name="connsiteX777" fmla="*/ 5085015 w 7164417"/>
                  <a:gd name="connsiteY777" fmla="*/ 1278636 h 2489359"/>
                  <a:gd name="connsiteX778" fmla="*/ 5095302 w 7164417"/>
                  <a:gd name="connsiteY778" fmla="*/ 1282065 h 2489359"/>
                  <a:gd name="connsiteX779" fmla="*/ 5090186 w 7164417"/>
                  <a:gd name="connsiteY779" fmla="*/ 1286233 h 2489359"/>
                  <a:gd name="connsiteX780" fmla="*/ 5079967 w 7164417"/>
                  <a:gd name="connsiteY780" fmla="*/ 1282732 h 2489359"/>
                  <a:gd name="connsiteX781" fmla="*/ 5085015 w 7164417"/>
                  <a:gd name="connsiteY781" fmla="*/ 1278636 h 2489359"/>
                  <a:gd name="connsiteX782" fmla="*/ 6449662 w 7164417"/>
                  <a:gd name="connsiteY782" fmla="*/ 1277208 h 2489359"/>
                  <a:gd name="connsiteX783" fmla="*/ 6456615 w 7164417"/>
                  <a:gd name="connsiteY783" fmla="*/ 1278256 h 2489359"/>
                  <a:gd name="connsiteX784" fmla="*/ 6467093 w 7164417"/>
                  <a:gd name="connsiteY784" fmla="*/ 1284447 h 2489359"/>
                  <a:gd name="connsiteX785" fmla="*/ 6460139 w 7164417"/>
                  <a:gd name="connsiteY785" fmla="*/ 1283399 h 2489359"/>
                  <a:gd name="connsiteX786" fmla="*/ 3695509 w 7164417"/>
                  <a:gd name="connsiteY786" fmla="*/ 1276636 h 2489359"/>
                  <a:gd name="connsiteX787" fmla="*/ 3708177 w 7164417"/>
                  <a:gd name="connsiteY787" fmla="*/ 1280065 h 2489359"/>
                  <a:gd name="connsiteX788" fmla="*/ 3702843 w 7164417"/>
                  <a:gd name="connsiteY788" fmla="*/ 1286923 h 2489359"/>
                  <a:gd name="connsiteX789" fmla="*/ 3690175 w 7164417"/>
                  <a:gd name="connsiteY789" fmla="*/ 1283494 h 2489359"/>
                  <a:gd name="connsiteX790" fmla="*/ 5104372 w 7164417"/>
                  <a:gd name="connsiteY790" fmla="*/ 1273374 h 2489359"/>
                  <a:gd name="connsiteX791" fmla="*/ 5104446 w 7164417"/>
                  <a:gd name="connsiteY791" fmla="*/ 1273398 h 2489359"/>
                  <a:gd name="connsiteX792" fmla="*/ 5104351 w 7164417"/>
                  <a:gd name="connsiteY792" fmla="*/ 1273398 h 2489359"/>
                  <a:gd name="connsiteX793" fmla="*/ 4039836 w 7164417"/>
                  <a:gd name="connsiteY793" fmla="*/ 1268445 h 2489359"/>
                  <a:gd name="connsiteX794" fmla="*/ 4063935 w 7164417"/>
                  <a:gd name="connsiteY794" fmla="*/ 1273493 h 2489359"/>
                  <a:gd name="connsiteX795" fmla="*/ 4064792 w 7164417"/>
                  <a:gd name="connsiteY795" fmla="*/ 1277398 h 2489359"/>
                  <a:gd name="connsiteX796" fmla="*/ 4040408 w 7164417"/>
                  <a:gd name="connsiteY796" fmla="*/ 1272350 h 2489359"/>
                  <a:gd name="connsiteX797" fmla="*/ 4040408 w 7164417"/>
                  <a:gd name="connsiteY797" fmla="*/ 1272255 h 2489359"/>
                  <a:gd name="connsiteX798" fmla="*/ 3718576 w 7164417"/>
                  <a:gd name="connsiteY798" fmla="*/ 1266422 h 2489359"/>
                  <a:gd name="connsiteX799" fmla="*/ 3718654 w 7164417"/>
                  <a:gd name="connsiteY799" fmla="*/ 1266444 h 2489359"/>
                  <a:gd name="connsiteX800" fmla="*/ 3718559 w 7164417"/>
                  <a:gd name="connsiteY800" fmla="*/ 1266444 h 2489359"/>
                  <a:gd name="connsiteX801" fmla="*/ 5097968 w 7164417"/>
                  <a:gd name="connsiteY801" fmla="*/ 1265682 h 2489359"/>
                  <a:gd name="connsiteX802" fmla="*/ 5108256 w 7164417"/>
                  <a:gd name="connsiteY802" fmla="*/ 1268921 h 2489359"/>
                  <a:gd name="connsiteX803" fmla="*/ 5104372 w 7164417"/>
                  <a:gd name="connsiteY803" fmla="*/ 1273374 h 2489359"/>
                  <a:gd name="connsiteX804" fmla="*/ 5094063 w 7164417"/>
                  <a:gd name="connsiteY804" fmla="*/ 1270064 h 2489359"/>
                  <a:gd name="connsiteX805" fmla="*/ 5097968 w 7164417"/>
                  <a:gd name="connsiteY805" fmla="*/ 1265682 h 2489359"/>
                  <a:gd name="connsiteX806" fmla="*/ 5114938 w 7164417"/>
                  <a:gd name="connsiteY806" fmla="*/ 1259657 h 2489359"/>
                  <a:gd name="connsiteX807" fmla="*/ 5115019 w 7164417"/>
                  <a:gd name="connsiteY807" fmla="*/ 1259682 h 2489359"/>
                  <a:gd name="connsiteX808" fmla="*/ 5114923 w 7164417"/>
                  <a:gd name="connsiteY808" fmla="*/ 1259682 h 2489359"/>
                  <a:gd name="connsiteX809" fmla="*/ 6417848 w 7164417"/>
                  <a:gd name="connsiteY809" fmla="*/ 1258729 h 2489359"/>
                  <a:gd name="connsiteX810" fmla="*/ 6424611 w 7164417"/>
                  <a:gd name="connsiteY810" fmla="*/ 1259682 h 2489359"/>
                  <a:gd name="connsiteX811" fmla="*/ 6435279 w 7164417"/>
                  <a:gd name="connsiteY811" fmla="*/ 1265873 h 2489359"/>
                  <a:gd name="connsiteX812" fmla="*/ 6428516 w 7164417"/>
                  <a:gd name="connsiteY812" fmla="*/ 1264920 h 2489359"/>
                  <a:gd name="connsiteX813" fmla="*/ 3711320 w 7164417"/>
                  <a:gd name="connsiteY813" fmla="*/ 1256252 h 2489359"/>
                  <a:gd name="connsiteX814" fmla="*/ 3723798 w 7164417"/>
                  <a:gd name="connsiteY814" fmla="*/ 1259681 h 2489359"/>
                  <a:gd name="connsiteX815" fmla="*/ 3718576 w 7164417"/>
                  <a:gd name="connsiteY815" fmla="*/ 1266422 h 2489359"/>
                  <a:gd name="connsiteX816" fmla="*/ 3706081 w 7164417"/>
                  <a:gd name="connsiteY816" fmla="*/ 1263015 h 2489359"/>
                  <a:gd name="connsiteX817" fmla="*/ 3967065 w 7164417"/>
                  <a:gd name="connsiteY817" fmla="*/ 1256157 h 2489359"/>
                  <a:gd name="connsiteX818" fmla="*/ 3967070 w 7164417"/>
                  <a:gd name="connsiteY818" fmla="*/ 1256158 h 2489359"/>
                  <a:gd name="connsiteX819" fmla="*/ 3967065 w 7164417"/>
                  <a:gd name="connsiteY819" fmla="*/ 1256253 h 2489359"/>
                  <a:gd name="connsiteX820" fmla="*/ 3967256 w 7164417"/>
                  <a:gd name="connsiteY820" fmla="*/ 1252538 h 2489359"/>
                  <a:gd name="connsiteX821" fmla="*/ 3991545 w 7164417"/>
                  <a:gd name="connsiteY821" fmla="*/ 1257967 h 2489359"/>
                  <a:gd name="connsiteX822" fmla="*/ 3991545 w 7164417"/>
                  <a:gd name="connsiteY822" fmla="*/ 1261682 h 2489359"/>
                  <a:gd name="connsiteX823" fmla="*/ 3967070 w 7164417"/>
                  <a:gd name="connsiteY823" fmla="*/ 1256158 h 2489359"/>
                  <a:gd name="connsiteX824" fmla="*/ 5107399 w 7164417"/>
                  <a:gd name="connsiteY824" fmla="*/ 1251776 h 2489359"/>
                  <a:gd name="connsiteX825" fmla="*/ 5117685 w 7164417"/>
                  <a:gd name="connsiteY825" fmla="*/ 1254919 h 2489359"/>
                  <a:gd name="connsiteX826" fmla="*/ 5114938 w 7164417"/>
                  <a:gd name="connsiteY826" fmla="*/ 1259657 h 2489359"/>
                  <a:gd name="connsiteX827" fmla="*/ 5104636 w 7164417"/>
                  <a:gd name="connsiteY827" fmla="*/ 1256443 h 2489359"/>
                  <a:gd name="connsiteX828" fmla="*/ 5107399 w 7164417"/>
                  <a:gd name="connsiteY828" fmla="*/ 1251776 h 2489359"/>
                  <a:gd name="connsiteX829" fmla="*/ 6385749 w 7164417"/>
                  <a:gd name="connsiteY829" fmla="*/ 1240441 h 2489359"/>
                  <a:gd name="connsiteX830" fmla="*/ 6392416 w 7164417"/>
                  <a:gd name="connsiteY830" fmla="*/ 1241394 h 2489359"/>
                  <a:gd name="connsiteX831" fmla="*/ 6403180 w 7164417"/>
                  <a:gd name="connsiteY831" fmla="*/ 1247490 h 2489359"/>
                  <a:gd name="connsiteX832" fmla="*/ 6396512 w 7164417"/>
                  <a:gd name="connsiteY832" fmla="*/ 1246537 h 2489359"/>
                  <a:gd name="connsiteX833" fmla="*/ 3893532 w 7164417"/>
                  <a:gd name="connsiteY833" fmla="*/ 1238917 h 2489359"/>
                  <a:gd name="connsiteX834" fmla="*/ 3893556 w 7164417"/>
                  <a:gd name="connsiteY834" fmla="*/ 1238923 h 2489359"/>
                  <a:gd name="connsiteX835" fmla="*/ 3893532 w 7164417"/>
                  <a:gd name="connsiteY835" fmla="*/ 1239012 h 2489359"/>
                  <a:gd name="connsiteX836" fmla="*/ 5113494 w 7164417"/>
                  <a:gd name="connsiteY836" fmla="*/ 1237203 h 2489359"/>
                  <a:gd name="connsiteX837" fmla="*/ 5123781 w 7164417"/>
                  <a:gd name="connsiteY837" fmla="*/ 1240156 h 2489359"/>
                  <a:gd name="connsiteX838" fmla="*/ 5122162 w 7164417"/>
                  <a:gd name="connsiteY838" fmla="*/ 1245108 h 2489359"/>
                  <a:gd name="connsiteX839" fmla="*/ 5122162 w 7164417"/>
                  <a:gd name="connsiteY839" fmla="*/ 1245204 h 2489359"/>
                  <a:gd name="connsiteX840" fmla="*/ 5111875 w 7164417"/>
                  <a:gd name="connsiteY840" fmla="*/ 1242156 h 2489359"/>
                  <a:gd name="connsiteX841" fmla="*/ 5113494 w 7164417"/>
                  <a:gd name="connsiteY841" fmla="*/ 1237203 h 2489359"/>
                  <a:gd name="connsiteX842" fmla="*/ 3726751 w 7164417"/>
                  <a:gd name="connsiteY842" fmla="*/ 1236345 h 2489359"/>
                  <a:gd name="connsiteX843" fmla="*/ 3739133 w 7164417"/>
                  <a:gd name="connsiteY843" fmla="*/ 1239679 h 2489359"/>
                  <a:gd name="connsiteX844" fmla="*/ 3734085 w 7164417"/>
                  <a:gd name="connsiteY844" fmla="*/ 1246251 h 2489359"/>
                  <a:gd name="connsiteX845" fmla="*/ 3734085 w 7164417"/>
                  <a:gd name="connsiteY845" fmla="*/ 1246346 h 2489359"/>
                  <a:gd name="connsiteX846" fmla="*/ 3721607 w 7164417"/>
                  <a:gd name="connsiteY846" fmla="*/ 1242917 h 2489359"/>
                  <a:gd name="connsiteX847" fmla="*/ 3894485 w 7164417"/>
                  <a:gd name="connsiteY847" fmla="*/ 1235488 h 2489359"/>
                  <a:gd name="connsiteX848" fmla="*/ 3918678 w 7164417"/>
                  <a:gd name="connsiteY848" fmla="*/ 1241298 h 2489359"/>
                  <a:gd name="connsiteX849" fmla="*/ 3918012 w 7164417"/>
                  <a:gd name="connsiteY849" fmla="*/ 1244823 h 2489359"/>
                  <a:gd name="connsiteX850" fmla="*/ 3893556 w 7164417"/>
                  <a:gd name="connsiteY850" fmla="*/ 1238923 h 2489359"/>
                  <a:gd name="connsiteX851" fmla="*/ 6353173 w 7164417"/>
                  <a:gd name="connsiteY851" fmla="*/ 1222153 h 2489359"/>
                  <a:gd name="connsiteX852" fmla="*/ 6359650 w 7164417"/>
                  <a:gd name="connsiteY852" fmla="*/ 1223010 h 2489359"/>
                  <a:gd name="connsiteX853" fmla="*/ 6370604 w 7164417"/>
                  <a:gd name="connsiteY853" fmla="*/ 1229106 h 2489359"/>
                  <a:gd name="connsiteX854" fmla="*/ 6364032 w 7164417"/>
                  <a:gd name="connsiteY854" fmla="*/ 1228249 h 2489359"/>
                  <a:gd name="connsiteX855" fmla="*/ 5116257 w 7164417"/>
                  <a:gd name="connsiteY855" fmla="*/ 1221963 h 2489359"/>
                  <a:gd name="connsiteX856" fmla="*/ 5126449 w 7164417"/>
                  <a:gd name="connsiteY856" fmla="*/ 1224820 h 2489359"/>
                  <a:gd name="connsiteX857" fmla="*/ 5125972 w 7164417"/>
                  <a:gd name="connsiteY857" fmla="*/ 1230059 h 2489359"/>
                  <a:gd name="connsiteX858" fmla="*/ 5125972 w 7164417"/>
                  <a:gd name="connsiteY858" fmla="*/ 1229964 h 2489359"/>
                  <a:gd name="connsiteX859" fmla="*/ 5115685 w 7164417"/>
                  <a:gd name="connsiteY859" fmla="*/ 1227106 h 2489359"/>
                  <a:gd name="connsiteX860" fmla="*/ 5116257 w 7164417"/>
                  <a:gd name="connsiteY860" fmla="*/ 1221963 h 2489359"/>
                  <a:gd name="connsiteX861" fmla="*/ 3820190 w 7164417"/>
                  <a:gd name="connsiteY861" fmla="*/ 1220534 h 2489359"/>
                  <a:gd name="connsiteX862" fmla="*/ 3820236 w 7164417"/>
                  <a:gd name="connsiteY862" fmla="*/ 1220546 h 2489359"/>
                  <a:gd name="connsiteX863" fmla="*/ 3820190 w 7164417"/>
                  <a:gd name="connsiteY863" fmla="*/ 1220629 h 2489359"/>
                  <a:gd name="connsiteX864" fmla="*/ 3822000 w 7164417"/>
                  <a:gd name="connsiteY864" fmla="*/ 1217295 h 2489359"/>
                  <a:gd name="connsiteX865" fmla="*/ 3846193 w 7164417"/>
                  <a:gd name="connsiteY865" fmla="*/ 1223487 h 2489359"/>
                  <a:gd name="connsiteX866" fmla="*/ 3844669 w 7164417"/>
                  <a:gd name="connsiteY866" fmla="*/ 1226820 h 2489359"/>
                  <a:gd name="connsiteX867" fmla="*/ 3820236 w 7164417"/>
                  <a:gd name="connsiteY867" fmla="*/ 1220546 h 2489359"/>
                  <a:gd name="connsiteX868" fmla="*/ 3741990 w 7164417"/>
                  <a:gd name="connsiteY868" fmla="*/ 1216914 h 2489359"/>
                  <a:gd name="connsiteX869" fmla="*/ 3754278 w 7164417"/>
                  <a:gd name="connsiteY869" fmla="*/ 1220248 h 2489359"/>
                  <a:gd name="connsiteX870" fmla="*/ 3749325 w 7164417"/>
                  <a:gd name="connsiteY870" fmla="*/ 1226725 h 2489359"/>
                  <a:gd name="connsiteX871" fmla="*/ 3749229 w 7164417"/>
                  <a:gd name="connsiteY871" fmla="*/ 1226725 h 2489359"/>
                  <a:gd name="connsiteX872" fmla="*/ 3736942 w 7164417"/>
                  <a:gd name="connsiteY872" fmla="*/ 1223391 h 2489359"/>
                  <a:gd name="connsiteX873" fmla="*/ 5115685 w 7164417"/>
                  <a:gd name="connsiteY873" fmla="*/ 1206056 h 2489359"/>
                  <a:gd name="connsiteX874" fmla="*/ 5125877 w 7164417"/>
                  <a:gd name="connsiteY874" fmla="*/ 1208723 h 2489359"/>
                  <a:gd name="connsiteX875" fmla="*/ 5126449 w 7164417"/>
                  <a:gd name="connsiteY875" fmla="*/ 1214152 h 2489359"/>
                  <a:gd name="connsiteX876" fmla="*/ 5116257 w 7164417"/>
                  <a:gd name="connsiteY876" fmla="*/ 1211485 h 2489359"/>
                  <a:gd name="connsiteX877" fmla="*/ 5116257 w 7164417"/>
                  <a:gd name="connsiteY877" fmla="*/ 1211390 h 2489359"/>
                  <a:gd name="connsiteX878" fmla="*/ 5115685 w 7164417"/>
                  <a:gd name="connsiteY878" fmla="*/ 1206056 h 2489359"/>
                  <a:gd name="connsiteX879" fmla="*/ 6320217 w 7164417"/>
                  <a:gd name="connsiteY879" fmla="*/ 1204056 h 2489359"/>
                  <a:gd name="connsiteX880" fmla="*/ 6326599 w 7164417"/>
                  <a:gd name="connsiteY880" fmla="*/ 1204818 h 2489359"/>
                  <a:gd name="connsiteX881" fmla="*/ 6337647 w 7164417"/>
                  <a:gd name="connsiteY881" fmla="*/ 1210914 h 2489359"/>
                  <a:gd name="connsiteX882" fmla="*/ 6331266 w 7164417"/>
                  <a:gd name="connsiteY882" fmla="*/ 1210056 h 2489359"/>
                  <a:gd name="connsiteX883" fmla="*/ 3755611 w 7164417"/>
                  <a:gd name="connsiteY883" fmla="*/ 1199578 h 2489359"/>
                  <a:gd name="connsiteX884" fmla="*/ 3773803 w 7164417"/>
                  <a:gd name="connsiteY884" fmla="*/ 1204531 h 2489359"/>
                  <a:gd name="connsiteX885" fmla="*/ 3771517 w 7164417"/>
                  <a:gd name="connsiteY885" fmla="*/ 1207674 h 2489359"/>
                  <a:gd name="connsiteX886" fmla="*/ 3765421 w 7164417"/>
                  <a:gd name="connsiteY886" fmla="*/ 1206055 h 2489359"/>
                  <a:gd name="connsiteX887" fmla="*/ 3764183 w 7164417"/>
                  <a:gd name="connsiteY887" fmla="*/ 1207579 h 2489359"/>
                  <a:gd name="connsiteX888" fmla="*/ 3751991 w 7164417"/>
                  <a:gd name="connsiteY888" fmla="*/ 1204341 h 2489359"/>
                  <a:gd name="connsiteX889" fmla="*/ 5111971 w 7164417"/>
                  <a:gd name="connsiteY889" fmla="*/ 1189578 h 2489359"/>
                  <a:gd name="connsiteX890" fmla="*/ 5121972 w 7164417"/>
                  <a:gd name="connsiteY890" fmla="*/ 1192054 h 2489359"/>
                  <a:gd name="connsiteX891" fmla="*/ 5123591 w 7164417"/>
                  <a:gd name="connsiteY891" fmla="*/ 1197674 h 2489359"/>
                  <a:gd name="connsiteX892" fmla="*/ 5113494 w 7164417"/>
                  <a:gd name="connsiteY892" fmla="*/ 1195102 h 2489359"/>
                  <a:gd name="connsiteX893" fmla="*/ 5113590 w 7164417"/>
                  <a:gd name="connsiteY893" fmla="*/ 1195102 h 2489359"/>
                  <a:gd name="connsiteX894" fmla="*/ 5111971 w 7164417"/>
                  <a:gd name="connsiteY894" fmla="*/ 1189578 h 2489359"/>
                  <a:gd name="connsiteX895" fmla="*/ 6286879 w 7164417"/>
                  <a:gd name="connsiteY895" fmla="*/ 1185958 h 2489359"/>
                  <a:gd name="connsiteX896" fmla="*/ 6293166 w 7164417"/>
                  <a:gd name="connsiteY896" fmla="*/ 1186720 h 2489359"/>
                  <a:gd name="connsiteX897" fmla="*/ 6304310 w 7164417"/>
                  <a:gd name="connsiteY897" fmla="*/ 1192721 h 2489359"/>
                  <a:gd name="connsiteX898" fmla="*/ 6298024 w 7164417"/>
                  <a:gd name="connsiteY898" fmla="*/ 1191959 h 2489359"/>
                  <a:gd name="connsiteX899" fmla="*/ 6286879 w 7164417"/>
                  <a:gd name="connsiteY899" fmla="*/ 1185958 h 2489359"/>
                  <a:gd name="connsiteX900" fmla="*/ 5105303 w 7164417"/>
                  <a:gd name="connsiteY900" fmla="*/ 1172623 h 2489359"/>
                  <a:gd name="connsiteX901" fmla="*/ 5115209 w 7164417"/>
                  <a:gd name="connsiteY901" fmla="*/ 1174909 h 2489359"/>
                  <a:gd name="connsiteX902" fmla="*/ 5117876 w 7164417"/>
                  <a:gd name="connsiteY902" fmla="*/ 1180719 h 2489359"/>
                  <a:gd name="connsiteX903" fmla="*/ 5107970 w 7164417"/>
                  <a:gd name="connsiteY903" fmla="*/ 1178338 h 2489359"/>
                  <a:gd name="connsiteX904" fmla="*/ 5107875 w 7164417"/>
                  <a:gd name="connsiteY904" fmla="*/ 1178338 h 2489359"/>
                  <a:gd name="connsiteX905" fmla="*/ 5105303 w 7164417"/>
                  <a:gd name="connsiteY905" fmla="*/ 1172623 h 2489359"/>
                  <a:gd name="connsiteX906" fmla="*/ 6253256 w 7164417"/>
                  <a:gd name="connsiteY906" fmla="*/ 1168146 h 2489359"/>
                  <a:gd name="connsiteX907" fmla="*/ 6259352 w 7164417"/>
                  <a:gd name="connsiteY907" fmla="*/ 1168813 h 2489359"/>
                  <a:gd name="connsiteX908" fmla="*/ 6270687 w 7164417"/>
                  <a:gd name="connsiteY908" fmla="*/ 1174814 h 2489359"/>
                  <a:gd name="connsiteX909" fmla="*/ 6264496 w 7164417"/>
                  <a:gd name="connsiteY909" fmla="*/ 1174052 h 2489359"/>
                  <a:gd name="connsiteX910" fmla="*/ 6253256 w 7164417"/>
                  <a:gd name="connsiteY910" fmla="*/ 1168146 h 2489359"/>
                  <a:gd name="connsiteX911" fmla="*/ 5095492 w 7164417"/>
                  <a:gd name="connsiteY911" fmla="*/ 1155288 h 2489359"/>
                  <a:gd name="connsiteX912" fmla="*/ 5105208 w 7164417"/>
                  <a:gd name="connsiteY912" fmla="*/ 1157478 h 2489359"/>
                  <a:gd name="connsiteX913" fmla="*/ 5108827 w 7164417"/>
                  <a:gd name="connsiteY913" fmla="*/ 1163384 h 2489359"/>
                  <a:gd name="connsiteX914" fmla="*/ 5099017 w 7164417"/>
                  <a:gd name="connsiteY914" fmla="*/ 1161193 h 2489359"/>
                  <a:gd name="connsiteX915" fmla="*/ 5099112 w 7164417"/>
                  <a:gd name="connsiteY915" fmla="*/ 1161098 h 2489359"/>
                  <a:gd name="connsiteX916" fmla="*/ 5095492 w 7164417"/>
                  <a:gd name="connsiteY916" fmla="*/ 1155288 h 2489359"/>
                  <a:gd name="connsiteX917" fmla="*/ 6219252 w 7164417"/>
                  <a:gd name="connsiteY917" fmla="*/ 1150335 h 2489359"/>
                  <a:gd name="connsiteX918" fmla="*/ 6225253 w 7164417"/>
                  <a:gd name="connsiteY918" fmla="*/ 1151002 h 2489359"/>
                  <a:gd name="connsiteX919" fmla="*/ 6236683 w 7164417"/>
                  <a:gd name="connsiteY919" fmla="*/ 1156907 h 2489359"/>
                  <a:gd name="connsiteX920" fmla="*/ 6230682 w 7164417"/>
                  <a:gd name="connsiteY920" fmla="*/ 1156240 h 2489359"/>
                  <a:gd name="connsiteX921" fmla="*/ 6230587 w 7164417"/>
                  <a:gd name="connsiteY921" fmla="*/ 1156240 h 2489359"/>
                  <a:gd name="connsiteX922" fmla="*/ 5082824 w 7164417"/>
                  <a:gd name="connsiteY922" fmla="*/ 1137381 h 2489359"/>
                  <a:gd name="connsiteX923" fmla="*/ 5092349 w 7164417"/>
                  <a:gd name="connsiteY923" fmla="*/ 1139381 h 2489359"/>
                  <a:gd name="connsiteX924" fmla="*/ 5096921 w 7164417"/>
                  <a:gd name="connsiteY924" fmla="*/ 1145382 h 2489359"/>
                  <a:gd name="connsiteX925" fmla="*/ 5087301 w 7164417"/>
                  <a:gd name="connsiteY925" fmla="*/ 1143381 h 2489359"/>
                  <a:gd name="connsiteX926" fmla="*/ 5087396 w 7164417"/>
                  <a:gd name="connsiteY926" fmla="*/ 1143381 h 2489359"/>
                  <a:gd name="connsiteX927" fmla="*/ 5082824 w 7164417"/>
                  <a:gd name="connsiteY927" fmla="*/ 1137381 h 2489359"/>
                  <a:gd name="connsiteX928" fmla="*/ 6184771 w 7164417"/>
                  <a:gd name="connsiteY928" fmla="*/ 1132618 h 2489359"/>
                  <a:gd name="connsiteX929" fmla="*/ 6190677 w 7164417"/>
                  <a:gd name="connsiteY929" fmla="*/ 1133190 h 2489359"/>
                  <a:gd name="connsiteX930" fmla="*/ 6202202 w 7164417"/>
                  <a:gd name="connsiteY930" fmla="*/ 1139095 h 2489359"/>
                  <a:gd name="connsiteX931" fmla="*/ 6196297 w 7164417"/>
                  <a:gd name="connsiteY931" fmla="*/ 1138524 h 2489359"/>
                  <a:gd name="connsiteX932" fmla="*/ 6184771 w 7164417"/>
                  <a:gd name="connsiteY932" fmla="*/ 1132618 h 2489359"/>
                  <a:gd name="connsiteX933" fmla="*/ 5067394 w 7164417"/>
                  <a:gd name="connsiteY933" fmla="*/ 1119283 h 2489359"/>
                  <a:gd name="connsiteX934" fmla="*/ 5076728 w 7164417"/>
                  <a:gd name="connsiteY934" fmla="*/ 1121093 h 2489359"/>
                  <a:gd name="connsiteX935" fmla="*/ 5082253 w 7164417"/>
                  <a:gd name="connsiteY935" fmla="*/ 1127189 h 2489359"/>
                  <a:gd name="connsiteX936" fmla="*/ 5072823 w 7164417"/>
                  <a:gd name="connsiteY936" fmla="*/ 1125379 h 2489359"/>
                  <a:gd name="connsiteX937" fmla="*/ 5067394 w 7164417"/>
                  <a:gd name="connsiteY937" fmla="*/ 1119283 h 2489359"/>
                  <a:gd name="connsiteX938" fmla="*/ 6150100 w 7164417"/>
                  <a:gd name="connsiteY938" fmla="*/ 1115092 h 2489359"/>
                  <a:gd name="connsiteX939" fmla="*/ 6155816 w 7164417"/>
                  <a:gd name="connsiteY939" fmla="*/ 1115664 h 2489359"/>
                  <a:gd name="connsiteX940" fmla="*/ 6167436 w 7164417"/>
                  <a:gd name="connsiteY940" fmla="*/ 1121474 h 2489359"/>
                  <a:gd name="connsiteX941" fmla="*/ 6161626 w 7164417"/>
                  <a:gd name="connsiteY941" fmla="*/ 1120902 h 2489359"/>
                  <a:gd name="connsiteX942" fmla="*/ 6161721 w 7164417"/>
                  <a:gd name="connsiteY942" fmla="*/ 1120902 h 2489359"/>
                  <a:gd name="connsiteX943" fmla="*/ 5049106 w 7164417"/>
                  <a:gd name="connsiteY943" fmla="*/ 1100805 h 2489359"/>
                  <a:gd name="connsiteX944" fmla="*/ 5058154 w 7164417"/>
                  <a:gd name="connsiteY944" fmla="*/ 1102424 h 2489359"/>
                  <a:gd name="connsiteX945" fmla="*/ 5064631 w 7164417"/>
                  <a:gd name="connsiteY945" fmla="*/ 1108710 h 2489359"/>
                  <a:gd name="connsiteX946" fmla="*/ 5055487 w 7164417"/>
                  <a:gd name="connsiteY946" fmla="*/ 1106996 h 2489359"/>
                  <a:gd name="connsiteX947" fmla="*/ 5049106 w 7164417"/>
                  <a:gd name="connsiteY947" fmla="*/ 1100805 h 2489359"/>
                  <a:gd name="connsiteX948" fmla="*/ 6115144 w 7164417"/>
                  <a:gd name="connsiteY948" fmla="*/ 1097661 h 2489359"/>
                  <a:gd name="connsiteX949" fmla="*/ 6120763 w 7164417"/>
                  <a:gd name="connsiteY949" fmla="*/ 1098138 h 2489359"/>
                  <a:gd name="connsiteX950" fmla="*/ 6132575 w 7164417"/>
                  <a:gd name="connsiteY950" fmla="*/ 1103948 h 2489359"/>
                  <a:gd name="connsiteX951" fmla="*/ 6126955 w 7164417"/>
                  <a:gd name="connsiteY951" fmla="*/ 1103472 h 2489359"/>
                  <a:gd name="connsiteX952" fmla="*/ 6126859 w 7164417"/>
                  <a:gd name="connsiteY952" fmla="*/ 1103472 h 2489359"/>
                  <a:gd name="connsiteX953" fmla="*/ 6115144 w 7164417"/>
                  <a:gd name="connsiteY953" fmla="*/ 1097661 h 2489359"/>
                  <a:gd name="connsiteX954" fmla="*/ 5028341 w 7164417"/>
                  <a:gd name="connsiteY954" fmla="*/ 1082136 h 2489359"/>
                  <a:gd name="connsiteX955" fmla="*/ 5037199 w 7164417"/>
                  <a:gd name="connsiteY955" fmla="*/ 1083564 h 2489359"/>
                  <a:gd name="connsiteX956" fmla="*/ 5044533 w 7164417"/>
                  <a:gd name="connsiteY956" fmla="*/ 1089851 h 2489359"/>
                  <a:gd name="connsiteX957" fmla="*/ 5035580 w 7164417"/>
                  <a:gd name="connsiteY957" fmla="*/ 1088327 h 2489359"/>
                  <a:gd name="connsiteX958" fmla="*/ 5035580 w 7164417"/>
                  <a:gd name="connsiteY958" fmla="*/ 1088422 h 2489359"/>
                  <a:gd name="connsiteX959" fmla="*/ 5028341 w 7164417"/>
                  <a:gd name="connsiteY959" fmla="*/ 1082136 h 2489359"/>
                  <a:gd name="connsiteX960" fmla="*/ 6079806 w 7164417"/>
                  <a:gd name="connsiteY960" fmla="*/ 1080421 h 2489359"/>
                  <a:gd name="connsiteX961" fmla="*/ 6085330 w 7164417"/>
                  <a:gd name="connsiteY961" fmla="*/ 1080898 h 2489359"/>
                  <a:gd name="connsiteX962" fmla="*/ 6097141 w 7164417"/>
                  <a:gd name="connsiteY962" fmla="*/ 1086708 h 2489359"/>
                  <a:gd name="connsiteX963" fmla="*/ 6091617 w 7164417"/>
                  <a:gd name="connsiteY963" fmla="*/ 1086231 h 2489359"/>
                  <a:gd name="connsiteX964" fmla="*/ 6091617 w 7164417"/>
                  <a:gd name="connsiteY964" fmla="*/ 1086136 h 2489359"/>
                  <a:gd name="connsiteX965" fmla="*/ 6079806 w 7164417"/>
                  <a:gd name="connsiteY965" fmla="*/ 1080421 h 2489359"/>
                  <a:gd name="connsiteX966" fmla="*/ 5005195 w 7164417"/>
                  <a:gd name="connsiteY966" fmla="*/ 1063371 h 2489359"/>
                  <a:gd name="connsiteX967" fmla="*/ 5013768 w 7164417"/>
                  <a:gd name="connsiteY967" fmla="*/ 1064610 h 2489359"/>
                  <a:gd name="connsiteX968" fmla="*/ 5021864 w 7164417"/>
                  <a:gd name="connsiteY968" fmla="*/ 1070991 h 2489359"/>
                  <a:gd name="connsiteX969" fmla="*/ 5013196 w 7164417"/>
                  <a:gd name="connsiteY969" fmla="*/ 1069658 h 2489359"/>
                  <a:gd name="connsiteX970" fmla="*/ 5005195 w 7164417"/>
                  <a:gd name="connsiteY970" fmla="*/ 1063371 h 2489359"/>
                  <a:gd name="connsiteX971" fmla="*/ 6044182 w 7164417"/>
                  <a:gd name="connsiteY971" fmla="*/ 1063181 h 2489359"/>
                  <a:gd name="connsiteX972" fmla="*/ 6049516 w 7164417"/>
                  <a:gd name="connsiteY972" fmla="*/ 1063562 h 2489359"/>
                  <a:gd name="connsiteX973" fmla="*/ 6061422 w 7164417"/>
                  <a:gd name="connsiteY973" fmla="*/ 1069277 h 2489359"/>
                  <a:gd name="connsiteX974" fmla="*/ 6055993 w 7164417"/>
                  <a:gd name="connsiteY974" fmla="*/ 1068896 h 2489359"/>
                  <a:gd name="connsiteX975" fmla="*/ 6056089 w 7164417"/>
                  <a:gd name="connsiteY975" fmla="*/ 1068896 h 2489359"/>
                  <a:gd name="connsiteX976" fmla="*/ 6008654 w 7164417"/>
                  <a:gd name="connsiteY976" fmla="*/ 1047178 h 2489359"/>
                  <a:gd name="connsiteX977" fmla="*/ 6016559 w 7164417"/>
                  <a:gd name="connsiteY977" fmla="*/ 1047749 h 2489359"/>
                  <a:gd name="connsiteX978" fmla="*/ 6025608 w 7164417"/>
                  <a:gd name="connsiteY978" fmla="*/ 1052036 h 2489359"/>
                  <a:gd name="connsiteX979" fmla="*/ 6020274 w 7164417"/>
                  <a:gd name="connsiteY979" fmla="*/ 1051655 h 2489359"/>
                  <a:gd name="connsiteX980" fmla="*/ 6017321 w 7164417"/>
                  <a:gd name="connsiteY980" fmla="*/ 1050226 h 2489359"/>
                  <a:gd name="connsiteX981" fmla="*/ 6014655 w 7164417"/>
                  <a:gd name="connsiteY981" fmla="*/ 1050036 h 2489359"/>
                  <a:gd name="connsiteX982" fmla="*/ 5976650 w 7164417"/>
                  <a:gd name="connsiteY982" fmla="*/ 1044893 h 2489359"/>
                  <a:gd name="connsiteX983" fmla="*/ 5987413 w 7164417"/>
                  <a:gd name="connsiteY983" fmla="*/ 1045654 h 2489359"/>
                  <a:gd name="connsiteX984" fmla="*/ 5993414 w 7164417"/>
                  <a:gd name="connsiteY984" fmla="*/ 1048512 h 2489359"/>
                  <a:gd name="connsiteX985" fmla="*/ 5982651 w 7164417"/>
                  <a:gd name="connsiteY985" fmla="*/ 1047750 h 2489359"/>
                  <a:gd name="connsiteX986" fmla="*/ 4979573 w 7164417"/>
                  <a:gd name="connsiteY986" fmla="*/ 1044321 h 2489359"/>
                  <a:gd name="connsiteX987" fmla="*/ 4987859 w 7164417"/>
                  <a:gd name="connsiteY987" fmla="*/ 1045464 h 2489359"/>
                  <a:gd name="connsiteX988" fmla="*/ 4996718 w 7164417"/>
                  <a:gd name="connsiteY988" fmla="*/ 1051846 h 2489359"/>
                  <a:gd name="connsiteX989" fmla="*/ 4988336 w 7164417"/>
                  <a:gd name="connsiteY989" fmla="*/ 1050703 h 2489359"/>
                  <a:gd name="connsiteX990" fmla="*/ 4979573 w 7164417"/>
                  <a:gd name="connsiteY990" fmla="*/ 1044321 h 2489359"/>
                  <a:gd name="connsiteX991" fmla="*/ 5944170 w 7164417"/>
                  <a:gd name="connsiteY991" fmla="*/ 1042702 h 2489359"/>
                  <a:gd name="connsiteX992" fmla="*/ 5955029 w 7164417"/>
                  <a:gd name="connsiteY992" fmla="*/ 1043464 h 2489359"/>
                  <a:gd name="connsiteX993" fmla="*/ 5961029 w 7164417"/>
                  <a:gd name="connsiteY993" fmla="*/ 1046321 h 2489359"/>
                  <a:gd name="connsiteX994" fmla="*/ 5950171 w 7164417"/>
                  <a:gd name="connsiteY994" fmla="*/ 1045559 h 2489359"/>
                  <a:gd name="connsiteX995" fmla="*/ 5911404 w 7164417"/>
                  <a:gd name="connsiteY995" fmla="*/ 1040511 h 2489359"/>
                  <a:gd name="connsiteX996" fmla="*/ 5922358 w 7164417"/>
                  <a:gd name="connsiteY996" fmla="*/ 1041273 h 2489359"/>
                  <a:gd name="connsiteX997" fmla="*/ 5928359 w 7164417"/>
                  <a:gd name="connsiteY997" fmla="*/ 1044131 h 2489359"/>
                  <a:gd name="connsiteX998" fmla="*/ 5917405 w 7164417"/>
                  <a:gd name="connsiteY998" fmla="*/ 1043369 h 2489359"/>
                  <a:gd name="connsiteX999" fmla="*/ 5878352 w 7164417"/>
                  <a:gd name="connsiteY999" fmla="*/ 1038320 h 2489359"/>
                  <a:gd name="connsiteX1000" fmla="*/ 5889401 w 7164417"/>
                  <a:gd name="connsiteY1000" fmla="*/ 1039082 h 2489359"/>
                  <a:gd name="connsiteX1001" fmla="*/ 5895402 w 7164417"/>
                  <a:gd name="connsiteY1001" fmla="*/ 1041940 h 2489359"/>
                  <a:gd name="connsiteX1002" fmla="*/ 5884353 w 7164417"/>
                  <a:gd name="connsiteY1002" fmla="*/ 1041178 h 2489359"/>
                  <a:gd name="connsiteX1003" fmla="*/ 5845015 w 7164417"/>
                  <a:gd name="connsiteY1003" fmla="*/ 1036034 h 2489359"/>
                  <a:gd name="connsiteX1004" fmla="*/ 5856159 w 7164417"/>
                  <a:gd name="connsiteY1004" fmla="*/ 1036796 h 2489359"/>
                  <a:gd name="connsiteX1005" fmla="*/ 5862160 w 7164417"/>
                  <a:gd name="connsiteY1005" fmla="*/ 1039654 h 2489359"/>
                  <a:gd name="connsiteX1006" fmla="*/ 5851016 w 7164417"/>
                  <a:gd name="connsiteY1006" fmla="*/ 1038892 h 2489359"/>
                  <a:gd name="connsiteX1007" fmla="*/ 5811296 w 7164417"/>
                  <a:gd name="connsiteY1007" fmla="*/ 1033748 h 2489359"/>
                  <a:gd name="connsiteX1008" fmla="*/ 5822535 w 7164417"/>
                  <a:gd name="connsiteY1008" fmla="*/ 1034510 h 2489359"/>
                  <a:gd name="connsiteX1009" fmla="*/ 5828536 w 7164417"/>
                  <a:gd name="connsiteY1009" fmla="*/ 1037368 h 2489359"/>
                  <a:gd name="connsiteX1010" fmla="*/ 5817297 w 7164417"/>
                  <a:gd name="connsiteY1010" fmla="*/ 1036606 h 2489359"/>
                  <a:gd name="connsiteX1011" fmla="*/ 5777292 w 7164417"/>
                  <a:gd name="connsiteY1011" fmla="*/ 1031367 h 2489359"/>
                  <a:gd name="connsiteX1012" fmla="*/ 5788626 w 7164417"/>
                  <a:gd name="connsiteY1012" fmla="*/ 1032129 h 2489359"/>
                  <a:gd name="connsiteX1013" fmla="*/ 5794627 w 7164417"/>
                  <a:gd name="connsiteY1013" fmla="*/ 1035082 h 2489359"/>
                  <a:gd name="connsiteX1014" fmla="*/ 5783293 w 7164417"/>
                  <a:gd name="connsiteY1014" fmla="*/ 1034320 h 2489359"/>
                  <a:gd name="connsiteX1015" fmla="*/ 5743002 w 7164417"/>
                  <a:gd name="connsiteY1015" fmla="*/ 1029081 h 2489359"/>
                  <a:gd name="connsiteX1016" fmla="*/ 5754432 w 7164417"/>
                  <a:gd name="connsiteY1016" fmla="*/ 1029843 h 2489359"/>
                  <a:gd name="connsiteX1017" fmla="*/ 5760433 w 7164417"/>
                  <a:gd name="connsiteY1017" fmla="*/ 1032796 h 2489359"/>
                  <a:gd name="connsiteX1018" fmla="*/ 5749003 w 7164417"/>
                  <a:gd name="connsiteY1018" fmla="*/ 1032034 h 2489359"/>
                  <a:gd name="connsiteX1019" fmla="*/ 5708331 w 7164417"/>
                  <a:gd name="connsiteY1019" fmla="*/ 1026700 h 2489359"/>
                  <a:gd name="connsiteX1020" fmla="*/ 5719952 w 7164417"/>
                  <a:gd name="connsiteY1020" fmla="*/ 1027462 h 2489359"/>
                  <a:gd name="connsiteX1021" fmla="*/ 5725952 w 7164417"/>
                  <a:gd name="connsiteY1021" fmla="*/ 1030415 h 2489359"/>
                  <a:gd name="connsiteX1022" fmla="*/ 5714332 w 7164417"/>
                  <a:gd name="connsiteY1022" fmla="*/ 1029653 h 2489359"/>
                  <a:gd name="connsiteX1023" fmla="*/ 4951665 w 7164417"/>
                  <a:gd name="connsiteY1023" fmla="*/ 1025271 h 2489359"/>
                  <a:gd name="connsiteX1024" fmla="*/ 4959666 w 7164417"/>
                  <a:gd name="connsiteY1024" fmla="*/ 1026224 h 2489359"/>
                  <a:gd name="connsiteX1025" fmla="*/ 4969286 w 7164417"/>
                  <a:gd name="connsiteY1025" fmla="*/ 1032701 h 2489359"/>
                  <a:gd name="connsiteX1026" fmla="*/ 4961190 w 7164417"/>
                  <a:gd name="connsiteY1026" fmla="*/ 1031653 h 2489359"/>
                  <a:gd name="connsiteX1027" fmla="*/ 4951665 w 7164417"/>
                  <a:gd name="connsiteY1027" fmla="*/ 1025271 h 2489359"/>
                  <a:gd name="connsiteX1028" fmla="*/ 5673374 w 7164417"/>
                  <a:gd name="connsiteY1028" fmla="*/ 1024319 h 2489359"/>
                  <a:gd name="connsiteX1029" fmla="*/ 5685090 w 7164417"/>
                  <a:gd name="connsiteY1029" fmla="*/ 1025081 h 2489359"/>
                  <a:gd name="connsiteX1030" fmla="*/ 5691091 w 7164417"/>
                  <a:gd name="connsiteY1030" fmla="*/ 1028033 h 2489359"/>
                  <a:gd name="connsiteX1031" fmla="*/ 5679375 w 7164417"/>
                  <a:gd name="connsiteY1031" fmla="*/ 1027271 h 2489359"/>
                  <a:gd name="connsiteX1032" fmla="*/ 5638036 w 7164417"/>
                  <a:gd name="connsiteY1032" fmla="*/ 1021937 h 2489359"/>
                  <a:gd name="connsiteX1033" fmla="*/ 5649847 w 7164417"/>
                  <a:gd name="connsiteY1033" fmla="*/ 1022699 h 2489359"/>
                  <a:gd name="connsiteX1034" fmla="*/ 5655848 w 7164417"/>
                  <a:gd name="connsiteY1034" fmla="*/ 1025652 h 2489359"/>
                  <a:gd name="connsiteX1035" fmla="*/ 5644037 w 7164417"/>
                  <a:gd name="connsiteY1035" fmla="*/ 1024890 h 2489359"/>
                  <a:gd name="connsiteX1036" fmla="*/ 5602413 w 7164417"/>
                  <a:gd name="connsiteY1036" fmla="*/ 1019556 h 2489359"/>
                  <a:gd name="connsiteX1037" fmla="*/ 5614319 w 7164417"/>
                  <a:gd name="connsiteY1037" fmla="*/ 1020318 h 2489359"/>
                  <a:gd name="connsiteX1038" fmla="*/ 5620320 w 7164417"/>
                  <a:gd name="connsiteY1038" fmla="*/ 1023271 h 2489359"/>
                  <a:gd name="connsiteX1039" fmla="*/ 5608414 w 7164417"/>
                  <a:gd name="connsiteY1039" fmla="*/ 1022509 h 2489359"/>
                  <a:gd name="connsiteX1040" fmla="*/ 5566409 w 7164417"/>
                  <a:gd name="connsiteY1040" fmla="*/ 1017079 h 2489359"/>
                  <a:gd name="connsiteX1041" fmla="*/ 5578410 w 7164417"/>
                  <a:gd name="connsiteY1041" fmla="*/ 1017937 h 2489359"/>
                  <a:gd name="connsiteX1042" fmla="*/ 5584410 w 7164417"/>
                  <a:gd name="connsiteY1042" fmla="*/ 1020890 h 2489359"/>
                  <a:gd name="connsiteX1043" fmla="*/ 5572409 w 7164417"/>
                  <a:gd name="connsiteY1043" fmla="*/ 1020032 h 2489359"/>
                  <a:gd name="connsiteX1044" fmla="*/ 5530118 w 7164417"/>
                  <a:gd name="connsiteY1044" fmla="*/ 1014603 h 2489359"/>
                  <a:gd name="connsiteX1045" fmla="*/ 5542310 w 7164417"/>
                  <a:gd name="connsiteY1045" fmla="*/ 1015460 h 2489359"/>
                  <a:gd name="connsiteX1046" fmla="*/ 5548311 w 7164417"/>
                  <a:gd name="connsiteY1046" fmla="*/ 1018413 h 2489359"/>
                  <a:gd name="connsiteX1047" fmla="*/ 5536119 w 7164417"/>
                  <a:gd name="connsiteY1047" fmla="*/ 1017556 h 2489359"/>
                  <a:gd name="connsiteX1048" fmla="*/ 5493447 w 7164417"/>
                  <a:gd name="connsiteY1048" fmla="*/ 1012031 h 2489359"/>
                  <a:gd name="connsiteX1049" fmla="*/ 5505734 w 7164417"/>
                  <a:gd name="connsiteY1049" fmla="*/ 1012889 h 2489359"/>
                  <a:gd name="connsiteX1050" fmla="*/ 5511735 w 7164417"/>
                  <a:gd name="connsiteY1050" fmla="*/ 1015937 h 2489359"/>
                  <a:gd name="connsiteX1051" fmla="*/ 5499448 w 7164417"/>
                  <a:gd name="connsiteY1051" fmla="*/ 1015079 h 2489359"/>
                  <a:gd name="connsiteX1052" fmla="*/ 5456394 w 7164417"/>
                  <a:gd name="connsiteY1052" fmla="*/ 1009555 h 2489359"/>
                  <a:gd name="connsiteX1053" fmla="*/ 5468777 w 7164417"/>
                  <a:gd name="connsiteY1053" fmla="*/ 1010412 h 2489359"/>
                  <a:gd name="connsiteX1054" fmla="*/ 5474778 w 7164417"/>
                  <a:gd name="connsiteY1054" fmla="*/ 1013460 h 2489359"/>
                  <a:gd name="connsiteX1055" fmla="*/ 5462395 w 7164417"/>
                  <a:gd name="connsiteY1055" fmla="*/ 1012603 h 2489359"/>
                  <a:gd name="connsiteX1056" fmla="*/ 5418961 w 7164417"/>
                  <a:gd name="connsiteY1056" fmla="*/ 1006983 h 2489359"/>
                  <a:gd name="connsiteX1057" fmla="*/ 5431439 w 7164417"/>
                  <a:gd name="connsiteY1057" fmla="*/ 1007840 h 2489359"/>
                  <a:gd name="connsiteX1058" fmla="*/ 5437440 w 7164417"/>
                  <a:gd name="connsiteY1058" fmla="*/ 1010888 h 2489359"/>
                  <a:gd name="connsiteX1059" fmla="*/ 5424962 w 7164417"/>
                  <a:gd name="connsiteY1059" fmla="*/ 1010031 h 2489359"/>
                  <a:gd name="connsiteX1060" fmla="*/ 4921566 w 7164417"/>
                  <a:gd name="connsiteY1060" fmla="*/ 1006126 h 2489359"/>
                  <a:gd name="connsiteX1061" fmla="*/ 4929281 w 7164417"/>
                  <a:gd name="connsiteY1061" fmla="*/ 1006888 h 2489359"/>
                  <a:gd name="connsiteX1062" fmla="*/ 4939663 w 7164417"/>
                  <a:gd name="connsiteY1062" fmla="*/ 1013365 h 2489359"/>
                  <a:gd name="connsiteX1063" fmla="*/ 4931853 w 7164417"/>
                  <a:gd name="connsiteY1063" fmla="*/ 1012508 h 2489359"/>
                  <a:gd name="connsiteX1064" fmla="*/ 4921566 w 7164417"/>
                  <a:gd name="connsiteY1064" fmla="*/ 1006126 h 2489359"/>
                  <a:gd name="connsiteX1065" fmla="*/ 5381147 w 7164417"/>
                  <a:gd name="connsiteY1065" fmla="*/ 1004411 h 2489359"/>
                  <a:gd name="connsiteX1066" fmla="*/ 5393816 w 7164417"/>
                  <a:gd name="connsiteY1066" fmla="*/ 1005269 h 2489359"/>
                  <a:gd name="connsiteX1067" fmla="*/ 5399816 w 7164417"/>
                  <a:gd name="connsiteY1067" fmla="*/ 1008317 h 2489359"/>
                  <a:gd name="connsiteX1068" fmla="*/ 5387148 w 7164417"/>
                  <a:gd name="connsiteY1068" fmla="*/ 1007459 h 2489359"/>
                  <a:gd name="connsiteX1069" fmla="*/ 5342952 w 7164417"/>
                  <a:gd name="connsiteY1069" fmla="*/ 1001840 h 2489359"/>
                  <a:gd name="connsiteX1070" fmla="*/ 5355716 w 7164417"/>
                  <a:gd name="connsiteY1070" fmla="*/ 1002697 h 2489359"/>
                  <a:gd name="connsiteX1071" fmla="*/ 5361716 w 7164417"/>
                  <a:gd name="connsiteY1071" fmla="*/ 1005745 h 2489359"/>
                  <a:gd name="connsiteX1072" fmla="*/ 5348953 w 7164417"/>
                  <a:gd name="connsiteY1072" fmla="*/ 1004888 h 2489359"/>
                  <a:gd name="connsiteX1073" fmla="*/ 5304471 w 7164417"/>
                  <a:gd name="connsiteY1073" fmla="*/ 999268 h 2489359"/>
                  <a:gd name="connsiteX1074" fmla="*/ 5317330 w 7164417"/>
                  <a:gd name="connsiteY1074" fmla="*/ 1000125 h 2489359"/>
                  <a:gd name="connsiteX1075" fmla="*/ 5323235 w 7164417"/>
                  <a:gd name="connsiteY1075" fmla="*/ 1003173 h 2489359"/>
                  <a:gd name="connsiteX1076" fmla="*/ 5310377 w 7164417"/>
                  <a:gd name="connsiteY1076" fmla="*/ 1002316 h 2489359"/>
                  <a:gd name="connsiteX1077" fmla="*/ 5265514 w 7164417"/>
                  <a:gd name="connsiteY1077" fmla="*/ 996601 h 2489359"/>
                  <a:gd name="connsiteX1078" fmla="*/ 5278563 w 7164417"/>
                  <a:gd name="connsiteY1078" fmla="*/ 997458 h 2489359"/>
                  <a:gd name="connsiteX1079" fmla="*/ 5284468 w 7164417"/>
                  <a:gd name="connsiteY1079" fmla="*/ 1000506 h 2489359"/>
                  <a:gd name="connsiteX1080" fmla="*/ 5271419 w 7164417"/>
                  <a:gd name="connsiteY1080" fmla="*/ 999649 h 2489359"/>
                  <a:gd name="connsiteX1081" fmla="*/ 5226175 w 7164417"/>
                  <a:gd name="connsiteY1081" fmla="*/ 993839 h 2489359"/>
                  <a:gd name="connsiteX1082" fmla="*/ 5239320 w 7164417"/>
                  <a:gd name="connsiteY1082" fmla="*/ 994696 h 2489359"/>
                  <a:gd name="connsiteX1083" fmla="*/ 5245225 w 7164417"/>
                  <a:gd name="connsiteY1083" fmla="*/ 997839 h 2489359"/>
                  <a:gd name="connsiteX1084" fmla="*/ 5232081 w 7164417"/>
                  <a:gd name="connsiteY1084" fmla="*/ 996982 h 2489359"/>
                  <a:gd name="connsiteX1085" fmla="*/ 5186456 w 7164417"/>
                  <a:gd name="connsiteY1085" fmla="*/ 991171 h 2489359"/>
                  <a:gd name="connsiteX1086" fmla="*/ 5199696 w 7164417"/>
                  <a:gd name="connsiteY1086" fmla="*/ 992029 h 2489359"/>
                  <a:gd name="connsiteX1087" fmla="*/ 5205602 w 7164417"/>
                  <a:gd name="connsiteY1087" fmla="*/ 995172 h 2489359"/>
                  <a:gd name="connsiteX1088" fmla="*/ 5192362 w 7164417"/>
                  <a:gd name="connsiteY1088" fmla="*/ 994315 h 2489359"/>
                  <a:gd name="connsiteX1089" fmla="*/ 5146356 w 7164417"/>
                  <a:gd name="connsiteY1089" fmla="*/ 988504 h 2489359"/>
                  <a:gd name="connsiteX1090" fmla="*/ 5159786 w 7164417"/>
                  <a:gd name="connsiteY1090" fmla="*/ 989457 h 2489359"/>
                  <a:gd name="connsiteX1091" fmla="*/ 5165692 w 7164417"/>
                  <a:gd name="connsiteY1091" fmla="*/ 992600 h 2489359"/>
                  <a:gd name="connsiteX1092" fmla="*/ 5152261 w 7164417"/>
                  <a:gd name="connsiteY1092" fmla="*/ 991648 h 2489359"/>
                  <a:gd name="connsiteX1093" fmla="*/ 4889371 w 7164417"/>
                  <a:gd name="connsiteY1093" fmla="*/ 986981 h 2489359"/>
                  <a:gd name="connsiteX1094" fmla="*/ 4896801 w 7164417"/>
                  <a:gd name="connsiteY1094" fmla="*/ 987648 h 2489359"/>
                  <a:gd name="connsiteX1095" fmla="*/ 4907850 w 7164417"/>
                  <a:gd name="connsiteY1095" fmla="*/ 994125 h 2489359"/>
                  <a:gd name="connsiteX1096" fmla="*/ 4900325 w 7164417"/>
                  <a:gd name="connsiteY1096" fmla="*/ 993458 h 2489359"/>
                  <a:gd name="connsiteX1097" fmla="*/ 4900325 w 7164417"/>
                  <a:gd name="connsiteY1097" fmla="*/ 993363 h 2489359"/>
                  <a:gd name="connsiteX1098" fmla="*/ 4889371 w 7164417"/>
                  <a:gd name="connsiteY1098" fmla="*/ 986981 h 2489359"/>
                  <a:gd name="connsiteX1099" fmla="*/ 5105875 w 7164417"/>
                  <a:gd name="connsiteY1099" fmla="*/ 985742 h 2489359"/>
                  <a:gd name="connsiteX1100" fmla="*/ 5119400 w 7164417"/>
                  <a:gd name="connsiteY1100" fmla="*/ 986695 h 2489359"/>
                  <a:gd name="connsiteX1101" fmla="*/ 5125306 w 7164417"/>
                  <a:gd name="connsiteY1101" fmla="*/ 989838 h 2489359"/>
                  <a:gd name="connsiteX1102" fmla="*/ 5111780 w 7164417"/>
                  <a:gd name="connsiteY1102" fmla="*/ 988886 h 2489359"/>
                  <a:gd name="connsiteX1103" fmla="*/ 5064917 w 7164417"/>
                  <a:gd name="connsiteY1103" fmla="*/ 982980 h 2489359"/>
                  <a:gd name="connsiteX1104" fmla="*/ 5078633 w 7164417"/>
                  <a:gd name="connsiteY1104" fmla="*/ 983933 h 2489359"/>
                  <a:gd name="connsiteX1105" fmla="*/ 5084539 w 7164417"/>
                  <a:gd name="connsiteY1105" fmla="*/ 987076 h 2489359"/>
                  <a:gd name="connsiteX1106" fmla="*/ 5070823 w 7164417"/>
                  <a:gd name="connsiteY1106" fmla="*/ 986123 h 2489359"/>
                  <a:gd name="connsiteX1107" fmla="*/ 5023578 w 7164417"/>
                  <a:gd name="connsiteY1107" fmla="*/ 980218 h 2489359"/>
                  <a:gd name="connsiteX1108" fmla="*/ 5037390 w 7164417"/>
                  <a:gd name="connsiteY1108" fmla="*/ 981170 h 2489359"/>
                  <a:gd name="connsiteX1109" fmla="*/ 5043295 w 7164417"/>
                  <a:gd name="connsiteY1109" fmla="*/ 984314 h 2489359"/>
                  <a:gd name="connsiteX1110" fmla="*/ 5029484 w 7164417"/>
                  <a:gd name="connsiteY1110" fmla="*/ 983361 h 2489359"/>
                  <a:gd name="connsiteX1111" fmla="*/ 4981764 w 7164417"/>
                  <a:gd name="connsiteY1111" fmla="*/ 977360 h 2489359"/>
                  <a:gd name="connsiteX1112" fmla="*/ 4995766 w 7164417"/>
                  <a:gd name="connsiteY1112" fmla="*/ 978313 h 2489359"/>
                  <a:gd name="connsiteX1113" fmla="*/ 5001671 w 7164417"/>
                  <a:gd name="connsiteY1113" fmla="*/ 981456 h 2489359"/>
                  <a:gd name="connsiteX1114" fmla="*/ 4987670 w 7164417"/>
                  <a:gd name="connsiteY1114" fmla="*/ 980504 h 2489359"/>
                  <a:gd name="connsiteX1115" fmla="*/ 4939568 w 7164417"/>
                  <a:gd name="connsiteY1115" fmla="*/ 974408 h 2489359"/>
                  <a:gd name="connsiteX1116" fmla="*/ 4953665 w 7164417"/>
                  <a:gd name="connsiteY1116" fmla="*/ 975360 h 2489359"/>
                  <a:gd name="connsiteX1117" fmla="*/ 4959571 w 7164417"/>
                  <a:gd name="connsiteY1117" fmla="*/ 978599 h 2489359"/>
                  <a:gd name="connsiteX1118" fmla="*/ 4945474 w 7164417"/>
                  <a:gd name="connsiteY1118" fmla="*/ 977646 h 2489359"/>
                  <a:gd name="connsiteX1119" fmla="*/ 4896896 w 7164417"/>
                  <a:gd name="connsiteY1119" fmla="*/ 971550 h 2489359"/>
                  <a:gd name="connsiteX1120" fmla="*/ 4911184 w 7164417"/>
                  <a:gd name="connsiteY1120" fmla="*/ 972503 h 2489359"/>
                  <a:gd name="connsiteX1121" fmla="*/ 4917089 w 7164417"/>
                  <a:gd name="connsiteY1121" fmla="*/ 975741 h 2489359"/>
                  <a:gd name="connsiteX1122" fmla="*/ 4902801 w 7164417"/>
                  <a:gd name="connsiteY1122" fmla="*/ 974789 h 2489359"/>
                  <a:gd name="connsiteX1123" fmla="*/ 4857558 w 7164417"/>
                  <a:gd name="connsiteY1123" fmla="*/ 968978 h 2489359"/>
                  <a:gd name="connsiteX1124" fmla="*/ 4868226 w 7164417"/>
                  <a:gd name="connsiteY1124" fmla="*/ 969645 h 2489359"/>
                  <a:gd name="connsiteX1125" fmla="*/ 4874036 w 7164417"/>
                  <a:gd name="connsiteY1125" fmla="*/ 972883 h 2489359"/>
                  <a:gd name="connsiteX1126" fmla="*/ 4870512 w 7164417"/>
                  <a:gd name="connsiteY1126" fmla="*/ 972597 h 2489359"/>
                  <a:gd name="connsiteX1127" fmla="*/ 4873465 w 7164417"/>
                  <a:gd name="connsiteY1127" fmla="*/ 974312 h 2489359"/>
                  <a:gd name="connsiteX1128" fmla="*/ 4866226 w 7164417"/>
                  <a:gd name="connsiteY1128" fmla="*/ 973741 h 2489359"/>
                  <a:gd name="connsiteX1129" fmla="*/ 5460492 w 7164417"/>
                  <a:gd name="connsiteY1129" fmla="*/ 946974 h 2489359"/>
                  <a:gd name="connsiteX1130" fmla="*/ 5470779 w 7164417"/>
                  <a:gd name="connsiteY1130" fmla="*/ 947260 h 2489359"/>
                  <a:gd name="connsiteX1131" fmla="*/ 5477065 w 7164417"/>
                  <a:gd name="connsiteY1131" fmla="*/ 950117 h 2489359"/>
                  <a:gd name="connsiteX1132" fmla="*/ 5466778 w 7164417"/>
                  <a:gd name="connsiteY1132" fmla="*/ 949832 h 2489359"/>
                  <a:gd name="connsiteX1133" fmla="*/ 5490686 w 7164417"/>
                  <a:gd name="connsiteY1133" fmla="*/ 946403 h 2489359"/>
                  <a:gd name="connsiteX1134" fmla="*/ 5495734 w 7164417"/>
                  <a:gd name="connsiteY1134" fmla="*/ 946498 h 2489359"/>
                  <a:gd name="connsiteX1135" fmla="*/ 5505259 w 7164417"/>
                  <a:gd name="connsiteY1135" fmla="*/ 950785 h 2489359"/>
                  <a:gd name="connsiteX1136" fmla="*/ 5497544 w 7164417"/>
                  <a:gd name="connsiteY1136" fmla="*/ 950594 h 2489359"/>
                  <a:gd name="connsiteX1137" fmla="*/ 5491257 w 7164417"/>
                  <a:gd name="connsiteY1137" fmla="*/ 947736 h 2489359"/>
                  <a:gd name="connsiteX1138" fmla="*/ 5493829 w 7164417"/>
                  <a:gd name="connsiteY1138" fmla="*/ 947832 h 2489359"/>
                  <a:gd name="connsiteX1139" fmla="*/ 5429345 w 7164417"/>
                  <a:gd name="connsiteY1139" fmla="*/ 946213 h 2489359"/>
                  <a:gd name="connsiteX1140" fmla="*/ 5439727 w 7164417"/>
                  <a:gd name="connsiteY1140" fmla="*/ 946403 h 2489359"/>
                  <a:gd name="connsiteX1141" fmla="*/ 5446109 w 7164417"/>
                  <a:gd name="connsiteY1141" fmla="*/ 949356 h 2489359"/>
                  <a:gd name="connsiteX1142" fmla="*/ 5435727 w 7164417"/>
                  <a:gd name="connsiteY1142" fmla="*/ 949070 h 2489359"/>
                  <a:gd name="connsiteX1143" fmla="*/ 5398007 w 7164417"/>
                  <a:gd name="connsiteY1143" fmla="*/ 945355 h 2489359"/>
                  <a:gd name="connsiteX1144" fmla="*/ 5408485 w 7164417"/>
                  <a:gd name="connsiteY1144" fmla="*/ 945641 h 2489359"/>
                  <a:gd name="connsiteX1145" fmla="*/ 5414866 w 7164417"/>
                  <a:gd name="connsiteY1145" fmla="*/ 948498 h 2489359"/>
                  <a:gd name="connsiteX1146" fmla="*/ 5404294 w 7164417"/>
                  <a:gd name="connsiteY1146" fmla="*/ 948308 h 2489359"/>
                  <a:gd name="connsiteX1147" fmla="*/ 5366289 w 7164417"/>
                  <a:gd name="connsiteY1147" fmla="*/ 944593 h 2489359"/>
                  <a:gd name="connsiteX1148" fmla="*/ 5376862 w 7164417"/>
                  <a:gd name="connsiteY1148" fmla="*/ 944784 h 2489359"/>
                  <a:gd name="connsiteX1149" fmla="*/ 5383243 w 7164417"/>
                  <a:gd name="connsiteY1149" fmla="*/ 947736 h 2489359"/>
                  <a:gd name="connsiteX1150" fmla="*/ 5372671 w 7164417"/>
                  <a:gd name="connsiteY1150" fmla="*/ 947451 h 2489359"/>
                  <a:gd name="connsiteX1151" fmla="*/ 5334190 w 7164417"/>
                  <a:gd name="connsiteY1151" fmla="*/ 943736 h 2489359"/>
                  <a:gd name="connsiteX1152" fmla="*/ 5344953 w 7164417"/>
                  <a:gd name="connsiteY1152" fmla="*/ 944022 h 2489359"/>
                  <a:gd name="connsiteX1153" fmla="*/ 5351335 w 7164417"/>
                  <a:gd name="connsiteY1153" fmla="*/ 946974 h 2489359"/>
                  <a:gd name="connsiteX1154" fmla="*/ 5340572 w 7164417"/>
                  <a:gd name="connsiteY1154" fmla="*/ 946689 h 2489359"/>
                  <a:gd name="connsiteX1155" fmla="*/ 5301805 w 7164417"/>
                  <a:gd name="connsiteY1155" fmla="*/ 942879 h 2489359"/>
                  <a:gd name="connsiteX1156" fmla="*/ 5312664 w 7164417"/>
                  <a:gd name="connsiteY1156" fmla="*/ 943165 h 2489359"/>
                  <a:gd name="connsiteX1157" fmla="*/ 5319045 w 7164417"/>
                  <a:gd name="connsiteY1157" fmla="*/ 946117 h 2489359"/>
                  <a:gd name="connsiteX1158" fmla="*/ 5308187 w 7164417"/>
                  <a:gd name="connsiteY1158" fmla="*/ 945832 h 2489359"/>
                  <a:gd name="connsiteX1159" fmla="*/ 5269039 w 7164417"/>
                  <a:gd name="connsiteY1159" fmla="*/ 942022 h 2489359"/>
                  <a:gd name="connsiteX1160" fmla="*/ 5279993 w 7164417"/>
                  <a:gd name="connsiteY1160" fmla="*/ 942308 h 2489359"/>
                  <a:gd name="connsiteX1161" fmla="*/ 5286375 w 7164417"/>
                  <a:gd name="connsiteY1161" fmla="*/ 945260 h 2489359"/>
                  <a:gd name="connsiteX1162" fmla="*/ 5275421 w 7164417"/>
                  <a:gd name="connsiteY1162" fmla="*/ 945070 h 2489359"/>
                  <a:gd name="connsiteX1163" fmla="*/ 5235987 w 7164417"/>
                  <a:gd name="connsiteY1163" fmla="*/ 941164 h 2489359"/>
                  <a:gd name="connsiteX1164" fmla="*/ 5247036 w 7164417"/>
                  <a:gd name="connsiteY1164" fmla="*/ 941450 h 2489359"/>
                  <a:gd name="connsiteX1165" fmla="*/ 5253417 w 7164417"/>
                  <a:gd name="connsiteY1165" fmla="*/ 944498 h 2489359"/>
                  <a:gd name="connsiteX1166" fmla="*/ 5242369 w 7164417"/>
                  <a:gd name="connsiteY1166" fmla="*/ 944212 h 2489359"/>
                  <a:gd name="connsiteX1167" fmla="*/ 5202555 w 7164417"/>
                  <a:gd name="connsiteY1167" fmla="*/ 940402 h 2489359"/>
                  <a:gd name="connsiteX1168" fmla="*/ 5213699 w 7164417"/>
                  <a:gd name="connsiteY1168" fmla="*/ 940688 h 2489359"/>
                  <a:gd name="connsiteX1169" fmla="*/ 5220176 w 7164417"/>
                  <a:gd name="connsiteY1169" fmla="*/ 943640 h 2489359"/>
                  <a:gd name="connsiteX1170" fmla="*/ 5208937 w 7164417"/>
                  <a:gd name="connsiteY1170" fmla="*/ 943355 h 2489359"/>
                  <a:gd name="connsiteX1171" fmla="*/ 5168741 w 7164417"/>
                  <a:gd name="connsiteY1171" fmla="*/ 939450 h 2489359"/>
                  <a:gd name="connsiteX1172" fmla="*/ 5180076 w 7164417"/>
                  <a:gd name="connsiteY1172" fmla="*/ 939736 h 2489359"/>
                  <a:gd name="connsiteX1173" fmla="*/ 5186457 w 7164417"/>
                  <a:gd name="connsiteY1173" fmla="*/ 942784 h 2489359"/>
                  <a:gd name="connsiteX1174" fmla="*/ 5175123 w 7164417"/>
                  <a:gd name="connsiteY1174" fmla="*/ 942498 h 2489359"/>
                  <a:gd name="connsiteX1175" fmla="*/ 5134546 w 7164417"/>
                  <a:gd name="connsiteY1175" fmla="*/ 938593 h 2489359"/>
                  <a:gd name="connsiteX1176" fmla="*/ 5146071 w 7164417"/>
                  <a:gd name="connsiteY1176" fmla="*/ 938879 h 2489359"/>
                  <a:gd name="connsiteX1177" fmla="*/ 5152453 w 7164417"/>
                  <a:gd name="connsiteY1177" fmla="*/ 941927 h 2489359"/>
                  <a:gd name="connsiteX1178" fmla="*/ 5141023 w 7164417"/>
                  <a:gd name="connsiteY1178" fmla="*/ 941641 h 2489359"/>
                  <a:gd name="connsiteX1179" fmla="*/ 5100066 w 7164417"/>
                  <a:gd name="connsiteY1179" fmla="*/ 937735 h 2489359"/>
                  <a:gd name="connsiteX1180" fmla="*/ 5111591 w 7164417"/>
                  <a:gd name="connsiteY1180" fmla="*/ 938021 h 2489359"/>
                  <a:gd name="connsiteX1181" fmla="*/ 5118068 w 7164417"/>
                  <a:gd name="connsiteY1181" fmla="*/ 941069 h 2489359"/>
                  <a:gd name="connsiteX1182" fmla="*/ 5106543 w 7164417"/>
                  <a:gd name="connsiteY1182" fmla="*/ 940783 h 2489359"/>
                  <a:gd name="connsiteX1183" fmla="*/ 5065204 w 7164417"/>
                  <a:gd name="connsiteY1183" fmla="*/ 936878 h 2489359"/>
                  <a:gd name="connsiteX1184" fmla="*/ 5076824 w 7164417"/>
                  <a:gd name="connsiteY1184" fmla="*/ 937164 h 2489359"/>
                  <a:gd name="connsiteX1185" fmla="*/ 5083301 w 7164417"/>
                  <a:gd name="connsiteY1185" fmla="*/ 940212 h 2489359"/>
                  <a:gd name="connsiteX1186" fmla="*/ 5071586 w 7164417"/>
                  <a:gd name="connsiteY1186" fmla="*/ 939926 h 2489359"/>
                  <a:gd name="connsiteX1187" fmla="*/ 5029866 w 7164417"/>
                  <a:gd name="connsiteY1187" fmla="*/ 935926 h 2489359"/>
                  <a:gd name="connsiteX1188" fmla="*/ 5041677 w 7164417"/>
                  <a:gd name="connsiteY1188" fmla="*/ 936212 h 2489359"/>
                  <a:gd name="connsiteX1189" fmla="*/ 5048154 w 7164417"/>
                  <a:gd name="connsiteY1189" fmla="*/ 939260 h 2489359"/>
                  <a:gd name="connsiteX1190" fmla="*/ 5036343 w 7164417"/>
                  <a:gd name="connsiteY1190" fmla="*/ 938974 h 2489359"/>
                  <a:gd name="connsiteX1191" fmla="*/ 4994243 w 7164417"/>
                  <a:gd name="connsiteY1191" fmla="*/ 934973 h 2489359"/>
                  <a:gd name="connsiteX1192" fmla="*/ 5006149 w 7164417"/>
                  <a:gd name="connsiteY1192" fmla="*/ 935354 h 2489359"/>
                  <a:gd name="connsiteX1193" fmla="*/ 5012626 w 7164417"/>
                  <a:gd name="connsiteY1193" fmla="*/ 938402 h 2489359"/>
                  <a:gd name="connsiteX1194" fmla="*/ 5000720 w 7164417"/>
                  <a:gd name="connsiteY1194" fmla="*/ 938116 h 2489359"/>
                  <a:gd name="connsiteX1195" fmla="*/ 5469898 w 7164417"/>
                  <a:gd name="connsiteY1195" fmla="*/ 934878 h 2489359"/>
                  <a:gd name="connsiteX1196" fmla="*/ 5470207 w 7164417"/>
                  <a:gd name="connsiteY1196" fmla="*/ 934878 h 2489359"/>
                  <a:gd name="connsiteX1197" fmla="*/ 5470112 w 7164417"/>
                  <a:gd name="connsiteY1197" fmla="*/ 934973 h 2489359"/>
                  <a:gd name="connsiteX1198" fmla="*/ 4958143 w 7164417"/>
                  <a:gd name="connsiteY1198" fmla="*/ 934116 h 2489359"/>
                  <a:gd name="connsiteX1199" fmla="*/ 4970240 w 7164417"/>
                  <a:gd name="connsiteY1199" fmla="*/ 934402 h 2489359"/>
                  <a:gd name="connsiteX1200" fmla="*/ 4976717 w 7164417"/>
                  <a:gd name="connsiteY1200" fmla="*/ 937545 h 2489359"/>
                  <a:gd name="connsiteX1201" fmla="*/ 4964620 w 7164417"/>
                  <a:gd name="connsiteY1201" fmla="*/ 937164 h 2489359"/>
                  <a:gd name="connsiteX1202" fmla="*/ 4921662 w 7164417"/>
                  <a:gd name="connsiteY1202" fmla="*/ 933163 h 2489359"/>
                  <a:gd name="connsiteX1203" fmla="*/ 4933854 w 7164417"/>
                  <a:gd name="connsiteY1203" fmla="*/ 933449 h 2489359"/>
                  <a:gd name="connsiteX1204" fmla="*/ 4940331 w 7164417"/>
                  <a:gd name="connsiteY1204" fmla="*/ 936592 h 2489359"/>
                  <a:gd name="connsiteX1205" fmla="*/ 4928139 w 7164417"/>
                  <a:gd name="connsiteY1205" fmla="*/ 936306 h 2489359"/>
                  <a:gd name="connsiteX1206" fmla="*/ 4884801 w 7164417"/>
                  <a:gd name="connsiteY1206" fmla="*/ 932211 h 2489359"/>
                  <a:gd name="connsiteX1207" fmla="*/ 4897183 w 7164417"/>
                  <a:gd name="connsiteY1207" fmla="*/ 932497 h 2489359"/>
                  <a:gd name="connsiteX1208" fmla="*/ 4903660 w 7164417"/>
                  <a:gd name="connsiteY1208" fmla="*/ 935640 h 2489359"/>
                  <a:gd name="connsiteX1209" fmla="*/ 4891278 w 7164417"/>
                  <a:gd name="connsiteY1209" fmla="*/ 935354 h 2489359"/>
                  <a:gd name="connsiteX1210" fmla="*/ 4847558 w 7164417"/>
                  <a:gd name="connsiteY1210" fmla="*/ 931258 h 2489359"/>
                  <a:gd name="connsiteX1211" fmla="*/ 4860036 w 7164417"/>
                  <a:gd name="connsiteY1211" fmla="*/ 931544 h 2489359"/>
                  <a:gd name="connsiteX1212" fmla="*/ 4866513 w 7164417"/>
                  <a:gd name="connsiteY1212" fmla="*/ 934687 h 2489359"/>
                  <a:gd name="connsiteX1213" fmla="*/ 4854035 w 7164417"/>
                  <a:gd name="connsiteY1213" fmla="*/ 934401 h 2489359"/>
                  <a:gd name="connsiteX1214" fmla="*/ 4809839 w 7164417"/>
                  <a:gd name="connsiteY1214" fmla="*/ 930306 h 2489359"/>
                  <a:gd name="connsiteX1215" fmla="*/ 4822507 w 7164417"/>
                  <a:gd name="connsiteY1215" fmla="*/ 930592 h 2489359"/>
                  <a:gd name="connsiteX1216" fmla="*/ 4828984 w 7164417"/>
                  <a:gd name="connsiteY1216" fmla="*/ 933830 h 2489359"/>
                  <a:gd name="connsiteX1217" fmla="*/ 4816316 w 7164417"/>
                  <a:gd name="connsiteY1217" fmla="*/ 933449 h 2489359"/>
                  <a:gd name="connsiteX1218" fmla="*/ 4771739 w 7164417"/>
                  <a:gd name="connsiteY1218" fmla="*/ 929353 h 2489359"/>
                  <a:gd name="connsiteX1219" fmla="*/ 4784502 w 7164417"/>
                  <a:gd name="connsiteY1219" fmla="*/ 929639 h 2489359"/>
                  <a:gd name="connsiteX1220" fmla="*/ 4790979 w 7164417"/>
                  <a:gd name="connsiteY1220" fmla="*/ 932782 h 2489359"/>
                  <a:gd name="connsiteX1221" fmla="*/ 4778216 w 7164417"/>
                  <a:gd name="connsiteY1221" fmla="*/ 932496 h 2489359"/>
                  <a:gd name="connsiteX1222" fmla="*/ 5452300 w 7164417"/>
                  <a:gd name="connsiteY1222" fmla="*/ 929258 h 2489359"/>
                  <a:gd name="connsiteX1223" fmla="*/ 5457253 w 7164417"/>
                  <a:gd name="connsiteY1223" fmla="*/ 929258 h 2489359"/>
                  <a:gd name="connsiteX1224" fmla="*/ 5469898 w 7164417"/>
                  <a:gd name="connsiteY1224" fmla="*/ 934878 h 2489359"/>
                  <a:gd name="connsiteX1225" fmla="*/ 5465159 w 7164417"/>
                  <a:gd name="connsiteY1225" fmla="*/ 934878 h 2489359"/>
                  <a:gd name="connsiteX1226" fmla="*/ 5452300 w 7164417"/>
                  <a:gd name="connsiteY1226" fmla="*/ 929258 h 2489359"/>
                  <a:gd name="connsiteX1227" fmla="*/ 4733163 w 7164417"/>
                  <a:gd name="connsiteY1227" fmla="*/ 928306 h 2489359"/>
                  <a:gd name="connsiteX1228" fmla="*/ 4746022 w 7164417"/>
                  <a:gd name="connsiteY1228" fmla="*/ 928687 h 2489359"/>
                  <a:gd name="connsiteX1229" fmla="*/ 4752499 w 7164417"/>
                  <a:gd name="connsiteY1229" fmla="*/ 931830 h 2489359"/>
                  <a:gd name="connsiteX1230" fmla="*/ 4739640 w 7164417"/>
                  <a:gd name="connsiteY1230" fmla="*/ 931544 h 2489359"/>
                  <a:gd name="connsiteX1231" fmla="*/ 4694110 w 7164417"/>
                  <a:gd name="connsiteY1231" fmla="*/ 927353 h 2489359"/>
                  <a:gd name="connsiteX1232" fmla="*/ 4707159 w 7164417"/>
                  <a:gd name="connsiteY1232" fmla="*/ 927639 h 2489359"/>
                  <a:gd name="connsiteX1233" fmla="*/ 4713636 w 7164417"/>
                  <a:gd name="connsiteY1233" fmla="*/ 930877 h 2489359"/>
                  <a:gd name="connsiteX1234" fmla="*/ 4700587 w 7164417"/>
                  <a:gd name="connsiteY1234" fmla="*/ 930592 h 2489359"/>
                  <a:gd name="connsiteX1235" fmla="*/ 4654676 w 7164417"/>
                  <a:gd name="connsiteY1235" fmla="*/ 926305 h 2489359"/>
                  <a:gd name="connsiteX1236" fmla="*/ 4667916 w 7164417"/>
                  <a:gd name="connsiteY1236" fmla="*/ 926686 h 2489359"/>
                  <a:gd name="connsiteX1237" fmla="*/ 4674393 w 7164417"/>
                  <a:gd name="connsiteY1237" fmla="*/ 929925 h 2489359"/>
                  <a:gd name="connsiteX1238" fmla="*/ 4661153 w 7164417"/>
                  <a:gd name="connsiteY1238" fmla="*/ 929544 h 2489359"/>
                  <a:gd name="connsiteX1239" fmla="*/ 4614767 w 7164417"/>
                  <a:gd name="connsiteY1239" fmla="*/ 925257 h 2489359"/>
                  <a:gd name="connsiteX1240" fmla="*/ 4628102 w 7164417"/>
                  <a:gd name="connsiteY1240" fmla="*/ 925638 h 2489359"/>
                  <a:gd name="connsiteX1241" fmla="*/ 4634579 w 7164417"/>
                  <a:gd name="connsiteY1241" fmla="*/ 928877 h 2489359"/>
                  <a:gd name="connsiteX1242" fmla="*/ 4621244 w 7164417"/>
                  <a:gd name="connsiteY1242" fmla="*/ 928591 h 2489359"/>
                  <a:gd name="connsiteX1243" fmla="*/ 4574381 w 7164417"/>
                  <a:gd name="connsiteY1243" fmla="*/ 924210 h 2489359"/>
                  <a:gd name="connsiteX1244" fmla="*/ 4587907 w 7164417"/>
                  <a:gd name="connsiteY1244" fmla="*/ 924591 h 2489359"/>
                  <a:gd name="connsiteX1245" fmla="*/ 4594384 w 7164417"/>
                  <a:gd name="connsiteY1245" fmla="*/ 927925 h 2489359"/>
                  <a:gd name="connsiteX1246" fmla="*/ 4580858 w 7164417"/>
                  <a:gd name="connsiteY1246" fmla="*/ 927544 h 2489359"/>
                  <a:gd name="connsiteX1247" fmla="*/ 4532507 w 7164417"/>
                  <a:gd name="connsiteY1247" fmla="*/ 918650 h 2489359"/>
                  <a:gd name="connsiteX1248" fmla="*/ 4545139 w 7164417"/>
                  <a:gd name="connsiteY1248" fmla="*/ 920876 h 2489359"/>
                  <a:gd name="connsiteX1249" fmla="*/ 4545044 w 7164417"/>
                  <a:gd name="connsiteY1249" fmla="*/ 920876 h 2489359"/>
                  <a:gd name="connsiteX1250" fmla="*/ 4560760 w 7164417"/>
                  <a:gd name="connsiteY1250" fmla="*/ 929354 h 2489359"/>
                  <a:gd name="connsiteX1251" fmla="*/ 4541996 w 7164417"/>
                  <a:gd name="connsiteY1251" fmla="*/ 928401 h 2489359"/>
                  <a:gd name="connsiteX1252" fmla="*/ 4526374 w 7164417"/>
                  <a:gd name="connsiteY1252" fmla="*/ 919924 h 2489359"/>
                  <a:gd name="connsiteX1253" fmla="*/ 4532507 w 7164417"/>
                  <a:gd name="connsiteY1253" fmla="*/ 918650 h 2489359"/>
                  <a:gd name="connsiteX1254" fmla="*/ 4527280 w 7164417"/>
                  <a:gd name="connsiteY1254" fmla="*/ 915876 h 2489359"/>
                  <a:gd name="connsiteX1255" fmla="*/ 4518183 w 7164417"/>
                  <a:gd name="connsiteY1255" fmla="*/ 917733 h 2489359"/>
                  <a:gd name="connsiteX1256" fmla="*/ 4541329 w 7164417"/>
                  <a:gd name="connsiteY1256" fmla="*/ 930211 h 2489359"/>
                  <a:gd name="connsiteX1257" fmla="*/ 4541234 w 7164417"/>
                  <a:gd name="connsiteY1257" fmla="*/ 930306 h 2489359"/>
                  <a:gd name="connsiteX1258" fmla="*/ 4568951 w 7164417"/>
                  <a:gd name="connsiteY1258" fmla="*/ 931640 h 2489359"/>
                  <a:gd name="connsiteX1259" fmla="*/ 4545806 w 7164417"/>
                  <a:gd name="connsiteY1259" fmla="*/ 919162 h 2489359"/>
                  <a:gd name="connsiteX1260" fmla="*/ 4527280 w 7164417"/>
                  <a:gd name="connsiteY1260" fmla="*/ 915876 h 2489359"/>
                  <a:gd name="connsiteX1261" fmla="*/ 4524243 w 7164417"/>
                  <a:gd name="connsiteY1261" fmla="*/ 914257 h 2489359"/>
                  <a:gd name="connsiteX1262" fmla="*/ 4546282 w 7164417"/>
                  <a:gd name="connsiteY1262" fmla="*/ 918114 h 2489359"/>
                  <a:gd name="connsiteX1263" fmla="*/ 4573714 w 7164417"/>
                  <a:gd name="connsiteY1263" fmla="*/ 932878 h 2489359"/>
                  <a:gd name="connsiteX1264" fmla="*/ 4540853 w 7164417"/>
                  <a:gd name="connsiteY1264" fmla="*/ 931259 h 2489359"/>
                  <a:gd name="connsiteX1265" fmla="*/ 4513421 w 7164417"/>
                  <a:gd name="connsiteY1265" fmla="*/ 916400 h 2489359"/>
                  <a:gd name="connsiteX1266" fmla="*/ 4524243 w 7164417"/>
                  <a:gd name="connsiteY1266" fmla="*/ 914257 h 2489359"/>
                  <a:gd name="connsiteX1267" fmla="*/ 5413533 w 7164417"/>
                  <a:gd name="connsiteY1267" fmla="*/ 912303 h 2489359"/>
                  <a:gd name="connsiteX1268" fmla="*/ 5418391 w 7164417"/>
                  <a:gd name="connsiteY1268" fmla="*/ 912303 h 2489359"/>
                  <a:gd name="connsiteX1269" fmla="*/ 5431345 w 7164417"/>
                  <a:gd name="connsiteY1269" fmla="*/ 917923 h 2489359"/>
                  <a:gd name="connsiteX1270" fmla="*/ 5426487 w 7164417"/>
                  <a:gd name="connsiteY1270" fmla="*/ 917923 h 2489359"/>
                  <a:gd name="connsiteX1271" fmla="*/ 5413533 w 7164417"/>
                  <a:gd name="connsiteY1271" fmla="*/ 912303 h 2489359"/>
                  <a:gd name="connsiteX1272" fmla="*/ 4494847 w 7164417"/>
                  <a:gd name="connsiteY1272" fmla="*/ 902874 h 2489359"/>
                  <a:gd name="connsiteX1273" fmla="*/ 4501134 w 7164417"/>
                  <a:gd name="connsiteY1273" fmla="*/ 902874 h 2489359"/>
                  <a:gd name="connsiteX1274" fmla="*/ 4514468 w 7164417"/>
                  <a:gd name="connsiteY1274" fmla="*/ 909161 h 2489359"/>
                  <a:gd name="connsiteX1275" fmla="*/ 4507992 w 7164417"/>
                  <a:gd name="connsiteY1275" fmla="*/ 909161 h 2489359"/>
                  <a:gd name="connsiteX1276" fmla="*/ 4494847 w 7164417"/>
                  <a:gd name="connsiteY1276" fmla="*/ 902969 h 2489359"/>
                  <a:gd name="connsiteX1277" fmla="*/ 5374481 w 7164417"/>
                  <a:gd name="connsiteY1277" fmla="*/ 895444 h 2489359"/>
                  <a:gd name="connsiteX1278" fmla="*/ 5379148 w 7164417"/>
                  <a:gd name="connsiteY1278" fmla="*/ 895444 h 2489359"/>
                  <a:gd name="connsiteX1279" fmla="*/ 5392293 w 7164417"/>
                  <a:gd name="connsiteY1279" fmla="*/ 901064 h 2489359"/>
                  <a:gd name="connsiteX1280" fmla="*/ 5387530 w 7164417"/>
                  <a:gd name="connsiteY1280" fmla="*/ 901064 h 2489359"/>
                  <a:gd name="connsiteX1281" fmla="*/ 5374481 w 7164417"/>
                  <a:gd name="connsiteY1281" fmla="*/ 895444 h 2489359"/>
                  <a:gd name="connsiteX1282" fmla="*/ 4459509 w 7164417"/>
                  <a:gd name="connsiteY1282" fmla="*/ 884110 h 2489359"/>
                  <a:gd name="connsiteX1283" fmla="*/ 4473607 w 7164417"/>
                  <a:gd name="connsiteY1283" fmla="*/ 890301 h 2489359"/>
                  <a:gd name="connsiteX1284" fmla="*/ 4467701 w 7164417"/>
                  <a:gd name="connsiteY1284" fmla="*/ 890587 h 2489359"/>
                  <a:gd name="connsiteX1285" fmla="*/ 4453699 w 7164417"/>
                  <a:gd name="connsiteY1285" fmla="*/ 884491 h 2489359"/>
                  <a:gd name="connsiteX1286" fmla="*/ 4453699 w 7164417"/>
                  <a:gd name="connsiteY1286" fmla="*/ 884396 h 2489359"/>
                  <a:gd name="connsiteX1287" fmla="*/ 5335047 w 7164417"/>
                  <a:gd name="connsiteY1287" fmla="*/ 878776 h 2489359"/>
                  <a:gd name="connsiteX1288" fmla="*/ 5339524 w 7164417"/>
                  <a:gd name="connsiteY1288" fmla="*/ 878776 h 2489359"/>
                  <a:gd name="connsiteX1289" fmla="*/ 5352764 w 7164417"/>
                  <a:gd name="connsiteY1289" fmla="*/ 884396 h 2489359"/>
                  <a:gd name="connsiteX1290" fmla="*/ 5348192 w 7164417"/>
                  <a:gd name="connsiteY1290" fmla="*/ 884396 h 2489359"/>
                  <a:gd name="connsiteX1291" fmla="*/ 5334952 w 7164417"/>
                  <a:gd name="connsiteY1291" fmla="*/ 878871 h 2489359"/>
                  <a:gd name="connsiteX1292" fmla="*/ 4415599 w 7164417"/>
                  <a:gd name="connsiteY1292" fmla="*/ 865822 h 2489359"/>
                  <a:gd name="connsiteX1293" fmla="*/ 4430458 w 7164417"/>
                  <a:gd name="connsiteY1293" fmla="*/ 871918 h 2489359"/>
                  <a:gd name="connsiteX1294" fmla="*/ 4425029 w 7164417"/>
                  <a:gd name="connsiteY1294" fmla="*/ 872394 h 2489359"/>
                  <a:gd name="connsiteX1295" fmla="*/ 4410360 w 7164417"/>
                  <a:gd name="connsiteY1295" fmla="*/ 866393 h 2489359"/>
                  <a:gd name="connsiteX1296" fmla="*/ 5299519 w 7164417"/>
                  <a:gd name="connsiteY1296" fmla="*/ 862202 h 2489359"/>
                  <a:gd name="connsiteX1297" fmla="*/ 5312854 w 7164417"/>
                  <a:gd name="connsiteY1297" fmla="*/ 867727 h 2489359"/>
                  <a:gd name="connsiteX1298" fmla="*/ 5308472 w 7164417"/>
                  <a:gd name="connsiteY1298" fmla="*/ 867917 h 2489359"/>
                  <a:gd name="connsiteX1299" fmla="*/ 5295137 w 7164417"/>
                  <a:gd name="connsiteY1299" fmla="*/ 862393 h 2489359"/>
                  <a:gd name="connsiteX1300" fmla="*/ 4369783 w 7164417"/>
                  <a:gd name="connsiteY1300" fmla="*/ 847819 h 2489359"/>
                  <a:gd name="connsiteX1301" fmla="*/ 4385309 w 7164417"/>
                  <a:gd name="connsiteY1301" fmla="*/ 853820 h 2489359"/>
                  <a:gd name="connsiteX1302" fmla="*/ 4380451 w 7164417"/>
                  <a:gd name="connsiteY1302" fmla="*/ 854486 h 2489359"/>
                  <a:gd name="connsiteX1303" fmla="*/ 4365116 w 7164417"/>
                  <a:gd name="connsiteY1303" fmla="*/ 848581 h 2489359"/>
                  <a:gd name="connsiteX1304" fmla="*/ 5259133 w 7164417"/>
                  <a:gd name="connsiteY1304" fmla="*/ 845819 h 2489359"/>
                  <a:gd name="connsiteX1305" fmla="*/ 5272658 w 7164417"/>
                  <a:gd name="connsiteY1305" fmla="*/ 851248 h 2489359"/>
                  <a:gd name="connsiteX1306" fmla="*/ 5268372 w 7164417"/>
                  <a:gd name="connsiteY1306" fmla="*/ 851439 h 2489359"/>
                  <a:gd name="connsiteX1307" fmla="*/ 5254942 w 7164417"/>
                  <a:gd name="connsiteY1307" fmla="*/ 846010 h 2489359"/>
                  <a:gd name="connsiteX1308" fmla="*/ 4322159 w 7164417"/>
                  <a:gd name="connsiteY1308" fmla="*/ 830103 h 2489359"/>
                  <a:gd name="connsiteX1309" fmla="*/ 4338256 w 7164417"/>
                  <a:gd name="connsiteY1309" fmla="*/ 835913 h 2489359"/>
                  <a:gd name="connsiteX1310" fmla="*/ 4333970 w 7164417"/>
                  <a:gd name="connsiteY1310" fmla="*/ 836866 h 2489359"/>
                  <a:gd name="connsiteX1311" fmla="*/ 4318063 w 7164417"/>
                  <a:gd name="connsiteY1311" fmla="*/ 831151 h 2489359"/>
                  <a:gd name="connsiteX1312" fmla="*/ 4318063 w 7164417"/>
                  <a:gd name="connsiteY1312" fmla="*/ 831055 h 2489359"/>
                  <a:gd name="connsiteX1313" fmla="*/ 5218271 w 7164417"/>
                  <a:gd name="connsiteY1313" fmla="*/ 829531 h 2489359"/>
                  <a:gd name="connsiteX1314" fmla="*/ 5231892 w 7164417"/>
                  <a:gd name="connsiteY1314" fmla="*/ 834960 h 2489359"/>
                  <a:gd name="connsiteX1315" fmla="*/ 5227796 w 7164417"/>
                  <a:gd name="connsiteY1315" fmla="*/ 835246 h 2489359"/>
                  <a:gd name="connsiteX1316" fmla="*/ 5214270 w 7164417"/>
                  <a:gd name="connsiteY1316" fmla="*/ 829817 h 2489359"/>
                  <a:gd name="connsiteX1317" fmla="*/ 5214175 w 7164417"/>
                  <a:gd name="connsiteY1317" fmla="*/ 829817 h 2489359"/>
                  <a:gd name="connsiteX1318" fmla="*/ 5177313 w 7164417"/>
                  <a:gd name="connsiteY1318" fmla="*/ 813529 h 2489359"/>
                  <a:gd name="connsiteX1319" fmla="*/ 5191029 w 7164417"/>
                  <a:gd name="connsiteY1319" fmla="*/ 818863 h 2489359"/>
                  <a:gd name="connsiteX1320" fmla="*/ 5187029 w 7164417"/>
                  <a:gd name="connsiteY1320" fmla="*/ 819149 h 2489359"/>
                  <a:gd name="connsiteX1321" fmla="*/ 5173313 w 7164417"/>
                  <a:gd name="connsiteY1321" fmla="*/ 813815 h 2489359"/>
                  <a:gd name="connsiteX1322" fmla="*/ 5173408 w 7164417"/>
                  <a:gd name="connsiteY1322" fmla="*/ 813815 h 2489359"/>
                  <a:gd name="connsiteX1323" fmla="*/ 4272819 w 7164417"/>
                  <a:gd name="connsiteY1323" fmla="*/ 813053 h 2489359"/>
                  <a:gd name="connsiteX1324" fmla="*/ 4289392 w 7164417"/>
                  <a:gd name="connsiteY1324" fmla="*/ 818673 h 2489359"/>
                  <a:gd name="connsiteX1325" fmla="*/ 4285773 w 7164417"/>
                  <a:gd name="connsiteY1325" fmla="*/ 819816 h 2489359"/>
                  <a:gd name="connsiteX1326" fmla="*/ 4269390 w 7164417"/>
                  <a:gd name="connsiteY1326" fmla="*/ 814291 h 2489359"/>
                  <a:gd name="connsiteX1327" fmla="*/ 4269390 w 7164417"/>
                  <a:gd name="connsiteY1327" fmla="*/ 814196 h 2489359"/>
                  <a:gd name="connsiteX1328" fmla="*/ 5149691 w 7164417"/>
                  <a:gd name="connsiteY1328" fmla="*/ 802671 h 2489359"/>
                  <a:gd name="connsiteX1329" fmla="*/ 5149691 w 7164417"/>
                  <a:gd name="connsiteY1329" fmla="*/ 802766 h 2489359"/>
                  <a:gd name="connsiteX1330" fmla="*/ 5149496 w 7164417"/>
                  <a:gd name="connsiteY1330" fmla="*/ 802690 h 2489359"/>
                  <a:gd name="connsiteX1331" fmla="*/ 5135879 w 7164417"/>
                  <a:gd name="connsiteY1331" fmla="*/ 797432 h 2489359"/>
                  <a:gd name="connsiteX1332" fmla="*/ 5149496 w 7164417"/>
                  <a:gd name="connsiteY1332" fmla="*/ 802690 h 2489359"/>
                  <a:gd name="connsiteX1333" fmla="*/ 5145880 w 7164417"/>
                  <a:gd name="connsiteY1333" fmla="*/ 803052 h 2489359"/>
                  <a:gd name="connsiteX1334" fmla="*/ 5132069 w 7164417"/>
                  <a:gd name="connsiteY1334" fmla="*/ 797813 h 2489359"/>
                  <a:gd name="connsiteX1335" fmla="*/ 4222337 w 7164417"/>
                  <a:gd name="connsiteY1335" fmla="*/ 796670 h 2489359"/>
                  <a:gd name="connsiteX1336" fmla="*/ 4239291 w 7164417"/>
                  <a:gd name="connsiteY1336" fmla="*/ 802099 h 2489359"/>
                  <a:gd name="connsiteX1337" fmla="*/ 4236243 w 7164417"/>
                  <a:gd name="connsiteY1337" fmla="*/ 803433 h 2489359"/>
                  <a:gd name="connsiteX1338" fmla="*/ 4219479 w 7164417"/>
                  <a:gd name="connsiteY1338" fmla="*/ 798099 h 2489359"/>
                  <a:gd name="connsiteX1339" fmla="*/ 4219479 w 7164417"/>
                  <a:gd name="connsiteY1339" fmla="*/ 798003 h 2489359"/>
                  <a:gd name="connsiteX1340" fmla="*/ 5094161 w 7164417"/>
                  <a:gd name="connsiteY1340" fmla="*/ 781716 h 2489359"/>
                  <a:gd name="connsiteX1341" fmla="*/ 5094256 w 7164417"/>
                  <a:gd name="connsiteY1341" fmla="*/ 781716 h 2489359"/>
                  <a:gd name="connsiteX1342" fmla="*/ 5108162 w 7164417"/>
                  <a:gd name="connsiteY1342" fmla="*/ 786955 h 2489359"/>
                  <a:gd name="connsiteX1343" fmla="*/ 5104448 w 7164417"/>
                  <a:gd name="connsiteY1343" fmla="*/ 787336 h 2489359"/>
                  <a:gd name="connsiteX1344" fmla="*/ 5090541 w 7164417"/>
                  <a:gd name="connsiteY1344" fmla="*/ 782097 h 2489359"/>
                  <a:gd name="connsiteX1345" fmla="*/ 4170616 w 7164417"/>
                  <a:gd name="connsiteY1345" fmla="*/ 780954 h 2489359"/>
                  <a:gd name="connsiteX1346" fmla="*/ 4187951 w 7164417"/>
                  <a:gd name="connsiteY1346" fmla="*/ 786097 h 2489359"/>
                  <a:gd name="connsiteX1347" fmla="*/ 4185570 w 7164417"/>
                  <a:gd name="connsiteY1347" fmla="*/ 787621 h 2489359"/>
                  <a:gd name="connsiteX1348" fmla="*/ 4168425 w 7164417"/>
                  <a:gd name="connsiteY1348" fmla="*/ 782478 h 2489359"/>
                  <a:gd name="connsiteX1349" fmla="*/ 4168330 w 7164417"/>
                  <a:gd name="connsiteY1349" fmla="*/ 782478 h 2489359"/>
                  <a:gd name="connsiteX1350" fmla="*/ 5051965 w 7164417"/>
                  <a:gd name="connsiteY1350" fmla="*/ 765999 h 2489359"/>
                  <a:gd name="connsiteX1351" fmla="*/ 5066062 w 7164417"/>
                  <a:gd name="connsiteY1351" fmla="*/ 771238 h 2489359"/>
                  <a:gd name="connsiteX1352" fmla="*/ 5062537 w 7164417"/>
                  <a:gd name="connsiteY1352" fmla="*/ 771714 h 2489359"/>
                  <a:gd name="connsiteX1353" fmla="*/ 5048536 w 7164417"/>
                  <a:gd name="connsiteY1353" fmla="*/ 766571 h 2489359"/>
                  <a:gd name="connsiteX1354" fmla="*/ 5048536 w 7164417"/>
                  <a:gd name="connsiteY1354" fmla="*/ 766475 h 2489359"/>
                  <a:gd name="connsiteX1355" fmla="*/ 4118038 w 7164417"/>
                  <a:gd name="connsiteY1355" fmla="*/ 765714 h 2489359"/>
                  <a:gd name="connsiteX1356" fmla="*/ 4135659 w 7164417"/>
                  <a:gd name="connsiteY1356" fmla="*/ 770667 h 2489359"/>
                  <a:gd name="connsiteX1357" fmla="*/ 4133850 w 7164417"/>
                  <a:gd name="connsiteY1357" fmla="*/ 772382 h 2489359"/>
                  <a:gd name="connsiteX1358" fmla="*/ 4116514 w 7164417"/>
                  <a:gd name="connsiteY1358" fmla="*/ 767524 h 2489359"/>
                  <a:gd name="connsiteX1359" fmla="*/ 4116419 w 7164417"/>
                  <a:gd name="connsiteY1359" fmla="*/ 767429 h 2489359"/>
                  <a:gd name="connsiteX1360" fmla="*/ 4064889 w 7164417"/>
                  <a:gd name="connsiteY1360" fmla="*/ 751426 h 2489359"/>
                  <a:gd name="connsiteX1361" fmla="*/ 4082700 w 7164417"/>
                  <a:gd name="connsiteY1361" fmla="*/ 756093 h 2489359"/>
                  <a:gd name="connsiteX1362" fmla="*/ 4081557 w 7164417"/>
                  <a:gd name="connsiteY1362" fmla="*/ 757998 h 2489359"/>
                  <a:gd name="connsiteX1363" fmla="*/ 4063936 w 7164417"/>
                  <a:gd name="connsiteY1363" fmla="*/ 753331 h 2489359"/>
                  <a:gd name="connsiteX1364" fmla="*/ 5009673 w 7164417"/>
                  <a:gd name="connsiteY1364" fmla="*/ 750569 h 2489359"/>
                  <a:gd name="connsiteX1365" fmla="*/ 5023770 w 7164417"/>
                  <a:gd name="connsiteY1365" fmla="*/ 755713 h 2489359"/>
                  <a:gd name="connsiteX1366" fmla="*/ 5020436 w 7164417"/>
                  <a:gd name="connsiteY1366" fmla="*/ 756189 h 2489359"/>
                  <a:gd name="connsiteX1367" fmla="*/ 5006339 w 7164417"/>
                  <a:gd name="connsiteY1367" fmla="*/ 751045 h 2489359"/>
                  <a:gd name="connsiteX1368" fmla="*/ 4014977 w 7164417"/>
                  <a:gd name="connsiteY1368" fmla="*/ 737806 h 2489359"/>
                  <a:gd name="connsiteX1369" fmla="*/ 4024312 w 7164417"/>
                  <a:gd name="connsiteY1369" fmla="*/ 740092 h 2489359"/>
                  <a:gd name="connsiteX1370" fmla="*/ 4024122 w 7164417"/>
                  <a:gd name="connsiteY1370" fmla="*/ 741140 h 2489359"/>
                  <a:gd name="connsiteX1371" fmla="*/ 4028789 w 7164417"/>
                  <a:gd name="connsiteY1371" fmla="*/ 742283 h 2489359"/>
                  <a:gd name="connsiteX1372" fmla="*/ 4028217 w 7164417"/>
                  <a:gd name="connsiteY1372" fmla="*/ 744283 h 2489359"/>
                  <a:gd name="connsiteX1373" fmla="*/ 4014406 w 7164417"/>
                  <a:gd name="connsiteY1373" fmla="*/ 740854 h 2489359"/>
                  <a:gd name="connsiteX1374" fmla="*/ 2539174 w 7164417"/>
                  <a:gd name="connsiteY1374" fmla="*/ 735235 h 2489359"/>
                  <a:gd name="connsiteX1375" fmla="*/ 2551080 w 7164417"/>
                  <a:gd name="connsiteY1375" fmla="*/ 736664 h 2489359"/>
                  <a:gd name="connsiteX1376" fmla="*/ 2555081 w 7164417"/>
                  <a:gd name="connsiteY1376" fmla="*/ 741998 h 2489359"/>
                  <a:gd name="connsiteX1377" fmla="*/ 2537269 w 7164417"/>
                  <a:gd name="connsiteY1377" fmla="*/ 739902 h 2489359"/>
                  <a:gd name="connsiteX1378" fmla="*/ 2534507 w 7164417"/>
                  <a:gd name="connsiteY1378" fmla="*/ 736283 h 2489359"/>
                  <a:gd name="connsiteX1379" fmla="*/ 2540508 w 7164417"/>
                  <a:gd name="connsiteY1379" fmla="*/ 737045 h 2489359"/>
                  <a:gd name="connsiteX1380" fmla="*/ 4967001 w 7164417"/>
                  <a:gd name="connsiteY1380" fmla="*/ 735234 h 2489359"/>
                  <a:gd name="connsiteX1381" fmla="*/ 4981288 w 7164417"/>
                  <a:gd name="connsiteY1381" fmla="*/ 740282 h 2489359"/>
                  <a:gd name="connsiteX1382" fmla="*/ 4978050 w 7164417"/>
                  <a:gd name="connsiteY1382" fmla="*/ 740854 h 2489359"/>
                  <a:gd name="connsiteX1383" fmla="*/ 4963858 w 7164417"/>
                  <a:gd name="connsiteY1383" fmla="*/ 735805 h 2489359"/>
                  <a:gd name="connsiteX1384" fmla="*/ 2462593 w 7164417"/>
                  <a:gd name="connsiteY1384" fmla="*/ 727615 h 2489359"/>
                  <a:gd name="connsiteX1385" fmla="*/ 2486596 w 7164417"/>
                  <a:gd name="connsiteY1385" fmla="*/ 730472 h 2489359"/>
                  <a:gd name="connsiteX1386" fmla="*/ 2489263 w 7164417"/>
                  <a:gd name="connsiteY1386" fmla="*/ 733996 h 2489359"/>
                  <a:gd name="connsiteX1387" fmla="*/ 2465260 w 7164417"/>
                  <a:gd name="connsiteY1387" fmla="*/ 731139 h 2489359"/>
                  <a:gd name="connsiteX1388" fmla="*/ 4017454 w 7164417"/>
                  <a:gd name="connsiteY1388" fmla="*/ 725709 h 2489359"/>
                  <a:gd name="connsiteX1389" fmla="*/ 4026788 w 7164417"/>
                  <a:gd name="connsiteY1389" fmla="*/ 727995 h 2489359"/>
                  <a:gd name="connsiteX1390" fmla="*/ 4025931 w 7164417"/>
                  <a:gd name="connsiteY1390" fmla="*/ 731996 h 2489359"/>
                  <a:gd name="connsiteX1391" fmla="*/ 4016692 w 7164417"/>
                  <a:gd name="connsiteY1391" fmla="*/ 729709 h 2489359"/>
                  <a:gd name="connsiteX1392" fmla="*/ 4924044 w 7164417"/>
                  <a:gd name="connsiteY1392" fmla="*/ 720089 h 2489359"/>
                  <a:gd name="connsiteX1393" fmla="*/ 4938426 w 7164417"/>
                  <a:gd name="connsiteY1393" fmla="*/ 725137 h 2489359"/>
                  <a:gd name="connsiteX1394" fmla="*/ 4938426 w 7164417"/>
                  <a:gd name="connsiteY1394" fmla="*/ 725232 h 2489359"/>
                  <a:gd name="connsiteX1395" fmla="*/ 4935284 w 7164417"/>
                  <a:gd name="connsiteY1395" fmla="*/ 725804 h 2489359"/>
                  <a:gd name="connsiteX1396" fmla="*/ 4920996 w 7164417"/>
                  <a:gd name="connsiteY1396" fmla="*/ 720756 h 2489359"/>
                  <a:gd name="connsiteX1397" fmla="*/ 2390108 w 7164417"/>
                  <a:gd name="connsiteY1397" fmla="*/ 719042 h 2489359"/>
                  <a:gd name="connsiteX1398" fmla="*/ 2414397 w 7164417"/>
                  <a:gd name="connsiteY1398" fmla="*/ 721900 h 2489359"/>
                  <a:gd name="connsiteX1399" fmla="*/ 2416968 w 7164417"/>
                  <a:gd name="connsiteY1399" fmla="*/ 725424 h 2489359"/>
                  <a:gd name="connsiteX1400" fmla="*/ 2392680 w 7164417"/>
                  <a:gd name="connsiteY1400" fmla="*/ 722566 h 2489359"/>
                  <a:gd name="connsiteX1401" fmla="*/ 2525077 w 7164417"/>
                  <a:gd name="connsiteY1401" fmla="*/ 714280 h 2489359"/>
                  <a:gd name="connsiteX1402" fmla="*/ 2536983 w 7164417"/>
                  <a:gd name="connsiteY1402" fmla="*/ 715899 h 2489359"/>
                  <a:gd name="connsiteX1403" fmla="*/ 2541269 w 7164417"/>
                  <a:gd name="connsiteY1403" fmla="*/ 722757 h 2489359"/>
                  <a:gd name="connsiteX1404" fmla="*/ 2529363 w 7164417"/>
                  <a:gd name="connsiteY1404" fmla="*/ 721233 h 2489359"/>
                  <a:gd name="connsiteX1405" fmla="*/ 2529363 w 7164417"/>
                  <a:gd name="connsiteY1405" fmla="*/ 721138 h 2489359"/>
                  <a:gd name="connsiteX1406" fmla="*/ 2525077 w 7164417"/>
                  <a:gd name="connsiteY1406" fmla="*/ 714280 h 2489359"/>
                  <a:gd name="connsiteX1407" fmla="*/ 4019930 w 7164417"/>
                  <a:gd name="connsiteY1407" fmla="*/ 713898 h 2489359"/>
                  <a:gd name="connsiteX1408" fmla="*/ 4029169 w 7164417"/>
                  <a:gd name="connsiteY1408" fmla="*/ 716089 h 2489359"/>
                  <a:gd name="connsiteX1409" fmla="*/ 4028312 w 7164417"/>
                  <a:gd name="connsiteY1409" fmla="*/ 720089 h 2489359"/>
                  <a:gd name="connsiteX1410" fmla="*/ 4019168 w 7164417"/>
                  <a:gd name="connsiteY1410" fmla="*/ 717803 h 2489359"/>
                  <a:gd name="connsiteX1411" fmla="*/ 2316861 w 7164417"/>
                  <a:gd name="connsiteY1411" fmla="*/ 710374 h 2489359"/>
                  <a:gd name="connsiteX1412" fmla="*/ 2341340 w 7164417"/>
                  <a:gd name="connsiteY1412" fmla="*/ 713327 h 2489359"/>
                  <a:gd name="connsiteX1413" fmla="*/ 2343816 w 7164417"/>
                  <a:gd name="connsiteY1413" fmla="*/ 716851 h 2489359"/>
                  <a:gd name="connsiteX1414" fmla="*/ 2319242 w 7164417"/>
                  <a:gd name="connsiteY1414" fmla="*/ 713899 h 2489359"/>
                  <a:gd name="connsiteX1415" fmla="*/ 2319337 w 7164417"/>
                  <a:gd name="connsiteY1415" fmla="*/ 713899 h 2489359"/>
                  <a:gd name="connsiteX1416" fmla="*/ 4880895 w 7164417"/>
                  <a:gd name="connsiteY1416" fmla="*/ 705135 h 2489359"/>
                  <a:gd name="connsiteX1417" fmla="*/ 4895374 w 7164417"/>
                  <a:gd name="connsiteY1417" fmla="*/ 710088 h 2489359"/>
                  <a:gd name="connsiteX1418" fmla="*/ 4892421 w 7164417"/>
                  <a:gd name="connsiteY1418" fmla="*/ 710755 h 2489359"/>
                  <a:gd name="connsiteX1419" fmla="*/ 4878038 w 7164417"/>
                  <a:gd name="connsiteY1419" fmla="*/ 705802 h 2489359"/>
                  <a:gd name="connsiteX1420" fmla="*/ 4022312 w 7164417"/>
                  <a:gd name="connsiteY1420" fmla="*/ 702182 h 2489359"/>
                  <a:gd name="connsiteX1421" fmla="*/ 4031456 w 7164417"/>
                  <a:gd name="connsiteY1421" fmla="*/ 704373 h 2489359"/>
                  <a:gd name="connsiteX1422" fmla="*/ 4030694 w 7164417"/>
                  <a:gd name="connsiteY1422" fmla="*/ 708278 h 2489359"/>
                  <a:gd name="connsiteX1423" fmla="*/ 4021550 w 7164417"/>
                  <a:gd name="connsiteY1423" fmla="*/ 705992 h 2489359"/>
                  <a:gd name="connsiteX1424" fmla="*/ 2242851 w 7164417"/>
                  <a:gd name="connsiteY1424" fmla="*/ 701611 h 2489359"/>
                  <a:gd name="connsiteX1425" fmla="*/ 2267616 w 7164417"/>
                  <a:gd name="connsiteY1425" fmla="*/ 704564 h 2489359"/>
                  <a:gd name="connsiteX1426" fmla="*/ 2269998 w 7164417"/>
                  <a:gd name="connsiteY1426" fmla="*/ 708088 h 2489359"/>
                  <a:gd name="connsiteX1427" fmla="*/ 2245233 w 7164417"/>
                  <a:gd name="connsiteY1427" fmla="*/ 705136 h 2489359"/>
                  <a:gd name="connsiteX1428" fmla="*/ 2514504 w 7164417"/>
                  <a:gd name="connsiteY1428" fmla="*/ 694087 h 2489359"/>
                  <a:gd name="connsiteX1429" fmla="*/ 2526410 w 7164417"/>
                  <a:gd name="connsiteY1429" fmla="*/ 695801 h 2489359"/>
                  <a:gd name="connsiteX1430" fmla="*/ 2529554 w 7164417"/>
                  <a:gd name="connsiteY1430" fmla="*/ 702374 h 2489359"/>
                  <a:gd name="connsiteX1431" fmla="*/ 2517647 w 7164417"/>
                  <a:gd name="connsiteY1431" fmla="*/ 700659 h 2489359"/>
                  <a:gd name="connsiteX1432" fmla="*/ 2517647 w 7164417"/>
                  <a:gd name="connsiteY1432" fmla="*/ 700754 h 2489359"/>
                  <a:gd name="connsiteX1433" fmla="*/ 2514504 w 7164417"/>
                  <a:gd name="connsiteY1433" fmla="*/ 694087 h 2489359"/>
                  <a:gd name="connsiteX1434" fmla="*/ 2167985 w 7164417"/>
                  <a:gd name="connsiteY1434" fmla="*/ 692658 h 2489359"/>
                  <a:gd name="connsiteX1435" fmla="*/ 2193036 w 7164417"/>
                  <a:gd name="connsiteY1435" fmla="*/ 695611 h 2489359"/>
                  <a:gd name="connsiteX1436" fmla="*/ 2195322 w 7164417"/>
                  <a:gd name="connsiteY1436" fmla="*/ 699230 h 2489359"/>
                  <a:gd name="connsiteX1437" fmla="*/ 2170271 w 7164417"/>
                  <a:gd name="connsiteY1437" fmla="*/ 696277 h 2489359"/>
                  <a:gd name="connsiteX1438" fmla="*/ 4024788 w 7164417"/>
                  <a:gd name="connsiteY1438" fmla="*/ 690657 h 2489359"/>
                  <a:gd name="connsiteX1439" fmla="*/ 4033837 w 7164417"/>
                  <a:gd name="connsiteY1439" fmla="*/ 692848 h 2489359"/>
                  <a:gd name="connsiteX1440" fmla="*/ 4033075 w 7164417"/>
                  <a:gd name="connsiteY1440" fmla="*/ 696658 h 2489359"/>
                  <a:gd name="connsiteX1441" fmla="*/ 4023931 w 7164417"/>
                  <a:gd name="connsiteY1441" fmla="*/ 694467 h 2489359"/>
                  <a:gd name="connsiteX1442" fmla="*/ 4837461 w 7164417"/>
                  <a:gd name="connsiteY1442" fmla="*/ 690371 h 2489359"/>
                  <a:gd name="connsiteX1443" fmla="*/ 4851940 w 7164417"/>
                  <a:gd name="connsiteY1443" fmla="*/ 695324 h 2489359"/>
                  <a:gd name="connsiteX1444" fmla="*/ 4849177 w 7164417"/>
                  <a:gd name="connsiteY1444" fmla="*/ 695991 h 2489359"/>
                  <a:gd name="connsiteX1445" fmla="*/ 4834699 w 7164417"/>
                  <a:gd name="connsiteY1445" fmla="*/ 691038 h 2489359"/>
                  <a:gd name="connsiteX1446" fmla="*/ 2092356 w 7164417"/>
                  <a:gd name="connsiteY1446" fmla="*/ 683704 h 2489359"/>
                  <a:gd name="connsiteX1447" fmla="*/ 2117693 w 7164417"/>
                  <a:gd name="connsiteY1447" fmla="*/ 686752 h 2489359"/>
                  <a:gd name="connsiteX1448" fmla="*/ 2119884 w 7164417"/>
                  <a:gd name="connsiteY1448" fmla="*/ 690372 h 2489359"/>
                  <a:gd name="connsiteX1449" fmla="*/ 2094547 w 7164417"/>
                  <a:gd name="connsiteY1449" fmla="*/ 687324 h 2489359"/>
                  <a:gd name="connsiteX1450" fmla="*/ 4027074 w 7164417"/>
                  <a:gd name="connsiteY1450" fmla="*/ 679227 h 2489359"/>
                  <a:gd name="connsiteX1451" fmla="*/ 4036123 w 7164417"/>
                  <a:gd name="connsiteY1451" fmla="*/ 681513 h 2489359"/>
                  <a:gd name="connsiteX1452" fmla="*/ 4035361 w 7164417"/>
                  <a:gd name="connsiteY1452" fmla="*/ 685228 h 2489359"/>
                  <a:gd name="connsiteX1453" fmla="*/ 4026312 w 7164417"/>
                  <a:gd name="connsiteY1453" fmla="*/ 683037 h 2489359"/>
                  <a:gd name="connsiteX1454" fmla="*/ 4793742 w 7164417"/>
                  <a:gd name="connsiteY1454" fmla="*/ 675702 h 2489359"/>
                  <a:gd name="connsiteX1455" fmla="*/ 4808315 w 7164417"/>
                  <a:gd name="connsiteY1455" fmla="*/ 680560 h 2489359"/>
                  <a:gd name="connsiteX1456" fmla="*/ 4808410 w 7164417"/>
                  <a:gd name="connsiteY1456" fmla="*/ 680560 h 2489359"/>
                  <a:gd name="connsiteX1457" fmla="*/ 4805743 w 7164417"/>
                  <a:gd name="connsiteY1457" fmla="*/ 681322 h 2489359"/>
                  <a:gd name="connsiteX1458" fmla="*/ 4791170 w 7164417"/>
                  <a:gd name="connsiteY1458" fmla="*/ 676464 h 2489359"/>
                  <a:gd name="connsiteX1459" fmla="*/ 2507360 w 7164417"/>
                  <a:gd name="connsiteY1459" fmla="*/ 674751 h 2489359"/>
                  <a:gd name="connsiteX1460" fmla="*/ 2519171 w 7164417"/>
                  <a:gd name="connsiteY1460" fmla="*/ 676656 h 2489359"/>
                  <a:gd name="connsiteX1461" fmla="*/ 2521172 w 7164417"/>
                  <a:gd name="connsiteY1461" fmla="*/ 682943 h 2489359"/>
                  <a:gd name="connsiteX1462" fmla="*/ 2509265 w 7164417"/>
                  <a:gd name="connsiteY1462" fmla="*/ 681133 h 2489359"/>
                  <a:gd name="connsiteX1463" fmla="*/ 2509361 w 7164417"/>
                  <a:gd name="connsiteY1463" fmla="*/ 681133 h 2489359"/>
                  <a:gd name="connsiteX1464" fmla="*/ 2507360 w 7164417"/>
                  <a:gd name="connsiteY1464" fmla="*/ 674751 h 2489359"/>
                  <a:gd name="connsiteX1465" fmla="*/ 2015871 w 7164417"/>
                  <a:gd name="connsiteY1465" fmla="*/ 674656 h 2489359"/>
                  <a:gd name="connsiteX1466" fmla="*/ 2041493 w 7164417"/>
                  <a:gd name="connsiteY1466" fmla="*/ 677704 h 2489359"/>
                  <a:gd name="connsiteX1467" fmla="*/ 2043588 w 7164417"/>
                  <a:gd name="connsiteY1467" fmla="*/ 681323 h 2489359"/>
                  <a:gd name="connsiteX1468" fmla="*/ 2017966 w 7164417"/>
                  <a:gd name="connsiteY1468" fmla="*/ 678275 h 2489359"/>
                  <a:gd name="connsiteX1469" fmla="*/ 4029360 w 7164417"/>
                  <a:gd name="connsiteY1469" fmla="*/ 668082 h 2489359"/>
                  <a:gd name="connsiteX1470" fmla="*/ 4038313 w 7164417"/>
                  <a:gd name="connsiteY1470" fmla="*/ 670273 h 2489359"/>
                  <a:gd name="connsiteX1471" fmla="*/ 4037552 w 7164417"/>
                  <a:gd name="connsiteY1471" fmla="*/ 673988 h 2489359"/>
                  <a:gd name="connsiteX1472" fmla="*/ 4028598 w 7164417"/>
                  <a:gd name="connsiteY1472" fmla="*/ 671797 h 2489359"/>
                  <a:gd name="connsiteX1473" fmla="*/ 1938528 w 7164417"/>
                  <a:gd name="connsiteY1473" fmla="*/ 665512 h 2489359"/>
                  <a:gd name="connsiteX1474" fmla="*/ 1964436 w 7164417"/>
                  <a:gd name="connsiteY1474" fmla="*/ 668560 h 2489359"/>
                  <a:gd name="connsiteX1475" fmla="*/ 1966436 w 7164417"/>
                  <a:gd name="connsiteY1475" fmla="*/ 672179 h 2489359"/>
                  <a:gd name="connsiteX1476" fmla="*/ 1940528 w 7164417"/>
                  <a:gd name="connsiteY1476" fmla="*/ 669131 h 2489359"/>
                  <a:gd name="connsiteX1477" fmla="*/ 4749736 w 7164417"/>
                  <a:gd name="connsiteY1477" fmla="*/ 661224 h 2489359"/>
                  <a:gd name="connsiteX1478" fmla="*/ 4764404 w 7164417"/>
                  <a:gd name="connsiteY1478" fmla="*/ 665987 h 2489359"/>
                  <a:gd name="connsiteX1479" fmla="*/ 4761928 w 7164417"/>
                  <a:gd name="connsiteY1479" fmla="*/ 666749 h 2489359"/>
                  <a:gd name="connsiteX1480" fmla="*/ 4747259 w 7164417"/>
                  <a:gd name="connsiteY1480" fmla="*/ 661986 h 2489359"/>
                  <a:gd name="connsiteX1481" fmla="*/ 4031646 w 7164417"/>
                  <a:gd name="connsiteY1481" fmla="*/ 657034 h 2489359"/>
                  <a:gd name="connsiteX1482" fmla="*/ 4040599 w 7164417"/>
                  <a:gd name="connsiteY1482" fmla="*/ 659225 h 2489359"/>
                  <a:gd name="connsiteX1483" fmla="*/ 4039838 w 7164417"/>
                  <a:gd name="connsiteY1483" fmla="*/ 662939 h 2489359"/>
                  <a:gd name="connsiteX1484" fmla="*/ 4030884 w 7164417"/>
                  <a:gd name="connsiteY1484" fmla="*/ 660749 h 2489359"/>
                  <a:gd name="connsiteX1485" fmla="*/ 2503455 w 7164417"/>
                  <a:gd name="connsiteY1485" fmla="*/ 656273 h 2489359"/>
                  <a:gd name="connsiteX1486" fmla="*/ 2515266 w 7164417"/>
                  <a:gd name="connsiteY1486" fmla="*/ 658273 h 2489359"/>
                  <a:gd name="connsiteX1487" fmla="*/ 2516219 w 7164417"/>
                  <a:gd name="connsiteY1487" fmla="*/ 664274 h 2489359"/>
                  <a:gd name="connsiteX1488" fmla="*/ 2504407 w 7164417"/>
                  <a:gd name="connsiteY1488" fmla="*/ 662273 h 2489359"/>
                  <a:gd name="connsiteX1489" fmla="*/ 2504407 w 7164417"/>
                  <a:gd name="connsiteY1489" fmla="*/ 662369 h 2489359"/>
                  <a:gd name="connsiteX1490" fmla="*/ 2503455 w 7164417"/>
                  <a:gd name="connsiteY1490" fmla="*/ 656273 h 2489359"/>
                  <a:gd name="connsiteX1491" fmla="*/ 1860327 w 7164417"/>
                  <a:gd name="connsiteY1491" fmla="*/ 656177 h 2489359"/>
                  <a:gd name="connsiteX1492" fmla="*/ 1886521 w 7164417"/>
                  <a:gd name="connsiteY1492" fmla="*/ 659320 h 2489359"/>
                  <a:gd name="connsiteX1493" fmla="*/ 1888426 w 7164417"/>
                  <a:gd name="connsiteY1493" fmla="*/ 662940 h 2489359"/>
                  <a:gd name="connsiteX1494" fmla="*/ 1862232 w 7164417"/>
                  <a:gd name="connsiteY1494" fmla="*/ 659797 h 2489359"/>
                  <a:gd name="connsiteX1495" fmla="*/ 4705540 w 7164417"/>
                  <a:gd name="connsiteY1495" fmla="*/ 646842 h 2489359"/>
                  <a:gd name="connsiteX1496" fmla="*/ 4720304 w 7164417"/>
                  <a:gd name="connsiteY1496" fmla="*/ 651605 h 2489359"/>
                  <a:gd name="connsiteX1497" fmla="*/ 4717923 w 7164417"/>
                  <a:gd name="connsiteY1497" fmla="*/ 652462 h 2489359"/>
                  <a:gd name="connsiteX1498" fmla="*/ 4703254 w 7164417"/>
                  <a:gd name="connsiteY1498" fmla="*/ 647699 h 2489359"/>
                  <a:gd name="connsiteX1499" fmla="*/ 1781270 w 7164417"/>
                  <a:gd name="connsiteY1499" fmla="*/ 646747 h 2489359"/>
                  <a:gd name="connsiteX1500" fmla="*/ 1807749 w 7164417"/>
                  <a:gd name="connsiteY1500" fmla="*/ 649891 h 2489359"/>
                  <a:gd name="connsiteX1501" fmla="*/ 1809559 w 7164417"/>
                  <a:gd name="connsiteY1501" fmla="*/ 653510 h 2489359"/>
                  <a:gd name="connsiteX1502" fmla="*/ 1783080 w 7164417"/>
                  <a:gd name="connsiteY1502" fmla="*/ 650367 h 2489359"/>
                  <a:gd name="connsiteX1503" fmla="*/ 4033932 w 7164417"/>
                  <a:gd name="connsiteY1503" fmla="*/ 646175 h 2489359"/>
                  <a:gd name="connsiteX1504" fmla="*/ 4042695 w 7164417"/>
                  <a:gd name="connsiteY1504" fmla="*/ 648366 h 2489359"/>
                  <a:gd name="connsiteX1505" fmla="*/ 4042028 w 7164417"/>
                  <a:gd name="connsiteY1505" fmla="*/ 651985 h 2489359"/>
                  <a:gd name="connsiteX1506" fmla="*/ 4033170 w 7164417"/>
                  <a:gd name="connsiteY1506" fmla="*/ 649794 h 2489359"/>
                  <a:gd name="connsiteX1507" fmla="*/ 2502693 w 7164417"/>
                  <a:gd name="connsiteY1507" fmla="*/ 644367 h 2489359"/>
                  <a:gd name="connsiteX1508" fmla="*/ 2502695 w 7164417"/>
                  <a:gd name="connsiteY1508" fmla="*/ 644367 h 2489359"/>
                  <a:gd name="connsiteX1509" fmla="*/ 2502693 w 7164417"/>
                  <a:gd name="connsiteY1509" fmla="*/ 644462 h 2489359"/>
                  <a:gd name="connsiteX1510" fmla="*/ 2502788 w 7164417"/>
                  <a:gd name="connsiteY1510" fmla="*/ 638651 h 2489359"/>
                  <a:gd name="connsiteX1511" fmla="*/ 2514504 w 7164417"/>
                  <a:gd name="connsiteY1511" fmla="*/ 640747 h 2489359"/>
                  <a:gd name="connsiteX1512" fmla="*/ 2514409 w 7164417"/>
                  <a:gd name="connsiteY1512" fmla="*/ 646462 h 2489359"/>
                  <a:gd name="connsiteX1513" fmla="*/ 2502695 w 7164417"/>
                  <a:gd name="connsiteY1513" fmla="*/ 644367 h 2489359"/>
                  <a:gd name="connsiteX1514" fmla="*/ 3594163 w 7164417"/>
                  <a:gd name="connsiteY1514" fmla="*/ 638556 h 2489359"/>
                  <a:gd name="connsiteX1515" fmla="*/ 3602736 w 7164417"/>
                  <a:gd name="connsiteY1515" fmla="*/ 639508 h 2489359"/>
                  <a:gd name="connsiteX1516" fmla="*/ 3608927 w 7164417"/>
                  <a:gd name="connsiteY1516" fmla="*/ 643795 h 2489359"/>
                  <a:gd name="connsiteX1517" fmla="*/ 3595973 w 7164417"/>
                  <a:gd name="connsiteY1517" fmla="*/ 642366 h 2489359"/>
                  <a:gd name="connsiteX1518" fmla="*/ 3591782 w 7164417"/>
                  <a:gd name="connsiteY1518" fmla="*/ 639508 h 2489359"/>
                  <a:gd name="connsiteX1519" fmla="*/ 3596259 w 7164417"/>
                  <a:gd name="connsiteY1519" fmla="*/ 639985 h 2489359"/>
                  <a:gd name="connsiteX1520" fmla="*/ 1701355 w 7164417"/>
                  <a:gd name="connsiteY1520" fmla="*/ 637222 h 2489359"/>
                  <a:gd name="connsiteX1521" fmla="*/ 1728120 w 7164417"/>
                  <a:gd name="connsiteY1521" fmla="*/ 640366 h 2489359"/>
                  <a:gd name="connsiteX1522" fmla="*/ 1729835 w 7164417"/>
                  <a:gd name="connsiteY1522" fmla="*/ 643985 h 2489359"/>
                  <a:gd name="connsiteX1523" fmla="*/ 1703070 w 7164417"/>
                  <a:gd name="connsiteY1523" fmla="*/ 640842 h 2489359"/>
                  <a:gd name="connsiteX1524" fmla="*/ 4036123 w 7164417"/>
                  <a:gd name="connsiteY1524" fmla="*/ 635412 h 2489359"/>
                  <a:gd name="connsiteX1525" fmla="*/ 4044886 w 7164417"/>
                  <a:gd name="connsiteY1525" fmla="*/ 637603 h 2489359"/>
                  <a:gd name="connsiteX1526" fmla="*/ 4044219 w 7164417"/>
                  <a:gd name="connsiteY1526" fmla="*/ 641222 h 2489359"/>
                  <a:gd name="connsiteX1527" fmla="*/ 4035361 w 7164417"/>
                  <a:gd name="connsiteY1527" fmla="*/ 639032 h 2489359"/>
                  <a:gd name="connsiteX1528" fmla="*/ 3538061 w 7164417"/>
                  <a:gd name="connsiteY1528" fmla="*/ 634079 h 2489359"/>
                  <a:gd name="connsiteX1529" fmla="*/ 3555872 w 7164417"/>
                  <a:gd name="connsiteY1529" fmla="*/ 635699 h 2489359"/>
                  <a:gd name="connsiteX1530" fmla="*/ 3560444 w 7164417"/>
                  <a:gd name="connsiteY1530" fmla="*/ 638651 h 2489359"/>
                  <a:gd name="connsiteX1531" fmla="*/ 3542823 w 7164417"/>
                  <a:gd name="connsiteY1531" fmla="*/ 637032 h 2489359"/>
                  <a:gd name="connsiteX1532" fmla="*/ 4661058 w 7164417"/>
                  <a:gd name="connsiteY1532" fmla="*/ 632745 h 2489359"/>
                  <a:gd name="connsiteX1533" fmla="*/ 4675917 w 7164417"/>
                  <a:gd name="connsiteY1533" fmla="*/ 637412 h 2489359"/>
                  <a:gd name="connsiteX1534" fmla="*/ 4675821 w 7164417"/>
                  <a:gd name="connsiteY1534" fmla="*/ 637412 h 2489359"/>
                  <a:gd name="connsiteX1535" fmla="*/ 4673631 w 7164417"/>
                  <a:gd name="connsiteY1535" fmla="*/ 638270 h 2489359"/>
                  <a:gd name="connsiteX1536" fmla="*/ 4658867 w 7164417"/>
                  <a:gd name="connsiteY1536" fmla="*/ 633602 h 2489359"/>
                  <a:gd name="connsiteX1537" fmla="*/ 3485863 w 7164417"/>
                  <a:gd name="connsiteY1537" fmla="*/ 629983 h 2489359"/>
                  <a:gd name="connsiteX1538" fmla="*/ 3503104 w 7164417"/>
                  <a:gd name="connsiteY1538" fmla="*/ 631222 h 2489359"/>
                  <a:gd name="connsiteX1539" fmla="*/ 3508247 w 7164417"/>
                  <a:gd name="connsiteY1539" fmla="*/ 634175 h 2489359"/>
                  <a:gd name="connsiteX1540" fmla="*/ 3491197 w 7164417"/>
                  <a:gd name="connsiteY1540" fmla="*/ 633032 h 2489359"/>
                  <a:gd name="connsiteX1541" fmla="*/ 1620488 w 7164417"/>
                  <a:gd name="connsiteY1541" fmla="*/ 627602 h 2489359"/>
                  <a:gd name="connsiteX1542" fmla="*/ 1647539 w 7164417"/>
                  <a:gd name="connsiteY1542" fmla="*/ 630841 h 2489359"/>
                  <a:gd name="connsiteX1543" fmla="*/ 1649158 w 7164417"/>
                  <a:gd name="connsiteY1543" fmla="*/ 634460 h 2489359"/>
                  <a:gd name="connsiteX1544" fmla="*/ 1622107 w 7164417"/>
                  <a:gd name="connsiteY1544" fmla="*/ 631222 h 2489359"/>
                  <a:gd name="connsiteX1545" fmla="*/ 3435476 w 7164417"/>
                  <a:gd name="connsiteY1545" fmla="*/ 627316 h 2489359"/>
                  <a:gd name="connsiteX1546" fmla="*/ 3452050 w 7164417"/>
                  <a:gd name="connsiteY1546" fmla="*/ 628079 h 2489359"/>
                  <a:gd name="connsiteX1547" fmla="*/ 3457765 w 7164417"/>
                  <a:gd name="connsiteY1547" fmla="*/ 631127 h 2489359"/>
                  <a:gd name="connsiteX1548" fmla="*/ 3441382 w 7164417"/>
                  <a:gd name="connsiteY1548" fmla="*/ 630365 h 2489359"/>
                  <a:gd name="connsiteX1549" fmla="*/ 3441477 w 7164417"/>
                  <a:gd name="connsiteY1549" fmla="*/ 630365 h 2489359"/>
                  <a:gd name="connsiteX1550" fmla="*/ 3387375 w 7164417"/>
                  <a:gd name="connsiteY1550" fmla="*/ 625983 h 2489359"/>
                  <a:gd name="connsiteX1551" fmla="*/ 3403187 w 7164417"/>
                  <a:gd name="connsiteY1551" fmla="*/ 626269 h 2489359"/>
                  <a:gd name="connsiteX1552" fmla="*/ 3409473 w 7164417"/>
                  <a:gd name="connsiteY1552" fmla="*/ 629317 h 2489359"/>
                  <a:gd name="connsiteX1553" fmla="*/ 3393852 w 7164417"/>
                  <a:gd name="connsiteY1553" fmla="*/ 629031 h 2489359"/>
                  <a:gd name="connsiteX1554" fmla="*/ 3393852 w 7164417"/>
                  <a:gd name="connsiteY1554" fmla="*/ 629126 h 2489359"/>
                  <a:gd name="connsiteX1555" fmla="*/ 4038314 w 7164417"/>
                  <a:gd name="connsiteY1555" fmla="*/ 624934 h 2489359"/>
                  <a:gd name="connsiteX1556" fmla="*/ 4046982 w 7164417"/>
                  <a:gd name="connsiteY1556" fmla="*/ 627030 h 2489359"/>
                  <a:gd name="connsiteX1557" fmla="*/ 4046315 w 7164417"/>
                  <a:gd name="connsiteY1557" fmla="*/ 630554 h 2489359"/>
                  <a:gd name="connsiteX1558" fmla="*/ 4037552 w 7164417"/>
                  <a:gd name="connsiteY1558" fmla="*/ 628363 h 2489359"/>
                  <a:gd name="connsiteX1559" fmla="*/ 3349466 w 7164417"/>
                  <a:gd name="connsiteY1559" fmla="*/ 624459 h 2489359"/>
                  <a:gd name="connsiteX1560" fmla="*/ 3352895 w 7164417"/>
                  <a:gd name="connsiteY1560" fmla="*/ 626078 h 2489359"/>
                  <a:gd name="connsiteX1561" fmla="*/ 3356514 w 7164417"/>
                  <a:gd name="connsiteY1561" fmla="*/ 625983 h 2489359"/>
                  <a:gd name="connsiteX1562" fmla="*/ 3363468 w 7164417"/>
                  <a:gd name="connsiteY1562" fmla="*/ 629126 h 2489359"/>
                  <a:gd name="connsiteX1563" fmla="*/ 3352800 w 7164417"/>
                  <a:gd name="connsiteY1563" fmla="*/ 629222 h 2489359"/>
                  <a:gd name="connsiteX1564" fmla="*/ 3342322 w 7164417"/>
                  <a:gd name="connsiteY1564" fmla="*/ 624554 h 2489359"/>
                  <a:gd name="connsiteX1565" fmla="*/ 2505265 w 7164417"/>
                  <a:gd name="connsiteY1565" fmla="*/ 621888 h 2489359"/>
                  <a:gd name="connsiteX1566" fmla="*/ 2516790 w 7164417"/>
                  <a:gd name="connsiteY1566" fmla="*/ 624173 h 2489359"/>
                  <a:gd name="connsiteX1567" fmla="*/ 2515647 w 7164417"/>
                  <a:gd name="connsiteY1567" fmla="*/ 629603 h 2489359"/>
                  <a:gd name="connsiteX1568" fmla="*/ 2504027 w 7164417"/>
                  <a:gd name="connsiteY1568" fmla="*/ 627412 h 2489359"/>
                  <a:gd name="connsiteX1569" fmla="*/ 2504122 w 7164417"/>
                  <a:gd name="connsiteY1569" fmla="*/ 627412 h 2489359"/>
                  <a:gd name="connsiteX1570" fmla="*/ 2505265 w 7164417"/>
                  <a:gd name="connsiteY1570" fmla="*/ 621888 h 2489359"/>
                  <a:gd name="connsiteX1571" fmla="*/ 3569398 w 7164417"/>
                  <a:gd name="connsiteY1571" fmla="*/ 621220 h 2489359"/>
                  <a:gd name="connsiteX1572" fmla="*/ 3577970 w 7164417"/>
                  <a:gd name="connsiteY1572" fmla="*/ 622173 h 2489359"/>
                  <a:gd name="connsiteX1573" fmla="*/ 3586257 w 7164417"/>
                  <a:gd name="connsiteY1573" fmla="*/ 627888 h 2489359"/>
                  <a:gd name="connsiteX1574" fmla="*/ 3577684 w 7164417"/>
                  <a:gd name="connsiteY1574" fmla="*/ 626936 h 2489359"/>
                  <a:gd name="connsiteX1575" fmla="*/ 3577589 w 7164417"/>
                  <a:gd name="connsiteY1575" fmla="*/ 626936 h 2489359"/>
                  <a:gd name="connsiteX1576" fmla="*/ 4616481 w 7164417"/>
                  <a:gd name="connsiteY1576" fmla="*/ 618743 h 2489359"/>
                  <a:gd name="connsiteX1577" fmla="*/ 4631340 w 7164417"/>
                  <a:gd name="connsiteY1577" fmla="*/ 623410 h 2489359"/>
                  <a:gd name="connsiteX1578" fmla="*/ 4631435 w 7164417"/>
                  <a:gd name="connsiteY1578" fmla="*/ 623410 h 2489359"/>
                  <a:gd name="connsiteX1579" fmla="*/ 4629340 w 7164417"/>
                  <a:gd name="connsiteY1579" fmla="*/ 624363 h 2489359"/>
                  <a:gd name="connsiteX1580" fmla="*/ 4614481 w 7164417"/>
                  <a:gd name="connsiteY1580" fmla="*/ 619695 h 2489359"/>
                  <a:gd name="connsiteX1581" fmla="*/ 1538763 w 7164417"/>
                  <a:gd name="connsiteY1581" fmla="*/ 617887 h 2489359"/>
                  <a:gd name="connsiteX1582" fmla="*/ 1566100 w 7164417"/>
                  <a:gd name="connsiteY1582" fmla="*/ 621125 h 2489359"/>
                  <a:gd name="connsiteX1583" fmla="*/ 1567624 w 7164417"/>
                  <a:gd name="connsiteY1583" fmla="*/ 624745 h 2489359"/>
                  <a:gd name="connsiteX1584" fmla="*/ 1540192 w 7164417"/>
                  <a:gd name="connsiteY1584" fmla="*/ 621506 h 2489359"/>
                  <a:gd name="connsiteX1585" fmla="*/ 4040504 w 7164417"/>
                  <a:gd name="connsiteY1585" fmla="*/ 614457 h 2489359"/>
                  <a:gd name="connsiteX1586" fmla="*/ 4049077 w 7164417"/>
                  <a:gd name="connsiteY1586" fmla="*/ 616648 h 2489359"/>
                  <a:gd name="connsiteX1587" fmla="*/ 4048410 w 7164417"/>
                  <a:gd name="connsiteY1587" fmla="*/ 620077 h 2489359"/>
                  <a:gd name="connsiteX1588" fmla="*/ 4039742 w 7164417"/>
                  <a:gd name="connsiteY1588" fmla="*/ 617886 h 2489359"/>
                  <a:gd name="connsiteX1589" fmla="*/ 1456086 w 7164417"/>
                  <a:gd name="connsiteY1589" fmla="*/ 608076 h 2489359"/>
                  <a:gd name="connsiteX1590" fmla="*/ 1483804 w 7164417"/>
                  <a:gd name="connsiteY1590" fmla="*/ 611410 h 2489359"/>
                  <a:gd name="connsiteX1591" fmla="*/ 1485233 w 7164417"/>
                  <a:gd name="connsiteY1591" fmla="*/ 615029 h 2489359"/>
                  <a:gd name="connsiteX1592" fmla="*/ 1457515 w 7164417"/>
                  <a:gd name="connsiteY1592" fmla="*/ 611695 h 2489359"/>
                  <a:gd name="connsiteX1593" fmla="*/ 1457420 w 7164417"/>
                  <a:gd name="connsiteY1593" fmla="*/ 611695 h 2489359"/>
                  <a:gd name="connsiteX1594" fmla="*/ 2510884 w 7164417"/>
                  <a:gd name="connsiteY1594" fmla="*/ 606076 h 2489359"/>
                  <a:gd name="connsiteX1595" fmla="*/ 2522314 w 7164417"/>
                  <a:gd name="connsiteY1595" fmla="*/ 608457 h 2489359"/>
                  <a:gd name="connsiteX1596" fmla="*/ 2520219 w 7164417"/>
                  <a:gd name="connsiteY1596" fmla="*/ 613601 h 2489359"/>
                  <a:gd name="connsiteX1597" fmla="*/ 2508789 w 7164417"/>
                  <a:gd name="connsiteY1597" fmla="*/ 611315 h 2489359"/>
                  <a:gd name="connsiteX1598" fmla="*/ 2508694 w 7164417"/>
                  <a:gd name="connsiteY1598" fmla="*/ 611219 h 2489359"/>
                  <a:gd name="connsiteX1599" fmla="*/ 2510884 w 7164417"/>
                  <a:gd name="connsiteY1599" fmla="*/ 606076 h 2489359"/>
                  <a:gd name="connsiteX1600" fmla="*/ 3300222 w 7164417"/>
                  <a:gd name="connsiteY1600" fmla="*/ 605694 h 2489359"/>
                  <a:gd name="connsiteX1601" fmla="*/ 3307270 w 7164417"/>
                  <a:gd name="connsiteY1601" fmla="*/ 605694 h 2489359"/>
                  <a:gd name="connsiteX1602" fmla="*/ 3321272 w 7164417"/>
                  <a:gd name="connsiteY1602" fmla="*/ 611886 h 2489359"/>
                  <a:gd name="connsiteX1603" fmla="*/ 3314224 w 7164417"/>
                  <a:gd name="connsiteY1603" fmla="*/ 611886 h 2489359"/>
                  <a:gd name="connsiteX1604" fmla="*/ 3314224 w 7164417"/>
                  <a:gd name="connsiteY1604" fmla="*/ 611981 h 2489359"/>
                  <a:gd name="connsiteX1605" fmla="*/ 4571619 w 7164417"/>
                  <a:gd name="connsiteY1605" fmla="*/ 604932 h 2489359"/>
                  <a:gd name="connsiteX1606" fmla="*/ 4586573 w 7164417"/>
                  <a:gd name="connsiteY1606" fmla="*/ 609504 h 2489359"/>
                  <a:gd name="connsiteX1607" fmla="*/ 4584668 w 7164417"/>
                  <a:gd name="connsiteY1607" fmla="*/ 610457 h 2489359"/>
                  <a:gd name="connsiteX1608" fmla="*/ 4569714 w 7164417"/>
                  <a:gd name="connsiteY1608" fmla="*/ 605884 h 2489359"/>
                  <a:gd name="connsiteX1609" fmla="*/ 4042600 w 7164417"/>
                  <a:gd name="connsiteY1609" fmla="*/ 604170 h 2489359"/>
                  <a:gd name="connsiteX1610" fmla="*/ 4051172 w 7164417"/>
                  <a:gd name="connsiteY1610" fmla="*/ 606361 h 2489359"/>
                  <a:gd name="connsiteX1611" fmla="*/ 4050505 w 7164417"/>
                  <a:gd name="connsiteY1611" fmla="*/ 609695 h 2489359"/>
                  <a:gd name="connsiteX1612" fmla="*/ 4041933 w 7164417"/>
                  <a:gd name="connsiteY1612" fmla="*/ 607599 h 2489359"/>
                  <a:gd name="connsiteX1613" fmla="*/ 3544919 w 7164417"/>
                  <a:gd name="connsiteY1613" fmla="*/ 603980 h 2489359"/>
                  <a:gd name="connsiteX1614" fmla="*/ 3553491 w 7164417"/>
                  <a:gd name="connsiteY1614" fmla="*/ 604933 h 2489359"/>
                  <a:gd name="connsiteX1615" fmla="*/ 3561587 w 7164417"/>
                  <a:gd name="connsiteY1615" fmla="*/ 610648 h 2489359"/>
                  <a:gd name="connsiteX1616" fmla="*/ 3553015 w 7164417"/>
                  <a:gd name="connsiteY1616" fmla="*/ 609695 h 2489359"/>
                  <a:gd name="connsiteX1617" fmla="*/ 1372457 w 7164417"/>
                  <a:gd name="connsiteY1617" fmla="*/ 598170 h 2489359"/>
                  <a:gd name="connsiteX1618" fmla="*/ 1400460 w 7164417"/>
                  <a:gd name="connsiteY1618" fmla="*/ 601504 h 2489359"/>
                  <a:gd name="connsiteX1619" fmla="*/ 1401699 w 7164417"/>
                  <a:gd name="connsiteY1619" fmla="*/ 605123 h 2489359"/>
                  <a:gd name="connsiteX1620" fmla="*/ 1373695 w 7164417"/>
                  <a:gd name="connsiteY1620" fmla="*/ 601789 h 2489359"/>
                  <a:gd name="connsiteX1621" fmla="*/ 4044696 w 7164417"/>
                  <a:gd name="connsiteY1621" fmla="*/ 594073 h 2489359"/>
                  <a:gd name="connsiteX1622" fmla="*/ 4053173 w 7164417"/>
                  <a:gd name="connsiteY1622" fmla="*/ 596169 h 2489359"/>
                  <a:gd name="connsiteX1623" fmla="*/ 4052506 w 7164417"/>
                  <a:gd name="connsiteY1623" fmla="*/ 599502 h 2489359"/>
                  <a:gd name="connsiteX1624" fmla="*/ 4044029 w 7164417"/>
                  <a:gd name="connsiteY1624" fmla="*/ 597407 h 2489359"/>
                  <a:gd name="connsiteX1625" fmla="*/ 4526566 w 7164417"/>
                  <a:gd name="connsiteY1625" fmla="*/ 591311 h 2489359"/>
                  <a:gd name="connsiteX1626" fmla="*/ 4541615 w 7164417"/>
                  <a:gd name="connsiteY1626" fmla="*/ 595788 h 2489359"/>
                  <a:gd name="connsiteX1627" fmla="*/ 4539805 w 7164417"/>
                  <a:gd name="connsiteY1627" fmla="*/ 596836 h 2489359"/>
                  <a:gd name="connsiteX1628" fmla="*/ 4524851 w 7164417"/>
                  <a:gd name="connsiteY1628" fmla="*/ 592359 h 2489359"/>
                  <a:gd name="connsiteX1629" fmla="*/ 2519362 w 7164417"/>
                  <a:gd name="connsiteY1629" fmla="*/ 591122 h 2489359"/>
                  <a:gd name="connsiteX1630" fmla="*/ 2530601 w 7164417"/>
                  <a:gd name="connsiteY1630" fmla="*/ 593598 h 2489359"/>
                  <a:gd name="connsiteX1631" fmla="*/ 2527458 w 7164417"/>
                  <a:gd name="connsiteY1631" fmla="*/ 598456 h 2489359"/>
                  <a:gd name="connsiteX1632" fmla="*/ 2516123 w 7164417"/>
                  <a:gd name="connsiteY1632" fmla="*/ 596075 h 2489359"/>
                  <a:gd name="connsiteX1633" fmla="*/ 2516219 w 7164417"/>
                  <a:gd name="connsiteY1633" fmla="*/ 595979 h 2489359"/>
                  <a:gd name="connsiteX1634" fmla="*/ 2519362 w 7164417"/>
                  <a:gd name="connsiteY1634" fmla="*/ 591122 h 2489359"/>
                  <a:gd name="connsiteX1635" fmla="*/ 1287875 w 7164417"/>
                  <a:gd name="connsiteY1635" fmla="*/ 588073 h 2489359"/>
                  <a:gd name="connsiteX1636" fmla="*/ 1316164 w 7164417"/>
                  <a:gd name="connsiteY1636" fmla="*/ 591407 h 2489359"/>
                  <a:gd name="connsiteX1637" fmla="*/ 1317307 w 7164417"/>
                  <a:gd name="connsiteY1637" fmla="*/ 595027 h 2489359"/>
                  <a:gd name="connsiteX1638" fmla="*/ 1288923 w 7164417"/>
                  <a:gd name="connsiteY1638" fmla="*/ 591693 h 2489359"/>
                  <a:gd name="connsiteX1639" fmla="*/ 1289018 w 7164417"/>
                  <a:gd name="connsiteY1639" fmla="*/ 591693 h 2489359"/>
                  <a:gd name="connsiteX1640" fmla="*/ 3258407 w 7164417"/>
                  <a:gd name="connsiteY1640" fmla="*/ 587121 h 2489359"/>
                  <a:gd name="connsiteX1641" fmla="*/ 3265551 w 7164417"/>
                  <a:gd name="connsiteY1641" fmla="*/ 587121 h 2489359"/>
                  <a:gd name="connsiteX1642" fmla="*/ 3279457 w 7164417"/>
                  <a:gd name="connsiteY1642" fmla="*/ 593312 h 2489359"/>
                  <a:gd name="connsiteX1643" fmla="*/ 3272313 w 7164417"/>
                  <a:gd name="connsiteY1643" fmla="*/ 593312 h 2489359"/>
                  <a:gd name="connsiteX1644" fmla="*/ 3520725 w 7164417"/>
                  <a:gd name="connsiteY1644" fmla="*/ 587026 h 2489359"/>
                  <a:gd name="connsiteX1645" fmla="*/ 3529202 w 7164417"/>
                  <a:gd name="connsiteY1645" fmla="*/ 588074 h 2489359"/>
                  <a:gd name="connsiteX1646" fmla="*/ 3537203 w 7164417"/>
                  <a:gd name="connsiteY1646" fmla="*/ 593693 h 2489359"/>
                  <a:gd name="connsiteX1647" fmla="*/ 3528726 w 7164417"/>
                  <a:gd name="connsiteY1647" fmla="*/ 592741 h 2489359"/>
                  <a:gd name="connsiteX1648" fmla="*/ 3528726 w 7164417"/>
                  <a:gd name="connsiteY1648" fmla="*/ 592645 h 2489359"/>
                  <a:gd name="connsiteX1649" fmla="*/ 4046791 w 7164417"/>
                  <a:gd name="connsiteY1649" fmla="*/ 584072 h 2489359"/>
                  <a:gd name="connsiteX1650" fmla="*/ 4055173 w 7164417"/>
                  <a:gd name="connsiteY1650" fmla="*/ 586168 h 2489359"/>
                  <a:gd name="connsiteX1651" fmla="*/ 4054506 w 7164417"/>
                  <a:gd name="connsiteY1651" fmla="*/ 589501 h 2489359"/>
                  <a:gd name="connsiteX1652" fmla="*/ 4046029 w 7164417"/>
                  <a:gd name="connsiteY1652" fmla="*/ 587406 h 2489359"/>
                  <a:gd name="connsiteX1653" fmla="*/ 1202245 w 7164417"/>
                  <a:gd name="connsiteY1653" fmla="*/ 577882 h 2489359"/>
                  <a:gd name="connsiteX1654" fmla="*/ 1230915 w 7164417"/>
                  <a:gd name="connsiteY1654" fmla="*/ 581311 h 2489359"/>
                  <a:gd name="connsiteX1655" fmla="*/ 1231963 w 7164417"/>
                  <a:gd name="connsiteY1655" fmla="*/ 584930 h 2489359"/>
                  <a:gd name="connsiteX1656" fmla="*/ 1203293 w 7164417"/>
                  <a:gd name="connsiteY1656" fmla="*/ 581501 h 2489359"/>
                  <a:gd name="connsiteX1657" fmla="*/ 4481321 w 7164417"/>
                  <a:gd name="connsiteY1657" fmla="*/ 577881 h 2489359"/>
                  <a:gd name="connsiteX1658" fmla="*/ 4496371 w 7164417"/>
                  <a:gd name="connsiteY1658" fmla="*/ 582358 h 2489359"/>
                  <a:gd name="connsiteX1659" fmla="*/ 4494752 w 7164417"/>
                  <a:gd name="connsiteY1659" fmla="*/ 583406 h 2489359"/>
                  <a:gd name="connsiteX1660" fmla="*/ 4479702 w 7164417"/>
                  <a:gd name="connsiteY1660" fmla="*/ 578929 h 2489359"/>
                  <a:gd name="connsiteX1661" fmla="*/ 2530792 w 7164417"/>
                  <a:gd name="connsiteY1661" fmla="*/ 577120 h 2489359"/>
                  <a:gd name="connsiteX1662" fmla="*/ 2541841 w 7164417"/>
                  <a:gd name="connsiteY1662" fmla="*/ 579692 h 2489359"/>
                  <a:gd name="connsiteX1663" fmla="*/ 2537745 w 7164417"/>
                  <a:gd name="connsiteY1663" fmla="*/ 584264 h 2489359"/>
                  <a:gd name="connsiteX1664" fmla="*/ 2526601 w 7164417"/>
                  <a:gd name="connsiteY1664" fmla="*/ 581787 h 2489359"/>
                  <a:gd name="connsiteX1665" fmla="*/ 2526696 w 7164417"/>
                  <a:gd name="connsiteY1665" fmla="*/ 581692 h 2489359"/>
                  <a:gd name="connsiteX1666" fmla="*/ 2530792 w 7164417"/>
                  <a:gd name="connsiteY1666" fmla="*/ 577120 h 2489359"/>
                  <a:gd name="connsiteX1667" fmla="*/ 4048792 w 7164417"/>
                  <a:gd name="connsiteY1667" fmla="*/ 574261 h 2489359"/>
                  <a:gd name="connsiteX1668" fmla="*/ 4057174 w 7164417"/>
                  <a:gd name="connsiteY1668" fmla="*/ 576357 h 2489359"/>
                  <a:gd name="connsiteX1669" fmla="*/ 4056507 w 7164417"/>
                  <a:gd name="connsiteY1669" fmla="*/ 579595 h 2489359"/>
                  <a:gd name="connsiteX1670" fmla="*/ 4048125 w 7164417"/>
                  <a:gd name="connsiteY1670" fmla="*/ 577499 h 2489359"/>
                  <a:gd name="connsiteX1671" fmla="*/ 3496817 w 7164417"/>
                  <a:gd name="connsiteY1671" fmla="*/ 570357 h 2489359"/>
                  <a:gd name="connsiteX1672" fmla="*/ 3505294 w 7164417"/>
                  <a:gd name="connsiteY1672" fmla="*/ 571405 h 2489359"/>
                  <a:gd name="connsiteX1673" fmla="*/ 3513200 w 7164417"/>
                  <a:gd name="connsiteY1673" fmla="*/ 576929 h 2489359"/>
                  <a:gd name="connsiteX1674" fmla="*/ 3504723 w 7164417"/>
                  <a:gd name="connsiteY1674" fmla="*/ 575882 h 2489359"/>
                  <a:gd name="connsiteX1675" fmla="*/ 3216878 w 7164417"/>
                  <a:gd name="connsiteY1675" fmla="*/ 568547 h 2489359"/>
                  <a:gd name="connsiteX1676" fmla="*/ 3224022 w 7164417"/>
                  <a:gd name="connsiteY1676" fmla="*/ 568547 h 2489359"/>
                  <a:gd name="connsiteX1677" fmla="*/ 3237833 w 7164417"/>
                  <a:gd name="connsiteY1677" fmla="*/ 574643 h 2489359"/>
                  <a:gd name="connsiteX1678" fmla="*/ 3230689 w 7164417"/>
                  <a:gd name="connsiteY1678" fmla="*/ 574643 h 2489359"/>
                  <a:gd name="connsiteX1679" fmla="*/ 3230689 w 7164417"/>
                  <a:gd name="connsiteY1679" fmla="*/ 574738 h 2489359"/>
                  <a:gd name="connsiteX1680" fmla="*/ 1115758 w 7164417"/>
                  <a:gd name="connsiteY1680" fmla="*/ 567595 h 2489359"/>
                  <a:gd name="connsiteX1681" fmla="*/ 1144714 w 7164417"/>
                  <a:gd name="connsiteY1681" fmla="*/ 571024 h 2489359"/>
                  <a:gd name="connsiteX1682" fmla="*/ 1145667 w 7164417"/>
                  <a:gd name="connsiteY1682" fmla="*/ 574643 h 2489359"/>
                  <a:gd name="connsiteX1683" fmla="*/ 1116615 w 7164417"/>
                  <a:gd name="connsiteY1683" fmla="*/ 571214 h 2489359"/>
                  <a:gd name="connsiteX1684" fmla="*/ 4434458 w 7164417"/>
                  <a:gd name="connsiteY1684" fmla="*/ 565784 h 2489359"/>
                  <a:gd name="connsiteX1685" fmla="*/ 4434615 w 7164417"/>
                  <a:gd name="connsiteY1685" fmla="*/ 565829 h 2489359"/>
                  <a:gd name="connsiteX1686" fmla="*/ 4434553 w 7164417"/>
                  <a:gd name="connsiteY1686" fmla="*/ 565879 h 2489359"/>
                  <a:gd name="connsiteX1687" fmla="*/ 4435982 w 7164417"/>
                  <a:gd name="connsiteY1687" fmla="*/ 564736 h 2489359"/>
                  <a:gd name="connsiteX1688" fmla="*/ 4451127 w 7164417"/>
                  <a:gd name="connsiteY1688" fmla="*/ 569117 h 2489359"/>
                  <a:gd name="connsiteX1689" fmla="*/ 4449603 w 7164417"/>
                  <a:gd name="connsiteY1689" fmla="*/ 570165 h 2489359"/>
                  <a:gd name="connsiteX1690" fmla="*/ 4434615 w 7164417"/>
                  <a:gd name="connsiteY1690" fmla="*/ 565829 h 2489359"/>
                  <a:gd name="connsiteX1691" fmla="*/ 4050792 w 7164417"/>
                  <a:gd name="connsiteY1691" fmla="*/ 564546 h 2489359"/>
                  <a:gd name="connsiteX1692" fmla="*/ 4059079 w 7164417"/>
                  <a:gd name="connsiteY1692" fmla="*/ 566546 h 2489359"/>
                  <a:gd name="connsiteX1693" fmla="*/ 4058507 w 7164417"/>
                  <a:gd name="connsiteY1693" fmla="*/ 569785 h 2489359"/>
                  <a:gd name="connsiteX1694" fmla="*/ 4050125 w 7164417"/>
                  <a:gd name="connsiteY1694" fmla="*/ 567784 h 2489359"/>
                  <a:gd name="connsiteX1695" fmla="*/ 2544984 w 7164417"/>
                  <a:gd name="connsiteY1695" fmla="*/ 563975 h 2489359"/>
                  <a:gd name="connsiteX1696" fmla="*/ 2555842 w 7164417"/>
                  <a:gd name="connsiteY1696" fmla="*/ 566642 h 2489359"/>
                  <a:gd name="connsiteX1697" fmla="*/ 2550889 w 7164417"/>
                  <a:gd name="connsiteY1697" fmla="*/ 570929 h 2489359"/>
                  <a:gd name="connsiteX1698" fmla="*/ 2539936 w 7164417"/>
                  <a:gd name="connsiteY1698" fmla="*/ 568357 h 2489359"/>
                  <a:gd name="connsiteX1699" fmla="*/ 2539936 w 7164417"/>
                  <a:gd name="connsiteY1699" fmla="*/ 568262 h 2489359"/>
                  <a:gd name="connsiteX1700" fmla="*/ 2544984 w 7164417"/>
                  <a:gd name="connsiteY1700" fmla="*/ 563975 h 2489359"/>
                  <a:gd name="connsiteX1701" fmla="*/ 1028128 w 7164417"/>
                  <a:gd name="connsiteY1701" fmla="*/ 557117 h 2489359"/>
                  <a:gd name="connsiteX1702" fmla="*/ 1057465 w 7164417"/>
                  <a:gd name="connsiteY1702" fmla="*/ 560641 h 2489359"/>
                  <a:gd name="connsiteX1703" fmla="*/ 1058227 w 7164417"/>
                  <a:gd name="connsiteY1703" fmla="*/ 564261 h 2489359"/>
                  <a:gd name="connsiteX1704" fmla="*/ 1028890 w 7164417"/>
                  <a:gd name="connsiteY1704" fmla="*/ 560737 h 2489359"/>
                  <a:gd name="connsiteX1705" fmla="*/ 1028890 w 7164417"/>
                  <a:gd name="connsiteY1705" fmla="*/ 560832 h 2489359"/>
                  <a:gd name="connsiteX1706" fmla="*/ 2555842 w 7164417"/>
                  <a:gd name="connsiteY1706" fmla="*/ 555689 h 2489359"/>
                  <a:gd name="connsiteX1707" fmla="*/ 2555945 w 7164417"/>
                  <a:gd name="connsiteY1707" fmla="*/ 555715 h 2489359"/>
                  <a:gd name="connsiteX1708" fmla="*/ 2555842 w 7164417"/>
                  <a:gd name="connsiteY1708" fmla="*/ 555784 h 2489359"/>
                  <a:gd name="connsiteX1709" fmla="*/ 4052792 w 7164417"/>
                  <a:gd name="connsiteY1709" fmla="*/ 554926 h 2489359"/>
                  <a:gd name="connsiteX1710" fmla="*/ 4061078 w 7164417"/>
                  <a:gd name="connsiteY1710" fmla="*/ 557022 h 2489359"/>
                  <a:gd name="connsiteX1711" fmla="*/ 4060412 w 7164417"/>
                  <a:gd name="connsiteY1711" fmla="*/ 560165 h 2489359"/>
                  <a:gd name="connsiteX1712" fmla="*/ 4052125 w 7164417"/>
                  <a:gd name="connsiteY1712" fmla="*/ 558069 h 2489359"/>
                  <a:gd name="connsiteX1713" fmla="*/ 3473195 w 7164417"/>
                  <a:gd name="connsiteY1713" fmla="*/ 553783 h 2489359"/>
                  <a:gd name="connsiteX1714" fmla="*/ 3481577 w 7164417"/>
                  <a:gd name="connsiteY1714" fmla="*/ 554831 h 2489359"/>
                  <a:gd name="connsiteX1715" fmla="*/ 3489388 w 7164417"/>
                  <a:gd name="connsiteY1715" fmla="*/ 560356 h 2489359"/>
                  <a:gd name="connsiteX1716" fmla="*/ 3480911 w 7164417"/>
                  <a:gd name="connsiteY1716" fmla="*/ 559308 h 2489359"/>
                  <a:gd name="connsiteX1717" fmla="*/ 3481006 w 7164417"/>
                  <a:gd name="connsiteY1717" fmla="*/ 559308 h 2489359"/>
                  <a:gd name="connsiteX1718" fmla="*/ 2561748 w 7164417"/>
                  <a:gd name="connsiteY1718" fmla="*/ 551783 h 2489359"/>
                  <a:gd name="connsiteX1719" fmla="*/ 2572416 w 7164417"/>
                  <a:gd name="connsiteY1719" fmla="*/ 554450 h 2489359"/>
                  <a:gd name="connsiteX1720" fmla="*/ 2566606 w 7164417"/>
                  <a:gd name="connsiteY1720" fmla="*/ 558356 h 2489359"/>
                  <a:gd name="connsiteX1721" fmla="*/ 2555945 w 7164417"/>
                  <a:gd name="connsiteY1721" fmla="*/ 555715 h 2489359"/>
                  <a:gd name="connsiteX1722" fmla="*/ 4390263 w 7164417"/>
                  <a:gd name="connsiteY1722" fmla="*/ 551497 h 2489359"/>
                  <a:gd name="connsiteX1723" fmla="*/ 4405502 w 7164417"/>
                  <a:gd name="connsiteY1723" fmla="*/ 555878 h 2489359"/>
                  <a:gd name="connsiteX1724" fmla="*/ 4404169 w 7164417"/>
                  <a:gd name="connsiteY1724" fmla="*/ 557022 h 2489359"/>
                  <a:gd name="connsiteX1725" fmla="*/ 4389024 w 7164417"/>
                  <a:gd name="connsiteY1725" fmla="*/ 552735 h 2489359"/>
                  <a:gd name="connsiteX1726" fmla="*/ 4388929 w 7164417"/>
                  <a:gd name="connsiteY1726" fmla="*/ 552640 h 2489359"/>
                  <a:gd name="connsiteX1727" fmla="*/ 3175730 w 7164417"/>
                  <a:gd name="connsiteY1727" fmla="*/ 550164 h 2489359"/>
                  <a:gd name="connsiteX1728" fmla="*/ 3182874 w 7164417"/>
                  <a:gd name="connsiteY1728" fmla="*/ 550164 h 2489359"/>
                  <a:gd name="connsiteX1729" fmla="*/ 3196495 w 7164417"/>
                  <a:gd name="connsiteY1729" fmla="*/ 556260 h 2489359"/>
                  <a:gd name="connsiteX1730" fmla="*/ 3189446 w 7164417"/>
                  <a:gd name="connsiteY1730" fmla="*/ 556260 h 2489359"/>
                  <a:gd name="connsiteX1731" fmla="*/ 939450 w 7164417"/>
                  <a:gd name="connsiteY1731" fmla="*/ 546544 h 2489359"/>
                  <a:gd name="connsiteX1732" fmla="*/ 969073 w 7164417"/>
                  <a:gd name="connsiteY1732" fmla="*/ 550069 h 2489359"/>
                  <a:gd name="connsiteX1733" fmla="*/ 969740 w 7164417"/>
                  <a:gd name="connsiteY1733" fmla="*/ 553783 h 2489359"/>
                  <a:gd name="connsiteX1734" fmla="*/ 940022 w 7164417"/>
                  <a:gd name="connsiteY1734" fmla="*/ 550259 h 2489359"/>
                  <a:gd name="connsiteX1735" fmla="*/ 940117 w 7164417"/>
                  <a:gd name="connsiteY1735" fmla="*/ 550259 h 2489359"/>
                  <a:gd name="connsiteX1736" fmla="*/ 4054696 w 7164417"/>
                  <a:gd name="connsiteY1736" fmla="*/ 545496 h 2489359"/>
                  <a:gd name="connsiteX1737" fmla="*/ 4062888 w 7164417"/>
                  <a:gd name="connsiteY1737" fmla="*/ 547496 h 2489359"/>
                  <a:gd name="connsiteX1738" fmla="*/ 4062316 w 7164417"/>
                  <a:gd name="connsiteY1738" fmla="*/ 550639 h 2489359"/>
                  <a:gd name="connsiteX1739" fmla="*/ 4054125 w 7164417"/>
                  <a:gd name="connsiteY1739" fmla="*/ 548639 h 2489359"/>
                  <a:gd name="connsiteX1740" fmla="*/ 2580989 w 7164417"/>
                  <a:gd name="connsiteY1740" fmla="*/ 540639 h 2489359"/>
                  <a:gd name="connsiteX1741" fmla="*/ 2591371 w 7164417"/>
                  <a:gd name="connsiteY1741" fmla="*/ 543401 h 2489359"/>
                  <a:gd name="connsiteX1742" fmla="*/ 2584703 w 7164417"/>
                  <a:gd name="connsiteY1742" fmla="*/ 547021 h 2489359"/>
                  <a:gd name="connsiteX1743" fmla="*/ 2574226 w 7164417"/>
                  <a:gd name="connsiteY1743" fmla="*/ 544259 h 2489359"/>
                  <a:gd name="connsiteX1744" fmla="*/ 2574321 w 7164417"/>
                  <a:gd name="connsiteY1744" fmla="*/ 544259 h 2489359"/>
                  <a:gd name="connsiteX1745" fmla="*/ 2580989 w 7164417"/>
                  <a:gd name="connsiteY1745" fmla="*/ 540639 h 2489359"/>
                  <a:gd name="connsiteX1746" fmla="*/ 4344638 w 7164417"/>
                  <a:gd name="connsiteY1746" fmla="*/ 538733 h 2489359"/>
                  <a:gd name="connsiteX1747" fmla="*/ 4359878 w 7164417"/>
                  <a:gd name="connsiteY1747" fmla="*/ 543019 h 2489359"/>
                  <a:gd name="connsiteX1748" fmla="*/ 4358640 w 7164417"/>
                  <a:gd name="connsiteY1748" fmla="*/ 544162 h 2489359"/>
                  <a:gd name="connsiteX1749" fmla="*/ 4343400 w 7164417"/>
                  <a:gd name="connsiteY1749" fmla="*/ 539876 h 2489359"/>
                  <a:gd name="connsiteX1750" fmla="*/ 4343495 w 7164417"/>
                  <a:gd name="connsiteY1750" fmla="*/ 539876 h 2489359"/>
                  <a:gd name="connsiteX1751" fmla="*/ 3449859 w 7164417"/>
                  <a:gd name="connsiteY1751" fmla="*/ 537496 h 2489359"/>
                  <a:gd name="connsiteX1752" fmla="*/ 3458241 w 7164417"/>
                  <a:gd name="connsiteY1752" fmla="*/ 538544 h 2489359"/>
                  <a:gd name="connsiteX1753" fmla="*/ 3465956 w 7164417"/>
                  <a:gd name="connsiteY1753" fmla="*/ 543973 h 2489359"/>
                  <a:gd name="connsiteX1754" fmla="*/ 3457574 w 7164417"/>
                  <a:gd name="connsiteY1754" fmla="*/ 542925 h 2489359"/>
                  <a:gd name="connsiteX1755" fmla="*/ 4056697 w 7164417"/>
                  <a:gd name="connsiteY1755" fmla="*/ 536161 h 2489359"/>
                  <a:gd name="connsiteX1756" fmla="*/ 4064793 w 7164417"/>
                  <a:gd name="connsiteY1756" fmla="*/ 538161 h 2489359"/>
                  <a:gd name="connsiteX1757" fmla="*/ 4064222 w 7164417"/>
                  <a:gd name="connsiteY1757" fmla="*/ 541304 h 2489359"/>
                  <a:gd name="connsiteX1758" fmla="*/ 4056030 w 7164417"/>
                  <a:gd name="connsiteY1758" fmla="*/ 539209 h 2489359"/>
                  <a:gd name="connsiteX1759" fmla="*/ 849820 w 7164417"/>
                  <a:gd name="connsiteY1759" fmla="*/ 535876 h 2489359"/>
                  <a:gd name="connsiteX1760" fmla="*/ 879824 w 7164417"/>
                  <a:gd name="connsiteY1760" fmla="*/ 539401 h 2489359"/>
                  <a:gd name="connsiteX1761" fmla="*/ 880395 w 7164417"/>
                  <a:gd name="connsiteY1761" fmla="*/ 543115 h 2489359"/>
                  <a:gd name="connsiteX1762" fmla="*/ 850296 w 7164417"/>
                  <a:gd name="connsiteY1762" fmla="*/ 539591 h 2489359"/>
                  <a:gd name="connsiteX1763" fmla="*/ 3134963 w 7164417"/>
                  <a:gd name="connsiteY1763" fmla="*/ 531876 h 2489359"/>
                  <a:gd name="connsiteX1764" fmla="*/ 3142107 w 7164417"/>
                  <a:gd name="connsiteY1764" fmla="*/ 531876 h 2489359"/>
                  <a:gd name="connsiteX1765" fmla="*/ 3155632 w 7164417"/>
                  <a:gd name="connsiteY1765" fmla="*/ 537972 h 2489359"/>
                  <a:gd name="connsiteX1766" fmla="*/ 3148488 w 7164417"/>
                  <a:gd name="connsiteY1766" fmla="*/ 537972 h 2489359"/>
                  <a:gd name="connsiteX1767" fmla="*/ 2602801 w 7164417"/>
                  <a:gd name="connsiteY1767" fmla="*/ 530257 h 2489359"/>
                  <a:gd name="connsiteX1768" fmla="*/ 2612992 w 7164417"/>
                  <a:gd name="connsiteY1768" fmla="*/ 533019 h 2489359"/>
                  <a:gd name="connsiteX1769" fmla="*/ 2608421 w 7164417"/>
                  <a:gd name="connsiteY1769" fmla="*/ 535019 h 2489359"/>
                  <a:gd name="connsiteX1770" fmla="*/ 2605563 w 7164417"/>
                  <a:gd name="connsiteY1770" fmla="*/ 536353 h 2489359"/>
                  <a:gd name="connsiteX1771" fmla="*/ 2595276 w 7164417"/>
                  <a:gd name="connsiteY1771" fmla="*/ 533591 h 2489359"/>
                  <a:gd name="connsiteX1772" fmla="*/ 2598133 w 7164417"/>
                  <a:gd name="connsiteY1772" fmla="*/ 532257 h 2489359"/>
                  <a:gd name="connsiteX1773" fmla="*/ 2602801 w 7164417"/>
                  <a:gd name="connsiteY1773" fmla="*/ 530257 h 2489359"/>
                  <a:gd name="connsiteX1774" fmla="*/ 4058602 w 7164417"/>
                  <a:gd name="connsiteY1774" fmla="*/ 526922 h 2489359"/>
                  <a:gd name="connsiteX1775" fmla="*/ 4066698 w 7164417"/>
                  <a:gd name="connsiteY1775" fmla="*/ 528922 h 2489359"/>
                  <a:gd name="connsiteX1776" fmla="*/ 4066031 w 7164417"/>
                  <a:gd name="connsiteY1776" fmla="*/ 531970 h 2489359"/>
                  <a:gd name="connsiteX1777" fmla="*/ 4057935 w 7164417"/>
                  <a:gd name="connsiteY1777" fmla="*/ 529970 h 2489359"/>
                  <a:gd name="connsiteX1778" fmla="*/ 4298632 w 7164417"/>
                  <a:gd name="connsiteY1778" fmla="*/ 525969 h 2489359"/>
                  <a:gd name="connsiteX1779" fmla="*/ 4313968 w 7164417"/>
                  <a:gd name="connsiteY1779" fmla="*/ 530160 h 2489359"/>
                  <a:gd name="connsiteX1780" fmla="*/ 4312920 w 7164417"/>
                  <a:gd name="connsiteY1780" fmla="*/ 531398 h 2489359"/>
                  <a:gd name="connsiteX1781" fmla="*/ 4297680 w 7164417"/>
                  <a:gd name="connsiteY1781" fmla="*/ 527207 h 2489359"/>
                  <a:gd name="connsiteX1782" fmla="*/ 759047 w 7164417"/>
                  <a:gd name="connsiteY1782" fmla="*/ 525113 h 2489359"/>
                  <a:gd name="connsiteX1783" fmla="*/ 789432 w 7164417"/>
                  <a:gd name="connsiteY1783" fmla="*/ 528733 h 2489359"/>
                  <a:gd name="connsiteX1784" fmla="*/ 789813 w 7164417"/>
                  <a:gd name="connsiteY1784" fmla="*/ 532447 h 2489359"/>
                  <a:gd name="connsiteX1785" fmla="*/ 759428 w 7164417"/>
                  <a:gd name="connsiteY1785" fmla="*/ 528828 h 2489359"/>
                  <a:gd name="connsiteX1786" fmla="*/ 3426808 w 7164417"/>
                  <a:gd name="connsiteY1786" fmla="*/ 521399 h 2489359"/>
                  <a:gd name="connsiteX1787" fmla="*/ 3435190 w 7164417"/>
                  <a:gd name="connsiteY1787" fmla="*/ 522446 h 2489359"/>
                  <a:gd name="connsiteX1788" fmla="*/ 3442811 w 7164417"/>
                  <a:gd name="connsiteY1788" fmla="*/ 527780 h 2489359"/>
                  <a:gd name="connsiteX1789" fmla="*/ 3434428 w 7164417"/>
                  <a:gd name="connsiteY1789" fmla="*/ 526732 h 2489359"/>
                  <a:gd name="connsiteX1790" fmla="*/ 2626804 w 7164417"/>
                  <a:gd name="connsiteY1790" fmla="*/ 520827 h 2489359"/>
                  <a:gd name="connsiteX1791" fmla="*/ 2636710 w 7164417"/>
                  <a:gd name="connsiteY1791" fmla="*/ 523685 h 2489359"/>
                  <a:gd name="connsiteX1792" fmla="*/ 2628614 w 7164417"/>
                  <a:gd name="connsiteY1792" fmla="*/ 526733 h 2489359"/>
                  <a:gd name="connsiteX1793" fmla="*/ 2628518 w 7164417"/>
                  <a:gd name="connsiteY1793" fmla="*/ 526733 h 2489359"/>
                  <a:gd name="connsiteX1794" fmla="*/ 2618517 w 7164417"/>
                  <a:gd name="connsiteY1794" fmla="*/ 523875 h 2489359"/>
                  <a:gd name="connsiteX1795" fmla="*/ 2626804 w 7164417"/>
                  <a:gd name="connsiteY1795" fmla="*/ 520827 h 2489359"/>
                  <a:gd name="connsiteX1796" fmla="*/ 4060411 w 7164417"/>
                  <a:gd name="connsiteY1796" fmla="*/ 517873 h 2489359"/>
                  <a:gd name="connsiteX1797" fmla="*/ 4068508 w 7164417"/>
                  <a:gd name="connsiteY1797" fmla="*/ 519873 h 2489359"/>
                  <a:gd name="connsiteX1798" fmla="*/ 4067841 w 7164417"/>
                  <a:gd name="connsiteY1798" fmla="*/ 522826 h 2489359"/>
                  <a:gd name="connsiteX1799" fmla="*/ 4059840 w 7164417"/>
                  <a:gd name="connsiteY1799" fmla="*/ 520826 h 2489359"/>
                  <a:gd name="connsiteX1800" fmla="*/ 667321 w 7164417"/>
                  <a:gd name="connsiteY1800" fmla="*/ 514159 h 2489359"/>
                  <a:gd name="connsiteX1801" fmla="*/ 698087 w 7164417"/>
                  <a:gd name="connsiteY1801" fmla="*/ 517779 h 2489359"/>
                  <a:gd name="connsiteX1802" fmla="*/ 698373 w 7164417"/>
                  <a:gd name="connsiteY1802" fmla="*/ 521494 h 2489359"/>
                  <a:gd name="connsiteX1803" fmla="*/ 667607 w 7164417"/>
                  <a:gd name="connsiteY1803" fmla="*/ 517874 h 2489359"/>
                  <a:gd name="connsiteX1804" fmla="*/ 667512 w 7164417"/>
                  <a:gd name="connsiteY1804" fmla="*/ 517874 h 2489359"/>
                  <a:gd name="connsiteX1805" fmla="*/ 3094482 w 7164417"/>
                  <a:gd name="connsiteY1805" fmla="*/ 513778 h 2489359"/>
                  <a:gd name="connsiteX1806" fmla="*/ 3101626 w 7164417"/>
                  <a:gd name="connsiteY1806" fmla="*/ 513778 h 2489359"/>
                  <a:gd name="connsiteX1807" fmla="*/ 3115056 w 7164417"/>
                  <a:gd name="connsiteY1807" fmla="*/ 519874 h 2489359"/>
                  <a:gd name="connsiteX1808" fmla="*/ 3107912 w 7164417"/>
                  <a:gd name="connsiteY1808" fmla="*/ 519874 h 2489359"/>
                  <a:gd name="connsiteX1809" fmla="*/ 3107912 w 7164417"/>
                  <a:gd name="connsiteY1809" fmla="*/ 519779 h 2489359"/>
                  <a:gd name="connsiteX1810" fmla="*/ 4252531 w 7164417"/>
                  <a:gd name="connsiteY1810" fmla="*/ 513492 h 2489359"/>
                  <a:gd name="connsiteX1811" fmla="*/ 4267867 w 7164417"/>
                  <a:gd name="connsiteY1811" fmla="*/ 517588 h 2489359"/>
                  <a:gd name="connsiteX1812" fmla="*/ 4267009 w 7164417"/>
                  <a:gd name="connsiteY1812" fmla="*/ 518826 h 2489359"/>
                  <a:gd name="connsiteX1813" fmla="*/ 4251674 w 7164417"/>
                  <a:gd name="connsiteY1813" fmla="*/ 514730 h 2489359"/>
                  <a:gd name="connsiteX1814" fmla="*/ 2652902 w 7164417"/>
                  <a:gd name="connsiteY1814" fmla="*/ 512350 h 2489359"/>
                  <a:gd name="connsiteX1815" fmla="*/ 2662522 w 7164417"/>
                  <a:gd name="connsiteY1815" fmla="*/ 515208 h 2489359"/>
                  <a:gd name="connsiteX1816" fmla="*/ 2653664 w 7164417"/>
                  <a:gd name="connsiteY1816" fmla="*/ 517970 h 2489359"/>
                  <a:gd name="connsiteX1817" fmla="*/ 2643949 w 7164417"/>
                  <a:gd name="connsiteY1817" fmla="*/ 515112 h 2489359"/>
                  <a:gd name="connsiteX1818" fmla="*/ 2652902 w 7164417"/>
                  <a:gd name="connsiteY1818" fmla="*/ 512350 h 2489359"/>
                  <a:gd name="connsiteX1819" fmla="*/ 4062317 w 7164417"/>
                  <a:gd name="connsiteY1819" fmla="*/ 508920 h 2489359"/>
                  <a:gd name="connsiteX1820" fmla="*/ 4070317 w 7164417"/>
                  <a:gd name="connsiteY1820" fmla="*/ 510825 h 2489359"/>
                  <a:gd name="connsiteX1821" fmla="*/ 4069651 w 7164417"/>
                  <a:gd name="connsiteY1821" fmla="*/ 513873 h 2489359"/>
                  <a:gd name="connsiteX1822" fmla="*/ 4061650 w 7164417"/>
                  <a:gd name="connsiteY1822" fmla="*/ 511873 h 2489359"/>
                  <a:gd name="connsiteX1823" fmla="*/ 3404044 w 7164417"/>
                  <a:gd name="connsiteY1823" fmla="*/ 505396 h 2489359"/>
                  <a:gd name="connsiteX1824" fmla="*/ 3412330 w 7164417"/>
                  <a:gd name="connsiteY1824" fmla="*/ 506444 h 2489359"/>
                  <a:gd name="connsiteX1825" fmla="*/ 3419855 w 7164417"/>
                  <a:gd name="connsiteY1825" fmla="*/ 511778 h 2489359"/>
                  <a:gd name="connsiteX1826" fmla="*/ 3411473 w 7164417"/>
                  <a:gd name="connsiteY1826" fmla="*/ 510731 h 2489359"/>
                  <a:gd name="connsiteX1827" fmla="*/ 3411569 w 7164417"/>
                  <a:gd name="connsiteY1827" fmla="*/ 510731 h 2489359"/>
                  <a:gd name="connsiteX1828" fmla="*/ 2673858 w 7164417"/>
                  <a:gd name="connsiteY1828" fmla="*/ 503777 h 2489359"/>
                  <a:gd name="connsiteX1829" fmla="*/ 2687955 w 7164417"/>
                  <a:gd name="connsiteY1829" fmla="*/ 508159 h 2489359"/>
                  <a:gd name="connsiteX1830" fmla="*/ 2680906 w 7164417"/>
                  <a:gd name="connsiteY1830" fmla="*/ 509968 h 2489359"/>
                  <a:gd name="connsiteX1831" fmla="*/ 2671476 w 7164417"/>
                  <a:gd name="connsiteY1831" fmla="*/ 507016 h 2489359"/>
                  <a:gd name="connsiteX1832" fmla="*/ 2673858 w 7164417"/>
                  <a:gd name="connsiteY1832" fmla="*/ 506444 h 2489359"/>
                  <a:gd name="connsiteX1833" fmla="*/ 2669095 w 7164417"/>
                  <a:gd name="connsiteY1833" fmla="*/ 504920 h 2489359"/>
                  <a:gd name="connsiteX1834" fmla="*/ 574452 w 7164417"/>
                  <a:gd name="connsiteY1834" fmla="*/ 503110 h 2489359"/>
                  <a:gd name="connsiteX1835" fmla="*/ 605504 w 7164417"/>
                  <a:gd name="connsiteY1835" fmla="*/ 506825 h 2489359"/>
                  <a:gd name="connsiteX1836" fmla="*/ 605504 w 7164417"/>
                  <a:gd name="connsiteY1836" fmla="*/ 510540 h 2489359"/>
                  <a:gd name="connsiteX1837" fmla="*/ 574452 w 7164417"/>
                  <a:gd name="connsiteY1837" fmla="*/ 506825 h 2489359"/>
                  <a:gd name="connsiteX1838" fmla="*/ 4206335 w 7164417"/>
                  <a:gd name="connsiteY1838" fmla="*/ 501109 h 2489359"/>
                  <a:gd name="connsiteX1839" fmla="*/ 4221765 w 7164417"/>
                  <a:gd name="connsiteY1839" fmla="*/ 505205 h 2489359"/>
                  <a:gd name="connsiteX1840" fmla="*/ 4221003 w 7164417"/>
                  <a:gd name="connsiteY1840" fmla="*/ 506538 h 2489359"/>
                  <a:gd name="connsiteX1841" fmla="*/ 4205668 w 7164417"/>
                  <a:gd name="connsiteY1841" fmla="*/ 502442 h 2489359"/>
                  <a:gd name="connsiteX1842" fmla="*/ 4064126 w 7164417"/>
                  <a:gd name="connsiteY1842" fmla="*/ 500061 h 2489359"/>
                  <a:gd name="connsiteX1843" fmla="*/ 4072032 w 7164417"/>
                  <a:gd name="connsiteY1843" fmla="*/ 501966 h 2489359"/>
                  <a:gd name="connsiteX1844" fmla="*/ 4071461 w 7164417"/>
                  <a:gd name="connsiteY1844" fmla="*/ 504919 h 2489359"/>
                  <a:gd name="connsiteX1845" fmla="*/ 4063555 w 7164417"/>
                  <a:gd name="connsiteY1845" fmla="*/ 502919 h 2489359"/>
                  <a:gd name="connsiteX1846" fmla="*/ 3054382 w 7164417"/>
                  <a:gd name="connsiteY1846" fmla="*/ 495681 h 2489359"/>
                  <a:gd name="connsiteX1847" fmla="*/ 3061621 w 7164417"/>
                  <a:gd name="connsiteY1847" fmla="*/ 495681 h 2489359"/>
                  <a:gd name="connsiteX1848" fmla="*/ 3074955 w 7164417"/>
                  <a:gd name="connsiteY1848" fmla="*/ 501681 h 2489359"/>
                  <a:gd name="connsiteX1849" fmla="*/ 3067812 w 7164417"/>
                  <a:gd name="connsiteY1849" fmla="*/ 501681 h 2489359"/>
                  <a:gd name="connsiteX1850" fmla="*/ 3067717 w 7164417"/>
                  <a:gd name="connsiteY1850" fmla="*/ 501681 h 2489359"/>
                  <a:gd name="connsiteX1851" fmla="*/ 480250 w 7164417"/>
                  <a:gd name="connsiteY1851" fmla="*/ 491966 h 2489359"/>
                  <a:gd name="connsiteX1852" fmla="*/ 511778 w 7164417"/>
                  <a:gd name="connsiteY1852" fmla="*/ 495681 h 2489359"/>
                  <a:gd name="connsiteX1853" fmla="*/ 511778 w 7164417"/>
                  <a:gd name="connsiteY1853" fmla="*/ 499396 h 2489359"/>
                  <a:gd name="connsiteX1854" fmla="*/ 480250 w 7164417"/>
                  <a:gd name="connsiteY1854" fmla="*/ 495681 h 2489359"/>
                  <a:gd name="connsiteX1855" fmla="*/ 4065936 w 7164417"/>
                  <a:gd name="connsiteY1855" fmla="*/ 491298 h 2489359"/>
                  <a:gd name="connsiteX1856" fmla="*/ 4073842 w 7164417"/>
                  <a:gd name="connsiteY1856" fmla="*/ 493298 h 2489359"/>
                  <a:gd name="connsiteX1857" fmla="*/ 4073271 w 7164417"/>
                  <a:gd name="connsiteY1857" fmla="*/ 496156 h 2489359"/>
                  <a:gd name="connsiteX1858" fmla="*/ 4065365 w 7164417"/>
                  <a:gd name="connsiteY1858" fmla="*/ 494156 h 2489359"/>
                  <a:gd name="connsiteX1859" fmla="*/ 3381565 w 7164417"/>
                  <a:gd name="connsiteY1859" fmla="*/ 489680 h 2489359"/>
                  <a:gd name="connsiteX1860" fmla="*/ 3389852 w 7164417"/>
                  <a:gd name="connsiteY1860" fmla="*/ 490728 h 2489359"/>
                  <a:gd name="connsiteX1861" fmla="*/ 3397376 w 7164417"/>
                  <a:gd name="connsiteY1861" fmla="*/ 495967 h 2489359"/>
                  <a:gd name="connsiteX1862" fmla="*/ 3389089 w 7164417"/>
                  <a:gd name="connsiteY1862" fmla="*/ 494919 h 2489359"/>
                  <a:gd name="connsiteX1863" fmla="*/ 3388994 w 7164417"/>
                  <a:gd name="connsiteY1863" fmla="*/ 494919 h 2489359"/>
                  <a:gd name="connsiteX1864" fmla="*/ 4160043 w 7164417"/>
                  <a:gd name="connsiteY1864" fmla="*/ 489108 h 2489359"/>
                  <a:gd name="connsiteX1865" fmla="*/ 4175474 w 7164417"/>
                  <a:gd name="connsiteY1865" fmla="*/ 493108 h 2489359"/>
                  <a:gd name="connsiteX1866" fmla="*/ 4174902 w 7164417"/>
                  <a:gd name="connsiteY1866" fmla="*/ 494442 h 2489359"/>
                  <a:gd name="connsiteX1867" fmla="*/ 4159472 w 7164417"/>
                  <a:gd name="connsiteY1867" fmla="*/ 490441 h 2489359"/>
                  <a:gd name="connsiteX1868" fmla="*/ 2617565 w 7164417"/>
                  <a:gd name="connsiteY1868" fmla="*/ 486442 h 2489359"/>
                  <a:gd name="connsiteX1869" fmla="*/ 2636329 w 7164417"/>
                  <a:gd name="connsiteY1869" fmla="*/ 492252 h 2489359"/>
                  <a:gd name="connsiteX1870" fmla="*/ 2631471 w 7164417"/>
                  <a:gd name="connsiteY1870" fmla="*/ 493395 h 2489359"/>
                  <a:gd name="connsiteX1871" fmla="*/ 2612707 w 7164417"/>
                  <a:gd name="connsiteY1871" fmla="*/ 487585 h 2489359"/>
                  <a:gd name="connsiteX1872" fmla="*/ 4067746 w 7164417"/>
                  <a:gd name="connsiteY1872" fmla="*/ 482631 h 2489359"/>
                  <a:gd name="connsiteX1873" fmla="*/ 4075556 w 7164417"/>
                  <a:gd name="connsiteY1873" fmla="*/ 484631 h 2489359"/>
                  <a:gd name="connsiteX1874" fmla="*/ 4074985 w 7164417"/>
                  <a:gd name="connsiteY1874" fmla="*/ 487489 h 2489359"/>
                  <a:gd name="connsiteX1875" fmla="*/ 4067079 w 7164417"/>
                  <a:gd name="connsiteY1875" fmla="*/ 485489 h 2489359"/>
                  <a:gd name="connsiteX1876" fmla="*/ 385095 w 7164417"/>
                  <a:gd name="connsiteY1876" fmla="*/ 480631 h 2489359"/>
                  <a:gd name="connsiteX1877" fmla="*/ 416909 w 7164417"/>
                  <a:gd name="connsiteY1877" fmla="*/ 484441 h 2489359"/>
                  <a:gd name="connsiteX1878" fmla="*/ 416718 w 7164417"/>
                  <a:gd name="connsiteY1878" fmla="*/ 488156 h 2489359"/>
                  <a:gd name="connsiteX1879" fmla="*/ 384810 w 7164417"/>
                  <a:gd name="connsiteY1879" fmla="*/ 484346 h 2489359"/>
                  <a:gd name="connsiteX1880" fmla="*/ 384905 w 7164417"/>
                  <a:gd name="connsiteY1880" fmla="*/ 484346 h 2489359"/>
                  <a:gd name="connsiteX1881" fmla="*/ 3014567 w 7164417"/>
                  <a:gd name="connsiteY1881" fmla="*/ 477869 h 2489359"/>
                  <a:gd name="connsiteX1882" fmla="*/ 3021806 w 7164417"/>
                  <a:gd name="connsiteY1882" fmla="*/ 477869 h 2489359"/>
                  <a:gd name="connsiteX1883" fmla="*/ 3035046 w 7164417"/>
                  <a:gd name="connsiteY1883" fmla="*/ 483870 h 2489359"/>
                  <a:gd name="connsiteX1884" fmla="*/ 3027807 w 7164417"/>
                  <a:gd name="connsiteY1884" fmla="*/ 483870 h 2489359"/>
                  <a:gd name="connsiteX1885" fmla="*/ 3027807 w 7164417"/>
                  <a:gd name="connsiteY1885" fmla="*/ 483774 h 2489359"/>
                  <a:gd name="connsiteX1886" fmla="*/ 4113656 w 7164417"/>
                  <a:gd name="connsiteY1886" fmla="*/ 477106 h 2489359"/>
                  <a:gd name="connsiteX1887" fmla="*/ 4129182 w 7164417"/>
                  <a:gd name="connsiteY1887" fmla="*/ 481106 h 2489359"/>
                  <a:gd name="connsiteX1888" fmla="*/ 4128705 w 7164417"/>
                  <a:gd name="connsiteY1888" fmla="*/ 482440 h 2489359"/>
                  <a:gd name="connsiteX1889" fmla="*/ 4113275 w 7164417"/>
                  <a:gd name="connsiteY1889" fmla="*/ 478535 h 2489359"/>
                  <a:gd name="connsiteX1890" fmla="*/ 2575138 w 7164417"/>
                  <a:gd name="connsiteY1890" fmla="*/ 476048 h 2489359"/>
                  <a:gd name="connsiteX1891" fmla="*/ 2575178 w 7164417"/>
                  <a:gd name="connsiteY1891" fmla="*/ 476060 h 2489359"/>
                  <a:gd name="connsiteX1892" fmla="*/ 2575083 w 7164417"/>
                  <a:gd name="connsiteY1892" fmla="*/ 476060 h 2489359"/>
                  <a:gd name="connsiteX1893" fmla="*/ 4099059 w 7164417"/>
                  <a:gd name="connsiteY1893" fmla="*/ 474713 h 2489359"/>
                  <a:gd name="connsiteX1894" fmla="*/ 4099178 w 7164417"/>
                  <a:gd name="connsiteY1894" fmla="*/ 474725 h 2489359"/>
                  <a:gd name="connsiteX1895" fmla="*/ 4099083 w 7164417"/>
                  <a:gd name="connsiteY1895" fmla="*/ 474725 h 2489359"/>
                  <a:gd name="connsiteX1896" fmla="*/ 3359276 w 7164417"/>
                  <a:gd name="connsiteY1896" fmla="*/ 474154 h 2489359"/>
                  <a:gd name="connsiteX1897" fmla="*/ 3367563 w 7164417"/>
                  <a:gd name="connsiteY1897" fmla="*/ 475202 h 2489359"/>
                  <a:gd name="connsiteX1898" fmla="*/ 3374992 w 7164417"/>
                  <a:gd name="connsiteY1898" fmla="*/ 480346 h 2489359"/>
                  <a:gd name="connsiteX1899" fmla="*/ 3366706 w 7164417"/>
                  <a:gd name="connsiteY1899" fmla="*/ 479298 h 2489359"/>
                  <a:gd name="connsiteX1900" fmla="*/ 4069460 w 7164417"/>
                  <a:gd name="connsiteY1900" fmla="*/ 474153 h 2489359"/>
                  <a:gd name="connsiteX1901" fmla="*/ 4077271 w 7164417"/>
                  <a:gd name="connsiteY1901" fmla="*/ 476058 h 2489359"/>
                  <a:gd name="connsiteX1902" fmla="*/ 4076700 w 7164417"/>
                  <a:gd name="connsiteY1902" fmla="*/ 478916 h 2489359"/>
                  <a:gd name="connsiteX1903" fmla="*/ 4068889 w 7164417"/>
                  <a:gd name="connsiteY1903" fmla="*/ 477011 h 2489359"/>
                  <a:gd name="connsiteX1904" fmla="*/ 288798 w 7164417"/>
                  <a:gd name="connsiteY1904" fmla="*/ 469201 h 2489359"/>
                  <a:gd name="connsiteX1905" fmla="*/ 320992 w 7164417"/>
                  <a:gd name="connsiteY1905" fmla="*/ 473011 h 2489359"/>
                  <a:gd name="connsiteX1906" fmla="*/ 320706 w 7164417"/>
                  <a:gd name="connsiteY1906" fmla="*/ 476726 h 2489359"/>
                  <a:gd name="connsiteX1907" fmla="*/ 288417 w 7164417"/>
                  <a:gd name="connsiteY1907" fmla="*/ 472916 h 2489359"/>
                  <a:gd name="connsiteX1908" fmla="*/ 2561367 w 7164417"/>
                  <a:gd name="connsiteY1908" fmla="*/ 469106 h 2489359"/>
                  <a:gd name="connsiteX1909" fmla="*/ 2580036 w 7164417"/>
                  <a:gd name="connsiteY1909" fmla="*/ 474916 h 2489359"/>
                  <a:gd name="connsiteX1910" fmla="*/ 2575138 w 7164417"/>
                  <a:gd name="connsiteY1910" fmla="*/ 476048 h 2489359"/>
                  <a:gd name="connsiteX1911" fmla="*/ 2556414 w 7164417"/>
                  <a:gd name="connsiteY1911" fmla="*/ 470249 h 2489359"/>
                  <a:gd name="connsiteX1912" fmla="*/ 4064222 w 7164417"/>
                  <a:gd name="connsiteY1912" fmla="*/ 465200 h 2489359"/>
                  <a:gd name="connsiteX1913" fmla="*/ 4076414 w 7164417"/>
                  <a:gd name="connsiteY1913" fmla="*/ 466438 h 2489359"/>
                  <a:gd name="connsiteX1914" fmla="*/ 4085368 w 7164417"/>
                  <a:gd name="connsiteY1914" fmla="*/ 470915 h 2489359"/>
                  <a:gd name="connsiteX1915" fmla="*/ 4073176 w 7164417"/>
                  <a:gd name="connsiteY1915" fmla="*/ 469677 h 2489359"/>
                  <a:gd name="connsiteX1916" fmla="*/ 4064222 w 7164417"/>
                  <a:gd name="connsiteY1916" fmla="*/ 465200 h 2489359"/>
                  <a:gd name="connsiteX1917" fmla="*/ 4054411 w 7164417"/>
                  <a:gd name="connsiteY1917" fmla="*/ 462532 h 2489359"/>
                  <a:gd name="connsiteX1918" fmla="*/ 4071651 w 7164417"/>
                  <a:gd name="connsiteY1918" fmla="*/ 471296 h 2489359"/>
                  <a:gd name="connsiteX1919" fmla="*/ 4071651 w 7164417"/>
                  <a:gd name="connsiteY1919" fmla="*/ 471391 h 2489359"/>
                  <a:gd name="connsiteX1920" fmla="*/ 4095273 w 7164417"/>
                  <a:gd name="connsiteY1920" fmla="*/ 473772 h 2489359"/>
                  <a:gd name="connsiteX1921" fmla="*/ 4078033 w 7164417"/>
                  <a:gd name="connsiteY1921" fmla="*/ 465009 h 2489359"/>
                  <a:gd name="connsiteX1922" fmla="*/ 4054411 w 7164417"/>
                  <a:gd name="connsiteY1922" fmla="*/ 462532 h 2489359"/>
                  <a:gd name="connsiteX1923" fmla="*/ 4050601 w 7164417"/>
                  <a:gd name="connsiteY1923" fmla="*/ 461485 h 2489359"/>
                  <a:gd name="connsiteX1924" fmla="*/ 4078604 w 7164417"/>
                  <a:gd name="connsiteY1924" fmla="*/ 464342 h 2489359"/>
                  <a:gd name="connsiteX1925" fmla="*/ 4099059 w 7164417"/>
                  <a:gd name="connsiteY1925" fmla="*/ 474713 h 2489359"/>
                  <a:gd name="connsiteX1926" fmla="*/ 4071080 w 7164417"/>
                  <a:gd name="connsiteY1926" fmla="*/ 471867 h 2489359"/>
                  <a:gd name="connsiteX1927" fmla="*/ 4050601 w 7164417"/>
                  <a:gd name="connsiteY1927" fmla="*/ 461485 h 2489359"/>
                  <a:gd name="connsiteX1928" fmla="*/ 2975038 w 7164417"/>
                  <a:gd name="connsiteY1928" fmla="*/ 460057 h 2489359"/>
                  <a:gd name="connsiteX1929" fmla="*/ 2982277 w 7164417"/>
                  <a:gd name="connsiteY1929" fmla="*/ 460057 h 2489359"/>
                  <a:gd name="connsiteX1930" fmla="*/ 2995422 w 7164417"/>
                  <a:gd name="connsiteY1930" fmla="*/ 466058 h 2489359"/>
                  <a:gd name="connsiteX1931" fmla="*/ 2988183 w 7164417"/>
                  <a:gd name="connsiteY1931" fmla="*/ 466058 h 2489359"/>
                  <a:gd name="connsiteX1932" fmla="*/ 2988183 w 7164417"/>
                  <a:gd name="connsiteY1932" fmla="*/ 465963 h 2489359"/>
                  <a:gd name="connsiteX1933" fmla="*/ 3337273 w 7164417"/>
                  <a:gd name="connsiteY1933" fmla="*/ 458724 h 2489359"/>
                  <a:gd name="connsiteX1934" fmla="*/ 3345465 w 7164417"/>
                  <a:gd name="connsiteY1934" fmla="*/ 459772 h 2489359"/>
                  <a:gd name="connsiteX1935" fmla="*/ 3352799 w 7164417"/>
                  <a:gd name="connsiteY1935" fmla="*/ 464915 h 2489359"/>
                  <a:gd name="connsiteX1936" fmla="*/ 3344512 w 7164417"/>
                  <a:gd name="connsiteY1936" fmla="*/ 463868 h 2489359"/>
                  <a:gd name="connsiteX1937" fmla="*/ 3344608 w 7164417"/>
                  <a:gd name="connsiteY1937" fmla="*/ 463868 h 2489359"/>
                  <a:gd name="connsiteX1938" fmla="*/ 191166 w 7164417"/>
                  <a:gd name="connsiteY1938" fmla="*/ 457581 h 2489359"/>
                  <a:gd name="connsiteX1939" fmla="*/ 223837 w 7164417"/>
                  <a:gd name="connsiteY1939" fmla="*/ 461486 h 2489359"/>
                  <a:gd name="connsiteX1940" fmla="*/ 223361 w 7164417"/>
                  <a:gd name="connsiteY1940" fmla="*/ 465201 h 2489359"/>
                  <a:gd name="connsiteX1941" fmla="*/ 190690 w 7164417"/>
                  <a:gd name="connsiteY1941" fmla="*/ 461296 h 2489359"/>
                  <a:gd name="connsiteX1942" fmla="*/ 2505360 w 7164417"/>
                  <a:gd name="connsiteY1942" fmla="*/ 451771 h 2489359"/>
                  <a:gd name="connsiteX1943" fmla="*/ 2524029 w 7164417"/>
                  <a:gd name="connsiteY1943" fmla="*/ 457581 h 2489359"/>
                  <a:gd name="connsiteX1944" fmla="*/ 2519076 w 7164417"/>
                  <a:gd name="connsiteY1944" fmla="*/ 458724 h 2489359"/>
                  <a:gd name="connsiteX1945" fmla="*/ 2518981 w 7164417"/>
                  <a:gd name="connsiteY1945" fmla="*/ 458724 h 2489359"/>
                  <a:gd name="connsiteX1946" fmla="*/ 2500312 w 7164417"/>
                  <a:gd name="connsiteY1946" fmla="*/ 452914 h 2489359"/>
                  <a:gd name="connsiteX1947" fmla="*/ 92392 w 7164417"/>
                  <a:gd name="connsiteY1947" fmla="*/ 445865 h 2489359"/>
                  <a:gd name="connsiteX1948" fmla="*/ 125444 w 7164417"/>
                  <a:gd name="connsiteY1948" fmla="*/ 449770 h 2489359"/>
                  <a:gd name="connsiteX1949" fmla="*/ 124777 w 7164417"/>
                  <a:gd name="connsiteY1949" fmla="*/ 453485 h 2489359"/>
                  <a:gd name="connsiteX1950" fmla="*/ 91630 w 7164417"/>
                  <a:gd name="connsiteY1950" fmla="*/ 449580 h 2489359"/>
                  <a:gd name="connsiteX1951" fmla="*/ 91725 w 7164417"/>
                  <a:gd name="connsiteY1951" fmla="*/ 449580 h 2489359"/>
                  <a:gd name="connsiteX1952" fmla="*/ 3315556 w 7164417"/>
                  <a:gd name="connsiteY1952" fmla="*/ 443579 h 2489359"/>
                  <a:gd name="connsiteX1953" fmla="*/ 3323748 w 7164417"/>
                  <a:gd name="connsiteY1953" fmla="*/ 444627 h 2489359"/>
                  <a:gd name="connsiteX1954" fmla="*/ 3330987 w 7164417"/>
                  <a:gd name="connsiteY1954" fmla="*/ 449675 h 2489359"/>
                  <a:gd name="connsiteX1955" fmla="*/ 3322795 w 7164417"/>
                  <a:gd name="connsiteY1955" fmla="*/ 448628 h 2489359"/>
                  <a:gd name="connsiteX1956" fmla="*/ 2935891 w 7164417"/>
                  <a:gd name="connsiteY1956" fmla="*/ 442436 h 2489359"/>
                  <a:gd name="connsiteX1957" fmla="*/ 2943129 w 7164417"/>
                  <a:gd name="connsiteY1957" fmla="*/ 442436 h 2489359"/>
                  <a:gd name="connsiteX1958" fmla="*/ 2956179 w 7164417"/>
                  <a:gd name="connsiteY1958" fmla="*/ 448341 h 2489359"/>
                  <a:gd name="connsiteX1959" fmla="*/ 2948940 w 7164417"/>
                  <a:gd name="connsiteY1959" fmla="*/ 448341 h 2489359"/>
                  <a:gd name="connsiteX1960" fmla="*/ 2948940 w 7164417"/>
                  <a:gd name="connsiteY1960" fmla="*/ 448246 h 2489359"/>
                  <a:gd name="connsiteX1961" fmla="*/ 2449353 w 7164417"/>
                  <a:gd name="connsiteY1961" fmla="*/ 434531 h 2489359"/>
                  <a:gd name="connsiteX1962" fmla="*/ 2468022 w 7164417"/>
                  <a:gd name="connsiteY1962" fmla="*/ 440245 h 2489359"/>
                  <a:gd name="connsiteX1963" fmla="*/ 2462974 w 7164417"/>
                  <a:gd name="connsiteY1963" fmla="*/ 441389 h 2489359"/>
                  <a:gd name="connsiteX1964" fmla="*/ 2444305 w 7164417"/>
                  <a:gd name="connsiteY1964" fmla="*/ 435674 h 2489359"/>
                  <a:gd name="connsiteX1965" fmla="*/ 1334 w 7164417"/>
                  <a:gd name="connsiteY1965" fmla="*/ 433102 h 2489359"/>
                  <a:gd name="connsiteX1966" fmla="*/ 18002 w 7164417"/>
                  <a:gd name="connsiteY1966" fmla="*/ 435102 h 2489359"/>
                  <a:gd name="connsiteX1967" fmla="*/ 17621 w 7164417"/>
                  <a:gd name="connsiteY1967" fmla="*/ 437007 h 2489359"/>
                  <a:gd name="connsiteX1968" fmla="*/ 25908 w 7164417"/>
                  <a:gd name="connsiteY1968" fmla="*/ 437960 h 2489359"/>
                  <a:gd name="connsiteX1969" fmla="*/ 25146 w 7164417"/>
                  <a:gd name="connsiteY1969" fmla="*/ 441675 h 2489359"/>
                  <a:gd name="connsiteX1970" fmla="*/ 0 w 7164417"/>
                  <a:gd name="connsiteY1970" fmla="*/ 438722 h 2489359"/>
                  <a:gd name="connsiteX1971" fmla="*/ 3294125 w 7164417"/>
                  <a:gd name="connsiteY1971" fmla="*/ 428625 h 2489359"/>
                  <a:gd name="connsiteX1972" fmla="*/ 3302317 w 7164417"/>
                  <a:gd name="connsiteY1972" fmla="*/ 429673 h 2489359"/>
                  <a:gd name="connsiteX1973" fmla="*/ 3309460 w 7164417"/>
                  <a:gd name="connsiteY1973" fmla="*/ 434626 h 2489359"/>
                  <a:gd name="connsiteX1974" fmla="*/ 3301269 w 7164417"/>
                  <a:gd name="connsiteY1974" fmla="*/ 433578 h 2489359"/>
                  <a:gd name="connsiteX1975" fmla="*/ 2897029 w 7164417"/>
                  <a:gd name="connsiteY1975" fmla="*/ 424910 h 2489359"/>
                  <a:gd name="connsiteX1976" fmla="*/ 2904268 w 7164417"/>
                  <a:gd name="connsiteY1976" fmla="*/ 424910 h 2489359"/>
                  <a:gd name="connsiteX1977" fmla="*/ 2917126 w 7164417"/>
                  <a:gd name="connsiteY1977" fmla="*/ 430815 h 2489359"/>
                  <a:gd name="connsiteX1978" fmla="*/ 2909887 w 7164417"/>
                  <a:gd name="connsiteY1978" fmla="*/ 430815 h 2489359"/>
                  <a:gd name="connsiteX1979" fmla="*/ 2909983 w 7164417"/>
                  <a:gd name="connsiteY1979" fmla="*/ 430720 h 2489359"/>
                  <a:gd name="connsiteX1980" fmla="*/ 2393632 w 7164417"/>
                  <a:gd name="connsiteY1980" fmla="*/ 417386 h 2489359"/>
                  <a:gd name="connsiteX1981" fmla="*/ 2412206 w 7164417"/>
                  <a:gd name="connsiteY1981" fmla="*/ 423100 h 2489359"/>
                  <a:gd name="connsiteX1982" fmla="*/ 2407062 w 7164417"/>
                  <a:gd name="connsiteY1982" fmla="*/ 424148 h 2489359"/>
                  <a:gd name="connsiteX1983" fmla="*/ 2388489 w 7164417"/>
                  <a:gd name="connsiteY1983" fmla="*/ 418433 h 2489359"/>
                  <a:gd name="connsiteX1984" fmla="*/ 3272884 w 7164417"/>
                  <a:gd name="connsiteY1984" fmla="*/ 413766 h 2489359"/>
                  <a:gd name="connsiteX1985" fmla="*/ 3280981 w 7164417"/>
                  <a:gd name="connsiteY1985" fmla="*/ 414814 h 2489359"/>
                  <a:gd name="connsiteX1986" fmla="*/ 3288029 w 7164417"/>
                  <a:gd name="connsiteY1986" fmla="*/ 419767 h 2489359"/>
                  <a:gd name="connsiteX1987" fmla="*/ 3279838 w 7164417"/>
                  <a:gd name="connsiteY1987" fmla="*/ 418719 h 2489359"/>
                  <a:gd name="connsiteX1988" fmla="*/ 3279933 w 7164417"/>
                  <a:gd name="connsiteY1988" fmla="*/ 418719 h 2489359"/>
                  <a:gd name="connsiteX1989" fmla="*/ 7620 w 7164417"/>
                  <a:gd name="connsiteY1989" fmla="*/ 410908 h 2489359"/>
                  <a:gd name="connsiteX1990" fmla="*/ 24194 w 7164417"/>
                  <a:gd name="connsiteY1990" fmla="*/ 413003 h 2489359"/>
                  <a:gd name="connsiteX1991" fmla="*/ 21908 w 7164417"/>
                  <a:gd name="connsiteY1991" fmla="*/ 420338 h 2489359"/>
                  <a:gd name="connsiteX1992" fmla="*/ 5334 w 7164417"/>
                  <a:gd name="connsiteY1992" fmla="*/ 418242 h 2489359"/>
                  <a:gd name="connsiteX1993" fmla="*/ 7620 w 7164417"/>
                  <a:gd name="connsiteY1993" fmla="*/ 410908 h 2489359"/>
                  <a:gd name="connsiteX1994" fmla="*/ 2858643 w 7164417"/>
                  <a:gd name="connsiteY1994" fmla="*/ 407574 h 2489359"/>
                  <a:gd name="connsiteX1995" fmla="*/ 2865882 w 7164417"/>
                  <a:gd name="connsiteY1995" fmla="*/ 407765 h 2489359"/>
                  <a:gd name="connsiteX1996" fmla="*/ 2878645 w 7164417"/>
                  <a:gd name="connsiteY1996" fmla="*/ 413480 h 2489359"/>
                  <a:gd name="connsiteX1997" fmla="*/ 2871406 w 7164417"/>
                  <a:gd name="connsiteY1997" fmla="*/ 413480 h 2489359"/>
                  <a:gd name="connsiteX1998" fmla="*/ 2871406 w 7164417"/>
                  <a:gd name="connsiteY1998" fmla="*/ 413289 h 2489359"/>
                  <a:gd name="connsiteX1999" fmla="*/ 2337911 w 7164417"/>
                  <a:gd name="connsiteY1999" fmla="*/ 400145 h 2489359"/>
                  <a:gd name="connsiteX2000" fmla="*/ 2356485 w 7164417"/>
                  <a:gd name="connsiteY2000" fmla="*/ 405860 h 2489359"/>
                  <a:gd name="connsiteX2001" fmla="*/ 2351246 w 7164417"/>
                  <a:gd name="connsiteY2001" fmla="*/ 406908 h 2489359"/>
                  <a:gd name="connsiteX2002" fmla="*/ 2332672 w 7164417"/>
                  <a:gd name="connsiteY2002" fmla="*/ 401193 h 2489359"/>
                  <a:gd name="connsiteX2003" fmla="*/ 3251929 w 7164417"/>
                  <a:gd name="connsiteY2003" fmla="*/ 399098 h 2489359"/>
                  <a:gd name="connsiteX2004" fmla="*/ 3260026 w 7164417"/>
                  <a:gd name="connsiteY2004" fmla="*/ 400145 h 2489359"/>
                  <a:gd name="connsiteX2005" fmla="*/ 3266979 w 7164417"/>
                  <a:gd name="connsiteY2005" fmla="*/ 405003 h 2489359"/>
                  <a:gd name="connsiteX2006" fmla="*/ 3258883 w 7164417"/>
                  <a:gd name="connsiteY2006" fmla="*/ 403955 h 2489359"/>
                  <a:gd name="connsiteX2007" fmla="*/ 2820447 w 7164417"/>
                  <a:gd name="connsiteY2007" fmla="*/ 390239 h 2489359"/>
                  <a:gd name="connsiteX2008" fmla="*/ 2827687 w 7164417"/>
                  <a:gd name="connsiteY2008" fmla="*/ 390429 h 2489359"/>
                  <a:gd name="connsiteX2009" fmla="*/ 2840355 w 7164417"/>
                  <a:gd name="connsiteY2009" fmla="*/ 396144 h 2489359"/>
                  <a:gd name="connsiteX2010" fmla="*/ 2833116 w 7164417"/>
                  <a:gd name="connsiteY2010" fmla="*/ 395954 h 2489359"/>
                  <a:gd name="connsiteX2011" fmla="*/ 15812 w 7164417"/>
                  <a:gd name="connsiteY2011" fmla="*/ 389382 h 2489359"/>
                  <a:gd name="connsiteX2012" fmla="*/ 32195 w 7164417"/>
                  <a:gd name="connsiteY2012" fmla="*/ 391572 h 2489359"/>
                  <a:gd name="connsiteX2013" fmla="*/ 29337 w 7164417"/>
                  <a:gd name="connsiteY2013" fmla="*/ 398621 h 2489359"/>
                  <a:gd name="connsiteX2014" fmla="*/ 12954 w 7164417"/>
                  <a:gd name="connsiteY2014" fmla="*/ 396525 h 2489359"/>
                  <a:gd name="connsiteX2015" fmla="*/ 3231165 w 7164417"/>
                  <a:gd name="connsiteY2015" fmla="*/ 384524 h 2489359"/>
                  <a:gd name="connsiteX2016" fmla="*/ 3239261 w 7164417"/>
                  <a:gd name="connsiteY2016" fmla="*/ 385572 h 2489359"/>
                  <a:gd name="connsiteX2017" fmla="*/ 3246119 w 7164417"/>
                  <a:gd name="connsiteY2017" fmla="*/ 390430 h 2489359"/>
                  <a:gd name="connsiteX2018" fmla="*/ 3238023 w 7164417"/>
                  <a:gd name="connsiteY2018" fmla="*/ 389382 h 2489359"/>
                  <a:gd name="connsiteX2019" fmla="*/ 2282285 w 7164417"/>
                  <a:gd name="connsiteY2019" fmla="*/ 383000 h 2489359"/>
                  <a:gd name="connsiteX2020" fmla="*/ 2300763 w 7164417"/>
                  <a:gd name="connsiteY2020" fmla="*/ 388715 h 2489359"/>
                  <a:gd name="connsiteX2021" fmla="*/ 2295525 w 7164417"/>
                  <a:gd name="connsiteY2021" fmla="*/ 389763 h 2489359"/>
                  <a:gd name="connsiteX2022" fmla="*/ 2276951 w 7164417"/>
                  <a:gd name="connsiteY2022" fmla="*/ 384048 h 2489359"/>
                  <a:gd name="connsiteX2023" fmla="*/ 2782538 w 7164417"/>
                  <a:gd name="connsiteY2023" fmla="*/ 373284 h 2489359"/>
                  <a:gd name="connsiteX2024" fmla="*/ 2789872 w 7164417"/>
                  <a:gd name="connsiteY2024" fmla="*/ 373475 h 2489359"/>
                  <a:gd name="connsiteX2025" fmla="*/ 2802445 w 7164417"/>
                  <a:gd name="connsiteY2025" fmla="*/ 379095 h 2489359"/>
                  <a:gd name="connsiteX2026" fmla="*/ 2795206 w 7164417"/>
                  <a:gd name="connsiteY2026" fmla="*/ 378904 h 2489359"/>
                  <a:gd name="connsiteX2027" fmla="*/ 2795111 w 7164417"/>
                  <a:gd name="connsiteY2027" fmla="*/ 378904 h 2489359"/>
                  <a:gd name="connsiteX2028" fmla="*/ 3210686 w 7164417"/>
                  <a:gd name="connsiteY2028" fmla="*/ 370237 h 2489359"/>
                  <a:gd name="connsiteX2029" fmla="*/ 3218782 w 7164417"/>
                  <a:gd name="connsiteY2029" fmla="*/ 371285 h 2489359"/>
                  <a:gd name="connsiteX2030" fmla="*/ 3225640 w 7164417"/>
                  <a:gd name="connsiteY2030" fmla="*/ 376047 h 2489359"/>
                  <a:gd name="connsiteX2031" fmla="*/ 3217544 w 7164417"/>
                  <a:gd name="connsiteY2031" fmla="*/ 374999 h 2489359"/>
                  <a:gd name="connsiteX2032" fmla="*/ 3217449 w 7164417"/>
                  <a:gd name="connsiteY2032" fmla="*/ 374999 h 2489359"/>
                  <a:gd name="connsiteX2033" fmla="*/ 25718 w 7164417"/>
                  <a:gd name="connsiteY2033" fmla="*/ 368617 h 2489359"/>
                  <a:gd name="connsiteX2034" fmla="*/ 41910 w 7164417"/>
                  <a:gd name="connsiteY2034" fmla="*/ 370808 h 2489359"/>
                  <a:gd name="connsiteX2035" fmla="*/ 38481 w 7164417"/>
                  <a:gd name="connsiteY2035" fmla="*/ 377666 h 2489359"/>
                  <a:gd name="connsiteX2036" fmla="*/ 22289 w 7164417"/>
                  <a:gd name="connsiteY2036" fmla="*/ 375475 h 2489359"/>
                  <a:gd name="connsiteX2037" fmla="*/ 25718 w 7164417"/>
                  <a:gd name="connsiteY2037" fmla="*/ 368617 h 2489359"/>
                  <a:gd name="connsiteX2038" fmla="*/ 2226849 w 7164417"/>
                  <a:gd name="connsiteY2038" fmla="*/ 365855 h 2489359"/>
                  <a:gd name="connsiteX2039" fmla="*/ 2245328 w 7164417"/>
                  <a:gd name="connsiteY2039" fmla="*/ 371570 h 2489359"/>
                  <a:gd name="connsiteX2040" fmla="*/ 2239994 w 7164417"/>
                  <a:gd name="connsiteY2040" fmla="*/ 372618 h 2489359"/>
                  <a:gd name="connsiteX2041" fmla="*/ 2221515 w 7164417"/>
                  <a:gd name="connsiteY2041" fmla="*/ 366903 h 2489359"/>
                  <a:gd name="connsiteX2042" fmla="*/ 2744914 w 7164417"/>
                  <a:gd name="connsiteY2042" fmla="*/ 356425 h 2489359"/>
                  <a:gd name="connsiteX2043" fmla="*/ 2752249 w 7164417"/>
                  <a:gd name="connsiteY2043" fmla="*/ 356616 h 2489359"/>
                  <a:gd name="connsiteX2044" fmla="*/ 2764726 w 7164417"/>
                  <a:gd name="connsiteY2044" fmla="*/ 362235 h 2489359"/>
                  <a:gd name="connsiteX2045" fmla="*/ 2757392 w 7164417"/>
                  <a:gd name="connsiteY2045" fmla="*/ 362045 h 2489359"/>
                  <a:gd name="connsiteX2046" fmla="*/ 3190303 w 7164417"/>
                  <a:gd name="connsiteY2046" fmla="*/ 356140 h 2489359"/>
                  <a:gd name="connsiteX2047" fmla="*/ 3198304 w 7164417"/>
                  <a:gd name="connsiteY2047" fmla="*/ 357187 h 2489359"/>
                  <a:gd name="connsiteX2048" fmla="*/ 3205066 w 7164417"/>
                  <a:gd name="connsiteY2048" fmla="*/ 361855 h 2489359"/>
                  <a:gd name="connsiteX2049" fmla="*/ 3197065 w 7164417"/>
                  <a:gd name="connsiteY2049" fmla="*/ 360807 h 2489359"/>
                  <a:gd name="connsiteX2050" fmla="*/ 2171509 w 7164417"/>
                  <a:gd name="connsiteY2050" fmla="*/ 348806 h 2489359"/>
                  <a:gd name="connsiteX2051" fmla="*/ 2189988 w 7164417"/>
                  <a:gd name="connsiteY2051" fmla="*/ 354520 h 2489359"/>
                  <a:gd name="connsiteX2052" fmla="*/ 2184558 w 7164417"/>
                  <a:gd name="connsiteY2052" fmla="*/ 355473 h 2489359"/>
                  <a:gd name="connsiteX2053" fmla="*/ 2166080 w 7164417"/>
                  <a:gd name="connsiteY2053" fmla="*/ 349758 h 2489359"/>
                  <a:gd name="connsiteX2054" fmla="*/ 37338 w 7164417"/>
                  <a:gd name="connsiteY2054" fmla="*/ 348424 h 2489359"/>
                  <a:gd name="connsiteX2055" fmla="*/ 53245 w 7164417"/>
                  <a:gd name="connsiteY2055" fmla="*/ 350710 h 2489359"/>
                  <a:gd name="connsiteX2056" fmla="*/ 49244 w 7164417"/>
                  <a:gd name="connsiteY2056" fmla="*/ 357378 h 2489359"/>
                  <a:gd name="connsiteX2057" fmla="*/ 33242 w 7164417"/>
                  <a:gd name="connsiteY2057" fmla="*/ 355091 h 2489359"/>
                  <a:gd name="connsiteX2058" fmla="*/ 33338 w 7164417"/>
                  <a:gd name="connsiteY2058" fmla="*/ 355091 h 2489359"/>
                  <a:gd name="connsiteX2059" fmla="*/ 37338 w 7164417"/>
                  <a:gd name="connsiteY2059" fmla="*/ 348424 h 2489359"/>
                  <a:gd name="connsiteX2060" fmla="*/ 3170300 w 7164417"/>
                  <a:gd name="connsiteY2060" fmla="*/ 342043 h 2489359"/>
                  <a:gd name="connsiteX2061" fmla="*/ 3178301 w 7164417"/>
                  <a:gd name="connsiteY2061" fmla="*/ 343090 h 2489359"/>
                  <a:gd name="connsiteX2062" fmla="*/ 3184969 w 7164417"/>
                  <a:gd name="connsiteY2062" fmla="*/ 347758 h 2489359"/>
                  <a:gd name="connsiteX2063" fmla="*/ 3176968 w 7164417"/>
                  <a:gd name="connsiteY2063" fmla="*/ 346710 h 2489359"/>
                  <a:gd name="connsiteX2064" fmla="*/ 2707576 w 7164417"/>
                  <a:gd name="connsiteY2064" fmla="*/ 339756 h 2489359"/>
                  <a:gd name="connsiteX2065" fmla="*/ 2714911 w 7164417"/>
                  <a:gd name="connsiteY2065" fmla="*/ 339947 h 2489359"/>
                  <a:gd name="connsiteX2066" fmla="*/ 2727293 w 7164417"/>
                  <a:gd name="connsiteY2066" fmla="*/ 345471 h 2489359"/>
                  <a:gd name="connsiteX2067" fmla="*/ 2719959 w 7164417"/>
                  <a:gd name="connsiteY2067" fmla="*/ 345281 h 2489359"/>
                  <a:gd name="connsiteX2068" fmla="*/ 2116359 w 7164417"/>
                  <a:gd name="connsiteY2068" fmla="*/ 331756 h 2489359"/>
                  <a:gd name="connsiteX2069" fmla="*/ 2134743 w 7164417"/>
                  <a:gd name="connsiteY2069" fmla="*/ 337471 h 2489359"/>
                  <a:gd name="connsiteX2070" fmla="*/ 2129218 w 7164417"/>
                  <a:gd name="connsiteY2070" fmla="*/ 338423 h 2489359"/>
                  <a:gd name="connsiteX2071" fmla="*/ 2110835 w 7164417"/>
                  <a:gd name="connsiteY2071" fmla="*/ 332708 h 2489359"/>
                  <a:gd name="connsiteX2072" fmla="*/ 50578 w 7164417"/>
                  <a:gd name="connsiteY2072" fmla="*/ 328898 h 2489359"/>
                  <a:gd name="connsiteX2073" fmla="*/ 66294 w 7164417"/>
                  <a:gd name="connsiteY2073" fmla="*/ 331184 h 2489359"/>
                  <a:gd name="connsiteX2074" fmla="*/ 61817 w 7164417"/>
                  <a:gd name="connsiteY2074" fmla="*/ 337661 h 2489359"/>
                  <a:gd name="connsiteX2075" fmla="*/ 46006 w 7164417"/>
                  <a:gd name="connsiteY2075" fmla="*/ 335375 h 2489359"/>
                  <a:gd name="connsiteX2076" fmla="*/ 3150488 w 7164417"/>
                  <a:gd name="connsiteY2076" fmla="*/ 328232 h 2489359"/>
                  <a:gd name="connsiteX2077" fmla="*/ 3158489 w 7164417"/>
                  <a:gd name="connsiteY2077" fmla="*/ 329279 h 2489359"/>
                  <a:gd name="connsiteX2078" fmla="*/ 3165061 w 7164417"/>
                  <a:gd name="connsiteY2078" fmla="*/ 333851 h 2489359"/>
                  <a:gd name="connsiteX2079" fmla="*/ 3157060 w 7164417"/>
                  <a:gd name="connsiteY2079" fmla="*/ 332803 h 2489359"/>
                  <a:gd name="connsiteX2080" fmla="*/ 2670524 w 7164417"/>
                  <a:gd name="connsiteY2080" fmla="*/ 323088 h 2489359"/>
                  <a:gd name="connsiteX2081" fmla="*/ 2677858 w 7164417"/>
                  <a:gd name="connsiteY2081" fmla="*/ 323278 h 2489359"/>
                  <a:gd name="connsiteX2082" fmla="*/ 2690145 w 7164417"/>
                  <a:gd name="connsiteY2082" fmla="*/ 328803 h 2489359"/>
                  <a:gd name="connsiteX2083" fmla="*/ 2682811 w 7164417"/>
                  <a:gd name="connsiteY2083" fmla="*/ 328612 h 2489359"/>
                  <a:gd name="connsiteX2084" fmla="*/ 2061305 w 7164417"/>
                  <a:gd name="connsiteY2084" fmla="*/ 314706 h 2489359"/>
                  <a:gd name="connsiteX2085" fmla="*/ 2079688 w 7164417"/>
                  <a:gd name="connsiteY2085" fmla="*/ 320326 h 2489359"/>
                  <a:gd name="connsiteX2086" fmla="*/ 2074163 w 7164417"/>
                  <a:gd name="connsiteY2086" fmla="*/ 321278 h 2489359"/>
                  <a:gd name="connsiteX2087" fmla="*/ 2074068 w 7164417"/>
                  <a:gd name="connsiteY2087" fmla="*/ 321374 h 2489359"/>
                  <a:gd name="connsiteX2088" fmla="*/ 2055685 w 7164417"/>
                  <a:gd name="connsiteY2088" fmla="*/ 315658 h 2489359"/>
                  <a:gd name="connsiteX2089" fmla="*/ 3130962 w 7164417"/>
                  <a:gd name="connsiteY2089" fmla="*/ 314515 h 2489359"/>
                  <a:gd name="connsiteX2090" fmla="*/ 3138868 w 7164417"/>
                  <a:gd name="connsiteY2090" fmla="*/ 315658 h 2489359"/>
                  <a:gd name="connsiteX2091" fmla="*/ 3145345 w 7164417"/>
                  <a:gd name="connsiteY2091" fmla="*/ 320231 h 2489359"/>
                  <a:gd name="connsiteX2092" fmla="*/ 3137439 w 7164417"/>
                  <a:gd name="connsiteY2092" fmla="*/ 319087 h 2489359"/>
                  <a:gd name="connsiteX2093" fmla="*/ 65437 w 7164417"/>
                  <a:gd name="connsiteY2093" fmla="*/ 310038 h 2489359"/>
                  <a:gd name="connsiteX2094" fmla="*/ 80963 w 7164417"/>
                  <a:gd name="connsiteY2094" fmla="*/ 312420 h 2489359"/>
                  <a:gd name="connsiteX2095" fmla="*/ 75914 w 7164417"/>
                  <a:gd name="connsiteY2095" fmla="*/ 318611 h 2489359"/>
                  <a:gd name="connsiteX2096" fmla="*/ 60293 w 7164417"/>
                  <a:gd name="connsiteY2096" fmla="*/ 316230 h 2489359"/>
                  <a:gd name="connsiteX2097" fmla="*/ 2633758 w 7164417"/>
                  <a:gd name="connsiteY2097" fmla="*/ 306705 h 2489359"/>
                  <a:gd name="connsiteX2098" fmla="*/ 2641092 w 7164417"/>
                  <a:gd name="connsiteY2098" fmla="*/ 306990 h 2489359"/>
                  <a:gd name="connsiteX2099" fmla="*/ 2653284 w 7164417"/>
                  <a:gd name="connsiteY2099" fmla="*/ 312420 h 2489359"/>
                  <a:gd name="connsiteX2100" fmla="*/ 2645950 w 7164417"/>
                  <a:gd name="connsiteY2100" fmla="*/ 312134 h 2489359"/>
                  <a:gd name="connsiteX2101" fmla="*/ 2018980 w 7164417"/>
                  <a:gd name="connsiteY2101" fmla="*/ 304409 h 2489359"/>
                  <a:gd name="connsiteX2102" fmla="*/ 2019014 w 7164417"/>
                  <a:gd name="connsiteY2102" fmla="*/ 304419 h 2489359"/>
                  <a:gd name="connsiteX2103" fmla="*/ 2018919 w 7164417"/>
                  <a:gd name="connsiteY2103" fmla="*/ 304419 h 2489359"/>
                  <a:gd name="connsiteX2104" fmla="*/ 3111531 w 7164417"/>
                  <a:gd name="connsiteY2104" fmla="*/ 300990 h 2489359"/>
                  <a:gd name="connsiteX2105" fmla="*/ 3119437 w 7164417"/>
                  <a:gd name="connsiteY2105" fmla="*/ 302133 h 2489359"/>
                  <a:gd name="connsiteX2106" fmla="*/ 3125914 w 7164417"/>
                  <a:gd name="connsiteY2106" fmla="*/ 306610 h 2489359"/>
                  <a:gd name="connsiteX2107" fmla="*/ 3118008 w 7164417"/>
                  <a:gd name="connsiteY2107" fmla="*/ 305467 h 2489359"/>
                  <a:gd name="connsiteX2108" fmla="*/ 2006250 w 7164417"/>
                  <a:gd name="connsiteY2108" fmla="*/ 297847 h 2489359"/>
                  <a:gd name="connsiteX2109" fmla="*/ 2024538 w 7164417"/>
                  <a:gd name="connsiteY2109" fmla="*/ 303466 h 2489359"/>
                  <a:gd name="connsiteX2110" fmla="*/ 2018980 w 7164417"/>
                  <a:gd name="connsiteY2110" fmla="*/ 304409 h 2489359"/>
                  <a:gd name="connsiteX2111" fmla="*/ 2000630 w 7164417"/>
                  <a:gd name="connsiteY2111" fmla="*/ 298799 h 2489359"/>
                  <a:gd name="connsiteX2112" fmla="*/ 81725 w 7164417"/>
                  <a:gd name="connsiteY2112" fmla="*/ 291750 h 2489359"/>
                  <a:gd name="connsiteX2113" fmla="*/ 97060 w 7164417"/>
                  <a:gd name="connsiteY2113" fmla="*/ 294132 h 2489359"/>
                  <a:gd name="connsiteX2114" fmla="*/ 91535 w 7164417"/>
                  <a:gd name="connsiteY2114" fmla="*/ 300132 h 2489359"/>
                  <a:gd name="connsiteX2115" fmla="*/ 76105 w 7164417"/>
                  <a:gd name="connsiteY2115" fmla="*/ 297751 h 2489359"/>
                  <a:gd name="connsiteX2116" fmla="*/ 2597277 w 7164417"/>
                  <a:gd name="connsiteY2116" fmla="*/ 290322 h 2489359"/>
                  <a:gd name="connsiteX2117" fmla="*/ 2604611 w 7164417"/>
                  <a:gd name="connsiteY2117" fmla="*/ 290607 h 2489359"/>
                  <a:gd name="connsiteX2118" fmla="*/ 2616708 w 7164417"/>
                  <a:gd name="connsiteY2118" fmla="*/ 296037 h 2489359"/>
                  <a:gd name="connsiteX2119" fmla="*/ 2609374 w 7164417"/>
                  <a:gd name="connsiteY2119" fmla="*/ 295751 h 2489359"/>
                  <a:gd name="connsiteX2120" fmla="*/ 3090005 w 7164417"/>
                  <a:gd name="connsiteY2120" fmla="*/ 288036 h 2489359"/>
                  <a:gd name="connsiteX2121" fmla="*/ 3101911 w 7164417"/>
                  <a:gd name="connsiteY2121" fmla="*/ 289750 h 2489359"/>
                  <a:gd name="connsiteX2122" fmla="*/ 3106578 w 7164417"/>
                  <a:gd name="connsiteY2122" fmla="*/ 292989 h 2489359"/>
                  <a:gd name="connsiteX2123" fmla="*/ 3098768 w 7164417"/>
                  <a:gd name="connsiteY2123" fmla="*/ 291941 h 2489359"/>
                  <a:gd name="connsiteX2124" fmla="*/ 3097149 w 7164417"/>
                  <a:gd name="connsiteY2124" fmla="*/ 290798 h 2489359"/>
                  <a:gd name="connsiteX2125" fmla="*/ 3093148 w 7164417"/>
                  <a:gd name="connsiteY2125" fmla="*/ 290227 h 2489359"/>
                  <a:gd name="connsiteX2126" fmla="*/ 3043522 w 7164417"/>
                  <a:gd name="connsiteY2126" fmla="*/ 281654 h 2489359"/>
                  <a:gd name="connsiteX2127" fmla="*/ 3059048 w 7164417"/>
                  <a:gd name="connsiteY2127" fmla="*/ 283750 h 2489359"/>
                  <a:gd name="connsiteX2128" fmla="*/ 3062382 w 7164417"/>
                  <a:gd name="connsiteY2128" fmla="*/ 285941 h 2489359"/>
                  <a:gd name="connsiteX2129" fmla="*/ 3046952 w 7164417"/>
                  <a:gd name="connsiteY2129" fmla="*/ 283845 h 2489359"/>
                  <a:gd name="connsiteX2130" fmla="*/ 3046856 w 7164417"/>
                  <a:gd name="connsiteY2130" fmla="*/ 283845 h 2489359"/>
                  <a:gd name="connsiteX2131" fmla="*/ 1951482 w 7164417"/>
                  <a:gd name="connsiteY2131" fmla="*/ 280987 h 2489359"/>
                  <a:gd name="connsiteX2132" fmla="*/ 1969770 w 7164417"/>
                  <a:gd name="connsiteY2132" fmla="*/ 286607 h 2489359"/>
                  <a:gd name="connsiteX2133" fmla="*/ 1964055 w 7164417"/>
                  <a:gd name="connsiteY2133" fmla="*/ 287465 h 2489359"/>
                  <a:gd name="connsiteX2134" fmla="*/ 1945767 w 7164417"/>
                  <a:gd name="connsiteY2134" fmla="*/ 281845 h 2489359"/>
                  <a:gd name="connsiteX2135" fmla="*/ 2997040 w 7164417"/>
                  <a:gd name="connsiteY2135" fmla="*/ 275558 h 2489359"/>
                  <a:gd name="connsiteX2136" fmla="*/ 3012566 w 7164417"/>
                  <a:gd name="connsiteY2136" fmla="*/ 277559 h 2489359"/>
                  <a:gd name="connsiteX2137" fmla="*/ 3015995 w 7164417"/>
                  <a:gd name="connsiteY2137" fmla="*/ 279845 h 2489359"/>
                  <a:gd name="connsiteX2138" fmla="*/ 3000565 w 7164417"/>
                  <a:gd name="connsiteY2138" fmla="*/ 277844 h 2489359"/>
                  <a:gd name="connsiteX2139" fmla="*/ 2561082 w 7164417"/>
                  <a:gd name="connsiteY2139" fmla="*/ 274129 h 2489359"/>
                  <a:gd name="connsiteX2140" fmla="*/ 2568416 w 7164417"/>
                  <a:gd name="connsiteY2140" fmla="*/ 274415 h 2489359"/>
                  <a:gd name="connsiteX2141" fmla="*/ 2580418 w 7164417"/>
                  <a:gd name="connsiteY2141" fmla="*/ 279749 h 2489359"/>
                  <a:gd name="connsiteX2142" fmla="*/ 2573083 w 7164417"/>
                  <a:gd name="connsiteY2142" fmla="*/ 279463 h 2489359"/>
                  <a:gd name="connsiteX2143" fmla="*/ 2573083 w 7164417"/>
                  <a:gd name="connsiteY2143" fmla="*/ 279558 h 2489359"/>
                  <a:gd name="connsiteX2144" fmla="*/ 99536 w 7164417"/>
                  <a:gd name="connsiteY2144" fmla="*/ 274129 h 2489359"/>
                  <a:gd name="connsiteX2145" fmla="*/ 114586 w 7164417"/>
                  <a:gd name="connsiteY2145" fmla="*/ 276606 h 2489359"/>
                  <a:gd name="connsiteX2146" fmla="*/ 108585 w 7164417"/>
                  <a:gd name="connsiteY2146" fmla="*/ 282416 h 2489359"/>
                  <a:gd name="connsiteX2147" fmla="*/ 93440 w 7164417"/>
                  <a:gd name="connsiteY2147" fmla="*/ 279939 h 2489359"/>
                  <a:gd name="connsiteX2148" fmla="*/ 2950654 w 7164417"/>
                  <a:gd name="connsiteY2148" fmla="*/ 269843 h 2489359"/>
                  <a:gd name="connsiteX2149" fmla="*/ 2966084 w 7164417"/>
                  <a:gd name="connsiteY2149" fmla="*/ 271748 h 2489359"/>
                  <a:gd name="connsiteX2150" fmla="*/ 2969704 w 7164417"/>
                  <a:gd name="connsiteY2150" fmla="*/ 274034 h 2489359"/>
                  <a:gd name="connsiteX2151" fmla="*/ 2954368 w 7164417"/>
                  <a:gd name="connsiteY2151" fmla="*/ 272129 h 2489359"/>
                  <a:gd name="connsiteX2152" fmla="*/ 2904457 w 7164417"/>
                  <a:gd name="connsiteY2152" fmla="*/ 264414 h 2489359"/>
                  <a:gd name="connsiteX2153" fmla="*/ 2919793 w 7164417"/>
                  <a:gd name="connsiteY2153" fmla="*/ 266224 h 2489359"/>
                  <a:gd name="connsiteX2154" fmla="*/ 2923603 w 7164417"/>
                  <a:gd name="connsiteY2154" fmla="*/ 268510 h 2489359"/>
                  <a:gd name="connsiteX2155" fmla="*/ 2908267 w 7164417"/>
                  <a:gd name="connsiteY2155" fmla="*/ 266700 h 2489359"/>
                  <a:gd name="connsiteX2156" fmla="*/ 2908363 w 7164417"/>
                  <a:gd name="connsiteY2156" fmla="*/ 266700 h 2489359"/>
                  <a:gd name="connsiteX2157" fmla="*/ 1896713 w 7164417"/>
                  <a:gd name="connsiteY2157" fmla="*/ 264033 h 2489359"/>
                  <a:gd name="connsiteX2158" fmla="*/ 1914905 w 7164417"/>
                  <a:gd name="connsiteY2158" fmla="*/ 269653 h 2489359"/>
                  <a:gd name="connsiteX2159" fmla="*/ 1909191 w 7164417"/>
                  <a:gd name="connsiteY2159" fmla="*/ 270510 h 2489359"/>
                  <a:gd name="connsiteX2160" fmla="*/ 1890903 w 7164417"/>
                  <a:gd name="connsiteY2160" fmla="*/ 264890 h 2489359"/>
                  <a:gd name="connsiteX2161" fmla="*/ 2858356 w 7164417"/>
                  <a:gd name="connsiteY2161" fmla="*/ 259175 h 2489359"/>
                  <a:gd name="connsiteX2162" fmla="*/ 2873692 w 7164417"/>
                  <a:gd name="connsiteY2162" fmla="*/ 260890 h 2489359"/>
                  <a:gd name="connsiteX2163" fmla="*/ 2877692 w 7164417"/>
                  <a:gd name="connsiteY2163" fmla="*/ 263271 h 2489359"/>
                  <a:gd name="connsiteX2164" fmla="*/ 2862452 w 7164417"/>
                  <a:gd name="connsiteY2164" fmla="*/ 261557 h 2489359"/>
                  <a:gd name="connsiteX2165" fmla="*/ 2525172 w 7164417"/>
                  <a:gd name="connsiteY2165" fmla="*/ 258127 h 2489359"/>
                  <a:gd name="connsiteX2166" fmla="*/ 2532507 w 7164417"/>
                  <a:gd name="connsiteY2166" fmla="*/ 258413 h 2489359"/>
                  <a:gd name="connsiteX2167" fmla="*/ 2544413 w 7164417"/>
                  <a:gd name="connsiteY2167" fmla="*/ 263747 h 2489359"/>
                  <a:gd name="connsiteX2168" fmla="*/ 2537079 w 7164417"/>
                  <a:gd name="connsiteY2168" fmla="*/ 263461 h 2489359"/>
                  <a:gd name="connsiteX2169" fmla="*/ 118777 w 7164417"/>
                  <a:gd name="connsiteY2169" fmla="*/ 257079 h 2489359"/>
                  <a:gd name="connsiteX2170" fmla="*/ 133636 w 7164417"/>
                  <a:gd name="connsiteY2170" fmla="*/ 259556 h 2489359"/>
                  <a:gd name="connsiteX2171" fmla="*/ 127159 w 7164417"/>
                  <a:gd name="connsiteY2171" fmla="*/ 265176 h 2489359"/>
                  <a:gd name="connsiteX2172" fmla="*/ 112205 w 7164417"/>
                  <a:gd name="connsiteY2172" fmla="*/ 262699 h 2489359"/>
                  <a:gd name="connsiteX2173" fmla="*/ 118777 w 7164417"/>
                  <a:gd name="connsiteY2173" fmla="*/ 257079 h 2489359"/>
                  <a:gd name="connsiteX2174" fmla="*/ 2812446 w 7164417"/>
                  <a:gd name="connsiteY2174" fmla="*/ 254413 h 2489359"/>
                  <a:gd name="connsiteX2175" fmla="*/ 2827686 w 7164417"/>
                  <a:gd name="connsiteY2175" fmla="*/ 256032 h 2489359"/>
                  <a:gd name="connsiteX2176" fmla="*/ 2831877 w 7164417"/>
                  <a:gd name="connsiteY2176" fmla="*/ 258413 h 2489359"/>
                  <a:gd name="connsiteX2177" fmla="*/ 2816637 w 7164417"/>
                  <a:gd name="connsiteY2177" fmla="*/ 256889 h 2489359"/>
                  <a:gd name="connsiteX2178" fmla="*/ 2816732 w 7164417"/>
                  <a:gd name="connsiteY2178" fmla="*/ 256794 h 2489359"/>
                  <a:gd name="connsiteX2179" fmla="*/ 2766726 w 7164417"/>
                  <a:gd name="connsiteY2179" fmla="*/ 249936 h 2489359"/>
                  <a:gd name="connsiteX2180" fmla="*/ 2781966 w 7164417"/>
                  <a:gd name="connsiteY2180" fmla="*/ 251365 h 2489359"/>
                  <a:gd name="connsiteX2181" fmla="*/ 2786347 w 7164417"/>
                  <a:gd name="connsiteY2181" fmla="*/ 253746 h 2489359"/>
                  <a:gd name="connsiteX2182" fmla="*/ 2771203 w 7164417"/>
                  <a:gd name="connsiteY2182" fmla="*/ 252317 h 2489359"/>
                  <a:gd name="connsiteX2183" fmla="*/ 1842134 w 7164417"/>
                  <a:gd name="connsiteY2183" fmla="*/ 247174 h 2489359"/>
                  <a:gd name="connsiteX2184" fmla="*/ 1860327 w 7164417"/>
                  <a:gd name="connsiteY2184" fmla="*/ 252794 h 2489359"/>
                  <a:gd name="connsiteX2185" fmla="*/ 1854517 w 7164417"/>
                  <a:gd name="connsiteY2185" fmla="*/ 253651 h 2489359"/>
                  <a:gd name="connsiteX2186" fmla="*/ 1836324 w 7164417"/>
                  <a:gd name="connsiteY2186" fmla="*/ 248031 h 2489359"/>
                  <a:gd name="connsiteX2187" fmla="*/ 132302 w 7164417"/>
                  <a:gd name="connsiteY2187" fmla="*/ 246030 h 2489359"/>
                  <a:gd name="connsiteX2188" fmla="*/ 132403 w 7164417"/>
                  <a:gd name="connsiteY2188" fmla="*/ 246047 h 2489359"/>
                  <a:gd name="connsiteX2189" fmla="*/ 132302 w 7164417"/>
                  <a:gd name="connsiteY2189" fmla="*/ 246126 h 2489359"/>
                  <a:gd name="connsiteX2190" fmla="*/ 2721292 w 7164417"/>
                  <a:gd name="connsiteY2190" fmla="*/ 245650 h 2489359"/>
                  <a:gd name="connsiteX2191" fmla="*/ 2736436 w 7164417"/>
                  <a:gd name="connsiteY2191" fmla="*/ 246983 h 2489359"/>
                  <a:gd name="connsiteX2192" fmla="*/ 2741008 w 7164417"/>
                  <a:gd name="connsiteY2192" fmla="*/ 249460 h 2489359"/>
                  <a:gd name="connsiteX2193" fmla="*/ 2725959 w 7164417"/>
                  <a:gd name="connsiteY2193" fmla="*/ 248126 h 2489359"/>
                  <a:gd name="connsiteX2194" fmla="*/ 2489549 w 7164417"/>
                  <a:gd name="connsiteY2194" fmla="*/ 242125 h 2489359"/>
                  <a:gd name="connsiteX2195" fmla="*/ 2496883 w 7164417"/>
                  <a:gd name="connsiteY2195" fmla="*/ 242411 h 2489359"/>
                  <a:gd name="connsiteX2196" fmla="*/ 2508694 w 7164417"/>
                  <a:gd name="connsiteY2196" fmla="*/ 247745 h 2489359"/>
                  <a:gd name="connsiteX2197" fmla="*/ 2501360 w 7164417"/>
                  <a:gd name="connsiteY2197" fmla="*/ 247459 h 2489359"/>
                  <a:gd name="connsiteX2198" fmla="*/ 2676048 w 7164417"/>
                  <a:gd name="connsiteY2198" fmla="*/ 241840 h 2489359"/>
                  <a:gd name="connsiteX2199" fmla="*/ 2691097 w 7164417"/>
                  <a:gd name="connsiteY2199" fmla="*/ 243078 h 2489359"/>
                  <a:gd name="connsiteX2200" fmla="*/ 2695860 w 7164417"/>
                  <a:gd name="connsiteY2200" fmla="*/ 245555 h 2489359"/>
                  <a:gd name="connsiteX2201" fmla="*/ 2680906 w 7164417"/>
                  <a:gd name="connsiteY2201" fmla="*/ 244317 h 2489359"/>
                  <a:gd name="connsiteX2202" fmla="*/ 139256 w 7164417"/>
                  <a:gd name="connsiteY2202" fmla="*/ 240696 h 2489359"/>
                  <a:gd name="connsiteX2203" fmla="*/ 153924 w 7164417"/>
                  <a:gd name="connsiteY2203" fmla="*/ 243268 h 2489359"/>
                  <a:gd name="connsiteX2204" fmla="*/ 147066 w 7164417"/>
                  <a:gd name="connsiteY2204" fmla="*/ 248602 h 2489359"/>
                  <a:gd name="connsiteX2205" fmla="*/ 132403 w 7164417"/>
                  <a:gd name="connsiteY2205" fmla="*/ 246047 h 2489359"/>
                  <a:gd name="connsiteX2206" fmla="*/ 2631090 w 7164417"/>
                  <a:gd name="connsiteY2206" fmla="*/ 238411 h 2489359"/>
                  <a:gd name="connsiteX2207" fmla="*/ 2646044 w 7164417"/>
                  <a:gd name="connsiteY2207" fmla="*/ 239554 h 2489359"/>
                  <a:gd name="connsiteX2208" fmla="*/ 2650997 w 7164417"/>
                  <a:gd name="connsiteY2208" fmla="*/ 242030 h 2489359"/>
                  <a:gd name="connsiteX2209" fmla="*/ 2636138 w 7164417"/>
                  <a:gd name="connsiteY2209" fmla="*/ 240887 h 2489359"/>
                  <a:gd name="connsiteX2210" fmla="*/ 1799909 w 7164417"/>
                  <a:gd name="connsiteY2210" fmla="*/ 236781 h 2489359"/>
                  <a:gd name="connsiteX2211" fmla="*/ 1799939 w 7164417"/>
                  <a:gd name="connsiteY2211" fmla="*/ 236791 h 2489359"/>
                  <a:gd name="connsiteX2212" fmla="*/ 1799844 w 7164417"/>
                  <a:gd name="connsiteY2212" fmla="*/ 236791 h 2489359"/>
                  <a:gd name="connsiteX2213" fmla="*/ 2586322 w 7164417"/>
                  <a:gd name="connsiteY2213" fmla="*/ 235268 h 2489359"/>
                  <a:gd name="connsiteX2214" fmla="*/ 2601181 w 7164417"/>
                  <a:gd name="connsiteY2214" fmla="*/ 236315 h 2489359"/>
                  <a:gd name="connsiteX2215" fmla="*/ 2606325 w 7164417"/>
                  <a:gd name="connsiteY2215" fmla="*/ 238792 h 2489359"/>
                  <a:gd name="connsiteX2216" fmla="*/ 2591561 w 7164417"/>
                  <a:gd name="connsiteY2216" fmla="*/ 237744 h 2489359"/>
                  <a:gd name="connsiteX2217" fmla="*/ 2541936 w 7164417"/>
                  <a:gd name="connsiteY2217" fmla="*/ 232410 h 2489359"/>
                  <a:gd name="connsiteX2218" fmla="*/ 2556700 w 7164417"/>
                  <a:gd name="connsiteY2218" fmla="*/ 233267 h 2489359"/>
                  <a:gd name="connsiteX2219" fmla="*/ 2562034 w 7164417"/>
                  <a:gd name="connsiteY2219" fmla="*/ 235839 h 2489359"/>
                  <a:gd name="connsiteX2220" fmla="*/ 2547365 w 7164417"/>
                  <a:gd name="connsiteY2220" fmla="*/ 234982 h 2489359"/>
                  <a:gd name="connsiteX2221" fmla="*/ 1787651 w 7164417"/>
                  <a:gd name="connsiteY2221" fmla="*/ 230315 h 2489359"/>
                  <a:gd name="connsiteX2222" fmla="*/ 1805749 w 7164417"/>
                  <a:gd name="connsiteY2222" fmla="*/ 235934 h 2489359"/>
                  <a:gd name="connsiteX2223" fmla="*/ 1799909 w 7164417"/>
                  <a:gd name="connsiteY2223" fmla="*/ 236781 h 2489359"/>
                  <a:gd name="connsiteX2224" fmla="*/ 1781746 w 7164417"/>
                  <a:gd name="connsiteY2224" fmla="*/ 231172 h 2489359"/>
                  <a:gd name="connsiteX2225" fmla="*/ 2497835 w 7164417"/>
                  <a:gd name="connsiteY2225" fmla="*/ 230029 h 2489359"/>
                  <a:gd name="connsiteX2226" fmla="*/ 2512504 w 7164417"/>
                  <a:gd name="connsiteY2226" fmla="*/ 230791 h 2489359"/>
                  <a:gd name="connsiteX2227" fmla="*/ 2518028 w 7164417"/>
                  <a:gd name="connsiteY2227" fmla="*/ 233363 h 2489359"/>
                  <a:gd name="connsiteX2228" fmla="*/ 2503455 w 7164417"/>
                  <a:gd name="connsiteY2228" fmla="*/ 232601 h 2489359"/>
                  <a:gd name="connsiteX2229" fmla="*/ 2457450 w 7164417"/>
                  <a:gd name="connsiteY2229" fmla="*/ 228124 h 2489359"/>
                  <a:gd name="connsiteX2230" fmla="*/ 2468594 w 7164417"/>
                  <a:gd name="connsiteY2230" fmla="*/ 228600 h 2489359"/>
                  <a:gd name="connsiteX2231" fmla="*/ 2474309 w 7164417"/>
                  <a:gd name="connsiteY2231" fmla="*/ 231172 h 2489359"/>
                  <a:gd name="connsiteX2232" fmla="*/ 2470595 w 7164417"/>
                  <a:gd name="connsiteY2232" fmla="*/ 230981 h 2489359"/>
                  <a:gd name="connsiteX2233" fmla="*/ 2473452 w 7164417"/>
                  <a:gd name="connsiteY2233" fmla="*/ 232315 h 2489359"/>
                  <a:gd name="connsiteX2234" fmla="*/ 2466118 w 7164417"/>
                  <a:gd name="connsiteY2234" fmla="*/ 231934 h 2489359"/>
                  <a:gd name="connsiteX2235" fmla="*/ 161163 w 7164417"/>
                  <a:gd name="connsiteY2235" fmla="*/ 224980 h 2489359"/>
                  <a:gd name="connsiteX2236" fmla="*/ 175546 w 7164417"/>
                  <a:gd name="connsiteY2236" fmla="*/ 227552 h 2489359"/>
                  <a:gd name="connsiteX2237" fmla="*/ 168212 w 7164417"/>
                  <a:gd name="connsiteY2237" fmla="*/ 232695 h 2489359"/>
                  <a:gd name="connsiteX2238" fmla="*/ 153734 w 7164417"/>
                  <a:gd name="connsiteY2238" fmla="*/ 230124 h 2489359"/>
                  <a:gd name="connsiteX2239" fmla="*/ 1733359 w 7164417"/>
                  <a:gd name="connsiteY2239" fmla="*/ 213646 h 2489359"/>
                  <a:gd name="connsiteX2240" fmla="*/ 1751457 w 7164417"/>
                  <a:gd name="connsiteY2240" fmla="*/ 219265 h 2489359"/>
                  <a:gd name="connsiteX2241" fmla="*/ 1745456 w 7164417"/>
                  <a:gd name="connsiteY2241" fmla="*/ 220028 h 2489359"/>
                  <a:gd name="connsiteX2242" fmla="*/ 1727358 w 7164417"/>
                  <a:gd name="connsiteY2242" fmla="*/ 214408 h 2489359"/>
                  <a:gd name="connsiteX2243" fmla="*/ 184214 w 7164417"/>
                  <a:gd name="connsiteY2243" fmla="*/ 209835 h 2489359"/>
                  <a:gd name="connsiteX2244" fmla="*/ 198406 w 7164417"/>
                  <a:gd name="connsiteY2244" fmla="*/ 212407 h 2489359"/>
                  <a:gd name="connsiteX2245" fmla="*/ 190691 w 7164417"/>
                  <a:gd name="connsiteY2245" fmla="*/ 217360 h 2489359"/>
                  <a:gd name="connsiteX2246" fmla="*/ 176403 w 7164417"/>
                  <a:gd name="connsiteY2246" fmla="*/ 214788 h 2489359"/>
                  <a:gd name="connsiteX2247" fmla="*/ 184214 w 7164417"/>
                  <a:gd name="connsiteY2247" fmla="*/ 209835 h 2489359"/>
                  <a:gd name="connsiteX2248" fmla="*/ 1679067 w 7164417"/>
                  <a:gd name="connsiteY2248" fmla="*/ 196882 h 2489359"/>
                  <a:gd name="connsiteX2249" fmla="*/ 1697164 w 7164417"/>
                  <a:gd name="connsiteY2249" fmla="*/ 202502 h 2489359"/>
                  <a:gd name="connsiteX2250" fmla="*/ 1691163 w 7164417"/>
                  <a:gd name="connsiteY2250" fmla="*/ 203264 h 2489359"/>
                  <a:gd name="connsiteX2251" fmla="*/ 1691068 w 7164417"/>
                  <a:gd name="connsiteY2251" fmla="*/ 203264 h 2489359"/>
                  <a:gd name="connsiteX2252" fmla="*/ 1672971 w 7164417"/>
                  <a:gd name="connsiteY2252" fmla="*/ 197644 h 2489359"/>
                  <a:gd name="connsiteX2253" fmla="*/ 208502 w 7164417"/>
                  <a:gd name="connsiteY2253" fmla="*/ 195262 h 2489359"/>
                  <a:gd name="connsiteX2254" fmla="*/ 222504 w 7164417"/>
                  <a:gd name="connsiteY2254" fmla="*/ 197929 h 2489359"/>
                  <a:gd name="connsiteX2255" fmla="*/ 214313 w 7164417"/>
                  <a:gd name="connsiteY2255" fmla="*/ 202691 h 2489359"/>
                  <a:gd name="connsiteX2256" fmla="*/ 200311 w 7164417"/>
                  <a:gd name="connsiteY2256" fmla="*/ 200024 h 2489359"/>
                  <a:gd name="connsiteX2257" fmla="*/ 208502 w 7164417"/>
                  <a:gd name="connsiteY2257" fmla="*/ 195262 h 2489359"/>
                  <a:gd name="connsiteX2258" fmla="*/ 1636844 w 7164417"/>
                  <a:gd name="connsiteY2258" fmla="*/ 186490 h 2489359"/>
                  <a:gd name="connsiteX2259" fmla="*/ 1636871 w 7164417"/>
                  <a:gd name="connsiteY2259" fmla="*/ 186499 h 2489359"/>
                  <a:gd name="connsiteX2260" fmla="*/ 1636776 w 7164417"/>
                  <a:gd name="connsiteY2260" fmla="*/ 186499 h 2489359"/>
                  <a:gd name="connsiteX2261" fmla="*/ 234029 w 7164417"/>
                  <a:gd name="connsiteY2261" fmla="*/ 181260 h 2489359"/>
                  <a:gd name="connsiteX2262" fmla="*/ 247745 w 7164417"/>
                  <a:gd name="connsiteY2262" fmla="*/ 183927 h 2489359"/>
                  <a:gd name="connsiteX2263" fmla="*/ 239173 w 7164417"/>
                  <a:gd name="connsiteY2263" fmla="*/ 188499 h 2489359"/>
                  <a:gd name="connsiteX2264" fmla="*/ 225362 w 7164417"/>
                  <a:gd name="connsiteY2264" fmla="*/ 185832 h 2489359"/>
                  <a:gd name="connsiteX2265" fmla="*/ 225457 w 7164417"/>
                  <a:gd name="connsiteY2265" fmla="*/ 185832 h 2489359"/>
                  <a:gd name="connsiteX2266" fmla="*/ 1624869 w 7164417"/>
                  <a:gd name="connsiteY2266" fmla="*/ 180213 h 2489359"/>
                  <a:gd name="connsiteX2267" fmla="*/ 1642872 w 7164417"/>
                  <a:gd name="connsiteY2267" fmla="*/ 185737 h 2489359"/>
                  <a:gd name="connsiteX2268" fmla="*/ 1636844 w 7164417"/>
                  <a:gd name="connsiteY2268" fmla="*/ 186490 h 2489359"/>
                  <a:gd name="connsiteX2269" fmla="*/ 1618773 w 7164417"/>
                  <a:gd name="connsiteY2269" fmla="*/ 180975 h 2489359"/>
                  <a:gd name="connsiteX2270" fmla="*/ 260604 w 7164417"/>
                  <a:gd name="connsiteY2270" fmla="*/ 167830 h 2489359"/>
                  <a:gd name="connsiteX2271" fmla="*/ 274130 w 7164417"/>
                  <a:gd name="connsiteY2271" fmla="*/ 170497 h 2489359"/>
                  <a:gd name="connsiteX2272" fmla="*/ 265271 w 7164417"/>
                  <a:gd name="connsiteY2272" fmla="*/ 174878 h 2489359"/>
                  <a:gd name="connsiteX2273" fmla="*/ 251651 w 7164417"/>
                  <a:gd name="connsiteY2273" fmla="*/ 172211 h 2489359"/>
                  <a:gd name="connsiteX2274" fmla="*/ 260604 w 7164417"/>
                  <a:gd name="connsiteY2274" fmla="*/ 167830 h 2489359"/>
                  <a:gd name="connsiteX2275" fmla="*/ 1570958 w 7164417"/>
                  <a:gd name="connsiteY2275" fmla="*/ 163544 h 2489359"/>
                  <a:gd name="connsiteX2276" fmla="*/ 1588960 w 7164417"/>
                  <a:gd name="connsiteY2276" fmla="*/ 169069 h 2489359"/>
                  <a:gd name="connsiteX2277" fmla="*/ 1582769 w 7164417"/>
                  <a:gd name="connsiteY2277" fmla="*/ 169831 h 2489359"/>
                  <a:gd name="connsiteX2278" fmla="*/ 1564767 w 7164417"/>
                  <a:gd name="connsiteY2278" fmla="*/ 164306 h 2489359"/>
                  <a:gd name="connsiteX2279" fmla="*/ 288322 w 7164417"/>
                  <a:gd name="connsiteY2279" fmla="*/ 154971 h 2489359"/>
                  <a:gd name="connsiteX2280" fmla="*/ 301562 w 7164417"/>
                  <a:gd name="connsiteY2280" fmla="*/ 157733 h 2489359"/>
                  <a:gd name="connsiteX2281" fmla="*/ 292322 w 7164417"/>
                  <a:gd name="connsiteY2281" fmla="*/ 161924 h 2489359"/>
                  <a:gd name="connsiteX2282" fmla="*/ 278987 w 7164417"/>
                  <a:gd name="connsiteY2282" fmla="*/ 159257 h 2489359"/>
                  <a:gd name="connsiteX2283" fmla="*/ 278987 w 7164417"/>
                  <a:gd name="connsiteY2283" fmla="*/ 159162 h 2489359"/>
                  <a:gd name="connsiteX2284" fmla="*/ 288322 w 7164417"/>
                  <a:gd name="connsiteY2284" fmla="*/ 154971 h 2489359"/>
                  <a:gd name="connsiteX2285" fmla="*/ 1517046 w 7164417"/>
                  <a:gd name="connsiteY2285" fmla="*/ 146971 h 2489359"/>
                  <a:gd name="connsiteX2286" fmla="*/ 1534953 w 7164417"/>
                  <a:gd name="connsiteY2286" fmla="*/ 152495 h 2489359"/>
                  <a:gd name="connsiteX2287" fmla="*/ 1528762 w 7164417"/>
                  <a:gd name="connsiteY2287" fmla="*/ 153162 h 2489359"/>
                  <a:gd name="connsiteX2288" fmla="*/ 1510760 w 7164417"/>
                  <a:gd name="connsiteY2288" fmla="*/ 147637 h 2489359"/>
                  <a:gd name="connsiteX2289" fmla="*/ 316897 w 7164417"/>
                  <a:gd name="connsiteY2289" fmla="*/ 142684 h 2489359"/>
                  <a:gd name="connsiteX2290" fmla="*/ 329946 w 7164417"/>
                  <a:gd name="connsiteY2290" fmla="*/ 145446 h 2489359"/>
                  <a:gd name="connsiteX2291" fmla="*/ 320326 w 7164417"/>
                  <a:gd name="connsiteY2291" fmla="*/ 149447 h 2489359"/>
                  <a:gd name="connsiteX2292" fmla="*/ 307181 w 7164417"/>
                  <a:gd name="connsiteY2292" fmla="*/ 146685 h 2489359"/>
                  <a:gd name="connsiteX2293" fmla="*/ 307276 w 7164417"/>
                  <a:gd name="connsiteY2293" fmla="*/ 146685 h 2489359"/>
                  <a:gd name="connsiteX2294" fmla="*/ 316897 w 7164417"/>
                  <a:gd name="connsiteY2294" fmla="*/ 142684 h 2489359"/>
                  <a:gd name="connsiteX2295" fmla="*/ 346615 w 7164417"/>
                  <a:gd name="connsiteY2295" fmla="*/ 130968 h 2489359"/>
                  <a:gd name="connsiteX2296" fmla="*/ 359474 w 7164417"/>
                  <a:gd name="connsiteY2296" fmla="*/ 133731 h 2489359"/>
                  <a:gd name="connsiteX2297" fmla="*/ 349568 w 7164417"/>
                  <a:gd name="connsiteY2297" fmla="*/ 137541 h 2489359"/>
                  <a:gd name="connsiteX2298" fmla="*/ 336709 w 7164417"/>
                  <a:gd name="connsiteY2298" fmla="*/ 134778 h 2489359"/>
                  <a:gd name="connsiteX2299" fmla="*/ 336614 w 7164417"/>
                  <a:gd name="connsiteY2299" fmla="*/ 134778 h 2489359"/>
                  <a:gd name="connsiteX2300" fmla="*/ 346615 w 7164417"/>
                  <a:gd name="connsiteY2300" fmla="*/ 130968 h 2489359"/>
                  <a:gd name="connsiteX2301" fmla="*/ 1463230 w 7164417"/>
                  <a:gd name="connsiteY2301" fmla="*/ 130302 h 2489359"/>
                  <a:gd name="connsiteX2302" fmla="*/ 1481137 w 7164417"/>
                  <a:gd name="connsiteY2302" fmla="*/ 135827 h 2489359"/>
                  <a:gd name="connsiteX2303" fmla="*/ 1474851 w 7164417"/>
                  <a:gd name="connsiteY2303" fmla="*/ 136493 h 2489359"/>
                  <a:gd name="connsiteX2304" fmla="*/ 1456944 w 7164417"/>
                  <a:gd name="connsiteY2304" fmla="*/ 130969 h 2489359"/>
                  <a:gd name="connsiteX2305" fmla="*/ 366903 w 7164417"/>
                  <a:gd name="connsiteY2305" fmla="*/ 123348 h 2489359"/>
                  <a:gd name="connsiteX2306" fmla="*/ 367069 w 7164417"/>
                  <a:gd name="connsiteY2306" fmla="*/ 123384 h 2489359"/>
                  <a:gd name="connsiteX2307" fmla="*/ 366903 w 7164417"/>
                  <a:gd name="connsiteY2307" fmla="*/ 123444 h 2489359"/>
                  <a:gd name="connsiteX2308" fmla="*/ 377190 w 7164417"/>
                  <a:gd name="connsiteY2308" fmla="*/ 119729 h 2489359"/>
                  <a:gd name="connsiteX2309" fmla="*/ 389763 w 7164417"/>
                  <a:gd name="connsiteY2309" fmla="*/ 122491 h 2489359"/>
                  <a:gd name="connsiteX2310" fmla="*/ 379571 w 7164417"/>
                  <a:gd name="connsiteY2310" fmla="*/ 126111 h 2489359"/>
                  <a:gd name="connsiteX2311" fmla="*/ 367069 w 7164417"/>
                  <a:gd name="connsiteY2311" fmla="*/ 123384 h 2489359"/>
                  <a:gd name="connsiteX2312" fmla="*/ 1409604 w 7164417"/>
                  <a:gd name="connsiteY2312" fmla="*/ 113728 h 2489359"/>
                  <a:gd name="connsiteX2313" fmla="*/ 1427511 w 7164417"/>
                  <a:gd name="connsiteY2313" fmla="*/ 119253 h 2489359"/>
                  <a:gd name="connsiteX2314" fmla="*/ 1421130 w 7164417"/>
                  <a:gd name="connsiteY2314" fmla="*/ 119920 h 2489359"/>
                  <a:gd name="connsiteX2315" fmla="*/ 1403223 w 7164417"/>
                  <a:gd name="connsiteY2315" fmla="*/ 114395 h 2489359"/>
                  <a:gd name="connsiteX2316" fmla="*/ 408718 w 7164417"/>
                  <a:gd name="connsiteY2316" fmla="*/ 109061 h 2489359"/>
                  <a:gd name="connsiteX2317" fmla="*/ 421100 w 7164417"/>
                  <a:gd name="connsiteY2317" fmla="*/ 111823 h 2489359"/>
                  <a:gd name="connsiteX2318" fmla="*/ 410623 w 7164417"/>
                  <a:gd name="connsiteY2318" fmla="*/ 115347 h 2489359"/>
                  <a:gd name="connsiteX2319" fmla="*/ 398145 w 7164417"/>
                  <a:gd name="connsiteY2319" fmla="*/ 112585 h 2489359"/>
                  <a:gd name="connsiteX2320" fmla="*/ 408718 w 7164417"/>
                  <a:gd name="connsiteY2320" fmla="*/ 109061 h 2489359"/>
                  <a:gd name="connsiteX2321" fmla="*/ 1367480 w 7164417"/>
                  <a:gd name="connsiteY2321" fmla="*/ 103339 h 2489359"/>
                  <a:gd name="connsiteX2322" fmla="*/ 1367504 w 7164417"/>
                  <a:gd name="connsiteY2322" fmla="*/ 103346 h 2489359"/>
                  <a:gd name="connsiteX2323" fmla="*/ 1367409 w 7164417"/>
                  <a:gd name="connsiteY2323" fmla="*/ 103346 h 2489359"/>
                  <a:gd name="connsiteX2324" fmla="*/ 441103 w 7164417"/>
                  <a:gd name="connsiteY2324" fmla="*/ 98964 h 2489359"/>
                  <a:gd name="connsiteX2325" fmla="*/ 453295 w 7164417"/>
                  <a:gd name="connsiteY2325" fmla="*/ 101727 h 2489359"/>
                  <a:gd name="connsiteX2326" fmla="*/ 442532 w 7164417"/>
                  <a:gd name="connsiteY2326" fmla="*/ 105060 h 2489359"/>
                  <a:gd name="connsiteX2327" fmla="*/ 430340 w 7164417"/>
                  <a:gd name="connsiteY2327" fmla="*/ 102298 h 2489359"/>
                  <a:gd name="connsiteX2328" fmla="*/ 430244 w 7164417"/>
                  <a:gd name="connsiteY2328" fmla="*/ 102298 h 2489359"/>
                  <a:gd name="connsiteX2329" fmla="*/ 441103 w 7164417"/>
                  <a:gd name="connsiteY2329" fmla="*/ 98964 h 2489359"/>
                  <a:gd name="connsiteX2330" fmla="*/ 1356074 w 7164417"/>
                  <a:gd name="connsiteY2330" fmla="*/ 97155 h 2489359"/>
                  <a:gd name="connsiteX2331" fmla="*/ 1373886 w 7164417"/>
                  <a:gd name="connsiteY2331" fmla="*/ 102679 h 2489359"/>
                  <a:gd name="connsiteX2332" fmla="*/ 1367480 w 7164417"/>
                  <a:gd name="connsiteY2332" fmla="*/ 103339 h 2489359"/>
                  <a:gd name="connsiteX2333" fmla="*/ 1349597 w 7164417"/>
                  <a:gd name="connsiteY2333" fmla="*/ 97822 h 2489359"/>
                  <a:gd name="connsiteX2334" fmla="*/ 474250 w 7164417"/>
                  <a:gd name="connsiteY2334" fmla="*/ 89344 h 2489359"/>
                  <a:gd name="connsiteX2335" fmla="*/ 486156 w 7164417"/>
                  <a:gd name="connsiteY2335" fmla="*/ 92106 h 2489359"/>
                  <a:gd name="connsiteX2336" fmla="*/ 475107 w 7164417"/>
                  <a:gd name="connsiteY2336" fmla="*/ 95249 h 2489359"/>
                  <a:gd name="connsiteX2337" fmla="*/ 463106 w 7164417"/>
                  <a:gd name="connsiteY2337" fmla="*/ 92487 h 2489359"/>
                  <a:gd name="connsiteX2338" fmla="*/ 474250 w 7164417"/>
                  <a:gd name="connsiteY2338" fmla="*/ 89344 h 2489359"/>
                  <a:gd name="connsiteX2339" fmla="*/ 1302638 w 7164417"/>
                  <a:gd name="connsiteY2339" fmla="*/ 80772 h 2489359"/>
                  <a:gd name="connsiteX2340" fmla="*/ 1320450 w 7164417"/>
                  <a:gd name="connsiteY2340" fmla="*/ 86296 h 2489359"/>
                  <a:gd name="connsiteX2341" fmla="*/ 1313973 w 7164417"/>
                  <a:gd name="connsiteY2341" fmla="*/ 86868 h 2489359"/>
                  <a:gd name="connsiteX2342" fmla="*/ 1296162 w 7164417"/>
                  <a:gd name="connsiteY2342" fmla="*/ 81344 h 2489359"/>
                  <a:gd name="connsiteX2343" fmla="*/ 508159 w 7164417"/>
                  <a:gd name="connsiteY2343" fmla="*/ 80295 h 2489359"/>
                  <a:gd name="connsiteX2344" fmla="*/ 519875 w 7164417"/>
                  <a:gd name="connsiteY2344" fmla="*/ 83057 h 2489359"/>
                  <a:gd name="connsiteX2345" fmla="*/ 508540 w 7164417"/>
                  <a:gd name="connsiteY2345" fmla="*/ 86010 h 2489359"/>
                  <a:gd name="connsiteX2346" fmla="*/ 496729 w 7164417"/>
                  <a:gd name="connsiteY2346" fmla="*/ 83248 h 2489359"/>
                  <a:gd name="connsiteX2347" fmla="*/ 508159 w 7164417"/>
                  <a:gd name="connsiteY2347" fmla="*/ 80295 h 2489359"/>
                  <a:gd name="connsiteX2348" fmla="*/ 542735 w 7164417"/>
                  <a:gd name="connsiteY2348" fmla="*/ 71628 h 2489359"/>
                  <a:gd name="connsiteX2349" fmla="*/ 554165 w 7164417"/>
                  <a:gd name="connsiteY2349" fmla="*/ 74390 h 2489359"/>
                  <a:gd name="connsiteX2350" fmla="*/ 542639 w 7164417"/>
                  <a:gd name="connsiteY2350" fmla="*/ 77247 h 2489359"/>
                  <a:gd name="connsiteX2351" fmla="*/ 531114 w 7164417"/>
                  <a:gd name="connsiteY2351" fmla="*/ 74485 h 2489359"/>
                  <a:gd name="connsiteX2352" fmla="*/ 542735 w 7164417"/>
                  <a:gd name="connsiteY2352" fmla="*/ 71628 h 2489359"/>
                  <a:gd name="connsiteX2353" fmla="*/ 1260517 w 7164417"/>
                  <a:gd name="connsiteY2353" fmla="*/ 70383 h 2489359"/>
                  <a:gd name="connsiteX2354" fmla="*/ 1260538 w 7164417"/>
                  <a:gd name="connsiteY2354" fmla="*/ 70390 h 2489359"/>
                  <a:gd name="connsiteX2355" fmla="*/ 1260443 w 7164417"/>
                  <a:gd name="connsiteY2355" fmla="*/ 70390 h 2489359"/>
                  <a:gd name="connsiteX2356" fmla="*/ 1249299 w 7164417"/>
                  <a:gd name="connsiteY2356" fmla="*/ 64294 h 2489359"/>
                  <a:gd name="connsiteX2357" fmla="*/ 1267015 w 7164417"/>
                  <a:gd name="connsiteY2357" fmla="*/ 69818 h 2489359"/>
                  <a:gd name="connsiteX2358" fmla="*/ 1260517 w 7164417"/>
                  <a:gd name="connsiteY2358" fmla="*/ 70383 h 2489359"/>
                  <a:gd name="connsiteX2359" fmla="*/ 1242726 w 7164417"/>
                  <a:gd name="connsiteY2359" fmla="*/ 64865 h 2489359"/>
                  <a:gd name="connsiteX2360" fmla="*/ 577977 w 7164417"/>
                  <a:gd name="connsiteY2360" fmla="*/ 63531 h 2489359"/>
                  <a:gd name="connsiteX2361" fmla="*/ 589217 w 7164417"/>
                  <a:gd name="connsiteY2361" fmla="*/ 66294 h 2489359"/>
                  <a:gd name="connsiteX2362" fmla="*/ 577406 w 7164417"/>
                  <a:gd name="connsiteY2362" fmla="*/ 68961 h 2489359"/>
                  <a:gd name="connsiteX2363" fmla="*/ 566071 w 7164417"/>
                  <a:gd name="connsiteY2363" fmla="*/ 66198 h 2489359"/>
                  <a:gd name="connsiteX2364" fmla="*/ 566166 w 7164417"/>
                  <a:gd name="connsiteY2364" fmla="*/ 66198 h 2489359"/>
                  <a:gd name="connsiteX2365" fmla="*/ 613982 w 7164417"/>
                  <a:gd name="connsiteY2365" fmla="*/ 55911 h 2489359"/>
                  <a:gd name="connsiteX2366" fmla="*/ 625031 w 7164417"/>
                  <a:gd name="connsiteY2366" fmla="*/ 58674 h 2489359"/>
                  <a:gd name="connsiteX2367" fmla="*/ 613029 w 7164417"/>
                  <a:gd name="connsiteY2367" fmla="*/ 61150 h 2489359"/>
                  <a:gd name="connsiteX2368" fmla="*/ 601980 w 7164417"/>
                  <a:gd name="connsiteY2368" fmla="*/ 58388 h 2489359"/>
                  <a:gd name="connsiteX2369" fmla="*/ 601885 w 7164417"/>
                  <a:gd name="connsiteY2369" fmla="*/ 58388 h 2489359"/>
                  <a:gd name="connsiteX2370" fmla="*/ 650558 w 7164417"/>
                  <a:gd name="connsiteY2370" fmla="*/ 48672 h 2489359"/>
                  <a:gd name="connsiteX2371" fmla="*/ 661416 w 7164417"/>
                  <a:gd name="connsiteY2371" fmla="*/ 51435 h 2489359"/>
                  <a:gd name="connsiteX2372" fmla="*/ 649224 w 7164417"/>
                  <a:gd name="connsiteY2372" fmla="*/ 53816 h 2489359"/>
                  <a:gd name="connsiteX2373" fmla="*/ 638270 w 7164417"/>
                  <a:gd name="connsiteY2373" fmla="*/ 51054 h 2489359"/>
                  <a:gd name="connsiteX2374" fmla="*/ 650558 w 7164417"/>
                  <a:gd name="connsiteY2374" fmla="*/ 48672 h 2489359"/>
                  <a:gd name="connsiteX2375" fmla="*/ 1196149 w 7164417"/>
                  <a:gd name="connsiteY2375" fmla="*/ 47815 h 2489359"/>
                  <a:gd name="connsiteX2376" fmla="*/ 1213866 w 7164417"/>
                  <a:gd name="connsiteY2376" fmla="*/ 53245 h 2489359"/>
                  <a:gd name="connsiteX2377" fmla="*/ 1207198 w 7164417"/>
                  <a:gd name="connsiteY2377" fmla="*/ 53816 h 2489359"/>
                  <a:gd name="connsiteX2378" fmla="*/ 1207198 w 7164417"/>
                  <a:gd name="connsiteY2378" fmla="*/ 53911 h 2489359"/>
                  <a:gd name="connsiteX2379" fmla="*/ 1189481 w 7164417"/>
                  <a:gd name="connsiteY2379" fmla="*/ 48387 h 2489359"/>
                  <a:gd name="connsiteX2380" fmla="*/ 687705 w 7164417"/>
                  <a:gd name="connsiteY2380" fmla="*/ 41909 h 2489359"/>
                  <a:gd name="connsiteX2381" fmla="*/ 698278 w 7164417"/>
                  <a:gd name="connsiteY2381" fmla="*/ 44672 h 2489359"/>
                  <a:gd name="connsiteX2382" fmla="*/ 685895 w 7164417"/>
                  <a:gd name="connsiteY2382" fmla="*/ 46863 h 2489359"/>
                  <a:gd name="connsiteX2383" fmla="*/ 675227 w 7164417"/>
                  <a:gd name="connsiteY2383" fmla="*/ 44100 h 2489359"/>
                  <a:gd name="connsiteX2384" fmla="*/ 687705 w 7164417"/>
                  <a:gd name="connsiteY2384" fmla="*/ 41909 h 2489359"/>
                  <a:gd name="connsiteX2385" fmla="*/ 725519 w 7164417"/>
                  <a:gd name="connsiteY2385" fmla="*/ 35528 h 2489359"/>
                  <a:gd name="connsiteX2386" fmla="*/ 735902 w 7164417"/>
                  <a:gd name="connsiteY2386" fmla="*/ 38290 h 2489359"/>
                  <a:gd name="connsiteX2387" fmla="*/ 723329 w 7164417"/>
                  <a:gd name="connsiteY2387" fmla="*/ 40386 h 2489359"/>
                  <a:gd name="connsiteX2388" fmla="*/ 712851 w 7164417"/>
                  <a:gd name="connsiteY2388" fmla="*/ 37623 h 2489359"/>
                  <a:gd name="connsiteX2389" fmla="*/ 725519 w 7164417"/>
                  <a:gd name="connsiteY2389" fmla="*/ 35528 h 2489359"/>
                  <a:gd name="connsiteX2390" fmla="*/ 1143095 w 7164417"/>
                  <a:gd name="connsiteY2390" fmla="*/ 31528 h 2489359"/>
                  <a:gd name="connsiteX2391" fmla="*/ 1160811 w 7164417"/>
                  <a:gd name="connsiteY2391" fmla="*/ 36957 h 2489359"/>
                  <a:gd name="connsiteX2392" fmla="*/ 1154144 w 7164417"/>
                  <a:gd name="connsiteY2392" fmla="*/ 37528 h 2489359"/>
                  <a:gd name="connsiteX2393" fmla="*/ 1154049 w 7164417"/>
                  <a:gd name="connsiteY2393" fmla="*/ 37528 h 2489359"/>
                  <a:gd name="connsiteX2394" fmla="*/ 1136332 w 7164417"/>
                  <a:gd name="connsiteY2394" fmla="*/ 32099 h 2489359"/>
                  <a:gd name="connsiteX2395" fmla="*/ 763905 w 7164417"/>
                  <a:gd name="connsiteY2395" fmla="*/ 29717 h 2489359"/>
                  <a:gd name="connsiteX2396" fmla="*/ 774097 w 7164417"/>
                  <a:gd name="connsiteY2396" fmla="*/ 32480 h 2489359"/>
                  <a:gd name="connsiteX2397" fmla="*/ 769430 w 7164417"/>
                  <a:gd name="connsiteY2397" fmla="*/ 33147 h 2489359"/>
                  <a:gd name="connsiteX2398" fmla="*/ 761333 w 7164417"/>
                  <a:gd name="connsiteY2398" fmla="*/ 34385 h 2489359"/>
                  <a:gd name="connsiteX2399" fmla="*/ 751046 w 7164417"/>
                  <a:gd name="connsiteY2399" fmla="*/ 31623 h 2489359"/>
                  <a:gd name="connsiteX2400" fmla="*/ 759238 w 7164417"/>
                  <a:gd name="connsiteY2400" fmla="*/ 30384 h 2489359"/>
                  <a:gd name="connsiteX2401" fmla="*/ 802767 w 7164417"/>
                  <a:gd name="connsiteY2401" fmla="*/ 24193 h 2489359"/>
                  <a:gd name="connsiteX2402" fmla="*/ 812768 w 7164417"/>
                  <a:gd name="connsiteY2402" fmla="*/ 26955 h 2489359"/>
                  <a:gd name="connsiteX2403" fmla="*/ 799814 w 7164417"/>
                  <a:gd name="connsiteY2403" fmla="*/ 28765 h 2489359"/>
                  <a:gd name="connsiteX2404" fmla="*/ 789718 w 7164417"/>
                  <a:gd name="connsiteY2404" fmla="*/ 26003 h 2489359"/>
                  <a:gd name="connsiteX2405" fmla="*/ 802767 w 7164417"/>
                  <a:gd name="connsiteY2405" fmla="*/ 24193 h 2489359"/>
                  <a:gd name="connsiteX2406" fmla="*/ 842105 w 7164417"/>
                  <a:gd name="connsiteY2406" fmla="*/ 19145 h 2489359"/>
                  <a:gd name="connsiteX2407" fmla="*/ 851916 w 7164417"/>
                  <a:gd name="connsiteY2407" fmla="*/ 21907 h 2489359"/>
                  <a:gd name="connsiteX2408" fmla="*/ 838772 w 7164417"/>
                  <a:gd name="connsiteY2408" fmla="*/ 23526 h 2489359"/>
                  <a:gd name="connsiteX2409" fmla="*/ 828961 w 7164417"/>
                  <a:gd name="connsiteY2409" fmla="*/ 20764 h 2489359"/>
                  <a:gd name="connsiteX2410" fmla="*/ 1090136 w 7164417"/>
                  <a:gd name="connsiteY2410" fmla="*/ 15240 h 2489359"/>
                  <a:gd name="connsiteX2411" fmla="*/ 1107757 w 7164417"/>
                  <a:gd name="connsiteY2411" fmla="*/ 20669 h 2489359"/>
                  <a:gd name="connsiteX2412" fmla="*/ 1100994 w 7164417"/>
                  <a:gd name="connsiteY2412" fmla="*/ 21145 h 2489359"/>
                  <a:gd name="connsiteX2413" fmla="*/ 1083373 w 7164417"/>
                  <a:gd name="connsiteY2413" fmla="*/ 15716 h 2489359"/>
                  <a:gd name="connsiteX2414" fmla="*/ 881920 w 7164417"/>
                  <a:gd name="connsiteY2414" fmla="*/ 14478 h 2489359"/>
                  <a:gd name="connsiteX2415" fmla="*/ 891540 w 7164417"/>
                  <a:gd name="connsiteY2415" fmla="*/ 17240 h 2489359"/>
                  <a:gd name="connsiteX2416" fmla="*/ 878300 w 7164417"/>
                  <a:gd name="connsiteY2416" fmla="*/ 18764 h 2489359"/>
                  <a:gd name="connsiteX2417" fmla="*/ 878205 w 7164417"/>
                  <a:gd name="connsiteY2417" fmla="*/ 18764 h 2489359"/>
                  <a:gd name="connsiteX2418" fmla="*/ 868585 w 7164417"/>
                  <a:gd name="connsiteY2418" fmla="*/ 16002 h 2489359"/>
                  <a:gd name="connsiteX2419" fmla="*/ 922115 w 7164417"/>
                  <a:gd name="connsiteY2419" fmla="*/ 10286 h 2489359"/>
                  <a:gd name="connsiteX2420" fmla="*/ 931450 w 7164417"/>
                  <a:gd name="connsiteY2420" fmla="*/ 13049 h 2489359"/>
                  <a:gd name="connsiteX2421" fmla="*/ 918115 w 7164417"/>
                  <a:gd name="connsiteY2421" fmla="*/ 14478 h 2489359"/>
                  <a:gd name="connsiteX2422" fmla="*/ 918115 w 7164417"/>
                  <a:gd name="connsiteY2422" fmla="*/ 14382 h 2489359"/>
                  <a:gd name="connsiteX2423" fmla="*/ 908685 w 7164417"/>
                  <a:gd name="connsiteY2423" fmla="*/ 11620 h 2489359"/>
                  <a:gd name="connsiteX2424" fmla="*/ 962787 w 7164417"/>
                  <a:gd name="connsiteY2424" fmla="*/ 6381 h 2489359"/>
                  <a:gd name="connsiteX2425" fmla="*/ 971931 w 7164417"/>
                  <a:gd name="connsiteY2425" fmla="*/ 9144 h 2489359"/>
                  <a:gd name="connsiteX2426" fmla="*/ 958406 w 7164417"/>
                  <a:gd name="connsiteY2426" fmla="*/ 10382 h 2489359"/>
                  <a:gd name="connsiteX2427" fmla="*/ 949166 w 7164417"/>
                  <a:gd name="connsiteY2427" fmla="*/ 7620 h 2489359"/>
                  <a:gd name="connsiteX2428" fmla="*/ 1003745 w 7164417"/>
                  <a:gd name="connsiteY2428" fmla="*/ 2857 h 2489359"/>
                  <a:gd name="connsiteX2429" fmla="*/ 1012698 w 7164417"/>
                  <a:gd name="connsiteY2429" fmla="*/ 5619 h 2489359"/>
                  <a:gd name="connsiteX2430" fmla="*/ 999077 w 7164417"/>
                  <a:gd name="connsiteY2430" fmla="*/ 6762 h 2489359"/>
                  <a:gd name="connsiteX2431" fmla="*/ 990029 w 7164417"/>
                  <a:gd name="connsiteY2431" fmla="*/ 4000 h 2489359"/>
                  <a:gd name="connsiteX2432" fmla="*/ 1003745 w 7164417"/>
                  <a:gd name="connsiteY2432" fmla="*/ 2857 h 2489359"/>
                  <a:gd name="connsiteX2433" fmla="*/ 1041749 w 7164417"/>
                  <a:gd name="connsiteY2433" fmla="*/ 0 h 2489359"/>
                  <a:gd name="connsiteX2434" fmla="*/ 1054893 w 7164417"/>
                  <a:gd name="connsiteY2434" fmla="*/ 4096 h 2489359"/>
                  <a:gd name="connsiteX2435" fmla="*/ 1048131 w 7164417"/>
                  <a:gd name="connsiteY2435" fmla="*/ 4572 h 2489359"/>
                  <a:gd name="connsiteX2436" fmla="*/ 1043749 w 7164417"/>
                  <a:gd name="connsiteY2436" fmla="*/ 3238 h 2489359"/>
                  <a:gd name="connsiteX2437" fmla="*/ 1040320 w 7164417"/>
                  <a:gd name="connsiteY2437" fmla="*/ 3524 h 2489359"/>
                  <a:gd name="connsiteX2438" fmla="*/ 1031462 w 7164417"/>
                  <a:gd name="connsiteY2438" fmla="*/ 762 h 24893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</a:cxnLst>
                <a:rect l="l" t="t" r="r" b="b"/>
                <a:pathLst>
                  <a:path w="7164417" h="2489359">
                    <a:moveTo>
                      <a:pt x="6069228" y="2484879"/>
                    </a:moveTo>
                    <a:lnTo>
                      <a:pt x="6069233" y="2484883"/>
                    </a:lnTo>
                    <a:lnTo>
                      <a:pt x="6069138" y="2484883"/>
                    </a:lnTo>
                    <a:close/>
                    <a:moveTo>
                      <a:pt x="5523927" y="2481454"/>
                    </a:moveTo>
                    <a:lnTo>
                      <a:pt x="5523930" y="2481454"/>
                    </a:lnTo>
                    <a:lnTo>
                      <a:pt x="5524022" y="2481549"/>
                    </a:lnTo>
                    <a:close/>
                    <a:moveTo>
                      <a:pt x="5839204" y="2481073"/>
                    </a:moveTo>
                    <a:lnTo>
                      <a:pt x="5864636" y="2481073"/>
                    </a:lnTo>
                    <a:cubicBezTo>
                      <a:pt x="5864636" y="2481073"/>
                      <a:pt x="5874542" y="2489264"/>
                      <a:pt x="5874542" y="2489264"/>
                    </a:cubicBezTo>
                    <a:lnTo>
                      <a:pt x="5849110" y="2489264"/>
                    </a:lnTo>
                    <a:lnTo>
                      <a:pt x="5849015" y="2489359"/>
                    </a:lnTo>
                    <a:close/>
                    <a:moveTo>
                      <a:pt x="5761576" y="2480596"/>
                    </a:moveTo>
                    <a:lnTo>
                      <a:pt x="5787769" y="2480882"/>
                    </a:lnTo>
                    <a:lnTo>
                      <a:pt x="5797294" y="2489169"/>
                    </a:lnTo>
                    <a:lnTo>
                      <a:pt x="5771101" y="2488883"/>
                    </a:lnTo>
                    <a:lnTo>
                      <a:pt x="5771101" y="2488978"/>
                    </a:lnTo>
                    <a:close/>
                    <a:moveTo>
                      <a:pt x="5939217" y="2480310"/>
                    </a:moveTo>
                    <a:lnTo>
                      <a:pt x="5949504" y="2488502"/>
                    </a:lnTo>
                    <a:cubicBezTo>
                      <a:pt x="5941312" y="2488692"/>
                      <a:pt x="5933121" y="2488788"/>
                      <a:pt x="5924739" y="2488883"/>
                    </a:cubicBezTo>
                    <a:lnTo>
                      <a:pt x="5914643" y="2480691"/>
                    </a:lnTo>
                    <a:cubicBezTo>
                      <a:pt x="5922929" y="2480596"/>
                      <a:pt x="5931121" y="2480406"/>
                      <a:pt x="5939217" y="2480310"/>
                    </a:cubicBezTo>
                    <a:close/>
                    <a:moveTo>
                      <a:pt x="5681851" y="2479167"/>
                    </a:moveTo>
                    <a:cubicBezTo>
                      <a:pt x="5690805" y="2479358"/>
                      <a:pt x="5699759" y="2479549"/>
                      <a:pt x="5708712" y="2479739"/>
                    </a:cubicBezTo>
                    <a:lnTo>
                      <a:pt x="5717951" y="2488121"/>
                    </a:lnTo>
                    <a:cubicBezTo>
                      <a:pt x="5708997" y="2487931"/>
                      <a:pt x="5699949" y="2487740"/>
                      <a:pt x="5690995" y="2487549"/>
                    </a:cubicBezTo>
                    <a:lnTo>
                      <a:pt x="5690900" y="2487549"/>
                    </a:lnTo>
                    <a:close/>
                    <a:moveTo>
                      <a:pt x="6011512" y="2478501"/>
                    </a:moveTo>
                    <a:lnTo>
                      <a:pt x="6022084" y="2486597"/>
                    </a:lnTo>
                    <a:cubicBezTo>
                      <a:pt x="6014084" y="2486883"/>
                      <a:pt x="6006178" y="2487073"/>
                      <a:pt x="5998081" y="2487359"/>
                    </a:cubicBezTo>
                    <a:lnTo>
                      <a:pt x="5987699" y="2479167"/>
                    </a:lnTo>
                    <a:cubicBezTo>
                      <a:pt x="5995700" y="2478977"/>
                      <a:pt x="6003606" y="2478691"/>
                      <a:pt x="6011512" y="2478501"/>
                    </a:cubicBezTo>
                    <a:close/>
                    <a:moveTo>
                      <a:pt x="5599841" y="2476691"/>
                    </a:moveTo>
                    <a:cubicBezTo>
                      <a:pt x="5609080" y="2477072"/>
                      <a:pt x="5618225" y="2477358"/>
                      <a:pt x="5627368" y="2477643"/>
                    </a:cubicBezTo>
                    <a:lnTo>
                      <a:pt x="5636226" y="2486025"/>
                    </a:lnTo>
                    <a:cubicBezTo>
                      <a:pt x="5627083" y="2485740"/>
                      <a:pt x="5617843" y="2485454"/>
                      <a:pt x="5608509" y="2485073"/>
                    </a:cubicBezTo>
                    <a:close/>
                    <a:moveTo>
                      <a:pt x="6081520" y="2475739"/>
                    </a:moveTo>
                    <a:lnTo>
                      <a:pt x="6092283" y="2483835"/>
                    </a:lnTo>
                    <a:lnTo>
                      <a:pt x="6069228" y="2484879"/>
                    </a:lnTo>
                    <a:lnTo>
                      <a:pt x="6058470" y="2476786"/>
                    </a:lnTo>
                    <a:close/>
                    <a:moveTo>
                      <a:pt x="5515735" y="2473072"/>
                    </a:moveTo>
                    <a:cubicBezTo>
                      <a:pt x="5525165" y="2473548"/>
                      <a:pt x="5534595" y="2473929"/>
                      <a:pt x="5543929" y="2474310"/>
                    </a:cubicBezTo>
                    <a:lnTo>
                      <a:pt x="5552406" y="2482787"/>
                    </a:lnTo>
                    <a:lnTo>
                      <a:pt x="5523930" y="2481454"/>
                    </a:lnTo>
                    <a:close/>
                    <a:moveTo>
                      <a:pt x="6149338" y="2472119"/>
                    </a:moveTo>
                    <a:lnTo>
                      <a:pt x="6160387" y="2480120"/>
                    </a:lnTo>
                    <a:cubicBezTo>
                      <a:pt x="6152958" y="2480596"/>
                      <a:pt x="6145433" y="2481073"/>
                      <a:pt x="6138003" y="2481454"/>
                    </a:cubicBezTo>
                    <a:lnTo>
                      <a:pt x="6127050" y="2473452"/>
                    </a:lnTo>
                    <a:cubicBezTo>
                      <a:pt x="6134479" y="2473072"/>
                      <a:pt x="6142004" y="2472595"/>
                      <a:pt x="6149338" y="2472119"/>
                    </a:cubicBezTo>
                    <a:close/>
                    <a:moveTo>
                      <a:pt x="5429629" y="2468499"/>
                    </a:moveTo>
                    <a:lnTo>
                      <a:pt x="5458585" y="2470119"/>
                    </a:lnTo>
                    <a:lnTo>
                      <a:pt x="5466586" y="2478596"/>
                    </a:lnTo>
                    <a:lnTo>
                      <a:pt x="5437535" y="2476977"/>
                    </a:lnTo>
                    <a:close/>
                    <a:moveTo>
                      <a:pt x="6214680" y="2467642"/>
                    </a:moveTo>
                    <a:lnTo>
                      <a:pt x="6226015" y="2475548"/>
                    </a:lnTo>
                    <a:lnTo>
                      <a:pt x="6204393" y="2477167"/>
                    </a:lnTo>
                    <a:lnTo>
                      <a:pt x="6193153" y="2469261"/>
                    </a:lnTo>
                    <a:close/>
                    <a:moveTo>
                      <a:pt x="5341523" y="2462880"/>
                    </a:moveTo>
                    <a:lnTo>
                      <a:pt x="5371146" y="2464880"/>
                    </a:lnTo>
                    <a:lnTo>
                      <a:pt x="5378766" y="2473357"/>
                    </a:lnTo>
                    <a:lnTo>
                      <a:pt x="5349048" y="2471357"/>
                    </a:lnTo>
                    <a:lnTo>
                      <a:pt x="5348953" y="2471357"/>
                    </a:lnTo>
                    <a:close/>
                    <a:moveTo>
                      <a:pt x="6277735" y="2462308"/>
                    </a:moveTo>
                    <a:lnTo>
                      <a:pt x="6289260" y="2470119"/>
                    </a:lnTo>
                    <a:lnTo>
                      <a:pt x="6268401" y="2472024"/>
                    </a:lnTo>
                    <a:lnTo>
                      <a:pt x="6256971" y="2464213"/>
                    </a:lnTo>
                    <a:close/>
                    <a:moveTo>
                      <a:pt x="6338314" y="2456117"/>
                    </a:moveTo>
                    <a:lnTo>
                      <a:pt x="6350030" y="2463832"/>
                    </a:lnTo>
                    <a:cubicBezTo>
                      <a:pt x="6343362" y="2464594"/>
                      <a:pt x="6336695" y="2465356"/>
                      <a:pt x="6330028" y="2466023"/>
                    </a:cubicBezTo>
                    <a:lnTo>
                      <a:pt x="6318407" y="2458308"/>
                    </a:lnTo>
                    <a:cubicBezTo>
                      <a:pt x="6325074" y="2457641"/>
                      <a:pt x="6331742" y="2456879"/>
                      <a:pt x="6338314" y="2456117"/>
                    </a:cubicBezTo>
                    <a:close/>
                    <a:moveTo>
                      <a:pt x="5251512" y="2456022"/>
                    </a:moveTo>
                    <a:cubicBezTo>
                      <a:pt x="5261608" y="2456784"/>
                      <a:pt x="5271705" y="2457641"/>
                      <a:pt x="5281706" y="2458403"/>
                    </a:cubicBezTo>
                    <a:lnTo>
                      <a:pt x="5288850" y="2466880"/>
                    </a:lnTo>
                    <a:cubicBezTo>
                      <a:pt x="5278753" y="2466118"/>
                      <a:pt x="5268657" y="2465356"/>
                      <a:pt x="5258465" y="2464499"/>
                    </a:cubicBezTo>
                    <a:lnTo>
                      <a:pt x="5258465" y="2464594"/>
                    </a:lnTo>
                    <a:close/>
                    <a:moveTo>
                      <a:pt x="6396703" y="2449164"/>
                    </a:moveTo>
                    <a:lnTo>
                      <a:pt x="6408609" y="2456784"/>
                    </a:lnTo>
                    <a:cubicBezTo>
                      <a:pt x="6402227" y="2457641"/>
                      <a:pt x="6395845" y="2458403"/>
                      <a:pt x="6389368" y="2459260"/>
                    </a:cubicBezTo>
                    <a:lnTo>
                      <a:pt x="6389368" y="2459165"/>
                    </a:lnTo>
                    <a:lnTo>
                      <a:pt x="6377557" y="2451545"/>
                    </a:lnTo>
                    <a:cubicBezTo>
                      <a:pt x="6383939" y="2450783"/>
                      <a:pt x="6390416" y="2449926"/>
                      <a:pt x="6396703" y="2449164"/>
                    </a:cubicBezTo>
                    <a:close/>
                    <a:moveTo>
                      <a:pt x="5159596" y="2448211"/>
                    </a:moveTo>
                    <a:cubicBezTo>
                      <a:pt x="5169883" y="2449164"/>
                      <a:pt x="5180169" y="2450021"/>
                      <a:pt x="5190456" y="2450974"/>
                    </a:cubicBezTo>
                    <a:lnTo>
                      <a:pt x="5197124" y="2459451"/>
                    </a:lnTo>
                    <a:cubicBezTo>
                      <a:pt x="5186837" y="2458593"/>
                      <a:pt x="5176455" y="2457641"/>
                      <a:pt x="5166072" y="2456689"/>
                    </a:cubicBezTo>
                    <a:lnTo>
                      <a:pt x="5166072" y="2456784"/>
                    </a:lnTo>
                    <a:close/>
                    <a:moveTo>
                      <a:pt x="6452710" y="2441353"/>
                    </a:moveTo>
                    <a:lnTo>
                      <a:pt x="6464806" y="2448878"/>
                    </a:lnTo>
                    <a:cubicBezTo>
                      <a:pt x="6458710" y="2449831"/>
                      <a:pt x="6452614" y="2450688"/>
                      <a:pt x="6446328" y="2451545"/>
                    </a:cubicBezTo>
                    <a:lnTo>
                      <a:pt x="6434326" y="2444020"/>
                    </a:lnTo>
                    <a:cubicBezTo>
                      <a:pt x="6440517" y="2443163"/>
                      <a:pt x="6446614" y="2442210"/>
                      <a:pt x="6452710" y="2441353"/>
                    </a:cubicBezTo>
                    <a:close/>
                    <a:moveTo>
                      <a:pt x="5065869" y="2439353"/>
                    </a:moveTo>
                    <a:cubicBezTo>
                      <a:pt x="5076347" y="2440401"/>
                      <a:pt x="5086824" y="2441449"/>
                      <a:pt x="5097207" y="2442496"/>
                    </a:cubicBezTo>
                    <a:lnTo>
                      <a:pt x="5103493" y="2451069"/>
                    </a:lnTo>
                    <a:cubicBezTo>
                      <a:pt x="5093016" y="2450021"/>
                      <a:pt x="5082443" y="2449068"/>
                      <a:pt x="5071870" y="2447925"/>
                    </a:cubicBezTo>
                    <a:lnTo>
                      <a:pt x="5071870" y="2447830"/>
                    </a:lnTo>
                    <a:close/>
                    <a:moveTo>
                      <a:pt x="6506335" y="2432781"/>
                    </a:moveTo>
                    <a:lnTo>
                      <a:pt x="6518527" y="2440210"/>
                    </a:lnTo>
                    <a:cubicBezTo>
                      <a:pt x="6512717" y="2441258"/>
                      <a:pt x="6506812" y="2442210"/>
                      <a:pt x="6500906" y="2443163"/>
                    </a:cubicBezTo>
                    <a:lnTo>
                      <a:pt x="6488714" y="2435733"/>
                    </a:lnTo>
                    <a:cubicBezTo>
                      <a:pt x="6494619" y="2434781"/>
                      <a:pt x="6500525" y="2433829"/>
                      <a:pt x="6506335" y="2432781"/>
                    </a:cubicBezTo>
                    <a:close/>
                    <a:moveTo>
                      <a:pt x="4970143" y="2429257"/>
                    </a:moveTo>
                    <a:cubicBezTo>
                      <a:pt x="4980906" y="2430495"/>
                      <a:pt x="4991574" y="2431638"/>
                      <a:pt x="5002242" y="2432781"/>
                    </a:cubicBezTo>
                    <a:lnTo>
                      <a:pt x="5007958" y="2441353"/>
                    </a:lnTo>
                    <a:cubicBezTo>
                      <a:pt x="4997194" y="2440210"/>
                      <a:pt x="4986431" y="2439067"/>
                      <a:pt x="4975572" y="2437829"/>
                    </a:cubicBezTo>
                    <a:lnTo>
                      <a:pt x="4975572" y="2437734"/>
                    </a:lnTo>
                    <a:close/>
                    <a:moveTo>
                      <a:pt x="6557580" y="2423637"/>
                    </a:moveTo>
                    <a:lnTo>
                      <a:pt x="6569962" y="2430876"/>
                    </a:lnTo>
                    <a:cubicBezTo>
                      <a:pt x="6564438" y="2432019"/>
                      <a:pt x="6558723" y="2433066"/>
                      <a:pt x="6553103" y="2434114"/>
                    </a:cubicBezTo>
                    <a:lnTo>
                      <a:pt x="6540721" y="2426780"/>
                    </a:lnTo>
                    <a:cubicBezTo>
                      <a:pt x="6546341" y="2425732"/>
                      <a:pt x="6551960" y="2424684"/>
                      <a:pt x="6557580" y="2423637"/>
                    </a:cubicBezTo>
                    <a:close/>
                    <a:moveTo>
                      <a:pt x="4872703" y="2418017"/>
                    </a:moveTo>
                    <a:lnTo>
                      <a:pt x="4905373" y="2421922"/>
                    </a:lnTo>
                    <a:lnTo>
                      <a:pt x="4910517" y="2430399"/>
                    </a:lnTo>
                    <a:lnTo>
                      <a:pt x="4877750" y="2426494"/>
                    </a:lnTo>
                    <a:close/>
                    <a:moveTo>
                      <a:pt x="6606443" y="2413635"/>
                    </a:moveTo>
                    <a:lnTo>
                      <a:pt x="6618921" y="2420779"/>
                    </a:lnTo>
                    <a:cubicBezTo>
                      <a:pt x="6613587" y="2421922"/>
                      <a:pt x="6608253" y="2423065"/>
                      <a:pt x="6602824" y="2424208"/>
                    </a:cubicBezTo>
                    <a:lnTo>
                      <a:pt x="6602919" y="2424304"/>
                    </a:lnTo>
                    <a:lnTo>
                      <a:pt x="6590441" y="2417065"/>
                    </a:lnTo>
                    <a:close/>
                    <a:moveTo>
                      <a:pt x="4773738" y="2405539"/>
                    </a:moveTo>
                    <a:cubicBezTo>
                      <a:pt x="4784882" y="2406968"/>
                      <a:pt x="4795836" y="2408397"/>
                      <a:pt x="4806885" y="2409825"/>
                    </a:cubicBezTo>
                    <a:lnTo>
                      <a:pt x="4811552" y="2418303"/>
                    </a:lnTo>
                    <a:cubicBezTo>
                      <a:pt x="4800408" y="2416874"/>
                      <a:pt x="4789359" y="2415445"/>
                      <a:pt x="4778214" y="2414016"/>
                    </a:cubicBezTo>
                    <a:close/>
                    <a:moveTo>
                      <a:pt x="6653115" y="2403063"/>
                    </a:moveTo>
                    <a:lnTo>
                      <a:pt x="6665784" y="2410111"/>
                    </a:lnTo>
                    <a:lnTo>
                      <a:pt x="6650449" y="2413731"/>
                    </a:lnTo>
                    <a:lnTo>
                      <a:pt x="6650449" y="2413826"/>
                    </a:lnTo>
                    <a:lnTo>
                      <a:pt x="6637876" y="2406682"/>
                    </a:lnTo>
                    <a:close/>
                    <a:moveTo>
                      <a:pt x="4673344" y="2392014"/>
                    </a:moveTo>
                    <a:lnTo>
                      <a:pt x="4706968" y="2396681"/>
                    </a:lnTo>
                    <a:lnTo>
                      <a:pt x="4711063" y="2405158"/>
                    </a:lnTo>
                    <a:lnTo>
                      <a:pt x="4677249" y="2400491"/>
                    </a:lnTo>
                    <a:lnTo>
                      <a:pt x="4677345" y="2400491"/>
                    </a:lnTo>
                    <a:close/>
                    <a:moveTo>
                      <a:pt x="6697502" y="2391918"/>
                    </a:moveTo>
                    <a:lnTo>
                      <a:pt x="6710170" y="2398872"/>
                    </a:lnTo>
                    <a:cubicBezTo>
                      <a:pt x="6705408" y="2400205"/>
                      <a:pt x="6700550" y="2401443"/>
                      <a:pt x="6695597" y="2402777"/>
                    </a:cubicBezTo>
                    <a:lnTo>
                      <a:pt x="6695597" y="2402682"/>
                    </a:lnTo>
                    <a:lnTo>
                      <a:pt x="6682929" y="2395729"/>
                    </a:lnTo>
                    <a:cubicBezTo>
                      <a:pt x="6687882" y="2394490"/>
                      <a:pt x="6692644" y="2393157"/>
                      <a:pt x="6697502" y="2391918"/>
                    </a:cubicBezTo>
                    <a:close/>
                    <a:moveTo>
                      <a:pt x="4574856" y="2385632"/>
                    </a:moveTo>
                    <a:lnTo>
                      <a:pt x="4574917" y="2385641"/>
                    </a:lnTo>
                    <a:lnTo>
                      <a:pt x="4574951" y="2385727"/>
                    </a:lnTo>
                    <a:close/>
                    <a:moveTo>
                      <a:pt x="6739412" y="2380012"/>
                    </a:moveTo>
                    <a:lnTo>
                      <a:pt x="6752176" y="2386870"/>
                    </a:lnTo>
                    <a:cubicBezTo>
                      <a:pt x="6747603" y="2388204"/>
                      <a:pt x="6743031" y="2389633"/>
                      <a:pt x="6738364" y="2390966"/>
                    </a:cubicBezTo>
                    <a:lnTo>
                      <a:pt x="6738460" y="2390871"/>
                    </a:lnTo>
                    <a:lnTo>
                      <a:pt x="6725696" y="2384013"/>
                    </a:lnTo>
                    <a:cubicBezTo>
                      <a:pt x="6730363" y="2382679"/>
                      <a:pt x="6734935" y="2381346"/>
                      <a:pt x="6739412" y="2380012"/>
                    </a:cubicBezTo>
                    <a:close/>
                    <a:moveTo>
                      <a:pt x="4571617" y="2377345"/>
                    </a:moveTo>
                    <a:cubicBezTo>
                      <a:pt x="4582952" y="2379060"/>
                      <a:pt x="4594382" y="2380679"/>
                      <a:pt x="4605621" y="2382298"/>
                    </a:cubicBezTo>
                    <a:lnTo>
                      <a:pt x="4609146" y="2390680"/>
                    </a:lnTo>
                    <a:lnTo>
                      <a:pt x="4574917" y="2385641"/>
                    </a:lnTo>
                    <a:close/>
                    <a:moveTo>
                      <a:pt x="6779322" y="2367534"/>
                    </a:moveTo>
                    <a:lnTo>
                      <a:pt x="6792181" y="2374202"/>
                    </a:lnTo>
                    <a:cubicBezTo>
                      <a:pt x="6787894" y="2375631"/>
                      <a:pt x="6783513" y="2377059"/>
                      <a:pt x="6779131" y="2378488"/>
                    </a:cubicBezTo>
                    <a:lnTo>
                      <a:pt x="6779036" y="2378488"/>
                    </a:lnTo>
                    <a:lnTo>
                      <a:pt x="6766272" y="2371725"/>
                    </a:lnTo>
                    <a:cubicBezTo>
                      <a:pt x="6770654" y="2370297"/>
                      <a:pt x="6774941" y="2368963"/>
                      <a:pt x="6779322" y="2367534"/>
                    </a:cubicBezTo>
                    <a:close/>
                    <a:moveTo>
                      <a:pt x="4468652" y="2361534"/>
                    </a:moveTo>
                    <a:lnTo>
                      <a:pt x="4503037" y="2366868"/>
                    </a:lnTo>
                    <a:lnTo>
                      <a:pt x="4505990" y="2375250"/>
                    </a:lnTo>
                    <a:lnTo>
                      <a:pt x="4471319" y="2369821"/>
                    </a:lnTo>
                    <a:lnTo>
                      <a:pt x="4471414" y="2369821"/>
                    </a:lnTo>
                    <a:close/>
                    <a:moveTo>
                      <a:pt x="6816850" y="2354485"/>
                    </a:moveTo>
                    <a:lnTo>
                      <a:pt x="6829709" y="2361058"/>
                    </a:lnTo>
                    <a:cubicBezTo>
                      <a:pt x="6825708" y="2362582"/>
                      <a:pt x="6821517" y="2364010"/>
                      <a:pt x="6817422" y="2365534"/>
                    </a:cubicBezTo>
                    <a:lnTo>
                      <a:pt x="6804563" y="2358867"/>
                    </a:lnTo>
                    <a:cubicBezTo>
                      <a:pt x="6808754" y="2357438"/>
                      <a:pt x="6812755" y="2355914"/>
                      <a:pt x="6816850" y="2354485"/>
                    </a:cubicBezTo>
                    <a:close/>
                    <a:moveTo>
                      <a:pt x="4364544" y="2344579"/>
                    </a:moveTo>
                    <a:lnTo>
                      <a:pt x="4399405" y="2350390"/>
                    </a:lnTo>
                    <a:lnTo>
                      <a:pt x="4401787" y="2358676"/>
                    </a:lnTo>
                    <a:lnTo>
                      <a:pt x="4366830" y="2352866"/>
                    </a:lnTo>
                    <a:lnTo>
                      <a:pt x="4366735" y="2352866"/>
                    </a:lnTo>
                    <a:close/>
                    <a:moveTo>
                      <a:pt x="6852093" y="2340960"/>
                    </a:moveTo>
                    <a:lnTo>
                      <a:pt x="6865047" y="2347437"/>
                    </a:lnTo>
                    <a:lnTo>
                      <a:pt x="6853522" y="2352009"/>
                    </a:lnTo>
                    <a:lnTo>
                      <a:pt x="6840567" y="2345532"/>
                    </a:lnTo>
                    <a:close/>
                    <a:moveTo>
                      <a:pt x="6885430" y="2326863"/>
                    </a:moveTo>
                    <a:lnTo>
                      <a:pt x="6898384" y="2333149"/>
                    </a:lnTo>
                    <a:cubicBezTo>
                      <a:pt x="6894860" y="2334768"/>
                      <a:pt x="6891240" y="2336388"/>
                      <a:pt x="6887526" y="2337912"/>
                    </a:cubicBezTo>
                    <a:lnTo>
                      <a:pt x="6887526" y="2338007"/>
                    </a:lnTo>
                    <a:lnTo>
                      <a:pt x="6874572" y="2331625"/>
                    </a:lnTo>
                    <a:cubicBezTo>
                      <a:pt x="6878287" y="2330101"/>
                      <a:pt x="6881811" y="2328482"/>
                      <a:pt x="6885430" y="2326863"/>
                    </a:cubicBezTo>
                    <a:close/>
                    <a:moveTo>
                      <a:pt x="4259578" y="2326577"/>
                    </a:moveTo>
                    <a:cubicBezTo>
                      <a:pt x="4271294" y="2328673"/>
                      <a:pt x="4283010" y="2330673"/>
                      <a:pt x="4294630" y="2332673"/>
                    </a:cubicBezTo>
                    <a:lnTo>
                      <a:pt x="4296440" y="2340865"/>
                    </a:lnTo>
                    <a:cubicBezTo>
                      <a:pt x="4284629" y="2338864"/>
                      <a:pt x="4272913" y="2336769"/>
                      <a:pt x="4261102" y="2334673"/>
                    </a:cubicBezTo>
                    <a:lnTo>
                      <a:pt x="4261102" y="2334768"/>
                    </a:lnTo>
                    <a:close/>
                    <a:moveTo>
                      <a:pt x="6916482" y="2312194"/>
                    </a:moveTo>
                    <a:lnTo>
                      <a:pt x="6929436" y="2318385"/>
                    </a:lnTo>
                    <a:lnTo>
                      <a:pt x="6919339" y="2323339"/>
                    </a:lnTo>
                    <a:lnTo>
                      <a:pt x="6919339" y="2323434"/>
                    </a:lnTo>
                    <a:lnTo>
                      <a:pt x="6906385" y="2317147"/>
                    </a:lnTo>
                    <a:close/>
                    <a:moveTo>
                      <a:pt x="4153660" y="2307432"/>
                    </a:moveTo>
                    <a:lnTo>
                      <a:pt x="4189093" y="2313909"/>
                    </a:lnTo>
                    <a:lnTo>
                      <a:pt x="4190236" y="2322005"/>
                    </a:lnTo>
                    <a:lnTo>
                      <a:pt x="4154613" y="2315433"/>
                    </a:lnTo>
                    <a:lnTo>
                      <a:pt x="4154613" y="2315528"/>
                    </a:lnTo>
                    <a:close/>
                    <a:moveTo>
                      <a:pt x="6945438" y="2297145"/>
                    </a:moveTo>
                    <a:lnTo>
                      <a:pt x="6958392" y="2303241"/>
                    </a:lnTo>
                    <a:cubicBezTo>
                      <a:pt x="6955344" y="2304955"/>
                      <a:pt x="6952105" y="2306670"/>
                      <a:pt x="6948962" y="2308384"/>
                    </a:cubicBezTo>
                    <a:lnTo>
                      <a:pt x="6936008" y="2302193"/>
                    </a:lnTo>
                    <a:cubicBezTo>
                      <a:pt x="6939247" y="2300479"/>
                      <a:pt x="6942294" y="2298859"/>
                      <a:pt x="6945438" y="2297145"/>
                    </a:cubicBezTo>
                    <a:close/>
                    <a:moveTo>
                      <a:pt x="4046980" y="2287239"/>
                    </a:moveTo>
                    <a:lnTo>
                      <a:pt x="4082604" y="2294097"/>
                    </a:lnTo>
                    <a:lnTo>
                      <a:pt x="4083175" y="2302098"/>
                    </a:lnTo>
                    <a:lnTo>
                      <a:pt x="4047361" y="2295240"/>
                    </a:lnTo>
                    <a:close/>
                    <a:moveTo>
                      <a:pt x="6972203" y="2281714"/>
                    </a:moveTo>
                    <a:lnTo>
                      <a:pt x="6985252" y="2287715"/>
                    </a:lnTo>
                    <a:cubicBezTo>
                      <a:pt x="6982299" y="2289430"/>
                      <a:pt x="6979442" y="2291239"/>
                      <a:pt x="6976489" y="2292954"/>
                    </a:cubicBezTo>
                    <a:lnTo>
                      <a:pt x="6963440" y="2286953"/>
                    </a:lnTo>
                    <a:cubicBezTo>
                      <a:pt x="6966393" y="2285239"/>
                      <a:pt x="6969346" y="2283524"/>
                      <a:pt x="6972203" y="2281714"/>
                    </a:cubicBezTo>
                    <a:close/>
                    <a:moveTo>
                      <a:pt x="3939729" y="2265903"/>
                    </a:moveTo>
                    <a:lnTo>
                      <a:pt x="3975543" y="2273142"/>
                    </a:lnTo>
                    <a:lnTo>
                      <a:pt x="3975543" y="2281048"/>
                    </a:lnTo>
                    <a:cubicBezTo>
                      <a:pt x="3975543" y="2281048"/>
                      <a:pt x="3939443" y="2273808"/>
                      <a:pt x="3939443" y="2273808"/>
                    </a:cubicBezTo>
                    <a:close/>
                    <a:moveTo>
                      <a:pt x="6997158" y="2265808"/>
                    </a:moveTo>
                    <a:lnTo>
                      <a:pt x="7010112" y="2271618"/>
                    </a:lnTo>
                    <a:lnTo>
                      <a:pt x="7002112" y="2276952"/>
                    </a:lnTo>
                    <a:lnTo>
                      <a:pt x="7002016" y="2277047"/>
                    </a:lnTo>
                    <a:lnTo>
                      <a:pt x="6989062" y="2271141"/>
                    </a:lnTo>
                    <a:close/>
                    <a:moveTo>
                      <a:pt x="3831144" y="2251234"/>
                    </a:moveTo>
                    <a:lnTo>
                      <a:pt x="3831156" y="2251237"/>
                    </a:lnTo>
                    <a:lnTo>
                      <a:pt x="3831144" y="2251330"/>
                    </a:lnTo>
                    <a:close/>
                    <a:moveTo>
                      <a:pt x="7019923" y="2249520"/>
                    </a:moveTo>
                    <a:lnTo>
                      <a:pt x="7032877" y="2255235"/>
                    </a:lnTo>
                    <a:cubicBezTo>
                      <a:pt x="7030496" y="2257044"/>
                      <a:pt x="7028019" y="2258949"/>
                      <a:pt x="7025448" y="2260759"/>
                    </a:cubicBezTo>
                    <a:lnTo>
                      <a:pt x="7012494" y="2255044"/>
                    </a:lnTo>
                    <a:cubicBezTo>
                      <a:pt x="7014970" y="2253234"/>
                      <a:pt x="7017447" y="2251425"/>
                      <a:pt x="7019923" y="2249520"/>
                    </a:cubicBezTo>
                    <a:close/>
                    <a:moveTo>
                      <a:pt x="3832096" y="2243519"/>
                    </a:moveTo>
                    <a:cubicBezTo>
                      <a:pt x="3844098" y="2246091"/>
                      <a:pt x="3856099" y="2248567"/>
                      <a:pt x="3868005" y="2251044"/>
                    </a:cubicBezTo>
                    <a:lnTo>
                      <a:pt x="3867339" y="2258854"/>
                    </a:lnTo>
                    <a:lnTo>
                      <a:pt x="3831156" y="2251237"/>
                    </a:lnTo>
                    <a:close/>
                    <a:moveTo>
                      <a:pt x="7040783" y="2232851"/>
                    </a:moveTo>
                    <a:lnTo>
                      <a:pt x="7053737" y="2238471"/>
                    </a:lnTo>
                    <a:cubicBezTo>
                      <a:pt x="7051546" y="2240376"/>
                      <a:pt x="7049260" y="2242281"/>
                      <a:pt x="7046975" y="2244091"/>
                    </a:cubicBezTo>
                    <a:lnTo>
                      <a:pt x="7034020" y="2238471"/>
                    </a:lnTo>
                    <a:cubicBezTo>
                      <a:pt x="7036306" y="2236566"/>
                      <a:pt x="7038593" y="2234756"/>
                      <a:pt x="7040783" y="2232851"/>
                    </a:cubicBezTo>
                    <a:close/>
                    <a:moveTo>
                      <a:pt x="3723987" y="2220183"/>
                    </a:moveTo>
                    <a:lnTo>
                      <a:pt x="3759992" y="2228089"/>
                    </a:lnTo>
                    <a:lnTo>
                      <a:pt x="3758658" y="2235804"/>
                    </a:lnTo>
                    <a:lnTo>
                      <a:pt x="3722368" y="2227898"/>
                    </a:lnTo>
                    <a:lnTo>
                      <a:pt x="3722463" y="2227803"/>
                    </a:lnTo>
                    <a:close/>
                    <a:moveTo>
                      <a:pt x="7059738" y="2215801"/>
                    </a:moveTo>
                    <a:lnTo>
                      <a:pt x="7072597" y="2221231"/>
                    </a:lnTo>
                    <a:cubicBezTo>
                      <a:pt x="7070596" y="2223135"/>
                      <a:pt x="7068596" y="2225041"/>
                      <a:pt x="7066501" y="2226946"/>
                    </a:cubicBezTo>
                    <a:lnTo>
                      <a:pt x="7066501" y="2227041"/>
                    </a:lnTo>
                    <a:lnTo>
                      <a:pt x="7053642" y="2221516"/>
                    </a:lnTo>
                    <a:cubicBezTo>
                      <a:pt x="7055737" y="2219611"/>
                      <a:pt x="7057737" y="2217706"/>
                      <a:pt x="7059738" y="2215801"/>
                    </a:cubicBezTo>
                    <a:close/>
                    <a:moveTo>
                      <a:pt x="3613593" y="2203228"/>
                    </a:moveTo>
                    <a:lnTo>
                      <a:pt x="3613620" y="2203234"/>
                    </a:lnTo>
                    <a:lnTo>
                      <a:pt x="3613593" y="2203324"/>
                    </a:lnTo>
                    <a:close/>
                    <a:moveTo>
                      <a:pt x="7076787" y="2198371"/>
                    </a:moveTo>
                    <a:lnTo>
                      <a:pt x="7089646" y="2203705"/>
                    </a:lnTo>
                    <a:cubicBezTo>
                      <a:pt x="7087837" y="2205705"/>
                      <a:pt x="7086027" y="2207610"/>
                      <a:pt x="7084217" y="2209610"/>
                    </a:cubicBezTo>
                    <a:lnTo>
                      <a:pt x="7084122" y="2209610"/>
                    </a:lnTo>
                    <a:lnTo>
                      <a:pt x="7071263" y="2204181"/>
                    </a:lnTo>
                    <a:cubicBezTo>
                      <a:pt x="7073168" y="2202276"/>
                      <a:pt x="7074978" y="2200275"/>
                      <a:pt x="7076787" y="2198371"/>
                    </a:cubicBezTo>
                    <a:close/>
                    <a:moveTo>
                      <a:pt x="3615783" y="2195799"/>
                    </a:moveTo>
                    <a:lnTo>
                      <a:pt x="3651883" y="2203990"/>
                    </a:lnTo>
                    <a:lnTo>
                      <a:pt x="3649883" y="2211515"/>
                    </a:lnTo>
                    <a:lnTo>
                      <a:pt x="3613620" y="2203234"/>
                    </a:lnTo>
                    <a:close/>
                    <a:moveTo>
                      <a:pt x="7092028" y="2180749"/>
                    </a:moveTo>
                    <a:lnTo>
                      <a:pt x="7104791" y="2185988"/>
                    </a:lnTo>
                    <a:lnTo>
                      <a:pt x="7099934" y="2191989"/>
                    </a:lnTo>
                    <a:lnTo>
                      <a:pt x="7099934" y="2191893"/>
                    </a:lnTo>
                    <a:lnTo>
                      <a:pt x="7087170" y="2186655"/>
                    </a:lnTo>
                    <a:close/>
                    <a:moveTo>
                      <a:pt x="3507484" y="2170558"/>
                    </a:moveTo>
                    <a:lnTo>
                      <a:pt x="3543584" y="2179130"/>
                    </a:lnTo>
                    <a:lnTo>
                      <a:pt x="3540917" y="2186559"/>
                    </a:lnTo>
                    <a:lnTo>
                      <a:pt x="3504627" y="2177987"/>
                    </a:lnTo>
                    <a:lnTo>
                      <a:pt x="3504722" y="2177892"/>
                    </a:lnTo>
                    <a:close/>
                    <a:moveTo>
                      <a:pt x="7105458" y="2162747"/>
                    </a:moveTo>
                    <a:lnTo>
                      <a:pt x="7118126" y="2167891"/>
                    </a:lnTo>
                    <a:lnTo>
                      <a:pt x="7113840" y="2173986"/>
                    </a:lnTo>
                    <a:lnTo>
                      <a:pt x="7113840" y="2173891"/>
                    </a:lnTo>
                    <a:lnTo>
                      <a:pt x="7101172" y="2168748"/>
                    </a:lnTo>
                    <a:close/>
                    <a:moveTo>
                      <a:pt x="7125955" y="2155573"/>
                    </a:moveTo>
                    <a:lnTo>
                      <a:pt x="7126032" y="2155603"/>
                    </a:lnTo>
                    <a:lnTo>
                      <a:pt x="7125937" y="2155603"/>
                    </a:lnTo>
                    <a:close/>
                    <a:moveTo>
                      <a:pt x="7117078" y="2144459"/>
                    </a:moveTo>
                    <a:lnTo>
                      <a:pt x="7129651" y="2149412"/>
                    </a:lnTo>
                    <a:lnTo>
                      <a:pt x="7125955" y="2155573"/>
                    </a:lnTo>
                    <a:lnTo>
                      <a:pt x="7113364" y="2150555"/>
                    </a:lnTo>
                    <a:cubicBezTo>
                      <a:pt x="7114602" y="2148555"/>
                      <a:pt x="7115840" y="2146459"/>
                      <a:pt x="7117078" y="2144459"/>
                    </a:cubicBezTo>
                    <a:close/>
                    <a:moveTo>
                      <a:pt x="3399280" y="2144268"/>
                    </a:moveTo>
                    <a:lnTo>
                      <a:pt x="3435380" y="2153127"/>
                    </a:lnTo>
                    <a:lnTo>
                      <a:pt x="3432141" y="2160461"/>
                    </a:lnTo>
                    <a:lnTo>
                      <a:pt x="3395851" y="2151508"/>
                    </a:lnTo>
                    <a:close/>
                    <a:moveTo>
                      <a:pt x="7126984" y="2125981"/>
                    </a:moveTo>
                    <a:lnTo>
                      <a:pt x="7139557" y="2130838"/>
                    </a:lnTo>
                    <a:cubicBezTo>
                      <a:pt x="7138605" y="2132934"/>
                      <a:pt x="7137557" y="2135029"/>
                      <a:pt x="7136509" y="2137125"/>
                    </a:cubicBezTo>
                    <a:lnTo>
                      <a:pt x="7136414" y="2137030"/>
                    </a:lnTo>
                    <a:lnTo>
                      <a:pt x="7123841" y="2132172"/>
                    </a:lnTo>
                    <a:cubicBezTo>
                      <a:pt x="7124889" y="2130076"/>
                      <a:pt x="7125937" y="2128076"/>
                      <a:pt x="7126984" y="2125981"/>
                    </a:cubicBezTo>
                    <a:close/>
                    <a:moveTo>
                      <a:pt x="3291457" y="2117122"/>
                    </a:moveTo>
                    <a:cubicBezTo>
                      <a:pt x="3303363" y="2120170"/>
                      <a:pt x="3315365" y="2123218"/>
                      <a:pt x="3327271" y="2126266"/>
                    </a:cubicBezTo>
                    <a:lnTo>
                      <a:pt x="3323366" y="2133410"/>
                    </a:lnTo>
                    <a:cubicBezTo>
                      <a:pt x="3311364" y="2130362"/>
                      <a:pt x="3299363" y="2127314"/>
                      <a:pt x="3287266" y="2124266"/>
                    </a:cubicBezTo>
                    <a:lnTo>
                      <a:pt x="3287361" y="2124171"/>
                    </a:lnTo>
                    <a:close/>
                    <a:moveTo>
                      <a:pt x="7135176" y="2107216"/>
                    </a:moveTo>
                    <a:lnTo>
                      <a:pt x="7147653" y="2111979"/>
                    </a:lnTo>
                    <a:lnTo>
                      <a:pt x="7145082" y="2118265"/>
                    </a:lnTo>
                    <a:lnTo>
                      <a:pt x="7132604" y="2113503"/>
                    </a:lnTo>
                    <a:close/>
                    <a:moveTo>
                      <a:pt x="3179348" y="2095882"/>
                    </a:moveTo>
                    <a:lnTo>
                      <a:pt x="3179402" y="2095897"/>
                    </a:lnTo>
                    <a:lnTo>
                      <a:pt x="3179348" y="2095977"/>
                    </a:lnTo>
                    <a:close/>
                    <a:moveTo>
                      <a:pt x="3184015" y="2089024"/>
                    </a:moveTo>
                    <a:lnTo>
                      <a:pt x="3219829" y="2098453"/>
                    </a:lnTo>
                    <a:lnTo>
                      <a:pt x="3215352" y="2105407"/>
                    </a:lnTo>
                    <a:lnTo>
                      <a:pt x="3179402" y="2095897"/>
                    </a:lnTo>
                    <a:close/>
                    <a:moveTo>
                      <a:pt x="7141748" y="2088166"/>
                    </a:moveTo>
                    <a:lnTo>
                      <a:pt x="7154131" y="2092833"/>
                    </a:lnTo>
                    <a:lnTo>
                      <a:pt x="7152130" y="2099215"/>
                    </a:lnTo>
                    <a:lnTo>
                      <a:pt x="7139748" y="2094548"/>
                    </a:lnTo>
                    <a:close/>
                    <a:moveTo>
                      <a:pt x="7146796" y="2069021"/>
                    </a:moveTo>
                    <a:lnTo>
                      <a:pt x="7159083" y="2073498"/>
                    </a:lnTo>
                    <a:lnTo>
                      <a:pt x="7157655" y="2079975"/>
                    </a:lnTo>
                    <a:lnTo>
                      <a:pt x="7157560" y="2079975"/>
                    </a:lnTo>
                    <a:lnTo>
                      <a:pt x="7145272" y="2075403"/>
                    </a:lnTo>
                    <a:close/>
                    <a:moveTo>
                      <a:pt x="3086099" y="2058638"/>
                    </a:moveTo>
                    <a:lnTo>
                      <a:pt x="3103910" y="2063496"/>
                    </a:lnTo>
                    <a:lnTo>
                      <a:pt x="3101339" y="2066829"/>
                    </a:lnTo>
                    <a:lnTo>
                      <a:pt x="3110197" y="2069211"/>
                    </a:lnTo>
                    <a:lnTo>
                      <a:pt x="3105149" y="2076069"/>
                    </a:lnTo>
                    <a:lnTo>
                      <a:pt x="3087146" y="2071211"/>
                    </a:lnTo>
                    <a:lnTo>
                      <a:pt x="3078193" y="2068734"/>
                    </a:lnTo>
                    <a:close/>
                    <a:moveTo>
                      <a:pt x="7150130" y="2049685"/>
                    </a:moveTo>
                    <a:lnTo>
                      <a:pt x="7162322" y="2054067"/>
                    </a:lnTo>
                    <a:cubicBezTo>
                      <a:pt x="7162036" y="2056257"/>
                      <a:pt x="7161751" y="2058448"/>
                      <a:pt x="7161465" y="2060639"/>
                    </a:cubicBezTo>
                    <a:lnTo>
                      <a:pt x="7161369" y="2060544"/>
                    </a:lnTo>
                    <a:lnTo>
                      <a:pt x="7149178" y="2056162"/>
                    </a:lnTo>
                    <a:cubicBezTo>
                      <a:pt x="7149558" y="2053972"/>
                      <a:pt x="7149844" y="2051876"/>
                      <a:pt x="7150130" y="2049685"/>
                    </a:cubicBezTo>
                    <a:close/>
                    <a:moveTo>
                      <a:pt x="7152035" y="2030064"/>
                    </a:moveTo>
                    <a:lnTo>
                      <a:pt x="7164132" y="2034350"/>
                    </a:lnTo>
                    <a:cubicBezTo>
                      <a:pt x="7164037" y="2036541"/>
                      <a:pt x="7163846" y="2038732"/>
                      <a:pt x="7163751" y="2040922"/>
                    </a:cubicBezTo>
                    <a:lnTo>
                      <a:pt x="7163656" y="2040922"/>
                    </a:lnTo>
                    <a:lnTo>
                      <a:pt x="7151559" y="2036636"/>
                    </a:lnTo>
                    <a:cubicBezTo>
                      <a:pt x="7151750" y="2034445"/>
                      <a:pt x="7151844" y="2032255"/>
                      <a:pt x="7152035" y="2030064"/>
                    </a:cubicBezTo>
                    <a:close/>
                    <a:moveTo>
                      <a:pt x="7164322" y="2021173"/>
                    </a:moveTo>
                    <a:lnTo>
                      <a:pt x="7164417" y="2021206"/>
                    </a:lnTo>
                    <a:lnTo>
                      <a:pt x="7164322" y="2021206"/>
                    </a:lnTo>
                    <a:close/>
                    <a:moveTo>
                      <a:pt x="3117436" y="2018347"/>
                    </a:moveTo>
                    <a:lnTo>
                      <a:pt x="3135058" y="2023110"/>
                    </a:lnTo>
                    <a:lnTo>
                      <a:pt x="3124770" y="2036445"/>
                    </a:lnTo>
                    <a:lnTo>
                      <a:pt x="3107054" y="2031587"/>
                    </a:lnTo>
                    <a:close/>
                    <a:moveTo>
                      <a:pt x="7152416" y="2010442"/>
                    </a:moveTo>
                    <a:lnTo>
                      <a:pt x="7164322" y="2014633"/>
                    </a:lnTo>
                    <a:lnTo>
                      <a:pt x="7164322" y="2021173"/>
                    </a:lnTo>
                    <a:lnTo>
                      <a:pt x="7152416" y="2017015"/>
                    </a:lnTo>
                    <a:cubicBezTo>
                      <a:pt x="7152416" y="2014824"/>
                      <a:pt x="7152416" y="2012633"/>
                      <a:pt x="7152416" y="2010442"/>
                    </a:cubicBezTo>
                    <a:close/>
                    <a:moveTo>
                      <a:pt x="7151368" y="1990725"/>
                    </a:moveTo>
                    <a:lnTo>
                      <a:pt x="7163179" y="1994726"/>
                    </a:lnTo>
                    <a:lnTo>
                      <a:pt x="7163751" y="2001393"/>
                    </a:lnTo>
                    <a:lnTo>
                      <a:pt x="7151844" y="1997298"/>
                    </a:lnTo>
                    <a:close/>
                    <a:moveTo>
                      <a:pt x="3147916" y="1979295"/>
                    </a:moveTo>
                    <a:lnTo>
                      <a:pt x="3165252" y="1984058"/>
                    </a:lnTo>
                    <a:lnTo>
                      <a:pt x="3155250" y="1997011"/>
                    </a:lnTo>
                    <a:lnTo>
                      <a:pt x="3155250" y="1996916"/>
                    </a:lnTo>
                    <a:lnTo>
                      <a:pt x="3137820" y="1992154"/>
                    </a:lnTo>
                    <a:close/>
                    <a:moveTo>
                      <a:pt x="7148987" y="1970818"/>
                    </a:moveTo>
                    <a:lnTo>
                      <a:pt x="7160703" y="1974724"/>
                    </a:lnTo>
                    <a:lnTo>
                      <a:pt x="7161751" y="1981391"/>
                    </a:lnTo>
                    <a:lnTo>
                      <a:pt x="7161655" y="1981486"/>
                    </a:lnTo>
                    <a:lnTo>
                      <a:pt x="7149940" y="1977486"/>
                    </a:lnTo>
                    <a:close/>
                    <a:moveTo>
                      <a:pt x="3184856" y="1958525"/>
                    </a:moveTo>
                    <a:lnTo>
                      <a:pt x="3184873" y="1958530"/>
                    </a:lnTo>
                    <a:lnTo>
                      <a:pt x="3184778" y="1958626"/>
                    </a:lnTo>
                    <a:close/>
                    <a:moveTo>
                      <a:pt x="7145082" y="1950911"/>
                    </a:moveTo>
                    <a:lnTo>
                      <a:pt x="7156702" y="1954721"/>
                    </a:lnTo>
                    <a:cubicBezTo>
                      <a:pt x="7157178" y="1957007"/>
                      <a:pt x="7157655" y="1959198"/>
                      <a:pt x="7158131" y="1961389"/>
                    </a:cubicBezTo>
                    <a:lnTo>
                      <a:pt x="7146510" y="1957579"/>
                    </a:lnTo>
                    <a:cubicBezTo>
                      <a:pt x="7146034" y="1955388"/>
                      <a:pt x="7145558" y="1953102"/>
                      <a:pt x="7145082" y="1950911"/>
                    </a:cubicBezTo>
                    <a:close/>
                    <a:moveTo>
                      <a:pt x="3177444" y="1941386"/>
                    </a:moveTo>
                    <a:lnTo>
                      <a:pt x="3194493" y="1946053"/>
                    </a:lnTo>
                    <a:lnTo>
                      <a:pt x="3184856" y="1958525"/>
                    </a:lnTo>
                    <a:lnTo>
                      <a:pt x="3167728" y="1953863"/>
                    </a:lnTo>
                    <a:close/>
                    <a:moveTo>
                      <a:pt x="7153244" y="1941186"/>
                    </a:moveTo>
                    <a:lnTo>
                      <a:pt x="7153273" y="1941196"/>
                    </a:lnTo>
                    <a:lnTo>
                      <a:pt x="7153273" y="1941291"/>
                    </a:lnTo>
                    <a:close/>
                    <a:moveTo>
                      <a:pt x="7139843" y="1930813"/>
                    </a:moveTo>
                    <a:lnTo>
                      <a:pt x="7151368" y="1934528"/>
                    </a:lnTo>
                    <a:lnTo>
                      <a:pt x="7153244" y="1941186"/>
                    </a:lnTo>
                    <a:lnTo>
                      <a:pt x="7141748" y="1937481"/>
                    </a:lnTo>
                    <a:close/>
                    <a:moveTo>
                      <a:pt x="3213560" y="1921266"/>
                    </a:moveTo>
                    <a:lnTo>
                      <a:pt x="3213639" y="1921288"/>
                    </a:lnTo>
                    <a:lnTo>
                      <a:pt x="3213543" y="1921288"/>
                    </a:lnTo>
                    <a:close/>
                    <a:moveTo>
                      <a:pt x="7133556" y="1910620"/>
                    </a:moveTo>
                    <a:lnTo>
                      <a:pt x="7144891" y="1914240"/>
                    </a:lnTo>
                    <a:lnTo>
                      <a:pt x="7147177" y="1921002"/>
                    </a:lnTo>
                    <a:lnTo>
                      <a:pt x="7135842" y="1917383"/>
                    </a:lnTo>
                    <a:close/>
                    <a:moveTo>
                      <a:pt x="3206114" y="1904524"/>
                    </a:moveTo>
                    <a:lnTo>
                      <a:pt x="3222973" y="1909096"/>
                    </a:lnTo>
                    <a:lnTo>
                      <a:pt x="3213560" y="1921266"/>
                    </a:lnTo>
                    <a:lnTo>
                      <a:pt x="3196684" y="1916716"/>
                    </a:lnTo>
                    <a:close/>
                    <a:moveTo>
                      <a:pt x="7125841" y="1890427"/>
                    </a:moveTo>
                    <a:lnTo>
                      <a:pt x="7137081" y="1893951"/>
                    </a:lnTo>
                    <a:lnTo>
                      <a:pt x="7139843" y="1900714"/>
                    </a:lnTo>
                    <a:lnTo>
                      <a:pt x="7139748" y="1900714"/>
                    </a:lnTo>
                    <a:lnTo>
                      <a:pt x="7128509" y="1897190"/>
                    </a:lnTo>
                    <a:close/>
                    <a:moveTo>
                      <a:pt x="7116983" y="1870139"/>
                    </a:moveTo>
                    <a:lnTo>
                      <a:pt x="7128032" y="1873568"/>
                    </a:lnTo>
                    <a:cubicBezTo>
                      <a:pt x="7129080" y="1875854"/>
                      <a:pt x="7130128" y="1878140"/>
                      <a:pt x="7131175" y="1880331"/>
                    </a:cubicBezTo>
                    <a:lnTo>
                      <a:pt x="7120031" y="1876902"/>
                    </a:lnTo>
                    <a:cubicBezTo>
                      <a:pt x="7119078" y="1874616"/>
                      <a:pt x="7118031" y="1872425"/>
                      <a:pt x="7116983" y="1870139"/>
                    </a:cubicBezTo>
                    <a:close/>
                    <a:moveTo>
                      <a:pt x="3234117" y="1868710"/>
                    </a:moveTo>
                    <a:lnTo>
                      <a:pt x="3250691" y="1873282"/>
                    </a:lnTo>
                    <a:lnTo>
                      <a:pt x="3241547" y="1885093"/>
                    </a:lnTo>
                    <a:lnTo>
                      <a:pt x="3224878" y="1880521"/>
                    </a:lnTo>
                    <a:close/>
                    <a:moveTo>
                      <a:pt x="7121307" y="1859929"/>
                    </a:moveTo>
                    <a:lnTo>
                      <a:pt x="7121365" y="1859947"/>
                    </a:lnTo>
                    <a:lnTo>
                      <a:pt x="7121365" y="1860042"/>
                    </a:lnTo>
                    <a:close/>
                    <a:moveTo>
                      <a:pt x="7106887" y="1849851"/>
                    </a:moveTo>
                    <a:lnTo>
                      <a:pt x="7117841" y="1853184"/>
                    </a:lnTo>
                    <a:lnTo>
                      <a:pt x="7121307" y="1859929"/>
                    </a:lnTo>
                    <a:lnTo>
                      <a:pt x="7110411" y="1856614"/>
                    </a:lnTo>
                    <a:cubicBezTo>
                      <a:pt x="7109268" y="1854327"/>
                      <a:pt x="7108125" y="1852137"/>
                      <a:pt x="7106887" y="1849851"/>
                    </a:cubicBezTo>
                    <a:close/>
                    <a:moveTo>
                      <a:pt x="3261168" y="1833944"/>
                    </a:moveTo>
                    <a:lnTo>
                      <a:pt x="3277551" y="1838420"/>
                    </a:lnTo>
                    <a:lnTo>
                      <a:pt x="3268693" y="1849945"/>
                    </a:lnTo>
                    <a:lnTo>
                      <a:pt x="3252215" y="1845469"/>
                    </a:lnTo>
                    <a:close/>
                    <a:moveTo>
                      <a:pt x="7095743" y="1829467"/>
                    </a:moveTo>
                    <a:lnTo>
                      <a:pt x="7106506" y="1832706"/>
                    </a:lnTo>
                    <a:lnTo>
                      <a:pt x="7110411" y="1839468"/>
                    </a:lnTo>
                    <a:lnTo>
                      <a:pt x="7099552" y="1836230"/>
                    </a:lnTo>
                    <a:close/>
                    <a:moveTo>
                      <a:pt x="3294999" y="1815730"/>
                    </a:moveTo>
                    <a:lnTo>
                      <a:pt x="3295077" y="1815751"/>
                    </a:lnTo>
                    <a:lnTo>
                      <a:pt x="3294982" y="1815751"/>
                    </a:lnTo>
                    <a:close/>
                    <a:moveTo>
                      <a:pt x="7083550" y="1809084"/>
                    </a:moveTo>
                    <a:lnTo>
                      <a:pt x="7094218" y="1812132"/>
                    </a:lnTo>
                    <a:lnTo>
                      <a:pt x="7098505" y="1818990"/>
                    </a:lnTo>
                    <a:lnTo>
                      <a:pt x="7098409" y="1818990"/>
                    </a:lnTo>
                    <a:lnTo>
                      <a:pt x="7087741" y="1815847"/>
                    </a:lnTo>
                    <a:close/>
                    <a:moveTo>
                      <a:pt x="3287553" y="1800225"/>
                    </a:moveTo>
                    <a:lnTo>
                      <a:pt x="3303650" y="1804606"/>
                    </a:lnTo>
                    <a:lnTo>
                      <a:pt x="3294999" y="1815730"/>
                    </a:lnTo>
                    <a:lnTo>
                      <a:pt x="3278885" y="1811369"/>
                    </a:lnTo>
                    <a:close/>
                    <a:moveTo>
                      <a:pt x="7070216" y="1788700"/>
                    </a:moveTo>
                    <a:lnTo>
                      <a:pt x="7080788" y="1791653"/>
                    </a:lnTo>
                    <a:lnTo>
                      <a:pt x="7085360" y="1798511"/>
                    </a:lnTo>
                    <a:lnTo>
                      <a:pt x="7074787" y="1795463"/>
                    </a:lnTo>
                    <a:close/>
                    <a:moveTo>
                      <a:pt x="7055928" y="1768317"/>
                    </a:moveTo>
                    <a:lnTo>
                      <a:pt x="7066310" y="1771174"/>
                    </a:lnTo>
                    <a:cubicBezTo>
                      <a:pt x="7067929" y="1773460"/>
                      <a:pt x="7069644" y="1775746"/>
                      <a:pt x="7071263" y="1778032"/>
                    </a:cubicBezTo>
                    <a:lnTo>
                      <a:pt x="7060785" y="1775080"/>
                    </a:lnTo>
                    <a:cubicBezTo>
                      <a:pt x="7059166" y="1772793"/>
                      <a:pt x="7057547" y="1770603"/>
                      <a:pt x="7055928" y="1768317"/>
                    </a:cubicBezTo>
                    <a:close/>
                    <a:moveTo>
                      <a:pt x="3313270" y="1767269"/>
                    </a:moveTo>
                    <a:lnTo>
                      <a:pt x="3329177" y="1771650"/>
                    </a:lnTo>
                    <a:lnTo>
                      <a:pt x="3320795" y="1782509"/>
                    </a:lnTo>
                    <a:lnTo>
                      <a:pt x="3304793" y="1778127"/>
                    </a:lnTo>
                    <a:close/>
                    <a:moveTo>
                      <a:pt x="7040783" y="1747933"/>
                    </a:moveTo>
                    <a:lnTo>
                      <a:pt x="7051070" y="1750791"/>
                    </a:lnTo>
                    <a:lnTo>
                      <a:pt x="7056309" y="1757554"/>
                    </a:lnTo>
                    <a:lnTo>
                      <a:pt x="7056214" y="1757554"/>
                    </a:lnTo>
                    <a:lnTo>
                      <a:pt x="7045926" y="1754696"/>
                    </a:lnTo>
                    <a:close/>
                    <a:moveTo>
                      <a:pt x="3338226" y="1735264"/>
                    </a:moveTo>
                    <a:lnTo>
                      <a:pt x="3353942" y="1739551"/>
                    </a:lnTo>
                    <a:lnTo>
                      <a:pt x="3345750" y="1750123"/>
                    </a:lnTo>
                    <a:lnTo>
                      <a:pt x="3329939" y="1745837"/>
                    </a:lnTo>
                    <a:close/>
                    <a:moveTo>
                      <a:pt x="7024590" y="1727645"/>
                    </a:moveTo>
                    <a:lnTo>
                      <a:pt x="7034687" y="1730407"/>
                    </a:lnTo>
                    <a:lnTo>
                      <a:pt x="7040212" y="1737170"/>
                    </a:lnTo>
                    <a:lnTo>
                      <a:pt x="7030020" y="1734408"/>
                    </a:lnTo>
                    <a:lnTo>
                      <a:pt x="7030115" y="1734408"/>
                    </a:lnTo>
                    <a:close/>
                    <a:moveTo>
                      <a:pt x="7007541" y="1707357"/>
                    </a:moveTo>
                    <a:lnTo>
                      <a:pt x="7017542" y="1710024"/>
                    </a:lnTo>
                    <a:lnTo>
                      <a:pt x="7023352" y="1716786"/>
                    </a:lnTo>
                    <a:lnTo>
                      <a:pt x="7013351" y="1714119"/>
                    </a:lnTo>
                    <a:close/>
                    <a:moveTo>
                      <a:pt x="3362514" y="1704022"/>
                    </a:moveTo>
                    <a:lnTo>
                      <a:pt x="3378040" y="1708213"/>
                    </a:lnTo>
                    <a:lnTo>
                      <a:pt x="3370039" y="1718501"/>
                    </a:lnTo>
                    <a:lnTo>
                      <a:pt x="3370039" y="1718596"/>
                    </a:lnTo>
                    <a:lnTo>
                      <a:pt x="3354513" y="1714310"/>
                    </a:lnTo>
                    <a:close/>
                    <a:moveTo>
                      <a:pt x="6989539" y="1687068"/>
                    </a:moveTo>
                    <a:lnTo>
                      <a:pt x="6999350" y="1689640"/>
                    </a:lnTo>
                    <a:cubicBezTo>
                      <a:pt x="7001445" y="1691926"/>
                      <a:pt x="7003445" y="1694117"/>
                      <a:pt x="7005445" y="1696403"/>
                    </a:cubicBezTo>
                    <a:lnTo>
                      <a:pt x="6995539" y="1693831"/>
                    </a:lnTo>
                    <a:lnTo>
                      <a:pt x="6995635" y="1693831"/>
                    </a:lnTo>
                    <a:cubicBezTo>
                      <a:pt x="6993634" y="1691545"/>
                      <a:pt x="6991634" y="1689355"/>
                      <a:pt x="6989539" y="1687068"/>
                    </a:cubicBezTo>
                    <a:close/>
                    <a:moveTo>
                      <a:pt x="3386232" y="1673733"/>
                    </a:moveTo>
                    <a:lnTo>
                      <a:pt x="3401567" y="1677924"/>
                    </a:lnTo>
                    <a:lnTo>
                      <a:pt x="3393852" y="1688020"/>
                    </a:lnTo>
                    <a:lnTo>
                      <a:pt x="3393756" y="1687925"/>
                    </a:lnTo>
                    <a:lnTo>
                      <a:pt x="3378421" y="1683734"/>
                    </a:lnTo>
                    <a:close/>
                    <a:moveTo>
                      <a:pt x="6970775" y="1666875"/>
                    </a:moveTo>
                    <a:lnTo>
                      <a:pt x="6980490" y="1669352"/>
                    </a:lnTo>
                    <a:lnTo>
                      <a:pt x="6986872" y="1676115"/>
                    </a:lnTo>
                    <a:lnTo>
                      <a:pt x="6977156" y="1673638"/>
                    </a:lnTo>
                    <a:close/>
                    <a:moveTo>
                      <a:pt x="6951058" y="1646682"/>
                    </a:moveTo>
                    <a:lnTo>
                      <a:pt x="6960583" y="1649064"/>
                    </a:lnTo>
                    <a:lnTo>
                      <a:pt x="6967250" y="1655826"/>
                    </a:lnTo>
                    <a:lnTo>
                      <a:pt x="6957630" y="1653445"/>
                    </a:lnTo>
                    <a:lnTo>
                      <a:pt x="6957725" y="1653445"/>
                    </a:lnTo>
                    <a:close/>
                    <a:moveTo>
                      <a:pt x="3409282" y="1644110"/>
                    </a:moveTo>
                    <a:lnTo>
                      <a:pt x="3424332" y="1648206"/>
                    </a:lnTo>
                    <a:lnTo>
                      <a:pt x="3416807" y="1658017"/>
                    </a:lnTo>
                    <a:lnTo>
                      <a:pt x="3401662" y="1653921"/>
                    </a:lnTo>
                    <a:close/>
                    <a:moveTo>
                      <a:pt x="6930579" y="1626680"/>
                    </a:moveTo>
                    <a:lnTo>
                      <a:pt x="6939913" y="1628966"/>
                    </a:lnTo>
                    <a:lnTo>
                      <a:pt x="6946867" y="1635729"/>
                    </a:lnTo>
                    <a:lnTo>
                      <a:pt x="6937437" y="1633443"/>
                    </a:lnTo>
                    <a:lnTo>
                      <a:pt x="6937532" y="1633348"/>
                    </a:lnTo>
                    <a:close/>
                    <a:moveTo>
                      <a:pt x="3431761" y="1615250"/>
                    </a:moveTo>
                    <a:lnTo>
                      <a:pt x="3446620" y="1619345"/>
                    </a:lnTo>
                    <a:lnTo>
                      <a:pt x="3439286" y="1628870"/>
                    </a:lnTo>
                    <a:lnTo>
                      <a:pt x="3424332" y="1624775"/>
                    </a:lnTo>
                    <a:close/>
                    <a:moveTo>
                      <a:pt x="6909338" y="1606582"/>
                    </a:moveTo>
                    <a:lnTo>
                      <a:pt x="6918577" y="1608773"/>
                    </a:lnTo>
                    <a:cubicBezTo>
                      <a:pt x="6920958" y="1610964"/>
                      <a:pt x="6923435" y="1613250"/>
                      <a:pt x="6925816" y="1615440"/>
                    </a:cubicBezTo>
                    <a:lnTo>
                      <a:pt x="6916482" y="1613250"/>
                    </a:lnTo>
                    <a:cubicBezTo>
                      <a:pt x="6914101" y="1611059"/>
                      <a:pt x="6911719" y="1608773"/>
                      <a:pt x="6909338" y="1606582"/>
                    </a:cubicBezTo>
                    <a:close/>
                    <a:moveTo>
                      <a:pt x="3453669" y="1587151"/>
                    </a:moveTo>
                    <a:lnTo>
                      <a:pt x="3468433" y="1591151"/>
                    </a:lnTo>
                    <a:lnTo>
                      <a:pt x="3461289" y="1600486"/>
                    </a:lnTo>
                    <a:lnTo>
                      <a:pt x="3461193" y="1600486"/>
                    </a:lnTo>
                    <a:lnTo>
                      <a:pt x="3446430" y="1596485"/>
                    </a:lnTo>
                    <a:close/>
                    <a:moveTo>
                      <a:pt x="6887335" y="1586580"/>
                    </a:moveTo>
                    <a:lnTo>
                      <a:pt x="6896479" y="1588675"/>
                    </a:lnTo>
                    <a:lnTo>
                      <a:pt x="6903909" y="1595343"/>
                    </a:lnTo>
                    <a:lnTo>
                      <a:pt x="6894765" y="1593247"/>
                    </a:lnTo>
                    <a:close/>
                    <a:moveTo>
                      <a:pt x="6864571" y="1566577"/>
                    </a:moveTo>
                    <a:lnTo>
                      <a:pt x="6873524" y="1568577"/>
                    </a:lnTo>
                    <a:lnTo>
                      <a:pt x="6881239" y="1575245"/>
                    </a:lnTo>
                    <a:lnTo>
                      <a:pt x="6872286" y="1573149"/>
                    </a:lnTo>
                    <a:lnTo>
                      <a:pt x="6872286" y="1573245"/>
                    </a:lnTo>
                    <a:close/>
                    <a:moveTo>
                      <a:pt x="3475005" y="1559719"/>
                    </a:moveTo>
                    <a:lnTo>
                      <a:pt x="3489578" y="1563719"/>
                    </a:lnTo>
                    <a:lnTo>
                      <a:pt x="3482529" y="1572768"/>
                    </a:lnTo>
                    <a:lnTo>
                      <a:pt x="3467956" y="1568768"/>
                    </a:lnTo>
                    <a:close/>
                    <a:moveTo>
                      <a:pt x="6841139" y="1546670"/>
                    </a:moveTo>
                    <a:lnTo>
                      <a:pt x="6849997" y="1548670"/>
                    </a:lnTo>
                    <a:cubicBezTo>
                      <a:pt x="6852664" y="1550861"/>
                      <a:pt x="6855331" y="1553147"/>
                      <a:pt x="6857903" y="1555338"/>
                    </a:cubicBezTo>
                    <a:lnTo>
                      <a:pt x="6849045" y="1553338"/>
                    </a:lnTo>
                    <a:cubicBezTo>
                      <a:pt x="6846378" y="1551147"/>
                      <a:pt x="6843806" y="1548956"/>
                      <a:pt x="6841139" y="1546670"/>
                    </a:cubicBezTo>
                    <a:close/>
                    <a:moveTo>
                      <a:pt x="3495864" y="1532953"/>
                    </a:moveTo>
                    <a:lnTo>
                      <a:pt x="3510247" y="1536859"/>
                    </a:lnTo>
                    <a:lnTo>
                      <a:pt x="3503389" y="1545717"/>
                    </a:lnTo>
                    <a:lnTo>
                      <a:pt x="3489006" y="1541812"/>
                    </a:lnTo>
                    <a:close/>
                    <a:moveTo>
                      <a:pt x="6817041" y="1526953"/>
                    </a:moveTo>
                    <a:lnTo>
                      <a:pt x="6825708" y="1528858"/>
                    </a:lnTo>
                    <a:cubicBezTo>
                      <a:pt x="6828471" y="1531049"/>
                      <a:pt x="6831138" y="1533240"/>
                      <a:pt x="6833900" y="1535526"/>
                    </a:cubicBezTo>
                    <a:lnTo>
                      <a:pt x="6825137" y="1533621"/>
                    </a:lnTo>
                    <a:lnTo>
                      <a:pt x="6825137" y="1533525"/>
                    </a:lnTo>
                    <a:cubicBezTo>
                      <a:pt x="6822470" y="1531335"/>
                      <a:pt x="6819708" y="1529144"/>
                      <a:pt x="6817041" y="1526953"/>
                    </a:cubicBezTo>
                    <a:close/>
                    <a:moveTo>
                      <a:pt x="6792181" y="1507141"/>
                    </a:moveTo>
                    <a:lnTo>
                      <a:pt x="6800753" y="1508951"/>
                    </a:lnTo>
                    <a:lnTo>
                      <a:pt x="6809135" y="1515523"/>
                    </a:lnTo>
                    <a:lnTo>
                      <a:pt x="6800562" y="1513714"/>
                    </a:lnTo>
                    <a:close/>
                    <a:moveTo>
                      <a:pt x="3516248" y="1506760"/>
                    </a:moveTo>
                    <a:lnTo>
                      <a:pt x="3530440" y="1510665"/>
                    </a:lnTo>
                    <a:lnTo>
                      <a:pt x="3523773" y="1519333"/>
                    </a:lnTo>
                    <a:lnTo>
                      <a:pt x="3509485" y="1515427"/>
                    </a:lnTo>
                    <a:close/>
                    <a:moveTo>
                      <a:pt x="6766749" y="1487424"/>
                    </a:moveTo>
                    <a:lnTo>
                      <a:pt x="6775131" y="1489139"/>
                    </a:lnTo>
                    <a:lnTo>
                      <a:pt x="6783703" y="1495711"/>
                    </a:lnTo>
                    <a:lnTo>
                      <a:pt x="6775226" y="1493901"/>
                    </a:lnTo>
                    <a:lnTo>
                      <a:pt x="6775321" y="1493997"/>
                    </a:lnTo>
                    <a:close/>
                    <a:moveTo>
                      <a:pt x="3536060" y="1481423"/>
                    </a:moveTo>
                    <a:lnTo>
                      <a:pt x="3550062" y="1485233"/>
                    </a:lnTo>
                    <a:lnTo>
                      <a:pt x="3543585" y="1493710"/>
                    </a:lnTo>
                    <a:lnTo>
                      <a:pt x="3543585" y="1493615"/>
                    </a:lnTo>
                    <a:lnTo>
                      <a:pt x="3529488" y="1489805"/>
                    </a:lnTo>
                    <a:close/>
                    <a:moveTo>
                      <a:pt x="3562902" y="1468464"/>
                    </a:moveTo>
                    <a:lnTo>
                      <a:pt x="3562920" y="1468469"/>
                    </a:lnTo>
                    <a:lnTo>
                      <a:pt x="3562825" y="1468564"/>
                    </a:lnTo>
                    <a:close/>
                    <a:moveTo>
                      <a:pt x="6740650" y="1467898"/>
                    </a:moveTo>
                    <a:lnTo>
                      <a:pt x="6748937" y="1469517"/>
                    </a:lnTo>
                    <a:cubicBezTo>
                      <a:pt x="6751890" y="1471708"/>
                      <a:pt x="6754842" y="1473899"/>
                      <a:pt x="6757795" y="1476090"/>
                    </a:cubicBezTo>
                    <a:lnTo>
                      <a:pt x="6749508" y="1474375"/>
                    </a:lnTo>
                    <a:lnTo>
                      <a:pt x="6749413" y="1474375"/>
                    </a:lnTo>
                    <a:cubicBezTo>
                      <a:pt x="6746460" y="1472184"/>
                      <a:pt x="6743603" y="1469994"/>
                      <a:pt x="6740650" y="1467898"/>
                    </a:cubicBezTo>
                    <a:close/>
                    <a:moveTo>
                      <a:pt x="3555396" y="1456468"/>
                    </a:moveTo>
                    <a:lnTo>
                      <a:pt x="3569207" y="1460278"/>
                    </a:lnTo>
                    <a:lnTo>
                      <a:pt x="3562902" y="1468464"/>
                    </a:lnTo>
                    <a:lnTo>
                      <a:pt x="3549014" y="1464659"/>
                    </a:lnTo>
                    <a:close/>
                    <a:moveTo>
                      <a:pt x="6713980" y="1448372"/>
                    </a:moveTo>
                    <a:lnTo>
                      <a:pt x="6722076" y="1449991"/>
                    </a:lnTo>
                    <a:lnTo>
                      <a:pt x="6731030" y="1456468"/>
                    </a:lnTo>
                    <a:lnTo>
                      <a:pt x="6722839" y="1454849"/>
                    </a:lnTo>
                    <a:lnTo>
                      <a:pt x="6722934" y="1454849"/>
                    </a:lnTo>
                    <a:close/>
                    <a:moveTo>
                      <a:pt x="3574446" y="1432179"/>
                    </a:moveTo>
                    <a:lnTo>
                      <a:pt x="3588162" y="1435894"/>
                    </a:lnTo>
                    <a:lnTo>
                      <a:pt x="3581970" y="1443990"/>
                    </a:lnTo>
                    <a:lnTo>
                      <a:pt x="3581875" y="1443895"/>
                    </a:lnTo>
                    <a:lnTo>
                      <a:pt x="3568159" y="1440180"/>
                    </a:lnTo>
                    <a:close/>
                    <a:moveTo>
                      <a:pt x="6686739" y="1428941"/>
                    </a:moveTo>
                    <a:lnTo>
                      <a:pt x="6694740" y="1430465"/>
                    </a:lnTo>
                    <a:cubicBezTo>
                      <a:pt x="6697883" y="1432656"/>
                      <a:pt x="6700931" y="1434751"/>
                      <a:pt x="6703979" y="1436942"/>
                    </a:cubicBezTo>
                    <a:lnTo>
                      <a:pt x="6695978" y="1435418"/>
                    </a:lnTo>
                    <a:lnTo>
                      <a:pt x="6695883" y="1435418"/>
                    </a:lnTo>
                    <a:cubicBezTo>
                      <a:pt x="6692835" y="1433227"/>
                      <a:pt x="6689787" y="1431132"/>
                      <a:pt x="6686739" y="1428941"/>
                    </a:cubicBezTo>
                    <a:close/>
                    <a:moveTo>
                      <a:pt x="3600336" y="1419887"/>
                    </a:moveTo>
                    <a:lnTo>
                      <a:pt x="3600354" y="1419892"/>
                    </a:lnTo>
                    <a:lnTo>
                      <a:pt x="3600259" y="1419987"/>
                    </a:lnTo>
                    <a:close/>
                    <a:moveTo>
                      <a:pt x="6658831" y="1409700"/>
                    </a:moveTo>
                    <a:lnTo>
                      <a:pt x="6666641" y="1411129"/>
                    </a:lnTo>
                    <a:cubicBezTo>
                      <a:pt x="6669784" y="1413320"/>
                      <a:pt x="6672928" y="1415415"/>
                      <a:pt x="6675976" y="1417606"/>
                    </a:cubicBezTo>
                    <a:lnTo>
                      <a:pt x="6668070" y="1416082"/>
                    </a:lnTo>
                    <a:lnTo>
                      <a:pt x="6668165" y="1416082"/>
                    </a:lnTo>
                    <a:cubicBezTo>
                      <a:pt x="6665022" y="1413891"/>
                      <a:pt x="6661974" y="1411796"/>
                      <a:pt x="6658831" y="1409700"/>
                    </a:cubicBezTo>
                    <a:close/>
                    <a:moveTo>
                      <a:pt x="3592829" y="1408367"/>
                    </a:moveTo>
                    <a:lnTo>
                      <a:pt x="3606354" y="1412081"/>
                    </a:lnTo>
                    <a:lnTo>
                      <a:pt x="3600336" y="1419887"/>
                    </a:lnTo>
                    <a:lnTo>
                      <a:pt x="3586733" y="1416177"/>
                    </a:lnTo>
                    <a:close/>
                    <a:moveTo>
                      <a:pt x="6630446" y="1390460"/>
                    </a:moveTo>
                    <a:lnTo>
                      <a:pt x="6638161" y="1391889"/>
                    </a:lnTo>
                    <a:cubicBezTo>
                      <a:pt x="6641400" y="1394080"/>
                      <a:pt x="6644543" y="1396175"/>
                      <a:pt x="6647781" y="1398271"/>
                    </a:cubicBezTo>
                    <a:lnTo>
                      <a:pt x="6640066" y="1396842"/>
                    </a:lnTo>
                    <a:lnTo>
                      <a:pt x="6639971" y="1396842"/>
                    </a:lnTo>
                    <a:cubicBezTo>
                      <a:pt x="6636828" y="1394746"/>
                      <a:pt x="6633685" y="1392556"/>
                      <a:pt x="6630446" y="1390460"/>
                    </a:cubicBezTo>
                    <a:close/>
                    <a:moveTo>
                      <a:pt x="3611022" y="1385126"/>
                    </a:moveTo>
                    <a:lnTo>
                      <a:pt x="3624357" y="1388745"/>
                    </a:lnTo>
                    <a:lnTo>
                      <a:pt x="3618451" y="1396460"/>
                    </a:lnTo>
                    <a:lnTo>
                      <a:pt x="3605021" y="1392841"/>
                    </a:lnTo>
                    <a:close/>
                    <a:moveTo>
                      <a:pt x="6601490" y="1371315"/>
                    </a:moveTo>
                    <a:lnTo>
                      <a:pt x="6609015" y="1372648"/>
                    </a:lnTo>
                    <a:cubicBezTo>
                      <a:pt x="6612253" y="1374744"/>
                      <a:pt x="6615492" y="1376934"/>
                      <a:pt x="6618730" y="1379030"/>
                    </a:cubicBezTo>
                    <a:lnTo>
                      <a:pt x="6611110" y="1377697"/>
                    </a:lnTo>
                    <a:lnTo>
                      <a:pt x="6611206" y="1377697"/>
                    </a:lnTo>
                    <a:cubicBezTo>
                      <a:pt x="6607967" y="1375601"/>
                      <a:pt x="6604728" y="1373410"/>
                      <a:pt x="6601490" y="1371315"/>
                    </a:cubicBezTo>
                    <a:close/>
                    <a:moveTo>
                      <a:pt x="3628643" y="1362456"/>
                    </a:moveTo>
                    <a:lnTo>
                      <a:pt x="3641883" y="1366076"/>
                    </a:lnTo>
                    <a:lnTo>
                      <a:pt x="3636072" y="1373600"/>
                    </a:lnTo>
                    <a:lnTo>
                      <a:pt x="3622833" y="1369981"/>
                    </a:lnTo>
                    <a:close/>
                    <a:moveTo>
                      <a:pt x="6572058" y="1352360"/>
                    </a:moveTo>
                    <a:lnTo>
                      <a:pt x="6579487" y="1353598"/>
                    </a:lnTo>
                    <a:lnTo>
                      <a:pt x="6589393" y="1359980"/>
                    </a:lnTo>
                    <a:lnTo>
                      <a:pt x="6581964" y="1358647"/>
                    </a:lnTo>
                    <a:close/>
                    <a:moveTo>
                      <a:pt x="4847735" y="1351400"/>
                    </a:moveTo>
                    <a:lnTo>
                      <a:pt x="4847747" y="1351407"/>
                    </a:lnTo>
                    <a:lnTo>
                      <a:pt x="4847652" y="1351407"/>
                    </a:lnTo>
                    <a:close/>
                    <a:moveTo>
                      <a:pt x="4761070" y="1350550"/>
                    </a:moveTo>
                    <a:lnTo>
                      <a:pt x="4768975" y="1355027"/>
                    </a:lnTo>
                    <a:cubicBezTo>
                      <a:pt x="4763451" y="1355122"/>
                      <a:pt x="4757736" y="1355217"/>
                      <a:pt x="4752116" y="1355313"/>
                    </a:cubicBezTo>
                    <a:lnTo>
                      <a:pt x="4752116" y="1355217"/>
                    </a:lnTo>
                    <a:lnTo>
                      <a:pt x="4744401" y="1350741"/>
                    </a:lnTo>
                    <a:cubicBezTo>
                      <a:pt x="4750020" y="1350741"/>
                      <a:pt x="4755640" y="1350646"/>
                      <a:pt x="4761070" y="1350550"/>
                    </a:cubicBezTo>
                    <a:close/>
                    <a:moveTo>
                      <a:pt x="4692204" y="1350550"/>
                    </a:moveTo>
                    <a:cubicBezTo>
                      <a:pt x="4698109" y="1350550"/>
                      <a:pt x="4704015" y="1350741"/>
                      <a:pt x="4709920" y="1350741"/>
                    </a:cubicBezTo>
                    <a:lnTo>
                      <a:pt x="4717350" y="1355217"/>
                    </a:lnTo>
                    <a:cubicBezTo>
                      <a:pt x="4711444" y="1355217"/>
                      <a:pt x="4705444" y="1355122"/>
                      <a:pt x="4699443" y="1355027"/>
                    </a:cubicBezTo>
                    <a:close/>
                    <a:moveTo>
                      <a:pt x="4808980" y="1348836"/>
                    </a:moveTo>
                    <a:lnTo>
                      <a:pt x="4817267" y="1353217"/>
                    </a:lnTo>
                    <a:cubicBezTo>
                      <a:pt x="4812028" y="1353503"/>
                      <a:pt x="4806789" y="1353693"/>
                      <a:pt x="4801551" y="1353979"/>
                    </a:cubicBezTo>
                    <a:lnTo>
                      <a:pt x="4793359" y="1349502"/>
                    </a:lnTo>
                    <a:cubicBezTo>
                      <a:pt x="4798598" y="1349312"/>
                      <a:pt x="4803837" y="1349026"/>
                      <a:pt x="4808980" y="1348836"/>
                    </a:cubicBezTo>
                    <a:close/>
                    <a:moveTo>
                      <a:pt x="4637054" y="1348836"/>
                    </a:moveTo>
                    <a:cubicBezTo>
                      <a:pt x="4643340" y="1349122"/>
                      <a:pt x="4649532" y="1349312"/>
                      <a:pt x="4655723" y="1349502"/>
                    </a:cubicBezTo>
                    <a:lnTo>
                      <a:pt x="4662581" y="1353979"/>
                    </a:lnTo>
                    <a:cubicBezTo>
                      <a:pt x="4656295" y="1353789"/>
                      <a:pt x="4650008" y="1353503"/>
                      <a:pt x="4643721" y="1353313"/>
                    </a:cubicBezTo>
                    <a:lnTo>
                      <a:pt x="4643817" y="1353408"/>
                    </a:lnTo>
                    <a:close/>
                    <a:moveTo>
                      <a:pt x="4890495" y="1347398"/>
                    </a:moveTo>
                    <a:lnTo>
                      <a:pt x="4890514" y="1347407"/>
                    </a:lnTo>
                    <a:lnTo>
                      <a:pt x="4890419" y="1347407"/>
                    </a:lnTo>
                    <a:close/>
                    <a:moveTo>
                      <a:pt x="4853653" y="1345883"/>
                    </a:moveTo>
                    <a:lnTo>
                      <a:pt x="4862320" y="1350265"/>
                    </a:lnTo>
                    <a:lnTo>
                      <a:pt x="4847735" y="1351400"/>
                    </a:lnTo>
                    <a:lnTo>
                      <a:pt x="4839174" y="1347026"/>
                    </a:lnTo>
                    <a:cubicBezTo>
                      <a:pt x="4844032" y="1346645"/>
                      <a:pt x="4848890" y="1346264"/>
                      <a:pt x="4853653" y="1345883"/>
                    </a:cubicBezTo>
                    <a:close/>
                    <a:moveTo>
                      <a:pt x="4579047" y="1345788"/>
                    </a:moveTo>
                    <a:cubicBezTo>
                      <a:pt x="4585619" y="1346169"/>
                      <a:pt x="4592191" y="1346645"/>
                      <a:pt x="4598668" y="1346931"/>
                    </a:cubicBezTo>
                    <a:lnTo>
                      <a:pt x="4605050" y="1351407"/>
                    </a:lnTo>
                    <a:cubicBezTo>
                      <a:pt x="4598478" y="1351026"/>
                      <a:pt x="4591905" y="1350646"/>
                      <a:pt x="4585238" y="1350169"/>
                    </a:cubicBezTo>
                    <a:lnTo>
                      <a:pt x="4585238" y="1350265"/>
                    </a:lnTo>
                    <a:close/>
                    <a:moveTo>
                      <a:pt x="4929732" y="1342157"/>
                    </a:moveTo>
                    <a:lnTo>
                      <a:pt x="4929757" y="1342168"/>
                    </a:lnTo>
                    <a:lnTo>
                      <a:pt x="4929662" y="1342168"/>
                    </a:lnTo>
                    <a:close/>
                    <a:moveTo>
                      <a:pt x="4894991" y="1341501"/>
                    </a:moveTo>
                    <a:lnTo>
                      <a:pt x="4903944" y="1345788"/>
                    </a:lnTo>
                    <a:lnTo>
                      <a:pt x="4890495" y="1347398"/>
                    </a:lnTo>
                    <a:lnTo>
                      <a:pt x="4881561" y="1343121"/>
                    </a:lnTo>
                    <a:cubicBezTo>
                      <a:pt x="4886037" y="1342644"/>
                      <a:pt x="4890514" y="1342073"/>
                      <a:pt x="4894991" y="1341501"/>
                    </a:cubicBezTo>
                    <a:close/>
                    <a:moveTo>
                      <a:pt x="4518468" y="1341216"/>
                    </a:moveTo>
                    <a:cubicBezTo>
                      <a:pt x="4525326" y="1341787"/>
                      <a:pt x="4532184" y="1342359"/>
                      <a:pt x="4538946" y="1342930"/>
                    </a:cubicBezTo>
                    <a:lnTo>
                      <a:pt x="4544662" y="1347407"/>
                    </a:lnTo>
                    <a:cubicBezTo>
                      <a:pt x="4537803" y="1346835"/>
                      <a:pt x="4530945" y="1346264"/>
                      <a:pt x="4523992" y="1345692"/>
                    </a:cubicBezTo>
                    <a:lnTo>
                      <a:pt x="4524087" y="1345692"/>
                    </a:lnTo>
                    <a:close/>
                    <a:moveTo>
                      <a:pt x="3645883" y="1340263"/>
                    </a:moveTo>
                    <a:lnTo>
                      <a:pt x="3658933" y="1343787"/>
                    </a:lnTo>
                    <a:lnTo>
                      <a:pt x="3653313" y="1351121"/>
                    </a:lnTo>
                    <a:lnTo>
                      <a:pt x="3653313" y="1351217"/>
                    </a:lnTo>
                    <a:lnTo>
                      <a:pt x="3640168" y="1347597"/>
                    </a:lnTo>
                    <a:close/>
                    <a:moveTo>
                      <a:pt x="4932710" y="1335977"/>
                    </a:moveTo>
                    <a:lnTo>
                      <a:pt x="4942044" y="1340168"/>
                    </a:lnTo>
                    <a:lnTo>
                      <a:pt x="4929732" y="1342157"/>
                    </a:lnTo>
                    <a:lnTo>
                      <a:pt x="4920518" y="1337977"/>
                    </a:lnTo>
                    <a:cubicBezTo>
                      <a:pt x="4924614" y="1337310"/>
                      <a:pt x="4928710" y="1336644"/>
                      <a:pt x="4932710" y="1335977"/>
                    </a:cubicBezTo>
                    <a:close/>
                    <a:moveTo>
                      <a:pt x="4455412" y="1335120"/>
                    </a:moveTo>
                    <a:cubicBezTo>
                      <a:pt x="4462556" y="1335882"/>
                      <a:pt x="4469604" y="1336548"/>
                      <a:pt x="4476653" y="1337310"/>
                    </a:cubicBezTo>
                    <a:lnTo>
                      <a:pt x="4481796" y="1341787"/>
                    </a:lnTo>
                    <a:cubicBezTo>
                      <a:pt x="4474653" y="1341121"/>
                      <a:pt x="4467509" y="1340358"/>
                      <a:pt x="4460270" y="1339597"/>
                    </a:cubicBezTo>
                    <a:lnTo>
                      <a:pt x="4460365" y="1339597"/>
                    </a:lnTo>
                    <a:close/>
                    <a:moveTo>
                      <a:pt x="6542244" y="1333405"/>
                    </a:moveTo>
                    <a:lnTo>
                      <a:pt x="6549483" y="1334643"/>
                    </a:lnTo>
                    <a:cubicBezTo>
                      <a:pt x="6552818" y="1336739"/>
                      <a:pt x="6556246" y="1338834"/>
                      <a:pt x="6559580" y="1340930"/>
                    </a:cubicBezTo>
                    <a:lnTo>
                      <a:pt x="6552246" y="1339692"/>
                    </a:lnTo>
                    <a:cubicBezTo>
                      <a:pt x="6548912" y="1337596"/>
                      <a:pt x="6545578" y="1335501"/>
                      <a:pt x="6542244" y="1333405"/>
                    </a:cubicBezTo>
                    <a:close/>
                    <a:moveTo>
                      <a:pt x="4967000" y="1329214"/>
                    </a:moveTo>
                    <a:lnTo>
                      <a:pt x="4976620" y="1333310"/>
                    </a:lnTo>
                    <a:cubicBezTo>
                      <a:pt x="4973001" y="1334167"/>
                      <a:pt x="4969286" y="1334929"/>
                      <a:pt x="4965476" y="1335786"/>
                    </a:cubicBezTo>
                    <a:lnTo>
                      <a:pt x="4965476" y="1335691"/>
                    </a:lnTo>
                    <a:lnTo>
                      <a:pt x="4955951" y="1331596"/>
                    </a:lnTo>
                    <a:cubicBezTo>
                      <a:pt x="4959666" y="1330833"/>
                      <a:pt x="4963381" y="1329976"/>
                      <a:pt x="4967000" y="1329214"/>
                    </a:cubicBezTo>
                    <a:close/>
                    <a:moveTo>
                      <a:pt x="4390166" y="1327690"/>
                    </a:moveTo>
                    <a:cubicBezTo>
                      <a:pt x="4397595" y="1328643"/>
                      <a:pt x="4404835" y="1329500"/>
                      <a:pt x="4412169" y="1330357"/>
                    </a:cubicBezTo>
                    <a:lnTo>
                      <a:pt x="4416645" y="1334739"/>
                    </a:lnTo>
                    <a:cubicBezTo>
                      <a:pt x="4409311" y="1333881"/>
                      <a:pt x="4401882" y="1332929"/>
                      <a:pt x="4394452" y="1332072"/>
                    </a:cubicBezTo>
                    <a:close/>
                    <a:moveTo>
                      <a:pt x="4997766" y="1321213"/>
                    </a:moveTo>
                    <a:lnTo>
                      <a:pt x="5007576" y="1325214"/>
                    </a:lnTo>
                    <a:cubicBezTo>
                      <a:pt x="5004338" y="1326166"/>
                      <a:pt x="5001004" y="1327119"/>
                      <a:pt x="4997671" y="1328071"/>
                    </a:cubicBezTo>
                    <a:lnTo>
                      <a:pt x="4997671" y="1327976"/>
                    </a:lnTo>
                    <a:lnTo>
                      <a:pt x="4987955" y="1323975"/>
                    </a:lnTo>
                    <a:cubicBezTo>
                      <a:pt x="4991289" y="1323118"/>
                      <a:pt x="4994622" y="1322166"/>
                      <a:pt x="4997766" y="1321213"/>
                    </a:cubicBezTo>
                    <a:close/>
                    <a:moveTo>
                      <a:pt x="4322824" y="1318737"/>
                    </a:moveTo>
                    <a:cubicBezTo>
                      <a:pt x="4330444" y="1319784"/>
                      <a:pt x="4337969" y="1320927"/>
                      <a:pt x="4345494" y="1321880"/>
                    </a:cubicBezTo>
                    <a:lnTo>
                      <a:pt x="4349304" y="1326261"/>
                    </a:lnTo>
                    <a:cubicBezTo>
                      <a:pt x="4341684" y="1325214"/>
                      <a:pt x="4334064" y="1324166"/>
                      <a:pt x="4326444" y="1323023"/>
                    </a:cubicBezTo>
                    <a:close/>
                    <a:moveTo>
                      <a:pt x="3662838" y="1318641"/>
                    </a:moveTo>
                    <a:lnTo>
                      <a:pt x="3675792" y="1322165"/>
                    </a:lnTo>
                    <a:lnTo>
                      <a:pt x="3670267" y="1329404"/>
                    </a:lnTo>
                    <a:lnTo>
                      <a:pt x="3670172" y="1329309"/>
                    </a:lnTo>
                    <a:lnTo>
                      <a:pt x="3657218" y="1325785"/>
                    </a:lnTo>
                    <a:close/>
                    <a:moveTo>
                      <a:pt x="6511765" y="1314546"/>
                    </a:moveTo>
                    <a:lnTo>
                      <a:pt x="6518909" y="1315689"/>
                    </a:lnTo>
                    <a:cubicBezTo>
                      <a:pt x="6522337" y="1317784"/>
                      <a:pt x="6525766" y="1319880"/>
                      <a:pt x="6529100" y="1321975"/>
                    </a:cubicBezTo>
                    <a:lnTo>
                      <a:pt x="6521861" y="1320832"/>
                    </a:lnTo>
                    <a:lnTo>
                      <a:pt x="6521956" y="1320832"/>
                    </a:lnTo>
                    <a:cubicBezTo>
                      <a:pt x="6518622" y="1318737"/>
                      <a:pt x="6515194" y="1316641"/>
                      <a:pt x="6511765" y="1314546"/>
                    </a:cubicBezTo>
                    <a:close/>
                    <a:moveTo>
                      <a:pt x="5025007" y="1312069"/>
                    </a:moveTo>
                    <a:lnTo>
                      <a:pt x="5035008" y="1315879"/>
                    </a:lnTo>
                    <a:cubicBezTo>
                      <a:pt x="5032151" y="1316927"/>
                      <a:pt x="5029294" y="1318070"/>
                      <a:pt x="5026341" y="1319118"/>
                    </a:cubicBezTo>
                    <a:lnTo>
                      <a:pt x="5026246" y="1319118"/>
                    </a:lnTo>
                    <a:lnTo>
                      <a:pt x="5016340" y="1315213"/>
                    </a:lnTo>
                    <a:cubicBezTo>
                      <a:pt x="5019292" y="1314165"/>
                      <a:pt x="5022150" y="1313117"/>
                      <a:pt x="5025007" y="1312069"/>
                    </a:cubicBezTo>
                    <a:close/>
                    <a:moveTo>
                      <a:pt x="4253863" y="1308259"/>
                    </a:moveTo>
                    <a:cubicBezTo>
                      <a:pt x="4261674" y="1309498"/>
                      <a:pt x="4269389" y="1310736"/>
                      <a:pt x="4277104" y="1311879"/>
                    </a:cubicBezTo>
                    <a:lnTo>
                      <a:pt x="4280152" y="1316165"/>
                    </a:lnTo>
                    <a:cubicBezTo>
                      <a:pt x="4272342" y="1314927"/>
                      <a:pt x="4264531" y="1313689"/>
                      <a:pt x="4256721" y="1312450"/>
                    </a:cubicBezTo>
                    <a:close/>
                    <a:moveTo>
                      <a:pt x="3686572" y="1307856"/>
                    </a:moveTo>
                    <a:lnTo>
                      <a:pt x="3686650" y="1307878"/>
                    </a:lnTo>
                    <a:lnTo>
                      <a:pt x="3686555" y="1307878"/>
                    </a:lnTo>
                    <a:close/>
                    <a:moveTo>
                      <a:pt x="5048629" y="1301877"/>
                    </a:moveTo>
                    <a:lnTo>
                      <a:pt x="5058726" y="1305592"/>
                    </a:lnTo>
                    <a:cubicBezTo>
                      <a:pt x="5056249" y="1306831"/>
                      <a:pt x="5053773" y="1307973"/>
                      <a:pt x="5051201" y="1309116"/>
                    </a:cubicBezTo>
                    <a:lnTo>
                      <a:pt x="5051201" y="1309212"/>
                    </a:lnTo>
                    <a:lnTo>
                      <a:pt x="5041104" y="1305402"/>
                    </a:lnTo>
                    <a:cubicBezTo>
                      <a:pt x="5043676" y="1304259"/>
                      <a:pt x="5046153" y="1303116"/>
                      <a:pt x="5048629" y="1301877"/>
                    </a:cubicBezTo>
                    <a:close/>
                    <a:moveTo>
                      <a:pt x="3679221" y="1297305"/>
                    </a:moveTo>
                    <a:lnTo>
                      <a:pt x="3691984" y="1300829"/>
                    </a:lnTo>
                    <a:lnTo>
                      <a:pt x="3686572" y="1307856"/>
                    </a:lnTo>
                    <a:lnTo>
                      <a:pt x="3673792" y="1304353"/>
                    </a:lnTo>
                    <a:close/>
                    <a:moveTo>
                      <a:pt x="4183378" y="1296353"/>
                    </a:moveTo>
                    <a:cubicBezTo>
                      <a:pt x="4191284" y="1297782"/>
                      <a:pt x="4199190" y="1299115"/>
                      <a:pt x="4207000" y="1300449"/>
                    </a:cubicBezTo>
                    <a:lnTo>
                      <a:pt x="4209286" y="1304544"/>
                    </a:lnTo>
                    <a:cubicBezTo>
                      <a:pt x="4201380" y="1303211"/>
                      <a:pt x="4193379" y="1301782"/>
                      <a:pt x="4185474" y="1300354"/>
                    </a:cubicBezTo>
                    <a:lnTo>
                      <a:pt x="4185474" y="1300449"/>
                    </a:lnTo>
                    <a:close/>
                    <a:moveTo>
                      <a:pt x="6480999" y="1295877"/>
                    </a:moveTo>
                    <a:lnTo>
                      <a:pt x="6488047" y="1296924"/>
                    </a:lnTo>
                    <a:cubicBezTo>
                      <a:pt x="6491476" y="1299020"/>
                      <a:pt x="6495001" y="1301115"/>
                      <a:pt x="6498430" y="1303211"/>
                    </a:cubicBezTo>
                    <a:lnTo>
                      <a:pt x="6491381" y="1302068"/>
                    </a:lnTo>
                    <a:lnTo>
                      <a:pt x="6491286" y="1302068"/>
                    </a:lnTo>
                    <a:cubicBezTo>
                      <a:pt x="6487857" y="1299973"/>
                      <a:pt x="6484428" y="1297877"/>
                      <a:pt x="6480999" y="1295877"/>
                    </a:cubicBezTo>
                    <a:close/>
                    <a:moveTo>
                      <a:pt x="5068632" y="1290829"/>
                    </a:moveTo>
                    <a:lnTo>
                      <a:pt x="5078824" y="1294448"/>
                    </a:lnTo>
                    <a:cubicBezTo>
                      <a:pt x="5076728" y="1295781"/>
                      <a:pt x="5074633" y="1297020"/>
                      <a:pt x="5072537" y="1298353"/>
                    </a:cubicBezTo>
                    <a:lnTo>
                      <a:pt x="5072537" y="1298258"/>
                    </a:lnTo>
                    <a:lnTo>
                      <a:pt x="5062345" y="1294639"/>
                    </a:lnTo>
                    <a:cubicBezTo>
                      <a:pt x="5064536" y="1293400"/>
                      <a:pt x="5066536" y="1292067"/>
                      <a:pt x="5068632" y="1290829"/>
                    </a:cubicBezTo>
                    <a:close/>
                    <a:moveTo>
                      <a:pt x="5090186" y="1286233"/>
                    </a:moveTo>
                    <a:lnTo>
                      <a:pt x="5090253" y="1286256"/>
                    </a:lnTo>
                    <a:lnTo>
                      <a:pt x="5090158" y="1286256"/>
                    </a:lnTo>
                    <a:close/>
                    <a:moveTo>
                      <a:pt x="4111941" y="1283018"/>
                    </a:moveTo>
                    <a:cubicBezTo>
                      <a:pt x="4119942" y="1284542"/>
                      <a:pt x="4127943" y="1286066"/>
                      <a:pt x="4135848" y="1287590"/>
                    </a:cubicBezTo>
                    <a:lnTo>
                      <a:pt x="4137468" y="1291590"/>
                    </a:lnTo>
                    <a:cubicBezTo>
                      <a:pt x="4129371" y="1290066"/>
                      <a:pt x="4121370" y="1288542"/>
                      <a:pt x="4113370" y="1287018"/>
                    </a:cubicBezTo>
                    <a:lnTo>
                      <a:pt x="4113274" y="1287018"/>
                    </a:lnTo>
                    <a:close/>
                    <a:moveTo>
                      <a:pt x="5085015" y="1278636"/>
                    </a:moveTo>
                    <a:lnTo>
                      <a:pt x="5095302" y="1282065"/>
                    </a:lnTo>
                    <a:lnTo>
                      <a:pt x="5090186" y="1286233"/>
                    </a:lnTo>
                    <a:lnTo>
                      <a:pt x="5079967" y="1282732"/>
                    </a:lnTo>
                    <a:cubicBezTo>
                      <a:pt x="5081776" y="1281399"/>
                      <a:pt x="5083491" y="1279970"/>
                      <a:pt x="5085015" y="1278636"/>
                    </a:cubicBezTo>
                    <a:close/>
                    <a:moveTo>
                      <a:pt x="6449662" y="1277208"/>
                    </a:moveTo>
                    <a:lnTo>
                      <a:pt x="6456615" y="1278256"/>
                    </a:lnTo>
                    <a:lnTo>
                      <a:pt x="6467093" y="1284447"/>
                    </a:lnTo>
                    <a:lnTo>
                      <a:pt x="6460139" y="1283399"/>
                    </a:lnTo>
                    <a:close/>
                    <a:moveTo>
                      <a:pt x="3695509" y="1276636"/>
                    </a:moveTo>
                    <a:lnTo>
                      <a:pt x="3708177" y="1280065"/>
                    </a:lnTo>
                    <a:lnTo>
                      <a:pt x="3702843" y="1286923"/>
                    </a:lnTo>
                    <a:lnTo>
                      <a:pt x="3690175" y="1283494"/>
                    </a:lnTo>
                    <a:close/>
                    <a:moveTo>
                      <a:pt x="5104372" y="1273374"/>
                    </a:moveTo>
                    <a:lnTo>
                      <a:pt x="5104446" y="1273398"/>
                    </a:lnTo>
                    <a:lnTo>
                      <a:pt x="5104351" y="1273398"/>
                    </a:lnTo>
                    <a:close/>
                    <a:moveTo>
                      <a:pt x="4039836" y="1268445"/>
                    </a:moveTo>
                    <a:cubicBezTo>
                      <a:pt x="4047933" y="1270159"/>
                      <a:pt x="4055934" y="1271779"/>
                      <a:pt x="4063935" y="1273493"/>
                    </a:cubicBezTo>
                    <a:lnTo>
                      <a:pt x="4064792" y="1277398"/>
                    </a:lnTo>
                    <a:cubicBezTo>
                      <a:pt x="4056696" y="1275779"/>
                      <a:pt x="4048599" y="1274065"/>
                      <a:pt x="4040408" y="1272350"/>
                    </a:cubicBezTo>
                    <a:lnTo>
                      <a:pt x="4040408" y="1272255"/>
                    </a:lnTo>
                    <a:close/>
                    <a:moveTo>
                      <a:pt x="3718576" y="1266422"/>
                    </a:moveTo>
                    <a:lnTo>
                      <a:pt x="3718654" y="1266444"/>
                    </a:lnTo>
                    <a:lnTo>
                      <a:pt x="3718559" y="1266444"/>
                    </a:lnTo>
                    <a:close/>
                    <a:moveTo>
                      <a:pt x="5097968" y="1265682"/>
                    </a:moveTo>
                    <a:lnTo>
                      <a:pt x="5108256" y="1268921"/>
                    </a:lnTo>
                    <a:lnTo>
                      <a:pt x="5104372" y="1273374"/>
                    </a:lnTo>
                    <a:lnTo>
                      <a:pt x="5094063" y="1270064"/>
                    </a:lnTo>
                    <a:cubicBezTo>
                      <a:pt x="5095397" y="1268635"/>
                      <a:pt x="5096731" y="1267111"/>
                      <a:pt x="5097968" y="1265682"/>
                    </a:cubicBezTo>
                    <a:close/>
                    <a:moveTo>
                      <a:pt x="5114938" y="1259657"/>
                    </a:moveTo>
                    <a:lnTo>
                      <a:pt x="5115019" y="1259682"/>
                    </a:lnTo>
                    <a:lnTo>
                      <a:pt x="5114923" y="1259682"/>
                    </a:lnTo>
                    <a:close/>
                    <a:moveTo>
                      <a:pt x="6417848" y="1258729"/>
                    </a:moveTo>
                    <a:lnTo>
                      <a:pt x="6424611" y="1259682"/>
                    </a:lnTo>
                    <a:lnTo>
                      <a:pt x="6435279" y="1265873"/>
                    </a:lnTo>
                    <a:lnTo>
                      <a:pt x="6428516" y="1264920"/>
                    </a:lnTo>
                    <a:close/>
                    <a:moveTo>
                      <a:pt x="3711320" y="1256252"/>
                    </a:moveTo>
                    <a:lnTo>
                      <a:pt x="3723798" y="1259681"/>
                    </a:lnTo>
                    <a:lnTo>
                      <a:pt x="3718576" y="1266422"/>
                    </a:lnTo>
                    <a:lnTo>
                      <a:pt x="3706081" y="1263015"/>
                    </a:lnTo>
                    <a:close/>
                    <a:moveTo>
                      <a:pt x="3967065" y="1256157"/>
                    </a:moveTo>
                    <a:lnTo>
                      <a:pt x="3967070" y="1256158"/>
                    </a:lnTo>
                    <a:lnTo>
                      <a:pt x="3967065" y="1256253"/>
                    </a:lnTo>
                    <a:close/>
                    <a:moveTo>
                      <a:pt x="3967256" y="1252538"/>
                    </a:moveTo>
                    <a:cubicBezTo>
                      <a:pt x="3975352" y="1254348"/>
                      <a:pt x="3983448" y="1256157"/>
                      <a:pt x="3991545" y="1257967"/>
                    </a:cubicBezTo>
                    <a:lnTo>
                      <a:pt x="3991545" y="1261682"/>
                    </a:lnTo>
                    <a:lnTo>
                      <a:pt x="3967070" y="1256158"/>
                    </a:lnTo>
                    <a:close/>
                    <a:moveTo>
                      <a:pt x="5107399" y="1251776"/>
                    </a:moveTo>
                    <a:lnTo>
                      <a:pt x="5117685" y="1254919"/>
                    </a:lnTo>
                    <a:lnTo>
                      <a:pt x="5114938" y="1259657"/>
                    </a:lnTo>
                    <a:lnTo>
                      <a:pt x="5104636" y="1256443"/>
                    </a:lnTo>
                    <a:cubicBezTo>
                      <a:pt x="5105589" y="1254919"/>
                      <a:pt x="5106541" y="1253300"/>
                      <a:pt x="5107399" y="1251776"/>
                    </a:cubicBezTo>
                    <a:close/>
                    <a:moveTo>
                      <a:pt x="6385749" y="1240441"/>
                    </a:moveTo>
                    <a:lnTo>
                      <a:pt x="6392416" y="1241394"/>
                    </a:lnTo>
                    <a:lnTo>
                      <a:pt x="6403180" y="1247490"/>
                    </a:lnTo>
                    <a:lnTo>
                      <a:pt x="6396512" y="1246537"/>
                    </a:lnTo>
                    <a:close/>
                    <a:moveTo>
                      <a:pt x="3893532" y="1238917"/>
                    </a:moveTo>
                    <a:lnTo>
                      <a:pt x="3893556" y="1238923"/>
                    </a:lnTo>
                    <a:lnTo>
                      <a:pt x="3893532" y="1239012"/>
                    </a:lnTo>
                    <a:close/>
                    <a:moveTo>
                      <a:pt x="5113494" y="1237203"/>
                    </a:moveTo>
                    <a:lnTo>
                      <a:pt x="5123781" y="1240156"/>
                    </a:lnTo>
                    <a:cubicBezTo>
                      <a:pt x="5123305" y="1241870"/>
                      <a:pt x="5122734" y="1243489"/>
                      <a:pt x="5122162" y="1245108"/>
                    </a:cubicBezTo>
                    <a:lnTo>
                      <a:pt x="5122162" y="1245204"/>
                    </a:lnTo>
                    <a:lnTo>
                      <a:pt x="5111875" y="1242156"/>
                    </a:lnTo>
                    <a:cubicBezTo>
                      <a:pt x="5112447" y="1240536"/>
                      <a:pt x="5113018" y="1238917"/>
                      <a:pt x="5113494" y="1237203"/>
                    </a:cubicBezTo>
                    <a:close/>
                    <a:moveTo>
                      <a:pt x="3726751" y="1236345"/>
                    </a:moveTo>
                    <a:lnTo>
                      <a:pt x="3739133" y="1239679"/>
                    </a:lnTo>
                    <a:lnTo>
                      <a:pt x="3734085" y="1246251"/>
                    </a:lnTo>
                    <a:lnTo>
                      <a:pt x="3734085" y="1246346"/>
                    </a:lnTo>
                    <a:lnTo>
                      <a:pt x="3721607" y="1242917"/>
                    </a:lnTo>
                    <a:close/>
                    <a:moveTo>
                      <a:pt x="3894485" y="1235488"/>
                    </a:moveTo>
                    <a:cubicBezTo>
                      <a:pt x="3902581" y="1237488"/>
                      <a:pt x="3910678" y="1239394"/>
                      <a:pt x="3918678" y="1241298"/>
                    </a:cubicBezTo>
                    <a:lnTo>
                      <a:pt x="3918012" y="1244823"/>
                    </a:lnTo>
                    <a:lnTo>
                      <a:pt x="3893556" y="1238923"/>
                    </a:lnTo>
                    <a:close/>
                    <a:moveTo>
                      <a:pt x="6353173" y="1222153"/>
                    </a:moveTo>
                    <a:lnTo>
                      <a:pt x="6359650" y="1223010"/>
                    </a:lnTo>
                    <a:lnTo>
                      <a:pt x="6370604" y="1229106"/>
                    </a:lnTo>
                    <a:lnTo>
                      <a:pt x="6364032" y="1228249"/>
                    </a:lnTo>
                    <a:close/>
                    <a:moveTo>
                      <a:pt x="5116257" y="1221963"/>
                    </a:moveTo>
                    <a:lnTo>
                      <a:pt x="5126449" y="1224820"/>
                    </a:lnTo>
                    <a:cubicBezTo>
                      <a:pt x="5126353" y="1226535"/>
                      <a:pt x="5126163" y="1228344"/>
                      <a:pt x="5125972" y="1230059"/>
                    </a:cubicBezTo>
                    <a:lnTo>
                      <a:pt x="5125972" y="1229964"/>
                    </a:lnTo>
                    <a:lnTo>
                      <a:pt x="5115685" y="1227106"/>
                    </a:lnTo>
                    <a:cubicBezTo>
                      <a:pt x="5115971" y="1225392"/>
                      <a:pt x="5116066" y="1223677"/>
                      <a:pt x="5116257" y="1221963"/>
                    </a:cubicBezTo>
                    <a:close/>
                    <a:moveTo>
                      <a:pt x="3820190" y="1220534"/>
                    </a:moveTo>
                    <a:lnTo>
                      <a:pt x="3820236" y="1220546"/>
                    </a:lnTo>
                    <a:lnTo>
                      <a:pt x="3820190" y="1220629"/>
                    </a:lnTo>
                    <a:close/>
                    <a:moveTo>
                      <a:pt x="3822000" y="1217295"/>
                    </a:moveTo>
                    <a:cubicBezTo>
                      <a:pt x="3830096" y="1219391"/>
                      <a:pt x="3838097" y="1221486"/>
                      <a:pt x="3846193" y="1223487"/>
                    </a:cubicBezTo>
                    <a:lnTo>
                      <a:pt x="3844669" y="1226820"/>
                    </a:lnTo>
                    <a:lnTo>
                      <a:pt x="3820236" y="1220546"/>
                    </a:lnTo>
                    <a:close/>
                    <a:moveTo>
                      <a:pt x="3741990" y="1216914"/>
                    </a:moveTo>
                    <a:lnTo>
                      <a:pt x="3754278" y="1220248"/>
                    </a:lnTo>
                    <a:lnTo>
                      <a:pt x="3749325" y="1226725"/>
                    </a:lnTo>
                    <a:lnTo>
                      <a:pt x="3749229" y="1226725"/>
                    </a:lnTo>
                    <a:lnTo>
                      <a:pt x="3736942" y="1223391"/>
                    </a:lnTo>
                    <a:close/>
                    <a:moveTo>
                      <a:pt x="5115685" y="1206056"/>
                    </a:moveTo>
                    <a:lnTo>
                      <a:pt x="5125877" y="1208723"/>
                    </a:lnTo>
                    <a:cubicBezTo>
                      <a:pt x="5126163" y="1210533"/>
                      <a:pt x="5126353" y="1212342"/>
                      <a:pt x="5126449" y="1214152"/>
                    </a:cubicBezTo>
                    <a:lnTo>
                      <a:pt x="5116257" y="1211485"/>
                    </a:lnTo>
                    <a:lnTo>
                      <a:pt x="5116257" y="1211390"/>
                    </a:lnTo>
                    <a:cubicBezTo>
                      <a:pt x="5116162" y="1209580"/>
                      <a:pt x="5115971" y="1207866"/>
                      <a:pt x="5115685" y="1206056"/>
                    </a:cubicBezTo>
                    <a:close/>
                    <a:moveTo>
                      <a:pt x="6320217" y="1204056"/>
                    </a:moveTo>
                    <a:lnTo>
                      <a:pt x="6326599" y="1204818"/>
                    </a:lnTo>
                    <a:lnTo>
                      <a:pt x="6337647" y="1210914"/>
                    </a:lnTo>
                    <a:lnTo>
                      <a:pt x="6331266" y="1210056"/>
                    </a:lnTo>
                    <a:close/>
                    <a:moveTo>
                      <a:pt x="3755611" y="1199578"/>
                    </a:moveTo>
                    <a:lnTo>
                      <a:pt x="3773803" y="1204531"/>
                    </a:lnTo>
                    <a:lnTo>
                      <a:pt x="3771517" y="1207674"/>
                    </a:lnTo>
                    <a:lnTo>
                      <a:pt x="3765421" y="1206055"/>
                    </a:lnTo>
                    <a:lnTo>
                      <a:pt x="3764183" y="1207579"/>
                    </a:lnTo>
                    <a:lnTo>
                      <a:pt x="3751991" y="1204341"/>
                    </a:lnTo>
                    <a:close/>
                    <a:moveTo>
                      <a:pt x="5111971" y="1189578"/>
                    </a:moveTo>
                    <a:lnTo>
                      <a:pt x="5121972" y="1192054"/>
                    </a:lnTo>
                    <a:cubicBezTo>
                      <a:pt x="5122543" y="1193959"/>
                      <a:pt x="5123115" y="1195769"/>
                      <a:pt x="5123591" y="1197674"/>
                    </a:cubicBezTo>
                    <a:lnTo>
                      <a:pt x="5113494" y="1195102"/>
                    </a:lnTo>
                    <a:lnTo>
                      <a:pt x="5113590" y="1195102"/>
                    </a:lnTo>
                    <a:cubicBezTo>
                      <a:pt x="5113113" y="1193292"/>
                      <a:pt x="5112637" y="1191387"/>
                      <a:pt x="5111971" y="1189578"/>
                    </a:cubicBezTo>
                    <a:close/>
                    <a:moveTo>
                      <a:pt x="6286879" y="1185958"/>
                    </a:moveTo>
                    <a:lnTo>
                      <a:pt x="6293166" y="1186720"/>
                    </a:lnTo>
                    <a:cubicBezTo>
                      <a:pt x="6296881" y="1188720"/>
                      <a:pt x="6300595" y="1190721"/>
                      <a:pt x="6304310" y="1192721"/>
                    </a:cubicBezTo>
                    <a:lnTo>
                      <a:pt x="6298024" y="1191959"/>
                    </a:lnTo>
                    <a:cubicBezTo>
                      <a:pt x="6294309" y="1189959"/>
                      <a:pt x="6290594" y="1187958"/>
                      <a:pt x="6286879" y="1185958"/>
                    </a:cubicBezTo>
                    <a:close/>
                    <a:moveTo>
                      <a:pt x="5105303" y="1172623"/>
                    </a:moveTo>
                    <a:lnTo>
                      <a:pt x="5115209" y="1174909"/>
                    </a:lnTo>
                    <a:cubicBezTo>
                      <a:pt x="5116162" y="1176814"/>
                      <a:pt x="5117018" y="1178719"/>
                      <a:pt x="5117876" y="1180719"/>
                    </a:cubicBezTo>
                    <a:lnTo>
                      <a:pt x="5107970" y="1178338"/>
                    </a:lnTo>
                    <a:lnTo>
                      <a:pt x="5107875" y="1178338"/>
                    </a:lnTo>
                    <a:cubicBezTo>
                      <a:pt x="5107017" y="1176433"/>
                      <a:pt x="5106256" y="1174528"/>
                      <a:pt x="5105303" y="1172623"/>
                    </a:cubicBezTo>
                    <a:close/>
                    <a:moveTo>
                      <a:pt x="6253256" y="1168146"/>
                    </a:moveTo>
                    <a:lnTo>
                      <a:pt x="6259352" y="1168813"/>
                    </a:lnTo>
                    <a:cubicBezTo>
                      <a:pt x="6263162" y="1170813"/>
                      <a:pt x="6266877" y="1172814"/>
                      <a:pt x="6270687" y="1174814"/>
                    </a:cubicBezTo>
                    <a:lnTo>
                      <a:pt x="6264496" y="1174052"/>
                    </a:lnTo>
                    <a:cubicBezTo>
                      <a:pt x="6260781" y="1172052"/>
                      <a:pt x="6256971" y="1170052"/>
                      <a:pt x="6253256" y="1168146"/>
                    </a:cubicBezTo>
                    <a:close/>
                    <a:moveTo>
                      <a:pt x="5095492" y="1155288"/>
                    </a:moveTo>
                    <a:lnTo>
                      <a:pt x="5105208" y="1157478"/>
                    </a:lnTo>
                    <a:cubicBezTo>
                      <a:pt x="5106446" y="1159479"/>
                      <a:pt x="5107684" y="1161384"/>
                      <a:pt x="5108827" y="1163384"/>
                    </a:cubicBezTo>
                    <a:lnTo>
                      <a:pt x="5099017" y="1161193"/>
                    </a:lnTo>
                    <a:lnTo>
                      <a:pt x="5099112" y="1161098"/>
                    </a:lnTo>
                    <a:cubicBezTo>
                      <a:pt x="5097968" y="1159193"/>
                      <a:pt x="5096826" y="1157193"/>
                      <a:pt x="5095492" y="1155288"/>
                    </a:cubicBezTo>
                    <a:close/>
                    <a:moveTo>
                      <a:pt x="6219252" y="1150335"/>
                    </a:moveTo>
                    <a:lnTo>
                      <a:pt x="6225253" y="1151002"/>
                    </a:lnTo>
                    <a:lnTo>
                      <a:pt x="6236683" y="1156907"/>
                    </a:lnTo>
                    <a:lnTo>
                      <a:pt x="6230682" y="1156240"/>
                    </a:lnTo>
                    <a:lnTo>
                      <a:pt x="6230587" y="1156240"/>
                    </a:lnTo>
                    <a:close/>
                    <a:moveTo>
                      <a:pt x="5082824" y="1137381"/>
                    </a:moveTo>
                    <a:lnTo>
                      <a:pt x="5092349" y="1139381"/>
                    </a:lnTo>
                    <a:cubicBezTo>
                      <a:pt x="5093968" y="1141381"/>
                      <a:pt x="5095492" y="1143381"/>
                      <a:pt x="5096921" y="1145382"/>
                    </a:cubicBezTo>
                    <a:lnTo>
                      <a:pt x="5087301" y="1143381"/>
                    </a:lnTo>
                    <a:lnTo>
                      <a:pt x="5087396" y="1143381"/>
                    </a:lnTo>
                    <a:cubicBezTo>
                      <a:pt x="5085967" y="1141381"/>
                      <a:pt x="5084443" y="1139381"/>
                      <a:pt x="5082824" y="1137381"/>
                    </a:cubicBezTo>
                    <a:close/>
                    <a:moveTo>
                      <a:pt x="6184771" y="1132618"/>
                    </a:moveTo>
                    <a:lnTo>
                      <a:pt x="6190677" y="1133190"/>
                    </a:lnTo>
                    <a:cubicBezTo>
                      <a:pt x="6194487" y="1135190"/>
                      <a:pt x="6198392" y="1137095"/>
                      <a:pt x="6202202" y="1139095"/>
                    </a:cubicBezTo>
                    <a:lnTo>
                      <a:pt x="6196297" y="1138524"/>
                    </a:lnTo>
                    <a:cubicBezTo>
                      <a:pt x="6192487" y="1136523"/>
                      <a:pt x="6188676" y="1134619"/>
                      <a:pt x="6184771" y="1132618"/>
                    </a:cubicBezTo>
                    <a:close/>
                    <a:moveTo>
                      <a:pt x="5067394" y="1119283"/>
                    </a:moveTo>
                    <a:lnTo>
                      <a:pt x="5076728" y="1121093"/>
                    </a:lnTo>
                    <a:cubicBezTo>
                      <a:pt x="5078633" y="1123188"/>
                      <a:pt x="5080443" y="1125189"/>
                      <a:pt x="5082253" y="1127189"/>
                    </a:cubicBezTo>
                    <a:lnTo>
                      <a:pt x="5072823" y="1125379"/>
                    </a:lnTo>
                    <a:cubicBezTo>
                      <a:pt x="5071013" y="1123379"/>
                      <a:pt x="5069203" y="1121379"/>
                      <a:pt x="5067394" y="1119283"/>
                    </a:cubicBezTo>
                    <a:close/>
                    <a:moveTo>
                      <a:pt x="6150100" y="1115092"/>
                    </a:moveTo>
                    <a:lnTo>
                      <a:pt x="6155816" y="1115664"/>
                    </a:lnTo>
                    <a:lnTo>
                      <a:pt x="6167436" y="1121474"/>
                    </a:lnTo>
                    <a:lnTo>
                      <a:pt x="6161626" y="1120902"/>
                    </a:lnTo>
                    <a:lnTo>
                      <a:pt x="6161721" y="1120902"/>
                    </a:lnTo>
                    <a:close/>
                    <a:moveTo>
                      <a:pt x="5049106" y="1100805"/>
                    </a:moveTo>
                    <a:lnTo>
                      <a:pt x="5058154" y="1102424"/>
                    </a:lnTo>
                    <a:cubicBezTo>
                      <a:pt x="5060345" y="1104519"/>
                      <a:pt x="5062536" y="1106615"/>
                      <a:pt x="5064631" y="1108710"/>
                    </a:cubicBezTo>
                    <a:lnTo>
                      <a:pt x="5055487" y="1106996"/>
                    </a:lnTo>
                    <a:cubicBezTo>
                      <a:pt x="5053392" y="1104996"/>
                      <a:pt x="5051296" y="1102900"/>
                      <a:pt x="5049106" y="1100805"/>
                    </a:cubicBezTo>
                    <a:close/>
                    <a:moveTo>
                      <a:pt x="6115144" y="1097661"/>
                    </a:moveTo>
                    <a:lnTo>
                      <a:pt x="6120763" y="1098138"/>
                    </a:lnTo>
                    <a:cubicBezTo>
                      <a:pt x="6124669" y="1100043"/>
                      <a:pt x="6128574" y="1102043"/>
                      <a:pt x="6132575" y="1103948"/>
                    </a:cubicBezTo>
                    <a:lnTo>
                      <a:pt x="6126955" y="1103472"/>
                    </a:lnTo>
                    <a:lnTo>
                      <a:pt x="6126859" y="1103472"/>
                    </a:lnTo>
                    <a:cubicBezTo>
                      <a:pt x="6122954" y="1101567"/>
                      <a:pt x="6119049" y="1099566"/>
                      <a:pt x="6115144" y="1097661"/>
                    </a:cubicBezTo>
                    <a:close/>
                    <a:moveTo>
                      <a:pt x="5028341" y="1082136"/>
                    </a:moveTo>
                    <a:lnTo>
                      <a:pt x="5037199" y="1083564"/>
                    </a:lnTo>
                    <a:cubicBezTo>
                      <a:pt x="5039676" y="1085660"/>
                      <a:pt x="5042152" y="1087756"/>
                      <a:pt x="5044533" y="1089851"/>
                    </a:cubicBezTo>
                    <a:lnTo>
                      <a:pt x="5035580" y="1088327"/>
                    </a:lnTo>
                    <a:lnTo>
                      <a:pt x="5035580" y="1088422"/>
                    </a:lnTo>
                    <a:cubicBezTo>
                      <a:pt x="5033199" y="1086327"/>
                      <a:pt x="5030817" y="1084231"/>
                      <a:pt x="5028341" y="1082136"/>
                    </a:cubicBezTo>
                    <a:close/>
                    <a:moveTo>
                      <a:pt x="6079806" y="1080421"/>
                    </a:moveTo>
                    <a:lnTo>
                      <a:pt x="6085330" y="1080898"/>
                    </a:lnTo>
                    <a:cubicBezTo>
                      <a:pt x="6089331" y="1082802"/>
                      <a:pt x="6093236" y="1084707"/>
                      <a:pt x="6097141" y="1086708"/>
                    </a:cubicBezTo>
                    <a:lnTo>
                      <a:pt x="6091617" y="1086231"/>
                    </a:lnTo>
                    <a:lnTo>
                      <a:pt x="6091617" y="1086136"/>
                    </a:lnTo>
                    <a:cubicBezTo>
                      <a:pt x="6087712" y="1084231"/>
                      <a:pt x="6083711" y="1082326"/>
                      <a:pt x="6079806" y="1080421"/>
                    </a:cubicBezTo>
                    <a:close/>
                    <a:moveTo>
                      <a:pt x="5005195" y="1063371"/>
                    </a:moveTo>
                    <a:lnTo>
                      <a:pt x="5013768" y="1064610"/>
                    </a:lnTo>
                    <a:cubicBezTo>
                      <a:pt x="5016530" y="1066705"/>
                      <a:pt x="5019197" y="1068801"/>
                      <a:pt x="5021864" y="1070991"/>
                    </a:cubicBezTo>
                    <a:lnTo>
                      <a:pt x="5013196" y="1069658"/>
                    </a:lnTo>
                    <a:cubicBezTo>
                      <a:pt x="5010529" y="1067562"/>
                      <a:pt x="5007862" y="1065467"/>
                      <a:pt x="5005195" y="1063371"/>
                    </a:cubicBezTo>
                    <a:close/>
                    <a:moveTo>
                      <a:pt x="6044182" y="1063181"/>
                    </a:moveTo>
                    <a:lnTo>
                      <a:pt x="6049516" y="1063562"/>
                    </a:lnTo>
                    <a:lnTo>
                      <a:pt x="6061422" y="1069277"/>
                    </a:lnTo>
                    <a:lnTo>
                      <a:pt x="6055993" y="1068896"/>
                    </a:lnTo>
                    <a:lnTo>
                      <a:pt x="6056089" y="1068896"/>
                    </a:lnTo>
                    <a:close/>
                    <a:moveTo>
                      <a:pt x="6008654" y="1047178"/>
                    </a:moveTo>
                    <a:lnTo>
                      <a:pt x="6016559" y="1047749"/>
                    </a:lnTo>
                    <a:lnTo>
                      <a:pt x="6025608" y="1052036"/>
                    </a:lnTo>
                    <a:lnTo>
                      <a:pt x="6020274" y="1051655"/>
                    </a:lnTo>
                    <a:lnTo>
                      <a:pt x="6017321" y="1050226"/>
                    </a:lnTo>
                    <a:lnTo>
                      <a:pt x="6014655" y="1050036"/>
                    </a:lnTo>
                    <a:close/>
                    <a:moveTo>
                      <a:pt x="5976650" y="1044893"/>
                    </a:moveTo>
                    <a:lnTo>
                      <a:pt x="5987413" y="1045654"/>
                    </a:lnTo>
                    <a:lnTo>
                      <a:pt x="5993414" y="1048512"/>
                    </a:lnTo>
                    <a:lnTo>
                      <a:pt x="5982651" y="1047750"/>
                    </a:lnTo>
                    <a:close/>
                    <a:moveTo>
                      <a:pt x="4979573" y="1044321"/>
                    </a:moveTo>
                    <a:lnTo>
                      <a:pt x="4987859" y="1045464"/>
                    </a:lnTo>
                    <a:cubicBezTo>
                      <a:pt x="4990908" y="1047560"/>
                      <a:pt x="4993860" y="1049751"/>
                      <a:pt x="4996718" y="1051846"/>
                    </a:cubicBezTo>
                    <a:lnTo>
                      <a:pt x="4988336" y="1050703"/>
                    </a:lnTo>
                    <a:cubicBezTo>
                      <a:pt x="4985383" y="1048608"/>
                      <a:pt x="4982526" y="1046512"/>
                      <a:pt x="4979573" y="1044321"/>
                    </a:cubicBezTo>
                    <a:close/>
                    <a:moveTo>
                      <a:pt x="5944170" y="1042702"/>
                    </a:moveTo>
                    <a:lnTo>
                      <a:pt x="5955029" y="1043464"/>
                    </a:lnTo>
                    <a:lnTo>
                      <a:pt x="5961029" y="1046321"/>
                    </a:lnTo>
                    <a:lnTo>
                      <a:pt x="5950171" y="1045559"/>
                    </a:lnTo>
                    <a:close/>
                    <a:moveTo>
                      <a:pt x="5911404" y="1040511"/>
                    </a:moveTo>
                    <a:lnTo>
                      <a:pt x="5922358" y="1041273"/>
                    </a:lnTo>
                    <a:lnTo>
                      <a:pt x="5928359" y="1044131"/>
                    </a:lnTo>
                    <a:lnTo>
                      <a:pt x="5917405" y="1043369"/>
                    </a:lnTo>
                    <a:close/>
                    <a:moveTo>
                      <a:pt x="5878352" y="1038320"/>
                    </a:moveTo>
                    <a:lnTo>
                      <a:pt x="5889401" y="1039082"/>
                    </a:lnTo>
                    <a:lnTo>
                      <a:pt x="5895402" y="1041940"/>
                    </a:lnTo>
                    <a:lnTo>
                      <a:pt x="5884353" y="1041178"/>
                    </a:lnTo>
                    <a:close/>
                    <a:moveTo>
                      <a:pt x="5845015" y="1036034"/>
                    </a:moveTo>
                    <a:lnTo>
                      <a:pt x="5856159" y="1036796"/>
                    </a:lnTo>
                    <a:lnTo>
                      <a:pt x="5862160" y="1039654"/>
                    </a:lnTo>
                    <a:lnTo>
                      <a:pt x="5851016" y="1038892"/>
                    </a:lnTo>
                    <a:close/>
                    <a:moveTo>
                      <a:pt x="5811296" y="1033748"/>
                    </a:moveTo>
                    <a:lnTo>
                      <a:pt x="5822535" y="1034510"/>
                    </a:lnTo>
                    <a:lnTo>
                      <a:pt x="5828536" y="1037368"/>
                    </a:lnTo>
                    <a:lnTo>
                      <a:pt x="5817297" y="1036606"/>
                    </a:lnTo>
                    <a:close/>
                    <a:moveTo>
                      <a:pt x="5777292" y="1031367"/>
                    </a:moveTo>
                    <a:lnTo>
                      <a:pt x="5788626" y="1032129"/>
                    </a:lnTo>
                    <a:lnTo>
                      <a:pt x="5794627" y="1035082"/>
                    </a:lnTo>
                    <a:lnTo>
                      <a:pt x="5783293" y="1034320"/>
                    </a:lnTo>
                    <a:close/>
                    <a:moveTo>
                      <a:pt x="5743002" y="1029081"/>
                    </a:moveTo>
                    <a:lnTo>
                      <a:pt x="5754432" y="1029843"/>
                    </a:lnTo>
                    <a:lnTo>
                      <a:pt x="5760433" y="1032796"/>
                    </a:lnTo>
                    <a:lnTo>
                      <a:pt x="5749003" y="1032034"/>
                    </a:lnTo>
                    <a:close/>
                    <a:moveTo>
                      <a:pt x="5708331" y="1026700"/>
                    </a:moveTo>
                    <a:lnTo>
                      <a:pt x="5719952" y="1027462"/>
                    </a:lnTo>
                    <a:lnTo>
                      <a:pt x="5725952" y="1030415"/>
                    </a:lnTo>
                    <a:lnTo>
                      <a:pt x="5714332" y="1029653"/>
                    </a:lnTo>
                    <a:close/>
                    <a:moveTo>
                      <a:pt x="4951665" y="1025271"/>
                    </a:moveTo>
                    <a:lnTo>
                      <a:pt x="4959666" y="1026224"/>
                    </a:lnTo>
                    <a:cubicBezTo>
                      <a:pt x="4962904" y="1028415"/>
                      <a:pt x="4966143" y="1030510"/>
                      <a:pt x="4969286" y="1032701"/>
                    </a:cubicBezTo>
                    <a:lnTo>
                      <a:pt x="4961190" y="1031653"/>
                    </a:lnTo>
                    <a:cubicBezTo>
                      <a:pt x="4958047" y="1029558"/>
                      <a:pt x="4954903" y="1027462"/>
                      <a:pt x="4951665" y="1025271"/>
                    </a:cubicBezTo>
                    <a:close/>
                    <a:moveTo>
                      <a:pt x="5673374" y="1024319"/>
                    </a:moveTo>
                    <a:lnTo>
                      <a:pt x="5685090" y="1025081"/>
                    </a:lnTo>
                    <a:lnTo>
                      <a:pt x="5691091" y="1028033"/>
                    </a:lnTo>
                    <a:lnTo>
                      <a:pt x="5679375" y="1027271"/>
                    </a:lnTo>
                    <a:close/>
                    <a:moveTo>
                      <a:pt x="5638036" y="1021937"/>
                    </a:moveTo>
                    <a:lnTo>
                      <a:pt x="5649847" y="1022699"/>
                    </a:lnTo>
                    <a:lnTo>
                      <a:pt x="5655848" y="1025652"/>
                    </a:lnTo>
                    <a:lnTo>
                      <a:pt x="5644037" y="1024890"/>
                    </a:lnTo>
                    <a:close/>
                    <a:moveTo>
                      <a:pt x="5602413" y="1019556"/>
                    </a:moveTo>
                    <a:lnTo>
                      <a:pt x="5614319" y="1020318"/>
                    </a:lnTo>
                    <a:lnTo>
                      <a:pt x="5620320" y="1023271"/>
                    </a:lnTo>
                    <a:lnTo>
                      <a:pt x="5608414" y="1022509"/>
                    </a:lnTo>
                    <a:close/>
                    <a:moveTo>
                      <a:pt x="5566409" y="1017079"/>
                    </a:moveTo>
                    <a:lnTo>
                      <a:pt x="5578410" y="1017937"/>
                    </a:lnTo>
                    <a:lnTo>
                      <a:pt x="5584410" y="1020890"/>
                    </a:lnTo>
                    <a:lnTo>
                      <a:pt x="5572409" y="1020032"/>
                    </a:lnTo>
                    <a:close/>
                    <a:moveTo>
                      <a:pt x="5530118" y="1014603"/>
                    </a:moveTo>
                    <a:lnTo>
                      <a:pt x="5542310" y="1015460"/>
                    </a:lnTo>
                    <a:lnTo>
                      <a:pt x="5548311" y="1018413"/>
                    </a:lnTo>
                    <a:lnTo>
                      <a:pt x="5536119" y="1017556"/>
                    </a:lnTo>
                    <a:close/>
                    <a:moveTo>
                      <a:pt x="5493447" y="1012031"/>
                    </a:moveTo>
                    <a:lnTo>
                      <a:pt x="5505734" y="1012889"/>
                    </a:lnTo>
                    <a:lnTo>
                      <a:pt x="5511735" y="1015937"/>
                    </a:lnTo>
                    <a:lnTo>
                      <a:pt x="5499448" y="1015079"/>
                    </a:lnTo>
                    <a:close/>
                    <a:moveTo>
                      <a:pt x="5456394" y="1009555"/>
                    </a:moveTo>
                    <a:lnTo>
                      <a:pt x="5468777" y="1010412"/>
                    </a:lnTo>
                    <a:lnTo>
                      <a:pt x="5474778" y="1013460"/>
                    </a:lnTo>
                    <a:lnTo>
                      <a:pt x="5462395" y="1012603"/>
                    </a:lnTo>
                    <a:close/>
                    <a:moveTo>
                      <a:pt x="5418961" y="1006983"/>
                    </a:moveTo>
                    <a:lnTo>
                      <a:pt x="5431439" y="1007840"/>
                    </a:lnTo>
                    <a:lnTo>
                      <a:pt x="5437440" y="1010888"/>
                    </a:lnTo>
                    <a:lnTo>
                      <a:pt x="5424962" y="1010031"/>
                    </a:lnTo>
                    <a:close/>
                    <a:moveTo>
                      <a:pt x="4921566" y="1006126"/>
                    </a:moveTo>
                    <a:lnTo>
                      <a:pt x="4929281" y="1006888"/>
                    </a:lnTo>
                    <a:cubicBezTo>
                      <a:pt x="4932805" y="1009079"/>
                      <a:pt x="4936234" y="1011174"/>
                      <a:pt x="4939663" y="1013365"/>
                    </a:cubicBezTo>
                    <a:lnTo>
                      <a:pt x="4931853" y="1012508"/>
                    </a:lnTo>
                    <a:cubicBezTo>
                      <a:pt x="4928519" y="1010412"/>
                      <a:pt x="4925090" y="1008222"/>
                      <a:pt x="4921566" y="1006126"/>
                    </a:cubicBezTo>
                    <a:close/>
                    <a:moveTo>
                      <a:pt x="5381147" y="1004411"/>
                    </a:moveTo>
                    <a:lnTo>
                      <a:pt x="5393816" y="1005269"/>
                    </a:lnTo>
                    <a:lnTo>
                      <a:pt x="5399816" y="1008317"/>
                    </a:lnTo>
                    <a:lnTo>
                      <a:pt x="5387148" y="1007459"/>
                    </a:lnTo>
                    <a:close/>
                    <a:moveTo>
                      <a:pt x="5342952" y="1001840"/>
                    </a:moveTo>
                    <a:lnTo>
                      <a:pt x="5355716" y="1002697"/>
                    </a:lnTo>
                    <a:lnTo>
                      <a:pt x="5361716" y="1005745"/>
                    </a:lnTo>
                    <a:lnTo>
                      <a:pt x="5348953" y="1004888"/>
                    </a:lnTo>
                    <a:close/>
                    <a:moveTo>
                      <a:pt x="5304471" y="999268"/>
                    </a:moveTo>
                    <a:lnTo>
                      <a:pt x="5317330" y="1000125"/>
                    </a:lnTo>
                    <a:lnTo>
                      <a:pt x="5323235" y="1003173"/>
                    </a:lnTo>
                    <a:lnTo>
                      <a:pt x="5310377" y="1002316"/>
                    </a:lnTo>
                    <a:close/>
                    <a:moveTo>
                      <a:pt x="5265514" y="996601"/>
                    </a:moveTo>
                    <a:lnTo>
                      <a:pt x="5278563" y="997458"/>
                    </a:lnTo>
                    <a:lnTo>
                      <a:pt x="5284468" y="1000506"/>
                    </a:lnTo>
                    <a:lnTo>
                      <a:pt x="5271419" y="999649"/>
                    </a:lnTo>
                    <a:close/>
                    <a:moveTo>
                      <a:pt x="5226175" y="993839"/>
                    </a:moveTo>
                    <a:lnTo>
                      <a:pt x="5239320" y="994696"/>
                    </a:lnTo>
                    <a:lnTo>
                      <a:pt x="5245225" y="997839"/>
                    </a:lnTo>
                    <a:lnTo>
                      <a:pt x="5232081" y="996982"/>
                    </a:lnTo>
                    <a:close/>
                    <a:moveTo>
                      <a:pt x="5186456" y="991171"/>
                    </a:moveTo>
                    <a:lnTo>
                      <a:pt x="5199696" y="992029"/>
                    </a:lnTo>
                    <a:lnTo>
                      <a:pt x="5205602" y="995172"/>
                    </a:lnTo>
                    <a:lnTo>
                      <a:pt x="5192362" y="994315"/>
                    </a:lnTo>
                    <a:close/>
                    <a:moveTo>
                      <a:pt x="5146356" y="988504"/>
                    </a:moveTo>
                    <a:lnTo>
                      <a:pt x="5159786" y="989457"/>
                    </a:lnTo>
                    <a:lnTo>
                      <a:pt x="5165692" y="992600"/>
                    </a:lnTo>
                    <a:lnTo>
                      <a:pt x="5152261" y="991648"/>
                    </a:lnTo>
                    <a:close/>
                    <a:moveTo>
                      <a:pt x="4889371" y="986981"/>
                    </a:moveTo>
                    <a:lnTo>
                      <a:pt x="4896801" y="987648"/>
                    </a:lnTo>
                    <a:cubicBezTo>
                      <a:pt x="4900515" y="989838"/>
                      <a:pt x="4904230" y="991934"/>
                      <a:pt x="4907850" y="994125"/>
                    </a:cubicBezTo>
                    <a:lnTo>
                      <a:pt x="4900325" y="993458"/>
                    </a:lnTo>
                    <a:lnTo>
                      <a:pt x="4900325" y="993363"/>
                    </a:lnTo>
                    <a:cubicBezTo>
                      <a:pt x="4896706" y="991267"/>
                      <a:pt x="4893086" y="989077"/>
                      <a:pt x="4889371" y="986981"/>
                    </a:cubicBezTo>
                    <a:close/>
                    <a:moveTo>
                      <a:pt x="5105875" y="985742"/>
                    </a:moveTo>
                    <a:lnTo>
                      <a:pt x="5119400" y="986695"/>
                    </a:lnTo>
                    <a:lnTo>
                      <a:pt x="5125306" y="989838"/>
                    </a:lnTo>
                    <a:lnTo>
                      <a:pt x="5111780" y="988886"/>
                    </a:lnTo>
                    <a:close/>
                    <a:moveTo>
                      <a:pt x="5064917" y="982980"/>
                    </a:moveTo>
                    <a:lnTo>
                      <a:pt x="5078633" y="983933"/>
                    </a:lnTo>
                    <a:lnTo>
                      <a:pt x="5084539" y="987076"/>
                    </a:lnTo>
                    <a:lnTo>
                      <a:pt x="5070823" y="986123"/>
                    </a:lnTo>
                    <a:close/>
                    <a:moveTo>
                      <a:pt x="5023578" y="980218"/>
                    </a:moveTo>
                    <a:lnTo>
                      <a:pt x="5037390" y="981170"/>
                    </a:lnTo>
                    <a:lnTo>
                      <a:pt x="5043295" y="984314"/>
                    </a:lnTo>
                    <a:lnTo>
                      <a:pt x="5029484" y="983361"/>
                    </a:lnTo>
                    <a:close/>
                    <a:moveTo>
                      <a:pt x="4981764" y="977360"/>
                    </a:moveTo>
                    <a:lnTo>
                      <a:pt x="4995766" y="978313"/>
                    </a:lnTo>
                    <a:lnTo>
                      <a:pt x="5001671" y="981456"/>
                    </a:lnTo>
                    <a:lnTo>
                      <a:pt x="4987670" y="980504"/>
                    </a:lnTo>
                    <a:close/>
                    <a:moveTo>
                      <a:pt x="4939568" y="974408"/>
                    </a:moveTo>
                    <a:lnTo>
                      <a:pt x="4953665" y="975360"/>
                    </a:lnTo>
                    <a:lnTo>
                      <a:pt x="4959571" y="978599"/>
                    </a:lnTo>
                    <a:lnTo>
                      <a:pt x="4945474" y="977646"/>
                    </a:lnTo>
                    <a:close/>
                    <a:moveTo>
                      <a:pt x="4896896" y="971550"/>
                    </a:moveTo>
                    <a:lnTo>
                      <a:pt x="4911184" y="972503"/>
                    </a:lnTo>
                    <a:lnTo>
                      <a:pt x="4917089" y="975741"/>
                    </a:lnTo>
                    <a:lnTo>
                      <a:pt x="4902801" y="974789"/>
                    </a:lnTo>
                    <a:close/>
                    <a:moveTo>
                      <a:pt x="4857558" y="968978"/>
                    </a:moveTo>
                    <a:lnTo>
                      <a:pt x="4868226" y="969645"/>
                    </a:lnTo>
                    <a:lnTo>
                      <a:pt x="4874036" y="972883"/>
                    </a:lnTo>
                    <a:lnTo>
                      <a:pt x="4870512" y="972597"/>
                    </a:lnTo>
                    <a:lnTo>
                      <a:pt x="4873465" y="974312"/>
                    </a:lnTo>
                    <a:lnTo>
                      <a:pt x="4866226" y="973741"/>
                    </a:lnTo>
                    <a:close/>
                    <a:moveTo>
                      <a:pt x="5460492" y="946974"/>
                    </a:moveTo>
                    <a:lnTo>
                      <a:pt x="5470779" y="947260"/>
                    </a:lnTo>
                    <a:lnTo>
                      <a:pt x="5477065" y="950117"/>
                    </a:lnTo>
                    <a:lnTo>
                      <a:pt x="5466778" y="949832"/>
                    </a:lnTo>
                    <a:close/>
                    <a:moveTo>
                      <a:pt x="5490686" y="946403"/>
                    </a:moveTo>
                    <a:lnTo>
                      <a:pt x="5495734" y="946498"/>
                    </a:lnTo>
                    <a:lnTo>
                      <a:pt x="5505259" y="950785"/>
                    </a:lnTo>
                    <a:lnTo>
                      <a:pt x="5497544" y="950594"/>
                    </a:lnTo>
                    <a:lnTo>
                      <a:pt x="5491257" y="947736"/>
                    </a:lnTo>
                    <a:lnTo>
                      <a:pt x="5493829" y="947832"/>
                    </a:lnTo>
                    <a:close/>
                    <a:moveTo>
                      <a:pt x="5429345" y="946213"/>
                    </a:moveTo>
                    <a:lnTo>
                      <a:pt x="5439727" y="946403"/>
                    </a:lnTo>
                    <a:lnTo>
                      <a:pt x="5446109" y="949356"/>
                    </a:lnTo>
                    <a:lnTo>
                      <a:pt x="5435727" y="949070"/>
                    </a:lnTo>
                    <a:close/>
                    <a:moveTo>
                      <a:pt x="5398007" y="945355"/>
                    </a:moveTo>
                    <a:lnTo>
                      <a:pt x="5408485" y="945641"/>
                    </a:lnTo>
                    <a:lnTo>
                      <a:pt x="5414866" y="948498"/>
                    </a:lnTo>
                    <a:lnTo>
                      <a:pt x="5404294" y="948308"/>
                    </a:lnTo>
                    <a:close/>
                    <a:moveTo>
                      <a:pt x="5366289" y="944593"/>
                    </a:moveTo>
                    <a:lnTo>
                      <a:pt x="5376862" y="944784"/>
                    </a:lnTo>
                    <a:lnTo>
                      <a:pt x="5383243" y="947736"/>
                    </a:lnTo>
                    <a:lnTo>
                      <a:pt x="5372671" y="947451"/>
                    </a:lnTo>
                    <a:close/>
                    <a:moveTo>
                      <a:pt x="5334190" y="943736"/>
                    </a:moveTo>
                    <a:lnTo>
                      <a:pt x="5344953" y="944022"/>
                    </a:lnTo>
                    <a:lnTo>
                      <a:pt x="5351335" y="946974"/>
                    </a:lnTo>
                    <a:lnTo>
                      <a:pt x="5340572" y="946689"/>
                    </a:lnTo>
                    <a:close/>
                    <a:moveTo>
                      <a:pt x="5301805" y="942879"/>
                    </a:moveTo>
                    <a:lnTo>
                      <a:pt x="5312664" y="943165"/>
                    </a:lnTo>
                    <a:lnTo>
                      <a:pt x="5319045" y="946117"/>
                    </a:lnTo>
                    <a:lnTo>
                      <a:pt x="5308187" y="945832"/>
                    </a:lnTo>
                    <a:close/>
                    <a:moveTo>
                      <a:pt x="5269039" y="942022"/>
                    </a:moveTo>
                    <a:lnTo>
                      <a:pt x="5279993" y="942308"/>
                    </a:lnTo>
                    <a:lnTo>
                      <a:pt x="5286375" y="945260"/>
                    </a:lnTo>
                    <a:lnTo>
                      <a:pt x="5275421" y="945070"/>
                    </a:lnTo>
                    <a:close/>
                    <a:moveTo>
                      <a:pt x="5235987" y="941164"/>
                    </a:moveTo>
                    <a:lnTo>
                      <a:pt x="5247036" y="941450"/>
                    </a:lnTo>
                    <a:lnTo>
                      <a:pt x="5253417" y="944498"/>
                    </a:lnTo>
                    <a:lnTo>
                      <a:pt x="5242369" y="944212"/>
                    </a:lnTo>
                    <a:close/>
                    <a:moveTo>
                      <a:pt x="5202555" y="940402"/>
                    </a:moveTo>
                    <a:lnTo>
                      <a:pt x="5213699" y="940688"/>
                    </a:lnTo>
                    <a:lnTo>
                      <a:pt x="5220176" y="943640"/>
                    </a:lnTo>
                    <a:lnTo>
                      <a:pt x="5208937" y="943355"/>
                    </a:lnTo>
                    <a:close/>
                    <a:moveTo>
                      <a:pt x="5168741" y="939450"/>
                    </a:moveTo>
                    <a:lnTo>
                      <a:pt x="5180076" y="939736"/>
                    </a:lnTo>
                    <a:lnTo>
                      <a:pt x="5186457" y="942784"/>
                    </a:lnTo>
                    <a:lnTo>
                      <a:pt x="5175123" y="942498"/>
                    </a:lnTo>
                    <a:close/>
                    <a:moveTo>
                      <a:pt x="5134546" y="938593"/>
                    </a:moveTo>
                    <a:lnTo>
                      <a:pt x="5146071" y="938879"/>
                    </a:lnTo>
                    <a:lnTo>
                      <a:pt x="5152453" y="941927"/>
                    </a:lnTo>
                    <a:lnTo>
                      <a:pt x="5141023" y="941641"/>
                    </a:lnTo>
                    <a:close/>
                    <a:moveTo>
                      <a:pt x="5100066" y="937735"/>
                    </a:moveTo>
                    <a:lnTo>
                      <a:pt x="5111591" y="938021"/>
                    </a:lnTo>
                    <a:lnTo>
                      <a:pt x="5118068" y="941069"/>
                    </a:lnTo>
                    <a:lnTo>
                      <a:pt x="5106543" y="940783"/>
                    </a:lnTo>
                    <a:close/>
                    <a:moveTo>
                      <a:pt x="5065204" y="936878"/>
                    </a:moveTo>
                    <a:lnTo>
                      <a:pt x="5076824" y="937164"/>
                    </a:lnTo>
                    <a:lnTo>
                      <a:pt x="5083301" y="940212"/>
                    </a:lnTo>
                    <a:lnTo>
                      <a:pt x="5071586" y="939926"/>
                    </a:lnTo>
                    <a:close/>
                    <a:moveTo>
                      <a:pt x="5029866" y="935926"/>
                    </a:moveTo>
                    <a:lnTo>
                      <a:pt x="5041677" y="936212"/>
                    </a:lnTo>
                    <a:lnTo>
                      <a:pt x="5048154" y="939260"/>
                    </a:lnTo>
                    <a:lnTo>
                      <a:pt x="5036343" y="938974"/>
                    </a:lnTo>
                    <a:close/>
                    <a:moveTo>
                      <a:pt x="4994243" y="934973"/>
                    </a:moveTo>
                    <a:lnTo>
                      <a:pt x="5006149" y="935354"/>
                    </a:lnTo>
                    <a:lnTo>
                      <a:pt x="5012626" y="938402"/>
                    </a:lnTo>
                    <a:lnTo>
                      <a:pt x="5000720" y="938116"/>
                    </a:lnTo>
                    <a:close/>
                    <a:moveTo>
                      <a:pt x="5469898" y="934878"/>
                    </a:moveTo>
                    <a:lnTo>
                      <a:pt x="5470207" y="934878"/>
                    </a:lnTo>
                    <a:lnTo>
                      <a:pt x="5470112" y="934973"/>
                    </a:lnTo>
                    <a:close/>
                    <a:moveTo>
                      <a:pt x="4958143" y="934116"/>
                    </a:moveTo>
                    <a:lnTo>
                      <a:pt x="4970240" y="934402"/>
                    </a:lnTo>
                    <a:lnTo>
                      <a:pt x="4976717" y="937545"/>
                    </a:lnTo>
                    <a:lnTo>
                      <a:pt x="4964620" y="937164"/>
                    </a:lnTo>
                    <a:close/>
                    <a:moveTo>
                      <a:pt x="4921662" y="933163"/>
                    </a:moveTo>
                    <a:lnTo>
                      <a:pt x="4933854" y="933449"/>
                    </a:lnTo>
                    <a:lnTo>
                      <a:pt x="4940331" y="936592"/>
                    </a:lnTo>
                    <a:lnTo>
                      <a:pt x="4928139" y="936306"/>
                    </a:lnTo>
                    <a:close/>
                    <a:moveTo>
                      <a:pt x="4884801" y="932211"/>
                    </a:moveTo>
                    <a:lnTo>
                      <a:pt x="4897183" y="932497"/>
                    </a:lnTo>
                    <a:lnTo>
                      <a:pt x="4903660" y="935640"/>
                    </a:lnTo>
                    <a:lnTo>
                      <a:pt x="4891278" y="935354"/>
                    </a:lnTo>
                    <a:close/>
                    <a:moveTo>
                      <a:pt x="4847558" y="931258"/>
                    </a:moveTo>
                    <a:lnTo>
                      <a:pt x="4860036" y="931544"/>
                    </a:lnTo>
                    <a:lnTo>
                      <a:pt x="4866513" y="934687"/>
                    </a:lnTo>
                    <a:lnTo>
                      <a:pt x="4854035" y="934401"/>
                    </a:lnTo>
                    <a:close/>
                    <a:moveTo>
                      <a:pt x="4809839" y="930306"/>
                    </a:moveTo>
                    <a:lnTo>
                      <a:pt x="4822507" y="930592"/>
                    </a:lnTo>
                    <a:lnTo>
                      <a:pt x="4828984" y="933830"/>
                    </a:lnTo>
                    <a:lnTo>
                      <a:pt x="4816316" y="933449"/>
                    </a:lnTo>
                    <a:close/>
                    <a:moveTo>
                      <a:pt x="4771739" y="929353"/>
                    </a:moveTo>
                    <a:lnTo>
                      <a:pt x="4784502" y="929639"/>
                    </a:lnTo>
                    <a:lnTo>
                      <a:pt x="4790979" y="932782"/>
                    </a:lnTo>
                    <a:lnTo>
                      <a:pt x="4778216" y="932496"/>
                    </a:lnTo>
                    <a:close/>
                    <a:moveTo>
                      <a:pt x="5452300" y="929258"/>
                    </a:moveTo>
                    <a:lnTo>
                      <a:pt x="5457253" y="929258"/>
                    </a:lnTo>
                    <a:lnTo>
                      <a:pt x="5469898" y="934878"/>
                    </a:lnTo>
                    <a:lnTo>
                      <a:pt x="5465159" y="934878"/>
                    </a:lnTo>
                    <a:cubicBezTo>
                      <a:pt x="5460873" y="932973"/>
                      <a:pt x="5456586" y="931068"/>
                      <a:pt x="5452300" y="929258"/>
                    </a:cubicBezTo>
                    <a:close/>
                    <a:moveTo>
                      <a:pt x="4733163" y="928306"/>
                    </a:moveTo>
                    <a:lnTo>
                      <a:pt x="4746022" y="928687"/>
                    </a:lnTo>
                    <a:lnTo>
                      <a:pt x="4752499" y="931830"/>
                    </a:lnTo>
                    <a:lnTo>
                      <a:pt x="4739640" y="931544"/>
                    </a:lnTo>
                    <a:close/>
                    <a:moveTo>
                      <a:pt x="4694110" y="927353"/>
                    </a:moveTo>
                    <a:lnTo>
                      <a:pt x="4707159" y="927639"/>
                    </a:lnTo>
                    <a:lnTo>
                      <a:pt x="4713636" y="930877"/>
                    </a:lnTo>
                    <a:lnTo>
                      <a:pt x="4700587" y="930592"/>
                    </a:lnTo>
                    <a:close/>
                    <a:moveTo>
                      <a:pt x="4654676" y="926305"/>
                    </a:moveTo>
                    <a:lnTo>
                      <a:pt x="4667916" y="926686"/>
                    </a:lnTo>
                    <a:lnTo>
                      <a:pt x="4674393" y="929925"/>
                    </a:lnTo>
                    <a:lnTo>
                      <a:pt x="4661153" y="929544"/>
                    </a:lnTo>
                    <a:close/>
                    <a:moveTo>
                      <a:pt x="4614767" y="925257"/>
                    </a:moveTo>
                    <a:lnTo>
                      <a:pt x="4628102" y="925638"/>
                    </a:lnTo>
                    <a:lnTo>
                      <a:pt x="4634579" y="928877"/>
                    </a:lnTo>
                    <a:lnTo>
                      <a:pt x="4621244" y="928591"/>
                    </a:lnTo>
                    <a:close/>
                    <a:moveTo>
                      <a:pt x="4574381" y="924210"/>
                    </a:moveTo>
                    <a:lnTo>
                      <a:pt x="4587907" y="924591"/>
                    </a:lnTo>
                    <a:lnTo>
                      <a:pt x="4594384" y="927925"/>
                    </a:lnTo>
                    <a:lnTo>
                      <a:pt x="4580858" y="927544"/>
                    </a:lnTo>
                    <a:close/>
                    <a:moveTo>
                      <a:pt x="4532507" y="918650"/>
                    </a:moveTo>
                    <a:cubicBezTo>
                      <a:pt x="4535900" y="918829"/>
                      <a:pt x="4540377" y="919591"/>
                      <a:pt x="4545139" y="920876"/>
                    </a:cubicBezTo>
                    <a:lnTo>
                      <a:pt x="4545044" y="920876"/>
                    </a:lnTo>
                    <a:cubicBezTo>
                      <a:pt x="4554569" y="923543"/>
                      <a:pt x="4561617" y="927258"/>
                      <a:pt x="4560760" y="929354"/>
                    </a:cubicBezTo>
                    <a:cubicBezTo>
                      <a:pt x="4559903" y="931449"/>
                      <a:pt x="4551521" y="930973"/>
                      <a:pt x="4541996" y="928401"/>
                    </a:cubicBezTo>
                    <a:cubicBezTo>
                      <a:pt x="4532471" y="925734"/>
                      <a:pt x="4525517" y="922019"/>
                      <a:pt x="4526374" y="919924"/>
                    </a:cubicBezTo>
                    <a:cubicBezTo>
                      <a:pt x="4526803" y="918876"/>
                      <a:pt x="4529113" y="918471"/>
                      <a:pt x="4532507" y="918650"/>
                    </a:cubicBezTo>
                    <a:close/>
                    <a:moveTo>
                      <a:pt x="4527280" y="915876"/>
                    </a:moveTo>
                    <a:cubicBezTo>
                      <a:pt x="4522279" y="915614"/>
                      <a:pt x="4518850" y="916209"/>
                      <a:pt x="4518183" y="917733"/>
                    </a:cubicBezTo>
                    <a:cubicBezTo>
                      <a:pt x="4516945" y="920781"/>
                      <a:pt x="4527232" y="926401"/>
                      <a:pt x="4541329" y="930211"/>
                    </a:cubicBezTo>
                    <a:lnTo>
                      <a:pt x="4541234" y="930306"/>
                    </a:lnTo>
                    <a:cubicBezTo>
                      <a:pt x="4555331" y="934116"/>
                      <a:pt x="4567713" y="934688"/>
                      <a:pt x="4568951" y="931640"/>
                    </a:cubicBezTo>
                    <a:cubicBezTo>
                      <a:pt x="4570190" y="928592"/>
                      <a:pt x="4559807" y="922972"/>
                      <a:pt x="4545806" y="919162"/>
                    </a:cubicBezTo>
                    <a:cubicBezTo>
                      <a:pt x="4538853" y="917257"/>
                      <a:pt x="4532281" y="916138"/>
                      <a:pt x="4527280" y="915876"/>
                    </a:cubicBezTo>
                    <a:close/>
                    <a:moveTo>
                      <a:pt x="4524243" y="914257"/>
                    </a:moveTo>
                    <a:cubicBezTo>
                      <a:pt x="4530185" y="914566"/>
                      <a:pt x="4537995" y="915875"/>
                      <a:pt x="4546282" y="918114"/>
                    </a:cubicBezTo>
                    <a:cubicBezTo>
                      <a:pt x="4562760" y="922591"/>
                      <a:pt x="4575143" y="929258"/>
                      <a:pt x="4573714" y="932878"/>
                    </a:cubicBezTo>
                    <a:cubicBezTo>
                      <a:pt x="4572285" y="936497"/>
                      <a:pt x="4557522" y="935831"/>
                      <a:pt x="4540853" y="931259"/>
                    </a:cubicBezTo>
                    <a:cubicBezTo>
                      <a:pt x="4524184" y="926687"/>
                      <a:pt x="4511897" y="920019"/>
                      <a:pt x="4513421" y="916400"/>
                    </a:cubicBezTo>
                    <a:cubicBezTo>
                      <a:pt x="4514230" y="914638"/>
                      <a:pt x="4518302" y="913947"/>
                      <a:pt x="4524243" y="914257"/>
                    </a:cubicBezTo>
                    <a:close/>
                    <a:moveTo>
                      <a:pt x="5413533" y="912303"/>
                    </a:moveTo>
                    <a:lnTo>
                      <a:pt x="5418391" y="912303"/>
                    </a:lnTo>
                    <a:cubicBezTo>
                      <a:pt x="5422677" y="914113"/>
                      <a:pt x="5427059" y="916018"/>
                      <a:pt x="5431345" y="917923"/>
                    </a:cubicBezTo>
                    <a:lnTo>
                      <a:pt x="5426487" y="917923"/>
                    </a:lnTo>
                    <a:cubicBezTo>
                      <a:pt x="5422106" y="916018"/>
                      <a:pt x="5417819" y="914208"/>
                      <a:pt x="5413533" y="912303"/>
                    </a:cubicBezTo>
                    <a:close/>
                    <a:moveTo>
                      <a:pt x="4494847" y="902874"/>
                    </a:moveTo>
                    <a:lnTo>
                      <a:pt x="4501134" y="902874"/>
                    </a:lnTo>
                    <a:cubicBezTo>
                      <a:pt x="4505610" y="904970"/>
                      <a:pt x="4510087" y="907065"/>
                      <a:pt x="4514468" y="909161"/>
                    </a:cubicBezTo>
                    <a:lnTo>
                      <a:pt x="4507992" y="909161"/>
                    </a:lnTo>
                    <a:cubicBezTo>
                      <a:pt x="4503705" y="907065"/>
                      <a:pt x="4499324" y="905065"/>
                      <a:pt x="4494847" y="902969"/>
                    </a:cubicBezTo>
                    <a:close/>
                    <a:moveTo>
                      <a:pt x="5374481" y="895444"/>
                    </a:moveTo>
                    <a:lnTo>
                      <a:pt x="5379148" y="895444"/>
                    </a:lnTo>
                    <a:cubicBezTo>
                      <a:pt x="5383530" y="897254"/>
                      <a:pt x="5387911" y="899159"/>
                      <a:pt x="5392293" y="901064"/>
                    </a:cubicBezTo>
                    <a:lnTo>
                      <a:pt x="5387530" y="901064"/>
                    </a:lnTo>
                    <a:cubicBezTo>
                      <a:pt x="5383148" y="899254"/>
                      <a:pt x="5378863" y="897349"/>
                      <a:pt x="5374481" y="895444"/>
                    </a:cubicBezTo>
                    <a:close/>
                    <a:moveTo>
                      <a:pt x="4459509" y="884110"/>
                    </a:moveTo>
                    <a:cubicBezTo>
                      <a:pt x="4464177" y="886206"/>
                      <a:pt x="4468939" y="888206"/>
                      <a:pt x="4473607" y="890301"/>
                    </a:cubicBezTo>
                    <a:lnTo>
                      <a:pt x="4467701" y="890587"/>
                    </a:lnTo>
                    <a:cubicBezTo>
                      <a:pt x="4463034" y="888587"/>
                      <a:pt x="4458366" y="886491"/>
                      <a:pt x="4453699" y="884491"/>
                    </a:cubicBezTo>
                    <a:lnTo>
                      <a:pt x="4453699" y="884396"/>
                    </a:lnTo>
                    <a:close/>
                    <a:moveTo>
                      <a:pt x="5335047" y="878776"/>
                    </a:moveTo>
                    <a:lnTo>
                      <a:pt x="5339524" y="878776"/>
                    </a:lnTo>
                    <a:cubicBezTo>
                      <a:pt x="5343906" y="880586"/>
                      <a:pt x="5348383" y="882491"/>
                      <a:pt x="5352764" y="884396"/>
                    </a:cubicBezTo>
                    <a:lnTo>
                      <a:pt x="5348192" y="884396"/>
                    </a:lnTo>
                    <a:cubicBezTo>
                      <a:pt x="5343715" y="882586"/>
                      <a:pt x="5339334" y="880681"/>
                      <a:pt x="5334952" y="878871"/>
                    </a:cubicBezTo>
                    <a:close/>
                    <a:moveTo>
                      <a:pt x="4415599" y="865822"/>
                    </a:moveTo>
                    <a:cubicBezTo>
                      <a:pt x="4420647" y="867822"/>
                      <a:pt x="4425505" y="869918"/>
                      <a:pt x="4430458" y="871918"/>
                    </a:cubicBezTo>
                    <a:lnTo>
                      <a:pt x="4425029" y="872394"/>
                    </a:lnTo>
                    <a:cubicBezTo>
                      <a:pt x="4420171" y="870394"/>
                      <a:pt x="4415313" y="868394"/>
                      <a:pt x="4410360" y="866393"/>
                    </a:cubicBezTo>
                    <a:close/>
                    <a:moveTo>
                      <a:pt x="5299519" y="862202"/>
                    </a:moveTo>
                    <a:cubicBezTo>
                      <a:pt x="5303900" y="864012"/>
                      <a:pt x="5308377" y="865917"/>
                      <a:pt x="5312854" y="867727"/>
                    </a:cubicBezTo>
                    <a:lnTo>
                      <a:pt x="5308472" y="867917"/>
                    </a:lnTo>
                    <a:cubicBezTo>
                      <a:pt x="5303995" y="866012"/>
                      <a:pt x="5299614" y="864202"/>
                      <a:pt x="5295137" y="862393"/>
                    </a:cubicBezTo>
                    <a:close/>
                    <a:moveTo>
                      <a:pt x="4369783" y="847819"/>
                    </a:moveTo>
                    <a:cubicBezTo>
                      <a:pt x="4375022" y="849819"/>
                      <a:pt x="4380165" y="851819"/>
                      <a:pt x="4385309" y="853820"/>
                    </a:cubicBezTo>
                    <a:lnTo>
                      <a:pt x="4380451" y="854486"/>
                    </a:lnTo>
                    <a:cubicBezTo>
                      <a:pt x="4375308" y="852486"/>
                      <a:pt x="4370260" y="850581"/>
                      <a:pt x="4365116" y="848581"/>
                    </a:cubicBezTo>
                    <a:close/>
                    <a:moveTo>
                      <a:pt x="5259133" y="845819"/>
                    </a:moveTo>
                    <a:cubicBezTo>
                      <a:pt x="5263705" y="847629"/>
                      <a:pt x="5268182" y="849439"/>
                      <a:pt x="5272658" y="851248"/>
                    </a:cubicBezTo>
                    <a:lnTo>
                      <a:pt x="5268372" y="851439"/>
                    </a:lnTo>
                    <a:cubicBezTo>
                      <a:pt x="5263896" y="849629"/>
                      <a:pt x="5259418" y="847819"/>
                      <a:pt x="5254942" y="846010"/>
                    </a:cubicBezTo>
                    <a:close/>
                    <a:moveTo>
                      <a:pt x="4322159" y="830103"/>
                    </a:moveTo>
                    <a:cubicBezTo>
                      <a:pt x="4327588" y="832008"/>
                      <a:pt x="4332922" y="834008"/>
                      <a:pt x="4338256" y="835913"/>
                    </a:cubicBezTo>
                    <a:lnTo>
                      <a:pt x="4333970" y="836866"/>
                    </a:lnTo>
                    <a:cubicBezTo>
                      <a:pt x="4328636" y="834961"/>
                      <a:pt x="4323397" y="833056"/>
                      <a:pt x="4318063" y="831151"/>
                    </a:cubicBezTo>
                    <a:lnTo>
                      <a:pt x="4318063" y="831055"/>
                    </a:lnTo>
                    <a:close/>
                    <a:moveTo>
                      <a:pt x="5218271" y="829531"/>
                    </a:moveTo>
                    <a:cubicBezTo>
                      <a:pt x="5222843" y="831341"/>
                      <a:pt x="5227320" y="833150"/>
                      <a:pt x="5231892" y="834960"/>
                    </a:cubicBezTo>
                    <a:lnTo>
                      <a:pt x="5227796" y="835246"/>
                    </a:lnTo>
                    <a:cubicBezTo>
                      <a:pt x="5223319" y="833436"/>
                      <a:pt x="5218747" y="831626"/>
                      <a:pt x="5214270" y="829817"/>
                    </a:cubicBezTo>
                    <a:lnTo>
                      <a:pt x="5214175" y="829817"/>
                    </a:lnTo>
                    <a:close/>
                    <a:moveTo>
                      <a:pt x="5177313" y="813529"/>
                    </a:moveTo>
                    <a:cubicBezTo>
                      <a:pt x="5181886" y="815244"/>
                      <a:pt x="5186458" y="817053"/>
                      <a:pt x="5191029" y="818863"/>
                    </a:cubicBezTo>
                    <a:lnTo>
                      <a:pt x="5187029" y="819149"/>
                    </a:lnTo>
                    <a:cubicBezTo>
                      <a:pt x="5182457" y="817339"/>
                      <a:pt x="5177885" y="815625"/>
                      <a:pt x="5173313" y="813815"/>
                    </a:cubicBezTo>
                    <a:lnTo>
                      <a:pt x="5173408" y="813815"/>
                    </a:lnTo>
                    <a:close/>
                    <a:moveTo>
                      <a:pt x="4272819" y="813053"/>
                    </a:moveTo>
                    <a:cubicBezTo>
                      <a:pt x="4278344" y="814958"/>
                      <a:pt x="4283868" y="816768"/>
                      <a:pt x="4289392" y="818673"/>
                    </a:cubicBezTo>
                    <a:lnTo>
                      <a:pt x="4285773" y="819816"/>
                    </a:lnTo>
                    <a:cubicBezTo>
                      <a:pt x="4280344" y="818006"/>
                      <a:pt x="4274914" y="816101"/>
                      <a:pt x="4269390" y="814291"/>
                    </a:cubicBezTo>
                    <a:lnTo>
                      <a:pt x="4269390" y="814196"/>
                    </a:lnTo>
                    <a:close/>
                    <a:moveTo>
                      <a:pt x="5149691" y="802671"/>
                    </a:moveTo>
                    <a:lnTo>
                      <a:pt x="5149691" y="802766"/>
                    </a:lnTo>
                    <a:lnTo>
                      <a:pt x="5149496" y="802690"/>
                    </a:lnTo>
                    <a:close/>
                    <a:moveTo>
                      <a:pt x="5135879" y="797432"/>
                    </a:moveTo>
                    <a:lnTo>
                      <a:pt x="5149496" y="802690"/>
                    </a:lnTo>
                    <a:lnTo>
                      <a:pt x="5145880" y="803052"/>
                    </a:lnTo>
                    <a:cubicBezTo>
                      <a:pt x="5141309" y="801337"/>
                      <a:pt x="5136641" y="799528"/>
                      <a:pt x="5132069" y="797813"/>
                    </a:cubicBezTo>
                    <a:close/>
                    <a:moveTo>
                      <a:pt x="4222337" y="796670"/>
                    </a:moveTo>
                    <a:cubicBezTo>
                      <a:pt x="4227956" y="798480"/>
                      <a:pt x="4233671" y="800290"/>
                      <a:pt x="4239291" y="802099"/>
                    </a:cubicBezTo>
                    <a:lnTo>
                      <a:pt x="4236243" y="803433"/>
                    </a:lnTo>
                    <a:cubicBezTo>
                      <a:pt x="4230719" y="801623"/>
                      <a:pt x="4225099" y="799909"/>
                      <a:pt x="4219479" y="798099"/>
                    </a:cubicBezTo>
                    <a:lnTo>
                      <a:pt x="4219479" y="798003"/>
                    </a:lnTo>
                    <a:close/>
                    <a:moveTo>
                      <a:pt x="5094161" y="781716"/>
                    </a:moveTo>
                    <a:lnTo>
                      <a:pt x="5094256" y="781716"/>
                    </a:lnTo>
                    <a:cubicBezTo>
                      <a:pt x="5098923" y="783430"/>
                      <a:pt x="5103495" y="785240"/>
                      <a:pt x="5108162" y="786955"/>
                    </a:cubicBezTo>
                    <a:lnTo>
                      <a:pt x="5104448" y="787336"/>
                    </a:lnTo>
                    <a:cubicBezTo>
                      <a:pt x="5099780" y="785621"/>
                      <a:pt x="5095208" y="783812"/>
                      <a:pt x="5090541" y="782097"/>
                    </a:cubicBezTo>
                    <a:close/>
                    <a:moveTo>
                      <a:pt x="4170616" y="780954"/>
                    </a:moveTo>
                    <a:cubicBezTo>
                      <a:pt x="4176426" y="782668"/>
                      <a:pt x="4182236" y="784383"/>
                      <a:pt x="4187951" y="786097"/>
                    </a:cubicBezTo>
                    <a:lnTo>
                      <a:pt x="4185570" y="787621"/>
                    </a:lnTo>
                    <a:cubicBezTo>
                      <a:pt x="4179855" y="785907"/>
                      <a:pt x="4174140" y="784192"/>
                      <a:pt x="4168425" y="782478"/>
                    </a:cubicBezTo>
                    <a:lnTo>
                      <a:pt x="4168330" y="782478"/>
                    </a:lnTo>
                    <a:close/>
                    <a:moveTo>
                      <a:pt x="5051965" y="765999"/>
                    </a:moveTo>
                    <a:cubicBezTo>
                      <a:pt x="5056727" y="767809"/>
                      <a:pt x="5061395" y="769523"/>
                      <a:pt x="5066062" y="771238"/>
                    </a:cubicBezTo>
                    <a:lnTo>
                      <a:pt x="5062537" y="771714"/>
                    </a:lnTo>
                    <a:cubicBezTo>
                      <a:pt x="5057870" y="770000"/>
                      <a:pt x="5053203" y="768285"/>
                      <a:pt x="5048536" y="766571"/>
                    </a:cubicBezTo>
                    <a:lnTo>
                      <a:pt x="5048536" y="766475"/>
                    </a:lnTo>
                    <a:close/>
                    <a:moveTo>
                      <a:pt x="4118038" y="765714"/>
                    </a:moveTo>
                    <a:cubicBezTo>
                      <a:pt x="4123944" y="767333"/>
                      <a:pt x="4129849" y="769048"/>
                      <a:pt x="4135659" y="770667"/>
                    </a:cubicBezTo>
                    <a:lnTo>
                      <a:pt x="4133850" y="772382"/>
                    </a:lnTo>
                    <a:cubicBezTo>
                      <a:pt x="4128135" y="770762"/>
                      <a:pt x="4122324" y="769143"/>
                      <a:pt x="4116514" y="767524"/>
                    </a:cubicBezTo>
                    <a:lnTo>
                      <a:pt x="4116419" y="767429"/>
                    </a:lnTo>
                    <a:close/>
                    <a:moveTo>
                      <a:pt x="4064889" y="751426"/>
                    </a:moveTo>
                    <a:cubicBezTo>
                      <a:pt x="4070794" y="752950"/>
                      <a:pt x="4076795" y="754474"/>
                      <a:pt x="4082700" y="756093"/>
                    </a:cubicBezTo>
                    <a:lnTo>
                      <a:pt x="4081557" y="757998"/>
                    </a:lnTo>
                    <a:cubicBezTo>
                      <a:pt x="4075652" y="756379"/>
                      <a:pt x="4069841" y="754855"/>
                      <a:pt x="4063936" y="753331"/>
                    </a:cubicBezTo>
                    <a:close/>
                    <a:moveTo>
                      <a:pt x="5009673" y="750569"/>
                    </a:moveTo>
                    <a:cubicBezTo>
                      <a:pt x="5014340" y="752284"/>
                      <a:pt x="5019103" y="753998"/>
                      <a:pt x="5023770" y="755713"/>
                    </a:cubicBezTo>
                    <a:lnTo>
                      <a:pt x="5020436" y="756189"/>
                    </a:lnTo>
                    <a:cubicBezTo>
                      <a:pt x="5015769" y="754474"/>
                      <a:pt x="5011007" y="752760"/>
                      <a:pt x="5006339" y="751045"/>
                    </a:cubicBezTo>
                    <a:close/>
                    <a:moveTo>
                      <a:pt x="4014977" y="737806"/>
                    </a:moveTo>
                    <a:lnTo>
                      <a:pt x="4024312" y="740092"/>
                    </a:lnTo>
                    <a:lnTo>
                      <a:pt x="4024122" y="741140"/>
                    </a:lnTo>
                    <a:lnTo>
                      <a:pt x="4028789" y="742283"/>
                    </a:lnTo>
                    <a:lnTo>
                      <a:pt x="4028217" y="744283"/>
                    </a:lnTo>
                    <a:lnTo>
                      <a:pt x="4014406" y="740854"/>
                    </a:lnTo>
                    <a:close/>
                    <a:moveTo>
                      <a:pt x="2539174" y="735235"/>
                    </a:moveTo>
                    <a:lnTo>
                      <a:pt x="2551080" y="736664"/>
                    </a:lnTo>
                    <a:lnTo>
                      <a:pt x="2555081" y="741998"/>
                    </a:lnTo>
                    <a:lnTo>
                      <a:pt x="2537269" y="739902"/>
                    </a:lnTo>
                    <a:lnTo>
                      <a:pt x="2534507" y="736283"/>
                    </a:lnTo>
                    <a:lnTo>
                      <a:pt x="2540508" y="737045"/>
                    </a:lnTo>
                    <a:close/>
                    <a:moveTo>
                      <a:pt x="4967001" y="735234"/>
                    </a:moveTo>
                    <a:cubicBezTo>
                      <a:pt x="4971763" y="736853"/>
                      <a:pt x="4976526" y="738568"/>
                      <a:pt x="4981288" y="740282"/>
                    </a:cubicBezTo>
                    <a:lnTo>
                      <a:pt x="4978050" y="740854"/>
                    </a:lnTo>
                    <a:cubicBezTo>
                      <a:pt x="4973288" y="739139"/>
                      <a:pt x="4968621" y="737520"/>
                      <a:pt x="4963858" y="735805"/>
                    </a:cubicBezTo>
                    <a:close/>
                    <a:moveTo>
                      <a:pt x="2462593" y="727615"/>
                    </a:moveTo>
                    <a:lnTo>
                      <a:pt x="2486596" y="730472"/>
                    </a:lnTo>
                    <a:lnTo>
                      <a:pt x="2489263" y="733996"/>
                    </a:lnTo>
                    <a:lnTo>
                      <a:pt x="2465260" y="731139"/>
                    </a:lnTo>
                    <a:close/>
                    <a:moveTo>
                      <a:pt x="4017454" y="725709"/>
                    </a:moveTo>
                    <a:lnTo>
                      <a:pt x="4026788" y="727995"/>
                    </a:lnTo>
                    <a:lnTo>
                      <a:pt x="4025931" y="731996"/>
                    </a:lnTo>
                    <a:lnTo>
                      <a:pt x="4016692" y="729709"/>
                    </a:lnTo>
                    <a:close/>
                    <a:moveTo>
                      <a:pt x="4924044" y="720089"/>
                    </a:moveTo>
                    <a:cubicBezTo>
                      <a:pt x="4928901" y="721803"/>
                      <a:pt x="4933664" y="723423"/>
                      <a:pt x="4938426" y="725137"/>
                    </a:cubicBezTo>
                    <a:lnTo>
                      <a:pt x="4938426" y="725232"/>
                    </a:lnTo>
                    <a:lnTo>
                      <a:pt x="4935284" y="725804"/>
                    </a:lnTo>
                    <a:cubicBezTo>
                      <a:pt x="4930521" y="724089"/>
                      <a:pt x="4925759" y="722470"/>
                      <a:pt x="4920996" y="720756"/>
                    </a:cubicBezTo>
                    <a:close/>
                    <a:moveTo>
                      <a:pt x="2390108" y="719042"/>
                    </a:moveTo>
                    <a:lnTo>
                      <a:pt x="2414397" y="721900"/>
                    </a:lnTo>
                    <a:lnTo>
                      <a:pt x="2416968" y="725424"/>
                    </a:lnTo>
                    <a:lnTo>
                      <a:pt x="2392680" y="722566"/>
                    </a:lnTo>
                    <a:close/>
                    <a:moveTo>
                      <a:pt x="2525077" y="714280"/>
                    </a:moveTo>
                    <a:lnTo>
                      <a:pt x="2536983" y="715899"/>
                    </a:lnTo>
                    <a:cubicBezTo>
                      <a:pt x="2538316" y="718185"/>
                      <a:pt x="2539745" y="720471"/>
                      <a:pt x="2541269" y="722757"/>
                    </a:cubicBezTo>
                    <a:lnTo>
                      <a:pt x="2529363" y="721233"/>
                    </a:lnTo>
                    <a:lnTo>
                      <a:pt x="2529363" y="721138"/>
                    </a:lnTo>
                    <a:cubicBezTo>
                      <a:pt x="2527839" y="718852"/>
                      <a:pt x="2526410" y="716566"/>
                      <a:pt x="2525077" y="714280"/>
                    </a:cubicBezTo>
                    <a:close/>
                    <a:moveTo>
                      <a:pt x="4019930" y="713898"/>
                    </a:moveTo>
                    <a:lnTo>
                      <a:pt x="4029169" y="716089"/>
                    </a:lnTo>
                    <a:lnTo>
                      <a:pt x="4028312" y="720089"/>
                    </a:lnTo>
                    <a:lnTo>
                      <a:pt x="4019168" y="717803"/>
                    </a:lnTo>
                    <a:close/>
                    <a:moveTo>
                      <a:pt x="2316861" y="710374"/>
                    </a:moveTo>
                    <a:lnTo>
                      <a:pt x="2341340" y="713327"/>
                    </a:lnTo>
                    <a:lnTo>
                      <a:pt x="2343816" y="716851"/>
                    </a:lnTo>
                    <a:lnTo>
                      <a:pt x="2319242" y="713899"/>
                    </a:lnTo>
                    <a:lnTo>
                      <a:pt x="2319337" y="713899"/>
                    </a:lnTo>
                    <a:close/>
                    <a:moveTo>
                      <a:pt x="4880895" y="705135"/>
                    </a:moveTo>
                    <a:cubicBezTo>
                      <a:pt x="4885753" y="706754"/>
                      <a:pt x="4890516" y="708469"/>
                      <a:pt x="4895374" y="710088"/>
                    </a:cubicBezTo>
                    <a:lnTo>
                      <a:pt x="4892421" y="710755"/>
                    </a:lnTo>
                    <a:cubicBezTo>
                      <a:pt x="4887658" y="709136"/>
                      <a:pt x="4882801" y="707421"/>
                      <a:pt x="4878038" y="705802"/>
                    </a:cubicBezTo>
                    <a:close/>
                    <a:moveTo>
                      <a:pt x="4022312" y="702182"/>
                    </a:moveTo>
                    <a:lnTo>
                      <a:pt x="4031456" y="704373"/>
                    </a:lnTo>
                    <a:lnTo>
                      <a:pt x="4030694" y="708278"/>
                    </a:lnTo>
                    <a:lnTo>
                      <a:pt x="4021550" y="705992"/>
                    </a:lnTo>
                    <a:close/>
                    <a:moveTo>
                      <a:pt x="2242851" y="701611"/>
                    </a:moveTo>
                    <a:lnTo>
                      <a:pt x="2267616" y="704564"/>
                    </a:lnTo>
                    <a:lnTo>
                      <a:pt x="2269998" y="708088"/>
                    </a:lnTo>
                    <a:lnTo>
                      <a:pt x="2245233" y="705136"/>
                    </a:lnTo>
                    <a:close/>
                    <a:moveTo>
                      <a:pt x="2514504" y="694087"/>
                    </a:moveTo>
                    <a:lnTo>
                      <a:pt x="2526410" y="695801"/>
                    </a:lnTo>
                    <a:cubicBezTo>
                      <a:pt x="2527363" y="697992"/>
                      <a:pt x="2528506" y="700183"/>
                      <a:pt x="2529554" y="702374"/>
                    </a:cubicBezTo>
                    <a:lnTo>
                      <a:pt x="2517647" y="700659"/>
                    </a:lnTo>
                    <a:lnTo>
                      <a:pt x="2517647" y="700754"/>
                    </a:lnTo>
                    <a:cubicBezTo>
                      <a:pt x="2516504" y="698564"/>
                      <a:pt x="2515456" y="696278"/>
                      <a:pt x="2514504" y="694087"/>
                    </a:cubicBezTo>
                    <a:close/>
                    <a:moveTo>
                      <a:pt x="2167985" y="692658"/>
                    </a:moveTo>
                    <a:lnTo>
                      <a:pt x="2193036" y="695611"/>
                    </a:lnTo>
                    <a:lnTo>
                      <a:pt x="2195322" y="699230"/>
                    </a:lnTo>
                    <a:lnTo>
                      <a:pt x="2170271" y="696277"/>
                    </a:lnTo>
                    <a:close/>
                    <a:moveTo>
                      <a:pt x="4024788" y="690657"/>
                    </a:moveTo>
                    <a:lnTo>
                      <a:pt x="4033837" y="692848"/>
                    </a:lnTo>
                    <a:lnTo>
                      <a:pt x="4033075" y="696658"/>
                    </a:lnTo>
                    <a:lnTo>
                      <a:pt x="4023931" y="694467"/>
                    </a:lnTo>
                    <a:close/>
                    <a:moveTo>
                      <a:pt x="4837461" y="690371"/>
                    </a:moveTo>
                    <a:cubicBezTo>
                      <a:pt x="4842224" y="692085"/>
                      <a:pt x="4847082" y="693705"/>
                      <a:pt x="4851940" y="695324"/>
                    </a:cubicBezTo>
                    <a:lnTo>
                      <a:pt x="4849177" y="695991"/>
                    </a:lnTo>
                    <a:cubicBezTo>
                      <a:pt x="4844319" y="694276"/>
                      <a:pt x="4839557" y="692657"/>
                      <a:pt x="4834699" y="691038"/>
                    </a:cubicBezTo>
                    <a:close/>
                    <a:moveTo>
                      <a:pt x="2092356" y="683704"/>
                    </a:moveTo>
                    <a:lnTo>
                      <a:pt x="2117693" y="686752"/>
                    </a:lnTo>
                    <a:lnTo>
                      <a:pt x="2119884" y="690372"/>
                    </a:lnTo>
                    <a:lnTo>
                      <a:pt x="2094547" y="687324"/>
                    </a:lnTo>
                    <a:close/>
                    <a:moveTo>
                      <a:pt x="4027074" y="679227"/>
                    </a:moveTo>
                    <a:lnTo>
                      <a:pt x="4036123" y="681513"/>
                    </a:lnTo>
                    <a:lnTo>
                      <a:pt x="4035361" y="685228"/>
                    </a:lnTo>
                    <a:lnTo>
                      <a:pt x="4026312" y="683037"/>
                    </a:lnTo>
                    <a:close/>
                    <a:moveTo>
                      <a:pt x="4793742" y="675702"/>
                    </a:moveTo>
                    <a:cubicBezTo>
                      <a:pt x="4798599" y="677321"/>
                      <a:pt x="4803457" y="678940"/>
                      <a:pt x="4808315" y="680560"/>
                    </a:cubicBezTo>
                    <a:lnTo>
                      <a:pt x="4808410" y="680560"/>
                    </a:lnTo>
                    <a:lnTo>
                      <a:pt x="4805743" y="681322"/>
                    </a:lnTo>
                    <a:cubicBezTo>
                      <a:pt x="4800885" y="679702"/>
                      <a:pt x="4796028" y="678083"/>
                      <a:pt x="4791170" y="676464"/>
                    </a:cubicBezTo>
                    <a:close/>
                    <a:moveTo>
                      <a:pt x="2507360" y="674751"/>
                    </a:moveTo>
                    <a:lnTo>
                      <a:pt x="2519171" y="676656"/>
                    </a:lnTo>
                    <a:cubicBezTo>
                      <a:pt x="2519743" y="678752"/>
                      <a:pt x="2520505" y="680847"/>
                      <a:pt x="2521172" y="682943"/>
                    </a:cubicBezTo>
                    <a:lnTo>
                      <a:pt x="2509265" y="681133"/>
                    </a:lnTo>
                    <a:lnTo>
                      <a:pt x="2509361" y="681133"/>
                    </a:lnTo>
                    <a:cubicBezTo>
                      <a:pt x="2508598" y="679038"/>
                      <a:pt x="2507932" y="676847"/>
                      <a:pt x="2507360" y="674751"/>
                    </a:cubicBezTo>
                    <a:close/>
                    <a:moveTo>
                      <a:pt x="2015871" y="674656"/>
                    </a:moveTo>
                    <a:lnTo>
                      <a:pt x="2041493" y="677704"/>
                    </a:lnTo>
                    <a:lnTo>
                      <a:pt x="2043588" y="681323"/>
                    </a:lnTo>
                    <a:lnTo>
                      <a:pt x="2017966" y="678275"/>
                    </a:lnTo>
                    <a:close/>
                    <a:moveTo>
                      <a:pt x="4029360" y="668082"/>
                    </a:moveTo>
                    <a:lnTo>
                      <a:pt x="4038313" y="670273"/>
                    </a:lnTo>
                    <a:lnTo>
                      <a:pt x="4037552" y="673988"/>
                    </a:lnTo>
                    <a:lnTo>
                      <a:pt x="4028598" y="671797"/>
                    </a:lnTo>
                    <a:close/>
                    <a:moveTo>
                      <a:pt x="1938528" y="665512"/>
                    </a:moveTo>
                    <a:lnTo>
                      <a:pt x="1964436" y="668560"/>
                    </a:lnTo>
                    <a:lnTo>
                      <a:pt x="1966436" y="672179"/>
                    </a:lnTo>
                    <a:lnTo>
                      <a:pt x="1940528" y="669131"/>
                    </a:lnTo>
                    <a:close/>
                    <a:moveTo>
                      <a:pt x="4749736" y="661224"/>
                    </a:moveTo>
                    <a:cubicBezTo>
                      <a:pt x="4754593" y="662748"/>
                      <a:pt x="4759546" y="664367"/>
                      <a:pt x="4764404" y="665987"/>
                    </a:cubicBezTo>
                    <a:lnTo>
                      <a:pt x="4761928" y="666749"/>
                    </a:lnTo>
                    <a:cubicBezTo>
                      <a:pt x="4756975" y="665225"/>
                      <a:pt x="4752117" y="663605"/>
                      <a:pt x="4747259" y="661986"/>
                    </a:cubicBezTo>
                    <a:close/>
                    <a:moveTo>
                      <a:pt x="4031646" y="657034"/>
                    </a:moveTo>
                    <a:lnTo>
                      <a:pt x="4040599" y="659225"/>
                    </a:lnTo>
                    <a:lnTo>
                      <a:pt x="4039838" y="662939"/>
                    </a:lnTo>
                    <a:lnTo>
                      <a:pt x="4030884" y="660749"/>
                    </a:lnTo>
                    <a:close/>
                    <a:moveTo>
                      <a:pt x="2503455" y="656273"/>
                    </a:moveTo>
                    <a:lnTo>
                      <a:pt x="2515266" y="658273"/>
                    </a:lnTo>
                    <a:cubicBezTo>
                      <a:pt x="2515552" y="660273"/>
                      <a:pt x="2515838" y="662273"/>
                      <a:pt x="2516219" y="664274"/>
                    </a:cubicBezTo>
                    <a:lnTo>
                      <a:pt x="2504407" y="662273"/>
                    </a:lnTo>
                    <a:lnTo>
                      <a:pt x="2504407" y="662369"/>
                    </a:lnTo>
                    <a:cubicBezTo>
                      <a:pt x="2504027" y="660368"/>
                      <a:pt x="2503741" y="658273"/>
                      <a:pt x="2503455" y="656273"/>
                    </a:cubicBezTo>
                    <a:close/>
                    <a:moveTo>
                      <a:pt x="1860327" y="656177"/>
                    </a:moveTo>
                    <a:lnTo>
                      <a:pt x="1886521" y="659320"/>
                    </a:lnTo>
                    <a:lnTo>
                      <a:pt x="1888426" y="662940"/>
                    </a:lnTo>
                    <a:lnTo>
                      <a:pt x="1862232" y="659797"/>
                    </a:lnTo>
                    <a:close/>
                    <a:moveTo>
                      <a:pt x="4705540" y="646842"/>
                    </a:moveTo>
                    <a:cubicBezTo>
                      <a:pt x="4710493" y="648461"/>
                      <a:pt x="4715351" y="649985"/>
                      <a:pt x="4720304" y="651605"/>
                    </a:cubicBezTo>
                    <a:lnTo>
                      <a:pt x="4717923" y="652462"/>
                    </a:lnTo>
                    <a:cubicBezTo>
                      <a:pt x="4713065" y="650842"/>
                      <a:pt x="4708112" y="649318"/>
                      <a:pt x="4703254" y="647699"/>
                    </a:cubicBezTo>
                    <a:close/>
                    <a:moveTo>
                      <a:pt x="1781270" y="646747"/>
                    </a:moveTo>
                    <a:lnTo>
                      <a:pt x="1807749" y="649891"/>
                    </a:lnTo>
                    <a:lnTo>
                      <a:pt x="1809559" y="653510"/>
                    </a:lnTo>
                    <a:lnTo>
                      <a:pt x="1783080" y="650367"/>
                    </a:lnTo>
                    <a:close/>
                    <a:moveTo>
                      <a:pt x="4033932" y="646175"/>
                    </a:moveTo>
                    <a:lnTo>
                      <a:pt x="4042695" y="648366"/>
                    </a:lnTo>
                    <a:lnTo>
                      <a:pt x="4042028" y="651985"/>
                    </a:lnTo>
                    <a:lnTo>
                      <a:pt x="4033170" y="649794"/>
                    </a:lnTo>
                    <a:close/>
                    <a:moveTo>
                      <a:pt x="2502693" y="644367"/>
                    </a:moveTo>
                    <a:lnTo>
                      <a:pt x="2502695" y="644367"/>
                    </a:lnTo>
                    <a:lnTo>
                      <a:pt x="2502693" y="644462"/>
                    </a:lnTo>
                    <a:close/>
                    <a:moveTo>
                      <a:pt x="2502788" y="638651"/>
                    </a:moveTo>
                    <a:lnTo>
                      <a:pt x="2514504" y="640747"/>
                    </a:lnTo>
                    <a:cubicBezTo>
                      <a:pt x="2514504" y="642652"/>
                      <a:pt x="2514409" y="644557"/>
                      <a:pt x="2514409" y="646462"/>
                    </a:cubicBezTo>
                    <a:lnTo>
                      <a:pt x="2502695" y="644367"/>
                    </a:lnTo>
                    <a:close/>
                    <a:moveTo>
                      <a:pt x="3594163" y="638556"/>
                    </a:moveTo>
                    <a:lnTo>
                      <a:pt x="3602736" y="639508"/>
                    </a:lnTo>
                    <a:lnTo>
                      <a:pt x="3608927" y="643795"/>
                    </a:lnTo>
                    <a:lnTo>
                      <a:pt x="3595973" y="642366"/>
                    </a:lnTo>
                    <a:lnTo>
                      <a:pt x="3591782" y="639508"/>
                    </a:lnTo>
                    <a:lnTo>
                      <a:pt x="3596259" y="639985"/>
                    </a:lnTo>
                    <a:close/>
                    <a:moveTo>
                      <a:pt x="1701355" y="637222"/>
                    </a:moveTo>
                    <a:lnTo>
                      <a:pt x="1728120" y="640366"/>
                    </a:lnTo>
                    <a:lnTo>
                      <a:pt x="1729835" y="643985"/>
                    </a:lnTo>
                    <a:lnTo>
                      <a:pt x="1703070" y="640842"/>
                    </a:lnTo>
                    <a:close/>
                    <a:moveTo>
                      <a:pt x="4036123" y="635412"/>
                    </a:moveTo>
                    <a:lnTo>
                      <a:pt x="4044886" y="637603"/>
                    </a:lnTo>
                    <a:lnTo>
                      <a:pt x="4044219" y="641222"/>
                    </a:lnTo>
                    <a:lnTo>
                      <a:pt x="4035361" y="639032"/>
                    </a:lnTo>
                    <a:close/>
                    <a:moveTo>
                      <a:pt x="3538061" y="634079"/>
                    </a:moveTo>
                    <a:cubicBezTo>
                      <a:pt x="3543966" y="634651"/>
                      <a:pt x="3549871" y="635127"/>
                      <a:pt x="3555872" y="635699"/>
                    </a:cubicBezTo>
                    <a:lnTo>
                      <a:pt x="3560444" y="638651"/>
                    </a:lnTo>
                    <a:cubicBezTo>
                      <a:pt x="3554539" y="638080"/>
                      <a:pt x="3548729" y="637508"/>
                      <a:pt x="3542823" y="637032"/>
                    </a:cubicBezTo>
                    <a:close/>
                    <a:moveTo>
                      <a:pt x="4661058" y="632745"/>
                    </a:moveTo>
                    <a:cubicBezTo>
                      <a:pt x="4666011" y="634269"/>
                      <a:pt x="4670964" y="635888"/>
                      <a:pt x="4675917" y="637412"/>
                    </a:cubicBezTo>
                    <a:lnTo>
                      <a:pt x="4675821" y="637412"/>
                    </a:lnTo>
                    <a:lnTo>
                      <a:pt x="4673631" y="638270"/>
                    </a:lnTo>
                    <a:cubicBezTo>
                      <a:pt x="4668773" y="636745"/>
                      <a:pt x="4663820" y="635126"/>
                      <a:pt x="4658867" y="633602"/>
                    </a:cubicBezTo>
                    <a:close/>
                    <a:moveTo>
                      <a:pt x="3485863" y="629983"/>
                    </a:moveTo>
                    <a:cubicBezTo>
                      <a:pt x="3491579" y="630365"/>
                      <a:pt x="3497294" y="630746"/>
                      <a:pt x="3503104" y="631222"/>
                    </a:cubicBezTo>
                    <a:lnTo>
                      <a:pt x="3508247" y="634175"/>
                    </a:lnTo>
                    <a:cubicBezTo>
                      <a:pt x="3502532" y="633794"/>
                      <a:pt x="3496913" y="633317"/>
                      <a:pt x="3491197" y="633032"/>
                    </a:cubicBezTo>
                    <a:close/>
                    <a:moveTo>
                      <a:pt x="1620488" y="627602"/>
                    </a:moveTo>
                    <a:lnTo>
                      <a:pt x="1647539" y="630841"/>
                    </a:lnTo>
                    <a:lnTo>
                      <a:pt x="1649158" y="634460"/>
                    </a:lnTo>
                    <a:lnTo>
                      <a:pt x="1622107" y="631222"/>
                    </a:lnTo>
                    <a:close/>
                    <a:moveTo>
                      <a:pt x="3435476" y="627316"/>
                    </a:moveTo>
                    <a:cubicBezTo>
                      <a:pt x="3440905" y="627507"/>
                      <a:pt x="3446430" y="627793"/>
                      <a:pt x="3452050" y="628079"/>
                    </a:cubicBezTo>
                    <a:lnTo>
                      <a:pt x="3457765" y="631127"/>
                    </a:lnTo>
                    <a:cubicBezTo>
                      <a:pt x="3452240" y="630841"/>
                      <a:pt x="3446811" y="630650"/>
                      <a:pt x="3441382" y="630365"/>
                    </a:cubicBezTo>
                    <a:lnTo>
                      <a:pt x="3441477" y="630365"/>
                    </a:lnTo>
                    <a:close/>
                    <a:moveTo>
                      <a:pt x="3387375" y="625983"/>
                    </a:moveTo>
                    <a:cubicBezTo>
                      <a:pt x="3392614" y="625983"/>
                      <a:pt x="3397853" y="626174"/>
                      <a:pt x="3403187" y="626269"/>
                    </a:cubicBezTo>
                    <a:lnTo>
                      <a:pt x="3409473" y="629317"/>
                    </a:lnTo>
                    <a:cubicBezTo>
                      <a:pt x="3404234" y="629221"/>
                      <a:pt x="3398996" y="629126"/>
                      <a:pt x="3393852" y="629031"/>
                    </a:cubicBezTo>
                    <a:lnTo>
                      <a:pt x="3393852" y="629126"/>
                    </a:lnTo>
                    <a:close/>
                    <a:moveTo>
                      <a:pt x="4038314" y="624934"/>
                    </a:moveTo>
                    <a:lnTo>
                      <a:pt x="4046982" y="627030"/>
                    </a:lnTo>
                    <a:lnTo>
                      <a:pt x="4046315" y="630554"/>
                    </a:lnTo>
                    <a:lnTo>
                      <a:pt x="4037552" y="628363"/>
                    </a:lnTo>
                    <a:close/>
                    <a:moveTo>
                      <a:pt x="3349466" y="624459"/>
                    </a:moveTo>
                    <a:lnTo>
                      <a:pt x="3352895" y="626078"/>
                    </a:lnTo>
                    <a:lnTo>
                      <a:pt x="3356514" y="625983"/>
                    </a:lnTo>
                    <a:lnTo>
                      <a:pt x="3363468" y="629126"/>
                    </a:lnTo>
                    <a:lnTo>
                      <a:pt x="3352800" y="629222"/>
                    </a:lnTo>
                    <a:lnTo>
                      <a:pt x="3342322" y="624554"/>
                    </a:lnTo>
                    <a:close/>
                    <a:moveTo>
                      <a:pt x="2505265" y="621888"/>
                    </a:moveTo>
                    <a:lnTo>
                      <a:pt x="2516790" y="624173"/>
                    </a:lnTo>
                    <a:cubicBezTo>
                      <a:pt x="2516314" y="625983"/>
                      <a:pt x="2515933" y="627793"/>
                      <a:pt x="2515647" y="629603"/>
                    </a:cubicBezTo>
                    <a:lnTo>
                      <a:pt x="2504027" y="627412"/>
                    </a:lnTo>
                    <a:lnTo>
                      <a:pt x="2504122" y="627412"/>
                    </a:lnTo>
                    <a:cubicBezTo>
                      <a:pt x="2504407" y="625602"/>
                      <a:pt x="2504884" y="623697"/>
                      <a:pt x="2505265" y="621888"/>
                    </a:cubicBezTo>
                    <a:close/>
                    <a:moveTo>
                      <a:pt x="3569398" y="621220"/>
                    </a:moveTo>
                    <a:lnTo>
                      <a:pt x="3577970" y="622173"/>
                    </a:lnTo>
                    <a:lnTo>
                      <a:pt x="3586257" y="627888"/>
                    </a:lnTo>
                    <a:lnTo>
                      <a:pt x="3577684" y="626936"/>
                    </a:lnTo>
                    <a:lnTo>
                      <a:pt x="3577589" y="626936"/>
                    </a:lnTo>
                    <a:close/>
                    <a:moveTo>
                      <a:pt x="4616481" y="618743"/>
                    </a:moveTo>
                    <a:cubicBezTo>
                      <a:pt x="4621434" y="620362"/>
                      <a:pt x="4626387" y="621886"/>
                      <a:pt x="4631340" y="623410"/>
                    </a:cubicBezTo>
                    <a:lnTo>
                      <a:pt x="4631435" y="623410"/>
                    </a:lnTo>
                    <a:lnTo>
                      <a:pt x="4629340" y="624363"/>
                    </a:lnTo>
                    <a:cubicBezTo>
                      <a:pt x="4624387" y="622743"/>
                      <a:pt x="4619434" y="621219"/>
                      <a:pt x="4614481" y="619695"/>
                    </a:cubicBezTo>
                    <a:close/>
                    <a:moveTo>
                      <a:pt x="1538763" y="617887"/>
                    </a:moveTo>
                    <a:lnTo>
                      <a:pt x="1566100" y="621125"/>
                    </a:lnTo>
                    <a:lnTo>
                      <a:pt x="1567624" y="624745"/>
                    </a:lnTo>
                    <a:lnTo>
                      <a:pt x="1540192" y="621506"/>
                    </a:lnTo>
                    <a:close/>
                    <a:moveTo>
                      <a:pt x="4040504" y="614457"/>
                    </a:moveTo>
                    <a:lnTo>
                      <a:pt x="4049077" y="616648"/>
                    </a:lnTo>
                    <a:lnTo>
                      <a:pt x="4048410" y="620077"/>
                    </a:lnTo>
                    <a:lnTo>
                      <a:pt x="4039742" y="617886"/>
                    </a:lnTo>
                    <a:close/>
                    <a:moveTo>
                      <a:pt x="1456086" y="608076"/>
                    </a:moveTo>
                    <a:lnTo>
                      <a:pt x="1483804" y="611410"/>
                    </a:lnTo>
                    <a:lnTo>
                      <a:pt x="1485233" y="615029"/>
                    </a:lnTo>
                    <a:lnTo>
                      <a:pt x="1457515" y="611695"/>
                    </a:lnTo>
                    <a:lnTo>
                      <a:pt x="1457420" y="611695"/>
                    </a:lnTo>
                    <a:close/>
                    <a:moveTo>
                      <a:pt x="2510884" y="606076"/>
                    </a:moveTo>
                    <a:lnTo>
                      <a:pt x="2522314" y="608457"/>
                    </a:lnTo>
                    <a:cubicBezTo>
                      <a:pt x="2521553" y="610172"/>
                      <a:pt x="2520790" y="611886"/>
                      <a:pt x="2520219" y="613601"/>
                    </a:cubicBezTo>
                    <a:lnTo>
                      <a:pt x="2508789" y="611315"/>
                    </a:lnTo>
                    <a:lnTo>
                      <a:pt x="2508694" y="611219"/>
                    </a:lnTo>
                    <a:cubicBezTo>
                      <a:pt x="2509361" y="609505"/>
                      <a:pt x="2510122" y="607790"/>
                      <a:pt x="2510884" y="606076"/>
                    </a:cubicBezTo>
                    <a:close/>
                    <a:moveTo>
                      <a:pt x="3300222" y="605694"/>
                    </a:moveTo>
                    <a:lnTo>
                      <a:pt x="3307270" y="605694"/>
                    </a:lnTo>
                    <a:cubicBezTo>
                      <a:pt x="3307270" y="605694"/>
                      <a:pt x="3321272" y="611886"/>
                      <a:pt x="3321272" y="611886"/>
                    </a:cubicBezTo>
                    <a:lnTo>
                      <a:pt x="3314224" y="611886"/>
                    </a:lnTo>
                    <a:lnTo>
                      <a:pt x="3314224" y="611981"/>
                    </a:lnTo>
                    <a:close/>
                    <a:moveTo>
                      <a:pt x="4571619" y="604932"/>
                    </a:moveTo>
                    <a:cubicBezTo>
                      <a:pt x="4576572" y="606456"/>
                      <a:pt x="4581620" y="607980"/>
                      <a:pt x="4586573" y="609504"/>
                    </a:cubicBezTo>
                    <a:lnTo>
                      <a:pt x="4584668" y="610457"/>
                    </a:lnTo>
                    <a:cubicBezTo>
                      <a:pt x="4579715" y="608932"/>
                      <a:pt x="4574667" y="607408"/>
                      <a:pt x="4569714" y="605884"/>
                    </a:cubicBezTo>
                    <a:close/>
                    <a:moveTo>
                      <a:pt x="4042600" y="604170"/>
                    </a:moveTo>
                    <a:lnTo>
                      <a:pt x="4051172" y="606361"/>
                    </a:lnTo>
                    <a:lnTo>
                      <a:pt x="4050505" y="609695"/>
                    </a:lnTo>
                    <a:lnTo>
                      <a:pt x="4041933" y="607599"/>
                    </a:lnTo>
                    <a:close/>
                    <a:moveTo>
                      <a:pt x="3544919" y="603980"/>
                    </a:moveTo>
                    <a:lnTo>
                      <a:pt x="3553491" y="604933"/>
                    </a:lnTo>
                    <a:lnTo>
                      <a:pt x="3561587" y="610648"/>
                    </a:lnTo>
                    <a:lnTo>
                      <a:pt x="3553015" y="609695"/>
                    </a:lnTo>
                    <a:close/>
                    <a:moveTo>
                      <a:pt x="1372457" y="598170"/>
                    </a:moveTo>
                    <a:lnTo>
                      <a:pt x="1400460" y="601504"/>
                    </a:lnTo>
                    <a:lnTo>
                      <a:pt x="1401699" y="605123"/>
                    </a:lnTo>
                    <a:lnTo>
                      <a:pt x="1373695" y="601789"/>
                    </a:lnTo>
                    <a:close/>
                    <a:moveTo>
                      <a:pt x="4044696" y="594073"/>
                    </a:moveTo>
                    <a:lnTo>
                      <a:pt x="4053173" y="596169"/>
                    </a:lnTo>
                    <a:lnTo>
                      <a:pt x="4052506" y="599502"/>
                    </a:lnTo>
                    <a:lnTo>
                      <a:pt x="4044029" y="597407"/>
                    </a:lnTo>
                    <a:close/>
                    <a:moveTo>
                      <a:pt x="4526566" y="591311"/>
                    </a:moveTo>
                    <a:cubicBezTo>
                      <a:pt x="4531614" y="592740"/>
                      <a:pt x="4536567" y="594264"/>
                      <a:pt x="4541615" y="595788"/>
                    </a:cubicBezTo>
                    <a:lnTo>
                      <a:pt x="4539805" y="596836"/>
                    </a:lnTo>
                    <a:cubicBezTo>
                      <a:pt x="4534852" y="595311"/>
                      <a:pt x="4529804" y="593883"/>
                      <a:pt x="4524851" y="592359"/>
                    </a:cubicBezTo>
                    <a:close/>
                    <a:moveTo>
                      <a:pt x="2519362" y="591122"/>
                    </a:moveTo>
                    <a:lnTo>
                      <a:pt x="2530601" y="593598"/>
                    </a:lnTo>
                    <a:cubicBezTo>
                      <a:pt x="2529458" y="595217"/>
                      <a:pt x="2528506" y="596837"/>
                      <a:pt x="2527458" y="598456"/>
                    </a:cubicBezTo>
                    <a:lnTo>
                      <a:pt x="2516123" y="596075"/>
                    </a:lnTo>
                    <a:lnTo>
                      <a:pt x="2516219" y="595979"/>
                    </a:lnTo>
                    <a:cubicBezTo>
                      <a:pt x="2517171" y="594360"/>
                      <a:pt x="2518314" y="592741"/>
                      <a:pt x="2519362" y="591122"/>
                    </a:cubicBezTo>
                    <a:close/>
                    <a:moveTo>
                      <a:pt x="1287875" y="588073"/>
                    </a:moveTo>
                    <a:lnTo>
                      <a:pt x="1316164" y="591407"/>
                    </a:lnTo>
                    <a:lnTo>
                      <a:pt x="1317307" y="595027"/>
                    </a:lnTo>
                    <a:lnTo>
                      <a:pt x="1288923" y="591693"/>
                    </a:lnTo>
                    <a:lnTo>
                      <a:pt x="1289018" y="591693"/>
                    </a:lnTo>
                    <a:close/>
                    <a:moveTo>
                      <a:pt x="3258407" y="587121"/>
                    </a:moveTo>
                    <a:lnTo>
                      <a:pt x="3265551" y="587121"/>
                    </a:lnTo>
                    <a:cubicBezTo>
                      <a:pt x="3265551" y="587121"/>
                      <a:pt x="3279457" y="593312"/>
                      <a:pt x="3279457" y="593312"/>
                    </a:cubicBezTo>
                    <a:lnTo>
                      <a:pt x="3272313" y="593312"/>
                    </a:lnTo>
                    <a:close/>
                    <a:moveTo>
                      <a:pt x="3520725" y="587026"/>
                    </a:moveTo>
                    <a:lnTo>
                      <a:pt x="3529202" y="588074"/>
                    </a:lnTo>
                    <a:lnTo>
                      <a:pt x="3537203" y="593693"/>
                    </a:lnTo>
                    <a:lnTo>
                      <a:pt x="3528726" y="592741"/>
                    </a:lnTo>
                    <a:lnTo>
                      <a:pt x="3528726" y="592645"/>
                    </a:lnTo>
                    <a:close/>
                    <a:moveTo>
                      <a:pt x="4046791" y="584072"/>
                    </a:moveTo>
                    <a:lnTo>
                      <a:pt x="4055173" y="586168"/>
                    </a:lnTo>
                    <a:lnTo>
                      <a:pt x="4054506" y="589501"/>
                    </a:lnTo>
                    <a:lnTo>
                      <a:pt x="4046029" y="587406"/>
                    </a:lnTo>
                    <a:close/>
                    <a:moveTo>
                      <a:pt x="1202245" y="577882"/>
                    </a:moveTo>
                    <a:lnTo>
                      <a:pt x="1230915" y="581311"/>
                    </a:lnTo>
                    <a:lnTo>
                      <a:pt x="1231963" y="584930"/>
                    </a:lnTo>
                    <a:lnTo>
                      <a:pt x="1203293" y="581501"/>
                    </a:lnTo>
                    <a:close/>
                    <a:moveTo>
                      <a:pt x="4481321" y="577881"/>
                    </a:moveTo>
                    <a:cubicBezTo>
                      <a:pt x="4486274" y="579405"/>
                      <a:pt x="4491323" y="580834"/>
                      <a:pt x="4496371" y="582358"/>
                    </a:cubicBezTo>
                    <a:lnTo>
                      <a:pt x="4494752" y="583406"/>
                    </a:lnTo>
                    <a:cubicBezTo>
                      <a:pt x="4489703" y="581882"/>
                      <a:pt x="4484750" y="580453"/>
                      <a:pt x="4479702" y="578929"/>
                    </a:cubicBezTo>
                    <a:close/>
                    <a:moveTo>
                      <a:pt x="2530792" y="577120"/>
                    </a:moveTo>
                    <a:lnTo>
                      <a:pt x="2541841" y="579692"/>
                    </a:lnTo>
                    <a:cubicBezTo>
                      <a:pt x="2540412" y="581216"/>
                      <a:pt x="2539079" y="582740"/>
                      <a:pt x="2537745" y="584264"/>
                    </a:cubicBezTo>
                    <a:lnTo>
                      <a:pt x="2526601" y="581787"/>
                    </a:lnTo>
                    <a:lnTo>
                      <a:pt x="2526696" y="581692"/>
                    </a:lnTo>
                    <a:cubicBezTo>
                      <a:pt x="2528030" y="580168"/>
                      <a:pt x="2529363" y="578644"/>
                      <a:pt x="2530792" y="577120"/>
                    </a:cubicBezTo>
                    <a:close/>
                    <a:moveTo>
                      <a:pt x="4048792" y="574261"/>
                    </a:moveTo>
                    <a:lnTo>
                      <a:pt x="4057174" y="576357"/>
                    </a:lnTo>
                    <a:lnTo>
                      <a:pt x="4056507" y="579595"/>
                    </a:lnTo>
                    <a:lnTo>
                      <a:pt x="4048125" y="577499"/>
                    </a:lnTo>
                    <a:close/>
                    <a:moveTo>
                      <a:pt x="3496817" y="570357"/>
                    </a:moveTo>
                    <a:lnTo>
                      <a:pt x="3505294" y="571405"/>
                    </a:lnTo>
                    <a:lnTo>
                      <a:pt x="3513200" y="576929"/>
                    </a:lnTo>
                    <a:lnTo>
                      <a:pt x="3504723" y="575882"/>
                    </a:lnTo>
                    <a:close/>
                    <a:moveTo>
                      <a:pt x="3216878" y="568547"/>
                    </a:moveTo>
                    <a:lnTo>
                      <a:pt x="3224022" y="568547"/>
                    </a:lnTo>
                    <a:cubicBezTo>
                      <a:pt x="3224022" y="568547"/>
                      <a:pt x="3237833" y="574643"/>
                      <a:pt x="3237833" y="574643"/>
                    </a:cubicBezTo>
                    <a:lnTo>
                      <a:pt x="3230689" y="574643"/>
                    </a:lnTo>
                    <a:lnTo>
                      <a:pt x="3230689" y="574738"/>
                    </a:lnTo>
                    <a:close/>
                    <a:moveTo>
                      <a:pt x="1115758" y="567595"/>
                    </a:moveTo>
                    <a:lnTo>
                      <a:pt x="1144714" y="571024"/>
                    </a:lnTo>
                    <a:lnTo>
                      <a:pt x="1145667" y="574643"/>
                    </a:lnTo>
                    <a:lnTo>
                      <a:pt x="1116615" y="571214"/>
                    </a:lnTo>
                    <a:close/>
                    <a:moveTo>
                      <a:pt x="4434458" y="565784"/>
                    </a:moveTo>
                    <a:lnTo>
                      <a:pt x="4434615" y="565829"/>
                    </a:lnTo>
                    <a:lnTo>
                      <a:pt x="4434553" y="565879"/>
                    </a:lnTo>
                    <a:close/>
                    <a:moveTo>
                      <a:pt x="4435982" y="564736"/>
                    </a:moveTo>
                    <a:cubicBezTo>
                      <a:pt x="4441030" y="566165"/>
                      <a:pt x="4446079" y="567689"/>
                      <a:pt x="4451127" y="569117"/>
                    </a:cubicBezTo>
                    <a:lnTo>
                      <a:pt x="4449603" y="570165"/>
                    </a:lnTo>
                    <a:lnTo>
                      <a:pt x="4434615" y="565829"/>
                    </a:lnTo>
                    <a:close/>
                    <a:moveTo>
                      <a:pt x="4050792" y="564546"/>
                    </a:moveTo>
                    <a:lnTo>
                      <a:pt x="4059079" y="566546"/>
                    </a:lnTo>
                    <a:lnTo>
                      <a:pt x="4058507" y="569785"/>
                    </a:lnTo>
                    <a:lnTo>
                      <a:pt x="4050125" y="567784"/>
                    </a:lnTo>
                    <a:close/>
                    <a:moveTo>
                      <a:pt x="2544984" y="563975"/>
                    </a:moveTo>
                    <a:lnTo>
                      <a:pt x="2555842" y="566642"/>
                    </a:lnTo>
                    <a:cubicBezTo>
                      <a:pt x="2554128" y="568071"/>
                      <a:pt x="2552509" y="569500"/>
                      <a:pt x="2550889" y="570929"/>
                    </a:cubicBezTo>
                    <a:lnTo>
                      <a:pt x="2539936" y="568357"/>
                    </a:lnTo>
                    <a:lnTo>
                      <a:pt x="2539936" y="568262"/>
                    </a:lnTo>
                    <a:cubicBezTo>
                      <a:pt x="2541555" y="566833"/>
                      <a:pt x="2543174" y="565404"/>
                      <a:pt x="2544984" y="563975"/>
                    </a:cubicBezTo>
                    <a:close/>
                    <a:moveTo>
                      <a:pt x="1028128" y="557117"/>
                    </a:moveTo>
                    <a:lnTo>
                      <a:pt x="1057465" y="560641"/>
                    </a:lnTo>
                    <a:lnTo>
                      <a:pt x="1058227" y="564261"/>
                    </a:lnTo>
                    <a:lnTo>
                      <a:pt x="1028890" y="560737"/>
                    </a:lnTo>
                    <a:lnTo>
                      <a:pt x="1028890" y="560832"/>
                    </a:lnTo>
                    <a:close/>
                    <a:moveTo>
                      <a:pt x="2555842" y="555689"/>
                    </a:moveTo>
                    <a:lnTo>
                      <a:pt x="2555945" y="555715"/>
                    </a:lnTo>
                    <a:lnTo>
                      <a:pt x="2555842" y="555784"/>
                    </a:lnTo>
                    <a:close/>
                    <a:moveTo>
                      <a:pt x="4052792" y="554926"/>
                    </a:moveTo>
                    <a:lnTo>
                      <a:pt x="4061078" y="557022"/>
                    </a:lnTo>
                    <a:lnTo>
                      <a:pt x="4060412" y="560165"/>
                    </a:lnTo>
                    <a:lnTo>
                      <a:pt x="4052125" y="558069"/>
                    </a:lnTo>
                    <a:close/>
                    <a:moveTo>
                      <a:pt x="3473195" y="553783"/>
                    </a:moveTo>
                    <a:lnTo>
                      <a:pt x="3481577" y="554831"/>
                    </a:lnTo>
                    <a:lnTo>
                      <a:pt x="3489388" y="560356"/>
                    </a:lnTo>
                    <a:lnTo>
                      <a:pt x="3480911" y="559308"/>
                    </a:lnTo>
                    <a:lnTo>
                      <a:pt x="3481006" y="559308"/>
                    </a:lnTo>
                    <a:close/>
                    <a:moveTo>
                      <a:pt x="2561748" y="551783"/>
                    </a:moveTo>
                    <a:lnTo>
                      <a:pt x="2572416" y="554450"/>
                    </a:lnTo>
                    <a:cubicBezTo>
                      <a:pt x="2570416" y="555784"/>
                      <a:pt x="2568511" y="557022"/>
                      <a:pt x="2566606" y="558356"/>
                    </a:cubicBezTo>
                    <a:lnTo>
                      <a:pt x="2555945" y="555715"/>
                    </a:lnTo>
                    <a:close/>
                    <a:moveTo>
                      <a:pt x="4390263" y="551497"/>
                    </a:moveTo>
                    <a:cubicBezTo>
                      <a:pt x="4395406" y="553021"/>
                      <a:pt x="4400454" y="554450"/>
                      <a:pt x="4405502" y="555878"/>
                    </a:cubicBezTo>
                    <a:lnTo>
                      <a:pt x="4404169" y="557022"/>
                    </a:lnTo>
                    <a:cubicBezTo>
                      <a:pt x="4399121" y="555593"/>
                      <a:pt x="4394073" y="554164"/>
                      <a:pt x="4389024" y="552735"/>
                    </a:cubicBezTo>
                    <a:lnTo>
                      <a:pt x="4388929" y="552640"/>
                    </a:lnTo>
                    <a:close/>
                    <a:moveTo>
                      <a:pt x="3175730" y="550164"/>
                    </a:moveTo>
                    <a:lnTo>
                      <a:pt x="3182874" y="550164"/>
                    </a:lnTo>
                    <a:cubicBezTo>
                      <a:pt x="3182874" y="550164"/>
                      <a:pt x="3196495" y="556260"/>
                      <a:pt x="3196495" y="556260"/>
                    </a:cubicBezTo>
                    <a:lnTo>
                      <a:pt x="3189446" y="556260"/>
                    </a:lnTo>
                    <a:close/>
                    <a:moveTo>
                      <a:pt x="939450" y="546544"/>
                    </a:moveTo>
                    <a:lnTo>
                      <a:pt x="969073" y="550069"/>
                    </a:lnTo>
                    <a:lnTo>
                      <a:pt x="969740" y="553783"/>
                    </a:lnTo>
                    <a:lnTo>
                      <a:pt x="940022" y="550259"/>
                    </a:lnTo>
                    <a:lnTo>
                      <a:pt x="940117" y="550259"/>
                    </a:lnTo>
                    <a:close/>
                    <a:moveTo>
                      <a:pt x="4054696" y="545496"/>
                    </a:moveTo>
                    <a:lnTo>
                      <a:pt x="4062888" y="547496"/>
                    </a:lnTo>
                    <a:lnTo>
                      <a:pt x="4062316" y="550639"/>
                    </a:lnTo>
                    <a:lnTo>
                      <a:pt x="4054125" y="548639"/>
                    </a:lnTo>
                    <a:close/>
                    <a:moveTo>
                      <a:pt x="2580989" y="540639"/>
                    </a:moveTo>
                    <a:lnTo>
                      <a:pt x="2591371" y="543401"/>
                    </a:lnTo>
                    <a:cubicBezTo>
                      <a:pt x="2589085" y="544640"/>
                      <a:pt x="2586894" y="545783"/>
                      <a:pt x="2584703" y="547021"/>
                    </a:cubicBezTo>
                    <a:lnTo>
                      <a:pt x="2574226" y="544259"/>
                    </a:lnTo>
                    <a:lnTo>
                      <a:pt x="2574321" y="544259"/>
                    </a:lnTo>
                    <a:cubicBezTo>
                      <a:pt x="2576512" y="543021"/>
                      <a:pt x="2578703" y="541782"/>
                      <a:pt x="2580989" y="540639"/>
                    </a:cubicBezTo>
                    <a:close/>
                    <a:moveTo>
                      <a:pt x="4344638" y="538733"/>
                    </a:moveTo>
                    <a:cubicBezTo>
                      <a:pt x="4349687" y="540162"/>
                      <a:pt x="4354830" y="541591"/>
                      <a:pt x="4359878" y="543019"/>
                    </a:cubicBezTo>
                    <a:lnTo>
                      <a:pt x="4358640" y="544162"/>
                    </a:lnTo>
                    <a:cubicBezTo>
                      <a:pt x="4353592" y="542734"/>
                      <a:pt x="4348448" y="541305"/>
                      <a:pt x="4343400" y="539876"/>
                    </a:cubicBezTo>
                    <a:lnTo>
                      <a:pt x="4343495" y="539876"/>
                    </a:lnTo>
                    <a:close/>
                    <a:moveTo>
                      <a:pt x="3449859" y="537496"/>
                    </a:moveTo>
                    <a:lnTo>
                      <a:pt x="3458241" y="538544"/>
                    </a:lnTo>
                    <a:lnTo>
                      <a:pt x="3465956" y="543973"/>
                    </a:lnTo>
                    <a:lnTo>
                      <a:pt x="3457574" y="542925"/>
                    </a:lnTo>
                    <a:close/>
                    <a:moveTo>
                      <a:pt x="4056697" y="536161"/>
                    </a:moveTo>
                    <a:lnTo>
                      <a:pt x="4064793" y="538161"/>
                    </a:lnTo>
                    <a:lnTo>
                      <a:pt x="4064222" y="541304"/>
                    </a:lnTo>
                    <a:lnTo>
                      <a:pt x="4056030" y="539209"/>
                    </a:lnTo>
                    <a:close/>
                    <a:moveTo>
                      <a:pt x="849820" y="535876"/>
                    </a:moveTo>
                    <a:lnTo>
                      <a:pt x="879824" y="539401"/>
                    </a:lnTo>
                    <a:lnTo>
                      <a:pt x="880395" y="543115"/>
                    </a:lnTo>
                    <a:lnTo>
                      <a:pt x="850296" y="539591"/>
                    </a:lnTo>
                    <a:close/>
                    <a:moveTo>
                      <a:pt x="3134963" y="531876"/>
                    </a:moveTo>
                    <a:lnTo>
                      <a:pt x="3142107" y="531876"/>
                    </a:lnTo>
                    <a:cubicBezTo>
                      <a:pt x="3142107" y="531876"/>
                      <a:pt x="3155632" y="537972"/>
                      <a:pt x="3155632" y="537972"/>
                    </a:cubicBezTo>
                    <a:lnTo>
                      <a:pt x="3148488" y="537972"/>
                    </a:lnTo>
                    <a:close/>
                    <a:moveTo>
                      <a:pt x="2602801" y="530257"/>
                    </a:moveTo>
                    <a:lnTo>
                      <a:pt x="2612992" y="533019"/>
                    </a:lnTo>
                    <a:cubicBezTo>
                      <a:pt x="2611469" y="533686"/>
                      <a:pt x="2609945" y="534353"/>
                      <a:pt x="2608421" y="535019"/>
                    </a:cubicBezTo>
                    <a:lnTo>
                      <a:pt x="2605563" y="536353"/>
                    </a:lnTo>
                    <a:lnTo>
                      <a:pt x="2595276" y="533591"/>
                    </a:lnTo>
                    <a:lnTo>
                      <a:pt x="2598133" y="532257"/>
                    </a:lnTo>
                    <a:cubicBezTo>
                      <a:pt x="2599657" y="531590"/>
                      <a:pt x="2601181" y="530924"/>
                      <a:pt x="2602801" y="530257"/>
                    </a:cubicBezTo>
                    <a:close/>
                    <a:moveTo>
                      <a:pt x="4058602" y="526922"/>
                    </a:moveTo>
                    <a:lnTo>
                      <a:pt x="4066698" y="528922"/>
                    </a:lnTo>
                    <a:lnTo>
                      <a:pt x="4066031" y="531970"/>
                    </a:lnTo>
                    <a:lnTo>
                      <a:pt x="4057935" y="529970"/>
                    </a:lnTo>
                    <a:close/>
                    <a:moveTo>
                      <a:pt x="4298632" y="525969"/>
                    </a:moveTo>
                    <a:cubicBezTo>
                      <a:pt x="4303776" y="527302"/>
                      <a:pt x="4308824" y="528731"/>
                      <a:pt x="4313968" y="530160"/>
                    </a:cubicBezTo>
                    <a:lnTo>
                      <a:pt x="4312920" y="531398"/>
                    </a:lnTo>
                    <a:cubicBezTo>
                      <a:pt x="4307872" y="529969"/>
                      <a:pt x="4302823" y="528636"/>
                      <a:pt x="4297680" y="527207"/>
                    </a:cubicBezTo>
                    <a:close/>
                    <a:moveTo>
                      <a:pt x="759047" y="525113"/>
                    </a:moveTo>
                    <a:lnTo>
                      <a:pt x="789432" y="528733"/>
                    </a:lnTo>
                    <a:lnTo>
                      <a:pt x="789813" y="532447"/>
                    </a:lnTo>
                    <a:lnTo>
                      <a:pt x="759428" y="528828"/>
                    </a:lnTo>
                    <a:close/>
                    <a:moveTo>
                      <a:pt x="3426808" y="521399"/>
                    </a:moveTo>
                    <a:lnTo>
                      <a:pt x="3435190" y="522446"/>
                    </a:lnTo>
                    <a:lnTo>
                      <a:pt x="3442811" y="527780"/>
                    </a:lnTo>
                    <a:lnTo>
                      <a:pt x="3434428" y="526732"/>
                    </a:lnTo>
                    <a:close/>
                    <a:moveTo>
                      <a:pt x="2626804" y="520827"/>
                    </a:moveTo>
                    <a:lnTo>
                      <a:pt x="2636710" y="523685"/>
                    </a:lnTo>
                    <a:cubicBezTo>
                      <a:pt x="2633947" y="524637"/>
                      <a:pt x="2631281" y="525685"/>
                      <a:pt x="2628614" y="526733"/>
                    </a:cubicBezTo>
                    <a:lnTo>
                      <a:pt x="2628518" y="526733"/>
                    </a:lnTo>
                    <a:lnTo>
                      <a:pt x="2618517" y="523875"/>
                    </a:lnTo>
                    <a:cubicBezTo>
                      <a:pt x="2621184" y="522827"/>
                      <a:pt x="2623946" y="521875"/>
                      <a:pt x="2626804" y="520827"/>
                    </a:cubicBezTo>
                    <a:close/>
                    <a:moveTo>
                      <a:pt x="4060411" y="517873"/>
                    </a:moveTo>
                    <a:lnTo>
                      <a:pt x="4068508" y="519873"/>
                    </a:lnTo>
                    <a:lnTo>
                      <a:pt x="4067841" y="522826"/>
                    </a:lnTo>
                    <a:lnTo>
                      <a:pt x="4059840" y="520826"/>
                    </a:lnTo>
                    <a:close/>
                    <a:moveTo>
                      <a:pt x="667321" y="514159"/>
                    </a:moveTo>
                    <a:lnTo>
                      <a:pt x="698087" y="517779"/>
                    </a:lnTo>
                    <a:lnTo>
                      <a:pt x="698373" y="521494"/>
                    </a:lnTo>
                    <a:lnTo>
                      <a:pt x="667607" y="517874"/>
                    </a:lnTo>
                    <a:lnTo>
                      <a:pt x="667512" y="517874"/>
                    </a:lnTo>
                    <a:close/>
                    <a:moveTo>
                      <a:pt x="3094482" y="513778"/>
                    </a:moveTo>
                    <a:lnTo>
                      <a:pt x="3101626" y="513778"/>
                    </a:lnTo>
                    <a:cubicBezTo>
                      <a:pt x="3101626" y="513778"/>
                      <a:pt x="3115056" y="519874"/>
                      <a:pt x="3115056" y="519874"/>
                    </a:cubicBezTo>
                    <a:lnTo>
                      <a:pt x="3107912" y="519874"/>
                    </a:lnTo>
                    <a:lnTo>
                      <a:pt x="3107912" y="519779"/>
                    </a:lnTo>
                    <a:close/>
                    <a:moveTo>
                      <a:pt x="4252531" y="513492"/>
                    </a:moveTo>
                    <a:cubicBezTo>
                      <a:pt x="4257675" y="514825"/>
                      <a:pt x="4262723" y="516159"/>
                      <a:pt x="4267867" y="517588"/>
                    </a:cubicBezTo>
                    <a:lnTo>
                      <a:pt x="4267009" y="518826"/>
                    </a:lnTo>
                    <a:cubicBezTo>
                      <a:pt x="4261866" y="517492"/>
                      <a:pt x="4256818" y="516064"/>
                      <a:pt x="4251674" y="514730"/>
                    </a:cubicBezTo>
                    <a:close/>
                    <a:moveTo>
                      <a:pt x="2652902" y="512350"/>
                    </a:moveTo>
                    <a:lnTo>
                      <a:pt x="2662522" y="515208"/>
                    </a:lnTo>
                    <a:cubicBezTo>
                      <a:pt x="2659474" y="516065"/>
                      <a:pt x="2656522" y="517017"/>
                      <a:pt x="2653664" y="517970"/>
                    </a:cubicBezTo>
                    <a:lnTo>
                      <a:pt x="2643949" y="515112"/>
                    </a:lnTo>
                    <a:cubicBezTo>
                      <a:pt x="2646902" y="514160"/>
                      <a:pt x="2649854" y="513302"/>
                      <a:pt x="2652902" y="512350"/>
                    </a:cubicBezTo>
                    <a:close/>
                    <a:moveTo>
                      <a:pt x="4062317" y="508920"/>
                    </a:moveTo>
                    <a:lnTo>
                      <a:pt x="4070317" y="510825"/>
                    </a:lnTo>
                    <a:lnTo>
                      <a:pt x="4069651" y="513873"/>
                    </a:lnTo>
                    <a:lnTo>
                      <a:pt x="4061650" y="511873"/>
                    </a:lnTo>
                    <a:close/>
                    <a:moveTo>
                      <a:pt x="3404044" y="505396"/>
                    </a:moveTo>
                    <a:lnTo>
                      <a:pt x="3412330" y="506444"/>
                    </a:lnTo>
                    <a:lnTo>
                      <a:pt x="3419855" y="511778"/>
                    </a:lnTo>
                    <a:lnTo>
                      <a:pt x="3411473" y="510731"/>
                    </a:lnTo>
                    <a:lnTo>
                      <a:pt x="3411569" y="510731"/>
                    </a:lnTo>
                    <a:close/>
                    <a:moveTo>
                      <a:pt x="2673858" y="503777"/>
                    </a:moveTo>
                    <a:lnTo>
                      <a:pt x="2687955" y="508159"/>
                    </a:lnTo>
                    <a:lnTo>
                      <a:pt x="2680906" y="509968"/>
                    </a:lnTo>
                    <a:lnTo>
                      <a:pt x="2671476" y="507016"/>
                    </a:lnTo>
                    <a:lnTo>
                      <a:pt x="2673858" y="506444"/>
                    </a:lnTo>
                    <a:lnTo>
                      <a:pt x="2669095" y="504920"/>
                    </a:lnTo>
                    <a:close/>
                    <a:moveTo>
                      <a:pt x="574452" y="503110"/>
                    </a:moveTo>
                    <a:cubicBezTo>
                      <a:pt x="574452" y="503110"/>
                      <a:pt x="605504" y="506825"/>
                      <a:pt x="605504" y="506825"/>
                    </a:cubicBezTo>
                    <a:lnTo>
                      <a:pt x="605504" y="510540"/>
                    </a:lnTo>
                    <a:cubicBezTo>
                      <a:pt x="605504" y="510540"/>
                      <a:pt x="574452" y="506825"/>
                      <a:pt x="574452" y="506825"/>
                    </a:cubicBezTo>
                    <a:close/>
                    <a:moveTo>
                      <a:pt x="4206335" y="501109"/>
                    </a:moveTo>
                    <a:cubicBezTo>
                      <a:pt x="4211478" y="502442"/>
                      <a:pt x="4216622" y="503871"/>
                      <a:pt x="4221765" y="505205"/>
                    </a:cubicBezTo>
                    <a:lnTo>
                      <a:pt x="4221003" y="506538"/>
                    </a:lnTo>
                    <a:cubicBezTo>
                      <a:pt x="4215955" y="505109"/>
                      <a:pt x="4210811" y="503776"/>
                      <a:pt x="4205668" y="502442"/>
                    </a:cubicBezTo>
                    <a:close/>
                    <a:moveTo>
                      <a:pt x="4064126" y="500061"/>
                    </a:moveTo>
                    <a:lnTo>
                      <a:pt x="4072032" y="501966"/>
                    </a:lnTo>
                    <a:lnTo>
                      <a:pt x="4071461" y="504919"/>
                    </a:lnTo>
                    <a:lnTo>
                      <a:pt x="4063555" y="502919"/>
                    </a:lnTo>
                    <a:close/>
                    <a:moveTo>
                      <a:pt x="3054382" y="495681"/>
                    </a:moveTo>
                    <a:lnTo>
                      <a:pt x="3061621" y="495681"/>
                    </a:lnTo>
                    <a:cubicBezTo>
                      <a:pt x="3061621" y="495681"/>
                      <a:pt x="3074955" y="501681"/>
                      <a:pt x="3074955" y="501681"/>
                    </a:cubicBezTo>
                    <a:lnTo>
                      <a:pt x="3067812" y="501681"/>
                    </a:lnTo>
                    <a:lnTo>
                      <a:pt x="3067717" y="501681"/>
                    </a:lnTo>
                    <a:close/>
                    <a:moveTo>
                      <a:pt x="480250" y="491966"/>
                    </a:moveTo>
                    <a:cubicBezTo>
                      <a:pt x="480250" y="491966"/>
                      <a:pt x="511778" y="495681"/>
                      <a:pt x="511778" y="495681"/>
                    </a:cubicBezTo>
                    <a:lnTo>
                      <a:pt x="511778" y="499396"/>
                    </a:lnTo>
                    <a:cubicBezTo>
                      <a:pt x="511778" y="499396"/>
                      <a:pt x="480250" y="495681"/>
                      <a:pt x="480250" y="495681"/>
                    </a:cubicBezTo>
                    <a:close/>
                    <a:moveTo>
                      <a:pt x="4065936" y="491298"/>
                    </a:moveTo>
                    <a:lnTo>
                      <a:pt x="4073842" y="493298"/>
                    </a:lnTo>
                    <a:lnTo>
                      <a:pt x="4073271" y="496156"/>
                    </a:lnTo>
                    <a:lnTo>
                      <a:pt x="4065365" y="494156"/>
                    </a:lnTo>
                    <a:close/>
                    <a:moveTo>
                      <a:pt x="3381565" y="489680"/>
                    </a:moveTo>
                    <a:lnTo>
                      <a:pt x="3389852" y="490728"/>
                    </a:lnTo>
                    <a:lnTo>
                      <a:pt x="3397376" y="495967"/>
                    </a:lnTo>
                    <a:lnTo>
                      <a:pt x="3389089" y="494919"/>
                    </a:lnTo>
                    <a:lnTo>
                      <a:pt x="3388994" y="494919"/>
                    </a:lnTo>
                    <a:close/>
                    <a:moveTo>
                      <a:pt x="4160043" y="489108"/>
                    </a:moveTo>
                    <a:cubicBezTo>
                      <a:pt x="4165187" y="490441"/>
                      <a:pt x="4170330" y="491775"/>
                      <a:pt x="4175474" y="493108"/>
                    </a:cubicBezTo>
                    <a:lnTo>
                      <a:pt x="4174902" y="494442"/>
                    </a:lnTo>
                    <a:cubicBezTo>
                      <a:pt x="4169759" y="493108"/>
                      <a:pt x="4164616" y="491775"/>
                      <a:pt x="4159472" y="490441"/>
                    </a:cubicBezTo>
                    <a:close/>
                    <a:moveTo>
                      <a:pt x="2617565" y="486442"/>
                    </a:moveTo>
                    <a:lnTo>
                      <a:pt x="2636329" y="492252"/>
                    </a:lnTo>
                    <a:lnTo>
                      <a:pt x="2631471" y="493395"/>
                    </a:lnTo>
                    <a:lnTo>
                      <a:pt x="2612707" y="487585"/>
                    </a:lnTo>
                    <a:close/>
                    <a:moveTo>
                      <a:pt x="4067746" y="482631"/>
                    </a:moveTo>
                    <a:lnTo>
                      <a:pt x="4075556" y="484631"/>
                    </a:lnTo>
                    <a:lnTo>
                      <a:pt x="4074985" y="487489"/>
                    </a:lnTo>
                    <a:lnTo>
                      <a:pt x="4067079" y="485489"/>
                    </a:lnTo>
                    <a:close/>
                    <a:moveTo>
                      <a:pt x="385095" y="480631"/>
                    </a:moveTo>
                    <a:lnTo>
                      <a:pt x="416909" y="484441"/>
                    </a:lnTo>
                    <a:lnTo>
                      <a:pt x="416718" y="488156"/>
                    </a:lnTo>
                    <a:lnTo>
                      <a:pt x="384810" y="484346"/>
                    </a:lnTo>
                    <a:lnTo>
                      <a:pt x="384905" y="484346"/>
                    </a:lnTo>
                    <a:close/>
                    <a:moveTo>
                      <a:pt x="3014567" y="477869"/>
                    </a:moveTo>
                    <a:lnTo>
                      <a:pt x="3021806" y="477869"/>
                    </a:lnTo>
                    <a:cubicBezTo>
                      <a:pt x="3021806" y="477869"/>
                      <a:pt x="3035046" y="483870"/>
                      <a:pt x="3035046" y="483870"/>
                    </a:cubicBezTo>
                    <a:lnTo>
                      <a:pt x="3027807" y="483870"/>
                    </a:lnTo>
                    <a:lnTo>
                      <a:pt x="3027807" y="483774"/>
                    </a:lnTo>
                    <a:close/>
                    <a:moveTo>
                      <a:pt x="4113656" y="477106"/>
                    </a:moveTo>
                    <a:cubicBezTo>
                      <a:pt x="4118895" y="478439"/>
                      <a:pt x="4124038" y="479773"/>
                      <a:pt x="4129182" y="481106"/>
                    </a:cubicBezTo>
                    <a:lnTo>
                      <a:pt x="4128705" y="482440"/>
                    </a:lnTo>
                    <a:cubicBezTo>
                      <a:pt x="4123562" y="481202"/>
                      <a:pt x="4118419" y="479868"/>
                      <a:pt x="4113275" y="478535"/>
                    </a:cubicBezTo>
                    <a:close/>
                    <a:moveTo>
                      <a:pt x="2575138" y="476048"/>
                    </a:moveTo>
                    <a:lnTo>
                      <a:pt x="2575178" y="476060"/>
                    </a:lnTo>
                    <a:lnTo>
                      <a:pt x="2575083" y="476060"/>
                    </a:lnTo>
                    <a:close/>
                    <a:moveTo>
                      <a:pt x="4099059" y="474713"/>
                    </a:moveTo>
                    <a:lnTo>
                      <a:pt x="4099178" y="474725"/>
                    </a:lnTo>
                    <a:lnTo>
                      <a:pt x="4099083" y="474725"/>
                    </a:lnTo>
                    <a:close/>
                    <a:moveTo>
                      <a:pt x="3359276" y="474154"/>
                    </a:moveTo>
                    <a:lnTo>
                      <a:pt x="3367563" y="475202"/>
                    </a:lnTo>
                    <a:lnTo>
                      <a:pt x="3374992" y="480346"/>
                    </a:lnTo>
                    <a:lnTo>
                      <a:pt x="3366706" y="479298"/>
                    </a:lnTo>
                    <a:close/>
                    <a:moveTo>
                      <a:pt x="4069460" y="474153"/>
                    </a:moveTo>
                    <a:lnTo>
                      <a:pt x="4077271" y="476058"/>
                    </a:lnTo>
                    <a:lnTo>
                      <a:pt x="4076700" y="478916"/>
                    </a:lnTo>
                    <a:lnTo>
                      <a:pt x="4068889" y="477011"/>
                    </a:lnTo>
                    <a:close/>
                    <a:moveTo>
                      <a:pt x="288798" y="469201"/>
                    </a:moveTo>
                    <a:lnTo>
                      <a:pt x="320992" y="473011"/>
                    </a:lnTo>
                    <a:lnTo>
                      <a:pt x="320706" y="476726"/>
                    </a:lnTo>
                    <a:lnTo>
                      <a:pt x="288417" y="472916"/>
                    </a:lnTo>
                    <a:close/>
                    <a:moveTo>
                      <a:pt x="2561367" y="469106"/>
                    </a:moveTo>
                    <a:lnTo>
                      <a:pt x="2580036" y="474916"/>
                    </a:lnTo>
                    <a:lnTo>
                      <a:pt x="2575138" y="476048"/>
                    </a:lnTo>
                    <a:lnTo>
                      <a:pt x="2556414" y="470249"/>
                    </a:lnTo>
                    <a:close/>
                    <a:moveTo>
                      <a:pt x="4064222" y="465200"/>
                    </a:moveTo>
                    <a:cubicBezTo>
                      <a:pt x="4065079" y="464248"/>
                      <a:pt x="4070604" y="464819"/>
                      <a:pt x="4076414" y="466438"/>
                    </a:cubicBezTo>
                    <a:cubicBezTo>
                      <a:pt x="4082224" y="467962"/>
                      <a:pt x="4086225" y="470058"/>
                      <a:pt x="4085368" y="470915"/>
                    </a:cubicBezTo>
                    <a:cubicBezTo>
                      <a:pt x="4084511" y="471868"/>
                      <a:pt x="4078986" y="471296"/>
                      <a:pt x="4073176" y="469677"/>
                    </a:cubicBezTo>
                    <a:cubicBezTo>
                      <a:pt x="4067270" y="468153"/>
                      <a:pt x="4063270" y="466057"/>
                      <a:pt x="4064222" y="465200"/>
                    </a:cubicBezTo>
                    <a:close/>
                    <a:moveTo>
                      <a:pt x="4054411" y="462532"/>
                    </a:moveTo>
                    <a:cubicBezTo>
                      <a:pt x="4052601" y="464247"/>
                      <a:pt x="4060316" y="468248"/>
                      <a:pt x="4071651" y="471296"/>
                    </a:cubicBezTo>
                    <a:lnTo>
                      <a:pt x="4071651" y="471391"/>
                    </a:lnTo>
                    <a:cubicBezTo>
                      <a:pt x="4082986" y="474439"/>
                      <a:pt x="4093558" y="475486"/>
                      <a:pt x="4095273" y="473772"/>
                    </a:cubicBezTo>
                    <a:cubicBezTo>
                      <a:pt x="4096988" y="471962"/>
                      <a:pt x="4089272" y="468057"/>
                      <a:pt x="4078033" y="465009"/>
                    </a:cubicBezTo>
                    <a:cubicBezTo>
                      <a:pt x="4066793" y="461866"/>
                      <a:pt x="4056221" y="460818"/>
                      <a:pt x="4054411" y="462532"/>
                    </a:cubicBezTo>
                    <a:close/>
                    <a:moveTo>
                      <a:pt x="4050601" y="461485"/>
                    </a:moveTo>
                    <a:cubicBezTo>
                      <a:pt x="4052696" y="459389"/>
                      <a:pt x="4065269" y="460723"/>
                      <a:pt x="4078604" y="464342"/>
                    </a:cubicBezTo>
                    <a:lnTo>
                      <a:pt x="4099059" y="474713"/>
                    </a:lnTo>
                    <a:lnTo>
                      <a:pt x="4071080" y="471867"/>
                    </a:lnTo>
                    <a:cubicBezTo>
                      <a:pt x="4057649" y="468152"/>
                      <a:pt x="4048505" y="463580"/>
                      <a:pt x="4050601" y="461485"/>
                    </a:cubicBezTo>
                    <a:close/>
                    <a:moveTo>
                      <a:pt x="2975038" y="460057"/>
                    </a:moveTo>
                    <a:lnTo>
                      <a:pt x="2982277" y="460057"/>
                    </a:lnTo>
                    <a:cubicBezTo>
                      <a:pt x="2982277" y="460057"/>
                      <a:pt x="2995422" y="466058"/>
                      <a:pt x="2995422" y="466058"/>
                    </a:cubicBezTo>
                    <a:lnTo>
                      <a:pt x="2988183" y="466058"/>
                    </a:lnTo>
                    <a:lnTo>
                      <a:pt x="2988183" y="465963"/>
                    </a:lnTo>
                    <a:close/>
                    <a:moveTo>
                      <a:pt x="3337273" y="458724"/>
                    </a:moveTo>
                    <a:lnTo>
                      <a:pt x="3345465" y="459772"/>
                    </a:lnTo>
                    <a:lnTo>
                      <a:pt x="3352799" y="464915"/>
                    </a:lnTo>
                    <a:lnTo>
                      <a:pt x="3344512" y="463868"/>
                    </a:lnTo>
                    <a:lnTo>
                      <a:pt x="3344608" y="463868"/>
                    </a:lnTo>
                    <a:close/>
                    <a:moveTo>
                      <a:pt x="191166" y="457581"/>
                    </a:moveTo>
                    <a:lnTo>
                      <a:pt x="223837" y="461486"/>
                    </a:lnTo>
                    <a:lnTo>
                      <a:pt x="223361" y="465201"/>
                    </a:lnTo>
                    <a:lnTo>
                      <a:pt x="190690" y="461296"/>
                    </a:lnTo>
                    <a:close/>
                    <a:moveTo>
                      <a:pt x="2505360" y="451771"/>
                    </a:moveTo>
                    <a:lnTo>
                      <a:pt x="2524029" y="457581"/>
                    </a:lnTo>
                    <a:lnTo>
                      <a:pt x="2519076" y="458724"/>
                    </a:lnTo>
                    <a:lnTo>
                      <a:pt x="2518981" y="458724"/>
                    </a:lnTo>
                    <a:lnTo>
                      <a:pt x="2500312" y="452914"/>
                    </a:lnTo>
                    <a:close/>
                    <a:moveTo>
                      <a:pt x="92392" y="445865"/>
                    </a:moveTo>
                    <a:lnTo>
                      <a:pt x="125444" y="449770"/>
                    </a:lnTo>
                    <a:lnTo>
                      <a:pt x="124777" y="453485"/>
                    </a:lnTo>
                    <a:lnTo>
                      <a:pt x="91630" y="449580"/>
                    </a:lnTo>
                    <a:lnTo>
                      <a:pt x="91725" y="449580"/>
                    </a:lnTo>
                    <a:close/>
                    <a:moveTo>
                      <a:pt x="3315556" y="443579"/>
                    </a:moveTo>
                    <a:lnTo>
                      <a:pt x="3323748" y="444627"/>
                    </a:lnTo>
                    <a:lnTo>
                      <a:pt x="3330987" y="449675"/>
                    </a:lnTo>
                    <a:lnTo>
                      <a:pt x="3322795" y="448628"/>
                    </a:lnTo>
                    <a:close/>
                    <a:moveTo>
                      <a:pt x="2935891" y="442436"/>
                    </a:moveTo>
                    <a:lnTo>
                      <a:pt x="2943129" y="442436"/>
                    </a:lnTo>
                    <a:cubicBezTo>
                      <a:pt x="2943129" y="442436"/>
                      <a:pt x="2956179" y="448341"/>
                      <a:pt x="2956179" y="448341"/>
                    </a:cubicBezTo>
                    <a:lnTo>
                      <a:pt x="2948940" y="448341"/>
                    </a:lnTo>
                    <a:lnTo>
                      <a:pt x="2948940" y="448246"/>
                    </a:lnTo>
                    <a:close/>
                    <a:moveTo>
                      <a:pt x="2449353" y="434531"/>
                    </a:moveTo>
                    <a:lnTo>
                      <a:pt x="2468022" y="440245"/>
                    </a:lnTo>
                    <a:lnTo>
                      <a:pt x="2462974" y="441389"/>
                    </a:lnTo>
                    <a:lnTo>
                      <a:pt x="2444305" y="435674"/>
                    </a:lnTo>
                    <a:close/>
                    <a:moveTo>
                      <a:pt x="1334" y="433102"/>
                    </a:moveTo>
                    <a:lnTo>
                      <a:pt x="18002" y="435102"/>
                    </a:lnTo>
                    <a:lnTo>
                      <a:pt x="17621" y="437007"/>
                    </a:lnTo>
                    <a:lnTo>
                      <a:pt x="25908" y="437960"/>
                    </a:lnTo>
                    <a:lnTo>
                      <a:pt x="25146" y="441675"/>
                    </a:lnTo>
                    <a:lnTo>
                      <a:pt x="0" y="438722"/>
                    </a:lnTo>
                    <a:close/>
                    <a:moveTo>
                      <a:pt x="3294125" y="428625"/>
                    </a:moveTo>
                    <a:lnTo>
                      <a:pt x="3302317" y="429673"/>
                    </a:lnTo>
                    <a:lnTo>
                      <a:pt x="3309460" y="434626"/>
                    </a:lnTo>
                    <a:lnTo>
                      <a:pt x="3301269" y="433578"/>
                    </a:lnTo>
                    <a:close/>
                    <a:moveTo>
                      <a:pt x="2897029" y="424910"/>
                    </a:moveTo>
                    <a:lnTo>
                      <a:pt x="2904268" y="424910"/>
                    </a:lnTo>
                    <a:cubicBezTo>
                      <a:pt x="2904268" y="424910"/>
                      <a:pt x="2917126" y="430815"/>
                      <a:pt x="2917126" y="430815"/>
                    </a:cubicBezTo>
                    <a:lnTo>
                      <a:pt x="2909887" y="430815"/>
                    </a:lnTo>
                    <a:lnTo>
                      <a:pt x="2909983" y="430720"/>
                    </a:lnTo>
                    <a:close/>
                    <a:moveTo>
                      <a:pt x="2393632" y="417386"/>
                    </a:moveTo>
                    <a:lnTo>
                      <a:pt x="2412206" y="423100"/>
                    </a:lnTo>
                    <a:lnTo>
                      <a:pt x="2407062" y="424148"/>
                    </a:lnTo>
                    <a:lnTo>
                      <a:pt x="2388489" y="418433"/>
                    </a:lnTo>
                    <a:close/>
                    <a:moveTo>
                      <a:pt x="3272884" y="413766"/>
                    </a:moveTo>
                    <a:lnTo>
                      <a:pt x="3280981" y="414814"/>
                    </a:lnTo>
                    <a:lnTo>
                      <a:pt x="3288029" y="419767"/>
                    </a:lnTo>
                    <a:lnTo>
                      <a:pt x="3279838" y="418719"/>
                    </a:lnTo>
                    <a:lnTo>
                      <a:pt x="3279933" y="418719"/>
                    </a:lnTo>
                    <a:close/>
                    <a:moveTo>
                      <a:pt x="7620" y="410908"/>
                    </a:moveTo>
                    <a:lnTo>
                      <a:pt x="24194" y="413003"/>
                    </a:lnTo>
                    <a:cubicBezTo>
                      <a:pt x="23432" y="415480"/>
                      <a:pt x="22670" y="417861"/>
                      <a:pt x="21908" y="420338"/>
                    </a:cubicBezTo>
                    <a:lnTo>
                      <a:pt x="5334" y="418242"/>
                    </a:lnTo>
                    <a:cubicBezTo>
                      <a:pt x="6096" y="415766"/>
                      <a:pt x="6858" y="413385"/>
                      <a:pt x="7620" y="410908"/>
                    </a:cubicBezTo>
                    <a:close/>
                    <a:moveTo>
                      <a:pt x="2858643" y="407574"/>
                    </a:moveTo>
                    <a:lnTo>
                      <a:pt x="2865882" y="407765"/>
                    </a:lnTo>
                    <a:lnTo>
                      <a:pt x="2878645" y="413480"/>
                    </a:lnTo>
                    <a:lnTo>
                      <a:pt x="2871406" y="413480"/>
                    </a:lnTo>
                    <a:lnTo>
                      <a:pt x="2871406" y="413289"/>
                    </a:lnTo>
                    <a:close/>
                    <a:moveTo>
                      <a:pt x="2337911" y="400145"/>
                    </a:moveTo>
                    <a:lnTo>
                      <a:pt x="2356485" y="405860"/>
                    </a:lnTo>
                    <a:lnTo>
                      <a:pt x="2351246" y="406908"/>
                    </a:lnTo>
                    <a:lnTo>
                      <a:pt x="2332672" y="401193"/>
                    </a:lnTo>
                    <a:close/>
                    <a:moveTo>
                      <a:pt x="3251929" y="399098"/>
                    </a:moveTo>
                    <a:lnTo>
                      <a:pt x="3260026" y="400145"/>
                    </a:lnTo>
                    <a:lnTo>
                      <a:pt x="3266979" y="405003"/>
                    </a:lnTo>
                    <a:lnTo>
                      <a:pt x="3258883" y="403955"/>
                    </a:lnTo>
                    <a:close/>
                    <a:moveTo>
                      <a:pt x="2820447" y="390239"/>
                    </a:moveTo>
                    <a:lnTo>
                      <a:pt x="2827687" y="390429"/>
                    </a:lnTo>
                    <a:lnTo>
                      <a:pt x="2840355" y="396144"/>
                    </a:lnTo>
                    <a:lnTo>
                      <a:pt x="2833116" y="395954"/>
                    </a:lnTo>
                    <a:close/>
                    <a:moveTo>
                      <a:pt x="15812" y="389382"/>
                    </a:moveTo>
                    <a:lnTo>
                      <a:pt x="32195" y="391572"/>
                    </a:lnTo>
                    <a:lnTo>
                      <a:pt x="29337" y="398621"/>
                    </a:lnTo>
                    <a:lnTo>
                      <a:pt x="12954" y="396525"/>
                    </a:lnTo>
                    <a:close/>
                    <a:moveTo>
                      <a:pt x="3231165" y="384524"/>
                    </a:moveTo>
                    <a:lnTo>
                      <a:pt x="3239261" y="385572"/>
                    </a:lnTo>
                    <a:lnTo>
                      <a:pt x="3246119" y="390430"/>
                    </a:lnTo>
                    <a:lnTo>
                      <a:pt x="3238023" y="389382"/>
                    </a:lnTo>
                    <a:close/>
                    <a:moveTo>
                      <a:pt x="2282285" y="383000"/>
                    </a:moveTo>
                    <a:lnTo>
                      <a:pt x="2300763" y="388715"/>
                    </a:lnTo>
                    <a:lnTo>
                      <a:pt x="2295525" y="389763"/>
                    </a:lnTo>
                    <a:lnTo>
                      <a:pt x="2276951" y="384048"/>
                    </a:lnTo>
                    <a:close/>
                    <a:moveTo>
                      <a:pt x="2782538" y="373284"/>
                    </a:moveTo>
                    <a:lnTo>
                      <a:pt x="2789872" y="373475"/>
                    </a:lnTo>
                    <a:lnTo>
                      <a:pt x="2802445" y="379095"/>
                    </a:lnTo>
                    <a:lnTo>
                      <a:pt x="2795206" y="378904"/>
                    </a:lnTo>
                    <a:lnTo>
                      <a:pt x="2795111" y="378904"/>
                    </a:lnTo>
                    <a:close/>
                    <a:moveTo>
                      <a:pt x="3210686" y="370237"/>
                    </a:moveTo>
                    <a:lnTo>
                      <a:pt x="3218782" y="371285"/>
                    </a:lnTo>
                    <a:lnTo>
                      <a:pt x="3225640" y="376047"/>
                    </a:lnTo>
                    <a:lnTo>
                      <a:pt x="3217544" y="374999"/>
                    </a:lnTo>
                    <a:lnTo>
                      <a:pt x="3217449" y="374999"/>
                    </a:lnTo>
                    <a:close/>
                    <a:moveTo>
                      <a:pt x="25718" y="368617"/>
                    </a:moveTo>
                    <a:lnTo>
                      <a:pt x="41910" y="370808"/>
                    </a:lnTo>
                    <a:cubicBezTo>
                      <a:pt x="40767" y="373094"/>
                      <a:pt x="39624" y="375380"/>
                      <a:pt x="38481" y="377666"/>
                    </a:cubicBezTo>
                    <a:lnTo>
                      <a:pt x="22289" y="375475"/>
                    </a:lnTo>
                    <a:cubicBezTo>
                      <a:pt x="23432" y="373189"/>
                      <a:pt x="24575" y="370903"/>
                      <a:pt x="25718" y="368617"/>
                    </a:cubicBezTo>
                    <a:close/>
                    <a:moveTo>
                      <a:pt x="2226849" y="365855"/>
                    </a:moveTo>
                    <a:lnTo>
                      <a:pt x="2245328" y="371570"/>
                    </a:lnTo>
                    <a:lnTo>
                      <a:pt x="2239994" y="372618"/>
                    </a:lnTo>
                    <a:lnTo>
                      <a:pt x="2221515" y="366903"/>
                    </a:lnTo>
                    <a:close/>
                    <a:moveTo>
                      <a:pt x="2744914" y="356425"/>
                    </a:moveTo>
                    <a:lnTo>
                      <a:pt x="2752249" y="356616"/>
                    </a:lnTo>
                    <a:lnTo>
                      <a:pt x="2764726" y="362235"/>
                    </a:lnTo>
                    <a:lnTo>
                      <a:pt x="2757392" y="362045"/>
                    </a:lnTo>
                    <a:close/>
                    <a:moveTo>
                      <a:pt x="3190303" y="356140"/>
                    </a:moveTo>
                    <a:lnTo>
                      <a:pt x="3198304" y="357187"/>
                    </a:lnTo>
                    <a:lnTo>
                      <a:pt x="3205066" y="361855"/>
                    </a:lnTo>
                    <a:lnTo>
                      <a:pt x="3197065" y="360807"/>
                    </a:lnTo>
                    <a:close/>
                    <a:moveTo>
                      <a:pt x="2171509" y="348806"/>
                    </a:moveTo>
                    <a:lnTo>
                      <a:pt x="2189988" y="354520"/>
                    </a:lnTo>
                    <a:lnTo>
                      <a:pt x="2184558" y="355473"/>
                    </a:lnTo>
                    <a:lnTo>
                      <a:pt x="2166080" y="349758"/>
                    </a:lnTo>
                    <a:close/>
                    <a:moveTo>
                      <a:pt x="37338" y="348424"/>
                    </a:moveTo>
                    <a:lnTo>
                      <a:pt x="53245" y="350710"/>
                    </a:lnTo>
                    <a:cubicBezTo>
                      <a:pt x="51911" y="352901"/>
                      <a:pt x="50578" y="355091"/>
                      <a:pt x="49244" y="357378"/>
                    </a:cubicBezTo>
                    <a:lnTo>
                      <a:pt x="33242" y="355091"/>
                    </a:lnTo>
                    <a:lnTo>
                      <a:pt x="33338" y="355091"/>
                    </a:lnTo>
                    <a:cubicBezTo>
                      <a:pt x="34671" y="352901"/>
                      <a:pt x="36005" y="350615"/>
                      <a:pt x="37338" y="348424"/>
                    </a:cubicBezTo>
                    <a:close/>
                    <a:moveTo>
                      <a:pt x="3170300" y="342043"/>
                    </a:moveTo>
                    <a:lnTo>
                      <a:pt x="3178301" y="343090"/>
                    </a:lnTo>
                    <a:lnTo>
                      <a:pt x="3184969" y="347758"/>
                    </a:lnTo>
                    <a:lnTo>
                      <a:pt x="3176968" y="346710"/>
                    </a:lnTo>
                    <a:close/>
                    <a:moveTo>
                      <a:pt x="2707576" y="339756"/>
                    </a:moveTo>
                    <a:lnTo>
                      <a:pt x="2714911" y="339947"/>
                    </a:lnTo>
                    <a:lnTo>
                      <a:pt x="2727293" y="345471"/>
                    </a:lnTo>
                    <a:lnTo>
                      <a:pt x="2719959" y="345281"/>
                    </a:lnTo>
                    <a:close/>
                    <a:moveTo>
                      <a:pt x="2116359" y="331756"/>
                    </a:moveTo>
                    <a:lnTo>
                      <a:pt x="2134743" y="337471"/>
                    </a:lnTo>
                    <a:lnTo>
                      <a:pt x="2129218" y="338423"/>
                    </a:lnTo>
                    <a:lnTo>
                      <a:pt x="2110835" y="332708"/>
                    </a:lnTo>
                    <a:close/>
                    <a:moveTo>
                      <a:pt x="50578" y="328898"/>
                    </a:moveTo>
                    <a:lnTo>
                      <a:pt x="66294" y="331184"/>
                    </a:lnTo>
                    <a:lnTo>
                      <a:pt x="61817" y="337661"/>
                    </a:lnTo>
                    <a:lnTo>
                      <a:pt x="46006" y="335375"/>
                    </a:lnTo>
                    <a:close/>
                    <a:moveTo>
                      <a:pt x="3150488" y="328232"/>
                    </a:moveTo>
                    <a:lnTo>
                      <a:pt x="3158489" y="329279"/>
                    </a:lnTo>
                    <a:lnTo>
                      <a:pt x="3165061" y="333851"/>
                    </a:lnTo>
                    <a:lnTo>
                      <a:pt x="3157060" y="332803"/>
                    </a:lnTo>
                    <a:close/>
                    <a:moveTo>
                      <a:pt x="2670524" y="323088"/>
                    </a:moveTo>
                    <a:lnTo>
                      <a:pt x="2677858" y="323278"/>
                    </a:lnTo>
                    <a:lnTo>
                      <a:pt x="2690145" y="328803"/>
                    </a:lnTo>
                    <a:lnTo>
                      <a:pt x="2682811" y="328612"/>
                    </a:lnTo>
                    <a:close/>
                    <a:moveTo>
                      <a:pt x="2061305" y="314706"/>
                    </a:moveTo>
                    <a:lnTo>
                      <a:pt x="2079688" y="320326"/>
                    </a:lnTo>
                    <a:lnTo>
                      <a:pt x="2074163" y="321278"/>
                    </a:lnTo>
                    <a:lnTo>
                      <a:pt x="2074068" y="321374"/>
                    </a:lnTo>
                    <a:lnTo>
                      <a:pt x="2055685" y="315658"/>
                    </a:lnTo>
                    <a:close/>
                    <a:moveTo>
                      <a:pt x="3130962" y="314515"/>
                    </a:moveTo>
                    <a:lnTo>
                      <a:pt x="3138868" y="315658"/>
                    </a:lnTo>
                    <a:lnTo>
                      <a:pt x="3145345" y="320231"/>
                    </a:lnTo>
                    <a:lnTo>
                      <a:pt x="3137439" y="319087"/>
                    </a:lnTo>
                    <a:close/>
                    <a:moveTo>
                      <a:pt x="65437" y="310038"/>
                    </a:moveTo>
                    <a:lnTo>
                      <a:pt x="80963" y="312420"/>
                    </a:lnTo>
                    <a:lnTo>
                      <a:pt x="75914" y="318611"/>
                    </a:lnTo>
                    <a:lnTo>
                      <a:pt x="60293" y="316230"/>
                    </a:lnTo>
                    <a:close/>
                    <a:moveTo>
                      <a:pt x="2633758" y="306705"/>
                    </a:moveTo>
                    <a:lnTo>
                      <a:pt x="2641092" y="306990"/>
                    </a:lnTo>
                    <a:lnTo>
                      <a:pt x="2653284" y="312420"/>
                    </a:lnTo>
                    <a:lnTo>
                      <a:pt x="2645950" y="312134"/>
                    </a:lnTo>
                    <a:close/>
                    <a:moveTo>
                      <a:pt x="2018980" y="304409"/>
                    </a:moveTo>
                    <a:lnTo>
                      <a:pt x="2019014" y="304419"/>
                    </a:lnTo>
                    <a:lnTo>
                      <a:pt x="2018919" y="304419"/>
                    </a:lnTo>
                    <a:close/>
                    <a:moveTo>
                      <a:pt x="3111531" y="300990"/>
                    </a:moveTo>
                    <a:lnTo>
                      <a:pt x="3119437" y="302133"/>
                    </a:lnTo>
                    <a:lnTo>
                      <a:pt x="3125914" y="306610"/>
                    </a:lnTo>
                    <a:lnTo>
                      <a:pt x="3118008" y="305467"/>
                    </a:lnTo>
                    <a:close/>
                    <a:moveTo>
                      <a:pt x="2006250" y="297847"/>
                    </a:moveTo>
                    <a:lnTo>
                      <a:pt x="2024538" y="303466"/>
                    </a:lnTo>
                    <a:lnTo>
                      <a:pt x="2018980" y="304409"/>
                    </a:lnTo>
                    <a:lnTo>
                      <a:pt x="2000630" y="298799"/>
                    </a:lnTo>
                    <a:close/>
                    <a:moveTo>
                      <a:pt x="81725" y="291750"/>
                    </a:moveTo>
                    <a:lnTo>
                      <a:pt x="97060" y="294132"/>
                    </a:lnTo>
                    <a:lnTo>
                      <a:pt x="91535" y="300132"/>
                    </a:lnTo>
                    <a:lnTo>
                      <a:pt x="76105" y="297751"/>
                    </a:lnTo>
                    <a:close/>
                    <a:moveTo>
                      <a:pt x="2597277" y="290322"/>
                    </a:moveTo>
                    <a:lnTo>
                      <a:pt x="2604611" y="290607"/>
                    </a:lnTo>
                    <a:lnTo>
                      <a:pt x="2616708" y="296037"/>
                    </a:lnTo>
                    <a:lnTo>
                      <a:pt x="2609374" y="295751"/>
                    </a:lnTo>
                    <a:close/>
                    <a:moveTo>
                      <a:pt x="3090005" y="288036"/>
                    </a:moveTo>
                    <a:lnTo>
                      <a:pt x="3101911" y="289750"/>
                    </a:lnTo>
                    <a:lnTo>
                      <a:pt x="3106578" y="292989"/>
                    </a:lnTo>
                    <a:lnTo>
                      <a:pt x="3098768" y="291941"/>
                    </a:lnTo>
                    <a:lnTo>
                      <a:pt x="3097149" y="290798"/>
                    </a:lnTo>
                    <a:lnTo>
                      <a:pt x="3093148" y="290227"/>
                    </a:lnTo>
                    <a:close/>
                    <a:moveTo>
                      <a:pt x="3043522" y="281654"/>
                    </a:moveTo>
                    <a:cubicBezTo>
                      <a:pt x="3048666" y="282321"/>
                      <a:pt x="3053905" y="283083"/>
                      <a:pt x="3059048" y="283750"/>
                    </a:cubicBezTo>
                    <a:lnTo>
                      <a:pt x="3062382" y="285941"/>
                    </a:lnTo>
                    <a:cubicBezTo>
                      <a:pt x="3057238" y="285274"/>
                      <a:pt x="3052095" y="284512"/>
                      <a:pt x="3046952" y="283845"/>
                    </a:cubicBezTo>
                    <a:lnTo>
                      <a:pt x="3046856" y="283845"/>
                    </a:lnTo>
                    <a:close/>
                    <a:moveTo>
                      <a:pt x="1951482" y="280987"/>
                    </a:moveTo>
                    <a:lnTo>
                      <a:pt x="1969770" y="286607"/>
                    </a:lnTo>
                    <a:lnTo>
                      <a:pt x="1964055" y="287465"/>
                    </a:lnTo>
                    <a:lnTo>
                      <a:pt x="1945767" y="281845"/>
                    </a:lnTo>
                    <a:close/>
                    <a:moveTo>
                      <a:pt x="2997040" y="275558"/>
                    </a:moveTo>
                    <a:cubicBezTo>
                      <a:pt x="3002184" y="276225"/>
                      <a:pt x="3007327" y="276892"/>
                      <a:pt x="3012566" y="277559"/>
                    </a:cubicBezTo>
                    <a:lnTo>
                      <a:pt x="3015995" y="279845"/>
                    </a:lnTo>
                    <a:cubicBezTo>
                      <a:pt x="3010852" y="279178"/>
                      <a:pt x="3005708" y="278511"/>
                      <a:pt x="3000565" y="277844"/>
                    </a:cubicBezTo>
                    <a:close/>
                    <a:moveTo>
                      <a:pt x="2561082" y="274129"/>
                    </a:moveTo>
                    <a:lnTo>
                      <a:pt x="2568416" y="274415"/>
                    </a:lnTo>
                    <a:lnTo>
                      <a:pt x="2580418" y="279749"/>
                    </a:lnTo>
                    <a:lnTo>
                      <a:pt x="2573083" y="279463"/>
                    </a:lnTo>
                    <a:lnTo>
                      <a:pt x="2573083" y="279558"/>
                    </a:lnTo>
                    <a:close/>
                    <a:moveTo>
                      <a:pt x="99536" y="274129"/>
                    </a:moveTo>
                    <a:lnTo>
                      <a:pt x="114586" y="276606"/>
                    </a:lnTo>
                    <a:lnTo>
                      <a:pt x="108585" y="282416"/>
                    </a:lnTo>
                    <a:lnTo>
                      <a:pt x="93440" y="279939"/>
                    </a:lnTo>
                    <a:close/>
                    <a:moveTo>
                      <a:pt x="2950654" y="269843"/>
                    </a:moveTo>
                    <a:cubicBezTo>
                      <a:pt x="2955797" y="270510"/>
                      <a:pt x="2960940" y="271082"/>
                      <a:pt x="2966084" y="271748"/>
                    </a:cubicBezTo>
                    <a:lnTo>
                      <a:pt x="2969704" y="274034"/>
                    </a:lnTo>
                    <a:cubicBezTo>
                      <a:pt x="2964560" y="273368"/>
                      <a:pt x="2959417" y="272796"/>
                      <a:pt x="2954368" y="272129"/>
                    </a:cubicBezTo>
                    <a:close/>
                    <a:moveTo>
                      <a:pt x="2904457" y="264414"/>
                    </a:moveTo>
                    <a:cubicBezTo>
                      <a:pt x="2909601" y="264986"/>
                      <a:pt x="2914744" y="265557"/>
                      <a:pt x="2919793" y="266224"/>
                    </a:cubicBezTo>
                    <a:lnTo>
                      <a:pt x="2923603" y="268510"/>
                    </a:lnTo>
                    <a:cubicBezTo>
                      <a:pt x="2918459" y="267938"/>
                      <a:pt x="2913411" y="267367"/>
                      <a:pt x="2908267" y="266700"/>
                    </a:cubicBezTo>
                    <a:lnTo>
                      <a:pt x="2908363" y="266700"/>
                    </a:lnTo>
                    <a:close/>
                    <a:moveTo>
                      <a:pt x="1896713" y="264033"/>
                    </a:moveTo>
                    <a:lnTo>
                      <a:pt x="1914905" y="269653"/>
                    </a:lnTo>
                    <a:lnTo>
                      <a:pt x="1909191" y="270510"/>
                    </a:lnTo>
                    <a:lnTo>
                      <a:pt x="1890903" y="264890"/>
                    </a:lnTo>
                    <a:close/>
                    <a:moveTo>
                      <a:pt x="2858356" y="259175"/>
                    </a:moveTo>
                    <a:cubicBezTo>
                      <a:pt x="2863500" y="259747"/>
                      <a:pt x="2868548" y="260318"/>
                      <a:pt x="2873692" y="260890"/>
                    </a:cubicBezTo>
                    <a:lnTo>
                      <a:pt x="2877692" y="263271"/>
                    </a:lnTo>
                    <a:cubicBezTo>
                      <a:pt x="2872548" y="262700"/>
                      <a:pt x="2867500" y="262128"/>
                      <a:pt x="2862452" y="261557"/>
                    </a:cubicBezTo>
                    <a:close/>
                    <a:moveTo>
                      <a:pt x="2525172" y="258127"/>
                    </a:moveTo>
                    <a:lnTo>
                      <a:pt x="2532507" y="258413"/>
                    </a:lnTo>
                    <a:lnTo>
                      <a:pt x="2544413" y="263747"/>
                    </a:lnTo>
                    <a:lnTo>
                      <a:pt x="2537079" y="263461"/>
                    </a:lnTo>
                    <a:close/>
                    <a:moveTo>
                      <a:pt x="118777" y="257079"/>
                    </a:moveTo>
                    <a:lnTo>
                      <a:pt x="133636" y="259556"/>
                    </a:lnTo>
                    <a:cubicBezTo>
                      <a:pt x="131445" y="261366"/>
                      <a:pt x="129254" y="263270"/>
                      <a:pt x="127159" y="265176"/>
                    </a:cubicBezTo>
                    <a:lnTo>
                      <a:pt x="112205" y="262699"/>
                    </a:lnTo>
                    <a:cubicBezTo>
                      <a:pt x="114395" y="260794"/>
                      <a:pt x="116491" y="258984"/>
                      <a:pt x="118777" y="257079"/>
                    </a:cubicBezTo>
                    <a:close/>
                    <a:moveTo>
                      <a:pt x="2812446" y="254413"/>
                    </a:moveTo>
                    <a:cubicBezTo>
                      <a:pt x="2817494" y="254889"/>
                      <a:pt x="2822638" y="255461"/>
                      <a:pt x="2827686" y="256032"/>
                    </a:cubicBezTo>
                    <a:lnTo>
                      <a:pt x="2831877" y="258413"/>
                    </a:lnTo>
                    <a:cubicBezTo>
                      <a:pt x="2826829" y="257842"/>
                      <a:pt x="2821685" y="257366"/>
                      <a:pt x="2816637" y="256889"/>
                    </a:cubicBezTo>
                    <a:lnTo>
                      <a:pt x="2816732" y="256794"/>
                    </a:lnTo>
                    <a:close/>
                    <a:moveTo>
                      <a:pt x="2766726" y="249936"/>
                    </a:moveTo>
                    <a:cubicBezTo>
                      <a:pt x="2771774" y="250412"/>
                      <a:pt x="2776822" y="250889"/>
                      <a:pt x="2781966" y="251365"/>
                    </a:cubicBezTo>
                    <a:lnTo>
                      <a:pt x="2786347" y="253746"/>
                    </a:lnTo>
                    <a:cubicBezTo>
                      <a:pt x="2781299" y="253270"/>
                      <a:pt x="2776251" y="252794"/>
                      <a:pt x="2771203" y="252317"/>
                    </a:cubicBezTo>
                    <a:close/>
                    <a:moveTo>
                      <a:pt x="1842134" y="247174"/>
                    </a:moveTo>
                    <a:lnTo>
                      <a:pt x="1860327" y="252794"/>
                    </a:lnTo>
                    <a:lnTo>
                      <a:pt x="1854517" y="253651"/>
                    </a:lnTo>
                    <a:lnTo>
                      <a:pt x="1836324" y="248031"/>
                    </a:lnTo>
                    <a:close/>
                    <a:moveTo>
                      <a:pt x="132302" y="246030"/>
                    </a:moveTo>
                    <a:lnTo>
                      <a:pt x="132403" y="246047"/>
                    </a:lnTo>
                    <a:lnTo>
                      <a:pt x="132302" y="246126"/>
                    </a:lnTo>
                    <a:close/>
                    <a:moveTo>
                      <a:pt x="2721292" y="245650"/>
                    </a:moveTo>
                    <a:cubicBezTo>
                      <a:pt x="2726340" y="246126"/>
                      <a:pt x="2731388" y="246507"/>
                      <a:pt x="2736436" y="246983"/>
                    </a:cubicBezTo>
                    <a:lnTo>
                      <a:pt x="2741008" y="249460"/>
                    </a:lnTo>
                    <a:cubicBezTo>
                      <a:pt x="2735960" y="248984"/>
                      <a:pt x="2731007" y="248603"/>
                      <a:pt x="2725959" y="248126"/>
                    </a:cubicBezTo>
                    <a:close/>
                    <a:moveTo>
                      <a:pt x="2489549" y="242125"/>
                    </a:moveTo>
                    <a:lnTo>
                      <a:pt x="2496883" y="242411"/>
                    </a:lnTo>
                    <a:lnTo>
                      <a:pt x="2508694" y="247745"/>
                    </a:lnTo>
                    <a:lnTo>
                      <a:pt x="2501360" y="247459"/>
                    </a:lnTo>
                    <a:close/>
                    <a:moveTo>
                      <a:pt x="2676048" y="241840"/>
                    </a:moveTo>
                    <a:cubicBezTo>
                      <a:pt x="2681096" y="242221"/>
                      <a:pt x="2686049" y="242697"/>
                      <a:pt x="2691097" y="243078"/>
                    </a:cubicBezTo>
                    <a:lnTo>
                      <a:pt x="2695860" y="245555"/>
                    </a:lnTo>
                    <a:cubicBezTo>
                      <a:pt x="2690812" y="245174"/>
                      <a:pt x="2685859" y="244697"/>
                      <a:pt x="2680906" y="244317"/>
                    </a:cubicBezTo>
                    <a:close/>
                    <a:moveTo>
                      <a:pt x="139256" y="240696"/>
                    </a:moveTo>
                    <a:lnTo>
                      <a:pt x="153924" y="243268"/>
                    </a:lnTo>
                    <a:cubicBezTo>
                      <a:pt x="151638" y="245078"/>
                      <a:pt x="149257" y="246792"/>
                      <a:pt x="147066" y="248602"/>
                    </a:cubicBezTo>
                    <a:lnTo>
                      <a:pt x="132403" y="246047"/>
                    </a:lnTo>
                    <a:close/>
                    <a:moveTo>
                      <a:pt x="2631090" y="238411"/>
                    </a:moveTo>
                    <a:cubicBezTo>
                      <a:pt x="2636043" y="238792"/>
                      <a:pt x="2641091" y="239173"/>
                      <a:pt x="2646044" y="239554"/>
                    </a:cubicBezTo>
                    <a:lnTo>
                      <a:pt x="2650997" y="242030"/>
                    </a:lnTo>
                    <a:cubicBezTo>
                      <a:pt x="2646044" y="241650"/>
                      <a:pt x="2641091" y="241268"/>
                      <a:pt x="2636138" y="240887"/>
                    </a:cubicBezTo>
                    <a:close/>
                    <a:moveTo>
                      <a:pt x="1799909" y="236781"/>
                    </a:moveTo>
                    <a:lnTo>
                      <a:pt x="1799939" y="236791"/>
                    </a:lnTo>
                    <a:lnTo>
                      <a:pt x="1799844" y="236791"/>
                    </a:lnTo>
                    <a:close/>
                    <a:moveTo>
                      <a:pt x="2586322" y="235268"/>
                    </a:moveTo>
                    <a:cubicBezTo>
                      <a:pt x="2591275" y="235554"/>
                      <a:pt x="2596228" y="235934"/>
                      <a:pt x="2601181" y="236315"/>
                    </a:cubicBezTo>
                    <a:lnTo>
                      <a:pt x="2606325" y="238792"/>
                    </a:lnTo>
                    <a:cubicBezTo>
                      <a:pt x="2601372" y="238411"/>
                      <a:pt x="2596419" y="238125"/>
                      <a:pt x="2591561" y="237744"/>
                    </a:cubicBezTo>
                    <a:close/>
                    <a:moveTo>
                      <a:pt x="2541936" y="232410"/>
                    </a:moveTo>
                    <a:cubicBezTo>
                      <a:pt x="2546889" y="232696"/>
                      <a:pt x="2551747" y="232982"/>
                      <a:pt x="2556700" y="233267"/>
                    </a:cubicBezTo>
                    <a:lnTo>
                      <a:pt x="2562034" y="235839"/>
                    </a:lnTo>
                    <a:cubicBezTo>
                      <a:pt x="2557081" y="235554"/>
                      <a:pt x="2552223" y="235268"/>
                      <a:pt x="2547365" y="234982"/>
                    </a:cubicBezTo>
                    <a:close/>
                    <a:moveTo>
                      <a:pt x="1787651" y="230315"/>
                    </a:moveTo>
                    <a:lnTo>
                      <a:pt x="1805749" y="235934"/>
                    </a:lnTo>
                    <a:lnTo>
                      <a:pt x="1799909" y="236781"/>
                    </a:lnTo>
                    <a:lnTo>
                      <a:pt x="1781746" y="231172"/>
                    </a:lnTo>
                    <a:close/>
                    <a:moveTo>
                      <a:pt x="2497835" y="230029"/>
                    </a:moveTo>
                    <a:cubicBezTo>
                      <a:pt x="2502693" y="230315"/>
                      <a:pt x="2507646" y="230505"/>
                      <a:pt x="2512504" y="230791"/>
                    </a:cubicBezTo>
                    <a:lnTo>
                      <a:pt x="2518028" y="233363"/>
                    </a:lnTo>
                    <a:cubicBezTo>
                      <a:pt x="2513170" y="233077"/>
                      <a:pt x="2508313" y="232887"/>
                      <a:pt x="2503455" y="232601"/>
                    </a:cubicBezTo>
                    <a:close/>
                    <a:moveTo>
                      <a:pt x="2457450" y="228124"/>
                    </a:moveTo>
                    <a:lnTo>
                      <a:pt x="2468594" y="228600"/>
                    </a:lnTo>
                    <a:lnTo>
                      <a:pt x="2474309" y="231172"/>
                    </a:lnTo>
                    <a:lnTo>
                      <a:pt x="2470595" y="230981"/>
                    </a:lnTo>
                    <a:lnTo>
                      <a:pt x="2473452" y="232315"/>
                    </a:lnTo>
                    <a:lnTo>
                      <a:pt x="2466118" y="231934"/>
                    </a:lnTo>
                    <a:close/>
                    <a:moveTo>
                      <a:pt x="161163" y="224980"/>
                    </a:moveTo>
                    <a:lnTo>
                      <a:pt x="175546" y="227552"/>
                    </a:lnTo>
                    <a:lnTo>
                      <a:pt x="168212" y="232695"/>
                    </a:lnTo>
                    <a:lnTo>
                      <a:pt x="153734" y="230124"/>
                    </a:lnTo>
                    <a:close/>
                    <a:moveTo>
                      <a:pt x="1733359" y="213646"/>
                    </a:moveTo>
                    <a:lnTo>
                      <a:pt x="1751457" y="219265"/>
                    </a:lnTo>
                    <a:lnTo>
                      <a:pt x="1745456" y="220028"/>
                    </a:lnTo>
                    <a:lnTo>
                      <a:pt x="1727358" y="214408"/>
                    </a:lnTo>
                    <a:close/>
                    <a:moveTo>
                      <a:pt x="184214" y="209835"/>
                    </a:moveTo>
                    <a:lnTo>
                      <a:pt x="198406" y="212407"/>
                    </a:lnTo>
                    <a:cubicBezTo>
                      <a:pt x="195834" y="214026"/>
                      <a:pt x="193167" y="215741"/>
                      <a:pt x="190691" y="217360"/>
                    </a:cubicBezTo>
                    <a:lnTo>
                      <a:pt x="176403" y="214788"/>
                    </a:lnTo>
                    <a:cubicBezTo>
                      <a:pt x="178975" y="213074"/>
                      <a:pt x="181642" y="211455"/>
                      <a:pt x="184214" y="209835"/>
                    </a:cubicBezTo>
                    <a:close/>
                    <a:moveTo>
                      <a:pt x="1679067" y="196882"/>
                    </a:moveTo>
                    <a:lnTo>
                      <a:pt x="1697164" y="202502"/>
                    </a:lnTo>
                    <a:lnTo>
                      <a:pt x="1691163" y="203264"/>
                    </a:lnTo>
                    <a:lnTo>
                      <a:pt x="1691068" y="203264"/>
                    </a:lnTo>
                    <a:lnTo>
                      <a:pt x="1672971" y="197644"/>
                    </a:lnTo>
                    <a:close/>
                    <a:moveTo>
                      <a:pt x="208502" y="195262"/>
                    </a:moveTo>
                    <a:lnTo>
                      <a:pt x="222504" y="197929"/>
                    </a:lnTo>
                    <a:cubicBezTo>
                      <a:pt x="219742" y="199548"/>
                      <a:pt x="217075" y="201072"/>
                      <a:pt x="214313" y="202691"/>
                    </a:cubicBezTo>
                    <a:lnTo>
                      <a:pt x="200311" y="200024"/>
                    </a:lnTo>
                    <a:cubicBezTo>
                      <a:pt x="202978" y="198405"/>
                      <a:pt x="205740" y="196786"/>
                      <a:pt x="208502" y="195262"/>
                    </a:cubicBezTo>
                    <a:close/>
                    <a:moveTo>
                      <a:pt x="1636844" y="186490"/>
                    </a:moveTo>
                    <a:lnTo>
                      <a:pt x="1636871" y="186499"/>
                    </a:lnTo>
                    <a:lnTo>
                      <a:pt x="1636776" y="186499"/>
                    </a:lnTo>
                    <a:close/>
                    <a:moveTo>
                      <a:pt x="234029" y="181260"/>
                    </a:moveTo>
                    <a:lnTo>
                      <a:pt x="247745" y="183927"/>
                    </a:lnTo>
                    <a:lnTo>
                      <a:pt x="239173" y="188499"/>
                    </a:lnTo>
                    <a:lnTo>
                      <a:pt x="225362" y="185832"/>
                    </a:lnTo>
                    <a:lnTo>
                      <a:pt x="225457" y="185832"/>
                    </a:lnTo>
                    <a:close/>
                    <a:moveTo>
                      <a:pt x="1624869" y="180213"/>
                    </a:moveTo>
                    <a:lnTo>
                      <a:pt x="1642872" y="185737"/>
                    </a:lnTo>
                    <a:lnTo>
                      <a:pt x="1636844" y="186490"/>
                    </a:lnTo>
                    <a:lnTo>
                      <a:pt x="1618773" y="180975"/>
                    </a:lnTo>
                    <a:close/>
                    <a:moveTo>
                      <a:pt x="260604" y="167830"/>
                    </a:moveTo>
                    <a:lnTo>
                      <a:pt x="274130" y="170497"/>
                    </a:lnTo>
                    <a:cubicBezTo>
                      <a:pt x="271177" y="171926"/>
                      <a:pt x="268129" y="173450"/>
                      <a:pt x="265271" y="174878"/>
                    </a:cubicBezTo>
                    <a:lnTo>
                      <a:pt x="251651" y="172211"/>
                    </a:lnTo>
                    <a:cubicBezTo>
                      <a:pt x="254603" y="170687"/>
                      <a:pt x="257651" y="169259"/>
                      <a:pt x="260604" y="167830"/>
                    </a:cubicBezTo>
                    <a:close/>
                    <a:moveTo>
                      <a:pt x="1570958" y="163544"/>
                    </a:moveTo>
                    <a:lnTo>
                      <a:pt x="1588960" y="169069"/>
                    </a:lnTo>
                    <a:lnTo>
                      <a:pt x="1582769" y="169831"/>
                    </a:lnTo>
                    <a:lnTo>
                      <a:pt x="1564767" y="164306"/>
                    </a:lnTo>
                    <a:close/>
                    <a:moveTo>
                      <a:pt x="288322" y="154971"/>
                    </a:moveTo>
                    <a:lnTo>
                      <a:pt x="301562" y="157733"/>
                    </a:lnTo>
                    <a:cubicBezTo>
                      <a:pt x="298418" y="159162"/>
                      <a:pt x="295370" y="160496"/>
                      <a:pt x="292322" y="161924"/>
                    </a:cubicBezTo>
                    <a:lnTo>
                      <a:pt x="278987" y="159257"/>
                    </a:lnTo>
                    <a:lnTo>
                      <a:pt x="278987" y="159162"/>
                    </a:lnTo>
                    <a:cubicBezTo>
                      <a:pt x="282035" y="157733"/>
                      <a:pt x="285179" y="156305"/>
                      <a:pt x="288322" y="154971"/>
                    </a:cubicBezTo>
                    <a:close/>
                    <a:moveTo>
                      <a:pt x="1517046" y="146971"/>
                    </a:moveTo>
                    <a:lnTo>
                      <a:pt x="1534953" y="152495"/>
                    </a:lnTo>
                    <a:lnTo>
                      <a:pt x="1528762" y="153162"/>
                    </a:lnTo>
                    <a:lnTo>
                      <a:pt x="1510760" y="147637"/>
                    </a:lnTo>
                    <a:close/>
                    <a:moveTo>
                      <a:pt x="316897" y="142684"/>
                    </a:moveTo>
                    <a:lnTo>
                      <a:pt x="329946" y="145446"/>
                    </a:lnTo>
                    <a:cubicBezTo>
                      <a:pt x="326708" y="146780"/>
                      <a:pt x="323564" y="148113"/>
                      <a:pt x="320326" y="149447"/>
                    </a:cubicBezTo>
                    <a:lnTo>
                      <a:pt x="307181" y="146685"/>
                    </a:lnTo>
                    <a:lnTo>
                      <a:pt x="307276" y="146685"/>
                    </a:lnTo>
                    <a:cubicBezTo>
                      <a:pt x="310515" y="145351"/>
                      <a:pt x="313658" y="144018"/>
                      <a:pt x="316897" y="142684"/>
                    </a:cubicBezTo>
                    <a:close/>
                    <a:moveTo>
                      <a:pt x="346615" y="130968"/>
                    </a:moveTo>
                    <a:lnTo>
                      <a:pt x="359474" y="133731"/>
                    </a:lnTo>
                    <a:cubicBezTo>
                      <a:pt x="356140" y="134969"/>
                      <a:pt x="352806" y="136302"/>
                      <a:pt x="349568" y="137541"/>
                    </a:cubicBezTo>
                    <a:lnTo>
                      <a:pt x="336709" y="134778"/>
                    </a:lnTo>
                    <a:lnTo>
                      <a:pt x="336614" y="134778"/>
                    </a:lnTo>
                    <a:cubicBezTo>
                      <a:pt x="339947" y="133540"/>
                      <a:pt x="343281" y="132207"/>
                      <a:pt x="346615" y="130968"/>
                    </a:cubicBezTo>
                    <a:close/>
                    <a:moveTo>
                      <a:pt x="1463230" y="130302"/>
                    </a:moveTo>
                    <a:lnTo>
                      <a:pt x="1481137" y="135827"/>
                    </a:lnTo>
                    <a:lnTo>
                      <a:pt x="1474851" y="136493"/>
                    </a:lnTo>
                    <a:lnTo>
                      <a:pt x="1456944" y="130969"/>
                    </a:lnTo>
                    <a:close/>
                    <a:moveTo>
                      <a:pt x="366903" y="123348"/>
                    </a:moveTo>
                    <a:lnTo>
                      <a:pt x="367069" y="123384"/>
                    </a:lnTo>
                    <a:lnTo>
                      <a:pt x="366903" y="123444"/>
                    </a:lnTo>
                    <a:close/>
                    <a:moveTo>
                      <a:pt x="377190" y="119729"/>
                    </a:moveTo>
                    <a:lnTo>
                      <a:pt x="389763" y="122491"/>
                    </a:lnTo>
                    <a:cubicBezTo>
                      <a:pt x="386334" y="123729"/>
                      <a:pt x="382905" y="124968"/>
                      <a:pt x="379571" y="126111"/>
                    </a:cubicBezTo>
                    <a:lnTo>
                      <a:pt x="367069" y="123384"/>
                    </a:lnTo>
                    <a:close/>
                    <a:moveTo>
                      <a:pt x="1409604" y="113728"/>
                    </a:moveTo>
                    <a:lnTo>
                      <a:pt x="1427511" y="119253"/>
                    </a:lnTo>
                    <a:lnTo>
                      <a:pt x="1421130" y="119920"/>
                    </a:lnTo>
                    <a:lnTo>
                      <a:pt x="1403223" y="114395"/>
                    </a:lnTo>
                    <a:close/>
                    <a:moveTo>
                      <a:pt x="408718" y="109061"/>
                    </a:moveTo>
                    <a:lnTo>
                      <a:pt x="421100" y="111823"/>
                    </a:lnTo>
                    <a:cubicBezTo>
                      <a:pt x="417576" y="112966"/>
                      <a:pt x="414052" y="114109"/>
                      <a:pt x="410623" y="115347"/>
                    </a:cubicBezTo>
                    <a:lnTo>
                      <a:pt x="398145" y="112585"/>
                    </a:lnTo>
                    <a:cubicBezTo>
                      <a:pt x="401669" y="111442"/>
                      <a:pt x="405194" y="110204"/>
                      <a:pt x="408718" y="109061"/>
                    </a:cubicBezTo>
                    <a:close/>
                    <a:moveTo>
                      <a:pt x="1367480" y="103339"/>
                    </a:moveTo>
                    <a:lnTo>
                      <a:pt x="1367504" y="103346"/>
                    </a:lnTo>
                    <a:lnTo>
                      <a:pt x="1367409" y="103346"/>
                    </a:lnTo>
                    <a:close/>
                    <a:moveTo>
                      <a:pt x="441103" y="98964"/>
                    </a:moveTo>
                    <a:lnTo>
                      <a:pt x="453295" y="101727"/>
                    </a:lnTo>
                    <a:cubicBezTo>
                      <a:pt x="449675" y="102774"/>
                      <a:pt x="446056" y="103917"/>
                      <a:pt x="442532" y="105060"/>
                    </a:cubicBezTo>
                    <a:lnTo>
                      <a:pt x="430340" y="102298"/>
                    </a:lnTo>
                    <a:lnTo>
                      <a:pt x="430244" y="102298"/>
                    </a:lnTo>
                    <a:cubicBezTo>
                      <a:pt x="433864" y="101155"/>
                      <a:pt x="437483" y="100107"/>
                      <a:pt x="441103" y="98964"/>
                    </a:cubicBezTo>
                    <a:close/>
                    <a:moveTo>
                      <a:pt x="1356074" y="97155"/>
                    </a:moveTo>
                    <a:lnTo>
                      <a:pt x="1373886" y="102679"/>
                    </a:lnTo>
                    <a:lnTo>
                      <a:pt x="1367480" y="103339"/>
                    </a:lnTo>
                    <a:lnTo>
                      <a:pt x="1349597" y="97822"/>
                    </a:lnTo>
                    <a:close/>
                    <a:moveTo>
                      <a:pt x="474250" y="89344"/>
                    </a:moveTo>
                    <a:lnTo>
                      <a:pt x="486156" y="92106"/>
                    </a:lnTo>
                    <a:cubicBezTo>
                      <a:pt x="482441" y="93154"/>
                      <a:pt x="478822" y="94202"/>
                      <a:pt x="475107" y="95249"/>
                    </a:cubicBezTo>
                    <a:lnTo>
                      <a:pt x="463106" y="92487"/>
                    </a:lnTo>
                    <a:cubicBezTo>
                      <a:pt x="466820" y="91440"/>
                      <a:pt x="470535" y="90392"/>
                      <a:pt x="474250" y="89344"/>
                    </a:cubicBezTo>
                    <a:close/>
                    <a:moveTo>
                      <a:pt x="1302638" y="80772"/>
                    </a:moveTo>
                    <a:lnTo>
                      <a:pt x="1320450" y="86296"/>
                    </a:lnTo>
                    <a:lnTo>
                      <a:pt x="1313973" y="86868"/>
                    </a:lnTo>
                    <a:lnTo>
                      <a:pt x="1296162" y="81344"/>
                    </a:lnTo>
                    <a:close/>
                    <a:moveTo>
                      <a:pt x="508159" y="80295"/>
                    </a:moveTo>
                    <a:lnTo>
                      <a:pt x="519875" y="83057"/>
                    </a:lnTo>
                    <a:cubicBezTo>
                      <a:pt x="516065" y="84010"/>
                      <a:pt x="512350" y="85058"/>
                      <a:pt x="508540" y="86010"/>
                    </a:cubicBezTo>
                    <a:lnTo>
                      <a:pt x="496729" y="83248"/>
                    </a:lnTo>
                    <a:cubicBezTo>
                      <a:pt x="500444" y="82200"/>
                      <a:pt x="504254" y="81248"/>
                      <a:pt x="508159" y="80295"/>
                    </a:cubicBezTo>
                    <a:close/>
                    <a:moveTo>
                      <a:pt x="542735" y="71628"/>
                    </a:moveTo>
                    <a:lnTo>
                      <a:pt x="554165" y="74390"/>
                    </a:lnTo>
                    <a:cubicBezTo>
                      <a:pt x="550259" y="75342"/>
                      <a:pt x="546449" y="76295"/>
                      <a:pt x="542639" y="77247"/>
                    </a:cubicBezTo>
                    <a:lnTo>
                      <a:pt x="531114" y="74485"/>
                    </a:lnTo>
                    <a:cubicBezTo>
                      <a:pt x="534924" y="73532"/>
                      <a:pt x="538829" y="72580"/>
                      <a:pt x="542735" y="71628"/>
                    </a:cubicBezTo>
                    <a:close/>
                    <a:moveTo>
                      <a:pt x="1260517" y="70383"/>
                    </a:moveTo>
                    <a:lnTo>
                      <a:pt x="1260538" y="70390"/>
                    </a:lnTo>
                    <a:lnTo>
                      <a:pt x="1260443" y="70390"/>
                    </a:lnTo>
                    <a:close/>
                    <a:moveTo>
                      <a:pt x="1249299" y="64294"/>
                    </a:moveTo>
                    <a:lnTo>
                      <a:pt x="1267015" y="69818"/>
                    </a:lnTo>
                    <a:lnTo>
                      <a:pt x="1260517" y="70383"/>
                    </a:lnTo>
                    <a:lnTo>
                      <a:pt x="1242726" y="64865"/>
                    </a:lnTo>
                    <a:close/>
                    <a:moveTo>
                      <a:pt x="577977" y="63531"/>
                    </a:moveTo>
                    <a:lnTo>
                      <a:pt x="589217" y="66294"/>
                    </a:lnTo>
                    <a:lnTo>
                      <a:pt x="577406" y="68961"/>
                    </a:lnTo>
                    <a:lnTo>
                      <a:pt x="566071" y="66198"/>
                    </a:lnTo>
                    <a:lnTo>
                      <a:pt x="566166" y="66198"/>
                    </a:lnTo>
                    <a:close/>
                    <a:moveTo>
                      <a:pt x="613982" y="55911"/>
                    </a:moveTo>
                    <a:lnTo>
                      <a:pt x="625031" y="58674"/>
                    </a:lnTo>
                    <a:lnTo>
                      <a:pt x="613029" y="61150"/>
                    </a:lnTo>
                    <a:lnTo>
                      <a:pt x="601980" y="58388"/>
                    </a:lnTo>
                    <a:lnTo>
                      <a:pt x="601885" y="58388"/>
                    </a:lnTo>
                    <a:close/>
                    <a:moveTo>
                      <a:pt x="650558" y="48672"/>
                    </a:moveTo>
                    <a:lnTo>
                      <a:pt x="661416" y="51435"/>
                    </a:lnTo>
                    <a:cubicBezTo>
                      <a:pt x="657320" y="52197"/>
                      <a:pt x="653225" y="52958"/>
                      <a:pt x="649224" y="53816"/>
                    </a:cubicBezTo>
                    <a:lnTo>
                      <a:pt x="638270" y="51054"/>
                    </a:lnTo>
                    <a:cubicBezTo>
                      <a:pt x="642366" y="50292"/>
                      <a:pt x="646462" y="49434"/>
                      <a:pt x="650558" y="48672"/>
                    </a:cubicBezTo>
                    <a:close/>
                    <a:moveTo>
                      <a:pt x="1196149" y="47815"/>
                    </a:moveTo>
                    <a:lnTo>
                      <a:pt x="1213866" y="53245"/>
                    </a:lnTo>
                    <a:lnTo>
                      <a:pt x="1207198" y="53816"/>
                    </a:lnTo>
                    <a:lnTo>
                      <a:pt x="1207198" y="53911"/>
                    </a:lnTo>
                    <a:lnTo>
                      <a:pt x="1189481" y="48387"/>
                    </a:lnTo>
                    <a:close/>
                    <a:moveTo>
                      <a:pt x="687705" y="41909"/>
                    </a:moveTo>
                    <a:lnTo>
                      <a:pt x="698278" y="44672"/>
                    </a:lnTo>
                    <a:cubicBezTo>
                      <a:pt x="694087" y="45434"/>
                      <a:pt x="689991" y="46101"/>
                      <a:pt x="685895" y="46863"/>
                    </a:cubicBezTo>
                    <a:lnTo>
                      <a:pt x="675227" y="44100"/>
                    </a:lnTo>
                    <a:cubicBezTo>
                      <a:pt x="679323" y="43338"/>
                      <a:pt x="683514" y="42672"/>
                      <a:pt x="687705" y="41909"/>
                    </a:cubicBezTo>
                    <a:close/>
                    <a:moveTo>
                      <a:pt x="725519" y="35528"/>
                    </a:moveTo>
                    <a:lnTo>
                      <a:pt x="735902" y="38290"/>
                    </a:lnTo>
                    <a:cubicBezTo>
                      <a:pt x="731711" y="38957"/>
                      <a:pt x="727520" y="39624"/>
                      <a:pt x="723329" y="40386"/>
                    </a:cubicBezTo>
                    <a:lnTo>
                      <a:pt x="712851" y="37623"/>
                    </a:lnTo>
                    <a:cubicBezTo>
                      <a:pt x="717042" y="36957"/>
                      <a:pt x="721233" y="36195"/>
                      <a:pt x="725519" y="35528"/>
                    </a:cubicBezTo>
                    <a:close/>
                    <a:moveTo>
                      <a:pt x="1143095" y="31528"/>
                    </a:moveTo>
                    <a:lnTo>
                      <a:pt x="1160811" y="36957"/>
                    </a:lnTo>
                    <a:lnTo>
                      <a:pt x="1154144" y="37528"/>
                    </a:lnTo>
                    <a:lnTo>
                      <a:pt x="1154049" y="37528"/>
                    </a:lnTo>
                    <a:lnTo>
                      <a:pt x="1136332" y="32099"/>
                    </a:lnTo>
                    <a:close/>
                    <a:moveTo>
                      <a:pt x="763905" y="29717"/>
                    </a:moveTo>
                    <a:lnTo>
                      <a:pt x="774097" y="32480"/>
                    </a:lnTo>
                    <a:lnTo>
                      <a:pt x="769430" y="33147"/>
                    </a:lnTo>
                    <a:lnTo>
                      <a:pt x="761333" y="34385"/>
                    </a:lnTo>
                    <a:lnTo>
                      <a:pt x="751046" y="31623"/>
                    </a:lnTo>
                    <a:lnTo>
                      <a:pt x="759238" y="30384"/>
                    </a:lnTo>
                    <a:close/>
                    <a:moveTo>
                      <a:pt x="802767" y="24193"/>
                    </a:moveTo>
                    <a:lnTo>
                      <a:pt x="812768" y="26955"/>
                    </a:lnTo>
                    <a:cubicBezTo>
                      <a:pt x="808482" y="27527"/>
                      <a:pt x="804101" y="28098"/>
                      <a:pt x="799814" y="28765"/>
                    </a:cubicBezTo>
                    <a:lnTo>
                      <a:pt x="789718" y="26003"/>
                    </a:lnTo>
                    <a:cubicBezTo>
                      <a:pt x="794004" y="25431"/>
                      <a:pt x="798386" y="24765"/>
                      <a:pt x="802767" y="24193"/>
                    </a:cubicBezTo>
                    <a:close/>
                    <a:moveTo>
                      <a:pt x="842105" y="19145"/>
                    </a:moveTo>
                    <a:lnTo>
                      <a:pt x="851916" y="21907"/>
                    </a:lnTo>
                    <a:lnTo>
                      <a:pt x="838772" y="23526"/>
                    </a:lnTo>
                    <a:lnTo>
                      <a:pt x="828961" y="20764"/>
                    </a:lnTo>
                    <a:close/>
                    <a:moveTo>
                      <a:pt x="1090136" y="15240"/>
                    </a:moveTo>
                    <a:lnTo>
                      <a:pt x="1107757" y="20669"/>
                    </a:lnTo>
                    <a:lnTo>
                      <a:pt x="1100994" y="21145"/>
                    </a:lnTo>
                    <a:lnTo>
                      <a:pt x="1083373" y="15716"/>
                    </a:lnTo>
                    <a:close/>
                    <a:moveTo>
                      <a:pt x="881920" y="14478"/>
                    </a:moveTo>
                    <a:lnTo>
                      <a:pt x="891540" y="17240"/>
                    </a:lnTo>
                    <a:lnTo>
                      <a:pt x="878300" y="18764"/>
                    </a:lnTo>
                    <a:lnTo>
                      <a:pt x="878205" y="18764"/>
                    </a:lnTo>
                    <a:lnTo>
                      <a:pt x="868585" y="16002"/>
                    </a:lnTo>
                    <a:close/>
                    <a:moveTo>
                      <a:pt x="922115" y="10286"/>
                    </a:moveTo>
                    <a:lnTo>
                      <a:pt x="931450" y="13049"/>
                    </a:lnTo>
                    <a:lnTo>
                      <a:pt x="918115" y="14478"/>
                    </a:lnTo>
                    <a:lnTo>
                      <a:pt x="918115" y="14382"/>
                    </a:lnTo>
                    <a:lnTo>
                      <a:pt x="908685" y="11620"/>
                    </a:lnTo>
                    <a:close/>
                    <a:moveTo>
                      <a:pt x="962787" y="6381"/>
                    </a:moveTo>
                    <a:lnTo>
                      <a:pt x="971931" y="9144"/>
                    </a:lnTo>
                    <a:lnTo>
                      <a:pt x="958406" y="10382"/>
                    </a:lnTo>
                    <a:lnTo>
                      <a:pt x="949166" y="7620"/>
                    </a:lnTo>
                    <a:close/>
                    <a:moveTo>
                      <a:pt x="1003745" y="2857"/>
                    </a:moveTo>
                    <a:lnTo>
                      <a:pt x="1012698" y="5619"/>
                    </a:lnTo>
                    <a:cubicBezTo>
                      <a:pt x="1008126" y="6000"/>
                      <a:pt x="1003554" y="6381"/>
                      <a:pt x="999077" y="6762"/>
                    </a:cubicBezTo>
                    <a:lnTo>
                      <a:pt x="990029" y="4000"/>
                    </a:lnTo>
                    <a:cubicBezTo>
                      <a:pt x="994601" y="3619"/>
                      <a:pt x="999173" y="3238"/>
                      <a:pt x="1003745" y="2857"/>
                    </a:cubicBezTo>
                    <a:close/>
                    <a:moveTo>
                      <a:pt x="1041749" y="0"/>
                    </a:moveTo>
                    <a:lnTo>
                      <a:pt x="1054893" y="4096"/>
                    </a:lnTo>
                    <a:lnTo>
                      <a:pt x="1048131" y="4572"/>
                    </a:lnTo>
                    <a:lnTo>
                      <a:pt x="1043749" y="3238"/>
                    </a:lnTo>
                    <a:lnTo>
                      <a:pt x="1040320" y="3524"/>
                    </a:lnTo>
                    <a:lnTo>
                      <a:pt x="1031462" y="7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052" name="组合 3051"/>
            <p:cNvGrpSpPr/>
            <p:nvPr/>
          </p:nvGrpSpPr>
          <p:grpSpPr>
            <a:xfrm>
              <a:off x="-1065659" y="4286480"/>
              <a:ext cx="7164417" cy="2489358"/>
              <a:chOff x="2514600" y="2185986"/>
              <a:chExt cx="7164417" cy="2489358"/>
            </a:xfrm>
          </p:grpSpPr>
          <p:sp>
            <p:nvSpPr>
              <p:cNvPr id="3053" name="任意多边形: 形状 3052"/>
              <p:cNvSpPr/>
              <p:nvPr/>
            </p:nvSpPr>
            <p:spPr>
              <a:xfrm>
                <a:off x="5155024" y="2696811"/>
                <a:ext cx="3988595" cy="1630263"/>
              </a:xfrm>
              <a:custGeom>
                <a:gdLst>
                  <a:gd name="connsiteX0" fmla="*/ 3361738 w 3988595"/>
                  <a:gd name="connsiteY0" fmla="*/ 1609526 h 1630263"/>
                  <a:gd name="connsiteX1" fmla="*/ 3361755 w 3988595"/>
                  <a:gd name="connsiteY1" fmla="*/ 1609536 h 1630263"/>
                  <a:gd name="connsiteX2" fmla="*/ 3361659 w 3988595"/>
                  <a:gd name="connsiteY2" fmla="*/ 1609536 h 1630263"/>
                  <a:gd name="connsiteX3" fmla="*/ 2824449 w 3988595"/>
                  <a:gd name="connsiteY3" fmla="*/ 1548671 h 1630263"/>
                  <a:gd name="connsiteX4" fmla="*/ 2931605 w 3988595"/>
                  <a:gd name="connsiteY4" fmla="*/ 1548862 h 1630263"/>
                  <a:gd name="connsiteX5" fmla="*/ 3042857 w 3988595"/>
                  <a:gd name="connsiteY5" fmla="*/ 1629443 h 1630263"/>
                  <a:gd name="connsiteX6" fmla="*/ 2929415 w 3988595"/>
                  <a:gd name="connsiteY6" fmla="*/ 1630205 h 1630263"/>
                  <a:gd name="connsiteX7" fmla="*/ 3071718 w 3988595"/>
                  <a:gd name="connsiteY7" fmla="*/ 1545052 h 1630263"/>
                  <a:gd name="connsiteX8" fmla="*/ 3190686 w 3988595"/>
                  <a:gd name="connsiteY8" fmla="*/ 1623919 h 1630263"/>
                  <a:gd name="connsiteX9" fmla="*/ 3086387 w 3988595"/>
                  <a:gd name="connsiteY9" fmla="*/ 1628395 h 1630263"/>
                  <a:gd name="connsiteX10" fmla="*/ 2972753 w 3988595"/>
                  <a:gd name="connsiteY10" fmla="*/ 1548290 h 1630263"/>
                  <a:gd name="connsiteX11" fmla="*/ 3071718 w 3988595"/>
                  <a:gd name="connsiteY11" fmla="*/ 1545052 h 1630263"/>
                  <a:gd name="connsiteX12" fmla="*/ 2665001 w 3988595"/>
                  <a:gd name="connsiteY12" fmla="*/ 1544004 h 1630263"/>
                  <a:gd name="connsiteX13" fmla="*/ 2779968 w 3988595"/>
                  <a:gd name="connsiteY13" fmla="*/ 1547909 h 1630263"/>
                  <a:gd name="connsiteX14" fmla="*/ 2882266 w 3988595"/>
                  <a:gd name="connsiteY14" fmla="*/ 1629729 h 1630263"/>
                  <a:gd name="connsiteX15" fmla="*/ 2760060 w 3988595"/>
                  <a:gd name="connsiteY15" fmla="*/ 1626491 h 1630263"/>
                  <a:gd name="connsiteX16" fmla="*/ 3200115 w 3988595"/>
                  <a:gd name="connsiteY16" fmla="*/ 1536574 h 1630263"/>
                  <a:gd name="connsiteX17" fmla="*/ 3325655 w 3988595"/>
                  <a:gd name="connsiteY17" fmla="*/ 1613441 h 1630263"/>
                  <a:gd name="connsiteX18" fmla="*/ 3230595 w 3988595"/>
                  <a:gd name="connsiteY18" fmla="*/ 1621442 h 1630263"/>
                  <a:gd name="connsiteX19" fmla="*/ 3109628 w 3988595"/>
                  <a:gd name="connsiteY19" fmla="*/ 1543052 h 1630263"/>
                  <a:gd name="connsiteX20" fmla="*/ 3200115 w 3988595"/>
                  <a:gd name="connsiteY20" fmla="*/ 1536574 h 1630263"/>
                  <a:gd name="connsiteX21" fmla="*/ 2494789 w 3988595"/>
                  <a:gd name="connsiteY21" fmla="*/ 1534098 h 1630263"/>
                  <a:gd name="connsiteX22" fmla="*/ 2617376 w 3988595"/>
                  <a:gd name="connsiteY22" fmla="*/ 1541718 h 1630263"/>
                  <a:gd name="connsiteX23" fmla="*/ 2709482 w 3988595"/>
                  <a:gd name="connsiteY23" fmla="*/ 1624395 h 1630263"/>
                  <a:gd name="connsiteX24" fmla="*/ 2578800 w 3988595"/>
                  <a:gd name="connsiteY24" fmla="*/ 1617061 h 1630263"/>
                  <a:gd name="connsiteX25" fmla="*/ 2578895 w 3988595"/>
                  <a:gd name="connsiteY25" fmla="*/ 1617061 h 1630263"/>
                  <a:gd name="connsiteX26" fmla="*/ 2378488 w 3988595"/>
                  <a:gd name="connsiteY26" fmla="*/ 1524763 h 1630263"/>
                  <a:gd name="connsiteX27" fmla="*/ 2443639 w 3988595"/>
                  <a:gd name="connsiteY27" fmla="*/ 1530287 h 1630263"/>
                  <a:gd name="connsiteX28" fmla="*/ 2524220 w 3988595"/>
                  <a:gd name="connsiteY28" fmla="*/ 1613345 h 1630263"/>
                  <a:gd name="connsiteX29" fmla="*/ 2454688 w 3988595"/>
                  <a:gd name="connsiteY29" fmla="*/ 1607821 h 1630263"/>
                  <a:gd name="connsiteX30" fmla="*/ 2454688 w 3988595"/>
                  <a:gd name="connsiteY30" fmla="*/ 1607726 h 1630263"/>
                  <a:gd name="connsiteX31" fmla="*/ 3316511 w 3988595"/>
                  <a:gd name="connsiteY31" fmla="*/ 1523716 h 1630263"/>
                  <a:gd name="connsiteX32" fmla="*/ 3447289 w 3988595"/>
                  <a:gd name="connsiteY32" fmla="*/ 1598296 h 1630263"/>
                  <a:gd name="connsiteX33" fmla="*/ 3361738 w 3988595"/>
                  <a:gd name="connsiteY33" fmla="*/ 1609526 h 1630263"/>
                  <a:gd name="connsiteX34" fmla="*/ 3234596 w 3988595"/>
                  <a:gd name="connsiteY34" fmla="*/ 1533336 h 1630263"/>
                  <a:gd name="connsiteX35" fmla="*/ 3316511 w 3988595"/>
                  <a:gd name="connsiteY35" fmla="*/ 1523716 h 1630263"/>
                  <a:gd name="connsiteX36" fmla="*/ 3420905 w 3988595"/>
                  <a:gd name="connsiteY36" fmla="*/ 1506857 h 1630263"/>
                  <a:gd name="connsiteX37" fmla="*/ 3555874 w 3988595"/>
                  <a:gd name="connsiteY37" fmla="*/ 1578866 h 1630263"/>
                  <a:gd name="connsiteX38" fmla="*/ 3479674 w 3988595"/>
                  <a:gd name="connsiteY38" fmla="*/ 1593153 h 1630263"/>
                  <a:gd name="connsiteX39" fmla="*/ 3347562 w 3988595"/>
                  <a:gd name="connsiteY39" fmla="*/ 1519334 h 1630263"/>
                  <a:gd name="connsiteX40" fmla="*/ 3420905 w 3988595"/>
                  <a:gd name="connsiteY40" fmla="*/ 1506857 h 1630263"/>
                  <a:gd name="connsiteX41" fmla="*/ 3513297 w 3988595"/>
                  <a:gd name="connsiteY41" fmla="*/ 1486283 h 1630263"/>
                  <a:gd name="connsiteX42" fmla="*/ 3651410 w 3988595"/>
                  <a:gd name="connsiteY42" fmla="*/ 1555529 h 1630263"/>
                  <a:gd name="connsiteX43" fmla="*/ 3584544 w 3988595"/>
                  <a:gd name="connsiteY43" fmla="*/ 1572579 h 1630263"/>
                  <a:gd name="connsiteX44" fmla="*/ 3448527 w 3988595"/>
                  <a:gd name="connsiteY44" fmla="*/ 1501332 h 1630263"/>
                  <a:gd name="connsiteX45" fmla="*/ 3513297 w 3988595"/>
                  <a:gd name="connsiteY45" fmla="*/ 1486283 h 1630263"/>
                  <a:gd name="connsiteX46" fmla="*/ 3593784 w 3988595"/>
                  <a:gd name="connsiteY46" fmla="*/ 1462375 h 1630263"/>
                  <a:gd name="connsiteX47" fmla="*/ 3734087 w 3988595"/>
                  <a:gd name="connsiteY47" fmla="*/ 1528669 h 1630263"/>
                  <a:gd name="connsiteX48" fmla="*/ 3676365 w 3988595"/>
                  <a:gd name="connsiteY48" fmla="*/ 1548195 h 1630263"/>
                  <a:gd name="connsiteX49" fmla="*/ 3537491 w 3988595"/>
                  <a:gd name="connsiteY49" fmla="*/ 1479806 h 1630263"/>
                  <a:gd name="connsiteX50" fmla="*/ 3593784 w 3988595"/>
                  <a:gd name="connsiteY50" fmla="*/ 1462375 h 1630263"/>
                  <a:gd name="connsiteX51" fmla="*/ 3662745 w 3988595"/>
                  <a:gd name="connsiteY51" fmla="*/ 1435324 h 1630263"/>
                  <a:gd name="connsiteX52" fmla="*/ 3804286 w 3988595"/>
                  <a:gd name="connsiteY52" fmla="*/ 1498570 h 1630263"/>
                  <a:gd name="connsiteX53" fmla="*/ 3755423 w 3988595"/>
                  <a:gd name="connsiteY53" fmla="*/ 1520382 h 1630263"/>
                  <a:gd name="connsiteX54" fmla="*/ 3614643 w 3988595"/>
                  <a:gd name="connsiteY54" fmla="*/ 1454945 h 1630263"/>
                  <a:gd name="connsiteX55" fmla="*/ 3662745 w 3988595"/>
                  <a:gd name="connsiteY55" fmla="*/ 1435324 h 1630263"/>
                  <a:gd name="connsiteX56" fmla="*/ 3720371 w 3988595"/>
                  <a:gd name="connsiteY56" fmla="*/ 1405511 h 1630263"/>
                  <a:gd name="connsiteX57" fmla="*/ 3862389 w 3988595"/>
                  <a:gd name="connsiteY57" fmla="*/ 1465613 h 1630263"/>
                  <a:gd name="connsiteX58" fmla="*/ 3822098 w 3988595"/>
                  <a:gd name="connsiteY58" fmla="*/ 1489426 h 1630263"/>
                  <a:gd name="connsiteX59" fmla="*/ 3680366 w 3988595"/>
                  <a:gd name="connsiteY59" fmla="*/ 1427037 h 1630263"/>
                  <a:gd name="connsiteX60" fmla="*/ 3720371 w 3988595"/>
                  <a:gd name="connsiteY60" fmla="*/ 1405511 h 1630263"/>
                  <a:gd name="connsiteX61" fmla="*/ 3767233 w 3988595"/>
                  <a:gd name="connsiteY61" fmla="*/ 1373316 h 1630263"/>
                  <a:gd name="connsiteX62" fmla="*/ 3908966 w 3988595"/>
                  <a:gd name="connsiteY62" fmla="*/ 1430275 h 1630263"/>
                  <a:gd name="connsiteX63" fmla="*/ 3876962 w 3988595"/>
                  <a:gd name="connsiteY63" fmla="*/ 1455803 h 1630263"/>
                  <a:gd name="connsiteX64" fmla="*/ 3876866 w 3988595"/>
                  <a:gd name="connsiteY64" fmla="*/ 1455803 h 1630263"/>
                  <a:gd name="connsiteX65" fmla="*/ 3734944 w 3988595"/>
                  <a:gd name="connsiteY65" fmla="*/ 1396557 h 1630263"/>
                  <a:gd name="connsiteX66" fmla="*/ 3767233 w 3988595"/>
                  <a:gd name="connsiteY66" fmla="*/ 1373316 h 1630263"/>
                  <a:gd name="connsiteX67" fmla="*/ 3803429 w 3988595"/>
                  <a:gd name="connsiteY67" fmla="*/ 1338931 h 1630263"/>
                  <a:gd name="connsiteX68" fmla="*/ 3944113 w 3988595"/>
                  <a:gd name="connsiteY68" fmla="*/ 1392652 h 1630263"/>
                  <a:gd name="connsiteX69" fmla="*/ 3920015 w 3988595"/>
                  <a:gd name="connsiteY69" fmla="*/ 1419703 h 1630263"/>
                  <a:gd name="connsiteX70" fmla="*/ 3778568 w 3988595"/>
                  <a:gd name="connsiteY70" fmla="*/ 1363696 h 1630263"/>
                  <a:gd name="connsiteX71" fmla="*/ 3803429 w 3988595"/>
                  <a:gd name="connsiteY71" fmla="*/ 1338931 h 1630263"/>
                  <a:gd name="connsiteX72" fmla="*/ 3829623 w 3988595"/>
                  <a:gd name="connsiteY72" fmla="*/ 1302545 h 1630263"/>
                  <a:gd name="connsiteX73" fmla="*/ 3968783 w 3988595"/>
                  <a:gd name="connsiteY73" fmla="*/ 1353123 h 1630263"/>
                  <a:gd name="connsiteX74" fmla="*/ 3952209 w 3988595"/>
                  <a:gd name="connsiteY74" fmla="*/ 1381507 h 1630263"/>
                  <a:gd name="connsiteX75" fmla="*/ 3811906 w 3988595"/>
                  <a:gd name="connsiteY75" fmla="*/ 1328644 h 1630263"/>
                  <a:gd name="connsiteX76" fmla="*/ 3829623 w 3988595"/>
                  <a:gd name="connsiteY76" fmla="*/ 1302545 h 1630263"/>
                  <a:gd name="connsiteX77" fmla="*/ 3846387 w 3988595"/>
                  <a:gd name="connsiteY77" fmla="*/ 1264636 h 1630263"/>
                  <a:gd name="connsiteX78" fmla="*/ 3983451 w 3988595"/>
                  <a:gd name="connsiteY78" fmla="*/ 1312070 h 1630263"/>
                  <a:gd name="connsiteX79" fmla="*/ 3974021 w 3988595"/>
                  <a:gd name="connsiteY79" fmla="*/ 1341598 h 1630263"/>
                  <a:gd name="connsiteX80" fmla="*/ 3974021 w 3988595"/>
                  <a:gd name="connsiteY80" fmla="*/ 1341503 h 1630263"/>
                  <a:gd name="connsiteX81" fmla="*/ 3835433 w 3988595"/>
                  <a:gd name="connsiteY81" fmla="*/ 1291877 h 1630263"/>
                  <a:gd name="connsiteX82" fmla="*/ 3846387 w 3988595"/>
                  <a:gd name="connsiteY82" fmla="*/ 1264636 h 1630263"/>
                  <a:gd name="connsiteX83" fmla="*/ 3854007 w 3988595"/>
                  <a:gd name="connsiteY83" fmla="*/ 1225298 h 1630263"/>
                  <a:gd name="connsiteX84" fmla="*/ 3988595 w 3988595"/>
                  <a:gd name="connsiteY84" fmla="*/ 1269589 h 1630263"/>
                  <a:gd name="connsiteX85" fmla="*/ 3985928 w 3988595"/>
                  <a:gd name="connsiteY85" fmla="*/ 1300069 h 1630263"/>
                  <a:gd name="connsiteX86" fmla="*/ 3985832 w 3988595"/>
                  <a:gd name="connsiteY86" fmla="*/ 1299974 h 1630263"/>
                  <a:gd name="connsiteX87" fmla="*/ 3849434 w 3988595"/>
                  <a:gd name="connsiteY87" fmla="*/ 1253491 h 1630263"/>
                  <a:gd name="connsiteX88" fmla="*/ 3854007 w 3988595"/>
                  <a:gd name="connsiteY88" fmla="*/ 1225298 h 1630263"/>
                  <a:gd name="connsiteX89" fmla="*/ 2678616 w 3988595"/>
                  <a:gd name="connsiteY89" fmla="*/ 1224342 h 1630263"/>
                  <a:gd name="connsiteX90" fmla="*/ 2678621 w 3988595"/>
                  <a:gd name="connsiteY90" fmla="*/ 1224345 h 1630263"/>
                  <a:gd name="connsiteX91" fmla="*/ 2678526 w 3988595"/>
                  <a:gd name="connsiteY91" fmla="*/ 1224345 h 1630263"/>
                  <a:gd name="connsiteX92" fmla="*/ 2570798 w 3988595"/>
                  <a:gd name="connsiteY92" fmla="*/ 1192912 h 1630263"/>
                  <a:gd name="connsiteX93" fmla="*/ 2621471 w 3988595"/>
                  <a:gd name="connsiteY93" fmla="*/ 1225774 h 1630263"/>
                  <a:gd name="connsiteX94" fmla="*/ 2592040 w 3988595"/>
                  <a:gd name="connsiteY94" fmla="*/ 1226060 h 1630263"/>
                  <a:gd name="connsiteX95" fmla="*/ 2542223 w 3988595"/>
                  <a:gd name="connsiteY95" fmla="*/ 1193103 h 1630263"/>
                  <a:gd name="connsiteX96" fmla="*/ 2570798 w 3988595"/>
                  <a:gd name="connsiteY96" fmla="*/ 1192912 h 1630263"/>
                  <a:gd name="connsiteX97" fmla="*/ 2468500 w 3988595"/>
                  <a:gd name="connsiteY97" fmla="*/ 1192436 h 1630263"/>
                  <a:gd name="connsiteX98" fmla="*/ 2483550 w 3988595"/>
                  <a:gd name="connsiteY98" fmla="*/ 1192722 h 1630263"/>
                  <a:gd name="connsiteX99" fmla="*/ 2531175 w 3988595"/>
                  <a:gd name="connsiteY99" fmla="*/ 1225869 h 1630263"/>
                  <a:gd name="connsiteX100" fmla="*/ 2515554 w 3988595"/>
                  <a:gd name="connsiteY100" fmla="*/ 1225679 h 1630263"/>
                  <a:gd name="connsiteX101" fmla="*/ 2639283 w 3988595"/>
                  <a:gd name="connsiteY101" fmla="*/ 1191389 h 1630263"/>
                  <a:gd name="connsiteX102" fmla="*/ 2692338 w 3988595"/>
                  <a:gd name="connsiteY102" fmla="*/ 1223869 h 1630263"/>
                  <a:gd name="connsiteX103" fmla="*/ 2678616 w 3988595"/>
                  <a:gd name="connsiteY103" fmla="*/ 1224342 h 1630263"/>
                  <a:gd name="connsiteX104" fmla="*/ 2625853 w 3988595"/>
                  <a:gd name="connsiteY104" fmla="*/ 1191865 h 1630263"/>
                  <a:gd name="connsiteX105" fmla="*/ 2391824 w 3988595"/>
                  <a:gd name="connsiteY105" fmla="*/ 1190150 h 1630263"/>
                  <a:gd name="connsiteX106" fmla="*/ 2407635 w 3988595"/>
                  <a:gd name="connsiteY106" fmla="*/ 1190721 h 1630263"/>
                  <a:gd name="connsiteX107" fmla="*/ 2452498 w 3988595"/>
                  <a:gd name="connsiteY107" fmla="*/ 1224059 h 1630263"/>
                  <a:gd name="connsiteX108" fmla="*/ 2436210 w 3988595"/>
                  <a:gd name="connsiteY108" fmla="*/ 1223488 h 1630263"/>
                  <a:gd name="connsiteX109" fmla="*/ 2716721 w 3988595"/>
                  <a:gd name="connsiteY109" fmla="*/ 1187483 h 1630263"/>
                  <a:gd name="connsiteX110" fmla="*/ 2772252 w 3988595"/>
                  <a:gd name="connsiteY110" fmla="*/ 1219392 h 1630263"/>
                  <a:gd name="connsiteX111" fmla="*/ 2746344 w 3988595"/>
                  <a:gd name="connsiteY111" fmla="*/ 1221107 h 1630263"/>
                  <a:gd name="connsiteX112" fmla="*/ 2691481 w 3988595"/>
                  <a:gd name="connsiteY112" fmla="*/ 1189007 h 1630263"/>
                  <a:gd name="connsiteX113" fmla="*/ 2716721 w 3988595"/>
                  <a:gd name="connsiteY113" fmla="*/ 1187483 h 1630263"/>
                  <a:gd name="connsiteX114" fmla="*/ 3853054 w 3988595"/>
                  <a:gd name="connsiteY114" fmla="*/ 1184721 h 1630263"/>
                  <a:gd name="connsiteX115" fmla="*/ 3984689 w 3988595"/>
                  <a:gd name="connsiteY115" fmla="*/ 1225869 h 1630263"/>
                  <a:gd name="connsiteX116" fmla="*/ 3988309 w 3988595"/>
                  <a:gd name="connsiteY116" fmla="*/ 1257111 h 1630263"/>
                  <a:gd name="connsiteX117" fmla="*/ 3854578 w 3988595"/>
                  <a:gd name="connsiteY117" fmla="*/ 1213772 h 1630263"/>
                  <a:gd name="connsiteX118" fmla="*/ 3853054 w 3988595"/>
                  <a:gd name="connsiteY118" fmla="*/ 1184721 h 1630263"/>
                  <a:gd name="connsiteX119" fmla="*/ 2776920 w 3988595"/>
                  <a:gd name="connsiteY119" fmla="*/ 1182625 h 1630263"/>
                  <a:gd name="connsiteX120" fmla="*/ 2834356 w 3988595"/>
                  <a:gd name="connsiteY120" fmla="*/ 1214058 h 1630263"/>
                  <a:gd name="connsiteX121" fmla="*/ 2822259 w 3988595"/>
                  <a:gd name="connsiteY121" fmla="*/ 1215296 h 1630263"/>
                  <a:gd name="connsiteX122" fmla="*/ 2822259 w 3988595"/>
                  <a:gd name="connsiteY122" fmla="*/ 1215201 h 1630263"/>
                  <a:gd name="connsiteX123" fmla="*/ 2765204 w 3988595"/>
                  <a:gd name="connsiteY123" fmla="*/ 1183673 h 1630263"/>
                  <a:gd name="connsiteX124" fmla="*/ 2843975 w 3988595"/>
                  <a:gd name="connsiteY124" fmla="*/ 1174815 h 1630263"/>
                  <a:gd name="connsiteX125" fmla="*/ 2903316 w 3988595"/>
                  <a:gd name="connsiteY125" fmla="*/ 1205581 h 1630263"/>
                  <a:gd name="connsiteX126" fmla="*/ 2881028 w 3988595"/>
                  <a:gd name="connsiteY126" fmla="*/ 1208629 h 1630263"/>
                  <a:gd name="connsiteX127" fmla="*/ 2822259 w 3988595"/>
                  <a:gd name="connsiteY127" fmla="*/ 1177673 h 1630263"/>
                  <a:gd name="connsiteX128" fmla="*/ 2843975 w 3988595"/>
                  <a:gd name="connsiteY128" fmla="*/ 1174815 h 1630263"/>
                  <a:gd name="connsiteX129" fmla="*/ 2895506 w 3988595"/>
                  <a:gd name="connsiteY129" fmla="*/ 1166909 h 1630263"/>
                  <a:gd name="connsiteX130" fmla="*/ 2956371 w 3988595"/>
                  <a:gd name="connsiteY130" fmla="*/ 1197008 h 1630263"/>
                  <a:gd name="connsiteX131" fmla="*/ 2946084 w 3988595"/>
                  <a:gd name="connsiteY131" fmla="*/ 1198818 h 1630263"/>
                  <a:gd name="connsiteX132" fmla="*/ 2885505 w 3988595"/>
                  <a:gd name="connsiteY132" fmla="*/ 1168624 h 1630263"/>
                  <a:gd name="connsiteX133" fmla="*/ 2952180 w 3988595"/>
                  <a:gd name="connsiteY133" fmla="*/ 1155575 h 1630263"/>
                  <a:gd name="connsiteX134" fmla="*/ 3014378 w 3988595"/>
                  <a:gd name="connsiteY134" fmla="*/ 1184912 h 1630263"/>
                  <a:gd name="connsiteX135" fmla="*/ 2995709 w 3988595"/>
                  <a:gd name="connsiteY135" fmla="*/ 1189198 h 1630263"/>
                  <a:gd name="connsiteX136" fmla="*/ 2995709 w 3988595"/>
                  <a:gd name="connsiteY136" fmla="*/ 1189103 h 1630263"/>
                  <a:gd name="connsiteX137" fmla="*/ 2933891 w 3988595"/>
                  <a:gd name="connsiteY137" fmla="*/ 1159575 h 1630263"/>
                  <a:gd name="connsiteX138" fmla="*/ 2952180 w 3988595"/>
                  <a:gd name="connsiteY138" fmla="*/ 1155575 h 1630263"/>
                  <a:gd name="connsiteX139" fmla="*/ 2994947 w 3988595"/>
                  <a:gd name="connsiteY139" fmla="*/ 1144811 h 1630263"/>
                  <a:gd name="connsiteX140" fmla="*/ 3058098 w 3988595"/>
                  <a:gd name="connsiteY140" fmla="*/ 1173386 h 1630263"/>
                  <a:gd name="connsiteX141" fmla="*/ 3049716 w 3988595"/>
                  <a:gd name="connsiteY141" fmla="*/ 1175768 h 1630263"/>
                  <a:gd name="connsiteX142" fmla="*/ 2986660 w 3988595"/>
                  <a:gd name="connsiteY142" fmla="*/ 1147097 h 1630263"/>
                  <a:gd name="connsiteX143" fmla="*/ 3844006 w 3988595"/>
                  <a:gd name="connsiteY143" fmla="*/ 1143287 h 1630263"/>
                  <a:gd name="connsiteX144" fmla="*/ 3972498 w 3988595"/>
                  <a:gd name="connsiteY144" fmla="*/ 1181482 h 1630263"/>
                  <a:gd name="connsiteX145" fmla="*/ 3982023 w 3988595"/>
                  <a:gd name="connsiteY145" fmla="*/ 1213296 h 1630263"/>
                  <a:gd name="connsiteX146" fmla="*/ 3851244 w 3988595"/>
                  <a:gd name="connsiteY146" fmla="*/ 1173005 h 1630263"/>
                  <a:gd name="connsiteX147" fmla="*/ 3844006 w 3988595"/>
                  <a:gd name="connsiteY147" fmla="*/ 1143287 h 1630263"/>
                  <a:gd name="connsiteX148" fmla="*/ 3041048 w 3988595"/>
                  <a:gd name="connsiteY148" fmla="*/ 1130333 h 1630263"/>
                  <a:gd name="connsiteX149" fmla="*/ 3105151 w 3988595"/>
                  <a:gd name="connsiteY149" fmla="*/ 1157956 h 1630263"/>
                  <a:gd name="connsiteX150" fmla="*/ 3090102 w 3988595"/>
                  <a:gd name="connsiteY150" fmla="*/ 1163290 h 1630263"/>
                  <a:gd name="connsiteX151" fmla="*/ 3026284 w 3988595"/>
                  <a:gd name="connsiteY151" fmla="*/ 1135286 h 1630263"/>
                  <a:gd name="connsiteX152" fmla="*/ 3041048 w 3988595"/>
                  <a:gd name="connsiteY152" fmla="*/ 1130333 h 1630263"/>
                  <a:gd name="connsiteX153" fmla="*/ 3075147 w 3988595"/>
                  <a:gd name="connsiteY153" fmla="*/ 1117094 h 1630263"/>
                  <a:gd name="connsiteX154" fmla="*/ 3139822 w 3988595"/>
                  <a:gd name="connsiteY154" fmla="*/ 1143954 h 1630263"/>
                  <a:gd name="connsiteX155" fmla="*/ 3133250 w 3988595"/>
                  <a:gd name="connsiteY155" fmla="*/ 1146812 h 1630263"/>
                  <a:gd name="connsiteX156" fmla="*/ 3068575 w 3988595"/>
                  <a:gd name="connsiteY156" fmla="*/ 1119856 h 1630263"/>
                  <a:gd name="connsiteX157" fmla="*/ 3827527 w 3988595"/>
                  <a:gd name="connsiteY157" fmla="*/ 1101187 h 1630263"/>
                  <a:gd name="connsiteX158" fmla="*/ 3952495 w 3988595"/>
                  <a:gd name="connsiteY158" fmla="*/ 1136429 h 1630263"/>
                  <a:gd name="connsiteX159" fmla="*/ 3967545 w 3988595"/>
                  <a:gd name="connsiteY159" fmla="*/ 1168624 h 1630263"/>
                  <a:gd name="connsiteX160" fmla="*/ 3840100 w 3988595"/>
                  <a:gd name="connsiteY160" fmla="*/ 1131286 h 1630263"/>
                  <a:gd name="connsiteX161" fmla="*/ 3827527 w 3988595"/>
                  <a:gd name="connsiteY161" fmla="*/ 1101187 h 1630263"/>
                  <a:gd name="connsiteX162" fmla="*/ 3110961 w 3988595"/>
                  <a:gd name="connsiteY162" fmla="*/ 1099758 h 1630263"/>
                  <a:gd name="connsiteX163" fmla="*/ 3176112 w 3988595"/>
                  <a:gd name="connsiteY163" fmla="*/ 1125571 h 1630263"/>
                  <a:gd name="connsiteX164" fmla="*/ 3164683 w 3988595"/>
                  <a:gd name="connsiteY164" fmla="*/ 1131857 h 1630263"/>
                  <a:gd name="connsiteX165" fmla="*/ 3099627 w 3988595"/>
                  <a:gd name="connsiteY165" fmla="*/ 1105664 h 1630263"/>
                  <a:gd name="connsiteX166" fmla="*/ 3110961 w 3988595"/>
                  <a:gd name="connsiteY166" fmla="*/ 1099758 h 1630263"/>
                  <a:gd name="connsiteX167" fmla="*/ 3136584 w 3988595"/>
                  <a:gd name="connsiteY167" fmla="*/ 1084328 h 1630263"/>
                  <a:gd name="connsiteX168" fmla="*/ 3201925 w 3988595"/>
                  <a:gd name="connsiteY168" fmla="*/ 1109283 h 1630263"/>
                  <a:gd name="connsiteX169" fmla="*/ 3197067 w 3988595"/>
                  <a:gd name="connsiteY169" fmla="*/ 1112617 h 1630263"/>
                  <a:gd name="connsiteX170" fmla="*/ 3131726 w 3988595"/>
                  <a:gd name="connsiteY170" fmla="*/ 1087471 h 1630263"/>
                  <a:gd name="connsiteX171" fmla="*/ 3162396 w 3988595"/>
                  <a:gd name="connsiteY171" fmla="*/ 1064516 h 1630263"/>
                  <a:gd name="connsiteX172" fmla="*/ 3227833 w 3988595"/>
                  <a:gd name="connsiteY172" fmla="*/ 1088423 h 1630263"/>
                  <a:gd name="connsiteX173" fmla="*/ 3219832 w 3988595"/>
                  <a:gd name="connsiteY173" fmla="*/ 1095472 h 1630263"/>
                  <a:gd name="connsiteX174" fmla="*/ 3219832 w 3988595"/>
                  <a:gd name="connsiteY174" fmla="*/ 1095567 h 1630263"/>
                  <a:gd name="connsiteX175" fmla="*/ 3154395 w 3988595"/>
                  <a:gd name="connsiteY175" fmla="*/ 1071278 h 1630263"/>
                  <a:gd name="connsiteX176" fmla="*/ 3162396 w 3988595"/>
                  <a:gd name="connsiteY176" fmla="*/ 1064516 h 1630263"/>
                  <a:gd name="connsiteX177" fmla="*/ 3804096 w 3988595"/>
                  <a:gd name="connsiteY177" fmla="*/ 1058515 h 1630263"/>
                  <a:gd name="connsiteX178" fmla="*/ 3925444 w 3988595"/>
                  <a:gd name="connsiteY178" fmla="*/ 1090995 h 1630263"/>
                  <a:gd name="connsiteX179" fmla="*/ 3935541 w 3988595"/>
                  <a:gd name="connsiteY179" fmla="*/ 1106616 h 1630263"/>
                  <a:gd name="connsiteX180" fmla="*/ 3945542 w 3988595"/>
                  <a:gd name="connsiteY180" fmla="*/ 1123475 h 1630263"/>
                  <a:gd name="connsiteX181" fmla="*/ 3945446 w 3988595"/>
                  <a:gd name="connsiteY181" fmla="*/ 1123475 h 1630263"/>
                  <a:gd name="connsiteX182" fmla="*/ 3821526 w 3988595"/>
                  <a:gd name="connsiteY182" fmla="*/ 1088995 h 1630263"/>
                  <a:gd name="connsiteX183" fmla="*/ 3812859 w 3988595"/>
                  <a:gd name="connsiteY183" fmla="*/ 1073183 h 1630263"/>
                  <a:gd name="connsiteX184" fmla="*/ 3804096 w 3988595"/>
                  <a:gd name="connsiteY184" fmla="*/ 1058515 h 1630263"/>
                  <a:gd name="connsiteX185" fmla="*/ 3179732 w 3988595"/>
                  <a:gd name="connsiteY185" fmla="*/ 1047180 h 1630263"/>
                  <a:gd name="connsiteX186" fmla="*/ 3245074 w 3988595"/>
                  <a:gd name="connsiteY186" fmla="*/ 1070231 h 1630263"/>
                  <a:gd name="connsiteX187" fmla="*/ 3241930 w 3988595"/>
                  <a:gd name="connsiteY187" fmla="*/ 1073945 h 1630263"/>
                  <a:gd name="connsiteX188" fmla="*/ 3176589 w 3988595"/>
                  <a:gd name="connsiteY188" fmla="*/ 1050704 h 1630263"/>
                  <a:gd name="connsiteX189" fmla="*/ 3195924 w 3988595"/>
                  <a:gd name="connsiteY189" fmla="*/ 1025273 h 1630263"/>
                  <a:gd name="connsiteX190" fmla="*/ 3260980 w 3988595"/>
                  <a:gd name="connsiteY190" fmla="*/ 1047180 h 1630263"/>
                  <a:gd name="connsiteX191" fmla="*/ 3256313 w 3988595"/>
                  <a:gd name="connsiteY191" fmla="*/ 1054991 h 1630263"/>
                  <a:gd name="connsiteX192" fmla="*/ 3256313 w 3988595"/>
                  <a:gd name="connsiteY192" fmla="*/ 1055086 h 1630263"/>
                  <a:gd name="connsiteX193" fmla="*/ 3191162 w 3988595"/>
                  <a:gd name="connsiteY193" fmla="*/ 1032702 h 1630263"/>
                  <a:gd name="connsiteX194" fmla="*/ 3195924 w 3988595"/>
                  <a:gd name="connsiteY194" fmla="*/ 1025273 h 1630263"/>
                  <a:gd name="connsiteX195" fmla="*/ 3773996 w 3988595"/>
                  <a:gd name="connsiteY195" fmla="*/ 1015462 h 1630263"/>
                  <a:gd name="connsiteX196" fmla="*/ 3891535 w 3988595"/>
                  <a:gd name="connsiteY196" fmla="*/ 1045275 h 1630263"/>
                  <a:gd name="connsiteX197" fmla="*/ 3916300 w 3988595"/>
                  <a:gd name="connsiteY197" fmla="*/ 1077946 h 1630263"/>
                  <a:gd name="connsiteX198" fmla="*/ 3796095 w 3988595"/>
                  <a:gd name="connsiteY198" fmla="*/ 1046228 h 1630263"/>
                  <a:gd name="connsiteX199" fmla="*/ 3773996 w 3988595"/>
                  <a:gd name="connsiteY199" fmla="*/ 1015462 h 1630263"/>
                  <a:gd name="connsiteX200" fmla="*/ 3205640 w 3988595"/>
                  <a:gd name="connsiteY200" fmla="*/ 1006413 h 1630263"/>
                  <a:gd name="connsiteX201" fmla="*/ 3270314 w 3988595"/>
                  <a:gd name="connsiteY201" fmla="*/ 1027463 h 1630263"/>
                  <a:gd name="connsiteX202" fmla="*/ 3268695 w 3988595"/>
                  <a:gd name="connsiteY202" fmla="*/ 1031464 h 1630263"/>
                  <a:gd name="connsiteX203" fmla="*/ 3204021 w 3988595"/>
                  <a:gd name="connsiteY203" fmla="*/ 1010223 h 1630263"/>
                  <a:gd name="connsiteX204" fmla="*/ 3212688 w 3988595"/>
                  <a:gd name="connsiteY204" fmla="*/ 982791 h 1630263"/>
                  <a:gd name="connsiteX205" fmla="*/ 3276696 w 3988595"/>
                  <a:gd name="connsiteY205" fmla="*/ 1002698 h 1630263"/>
                  <a:gd name="connsiteX206" fmla="*/ 3275077 w 3988595"/>
                  <a:gd name="connsiteY206" fmla="*/ 1011080 h 1630263"/>
                  <a:gd name="connsiteX207" fmla="*/ 3210879 w 3988595"/>
                  <a:gd name="connsiteY207" fmla="*/ 990792 h 1630263"/>
                  <a:gd name="connsiteX208" fmla="*/ 3212688 w 3988595"/>
                  <a:gd name="connsiteY208" fmla="*/ 982791 h 1630263"/>
                  <a:gd name="connsiteX209" fmla="*/ 3738087 w 3988595"/>
                  <a:gd name="connsiteY209" fmla="*/ 972314 h 1630263"/>
                  <a:gd name="connsiteX210" fmla="*/ 3851625 w 3988595"/>
                  <a:gd name="connsiteY210" fmla="*/ 999555 h 1630263"/>
                  <a:gd name="connsiteX211" fmla="*/ 3880772 w 3988595"/>
                  <a:gd name="connsiteY211" fmla="*/ 1032321 h 1630263"/>
                  <a:gd name="connsiteX212" fmla="*/ 3764376 w 3988595"/>
                  <a:gd name="connsiteY212" fmla="*/ 1003270 h 1630263"/>
                  <a:gd name="connsiteX213" fmla="*/ 3764376 w 3988595"/>
                  <a:gd name="connsiteY213" fmla="*/ 1003174 h 1630263"/>
                  <a:gd name="connsiteX214" fmla="*/ 3738087 w 3988595"/>
                  <a:gd name="connsiteY214" fmla="*/ 972314 h 1630263"/>
                  <a:gd name="connsiteX215" fmla="*/ 3214878 w 3988595"/>
                  <a:gd name="connsiteY215" fmla="*/ 962312 h 1630263"/>
                  <a:gd name="connsiteX216" fmla="*/ 3278220 w 3988595"/>
                  <a:gd name="connsiteY216" fmla="*/ 981362 h 1630263"/>
                  <a:gd name="connsiteX217" fmla="*/ 3278220 w 3988595"/>
                  <a:gd name="connsiteY217" fmla="*/ 985648 h 1630263"/>
                  <a:gd name="connsiteX218" fmla="*/ 3214688 w 3988595"/>
                  <a:gd name="connsiteY218" fmla="*/ 966408 h 1630263"/>
                  <a:gd name="connsiteX219" fmla="*/ 3214022 w 3988595"/>
                  <a:gd name="connsiteY219" fmla="*/ 941547 h 1630263"/>
                  <a:gd name="connsiteX220" fmla="*/ 3276696 w 3988595"/>
                  <a:gd name="connsiteY220" fmla="*/ 959645 h 1630263"/>
                  <a:gd name="connsiteX221" fmla="*/ 3277268 w 3988595"/>
                  <a:gd name="connsiteY221" fmla="*/ 964026 h 1630263"/>
                  <a:gd name="connsiteX222" fmla="*/ 3214498 w 3988595"/>
                  <a:gd name="connsiteY222" fmla="*/ 945738 h 1630263"/>
                  <a:gd name="connsiteX223" fmla="*/ 3696463 w 3988595"/>
                  <a:gd name="connsiteY223" fmla="*/ 928975 h 1630263"/>
                  <a:gd name="connsiteX224" fmla="*/ 3805906 w 3988595"/>
                  <a:gd name="connsiteY224" fmla="*/ 953644 h 1630263"/>
                  <a:gd name="connsiteX225" fmla="*/ 3839243 w 3988595"/>
                  <a:gd name="connsiteY225" fmla="*/ 986411 h 1630263"/>
                  <a:gd name="connsiteX226" fmla="*/ 3726848 w 3988595"/>
                  <a:gd name="connsiteY226" fmla="*/ 959931 h 1630263"/>
                  <a:gd name="connsiteX227" fmla="*/ 3726752 w 3988595"/>
                  <a:gd name="connsiteY227" fmla="*/ 959931 h 1630263"/>
                  <a:gd name="connsiteX228" fmla="*/ 3696463 w 3988595"/>
                  <a:gd name="connsiteY228" fmla="*/ 928975 h 1630263"/>
                  <a:gd name="connsiteX229" fmla="*/ 3649409 w 3988595"/>
                  <a:gd name="connsiteY229" fmla="*/ 885636 h 1630263"/>
                  <a:gd name="connsiteX230" fmla="*/ 3754661 w 3988595"/>
                  <a:gd name="connsiteY230" fmla="*/ 907829 h 1630263"/>
                  <a:gd name="connsiteX231" fmla="*/ 3791808 w 3988595"/>
                  <a:gd name="connsiteY231" fmla="*/ 940595 h 1630263"/>
                  <a:gd name="connsiteX232" fmla="*/ 3683509 w 3988595"/>
                  <a:gd name="connsiteY232" fmla="*/ 916687 h 1630263"/>
                  <a:gd name="connsiteX233" fmla="*/ 3683509 w 3988595"/>
                  <a:gd name="connsiteY233" fmla="*/ 916592 h 1630263"/>
                  <a:gd name="connsiteX234" fmla="*/ 3649409 w 3988595"/>
                  <a:gd name="connsiteY234" fmla="*/ 885636 h 1630263"/>
                  <a:gd name="connsiteX235" fmla="*/ 3616072 w 3988595"/>
                  <a:gd name="connsiteY235" fmla="*/ 857442 h 1630263"/>
                  <a:gd name="connsiteX236" fmla="*/ 3718561 w 3988595"/>
                  <a:gd name="connsiteY236" fmla="*/ 878111 h 1630263"/>
                  <a:gd name="connsiteX237" fmla="*/ 3738945 w 3988595"/>
                  <a:gd name="connsiteY237" fmla="*/ 894685 h 1630263"/>
                  <a:gd name="connsiteX238" fmla="*/ 3634837 w 3988595"/>
                  <a:gd name="connsiteY238" fmla="*/ 873158 h 1630263"/>
                  <a:gd name="connsiteX239" fmla="*/ 3634837 w 3988595"/>
                  <a:gd name="connsiteY239" fmla="*/ 873063 h 1630263"/>
                  <a:gd name="connsiteX240" fmla="*/ 3616072 w 3988595"/>
                  <a:gd name="connsiteY240" fmla="*/ 857442 h 1630263"/>
                  <a:gd name="connsiteX241" fmla="*/ 1854614 w 3988595"/>
                  <a:gd name="connsiteY241" fmla="*/ 598171 h 1630263"/>
                  <a:gd name="connsiteX242" fmla="*/ 1929766 w 3988595"/>
                  <a:gd name="connsiteY242" fmla="*/ 627413 h 1630263"/>
                  <a:gd name="connsiteX243" fmla="*/ 1793368 w 3988595"/>
                  <a:gd name="connsiteY243" fmla="*/ 642463 h 1630263"/>
                  <a:gd name="connsiteX244" fmla="*/ 1793273 w 3988595"/>
                  <a:gd name="connsiteY244" fmla="*/ 642463 h 1630263"/>
                  <a:gd name="connsiteX245" fmla="*/ 1734408 w 3988595"/>
                  <a:gd name="connsiteY245" fmla="*/ 610554 h 1630263"/>
                  <a:gd name="connsiteX246" fmla="*/ 1854614 w 3988595"/>
                  <a:gd name="connsiteY246" fmla="*/ 598171 h 1630263"/>
                  <a:gd name="connsiteX247" fmla="*/ 1526953 w 3988595"/>
                  <a:gd name="connsiteY247" fmla="*/ 594457 h 1630263"/>
                  <a:gd name="connsiteX248" fmla="*/ 1703928 w 3988595"/>
                  <a:gd name="connsiteY248" fmla="*/ 610173 h 1630263"/>
                  <a:gd name="connsiteX249" fmla="*/ 1758506 w 3988595"/>
                  <a:gd name="connsiteY249" fmla="*/ 642272 h 1630263"/>
                  <a:gd name="connsiteX250" fmla="*/ 1555052 w 3988595"/>
                  <a:gd name="connsiteY250" fmla="*/ 624651 h 1630263"/>
                  <a:gd name="connsiteX251" fmla="*/ 1919288 w 3988595"/>
                  <a:gd name="connsiteY251" fmla="*/ 556071 h 1630263"/>
                  <a:gd name="connsiteX252" fmla="*/ 2001013 w 3988595"/>
                  <a:gd name="connsiteY252" fmla="*/ 578359 h 1630263"/>
                  <a:gd name="connsiteX253" fmla="*/ 2001013 w 3988595"/>
                  <a:gd name="connsiteY253" fmla="*/ 578645 h 1630263"/>
                  <a:gd name="connsiteX254" fmla="*/ 1948816 w 3988595"/>
                  <a:gd name="connsiteY254" fmla="*/ 621412 h 1630263"/>
                  <a:gd name="connsiteX255" fmla="*/ 1871663 w 3988595"/>
                  <a:gd name="connsiteY255" fmla="*/ 593123 h 1630263"/>
                  <a:gd name="connsiteX256" fmla="*/ 1919098 w 3988595"/>
                  <a:gd name="connsiteY256" fmla="*/ 556642 h 1630263"/>
                  <a:gd name="connsiteX257" fmla="*/ 1283590 w 3988595"/>
                  <a:gd name="connsiteY257" fmla="*/ 545784 h 1630263"/>
                  <a:gd name="connsiteX258" fmla="*/ 1487711 w 3988595"/>
                  <a:gd name="connsiteY258" fmla="*/ 588456 h 1630263"/>
                  <a:gd name="connsiteX259" fmla="*/ 1509809 w 3988595"/>
                  <a:gd name="connsiteY259" fmla="*/ 617793 h 1630263"/>
                  <a:gd name="connsiteX260" fmla="*/ 1273589 w 3988595"/>
                  <a:gd name="connsiteY260" fmla="*/ 568644 h 1630263"/>
                  <a:gd name="connsiteX261" fmla="*/ 1894904 w 3988595"/>
                  <a:gd name="connsiteY261" fmla="*/ 493873 h 1630263"/>
                  <a:gd name="connsiteX262" fmla="*/ 1970437 w 3988595"/>
                  <a:gd name="connsiteY262" fmla="*/ 506731 h 1630263"/>
                  <a:gd name="connsiteX263" fmla="*/ 2002632 w 3988595"/>
                  <a:gd name="connsiteY263" fmla="*/ 567596 h 1630263"/>
                  <a:gd name="connsiteX264" fmla="*/ 1921098 w 3988595"/>
                  <a:gd name="connsiteY264" fmla="*/ 546832 h 1630263"/>
                  <a:gd name="connsiteX265" fmla="*/ 1921193 w 3988595"/>
                  <a:gd name="connsiteY265" fmla="*/ 546832 h 1630263"/>
                  <a:gd name="connsiteX266" fmla="*/ 1894904 w 3988595"/>
                  <a:gd name="connsiteY266" fmla="*/ 493873 h 1630263"/>
                  <a:gd name="connsiteX267" fmla="*/ 1049179 w 3988595"/>
                  <a:gd name="connsiteY267" fmla="*/ 473013 h 1630263"/>
                  <a:gd name="connsiteX268" fmla="*/ 1241966 w 3988595"/>
                  <a:gd name="connsiteY268" fmla="*/ 534830 h 1630263"/>
                  <a:gd name="connsiteX269" fmla="*/ 1226249 w 3988595"/>
                  <a:gd name="connsiteY269" fmla="*/ 556166 h 1630263"/>
                  <a:gd name="connsiteX270" fmla="*/ 1225583 w 3988595"/>
                  <a:gd name="connsiteY270" fmla="*/ 555976 h 1630263"/>
                  <a:gd name="connsiteX271" fmla="*/ 1002793 w 3988595"/>
                  <a:gd name="connsiteY271" fmla="*/ 484348 h 1630263"/>
                  <a:gd name="connsiteX272" fmla="*/ 344614 w 3988595"/>
                  <a:gd name="connsiteY272" fmla="*/ 425863 h 1630263"/>
                  <a:gd name="connsiteX273" fmla="*/ 355758 w 3988595"/>
                  <a:gd name="connsiteY273" fmla="*/ 431959 h 1630263"/>
                  <a:gd name="connsiteX274" fmla="*/ 296703 w 3988595"/>
                  <a:gd name="connsiteY274" fmla="*/ 433864 h 1630263"/>
                  <a:gd name="connsiteX275" fmla="*/ 285083 w 3988595"/>
                  <a:gd name="connsiteY275" fmla="*/ 427387 h 1630263"/>
                  <a:gd name="connsiteX276" fmla="*/ 1792796 w 3988595"/>
                  <a:gd name="connsiteY276" fmla="*/ 421483 h 1630263"/>
                  <a:gd name="connsiteX277" fmla="*/ 1852613 w 3988595"/>
                  <a:gd name="connsiteY277" fmla="*/ 424340 h 1630263"/>
                  <a:gd name="connsiteX278" fmla="*/ 1956436 w 3988595"/>
                  <a:gd name="connsiteY278" fmla="*/ 493492 h 1630263"/>
                  <a:gd name="connsiteX279" fmla="*/ 1882903 w 3988595"/>
                  <a:gd name="connsiteY279" fmla="*/ 482252 h 1630263"/>
                  <a:gd name="connsiteX280" fmla="*/ 1792796 w 3988595"/>
                  <a:gd name="connsiteY280" fmla="*/ 421483 h 1630263"/>
                  <a:gd name="connsiteX281" fmla="*/ 227266 w 3988595"/>
                  <a:gd name="connsiteY281" fmla="*/ 393859 h 1630263"/>
                  <a:gd name="connsiteX282" fmla="*/ 289655 w 3988595"/>
                  <a:gd name="connsiteY282" fmla="*/ 394240 h 1630263"/>
                  <a:gd name="connsiteX283" fmla="*/ 300132 w 3988595"/>
                  <a:gd name="connsiteY283" fmla="*/ 400526 h 1630263"/>
                  <a:gd name="connsiteX284" fmla="*/ 238315 w 3988595"/>
                  <a:gd name="connsiteY284" fmla="*/ 400526 h 1630263"/>
                  <a:gd name="connsiteX285" fmla="*/ 227266 w 3988595"/>
                  <a:gd name="connsiteY285" fmla="*/ 393859 h 1630263"/>
                  <a:gd name="connsiteX286" fmla="*/ 794767 w 3988595"/>
                  <a:gd name="connsiteY286" fmla="*/ 388336 h 1630263"/>
                  <a:gd name="connsiteX287" fmla="*/ 868109 w 3988595"/>
                  <a:gd name="connsiteY287" fmla="*/ 389955 h 1630263"/>
                  <a:gd name="connsiteX288" fmla="*/ 1014318 w 3988595"/>
                  <a:gd name="connsiteY288" fmla="*/ 459487 h 1630263"/>
                  <a:gd name="connsiteX289" fmla="*/ 962502 w 3988595"/>
                  <a:gd name="connsiteY289" fmla="*/ 468727 h 1630263"/>
                  <a:gd name="connsiteX290" fmla="*/ 962502 w 3988595"/>
                  <a:gd name="connsiteY290" fmla="*/ 468631 h 1630263"/>
                  <a:gd name="connsiteX291" fmla="*/ 794767 w 3988595"/>
                  <a:gd name="connsiteY291" fmla="*/ 388336 h 1630263"/>
                  <a:gd name="connsiteX292" fmla="*/ 166497 w 3988595"/>
                  <a:gd name="connsiteY292" fmla="*/ 354616 h 1630263"/>
                  <a:gd name="connsiteX293" fmla="*/ 231553 w 3988595"/>
                  <a:gd name="connsiteY293" fmla="*/ 357093 h 1630263"/>
                  <a:gd name="connsiteX294" fmla="*/ 249936 w 3988595"/>
                  <a:gd name="connsiteY294" fmla="*/ 369380 h 1630263"/>
                  <a:gd name="connsiteX295" fmla="*/ 185738 w 3988595"/>
                  <a:gd name="connsiteY295" fmla="*/ 367570 h 1630263"/>
                  <a:gd name="connsiteX296" fmla="*/ 166497 w 3988595"/>
                  <a:gd name="connsiteY296" fmla="*/ 354616 h 1630263"/>
                  <a:gd name="connsiteX297" fmla="*/ 1669257 w 3988595"/>
                  <a:gd name="connsiteY297" fmla="*/ 342330 h 1630263"/>
                  <a:gd name="connsiteX298" fmla="*/ 1825943 w 3988595"/>
                  <a:gd name="connsiteY298" fmla="*/ 410338 h 1630263"/>
                  <a:gd name="connsiteX299" fmla="*/ 1769460 w 3988595"/>
                  <a:gd name="connsiteY299" fmla="*/ 409195 h 1630263"/>
                  <a:gd name="connsiteX300" fmla="*/ 1631728 w 3988595"/>
                  <a:gd name="connsiteY300" fmla="*/ 349093 h 1630263"/>
                  <a:gd name="connsiteX301" fmla="*/ 122968 w 3988595"/>
                  <a:gd name="connsiteY301" fmla="*/ 322612 h 1630263"/>
                  <a:gd name="connsiteX302" fmla="*/ 189833 w 3988595"/>
                  <a:gd name="connsiteY302" fmla="*/ 326898 h 1630263"/>
                  <a:gd name="connsiteX303" fmla="*/ 197644 w 3988595"/>
                  <a:gd name="connsiteY303" fmla="*/ 332804 h 1630263"/>
                  <a:gd name="connsiteX304" fmla="*/ 131159 w 3988595"/>
                  <a:gd name="connsiteY304" fmla="*/ 328899 h 1630263"/>
                  <a:gd name="connsiteX305" fmla="*/ 131159 w 3988595"/>
                  <a:gd name="connsiteY305" fmla="*/ 328994 h 1630263"/>
                  <a:gd name="connsiteX306" fmla="*/ 122968 w 3988595"/>
                  <a:gd name="connsiteY306" fmla="*/ 322612 h 1630263"/>
                  <a:gd name="connsiteX307" fmla="*/ 684182 w 3988595"/>
                  <a:gd name="connsiteY307" fmla="*/ 298896 h 1630263"/>
                  <a:gd name="connsiteX308" fmla="*/ 769907 w 3988595"/>
                  <a:gd name="connsiteY308" fmla="*/ 312040 h 1630263"/>
                  <a:gd name="connsiteX309" fmla="*/ 845535 w 3988595"/>
                  <a:gd name="connsiteY309" fmla="*/ 376239 h 1630263"/>
                  <a:gd name="connsiteX310" fmla="*/ 769049 w 3988595"/>
                  <a:gd name="connsiteY310" fmla="*/ 372524 h 1630263"/>
                  <a:gd name="connsiteX311" fmla="*/ 684182 w 3988595"/>
                  <a:gd name="connsiteY311" fmla="*/ 298896 h 1630263"/>
                  <a:gd name="connsiteX312" fmla="*/ 79438 w 3988595"/>
                  <a:gd name="connsiteY312" fmla="*/ 285655 h 1630263"/>
                  <a:gd name="connsiteX313" fmla="*/ 147828 w 3988595"/>
                  <a:gd name="connsiteY313" fmla="*/ 291846 h 1630263"/>
                  <a:gd name="connsiteX314" fmla="*/ 160782 w 3988595"/>
                  <a:gd name="connsiteY314" fmla="*/ 303372 h 1630263"/>
                  <a:gd name="connsiteX315" fmla="*/ 92869 w 3988595"/>
                  <a:gd name="connsiteY315" fmla="*/ 297847 h 1630263"/>
                  <a:gd name="connsiteX316" fmla="*/ 79438 w 3988595"/>
                  <a:gd name="connsiteY316" fmla="*/ 285655 h 1630263"/>
                  <a:gd name="connsiteX317" fmla="*/ 1445419 w 3988595"/>
                  <a:gd name="connsiteY317" fmla="*/ 270511 h 1630263"/>
                  <a:gd name="connsiteX318" fmla="*/ 1447039 w 3988595"/>
                  <a:gd name="connsiteY318" fmla="*/ 270988 h 1630263"/>
                  <a:gd name="connsiteX319" fmla="*/ 1634015 w 3988595"/>
                  <a:gd name="connsiteY319" fmla="*/ 329471 h 1630263"/>
                  <a:gd name="connsiteX320" fmla="*/ 1600677 w 3988595"/>
                  <a:gd name="connsiteY320" fmla="*/ 337758 h 1630263"/>
                  <a:gd name="connsiteX321" fmla="*/ 1600677 w 3988595"/>
                  <a:gd name="connsiteY321" fmla="*/ 337663 h 1630263"/>
                  <a:gd name="connsiteX322" fmla="*/ 1435418 w 3988595"/>
                  <a:gd name="connsiteY322" fmla="*/ 285942 h 1630263"/>
                  <a:gd name="connsiteX323" fmla="*/ 50483 w 3988595"/>
                  <a:gd name="connsiteY323" fmla="*/ 256127 h 1630263"/>
                  <a:gd name="connsiteX324" fmla="*/ 119729 w 3988595"/>
                  <a:gd name="connsiteY324" fmla="*/ 263843 h 1630263"/>
                  <a:gd name="connsiteX325" fmla="*/ 124873 w 3988595"/>
                  <a:gd name="connsiteY325" fmla="*/ 269367 h 1630263"/>
                  <a:gd name="connsiteX326" fmla="*/ 55721 w 3988595"/>
                  <a:gd name="connsiteY326" fmla="*/ 261938 h 1630263"/>
                  <a:gd name="connsiteX327" fmla="*/ 681991 w 3988595"/>
                  <a:gd name="connsiteY327" fmla="*/ 230602 h 1630263"/>
                  <a:gd name="connsiteX328" fmla="*/ 765430 w 3988595"/>
                  <a:gd name="connsiteY328" fmla="*/ 251938 h 1630263"/>
                  <a:gd name="connsiteX329" fmla="*/ 762668 w 3988595"/>
                  <a:gd name="connsiteY329" fmla="*/ 300515 h 1630263"/>
                  <a:gd name="connsiteX330" fmla="*/ 676371 w 3988595"/>
                  <a:gd name="connsiteY330" fmla="*/ 285751 h 1630263"/>
                  <a:gd name="connsiteX331" fmla="*/ 676276 w 3988595"/>
                  <a:gd name="connsiteY331" fmla="*/ 285751 h 1630263"/>
                  <a:gd name="connsiteX332" fmla="*/ 681991 w 3988595"/>
                  <a:gd name="connsiteY332" fmla="*/ 230602 h 1630263"/>
                  <a:gd name="connsiteX333" fmla="*/ 24479 w 3988595"/>
                  <a:gd name="connsiteY333" fmla="*/ 222314 h 1630263"/>
                  <a:gd name="connsiteX334" fmla="*/ 94297 w 3988595"/>
                  <a:gd name="connsiteY334" fmla="*/ 231743 h 1630263"/>
                  <a:gd name="connsiteX335" fmla="*/ 101822 w 3988595"/>
                  <a:gd name="connsiteY335" fmla="*/ 242221 h 1630263"/>
                  <a:gd name="connsiteX336" fmla="*/ 32099 w 3988595"/>
                  <a:gd name="connsiteY336" fmla="*/ 233363 h 1630263"/>
                  <a:gd name="connsiteX337" fmla="*/ 24479 w 3988595"/>
                  <a:gd name="connsiteY337" fmla="*/ 222314 h 1630263"/>
                  <a:gd name="connsiteX338" fmla="*/ 1207485 w 3988595"/>
                  <a:gd name="connsiteY338" fmla="*/ 216695 h 1630263"/>
                  <a:gd name="connsiteX339" fmla="*/ 1405891 w 3988595"/>
                  <a:gd name="connsiteY339" fmla="*/ 260034 h 1630263"/>
                  <a:gd name="connsiteX340" fmla="*/ 1398937 w 3988595"/>
                  <a:gd name="connsiteY340" fmla="*/ 276226 h 1630263"/>
                  <a:gd name="connsiteX341" fmla="*/ 1223677 w 3988595"/>
                  <a:gd name="connsiteY341" fmla="*/ 238031 h 1630263"/>
                  <a:gd name="connsiteX342" fmla="*/ 10001 w 3988595"/>
                  <a:gd name="connsiteY342" fmla="*/ 195644 h 1630263"/>
                  <a:gd name="connsiteX343" fmla="*/ 79915 w 3988595"/>
                  <a:gd name="connsiteY343" fmla="*/ 206407 h 1630263"/>
                  <a:gd name="connsiteX344" fmla="*/ 82296 w 3988595"/>
                  <a:gd name="connsiteY344" fmla="*/ 211360 h 1630263"/>
                  <a:gd name="connsiteX345" fmla="*/ 12383 w 3988595"/>
                  <a:gd name="connsiteY345" fmla="*/ 200978 h 1630263"/>
                  <a:gd name="connsiteX346" fmla="*/ 12383 w 3988595"/>
                  <a:gd name="connsiteY346" fmla="*/ 200883 h 1630263"/>
                  <a:gd name="connsiteX347" fmla="*/ 10001 w 3988595"/>
                  <a:gd name="connsiteY347" fmla="*/ 195644 h 1630263"/>
                  <a:gd name="connsiteX348" fmla="*/ 777812 w 3988595"/>
                  <a:gd name="connsiteY348" fmla="*/ 192121 h 1630263"/>
                  <a:gd name="connsiteX349" fmla="*/ 847059 w 3988595"/>
                  <a:gd name="connsiteY349" fmla="*/ 217457 h 1630263"/>
                  <a:gd name="connsiteX350" fmla="*/ 773717 w 3988595"/>
                  <a:gd name="connsiteY350" fmla="*/ 244127 h 1630263"/>
                  <a:gd name="connsiteX351" fmla="*/ 691706 w 3988595"/>
                  <a:gd name="connsiteY351" fmla="*/ 222029 h 1630263"/>
                  <a:gd name="connsiteX352" fmla="*/ 691992 w 3988595"/>
                  <a:gd name="connsiteY352" fmla="*/ 221839 h 1630263"/>
                  <a:gd name="connsiteX353" fmla="*/ 777812 w 3988595"/>
                  <a:gd name="connsiteY353" fmla="*/ 192121 h 1630263"/>
                  <a:gd name="connsiteX354" fmla="*/ 983648 w 3988595"/>
                  <a:gd name="connsiteY354" fmla="*/ 187834 h 1630263"/>
                  <a:gd name="connsiteX355" fmla="*/ 1168433 w 3988595"/>
                  <a:gd name="connsiteY355" fmla="*/ 209932 h 1630263"/>
                  <a:gd name="connsiteX356" fmla="*/ 1189197 w 3988595"/>
                  <a:gd name="connsiteY356" fmla="*/ 232126 h 1630263"/>
                  <a:gd name="connsiteX357" fmla="*/ 1026510 w 3988595"/>
                  <a:gd name="connsiteY357" fmla="*/ 212980 h 1630263"/>
                  <a:gd name="connsiteX358" fmla="*/ 949643 w 3988595"/>
                  <a:gd name="connsiteY358" fmla="*/ 185834 h 1630263"/>
                  <a:gd name="connsiteX359" fmla="*/ 996697 w 3988595"/>
                  <a:gd name="connsiteY359" fmla="*/ 211266 h 1630263"/>
                  <a:gd name="connsiteX360" fmla="*/ 868014 w 3988595"/>
                  <a:gd name="connsiteY360" fmla="*/ 214409 h 1630263"/>
                  <a:gd name="connsiteX361" fmla="*/ 802101 w 3988595"/>
                  <a:gd name="connsiteY361" fmla="*/ 188787 h 1630263"/>
                  <a:gd name="connsiteX362" fmla="*/ 949643 w 3988595"/>
                  <a:gd name="connsiteY362" fmla="*/ 185834 h 1630263"/>
                  <a:gd name="connsiteX363" fmla="*/ 1048 w 3988595"/>
                  <a:gd name="connsiteY363" fmla="*/ 165735 h 1630263"/>
                  <a:gd name="connsiteX364" fmla="*/ 70485 w 3988595"/>
                  <a:gd name="connsiteY364" fmla="*/ 177832 h 1630263"/>
                  <a:gd name="connsiteX365" fmla="*/ 72676 w 3988595"/>
                  <a:gd name="connsiteY365" fmla="*/ 187071 h 1630263"/>
                  <a:gd name="connsiteX366" fmla="*/ 3048 w 3988595"/>
                  <a:gd name="connsiteY366" fmla="*/ 175451 h 1630263"/>
                  <a:gd name="connsiteX367" fmla="*/ 1048 w 3988595"/>
                  <a:gd name="connsiteY367" fmla="*/ 165735 h 1630263"/>
                  <a:gd name="connsiteX368" fmla="*/ 381 w 3988595"/>
                  <a:gd name="connsiteY368" fmla="*/ 142589 h 1630263"/>
                  <a:gd name="connsiteX369" fmla="*/ 69056 w 3988595"/>
                  <a:gd name="connsiteY369" fmla="*/ 155734 h 1630263"/>
                  <a:gd name="connsiteX370" fmla="*/ 68866 w 3988595"/>
                  <a:gd name="connsiteY370" fmla="*/ 160020 h 1630263"/>
                  <a:gd name="connsiteX371" fmla="*/ 0 w 3988595"/>
                  <a:gd name="connsiteY371" fmla="*/ 147066 h 1630263"/>
                  <a:gd name="connsiteX372" fmla="*/ 381 w 3988595"/>
                  <a:gd name="connsiteY372" fmla="*/ 142589 h 1630263"/>
                  <a:gd name="connsiteX373" fmla="*/ 7525 w 3988595"/>
                  <a:gd name="connsiteY373" fmla="*/ 117062 h 1630263"/>
                  <a:gd name="connsiteX374" fmla="*/ 74962 w 3988595"/>
                  <a:gd name="connsiteY374" fmla="*/ 131350 h 1630263"/>
                  <a:gd name="connsiteX375" fmla="*/ 72104 w 3988595"/>
                  <a:gd name="connsiteY375" fmla="*/ 139256 h 1630263"/>
                  <a:gd name="connsiteX376" fmla="*/ 4191 w 3988595"/>
                  <a:gd name="connsiteY376" fmla="*/ 125349 h 1630263"/>
                  <a:gd name="connsiteX377" fmla="*/ 4191 w 3988595"/>
                  <a:gd name="connsiteY377" fmla="*/ 125254 h 1630263"/>
                  <a:gd name="connsiteX378" fmla="*/ 7525 w 3988595"/>
                  <a:gd name="connsiteY378" fmla="*/ 117062 h 1630263"/>
                  <a:gd name="connsiteX379" fmla="*/ 19717 w 3988595"/>
                  <a:gd name="connsiteY379" fmla="*/ 97631 h 1630263"/>
                  <a:gd name="connsiteX380" fmla="*/ 85725 w 3988595"/>
                  <a:gd name="connsiteY380" fmla="*/ 112681 h 1630263"/>
                  <a:gd name="connsiteX381" fmla="*/ 83153 w 3988595"/>
                  <a:gd name="connsiteY381" fmla="*/ 116300 h 1630263"/>
                  <a:gd name="connsiteX382" fmla="*/ 16764 w 3988595"/>
                  <a:gd name="connsiteY382" fmla="*/ 101346 h 1630263"/>
                  <a:gd name="connsiteX383" fmla="*/ 16859 w 3988595"/>
                  <a:gd name="connsiteY383" fmla="*/ 101346 h 1630263"/>
                  <a:gd name="connsiteX384" fmla="*/ 19717 w 3988595"/>
                  <a:gd name="connsiteY384" fmla="*/ 97631 h 1630263"/>
                  <a:gd name="connsiteX385" fmla="*/ 41529 w 3988595"/>
                  <a:gd name="connsiteY385" fmla="*/ 76676 h 1630263"/>
                  <a:gd name="connsiteX386" fmla="*/ 105632 w 3988595"/>
                  <a:gd name="connsiteY386" fmla="*/ 92583 h 1630263"/>
                  <a:gd name="connsiteX387" fmla="*/ 98203 w 3988595"/>
                  <a:gd name="connsiteY387" fmla="*/ 99060 h 1630263"/>
                  <a:gd name="connsiteX388" fmla="*/ 33433 w 3988595"/>
                  <a:gd name="connsiteY388" fmla="*/ 83439 h 1630263"/>
                  <a:gd name="connsiteX389" fmla="*/ 33433 w 3988595"/>
                  <a:gd name="connsiteY389" fmla="*/ 83344 h 1630263"/>
                  <a:gd name="connsiteX390" fmla="*/ 41529 w 3988595"/>
                  <a:gd name="connsiteY390" fmla="*/ 76676 h 1630263"/>
                  <a:gd name="connsiteX391" fmla="*/ 148341 w 3988595"/>
                  <a:gd name="connsiteY391" fmla="*/ 66850 h 1630263"/>
                  <a:gd name="connsiteX392" fmla="*/ 148400 w 3988595"/>
                  <a:gd name="connsiteY392" fmla="*/ 66866 h 1630263"/>
                  <a:gd name="connsiteX393" fmla="*/ 148304 w 3988595"/>
                  <a:gd name="connsiteY393" fmla="*/ 66866 h 1630263"/>
                  <a:gd name="connsiteX394" fmla="*/ 65342 w 3988595"/>
                  <a:gd name="connsiteY394" fmla="*/ 61151 h 1630263"/>
                  <a:gd name="connsiteX395" fmla="*/ 127635 w 3988595"/>
                  <a:gd name="connsiteY395" fmla="*/ 77629 h 1630263"/>
                  <a:gd name="connsiteX396" fmla="*/ 122872 w 3988595"/>
                  <a:gd name="connsiteY396" fmla="*/ 80487 h 1630263"/>
                  <a:gd name="connsiteX397" fmla="*/ 60293 w 3988595"/>
                  <a:gd name="connsiteY397" fmla="*/ 64103 h 1630263"/>
                  <a:gd name="connsiteX398" fmla="*/ 60198 w 3988595"/>
                  <a:gd name="connsiteY398" fmla="*/ 64103 h 1630263"/>
                  <a:gd name="connsiteX399" fmla="*/ 100013 w 3988595"/>
                  <a:gd name="connsiteY399" fmla="*/ 44863 h 1630263"/>
                  <a:gd name="connsiteX400" fmla="*/ 159829 w 3988595"/>
                  <a:gd name="connsiteY400" fmla="*/ 61913 h 1630263"/>
                  <a:gd name="connsiteX401" fmla="*/ 148341 w 3988595"/>
                  <a:gd name="connsiteY401" fmla="*/ 66850 h 1630263"/>
                  <a:gd name="connsiteX402" fmla="*/ 87725 w 3988595"/>
                  <a:gd name="connsiteY402" fmla="*/ 50006 h 1630263"/>
                  <a:gd name="connsiteX403" fmla="*/ 100013 w 3988595"/>
                  <a:gd name="connsiteY403" fmla="*/ 44863 h 1630263"/>
                  <a:gd name="connsiteX404" fmla="*/ 134017 w 3988595"/>
                  <a:gd name="connsiteY404" fmla="*/ 33147 h 1630263"/>
                  <a:gd name="connsiteX405" fmla="*/ 191548 w 3988595"/>
                  <a:gd name="connsiteY405" fmla="*/ 50578 h 1630263"/>
                  <a:gd name="connsiteX406" fmla="*/ 184880 w 3988595"/>
                  <a:gd name="connsiteY406" fmla="*/ 52673 h 1630263"/>
                  <a:gd name="connsiteX407" fmla="*/ 126873 w 3988595"/>
                  <a:gd name="connsiteY407" fmla="*/ 35338 h 1630263"/>
                  <a:gd name="connsiteX408" fmla="*/ 134017 w 3988595"/>
                  <a:gd name="connsiteY408" fmla="*/ 33147 h 1630263"/>
                  <a:gd name="connsiteX409" fmla="*/ 180118 w 3988595"/>
                  <a:gd name="connsiteY409" fmla="*/ 21431 h 1630263"/>
                  <a:gd name="connsiteX410" fmla="*/ 234791 w 3988595"/>
                  <a:gd name="connsiteY410" fmla="*/ 39148 h 1630263"/>
                  <a:gd name="connsiteX411" fmla="*/ 219742 w 3988595"/>
                  <a:gd name="connsiteY411" fmla="*/ 42672 h 1630263"/>
                  <a:gd name="connsiteX412" fmla="*/ 164116 w 3988595"/>
                  <a:gd name="connsiteY412" fmla="*/ 25051 h 1630263"/>
                  <a:gd name="connsiteX413" fmla="*/ 180118 w 3988595"/>
                  <a:gd name="connsiteY413" fmla="*/ 21431 h 1630263"/>
                  <a:gd name="connsiteX414" fmla="*/ 365746 w 3988595"/>
                  <a:gd name="connsiteY414" fmla="*/ 21235 h 1630263"/>
                  <a:gd name="connsiteX415" fmla="*/ 365760 w 3988595"/>
                  <a:gd name="connsiteY415" fmla="*/ 21241 h 1630263"/>
                  <a:gd name="connsiteX416" fmla="*/ 365665 w 3988595"/>
                  <a:gd name="connsiteY416" fmla="*/ 21241 h 1630263"/>
                  <a:gd name="connsiteX417" fmla="*/ 222885 w 3988595"/>
                  <a:gd name="connsiteY417" fmla="*/ 13621 h 1630263"/>
                  <a:gd name="connsiteX418" fmla="*/ 274987 w 3988595"/>
                  <a:gd name="connsiteY418" fmla="*/ 31528 h 1630263"/>
                  <a:gd name="connsiteX419" fmla="*/ 266700 w 3988595"/>
                  <a:gd name="connsiteY419" fmla="*/ 32957 h 1630263"/>
                  <a:gd name="connsiteX420" fmla="*/ 214027 w 3988595"/>
                  <a:gd name="connsiteY420" fmla="*/ 15050 h 1630263"/>
                  <a:gd name="connsiteX421" fmla="*/ 222885 w 3988595"/>
                  <a:gd name="connsiteY421" fmla="*/ 13621 h 1630263"/>
                  <a:gd name="connsiteX422" fmla="*/ 278987 w 3988595"/>
                  <a:gd name="connsiteY422" fmla="*/ 6572 h 1630263"/>
                  <a:gd name="connsiteX423" fmla="*/ 327851 w 3988595"/>
                  <a:gd name="connsiteY423" fmla="*/ 24575 h 1630263"/>
                  <a:gd name="connsiteX424" fmla="*/ 309753 w 3988595"/>
                  <a:gd name="connsiteY424" fmla="*/ 26670 h 1630263"/>
                  <a:gd name="connsiteX425" fmla="*/ 259747 w 3988595"/>
                  <a:gd name="connsiteY425" fmla="*/ 8668 h 1630263"/>
                  <a:gd name="connsiteX426" fmla="*/ 278987 w 3988595"/>
                  <a:gd name="connsiteY426" fmla="*/ 6572 h 1630263"/>
                  <a:gd name="connsiteX427" fmla="*/ 329375 w 3988595"/>
                  <a:gd name="connsiteY427" fmla="*/ 2572 h 1630263"/>
                  <a:gd name="connsiteX428" fmla="*/ 375476 w 3988595"/>
                  <a:gd name="connsiteY428" fmla="*/ 20574 h 1630263"/>
                  <a:gd name="connsiteX429" fmla="*/ 365746 w 3988595"/>
                  <a:gd name="connsiteY429" fmla="*/ 21235 h 1630263"/>
                  <a:gd name="connsiteX430" fmla="*/ 319088 w 3988595"/>
                  <a:gd name="connsiteY430" fmla="*/ 3239 h 1630263"/>
                  <a:gd name="connsiteX431" fmla="*/ 329375 w 3988595"/>
                  <a:gd name="connsiteY431" fmla="*/ 2572 h 1630263"/>
                  <a:gd name="connsiteX432" fmla="*/ 382715 w 3988595"/>
                  <a:gd name="connsiteY432" fmla="*/ 0 h 1630263"/>
                  <a:gd name="connsiteX433" fmla="*/ 425958 w 3988595"/>
                  <a:gd name="connsiteY433" fmla="*/ 18002 h 1630263"/>
                  <a:gd name="connsiteX434" fmla="*/ 416147 w 3988595"/>
                  <a:gd name="connsiteY434" fmla="*/ 18383 h 1630263"/>
                  <a:gd name="connsiteX435" fmla="*/ 372332 w 3988595"/>
                  <a:gd name="connsiteY435" fmla="*/ 381 h 1630263"/>
                  <a:gd name="connsiteX436" fmla="*/ 382715 w 3988595"/>
                  <a:gd name="connsiteY436" fmla="*/ 0 h 16302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</a:cxnLst>
                <a:rect l="l" t="t" r="r" b="b"/>
                <a:pathLst>
                  <a:path w="3988594" h="1630261">
                    <a:moveTo>
                      <a:pt x="3361738" y="1609526"/>
                    </a:moveTo>
                    <a:lnTo>
                      <a:pt x="3361755" y="1609536"/>
                    </a:lnTo>
                    <a:lnTo>
                      <a:pt x="3361659" y="1609536"/>
                    </a:lnTo>
                    <a:close/>
                    <a:moveTo>
                      <a:pt x="2824449" y="1548671"/>
                    </a:moveTo>
                    <a:cubicBezTo>
                      <a:pt x="2861025" y="1549148"/>
                      <a:pt x="2897030" y="1549243"/>
                      <a:pt x="2931605" y="1548862"/>
                    </a:cubicBezTo>
                    <a:lnTo>
                      <a:pt x="3042857" y="1629443"/>
                    </a:lnTo>
                    <a:cubicBezTo>
                      <a:pt x="3006282" y="1630110"/>
                      <a:pt x="2968086" y="1630396"/>
                      <a:pt x="2929415" y="1630205"/>
                    </a:cubicBezTo>
                    <a:close/>
                    <a:moveTo>
                      <a:pt x="3071718" y="1545052"/>
                    </a:moveTo>
                    <a:lnTo>
                      <a:pt x="3190686" y="1623919"/>
                    </a:lnTo>
                    <a:cubicBezTo>
                      <a:pt x="3157253" y="1625824"/>
                      <a:pt x="3122105" y="1627348"/>
                      <a:pt x="3086387" y="1628395"/>
                    </a:cubicBezTo>
                    <a:lnTo>
                      <a:pt x="2972753" y="1548290"/>
                    </a:lnTo>
                    <a:cubicBezTo>
                      <a:pt x="3006662" y="1547624"/>
                      <a:pt x="3040000" y="1546481"/>
                      <a:pt x="3071718" y="1545052"/>
                    </a:cubicBezTo>
                    <a:close/>
                    <a:moveTo>
                      <a:pt x="2665001" y="1544004"/>
                    </a:moveTo>
                    <a:cubicBezTo>
                      <a:pt x="2704053" y="1545719"/>
                      <a:pt x="2742724" y="1547052"/>
                      <a:pt x="2779968" y="1547909"/>
                    </a:cubicBezTo>
                    <a:lnTo>
                      <a:pt x="2882266" y="1629729"/>
                    </a:lnTo>
                    <a:cubicBezTo>
                      <a:pt x="2842642" y="1629158"/>
                      <a:pt x="2801494" y="1628015"/>
                      <a:pt x="2760060" y="1626491"/>
                    </a:cubicBezTo>
                    <a:close/>
                    <a:moveTo>
                      <a:pt x="3200115" y="1536574"/>
                    </a:moveTo>
                    <a:lnTo>
                      <a:pt x="3325655" y="1613441"/>
                    </a:lnTo>
                    <a:cubicBezTo>
                      <a:pt x="3294984" y="1616489"/>
                      <a:pt x="3263075" y="1619252"/>
                      <a:pt x="3230595" y="1621442"/>
                    </a:cubicBezTo>
                    <a:lnTo>
                      <a:pt x="3109628" y="1543052"/>
                    </a:lnTo>
                    <a:cubicBezTo>
                      <a:pt x="3140489" y="1541242"/>
                      <a:pt x="3170969" y="1539051"/>
                      <a:pt x="3200115" y="1536574"/>
                    </a:cubicBezTo>
                    <a:close/>
                    <a:moveTo>
                      <a:pt x="2494789" y="1534098"/>
                    </a:moveTo>
                    <a:cubicBezTo>
                      <a:pt x="2536223" y="1537051"/>
                      <a:pt x="2577466" y="1539623"/>
                      <a:pt x="2617376" y="1541718"/>
                    </a:cubicBezTo>
                    <a:lnTo>
                      <a:pt x="2709482" y="1624395"/>
                    </a:lnTo>
                    <a:cubicBezTo>
                      <a:pt x="2666906" y="1622395"/>
                      <a:pt x="2622996" y="1620014"/>
                      <a:pt x="2578800" y="1617061"/>
                    </a:cubicBezTo>
                    <a:lnTo>
                      <a:pt x="2578895" y="1617061"/>
                    </a:lnTo>
                    <a:close/>
                    <a:moveTo>
                      <a:pt x="2378488" y="1524763"/>
                    </a:moveTo>
                    <a:cubicBezTo>
                      <a:pt x="2400395" y="1526668"/>
                      <a:pt x="2422113" y="1528573"/>
                      <a:pt x="2443639" y="1530287"/>
                    </a:cubicBezTo>
                    <a:lnTo>
                      <a:pt x="2524220" y="1613345"/>
                    </a:lnTo>
                    <a:cubicBezTo>
                      <a:pt x="2501265" y="1611631"/>
                      <a:pt x="2478024" y="1609821"/>
                      <a:pt x="2454688" y="1607821"/>
                    </a:cubicBezTo>
                    <a:lnTo>
                      <a:pt x="2454688" y="1607726"/>
                    </a:lnTo>
                    <a:close/>
                    <a:moveTo>
                      <a:pt x="3316511" y="1523716"/>
                    </a:moveTo>
                    <a:lnTo>
                      <a:pt x="3447289" y="1598296"/>
                    </a:lnTo>
                    <a:lnTo>
                      <a:pt x="3361738" y="1609526"/>
                    </a:lnTo>
                    <a:lnTo>
                      <a:pt x="3234596" y="1533336"/>
                    </a:lnTo>
                    <a:cubicBezTo>
                      <a:pt x="3262694" y="1530479"/>
                      <a:pt x="3290222" y="1527240"/>
                      <a:pt x="3316511" y="1523716"/>
                    </a:cubicBezTo>
                    <a:close/>
                    <a:moveTo>
                      <a:pt x="3420905" y="1506857"/>
                    </a:moveTo>
                    <a:lnTo>
                      <a:pt x="3555874" y="1578866"/>
                    </a:lnTo>
                    <a:cubicBezTo>
                      <a:pt x="3531585" y="1584009"/>
                      <a:pt x="3505963" y="1588771"/>
                      <a:pt x="3479674" y="1593153"/>
                    </a:cubicBezTo>
                    <a:lnTo>
                      <a:pt x="3347562" y="1519334"/>
                    </a:lnTo>
                    <a:cubicBezTo>
                      <a:pt x="3372803" y="1515524"/>
                      <a:pt x="3397473" y="1511333"/>
                      <a:pt x="3420905" y="1506857"/>
                    </a:cubicBezTo>
                    <a:close/>
                    <a:moveTo>
                      <a:pt x="3513297" y="1486283"/>
                    </a:moveTo>
                    <a:lnTo>
                      <a:pt x="3651410" y="1555529"/>
                    </a:lnTo>
                    <a:cubicBezTo>
                      <a:pt x="3630265" y="1561530"/>
                      <a:pt x="3607690" y="1567245"/>
                      <a:pt x="3584544" y="1572579"/>
                    </a:cubicBezTo>
                    <a:lnTo>
                      <a:pt x="3448527" y="1501332"/>
                    </a:lnTo>
                    <a:cubicBezTo>
                      <a:pt x="3470911" y="1496665"/>
                      <a:pt x="3492723" y="1491521"/>
                      <a:pt x="3513297" y="1486283"/>
                    </a:cubicBezTo>
                    <a:close/>
                    <a:moveTo>
                      <a:pt x="3593784" y="1462375"/>
                    </a:moveTo>
                    <a:lnTo>
                      <a:pt x="3734087" y="1528669"/>
                    </a:lnTo>
                    <a:cubicBezTo>
                      <a:pt x="3715990" y="1535432"/>
                      <a:pt x="3696653" y="1542004"/>
                      <a:pt x="3676365" y="1548195"/>
                    </a:cubicBezTo>
                    <a:lnTo>
                      <a:pt x="3537491" y="1479806"/>
                    </a:lnTo>
                    <a:cubicBezTo>
                      <a:pt x="3557207" y="1474281"/>
                      <a:pt x="3576162" y="1468375"/>
                      <a:pt x="3593784" y="1462375"/>
                    </a:cubicBezTo>
                    <a:close/>
                    <a:moveTo>
                      <a:pt x="3662745" y="1435324"/>
                    </a:moveTo>
                    <a:lnTo>
                      <a:pt x="3804286" y="1498570"/>
                    </a:lnTo>
                    <a:cubicBezTo>
                      <a:pt x="3789046" y="1506095"/>
                      <a:pt x="3772663" y="1513429"/>
                      <a:pt x="3755423" y="1520382"/>
                    </a:cubicBezTo>
                    <a:lnTo>
                      <a:pt x="3614643" y="1454945"/>
                    </a:lnTo>
                    <a:cubicBezTo>
                      <a:pt x="3631502" y="1448659"/>
                      <a:pt x="3647695" y="1442087"/>
                      <a:pt x="3662745" y="1435324"/>
                    </a:cubicBezTo>
                    <a:close/>
                    <a:moveTo>
                      <a:pt x="3720371" y="1405511"/>
                    </a:moveTo>
                    <a:lnTo>
                      <a:pt x="3862389" y="1465613"/>
                    </a:lnTo>
                    <a:cubicBezTo>
                      <a:pt x="3850006" y="1473710"/>
                      <a:pt x="3836480" y="1481711"/>
                      <a:pt x="3822098" y="1489426"/>
                    </a:cubicBezTo>
                    <a:lnTo>
                      <a:pt x="3680366" y="1427037"/>
                    </a:lnTo>
                    <a:cubicBezTo>
                      <a:pt x="3694558" y="1420084"/>
                      <a:pt x="3708084" y="1412845"/>
                      <a:pt x="3720371" y="1405511"/>
                    </a:cubicBezTo>
                    <a:close/>
                    <a:moveTo>
                      <a:pt x="3767233" y="1373316"/>
                    </a:moveTo>
                    <a:lnTo>
                      <a:pt x="3908966" y="1430275"/>
                    </a:lnTo>
                    <a:cubicBezTo>
                      <a:pt x="3899250" y="1439039"/>
                      <a:pt x="3888392" y="1447611"/>
                      <a:pt x="3876962" y="1455803"/>
                    </a:cubicBezTo>
                    <a:lnTo>
                      <a:pt x="3876866" y="1455803"/>
                    </a:lnTo>
                    <a:lnTo>
                      <a:pt x="3734944" y="1396557"/>
                    </a:lnTo>
                    <a:cubicBezTo>
                      <a:pt x="3746469" y="1389128"/>
                      <a:pt x="3757328" y="1381317"/>
                      <a:pt x="3767233" y="1373316"/>
                    </a:cubicBezTo>
                    <a:close/>
                    <a:moveTo>
                      <a:pt x="3803429" y="1338931"/>
                    </a:moveTo>
                    <a:lnTo>
                      <a:pt x="3944113" y="1392652"/>
                    </a:lnTo>
                    <a:cubicBezTo>
                      <a:pt x="3937064" y="1401796"/>
                      <a:pt x="3928873" y="1410940"/>
                      <a:pt x="3920015" y="1419703"/>
                    </a:cubicBezTo>
                    <a:lnTo>
                      <a:pt x="3778568" y="1363696"/>
                    </a:lnTo>
                    <a:cubicBezTo>
                      <a:pt x="3787617" y="1355599"/>
                      <a:pt x="3795999" y="1347313"/>
                      <a:pt x="3803429" y="1338931"/>
                    </a:cubicBezTo>
                    <a:close/>
                    <a:moveTo>
                      <a:pt x="3829623" y="1302545"/>
                    </a:moveTo>
                    <a:lnTo>
                      <a:pt x="3968783" y="1353123"/>
                    </a:lnTo>
                    <a:cubicBezTo>
                      <a:pt x="3964116" y="1362743"/>
                      <a:pt x="3958496" y="1372268"/>
                      <a:pt x="3952209" y="1381507"/>
                    </a:cubicBezTo>
                    <a:lnTo>
                      <a:pt x="3811906" y="1328644"/>
                    </a:lnTo>
                    <a:cubicBezTo>
                      <a:pt x="3818573" y="1320166"/>
                      <a:pt x="3824574" y="1311403"/>
                      <a:pt x="3829623" y="1302545"/>
                    </a:cubicBezTo>
                    <a:close/>
                    <a:moveTo>
                      <a:pt x="3846387" y="1264636"/>
                    </a:moveTo>
                    <a:lnTo>
                      <a:pt x="3983451" y="1312070"/>
                    </a:lnTo>
                    <a:cubicBezTo>
                      <a:pt x="3981165" y="1321976"/>
                      <a:pt x="3977927" y="1331882"/>
                      <a:pt x="3974021" y="1341598"/>
                    </a:cubicBezTo>
                    <a:lnTo>
                      <a:pt x="3974021" y="1341503"/>
                    </a:lnTo>
                    <a:lnTo>
                      <a:pt x="3835433" y="1291877"/>
                    </a:lnTo>
                    <a:cubicBezTo>
                      <a:pt x="3839815" y="1282924"/>
                      <a:pt x="3843529" y="1273780"/>
                      <a:pt x="3846387" y="1264636"/>
                    </a:cubicBezTo>
                    <a:close/>
                    <a:moveTo>
                      <a:pt x="3854007" y="1225298"/>
                    </a:moveTo>
                    <a:lnTo>
                      <a:pt x="3988595" y="1269589"/>
                    </a:lnTo>
                    <a:cubicBezTo>
                      <a:pt x="3988500" y="1279876"/>
                      <a:pt x="3987547" y="1290163"/>
                      <a:pt x="3985928" y="1300069"/>
                    </a:cubicBezTo>
                    <a:lnTo>
                      <a:pt x="3985832" y="1299974"/>
                    </a:lnTo>
                    <a:lnTo>
                      <a:pt x="3849434" y="1253491"/>
                    </a:lnTo>
                    <a:cubicBezTo>
                      <a:pt x="3851721" y="1244348"/>
                      <a:pt x="3853149" y="1234823"/>
                      <a:pt x="3854007" y="1225298"/>
                    </a:cubicBezTo>
                    <a:close/>
                    <a:moveTo>
                      <a:pt x="2678616" y="1224342"/>
                    </a:moveTo>
                    <a:lnTo>
                      <a:pt x="2678621" y="1224345"/>
                    </a:lnTo>
                    <a:lnTo>
                      <a:pt x="2678526" y="1224345"/>
                    </a:lnTo>
                    <a:close/>
                    <a:moveTo>
                      <a:pt x="2570798" y="1192912"/>
                    </a:moveTo>
                    <a:lnTo>
                      <a:pt x="2621471" y="1225774"/>
                    </a:lnTo>
                    <a:cubicBezTo>
                      <a:pt x="2611756" y="1225869"/>
                      <a:pt x="2601945" y="1226060"/>
                      <a:pt x="2592040" y="1226060"/>
                    </a:cubicBezTo>
                    <a:lnTo>
                      <a:pt x="2542223" y="1193103"/>
                    </a:lnTo>
                    <a:cubicBezTo>
                      <a:pt x="2551844" y="1193103"/>
                      <a:pt x="2561369" y="1193103"/>
                      <a:pt x="2570798" y="1192912"/>
                    </a:cubicBezTo>
                    <a:close/>
                    <a:moveTo>
                      <a:pt x="2468500" y="1192436"/>
                    </a:moveTo>
                    <a:lnTo>
                      <a:pt x="2483550" y="1192722"/>
                    </a:lnTo>
                    <a:lnTo>
                      <a:pt x="2531175" y="1225869"/>
                    </a:lnTo>
                    <a:lnTo>
                      <a:pt x="2515554" y="1225679"/>
                    </a:lnTo>
                    <a:close/>
                    <a:moveTo>
                      <a:pt x="2639283" y="1191389"/>
                    </a:moveTo>
                    <a:lnTo>
                      <a:pt x="2692338" y="1223869"/>
                    </a:lnTo>
                    <a:lnTo>
                      <a:pt x="2678616" y="1224342"/>
                    </a:lnTo>
                    <a:lnTo>
                      <a:pt x="2625853" y="1191865"/>
                    </a:lnTo>
                    <a:close/>
                    <a:moveTo>
                      <a:pt x="2391824" y="1190150"/>
                    </a:moveTo>
                    <a:lnTo>
                      <a:pt x="2407635" y="1190721"/>
                    </a:lnTo>
                    <a:lnTo>
                      <a:pt x="2452498" y="1224059"/>
                    </a:lnTo>
                    <a:lnTo>
                      <a:pt x="2436210" y="1223488"/>
                    </a:lnTo>
                    <a:close/>
                    <a:moveTo>
                      <a:pt x="2716721" y="1187483"/>
                    </a:moveTo>
                    <a:lnTo>
                      <a:pt x="2772252" y="1219392"/>
                    </a:lnTo>
                    <a:cubicBezTo>
                      <a:pt x="2763680" y="1219964"/>
                      <a:pt x="2755012" y="1220535"/>
                      <a:pt x="2746344" y="1221107"/>
                    </a:cubicBezTo>
                    <a:lnTo>
                      <a:pt x="2691481" y="1189007"/>
                    </a:lnTo>
                    <a:cubicBezTo>
                      <a:pt x="2699957" y="1188531"/>
                      <a:pt x="2708435" y="1188055"/>
                      <a:pt x="2716721" y="1187483"/>
                    </a:cubicBezTo>
                    <a:close/>
                    <a:moveTo>
                      <a:pt x="3853054" y="1184721"/>
                    </a:moveTo>
                    <a:lnTo>
                      <a:pt x="3984689" y="1225869"/>
                    </a:lnTo>
                    <a:cubicBezTo>
                      <a:pt x="3986595" y="1236346"/>
                      <a:pt x="3987833" y="1246824"/>
                      <a:pt x="3988309" y="1257111"/>
                    </a:cubicBezTo>
                    <a:lnTo>
                      <a:pt x="3854578" y="1213772"/>
                    </a:lnTo>
                    <a:cubicBezTo>
                      <a:pt x="3854768" y="1204247"/>
                      <a:pt x="3854292" y="1194532"/>
                      <a:pt x="3853054" y="1184721"/>
                    </a:cubicBezTo>
                    <a:close/>
                    <a:moveTo>
                      <a:pt x="2776920" y="1182625"/>
                    </a:moveTo>
                    <a:lnTo>
                      <a:pt x="2834356" y="1214058"/>
                    </a:lnTo>
                    <a:lnTo>
                      <a:pt x="2822259" y="1215296"/>
                    </a:lnTo>
                    <a:lnTo>
                      <a:pt x="2822259" y="1215201"/>
                    </a:lnTo>
                    <a:lnTo>
                      <a:pt x="2765204" y="1183673"/>
                    </a:lnTo>
                    <a:close/>
                    <a:moveTo>
                      <a:pt x="2843975" y="1174815"/>
                    </a:moveTo>
                    <a:lnTo>
                      <a:pt x="2903316" y="1205581"/>
                    </a:lnTo>
                    <a:cubicBezTo>
                      <a:pt x="2895982" y="1206629"/>
                      <a:pt x="2888552" y="1207676"/>
                      <a:pt x="2881028" y="1208629"/>
                    </a:cubicBezTo>
                    <a:lnTo>
                      <a:pt x="2822259" y="1177673"/>
                    </a:lnTo>
                    <a:cubicBezTo>
                      <a:pt x="2829593" y="1176720"/>
                      <a:pt x="2836832" y="1175863"/>
                      <a:pt x="2843975" y="1174815"/>
                    </a:cubicBezTo>
                    <a:close/>
                    <a:moveTo>
                      <a:pt x="2895506" y="1166909"/>
                    </a:moveTo>
                    <a:lnTo>
                      <a:pt x="2956371" y="1197008"/>
                    </a:lnTo>
                    <a:lnTo>
                      <a:pt x="2946084" y="1198818"/>
                    </a:lnTo>
                    <a:lnTo>
                      <a:pt x="2885505" y="1168624"/>
                    </a:lnTo>
                    <a:close/>
                    <a:moveTo>
                      <a:pt x="2952180" y="1155575"/>
                    </a:moveTo>
                    <a:lnTo>
                      <a:pt x="3014378" y="1184912"/>
                    </a:lnTo>
                    <a:cubicBezTo>
                      <a:pt x="3008282" y="1186340"/>
                      <a:pt x="3002091" y="1187769"/>
                      <a:pt x="2995709" y="1189198"/>
                    </a:cubicBezTo>
                    <a:lnTo>
                      <a:pt x="2995709" y="1189103"/>
                    </a:lnTo>
                    <a:lnTo>
                      <a:pt x="2933891" y="1159575"/>
                    </a:lnTo>
                    <a:cubicBezTo>
                      <a:pt x="2940083" y="1158241"/>
                      <a:pt x="2946179" y="1156908"/>
                      <a:pt x="2952180" y="1155575"/>
                    </a:cubicBezTo>
                    <a:close/>
                    <a:moveTo>
                      <a:pt x="2994947" y="1144811"/>
                    </a:moveTo>
                    <a:lnTo>
                      <a:pt x="3058098" y="1173386"/>
                    </a:lnTo>
                    <a:lnTo>
                      <a:pt x="3049716" y="1175768"/>
                    </a:lnTo>
                    <a:lnTo>
                      <a:pt x="2986660" y="1147097"/>
                    </a:lnTo>
                    <a:close/>
                    <a:moveTo>
                      <a:pt x="3844006" y="1143287"/>
                    </a:moveTo>
                    <a:lnTo>
                      <a:pt x="3972498" y="1181482"/>
                    </a:lnTo>
                    <a:cubicBezTo>
                      <a:pt x="3976307" y="1192055"/>
                      <a:pt x="3979546" y="1202819"/>
                      <a:pt x="3982023" y="1213296"/>
                    </a:cubicBezTo>
                    <a:lnTo>
                      <a:pt x="3851244" y="1173005"/>
                    </a:lnTo>
                    <a:cubicBezTo>
                      <a:pt x="3849434" y="1163195"/>
                      <a:pt x="3847053" y="1153193"/>
                      <a:pt x="3844006" y="1143287"/>
                    </a:cubicBezTo>
                    <a:close/>
                    <a:moveTo>
                      <a:pt x="3041048" y="1130333"/>
                    </a:moveTo>
                    <a:lnTo>
                      <a:pt x="3105151" y="1157956"/>
                    </a:lnTo>
                    <a:cubicBezTo>
                      <a:pt x="3100198" y="1159766"/>
                      <a:pt x="3095245" y="1161575"/>
                      <a:pt x="3090102" y="1163290"/>
                    </a:cubicBezTo>
                    <a:lnTo>
                      <a:pt x="3026284" y="1135286"/>
                    </a:lnTo>
                    <a:cubicBezTo>
                      <a:pt x="3031333" y="1133667"/>
                      <a:pt x="3036190" y="1131953"/>
                      <a:pt x="3041048" y="1130333"/>
                    </a:cubicBezTo>
                    <a:close/>
                    <a:moveTo>
                      <a:pt x="3075147" y="1117094"/>
                    </a:moveTo>
                    <a:lnTo>
                      <a:pt x="3139822" y="1143954"/>
                    </a:lnTo>
                    <a:lnTo>
                      <a:pt x="3133250" y="1146812"/>
                    </a:lnTo>
                    <a:lnTo>
                      <a:pt x="3068575" y="1119856"/>
                    </a:lnTo>
                    <a:close/>
                    <a:moveTo>
                      <a:pt x="3827527" y="1101187"/>
                    </a:moveTo>
                    <a:lnTo>
                      <a:pt x="3952495" y="1136429"/>
                    </a:lnTo>
                    <a:cubicBezTo>
                      <a:pt x="3958115" y="1147097"/>
                      <a:pt x="3963163" y="1157956"/>
                      <a:pt x="3967545" y="1168624"/>
                    </a:cubicBezTo>
                    <a:lnTo>
                      <a:pt x="3840100" y="1131286"/>
                    </a:lnTo>
                    <a:cubicBezTo>
                      <a:pt x="3836480" y="1121285"/>
                      <a:pt x="3832289" y="1111188"/>
                      <a:pt x="3827527" y="1101187"/>
                    </a:cubicBezTo>
                    <a:close/>
                    <a:moveTo>
                      <a:pt x="3110961" y="1099758"/>
                    </a:moveTo>
                    <a:lnTo>
                      <a:pt x="3176112" y="1125571"/>
                    </a:lnTo>
                    <a:cubicBezTo>
                      <a:pt x="3172398" y="1127666"/>
                      <a:pt x="3168588" y="1129762"/>
                      <a:pt x="3164683" y="1131857"/>
                    </a:cubicBezTo>
                    <a:lnTo>
                      <a:pt x="3099627" y="1105664"/>
                    </a:lnTo>
                    <a:cubicBezTo>
                      <a:pt x="3103437" y="1103758"/>
                      <a:pt x="3107247" y="1101758"/>
                      <a:pt x="3110961" y="1099758"/>
                    </a:cubicBezTo>
                    <a:close/>
                    <a:moveTo>
                      <a:pt x="3136584" y="1084328"/>
                    </a:moveTo>
                    <a:lnTo>
                      <a:pt x="3201925" y="1109283"/>
                    </a:lnTo>
                    <a:lnTo>
                      <a:pt x="3197067" y="1112617"/>
                    </a:lnTo>
                    <a:lnTo>
                      <a:pt x="3131726" y="1087471"/>
                    </a:lnTo>
                    <a:close/>
                    <a:moveTo>
                      <a:pt x="3162396" y="1064516"/>
                    </a:moveTo>
                    <a:lnTo>
                      <a:pt x="3227833" y="1088423"/>
                    </a:lnTo>
                    <a:cubicBezTo>
                      <a:pt x="3225261" y="1090804"/>
                      <a:pt x="3222594" y="1093186"/>
                      <a:pt x="3219832" y="1095472"/>
                    </a:cubicBezTo>
                    <a:lnTo>
                      <a:pt x="3219832" y="1095567"/>
                    </a:lnTo>
                    <a:lnTo>
                      <a:pt x="3154395" y="1071278"/>
                    </a:lnTo>
                    <a:cubicBezTo>
                      <a:pt x="3157157" y="1069087"/>
                      <a:pt x="3159825" y="1066802"/>
                      <a:pt x="3162396" y="1064516"/>
                    </a:cubicBezTo>
                    <a:close/>
                    <a:moveTo>
                      <a:pt x="3804096" y="1058515"/>
                    </a:moveTo>
                    <a:lnTo>
                      <a:pt x="3925444" y="1090995"/>
                    </a:lnTo>
                    <a:cubicBezTo>
                      <a:pt x="3928968" y="1096234"/>
                      <a:pt x="3932302" y="1101473"/>
                      <a:pt x="3935541" y="1106616"/>
                    </a:cubicBezTo>
                    <a:cubicBezTo>
                      <a:pt x="3939065" y="1112236"/>
                      <a:pt x="3942398" y="1117856"/>
                      <a:pt x="3945542" y="1123475"/>
                    </a:cubicBezTo>
                    <a:lnTo>
                      <a:pt x="3945446" y="1123475"/>
                    </a:lnTo>
                    <a:lnTo>
                      <a:pt x="3821526" y="1088995"/>
                    </a:lnTo>
                    <a:cubicBezTo>
                      <a:pt x="3818764" y="1083756"/>
                      <a:pt x="3815907" y="1078517"/>
                      <a:pt x="3812859" y="1073183"/>
                    </a:cubicBezTo>
                    <a:cubicBezTo>
                      <a:pt x="3810096" y="1068325"/>
                      <a:pt x="3807143" y="1063373"/>
                      <a:pt x="3804096" y="1058515"/>
                    </a:cubicBezTo>
                    <a:close/>
                    <a:moveTo>
                      <a:pt x="3179732" y="1047180"/>
                    </a:moveTo>
                    <a:lnTo>
                      <a:pt x="3245074" y="1070231"/>
                    </a:lnTo>
                    <a:lnTo>
                      <a:pt x="3241930" y="1073945"/>
                    </a:lnTo>
                    <a:lnTo>
                      <a:pt x="3176589" y="1050704"/>
                    </a:lnTo>
                    <a:close/>
                    <a:moveTo>
                      <a:pt x="3195924" y="1025273"/>
                    </a:moveTo>
                    <a:lnTo>
                      <a:pt x="3260980" y="1047180"/>
                    </a:lnTo>
                    <a:cubicBezTo>
                      <a:pt x="3259456" y="1049752"/>
                      <a:pt x="3257932" y="1052419"/>
                      <a:pt x="3256313" y="1054991"/>
                    </a:cubicBezTo>
                    <a:lnTo>
                      <a:pt x="3256313" y="1055086"/>
                    </a:lnTo>
                    <a:lnTo>
                      <a:pt x="3191162" y="1032702"/>
                    </a:lnTo>
                    <a:cubicBezTo>
                      <a:pt x="3192876" y="1030225"/>
                      <a:pt x="3194496" y="1027844"/>
                      <a:pt x="3195924" y="1025273"/>
                    </a:cubicBezTo>
                    <a:close/>
                    <a:moveTo>
                      <a:pt x="3773996" y="1015462"/>
                    </a:moveTo>
                    <a:lnTo>
                      <a:pt x="3891535" y="1045275"/>
                    </a:lnTo>
                    <a:cubicBezTo>
                      <a:pt x="3900203" y="1056038"/>
                      <a:pt x="3908489" y="1066992"/>
                      <a:pt x="3916300" y="1077946"/>
                    </a:cubicBezTo>
                    <a:lnTo>
                      <a:pt x="3796095" y="1046228"/>
                    </a:lnTo>
                    <a:cubicBezTo>
                      <a:pt x="3789237" y="1035940"/>
                      <a:pt x="3781807" y="1025558"/>
                      <a:pt x="3773996" y="1015462"/>
                    </a:cubicBezTo>
                    <a:close/>
                    <a:moveTo>
                      <a:pt x="3205640" y="1006413"/>
                    </a:moveTo>
                    <a:lnTo>
                      <a:pt x="3270314" y="1027463"/>
                    </a:lnTo>
                    <a:lnTo>
                      <a:pt x="3268695" y="1031464"/>
                    </a:lnTo>
                    <a:lnTo>
                      <a:pt x="3204021" y="1010223"/>
                    </a:lnTo>
                    <a:close/>
                    <a:moveTo>
                      <a:pt x="3212688" y="982791"/>
                    </a:moveTo>
                    <a:lnTo>
                      <a:pt x="3276696" y="1002698"/>
                    </a:lnTo>
                    <a:cubicBezTo>
                      <a:pt x="3276315" y="1005461"/>
                      <a:pt x="3275744" y="1008318"/>
                      <a:pt x="3275077" y="1011080"/>
                    </a:cubicBezTo>
                    <a:lnTo>
                      <a:pt x="3210879" y="990792"/>
                    </a:lnTo>
                    <a:cubicBezTo>
                      <a:pt x="3211545" y="988125"/>
                      <a:pt x="3212212" y="985553"/>
                      <a:pt x="3212688" y="982791"/>
                    </a:cubicBezTo>
                    <a:close/>
                    <a:moveTo>
                      <a:pt x="3738087" y="972314"/>
                    </a:moveTo>
                    <a:lnTo>
                      <a:pt x="3851625" y="999555"/>
                    </a:lnTo>
                    <a:cubicBezTo>
                      <a:pt x="3861722" y="1010414"/>
                      <a:pt x="3871628" y="1021462"/>
                      <a:pt x="3880772" y="1032321"/>
                    </a:cubicBezTo>
                    <a:lnTo>
                      <a:pt x="3764376" y="1003270"/>
                    </a:lnTo>
                    <a:lnTo>
                      <a:pt x="3764376" y="1003174"/>
                    </a:lnTo>
                    <a:cubicBezTo>
                      <a:pt x="3756089" y="992887"/>
                      <a:pt x="3747231" y="982505"/>
                      <a:pt x="3738087" y="972314"/>
                    </a:cubicBezTo>
                    <a:close/>
                    <a:moveTo>
                      <a:pt x="3214878" y="962312"/>
                    </a:moveTo>
                    <a:lnTo>
                      <a:pt x="3278220" y="981362"/>
                    </a:lnTo>
                    <a:lnTo>
                      <a:pt x="3278220" y="985648"/>
                    </a:lnTo>
                    <a:lnTo>
                      <a:pt x="3214688" y="966408"/>
                    </a:lnTo>
                    <a:close/>
                    <a:moveTo>
                      <a:pt x="3214022" y="941547"/>
                    </a:moveTo>
                    <a:lnTo>
                      <a:pt x="3276696" y="959645"/>
                    </a:lnTo>
                    <a:lnTo>
                      <a:pt x="3277268" y="964026"/>
                    </a:lnTo>
                    <a:lnTo>
                      <a:pt x="3214498" y="945738"/>
                    </a:lnTo>
                    <a:close/>
                    <a:moveTo>
                      <a:pt x="3696463" y="928975"/>
                    </a:moveTo>
                    <a:lnTo>
                      <a:pt x="3805906" y="953644"/>
                    </a:lnTo>
                    <a:cubicBezTo>
                      <a:pt x="3817526" y="964598"/>
                      <a:pt x="3828765" y="975647"/>
                      <a:pt x="3839243" y="986411"/>
                    </a:cubicBezTo>
                    <a:lnTo>
                      <a:pt x="3726848" y="959931"/>
                    </a:lnTo>
                    <a:lnTo>
                      <a:pt x="3726752" y="959931"/>
                    </a:lnTo>
                    <a:cubicBezTo>
                      <a:pt x="3717227" y="949739"/>
                      <a:pt x="3707036" y="939357"/>
                      <a:pt x="3696463" y="928975"/>
                    </a:cubicBezTo>
                    <a:close/>
                    <a:moveTo>
                      <a:pt x="3649409" y="885636"/>
                    </a:moveTo>
                    <a:lnTo>
                      <a:pt x="3754661" y="907829"/>
                    </a:lnTo>
                    <a:cubicBezTo>
                      <a:pt x="3767520" y="918783"/>
                      <a:pt x="3779997" y="929737"/>
                      <a:pt x="3791808" y="940595"/>
                    </a:cubicBezTo>
                    <a:lnTo>
                      <a:pt x="3683509" y="916687"/>
                    </a:lnTo>
                    <a:lnTo>
                      <a:pt x="3683509" y="916592"/>
                    </a:lnTo>
                    <a:cubicBezTo>
                      <a:pt x="3672746" y="906400"/>
                      <a:pt x="3661221" y="896018"/>
                      <a:pt x="3649409" y="885636"/>
                    </a:cubicBezTo>
                    <a:close/>
                    <a:moveTo>
                      <a:pt x="3616072" y="857442"/>
                    </a:moveTo>
                    <a:lnTo>
                      <a:pt x="3718561" y="878111"/>
                    </a:lnTo>
                    <a:cubicBezTo>
                      <a:pt x="3725515" y="883636"/>
                      <a:pt x="3732277" y="889160"/>
                      <a:pt x="3738945" y="894685"/>
                    </a:cubicBezTo>
                    <a:lnTo>
                      <a:pt x="3634837" y="873158"/>
                    </a:lnTo>
                    <a:lnTo>
                      <a:pt x="3634837" y="873063"/>
                    </a:lnTo>
                    <a:cubicBezTo>
                      <a:pt x="3628740" y="867824"/>
                      <a:pt x="3622454" y="862681"/>
                      <a:pt x="3616072" y="857442"/>
                    </a:cubicBezTo>
                    <a:close/>
                    <a:moveTo>
                      <a:pt x="1854614" y="598171"/>
                    </a:moveTo>
                    <a:lnTo>
                      <a:pt x="1929766" y="627413"/>
                    </a:lnTo>
                    <a:cubicBezTo>
                      <a:pt x="1895190" y="636748"/>
                      <a:pt x="1849375" y="641891"/>
                      <a:pt x="1793368" y="642463"/>
                    </a:cubicBezTo>
                    <a:lnTo>
                      <a:pt x="1793273" y="642463"/>
                    </a:lnTo>
                    <a:lnTo>
                      <a:pt x="1734408" y="610554"/>
                    </a:lnTo>
                    <a:cubicBezTo>
                      <a:pt x="1783462" y="610268"/>
                      <a:pt x="1823848" y="606077"/>
                      <a:pt x="1854614" y="598171"/>
                    </a:cubicBezTo>
                    <a:close/>
                    <a:moveTo>
                      <a:pt x="1526953" y="594457"/>
                    </a:moveTo>
                    <a:cubicBezTo>
                      <a:pt x="1591438" y="603601"/>
                      <a:pt x="1650969" y="608935"/>
                      <a:pt x="1703928" y="610173"/>
                    </a:cubicBezTo>
                    <a:lnTo>
                      <a:pt x="1758506" y="642272"/>
                    </a:lnTo>
                    <a:cubicBezTo>
                      <a:pt x="1697832" y="641034"/>
                      <a:pt x="1629347" y="635128"/>
                      <a:pt x="1555052" y="624651"/>
                    </a:cubicBezTo>
                    <a:close/>
                    <a:moveTo>
                      <a:pt x="1919288" y="556071"/>
                    </a:moveTo>
                    <a:lnTo>
                      <a:pt x="2001013" y="578359"/>
                    </a:lnTo>
                    <a:lnTo>
                      <a:pt x="2001013" y="578645"/>
                    </a:lnTo>
                    <a:cubicBezTo>
                      <a:pt x="1995393" y="596457"/>
                      <a:pt x="1977962" y="610840"/>
                      <a:pt x="1948816" y="621412"/>
                    </a:cubicBezTo>
                    <a:lnTo>
                      <a:pt x="1871663" y="593123"/>
                    </a:lnTo>
                    <a:cubicBezTo>
                      <a:pt x="1897667" y="584074"/>
                      <a:pt x="1913573" y="571787"/>
                      <a:pt x="1919098" y="556642"/>
                    </a:cubicBezTo>
                    <a:close/>
                    <a:moveTo>
                      <a:pt x="1283590" y="545784"/>
                    </a:moveTo>
                    <a:cubicBezTo>
                      <a:pt x="1352456" y="563310"/>
                      <a:pt x="1421321" y="577693"/>
                      <a:pt x="1487711" y="588456"/>
                    </a:cubicBezTo>
                    <a:lnTo>
                      <a:pt x="1509809" y="617793"/>
                    </a:lnTo>
                    <a:cubicBezTo>
                      <a:pt x="1432942" y="605410"/>
                      <a:pt x="1353313" y="588837"/>
                      <a:pt x="1273589" y="568644"/>
                    </a:cubicBezTo>
                    <a:close/>
                    <a:moveTo>
                      <a:pt x="1894904" y="493873"/>
                    </a:moveTo>
                    <a:lnTo>
                      <a:pt x="1970437" y="506731"/>
                    </a:lnTo>
                    <a:cubicBezTo>
                      <a:pt x="1992250" y="528925"/>
                      <a:pt x="2003203" y="549403"/>
                      <a:pt x="2002632" y="567596"/>
                    </a:cubicBezTo>
                    <a:lnTo>
                      <a:pt x="1921098" y="546832"/>
                    </a:lnTo>
                    <a:lnTo>
                      <a:pt x="1921193" y="546832"/>
                    </a:lnTo>
                    <a:cubicBezTo>
                      <a:pt x="1922336" y="531020"/>
                      <a:pt x="1913383" y="513208"/>
                      <a:pt x="1894904" y="493873"/>
                    </a:cubicBezTo>
                    <a:close/>
                    <a:moveTo>
                      <a:pt x="1049179" y="473013"/>
                    </a:moveTo>
                    <a:cubicBezTo>
                      <a:pt x="1108616" y="495397"/>
                      <a:pt x="1173576" y="516256"/>
                      <a:pt x="1241966" y="534830"/>
                    </a:cubicBezTo>
                    <a:lnTo>
                      <a:pt x="1226249" y="556166"/>
                    </a:lnTo>
                    <a:lnTo>
                      <a:pt x="1225583" y="555976"/>
                    </a:lnTo>
                    <a:cubicBezTo>
                      <a:pt x="1146525" y="534449"/>
                      <a:pt x="1071468" y="510256"/>
                      <a:pt x="1002793" y="484348"/>
                    </a:cubicBezTo>
                    <a:close/>
                    <a:moveTo>
                      <a:pt x="344614" y="425863"/>
                    </a:moveTo>
                    <a:lnTo>
                      <a:pt x="355758" y="431959"/>
                    </a:lnTo>
                    <a:lnTo>
                      <a:pt x="296703" y="433864"/>
                    </a:lnTo>
                    <a:lnTo>
                      <a:pt x="285083" y="427387"/>
                    </a:lnTo>
                    <a:close/>
                    <a:moveTo>
                      <a:pt x="1792796" y="421483"/>
                    </a:moveTo>
                    <a:lnTo>
                      <a:pt x="1852613" y="424340"/>
                    </a:lnTo>
                    <a:cubicBezTo>
                      <a:pt x="1896143" y="447962"/>
                      <a:pt x="1931099" y="471203"/>
                      <a:pt x="1956436" y="493492"/>
                    </a:cubicBezTo>
                    <a:lnTo>
                      <a:pt x="1882903" y="482252"/>
                    </a:lnTo>
                    <a:cubicBezTo>
                      <a:pt x="1861091" y="462726"/>
                      <a:pt x="1830801" y="442342"/>
                      <a:pt x="1792796" y="421483"/>
                    </a:cubicBezTo>
                    <a:close/>
                    <a:moveTo>
                      <a:pt x="227266" y="393859"/>
                    </a:moveTo>
                    <a:lnTo>
                      <a:pt x="289655" y="394240"/>
                    </a:lnTo>
                    <a:cubicBezTo>
                      <a:pt x="293179" y="396335"/>
                      <a:pt x="296608" y="398431"/>
                      <a:pt x="300132" y="400526"/>
                    </a:cubicBezTo>
                    <a:lnTo>
                      <a:pt x="238315" y="400526"/>
                    </a:lnTo>
                    <a:cubicBezTo>
                      <a:pt x="234600" y="398336"/>
                      <a:pt x="230886" y="396050"/>
                      <a:pt x="227266" y="393859"/>
                    </a:cubicBezTo>
                    <a:close/>
                    <a:moveTo>
                      <a:pt x="794767" y="388336"/>
                    </a:moveTo>
                    <a:lnTo>
                      <a:pt x="868109" y="389955"/>
                    </a:lnTo>
                    <a:cubicBezTo>
                      <a:pt x="908400" y="413291"/>
                      <a:pt x="957549" y="436723"/>
                      <a:pt x="1014318" y="459487"/>
                    </a:cubicBezTo>
                    <a:lnTo>
                      <a:pt x="962502" y="468727"/>
                    </a:lnTo>
                    <a:lnTo>
                      <a:pt x="962502" y="468631"/>
                    </a:lnTo>
                    <a:cubicBezTo>
                      <a:pt x="897160" y="442342"/>
                      <a:pt x="840677" y="415196"/>
                      <a:pt x="794767" y="388336"/>
                    </a:cubicBezTo>
                    <a:close/>
                    <a:moveTo>
                      <a:pt x="166497" y="354616"/>
                    </a:moveTo>
                    <a:lnTo>
                      <a:pt x="231553" y="357093"/>
                    </a:lnTo>
                    <a:cubicBezTo>
                      <a:pt x="237554" y="361188"/>
                      <a:pt x="243650" y="365284"/>
                      <a:pt x="249936" y="369380"/>
                    </a:cubicBezTo>
                    <a:lnTo>
                      <a:pt x="185738" y="367570"/>
                    </a:lnTo>
                    <a:cubicBezTo>
                      <a:pt x="179165" y="363189"/>
                      <a:pt x="172784" y="358902"/>
                      <a:pt x="166497" y="354616"/>
                    </a:cubicBezTo>
                    <a:close/>
                    <a:moveTo>
                      <a:pt x="1669257" y="342330"/>
                    </a:moveTo>
                    <a:cubicBezTo>
                      <a:pt x="1727360" y="364237"/>
                      <a:pt x="1780033" y="387097"/>
                      <a:pt x="1825943" y="410338"/>
                    </a:cubicBezTo>
                    <a:lnTo>
                      <a:pt x="1769460" y="409195"/>
                    </a:lnTo>
                    <a:cubicBezTo>
                      <a:pt x="1729265" y="388621"/>
                      <a:pt x="1682878" y="368428"/>
                      <a:pt x="1631728" y="349093"/>
                    </a:cubicBezTo>
                    <a:close/>
                    <a:moveTo>
                      <a:pt x="122968" y="322612"/>
                    </a:moveTo>
                    <a:lnTo>
                      <a:pt x="189833" y="326898"/>
                    </a:lnTo>
                    <a:cubicBezTo>
                      <a:pt x="192405" y="328899"/>
                      <a:pt x="194977" y="330899"/>
                      <a:pt x="197644" y="332804"/>
                    </a:cubicBezTo>
                    <a:lnTo>
                      <a:pt x="131159" y="328899"/>
                    </a:lnTo>
                    <a:lnTo>
                      <a:pt x="131159" y="328994"/>
                    </a:lnTo>
                    <a:cubicBezTo>
                      <a:pt x="128397" y="326898"/>
                      <a:pt x="125635" y="324803"/>
                      <a:pt x="122968" y="322612"/>
                    </a:cubicBezTo>
                    <a:close/>
                    <a:moveTo>
                      <a:pt x="684182" y="298896"/>
                    </a:moveTo>
                    <a:lnTo>
                      <a:pt x="769907" y="312040"/>
                    </a:lnTo>
                    <a:cubicBezTo>
                      <a:pt x="784385" y="331948"/>
                      <a:pt x="809816" y="353474"/>
                      <a:pt x="845535" y="376239"/>
                    </a:cubicBezTo>
                    <a:lnTo>
                      <a:pt x="769049" y="372524"/>
                    </a:lnTo>
                    <a:cubicBezTo>
                      <a:pt x="728473" y="346426"/>
                      <a:pt x="699993" y="321565"/>
                      <a:pt x="684182" y="298896"/>
                    </a:cubicBezTo>
                    <a:close/>
                    <a:moveTo>
                      <a:pt x="79438" y="285655"/>
                    </a:moveTo>
                    <a:lnTo>
                      <a:pt x="147828" y="291846"/>
                    </a:lnTo>
                    <a:cubicBezTo>
                      <a:pt x="152019" y="295656"/>
                      <a:pt x="156305" y="299466"/>
                      <a:pt x="160782" y="303372"/>
                    </a:cubicBezTo>
                    <a:lnTo>
                      <a:pt x="92869" y="297847"/>
                    </a:lnTo>
                    <a:cubicBezTo>
                      <a:pt x="88202" y="293751"/>
                      <a:pt x="83725" y="289751"/>
                      <a:pt x="79438" y="285655"/>
                    </a:cubicBezTo>
                    <a:close/>
                    <a:moveTo>
                      <a:pt x="1445419" y="270511"/>
                    </a:moveTo>
                    <a:lnTo>
                      <a:pt x="1447039" y="270988"/>
                    </a:lnTo>
                    <a:cubicBezTo>
                      <a:pt x="1512380" y="288799"/>
                      <a:pt x="1575150" y="308421"/>
                      <a:pt x="1634015" y="329471"/>
                    </a:cubicBezTo>
                    <a:lnTo>
                      <a:pt x="1600677" y="337758"/>
                    </a:lnTo>
                    <a:lnTo>
                      <a:pt x="1600677" y="337663"/>
                    </a:lnTo>
                    <a:cubicBezTo>
                      <a:pt x="1548766" y="319089"/>
                      <a:pt x="1493235" y="301658"/>
                      <a:pt x="1435418" y="285942"/>
                    </a:cubicBezTo>
                    <a:close/>
                    <a:moveTo>
                      <a:pt x="50483" y="256127"/>
                    </a:moveTo>
                    <a:lnTo>
                      <a:pt x="119729" y="263843"/>
                    </a:lnTo>
                    <a:lnTo>
                      <a:pt x="124873" y="269367"/>
                    </a:lnTo>
                    <a:lnTo>
                      <a:pt x="55721" y="261938"/>
                    </a:lnTo>
                    <a:close/>
                    <a:moveTo>
                      <a:pt x="681991" y="230602"/>
                    </a:moveTo>
                    <a:lnTo>
                      <a:pt x="765430" y="251938"/>
                    </a:lnTo>
                    <a:cubicBezTo>
                      <a:pt x="753809" y="265558"/>
                      <a:pt x="752761" y="281846"/>
                      <a:pt x="762668" y="300515"/>
                    </a:cubicBezTo>
                    <a:lnTo>
                      <a:pt x="676371" y="285751"/>
                    </a:lnTo>
                    <a:lnTo>
                      <a:pt x="676276" y="285751"/>
                    </a:lnTo>
                    <a:cubicBezTo>
                      <a:pt x="665798" y="264511"/>
                      <a:pt x="667799" y="245937"/>
                      <a:pt x="681991" y="230602"/>
                    </a:cubicBezTo>
                    <a:close/>
                    <a:moveTo>
                      <a:pt x="24479" y="222314"/>
                    </a:moveTo>
                    <a:lnTo>
                      <a:pt x="94297" y="231743"/>
                    </a:lnTo>
                    <a:cubicBezTo>
                      <a:pt x="96584" y="235172"/>
                      <a:pt x="99155" y="238697"/>
                      <a:pt x="101822" y="242221"/>
                    </a:cubicBezTo>
                    <a:lnTo>
                      <a:pt x="32099" y="233363"/>
                    </a:lnTo>
                    <a:cubicBezTo>
                      <a:pt x="29432" y="229648"/>
                      <a:pt x="26861" y="225933"/>
                      <a:pt x="24479" y="222314"/>
                    </a:cubicBezTo>
                    <a:close/>
                    <a:moveTo>
                      <a:pt x="1207485" y="216695"/>
                    </a:moveTo>
                    <a:cubicBezTo>
                      <a:pt x="1272827" y="228411"/>
                      <a:pt x="1339502" y="242984"/>
                      <a:pt x="1405891" y="260034"/>
                    </a:cubicBezTo>
                    <a:lnTo>
                      <a:pt x="1398937" y="276226"/>
                    </a:lnTo>
                    <a:cubicBezTo>
                      <a:pt x="1340264" y="261177"/>
                      <a:pt x="1281304" y="248318"/>
                      <a:pt x="1223677" y="238031"/>
                    </a:cubicBezTo>
                    <a:close/>
                    <a:moveTo>
                      <a:pt x="10001" y="195644"/>
                    </a:moveTo>
                    <a:lnTo>
                      <a:pt x="79915" y="206407"/>
                    </a:lnTo>
                    <a:cubicBezTo>
                      <a:pt x="80677" y="208026"/>
                      <a:pt x="81439" y="209645"/>
                      <a:pt x="82296" y="211360"/>
                    </a:cubicBezTo>
                    <a:lnTo>
                      <a:pt x="12383" y="200978"/>
                    </a:lnTo>
                    <a:lnTo>
                      <a:pt x="12383" y="200883"/>
                    </a:lnTo>
                    <a:cubicBezTo>
                      <a:pt x="11525" y="199168"/>
                      <a:pt x="10763" y="197358"/>
                      <a:pt x="10001" y="195644"/>
                    </a:cubicBezTo>
                    <a:close/>
                    <a:moveTo>
                      <a:pt x="777812" y="192121"/>
                    </a:moveTo>
                    <a:lnTo>
                      <a:pt x="847059" y="217457"/>
                    </a:lnTo>
                    <a:cubicBezTo>
                      <a:pt x="813817" y="223172"/>
                      <a:pt x="789147" y="232126"/>
                      <a:pt x="773717" y="244127"/>
                    </a:cubicBezTo>
                    <a:lnTo>
                      <a:pt x="691706" y="222029"/>
                    </a:lnTo>
                    <a:lnTo>
                      <a:pt x="691992" y="221839"/>
                    </a:lnTo>
                    <a:cubicBezTo>
                      <a:pt x="710375" y="208313"/>
                      <a:pt x="739331" y="198312"/>
                      <a:pt x="777812" y="192121"/>
                    </a:cubicBezTo>
                    <a:close/>
                    <a:moveTo>
                      <a:pt x="983648" y="187834"/>
                    </a:moveTo>
                    <a:cubicBezTo>
                      <a:pt x="1041274" y="191930"/>
                      <a:pt x="1103377" y="199360"/>
                      <a:pt x="1168433" y="209932"/>
                    </a:cubicBezTo>
                    <a:lnTo>
                      <a:pt x="1189197" y="232126"/>
                    </a:lnTo>
                    <a:cubicBezTo>
                      <a:pt x="1131761" y="222791"/>
                      <a:pt x="1077088" y="216409"/>
                      <a:pt x="1026510" y="212980"/>
                    </a:cubicBezTo>
                    <a:close/>
                    <a:moveTo>
                      <a:pt x="949643" y="185834"/>
                    </a:moveTo>
                    <a:lnTo>
                      <a:pt x="996697" y="211266"/>
                    </a:lnTo>
                    <a:cubicBezTo>
                      <a:pt x="947357" y="209075"/>
                      <a:pt x="904018" y="210123"/>
                      <a:pt x="868014" y="214409"/>
                    </a:cubicBezTo>
                    <a:lnTo>
                      <a:pt x="802101" y="188787"/>
                    </a:lnTo>
                    <a:cubicBezTo>
                      <a:pt x="843630" y="184120"/>
                      <a:pt x="893351" y="183167"/>
                      <a:pt x="949643" y="185834"/>
                    </a:cubicBezTo>
                    <a:close/>
                    <a:moveTo>
                      <a:pt x="1048" y="165735"/>
                    </a:moveTo>
                    <a:lnTo>
                      <a:pt x="70485" y="177832"/>
                    </a:lnTo>
                    <a:cubicBezTo>
                      <a:pt x="71057" y="180880"/>
                      <a:pt x="71819" y="183928"/>
                      <a:pt x="72676" y="187071"/>
                    </a:cubicBezTo>
                    <a:lnTo>
                      <a:pt x="3048" y="175451"/>
                    </a:lnTo>
                    <a:cubicBezTo>
                      <a:pt x="2191" y="172212"/>
                      <a:pt x="1524" y="168974"/>
                      <a:pt x="1048" y="165735"/>
                    </a:cubicBezTo>
                    <a:close/>
                    <a:moveTo>
                      <a:pt x="381" y="142589"/>
                    </a:moveTo>
                    <a:lnTo>
                      <a:pt x="69056" y="155734"/>
                    </a:lnTo>
                    <a:lnTo>
                      <a:pt x="68866" y="160020"/>
                    </a:lnTo>
                    <a:lnTo>
                      <a:pt x="0" y="147066"/>
                    </a:lnTo>
                    <a:cubicBezTo>
                      <a:pt x="0" y="145542"/>
                      <a:pt x="191" y="144114"/>
                      <a:pt x="381" y="142589"/>
                    </a:cubicBezTo>
                    <a:close/>
                    <a:moveTo>
                      <a:pt x="7525" y="117062"/>
                    </a:moveTo>
                    <a:lnTo>
                      <a:pt x="74962" y="131350"/>
                    </a:lnTo>
                    <a:cubicBezTo>
                      <a:pt x="73819" y="133922"/>
                      <a:pt x="72866" y="136589"/>
                      <a:pt x="72104" y="139256"/>
                    </a:cubicBezTo>
                    <a:lnTo>
                      <a:pt x="4191" y="125349"/>
                    </a:lnTo>
                    <a:lnTo>
                      <a:pt x="4191" y="125254"/>
                    </a:lnTo>
                    <a:cubicBezTo>
                      <a:pt x="5144" y="122492"/>
                      <a:pt x="6191" y="119729"/>
                      <a:pt x="7525" y="117062"/>
                    </a:cubicBezTo>
                    <a:close/>
                    <a:moveTo>
                      <a:pt x="19717" y="97631"/>
                    </a:moveTo>
                    <a:lnTo>
                      <a:pt x="85725" y="112681"/>
                    </a:lnTo>
                    <a:cubicBezTo>
                      <a:pt x="84868" y="113824"/>
                      <a:pt x="84011" y="115062"/>
                      <a:pt x="83153" y="116300"/>
                    </a:cubicBezTo>
                    <a:lnTo>
                      <a:pt x="16764" y="101346"/>
                    </a:lnTo>
                    <a:lnTo>
                      <a:pt x="16859" y="101346"/>
                    </a:lnTo>
                    <a:cubicBezTo>
                      <a:pt x="17812" y="100108"/>
                      <a:pt x="18764" y="98870"/>
                      <a:pt x="19717" y="97631"/>
                    </a:cubicBezTo>
                    <a:close/>
                    <a:moveTo>
                      <a:pt x="41529" y="76676"/>
                    </a:moveTo>
                    <a:lnTo>
                      <a:pt x="105632" y="92583"/>
                    </a:lnTo>
                    <a:cubicBezTo>
                      <a:pt x="103061" y="94679"/>
                      <a:pt x="100584" y="96869"/>
                      <a:pt x="98203" y="99060"/>
                    </a:cubicBezTo>
                    <a:lnTo>
                      <a:pt x="33433" y="83439"/>
                    </a:lnTo>
                    <a:lnTo>
                      <a:pt x="33433" y="83344"/>
                    </a:lnTo>
                    <a:cubicBezTo>
                      <a:pt x="36004" y="81058"/>
                      <a:pt x="38671" y="78867"/>
                      <a:pt x="41529" y="76676"/>
                    </a:cubicBezTo>
                    <a:close/>
                    <a:moveTo>
                      <a:pt x="148341" y="66850"/>
                    </a:moveTo>
                    <a:lnTo>
                      <a:pt x="148400" y="66866"/>
                    </a:lnTo>
                    <a:lnTo>
                      <a:pt x="148304" y="66866"/>
                    </a:lnTo>
                    <a:close/>
                    <a:moveTo>
                      <a:pt x="65342" y="61151"/>
                    </a:moveTo>
                    <a:lnTo>
                      <a:pt x="127635" y="77629"/>
                    </a:lnTo>
                    <a:lnTo>
                      <a:pt x="122872" y="80487"/>
                    </a:lnTo>
                    <a:lnTo>
                      <a:pt x="60293" y="64103"/>
                    </a:lnTo>
                    <a:lnTo>
                      <a:pt x="60198" y="64103"/>
                    </a:lnTo>
                    <a:close/>
                    <a:moveTo>
                      <a:pt x="100013" y="44863"/>
                    </a:moveTo>
                    <a:lnTo>
                      <a:pt x="159829" y="61913"/>
                    </a:lnTo>
                    <a:lnTo>
                      <a:pt x="148341" y="66850"/>
                    </a:lnTo>
                    <a:lnTo>
                      <a:pt x="87725" y="50006"/>
                    </a:lnTo>
                    <a:cubicBezTo>
                      <a:pt x="91726" y="48197"/>
                      <a:pt x="95821" y="46482"/>
                      <a:pt x="100013" y="44863"/>
                    </a:cubicBezTo>
                    <a:close/>
                    <a:moveTo>
                      <a:pt x="134017" y="33147"/>
                    </a:moveTo>
                    <a:lnTo>
                      <a:pt x="191548" y="50578"/>
                    </a:lnTo>
                    <a:cubicBezTo>
                      <a:pt x="189262" y="51245"/>
                      <a:pt x="187071" y="52007"/>
                      <a:pt x="184880" y="52673"/>
                    </a:cubicBezTo>
                    <a:lnTo>
                      <a:pt x="126873" y="35338"/>
                    </a:lnTo>
                    <a:cubicBezTo>
                      <a:pt x="129254" y="34576"/>
                      <a:pt x="131636" y="33909"/>
                      <a:pt x="134017" y="33147"/>
                    </a:cubicBezTo>
                    <a:close/>
                    <a:moveTo>
                      <a:pt x="180118" y="21431"/>
                    </a:moveTo>
                    <a:lnTo>
                      <a:pt x="234791" y="39148"/>
                    </a:lnTo>
                    <a:cubicBezTo>
                      <a:pt x="229648" y="40291"/>
                      <a:pt x="224695" y="41434"/>
                      <a:pt x="219742" y="42672"/>
                    </a:cubicBezTo>
                    <a:lnTo>
                      <a:pt x="164116" y="25051"/>
                    </a:lnTo>
                    <a:cubicBezTo>
                      <a:pt x="169354" y="23813"/>
                      <a:pt x="174688" y="22574"/>
                      <a:pt x="180118" y="21431"/>
                    </a:cubicBezTo>
                    <a:close/>
                    <a:moveTo>
                      <a:pt x="365746" y="21235"/>
                    </a:moveTo>
                    <a:lnTo>
                      <a:pt x="365760" y="21241"/>
                    </a:lnTo>
                    <a:lnTo>
                      <a:pt x="365665" y="21241"/>
                    </a:lnTo>
                    <a:close/>
                    <a:moveTo>
                      <a:pt x="222885" y="13621"/>
                    </a:moveTo>
                    <a:lnTo>
                      <a:pt x="274987" y="31528"/>
                    </a:lnTo>
                    <a:cubicBezTo>
                      <a:pt x="272225" y="32004"/>
                      <a:pt x="269462" y="32480"/>
                      <a:pt x="266700" y="32957"/>
                    </a:cubicBezTo>
                    <a:lnTo>
                      <a:pt x="214027" y="15050"/>
                    </a:lnTo>
                    <a:cubicBezTo>
                      <a:pt x="216979" y="14573"/>
                      <a:pt x="219932" y="14097"/>
                      <a:pt x="222885" y="13621"/>
                    </a:cubicBezTo>
                    <a:close/>
                    <a:moveTo>
                      <a:pt x="278987" y="6572"/>
                    </a:moveTo>
                    <a:lnTo>
                      <a:pt x="327851" y="24575"/>
                    </a:lnTo>
                    <a:cubicBezTo>
                      <a:pt x="321755" y="25241"/>
                      <a:pt x="315659" y="25908"/>
                      <a:pt x="309753" y="26670"/>
                    </a:cubicBezTo>
                    <a:lnTo>
                      <a:pt x="259747" y="8668"/>
                    </a:lnTo>
                    <a:cubicBezTo>
                      <a:pt x="266033" y="7906"/>
                      <a:pt x="272510" y="7239"/>
                      <a:pt x="278987" y="6572"/>
                    </a:cubicBezTo>
                    <a:close/>
                    <a:moveTo>
                      <a:pt x="329375" y="2572"/>
                    </a:moveTo>
                    <a:lnTo>
                      <a:pt x="375476" y="20574"/>
                    </a:lnTo>
                    <a:lnTo>
                      <a:pt x="365746" y="21235"/>
                    </a:lnTo>
                    <a:lnTo>
                      <a:pt x="319088" y="3239"/>
                    </a:lnTo>
                    <a:cubicBezTo>
                      <a:pt x="322517" y="3048"/>
                      <a:pt x="325946" y="2762"/>
                      <a:pt x="329375" y="2572"/>
                    </a:cubicBezTo>
                    <a:close/>
                    <a:moveTo>
                      <a:pt x="382715" y="0"/>
                    </a:moveTo>
                    <a:lnTo>
                      <a:pt x="425958" y="18002"/>
                    </a:lnTo>
                    <a:cubicBezTo>
                      <a:pt x="422719" y="18097"/>
                      <a:pt x="419386" y="18193"/>
                      <a:pt x="416147" y="18383"/>
                    </a:cubicBezTo>
                    <a:lnTo>
                      <a:pt x="372332" y="381"/>
                    </a:lnTo>
                    <a:cubicBezTo>
                      <a:pt x="375761" y="286"/>
                      <a:pt x="379285" y="191"/>
                      <a:pt x="382715" y="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4" name="任意多边形: 形状 3053"/>
              <p:cNvSpPr/>
              <p:nvPr/>
            </p:nvSpPr>
            <p:spPr>
              <a:xfrm>
                <a:off x="3591746" y="2354864"/>
                <a:ext cx="5831830" cy="2153512"/>
              </a:xfrm>
              <a:custGeom>
                <a:gdLst>
                  <a:gd name="connsiteX0" fmla="*/ 3668112 w 5831830"/>
                  <a:gd name="connsiteY0" fmla="*/ 2078260 h 2153512"/>
                  <a:gd name="connsiteX1" fmla="*/ 3668158 w 5831830"/>
                  <a:gd name="connsiteY1" fmla="*/ 2078266 h 2153512"/>
                  <a:gd name="connsiteX2" fmla="*/ 3668208 w 5831830"/>
                  <a:gd name="connsiteY2" fmla="*/ 2078355 h 2153512"/>
                  <a:gd name="connsiteX3" fmla="*/ 5258646 w 5831830"/>
                  <a:gd name="connsiteY3" fmla="*/ 1998071 h 2153512"/>
                  <a:gd name="connsiteX4" fmla="*/ 5254786 w 5831830"/>
                  <a:gd name="connsiteY4" fmla="*/ 1999133 h 2153512"/>
                  <a:gd name="connsiteX5" fmla="*/ 5249195 w 5831830"/>
                  <a:gd name="connsiteY5" fmla="*/ 2000160 h 2153512"/>
                  <a:gd name="connsiteX6" fmla="*/ 5369506 w 5831830"/>
                  <a:gd name="connsiteY6" fmla="*/ 1967597 h 2153512"/>
                  <a:gd name="connsiteX7" fmla="*/ 5315907 w 5831830"/>
                  <a:gd name="connsiteY7" fmla="*/ 1985416 h 2153512"/>
                  <a:gd name="connsiteX8" fmla="*/ 5258646 w 5831830"/>
                  <a:gd name="connsiteY8" fmla="*/ 1998071 h 2153512"/>
                  <a:gd name="connsiteX9" fmla="*/ 5384914 w 5831830"/>
                  <a:gd name="connsiteY9" fmla="*/ 1962475 h 2153512"/>
                  <a:gd name="connsiteX10" fmla="*/ 5377755 w 5831830"/>
                  <a:gd name="connsiteY10" fmla="*/ 1965329 h 2153512"/>
                  <a:gd name="connsiteX11" fmla="*/ 5369506 w 5831830"/>
                  <a:gd name="connsiteY11" fmla="*/ 1967597 h 2153512"/>
                  <a:gd name="connsiteX12" fmla="*/ 5465461 w 5831830"/>
                  <a:gd name="connsiteY12" fmla="*/ 1930355 h 2153512"/>
                  <a:gd name="connsiteX13" fmla="*/ 5443192 w 5831830"/>
                  <a:gd name="connsiteY13" fmla="*/ 1943100 h 2153512"/>
                  <a:gd name="connsiteX14" fmla="*/ 5384914 w 5831830"/>
                  <a:gd name="connsiteY14" fmla="*/ 1962475 h 2153512"/>
                  <a:gd name="connsiteX15" fmla="*/ 5567452 w 5831830"/>
                  <a:gd name="connsiteY15" fmla="*/ 1871983 h 2153512"/>
                  <a:gd name="connsiteX16" fmla="*/ 5561397 w 5831830"/>
                  <a:gd name="connsiteY16" fmla="*/ 1877304 h 2153512"/>
                  <a:gd name="connsiteX17" fmla="*/ 5479949 w 5831830"/>
                  <a:gd name="connsiteY17" fmla="*/ 1924578 h 2153512"/>
                  <a:gd name="connsiteX18" fmla="*/ 5465461 w 5831830"/>
                  <a:gd name="connsiteY18" fmla="*/ 1930355 h 2153512"/>
                  <a:gd name="connsiteX19" fmla="*/ 5621666 w 5831830"/>
                  <a:gd name="connsiteY19" fmla="*/ 1824341 h 2153512"/>
                  <a:gd name="connsiteX20" fmla="*/ 5600330 w 5831830"/>
                  <a:gd name="connsiteY20" fmla="*/ 1853166 h 2153512"/>
                  <a:gd name="connsiteX21" fmla="*/ 5567452 w 5831830"/>
                  <a:gd name="connsiteY21" fmla="*/ 1871983 h 2153512"/>
                  <a:gd name="connsiteX22" fmla="*/ 5623903 w 5831830"/>
                  <a:gd name="connsiteY22" fmla="*/ 1821320 h 2153512"/>
                  <a:gd name="connsiteX23" fmla="*/ 5622130 w 5831830"/>
                  <a:gd name="connsiteY23" fmla="*/ 1823934 h 2153512"/>
                  <a:gd name="connsiteX24" fmla="*/ 5621666 w 5831830"/>
                  <a:gd name="connsiteY24" fmla="*/ 1824341 h 2153512"/>
                  <a:gd name="connsiteX25" fmla="*/ 3670875 w 5831830"/>
                  <a:gd name="connsiteY25" fmla="*/ 1803559 h 2153512"/>
                  <a:gd name="connsiteX26" fmla="*/ 3685258 w 5831830"/>
                  <a:gd name="connsiteY26" fmla="*/ 1805654 h 2153512"/>
                  <a:gd name="connsiteX27" fmla="*/ 3809845 w 5831830"/>
                  <a:gd name="connsiteY27" fmla="*/ 2005394 h 2153512"/>
                  <a:gd name="connsiteX28" fmla="*/ 5111013 w 5831830"/>
                  <a:gd name="connsiteY28" fmla="*/ 2025561 h 2153512"/>
                  <a:gd name="connsiteX29" fmla="*/ 5249195 w 5831830"/>
                  <a:gd name="connsiteY29" fmla="*/ 2000160 h 2153512"/>
                  <a:gd name="connsiteX30" fmla="*/ 5165236 w 5831830"/>
                  <a:gd name="connsiteY30" fmla="*/ 2018717 h 2153512"/>
                  <a:gd name="connsiteX31" fmla="*/ 3807177 w 5831830"/>
                  <a:gd name="connsiteY31" fmla="*/ 2011966 h 2153512"/>
                  <a:gd name="connsiteX32" fmla="*/ 3799367 w 5831830"/>
                  <a:gd name="connsiteY32" fmla="*/ 2011108 h 2153512"/>
                  <a:gd name="connsiteX33" fmla="*/ 3799463 w 5831830"/>
                  <a:gd name="connsiteY33" fmla="*/ 2011013 h 2153512"/>
                  <a:gd name="connsiteX34" fmla="*/ 3265081 w 5831830"/>
                  <a:gd name="connsiteY34" fmla="*/ 1352073 h 2153512"/>
                  <a:gd name="connsiteX35" fmla="*/ 3471170 w 5831830"/>
                  <a:gd name="connsiteY35" fmla="*/ 1710417 h 2153512"/>
                  <a:gd name="connsiteX36" fmla="*/ 3738578 w 5831830"/>
                  <a:gd name="connsiteY36" fmla="*/ 1747787 h 2153512"/>
                  <a:gd name="connsiteX37" fmla="*/ 4153411 w 5831830"/>
                  <a:gd name="connsiteY37" fmla="*/ 1780318 h 2153512"/>
                  <a:gd name="connsiteX38" fmla="*/ 3703830 w 5831830"/>
                  <a:gd name="connsiteY38" fmla="*/ 1406635 h 2153512"/>
                  <a:gd name="connsiteX39" fmla="*/ 3600566 w 5831830"/>
                  <a:gd name="connsiteY39" fmla="*/ 1396953 h 2153512"/>
                  <a:gd name="connsiteX40" fmla="*/ 3947385 w 5831830"/>
                  <a:gd name="connsiteY40" fmla="*/ 1691735 h 2153512"/>
                  <a:gd name="connsiteX41" fmla="*/ 4012917 w 5831830"/>
                  <a:gd name="connsiteY41" fmla="*/ 1716404 h 2153512"/>
                  <a:gd name="connsiteX42" fmla="*/ 4012822 w 5831830"/>
                  <a:gd name="connsiteY42" fmla="*/ 1716595 h 2153512"/>
                  <a:gd name="connsiteX43" fmla="*/ 3995772 w 5831830"/>
                  <a:gd name="connsiteY43" fmla="*/ 1737931 h 2153512"/>
                  <a:gd name="connsiteX44" fmla="*/ 3923286 w 5831830"/>
                  <a:gd name="connsiteY44" fmla="*/ 1712309 h 2153512"/>
                  <a:gd name="connsiteX45" fmla="*/ 3935479 w 5831830"/>
                  <a:gd name="connsiteY45" fmla="*/ 1691258 h 2153512"/>
                  <a:gd name="connsiteX46" fmla="*/ 3588830 w 5831830"/>
                  <a:gd name="connsiteY46" fmla="*/ 1395853 h 2153512"/>
                  <a:gd name="connsiteX47" fmla="*/ 3541629 w 5831830"/>
                  <a:gd name="connsiteY47" fmla="*/ 1391427 h 2153512"/>
                  <a:gd name="connsiteX48" fmla="*/ 3363719 w 5831830"/>
                  <a:gd name="connsiteY48" fmla="*/ 1368256 h 2153512"/>
                  <a:gd name="connsiteX49" fmla="*/ 3361429 w 5831830"/>
                  <a:gd name="connsiteY49" fmla="*/ 1193697 h 2153512"/>
                  <a:gd name="connsiteX50" fmla="*/ 3588427 w 5831830"/>
                  <a:gd name="connsiteY50" fmla="*/ 1386636 h 2153512"/>
                  <a:gd name="connsiteX51" fmla="*/ 3691455 w 5831830"/>
                  <a:gd name="connsiteY51" fmla="*/ 1396349 h 2153512"/>
                  <a:gd name="connsiteX52" fmla="*/ 3459064 w 5831830"/>
                  <a:gd name="connsiteY52" fmla="*/ 1203191 h 2153512"/>
                  <a:gd name="connsiteX53" fmla="*/ 3365948 w 5831830"/>
                  <a:gd name="connsiteY53" fmla="*/ 1194350 h 2153512"/>
                  <a:gd name="connsiteX54" fmla="*/ 3157001 w 5831830"/>
                  <a:gd name="connsiteY54" fmla="*/ 1164145 h 2153512"/>
                  <a:gd name="connsiteX55" fmla="*/ 3259541 w 5831830"/>
                  <a:gd name="connsiteY55" fmla="*/ 1342441 h 2153512"/>
                  <a:gd name="connsiteX56" fmla="*/ 3356864 w 5831830"/>
                  <a:gd name="connsiteY56" fmla="*/ 1358433 h 2153512"/>
                  <a:gd name="connsiteX57" fmla="*/ 3532166 w 5831830"/>
                  <a:gd name="connsiteY57" fmla="*/ 1381331 h 2153512"/>
                  <a:gd name="connsiteX58" fmla="*/ 3576719 w 5831830"/>
                  <a:gd name="connsiteY58" fmla="*/ 1385532 h 2153512"/>
                  <a:gd name="connsiteX59" fmla="*/ 3349599 w 5831830"/>
                  <a:gd name="connsiteY59" fmla="*/ 1191986 h 2153512"/>
                  <a:gd name="connsiteX60" fmla="*/ 4896266 w 5831830"/>
                  <a:gd name="connsiteY60" fmla="*/ 1107186 h 2153512"/>
                  <a:gd name="connsiteX61" fmla="*/ 5296888 w 5831830"/>
                  <a:gd name="connsiteY61" fmla="*/ 1174337 h 2153512"/>
                  <a:gd name="connsiteX62" fmla="*/ 5299269 w 5831830"/>
                  <a:gd name="connsiteY62" fmla="*/ 1176052 h 2153512"/>
                  <a:gd name="connsiteX63" fmla="*/ 5626262 w 5831830"/>
                  <a:gd name="connsiteY63" fmla="*/ 1483424 h 2153512"/>
                  <a:gd name="connsiteX64" fmla="*/ 5680674 w 5831830"/>
                  <a:gd name="connsiteY64" fmla="*/ 1744623 h 2153512"/>
                  <a:gd name="connsiteX65" fmla="*/ 5623903 w 5831830"/>
                  <a:gd name="connsiteY65" fmla="*/ 1821320 h 2153512"/>
                  <a:gd name="connsiteX66" fmla="*/ 5662175 w 5831830"/>
                  <a:gd name="connsiteY66" fmla="*/ 1764895 h 2153512"/>
                  <a:gd name="connsiteX67" fmla="*/ 5616071 w 5831830"/>
                  <a:gd name="connsiteY67" fmla="*/ 1480566 h 2153512"/>
                  <a:gd name="connsiteX68" fmla="*/ 5293744 w 5831830"/>
                  <a:gd name="connsiteY68" fmla="*/ 1176242 h 2153512"/>
                  <a:gd name="connsiteX69" fmla="*/ 4900838 w 5831830"/>
                  <a:gd name="connsiteY69" fmla="*/ 1110424 h 2153512"/>
                  <a:gd name="connsiteX70" fmla="*/ 4114066 w 5831830"/>
                  <a:gd name="connsiteY70" fmla="*/ 1072041 h 2153512"/>
                  <a:gd name="connsiteX71" fmla="*/ 4104452 w 5831830"/>
                  <a:gd name="connsiteY71" fmla="*/ 1109712 h 2153512"/>
                  <a:gd name="connsiteX72" fmla="*/ 3531075 w 5831830"/>
                  <a:gd name="connsiteY72" fmla="*/ 1210027 h 2153512"/>
                  <a:gd name="connsiteX73" fmla="*/ 3469748 w 5831830"/>
                  <a:gd name="connsiteY73" fmla="*/ 1204205 h 2153512"/>
                  <a:gd name="connsiteX74" fmla="*/ 3702258 w 5831830"/>
                  <a:gd name="connsiteY74" fmla="*/ 1396996 h 2153512"/>
                  <a:gd name="connsiteX75" fmla="*/ 3987165 w 5831830"/>
                  <a:gd name="connsiteY75" fmla="*/ 1406140 h 2153512"/>
                  <a:gd name="connsiteX76" fmla="*/ 4512699 w 5831830"/>
                  <a:gd name="connsiteY76" fmla="*/ 1229252 h 2153512"/>
                  <a:gd name="connsiteX77" fmla="*/ 4512509 w 5831830"/>
                  <a:gd name="connsiteY77" fmla="*/ 1180757 h 2153512"/>
                  <a:gd name="connsiteX78" fmla="*/ 4683272 w 5831830"/>
                  <a:gd name="connsiteY78" fmla="*/ 1044094 h 2153512"/>
                  <a:gd name="connsiteX79" fmla="*/ 4714167 w 5831830"/>
                  <a:gd name="connsiteY79" fmla="*/ 1064903 h 2153512"/>
                  <a:gd name="connsiteX80" fmla="*/ 4910458 w 5831830"/>
                  <a:gd name="connsiteY80" fmla="*/ 1287876 h 2153512"/>
                  <a:gd name="connsiteX81" fmla="*/ 4911029 w 5831830"/>
                  <a:gd name="connsiteY81" fmla="*/ 1289400 h 2153512"/>
                  <a:gd name="connsiteX82" fmla="*/ 4911029 w 5831830"/>
                  <a:gd name="connsiteY82" fmla="*/ 1289495 h 2153512"/>
                  <a:gd name="connsiteX83" fmla="*/ 4532906 w 5831830"/>
                  <a:gd name="connsiteY83" fmla="*/ 1186323 h 2153512"/>
                  <a:gd name="connsiteX84" fmla="*/ 4533624 w 5831830"/>
                  <a:gd name="connsiteY84" fmla="*/ 1235574 h 2153512"/>
                  <a:gd name="connsiteX85" fmla="*/ 4003000 w 5831830"/>
                  <a:gd name="connsiteY85" fmla="*/ 1416261 h 2153512"/>
                  <a:gd name="connsiteX86" fmla="*/ 3714613 w 5831830"/>
                  <a:gd name="connsiteY86" fmla="*/ 1407241 h 2153512"/>
                  <a:gd name="connsiteX87" fmla="*/ 4172938 w 5831830"/>
                  <a:gd name="connsiteY87" fmla="*/ 1787271 h 2153512"/>
                  <a:gd name="connsiteX88" fmla="*/ 4167032 w 5831830"/>
                  <a:gd name="connsiteY88" fmla="*/ 1786985 h 2153512"/>
                  <a:gd name="connsiteX89" fmla="*/ 3526551 w 5831830"/>
                  <a:gd name="connsiteY89" fmla="*/ 1727103 h 2153512"/>
                  <a:gd name="connsiteX90" fmla="*/ 3476346 w 5831830"/>
                  <a:gd name="connsiteY90" fmla="*/ 1719419 h 2153512"/>
                  <a:gd name="connsiteX91" fmla="*/ 3679543 w 5831830"/>
                  <a:gd name="connsiteY91" fmla="*/ 2072735 h 2153512"/>
                  <a:gd name="connsiteX92" fmla="*/ 5738752 w 5831830"/>
                  <a:gd name="connsiteY92" fmla="*/ 1514094 h 2153512"/>
                  <a:gd name="connsiteX93" fmla="*/ 5329273 w 5831830"/>
                  <a:gd name="connsiteY93" fmla="*/ 1153477 h 2153512"/>
                  <a:gd name="connsiteX94" fmla="*/ 4104942 w 5831830"/>
                  <a:gd name="connsiteY94" fmla="*/ 1043179 h 2153512"/>
                  <a:gd name="connsiteX95" fmla="*/ 4113816 w 5831830"/>
                  <a:gd name="connsiteY95" fmla="*/ 1069299 h 2153512"/>
                  <a:gd name="connsiteX96" fmla="*/ 4511632 w 5831830"/>
                  <a:gd name="connsiteY96" fmla="*/ 1177836 h 2153512"/>
                  <a:gd name="connsiteX97" fmla="*/ 4497880 w 5831830"/>
                  <a:gd name="connsiteY97" fmla="*/ 1150390 h 2153512"/>
                  <a:gd name="connsiteX98" fmla="*/ 4608015 w 5831830"/>
                  <a:gd name="connsiteY98" fmla="*/ 1031351 h 2153512"/>
                  <a:gd name="connsiteX99" fmla="*/ 4608111 w 5831830"/>
                  <a:gd name="connsiteY99" fmla="*/ 1031415 h 2153512"/>
                  <a:gd name="connsiteX100" fmla="*/ 4795586 w 5831830"/>
                  <a:gd name="connsiteY100" fmla="*/ 1230249 h 2153512"/>
                  <a:gd name="connsiteX101" fmla="*/ 4795396 w 5831830"/>
                  <a:gd name="connsiteY101" fmla="*/ 1230154 h 2153512"/>
                  <a:gd name="connsiteX102" fmla="*/ 4796158 w 5831830"/>
                  <a:gd name="connsiteY102" fmla="*/ 1231773 h 2153512"/>
                  <a:gd name="connsiteX103" fmla="*/ 4518085 w 5831830"/>
                  <a:gd name="connsiteY103" fmla="*/ 1155903 h 2153512"/>
                  <a:gd name="connsiteX104" fmla="*/ 4532078 w 5831830"/>
                  <a:gd name="connsiteY104" fmla="*/ 1183414 h 2153512"/>
                  <a:gd name="connsiteX105" fmla="*/ 4899599 w 5831830"/>
                  <a:gd name="connsiteY105" fmla="*/ 1283685 h 2153512"/>
                  <a:gd name="connsiteX106" fmla="*/ 4704528 w 5831830"/>
                  <a:gd name="connsiteY106" fmla="*/ 1062490 h 2153512"/>
                  <a:gd name="connsiteX107" fmla="*/ 4675178 w 5831830"/>
                  <a:gd name="connsiteY107" fmla="*/ 1042723 h 2153512"/>
                  <a:gd name="connsiteX108" fmla="*/ 4377052 w 5831830"/>
                  <a:gd name="connsiteY108" fmla="*/ 992244 h 2153512"/>
                  <a:gd name="connsiteX109" fmla="*/ 4396168 w 5831830"/>
                  <a:gd name="connsiteY109" fmla="*/ 1005788 h 2153512"/>
                  <a:gd name="connsiteX110" fmla="*/ 4488801 w 5831830"/>
                  <a:gd name="connsiteY110" fmla="*/ 1098330 h 2153512"/>
                  <a:gd name="connsiteX111" fmla="*/ 4516556 w 5831830"/>
                  <a:gd name="connsiteY111" fmla="*/ 1152897 h 2153512"/>
                  <a:gd name="connsiteX112" fmla="*/ 4784728 w 5831830"/>
                  <a:gd name="connsiteY112" fmla="*/ 1226058 h 2153512"/>
                  <a:gd name="connsiteX113" fmla="*/ 4713977 w 5831830"/>
                  <a:gd name="connsiteY113" fmla="*/ 1130186 h 2153512"/>
                  <a:gd name="connsiteX114" fmla="*/ 4599469 w 5831830"/>
                  <a:gd name="connsiteY114" fmla="*/ 1029904 h 2153512"/>
                  <a:gd name="connsiteX115" fmla="*/ 4027014 w 5831830"/>
                  <a:gd name="connsiteY115" fmla="*/ 932974 h 2153512"/>
                  <a:gd name="connsiteX116" fmla="*/ 4092046 w 5831830"/>
                  <a:gd name="connsiteY116" fmla="*/ 1005221 h 2153512"/>
                  <a:gd name="connsiteX117" fmla="*/ 4103977 w 5831830"/>
                  <a:gd name="connsiteY117" fmla="*/ 1040340 h 2153512"/>
                  <a:gd name="connsiteX118" fmla="*/ 4496377 w 5831830"/>
                  <a:gd name="connsiteY118" fmla="*/ 1147392 h 2153512"/>
                  <a:gd name="connsiteX119" fmla="*/ 4469653 w 5831830"/>
                  <a:gd name="connsiteY119" fmla="*/ 1094058 h 2153512"/>
                  <a:gd name="connsiteX120" fmla="*/ 4378680 w 5831830"/>
                  <a:gd name="connsiteY120" fmla="*/ 1002688 h 2153512"/>
                  <a:gd name="connsiteX121" fmla="*/ 4359890 w 5831830"/>
                  <a:gd name="connsiteY121" fmla="*/ 989338 h 2153512"/>
                  <a:gd name="connsiteX122" fmla="*/ 1581433 w 5831830"/>
                  <a:gd name="connsiteY122" fmla="*/ 835479 h 2153512"/>
                  <a:gd name="connsiteX123" fmla="*/ 822138 w 5831830"/>
                  <a:gd name="connsiteY123" fmla="*/ 887349 h 2153512"/>
                  <a:gd name="connsiteX124" fmla="*/ 2340899 w 5831830"/>
                  <a:gd name="connsiteY124" fmla="*/ 1475423 h 2153512"/>
                  <a:gd name="connsiteX125" fmla="*/ 3291483 w 5831830"/>
                  <a:gd name="connsiteY125" fmla="*/ 1685306 h 2153512"/>
                  <a:gd name="connsiteX126" fmla="*/ 3456997 w 5831830"/>
                  <a:gd name="connsiteY126" fmla="*/ 1708437 h 2153512"/>
                  <a:gd name="connsiteX127" fmla="*/ 3252290 w 5831830"/>
                  <a:gd name="connsiteY127" fmla="*/ 1349974 h 2153512"/>
                  <a:gd name="connsiteX128" fmla="*/ 3175358 w 5831830"/>
                  <a:gd name="connsiteY128" fmla="*/ 1337352 h 2153512"/>
                  <a:gd name="connsiteX129" fmla="*/ 2557212 w 5831830"/>
                  <a:gd name="connsiteY129" fmla="*/ 1196531 h 2153512"/>
                  <a:gd name="connsiteX130" fmla="*/ 2557212 w 5831830"/>
                  <a:gd name="connsiteY130" fmla="*/ 1196626 h 2153512"/>
                  <a:gd name="connsiteX131" fmla="*/ 1812562 w 5831830"/>
                  <a:gd name="connsiteY131" fmla="*/ 945133 h 2153512"/>
                  <a:gd name="connsiteX132" fmla="*/ 2268033 w 5831830"/>
                  <a:gd name="connsiteY132" fmla="*/ 788575 h 2153512"/>
                  <a:gd name="connsiteX133" fmla="*/ 1602368 w 5831830"/>
                  <a:gd name="connsiteY133" fmla="*/ 834049 h 2153512"/>
                  <a:gd name="connsiteX134" fmla="*/ 1829773 w 5831830"/>
                  <a:gd name="connsiteY134" fmla="*/ 941779 h 2153512"/>
                  <a:gd name="connsiteX135" fmla="*/ 2562927 w 5831830"/>
                  <a:gd name="connsiteY135" fmla="*/ 1189292 h 2153512"/>
                  <a:gd name="connsiteX136" fmla="*/ 3171335 w 5831830"/>
                  <a:gd name="connsiteY136" fmla="*/ 1327946 h 2153512"/>
                  <a:gd name="connsiteX137" fmla="*/ 3246791 w 5831830"/>
                  <a:gd name="connsiteY137" fmla="*/ 1340345 h 2153512"/>
                  <a:gd name="connsiteX138" fmla="*/ 3142523 w 5831830"/>
                  <a:gd name="connsiteY138" fmla="*/ 1157763 h 2153512"/>
                  <a:gd name="connsiteX139" fmla="*/ 3148524 w 5831830"/>
                  <a:gd name="connsiteY139" fmla="*/ 1158811 h 2153512"/>
                  <a:gd name="connsiteX140" fmla="*/ 3344211 w 5831830"/>
                  <a:gd name="connsiteY140" fmla="*/ 1187395 h 2153512"/>
                  <a:gd name="connsiteX141" fmla="*/ 3234439 w 5831830"/>
                  <a:gd name="connsiteY141" fmla="*/ 1093850 h 2153512"/>
                  <a:gd name="connsiteX142" fmla="*/ 2719136 w 5831830"/>
                  <a:gd name="connsiteY142" fmla="*/ 987932 h 2153512"/>
                  <a:gd name="connsiteX143" fmla="*/ 2303084 w 5831830"/>
                  <a:gd name="connsiteY143" fmla="*/ 848010 h 2153512"/>
                  <a:gd name="connsiteX144" fmla="*/ 2242505 w 5831830"/>
                  <a:gd name="connsiteY144" fmla="*/ 836675 h 2153512"/>
                  <a:gd name="connsiteX145" fmla="*/ 2236409 w 5831830"/>
                  <a:gd name="connsiteY145" fmla="*/ 817530 h 2153512"/>
                  <a:gd name="connsiteX146" fmla="*/ 2299846 w 5831830"/>
                  <a:gd name="connsiteY146" fmla="*/ 828484 h 2153512"/>
                  <a:gd name="connsiteX147" fmla="*/ 2310418 w 5831830"/>
                  <a:gd name="connsiteY147" fmla="*/ 846772 h 2153512"/>
                  <a:gd name="connsiteX148" fmla="*/ 2721422 w 5831830"/>
                  <a:gd name="connsiteY148" fmla="*/ 984884 h 2153512"/>
                  <a:gd name="connsiteX149" fmla="*/ 3235486 w 5831830"/>
                  <a:gd name="connsiteY149" fmla="*/ 1090231 h 2153512"/>
                  <a:gd name="connsiteX150" fmla="*/ 3240439 w 5831830"/>
                  <a:gd name="connsiteY150" fmla="*/ 1090898 h 2153512"/>
                  <a:gd name="connsiteX151" fmla="*/ 3242725 w 5831830"/>
                  <a:gd name="connsiteY151" fmla="*/ 1092803 h 2153512"/>
                  <a:gd name="connsiteX152" fmla="*/ 3356050 w 5831830"/>
                  <a:gd name="connsiteY152" fmla="*/ 1189124 h 2153512"/>
                  <a:gd name="connsiteX153" fmla="*/ 3356678 w 5831830"/>
                  <a:gd name="connsiteY153" fmla="*/ 1189216 h 2153512"/>
                  <a:gd name="connsiteX154" fmla="*/ 3453493 w 5831830"/>
                  <a:gd name="connsiteY154" fmla="*/ 1198560 h 2153512"/>
                  <a:gd name="connsiteX155" fmla="*/ 3291304 w 5831830"/>
                  <a:gd name="connsiteY155" fmla="*/ 1063752 h 2153512"/>
                  <a:gd name="connsiteX156" fmla="*/ 2741711 w 5831830"/>
                  <a:gd name="connsiteY156" fmla="*/ 958501 h 2153512"/>
                  <a:gd name="connsiteX157" fmla="*/ 2268033 w 5831830"/>
                  <a:gd name="connsiteY157" fmla="*/ 788575 h 2153512"/>
                  <a:gd name="connsiteX158" fmla="*/ 3132835 w 5831830"/>
                  <a:gd name="connsiteY158" fmla="*/ 460676 h 2153512"/>
                  <a:gd name="connsiteX159" fmla="*/ 3058322 w 5831830"/>
                  <a:gd name="connsiteY159" fmla="*/ 557213 h 2153512"/>
                  <a:gd name="connsiteX160" fmla="*/ 3888806 w 5831830"/>
                  <a:gd name="connsiteY160" fmla="*/ 1007841 h 2153512"/>
                  <a:gd name="connsiteX161" fmla="*/ 3888902 w 5831830"/>
                  <a:gd name="connsiteY161" fmla="*/ 1007936 h 2153512"/>
                  <a:gd name="connsiteX162" fmla="*/ 4103550 w 5831830"/>
                  <a:gd name="connsiteY162" fmla="*/ 1066499 h 2153512"/>
                  <a:gd name="connsiteX163" fmla="*/ 4094697 w 5831830"/>
                  <a:gd name="connsiteY163" fmla="*/ 1040384 h 2153512"/>
                  <a:gd name="connsiteX164" fmla="*/ 3977865 w 5831830"/>
                  <a:gd name="connsiteY164" fmla="*/ 1008507 h 2153512"/>
                  <a:gd name="connsiteX165" fmla="*/ 3977484 w 5831830"/>
                  <a:gd name="connsiteY165" fmla="*/ 1007269 h 2153512"/>
                  <a:gd name="connsiteX166" fmla="*/ 3180241 w 5831830"/>
                  <a:gd name="connsiteY166" fmla="*/ 573881 h 2153512"/>
                  <a:gd name="connsiteX167" fmla="*/ 3147952 w 5831830"/>
                  <a:gd name="connsiteY167" fmla="*/ 569690 h 2153512"/>
                  <a:gd name="connsiteX168" fmla="*/ 3126806 w 5831830"/>
                  <a:gd name="connsiteY168" fmla="*/ 556927 h 2153512"/>
                  <a:gd name="connsiteX169" fmla="*/ 3160715 w 5831830"/>
                  <a:gd name="connsiteY169" fmla="*/ 560451 h 2153512"/>
                  <a:gd name="connsiteX170" fmla="*/ 3182432 w 5831830"/>
                  <a:gd name="connsiteY170" fmla="*/ 572453 h 2153512"/>
                  <a:gd name="connsiteX171" fmla="*/ 3987295 w 5831830"/>
                  <a:gd name="connsiteY171" fmla="*/ 1008507 h 2153512"/>
                  <a:gd name="connsiteX172" fmla="*/ 4093735 w 5831830"/>
                  <a:gd name="connsiteY172" fmla="*/ 1037545 h 2153512"/>
                  <a:gd name="connsiteX173" fmla="*/ 4081771 w 5831830"/>
                  <a:gd name="connsiteY173" fmla="*/ 1002256 h 2153512"/>
                  <a:gd name="connsiteX174" fmla="*/ 4016251 w 5831830"/>
                  <a:gd name="connsiteY174" fmla="*/ 929830 h 2153512"/>
                  <a:gd name="connsiteX175" fmla="*/ 4014441 w 5831830"/>
                  <a:gd name="connsiteY175" fmla="*/ 928211 h 2153512"/>
                  <a:gd name="connsiteX176" fmla="*/ 4018823 w 5831830"/>
                  <a:gd name="connsiteY176" fmla="*/ 928973 h 2153512"/>
                  <a:gd name="connsiteX177" fmla="*/ 4355145 w 5831830"/>
                  <a:gd name="connsiteY177" fmla="*/ 985966 h 2153512"/>
                  <a:gd name="connsiteX178" fmla="*/ 4245061 w 5831830"/>
                  <a:gd name="connsiteY178" fmla="*/ 907751 h 2153512"/>
                  <a:gd name="connsiteX179" fmla="*/ 3457634 w 5831830"/>
                  <a:gd name="connsiteY179" fmla="*/ 558949 h 2153512"/>
                  <a:gd name="connsiteX180" fmla="*/ 3174336 w 5831830"/>
                  <a:gd name="connsiteY180" fmla="*/ 406908 h 2153512"/>
                  <a:gd name="connsiteX181" fmla="*/ 3135175 w 5831830"/>
                  <a:gd name="connsiteY181" fmla="*/ 457644 h 2153512"/>
                  <a:gd name="connsiteX182" fmla="*/ 3463455 w 5831830"/>
                  <a:gd name="connsiteY182" fmla="*/ 556936 h 2153512"/>
                  <a:gd name="connsiteX183" fmla="*/ 4260530 w 5831830"/>
                  <a:gd name="connsiteY183" fmla="*/ 909686 h 2153512"/>
                  <a:gd name="connsiteX184" fmla="*/ 4372293 w 5831830"/>
                  <a:gd name="connsiteY184" fmla="*/ 988872 h 2153512"/>
                  <a:gd name="connsiteX185" fmla="*/ 4594709 w 5831830"/>
                  <a:gd name="connsiteY185" fmla="*/ 1026563 h 2153512"/>
                  <a:gd name="connsiteX186" fmla="*/ 4443315 w 5831830"/>
                  <a:gd name="connsiteY186" fmla="*/ 925404 h 2153512"/>
                  <a:gd name="connsiteX187" fmla="*/ 4252280 w 5831830"/>
                  <a:gd name="connsiteY187" fmla="*/ 820960 h 2153512"/>
                  <a:gd name="connsiteX188" fmla="*/ 4253613 w 5831830"/>
                  <a:gd name="connsiteY188" fmla="*/ 829342 h 2153512"/>
                  <a:gd name="connsiteX189" fmla="*/ 4244946 w 5831830"/>
                  <a:gd name="connsiteY189" fmla="*/ 826961 h 2153512"/>
                  <a:gd name="connsiteX190" fmla="*/ 4243136 w 5831830"/>
                  <a:gd name="connsiteY190" fmla="*/ 814959 h 2153512"/>
                  <a:gd name="connsiteX191" fmla="*/ 4294952 w 5831830"/>
                  <a:gd name="connsiteY191" fmla="*/ 829723 h 2153512"/>
                  <a:gd name="connsiteX192" fmla="*/ 4294666 w 5831830"/>
                  <a:gd name="connsiteY192" fmla="*/ 831533 h 2153512"/>
                  <a:gd name="connsiteX193" fmla="*/ 4258186 w 5831830"/>
                  <a:gd name="connsiteY193" fmla="*/ 821150 h 2153512"/>
                  <a:gd name="connsiteX194" fmla="*/ 4451186 w 5831830"/>
                  <a:gd name="connsiteY194" fmla="*/ 926568 h 2153512"/>
                  <a:gd name="connsiteX195" fmla="*/ 4602934 w 5831830"/>
                  <a:gd name="connsiteY195" fmla="*/ 1027956 h 2153512"/>
                  <a:gd name="connsiteX196" fmla="*/ 4670169 w 5831830"/>
                  <a:gd name="connsiteY196" fmla="*/ 1039350 h 2153512"/>
                  <a:gd name="connsiteX197" fmla="*/ 4531478 w 5831830"/>
                  <a:gd name="connsiteY197" fmla="*/ 945942 h 2153512"/>
                  <a:gd name="connsiteX198" fmla="*/ 3174336 w 5831830"/>
                  <a:gd name="connsiteY198" fmla="*/ 406908 h 2153512"/>
                  <a:gd name="connsiteX199" fmla="*/ 1584853 w 5831830"/>
                  <a:gd name="connsiteY199" fmla="*/ 253765 h 2153512"/>
                  <a:gd name="connsiteX200" fmla="*/ 1444107 w 5831830"/>
                  <a:gd name="connsiteY200" fmla="*/ 268540 h 2153512"/>
                  <a:gd name="connsiteX201" fmla="*/ 1306770 w 5831830"/>
                  <a:gd name="connsiteY201" fmla="*/ 304895 h 2153512"/>
                  <a:gd name="connsiteX202" fmla="*/ 1358562 w 5831830"/>
                  <a:gd name="connsiteY202" fmla="*/ 688943 h 2153512"/>
                  <a:gd name="connsiteX203" fmla="*/ 1397270 w 5831830"/>
                  <a:gd name="connsiteY203" fmla="*/ 712975 h 2153512"/>
                  <a:gd name="connsiteX204" fmla="*/ 2086201 w 5831830"/>
                  <a:gd name="connsiteY204" fmla="*/ 725615 h 2153512"/>
                  <a:gd name="connsiteX205" fmla="*/ 1962757 w 5831830"/>
                  <a:gd name="connsiteY205" fmla="*/ 483870 h 2153512"/>
                  <a:gd name="connsiteX206" fmla="*/ 2099726 w 5831830"/>
                  <a:gd name="connsiteY206" fmla="*/ 444151 h 2153512"/>
                  <a:gd name="connsiteX207" fmla="*/ 1828746 w 5831830"/>
                  <a:gd name="connsiteY207" fmla="*/ 248439 h 2153512"/>
                  <a:gd name="connsiteX208" fmla="*/ 1620263 w 5831830"/>
                  <a:gd name="connsiteY208" fmla="*/ 250047 h 2153512"/>
                  <a:gd name="connsiteX209" fmla="*/ 1590685 w 5831830"/>
                  <a:gd name="connsiteY209" fmla="*/ 253152 h 2153512"/>
                  <a:gd name="connsiteX210" fmla="*/ 2113823 w 5831830"/>
                  <a:gd name="connsiteY210" fmla="*/ 446532 h 2153512"/>
                  <a:gd name="connsiteX211" fmla="*/ 2110966 w 5831830"/>
                  <a:gd name="connsiteY211" fmla="*/ 446913 h 2153512"/>
                  <a:gd name="connsiteX212" fmla="*/ 1972948 w 5831830"/>
                  <a:gd name="connsiteY212" fmla="*/ 486632 h 2153512"/>
                  <a:gd name="connsiteX213" fmla="*/ 2099250 w 5831830"/>
                  <a:gd name="connsiteY213" fmla="*/ 727710 h 2153512"/>
                  <a:gd name="connsiteX214" fmla="*/ 2102489 w 5831830"/>
                  <a:gd name="connsiteY214" fmla="*/ 729710 h 2153512"/>
                  <a:gd name="connsiteX215" fmla="*/ 1404097 w 5831830"/>
                  <a:gd name="connsiteY215" fmla="*/ 717214 h 2153512"/>
                  <a:gd name="connsiteX216" fmla="*/ 1559787 w 5831830"/>
                  <a:gd name="connsiteY216" fmla="*/ 813876 h 2153512"/>
                  <a:gd name="connsiteX217" fmla="*/ 1593159 w 5831830"/>
                  <a:gd name="connsiteY217" fmla="*/ 829686 h 2153512"/>
                  <a:gd name="connsiteX218" fmla="*/ 2268223 w 5831830"/>
                  <a:gd name="connsiteY218" fmla="*/ 784098 h 2153512"/>
                  <a:gd name="connsiteX219" fmla="*/ 2272319 w 5831830"/>
                  <a:gd name="connsiteY219" fmla="*/ 786098 h 2153512"/>
                  <a:gd name="connsiteX220" fmla="*/ 2743997 w 5831830"/>
                  <a:gd name="connsiteY220" fmla="*/ 955738 h 2153512"/>
                  <a:gd name="connsiteX221" fmla="*/ 3291494 w 5831830"/>
                  <a:gd name="connsiteY221" fmla="*/ 1060228 h 2153512"/>
                  <a:gd name="connsiteX222" fmla="*/ 3296638 w 5831830"/>
                  <a:gd name="connsiteY222" fmla="*/ 1060704 h 2153512"/>
                  <a:gd name="connsiteX223" fmla="*/ 3299209 w 5831830"/>
                  <a:gd name="connsiteY223" fmla="*/ 1062799 h 2153512"/>
                  <a:gd name="connsiteX224" fmla="*/ 3464185 w 5831830"/>
                  <a:gd name="connsiteY224" fmla="*/ 1199592 h 2153512"/>
                  <a:gd name="connsiteX225" fmla="*/ 3521268 w 5831830"/>
                  <a:gd name="connsiteY225" fmla="*/ 1205102 h 2153512"/>
                  <a:gd name="connsiteX226" fmla="*/ 4093975 w 5831830"/>
                  <a:gd name="connsiteY226" fmla="*/ 1106556 h 2153512"/>
                  <a:gd name="connsiteX227" fmla="*/ 4103760 w 5831830"/>
                  <a:gd name="connsiteY227" fmla="*/ 1069229 h 2153512"/>
                  <a:gd name="connsiteX228" fmla="*/ 3878424 w 5831830"/>
                  <a:gd name="connsiteY228" fmla="*/ 1007745 h 2153512"/>
                  <a:gd name="connsiteX229" fmla="*/ 3878615 w 5831830"/>
                  <a:gd name="connsiteY229" fmla="*/ 1006412 h 2153512"/>
                  <a:gd name="connsiteX230" fmla="*/ 3052607 w 5831830"/>
                  <a:gd name="connsiteY230" fmla="*/ 557689 h 2153512"/>
                  <a:gd name="connsiteX231" fmla="*/ 3048130 w 5831830"/>
                  <a:gd name="connsiteY231" fmla="*/ 556451 h 2153512"/>
                  <a:gd name="connsiteX232" fmla="*/ 3124623 w 5831830"/>
                  <a:gd name="connsiteY232" fmla="*/ 458346 h 2153512"/>
                  <a:gd name="connsiteX233" fmla="*/ 2787678 w 5831830"/>
                  <a:gd name="connsiteY233" fmla="*/ 376068 h 2153512"/>
                  <a:gd name="connsiteX234" fmla="*/ 1828746 w 5831830"/>
                  <a:gd name="connsiteY234" fmla="*/ 248439 h 2153512"/>
                  <a:gd name="connsiteX235" fmla="*/ 906053 w 5831830"/>
                  <a:gd name="connsiteY235" fmla="*/ 2762 h 2153512"/>
                  <a:gd name="connsiteX236" fmla="*/ 399704 w 5831830"/>
                  <a:gd name="connsiteY236" fmla="*/ 57436 h 2153512"/>
                  <a:gd name="connsiteX237" fmla="*/ 237970 w 5831830"/>
                  <a:gd name="connsiteY237" fmla="*/ 691706 h 2153512"/>
                  <a:gd name="connsiteX238" fmla="*/ 1373821 w 5831830"/>
                  <a:gd name="connsiteY238" fmla="*/ 712545 h 2153512"/>
                  <a:gd name="connsiteX239" fmla="*/ 1335107 w 5831830"/>
                  <a:gd name="connsiteY239" fmla="*/ 688443 h 2153512"/>
                  <a:gd name="connsiteX240" fmla="*/ 1286291 w 5831830"/>
                  <a:gd name="connsiteY240" fmla="*/ 299276 h 2153512"/>
                  <a:gd name="connsiteX241" fmla="*/ 1425966 w 5831830"/>
                  <a:gd name="connsiteY241" fmla="*/ 262730 h 2153512"/>
                  <a:gd name="connsiteX242" fmla="*/ 1569052 w 5831830"/>
                  <a:gd name="connsiteY242" fmla="*/ 247921 h 2153512"/>
                  <a:gd name="connsiteX243" fmla="*/ 902148 w 5831830"/>
                  <a:gd name="connsiteY243" fmla="*/ 0 h 2153512"/>
                  <a:gd name="connsiteX244" fmla="*/ 905577 w 5831830"/>
                  <a:gd name="connsiteY244" fmla="*/ 0 h 2153512"/>
                  <a:gd name="connsiteX245" fmla="*/ 909196 w 5831830"/>
                  <a:gd name="connsiteY245" fmla="*/ 1238 h 2153512"/>
                  <a:gd name="connsiteX246" fmla="*/ 1574897 w 5831830"/>
                  <a:gd name="connsiteY246" fmla="*/ 247316 h 2153512"/>
                  <a:gd name="connsiteX247" fmla="*/ 1604734 w 5831830"/>
                  <a:gd name="connsiteY247" fmla="*/ 244228 h 2153512"/>
                  <a:gd name="connsiteX248" fmla="*/ 2717198 w 5831830"/>
                  <a:gd name="connsiteY248" fmla="*/ 357593 h 2153512"/>
                  <a:gd name="connsiteX249" fmla="*/ 3126908 w 5831830"/>
                  <a:gd name="connsiteY249" fmla="*/ 455416 h 2153512"/>
                  <a:gd name="connsiteX250" fmla="*/ 3167478 w 5831830"/>
                  <a:gd name="connsiteY250" fmla="*/ 403384 h 2153512"/>
                  <a:gd name="connsiteX251" fmla="*/ 3171479 w 5831830"/>
                  <a:gd name="connsiteY251" fmla="*/ 404432 h 2153512"/>
                  <a:gd name="connsiteX252" fmla="*/ 4539730 w 5831830"/>
                  <a:gd name="connsiteY252" fmla="*/ 947412 h 2153512"/>
                  <a:gd name="connsiteX253" fmla="*/ 4678266 w 5831830"/>
                  <a:gd name="connsiteY253" fmla="*/ 1040722 h 2153512"/>
                  <a:gd name="connsiteX254" fmla="*/ 5331844 w 5831830"/>
                  <a:gd name="connsiteY254" fmla="*/ 1151477 h 2153512"/>
                  <a:gd name="connsiteX255" fmla="*/ 5334225 w 5831830"/>
                  <a:gd name="connsiteY255" fmla="*/ 1153096 h 2153512"/>
                  <a:gd name="connsiteX256" fmla="*/ 5748849 w 5831830"/>
                  <a:gd name="connsiteY256" fmla="*/ 1516761 h 2153512"/>
                  <a:gd name="connsiteX257" fmla="*/ 3676018 w 5831830"/>
                  <a:gd name="connsiteY257" fmla="*/ 2079307 h 2153512"/>
                  <a:gd name="connsiteX258" fmla="*/ 3668158 w 5831830"/>
                  <a:gd name="connsiteY258" fmla="*/ 2078266 h 2153512"/>
                  <a:gd name="connsiteX259" fmla="*/ 3666017 w 5831830"/>
                  <a:gd name="connsiteY259" fmla="*/ 2074450 h 2153512"/>
                  <a:gd name="connsiteX260" fmla="*/ 3462016 w 5831830"/>
                  <a:gd name="connsiteY260" fmla="*/ 1717225 h 2153512"/>
                  <a:gd name="connsiteX261" fmla="*/ 3297436 w 5831830"/>
                  <a:gd name="connsiteY261" fmla="*/ 1692033 h 2153512"/>
                  <a:gd name="connsiteX262" fmla="*/ 2337184 w 5831830"/>
                  <a:gd name="connsiteY262" fmla="*/ 1480280 h 2153512"/>
                  <a:gd name="connsiteX263" fmla="*/ 804897 w 5831830"/>
                  <a:gd name="connsiteY263" fmla="*/ 885730 h 2153512"/>
                  <a:gd name="connsiteX264" fmla="*/ 800516 w 5831830"/>
                  <a:gd name="connsiteY264" fmla="*/ 883253 h 2153512"/>
                  <a:gd name="connsiteX265" fmla="*/ 806993 w 5831830"/>
                  <a:gd name="connsiteY265" fmla="*/ 882777 h 2153512"/>
                  <a:gd name="connsiteX266" fmla="*/ 1572205 w 5831830"/>
                  <a:gd name="connsiteY266" fmla="*/ 831101 h 2153512"/>
                  <a:gd name="connsiteX267" fmla="*/ 1538802 w 5831830"/>
                  <a:gd name="connsiteY267" fmla="*/ 815253 h 2153512"/>
                  <a:gd name="connsiteX268" fmla="*/ 1380647 w 5831830"/>
                  <a:gd name="connsiteY268" fmla="*/ 716794 h 2153512"/>
                  <a:gd name="connsiteX269" fmla="*/ 228635 w 5831830"/>
                  <a:gd name="connsiteY269" fmla="*/ 696182 h 2153512"/>
                  <a:gd name="connsiteX270" fmla="*/ 228730 w 5831830"/>
                  <a:gd name="connsiteY270" fmla="*/ 696182 h 2153512"/>
                  <a:gd name="connsiteX271" fmla="*/ 225873 w 5831830"/>
                  <a:gd name="connsiteY271" fmla="*/ 693801 h 2153512"/>
                  <a:gd name="connsiteX272" fmla="*/ 389417 w 5831830"/>
                  <a:gd name="connsiteY272" fmla="*/ 54673 h 2153512"/>
                  <a:gd name="connsiteX273" fmla="*/ 902148 w 5831830"/>
                  <a:gd name="connsiteY273" fmla="*/ 0 h 21535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</a:cxnLst>
                <a:rect l="l" t="t" r="r" b="b"/>
                <a:pathLst>
                  <a:path w="5831830" h="2153512">
                    <a:moveTo>
                      <a:pt x="3668112" y="2078260"/>
                    </a:moveTo>
                    <a:lnTo>
                      <a:pt x="3668158" y="2078266"/>
                    </a:lnTo>
                    <a:lnTo>
                      <a:pt x="3668208" y="2078355"/>
                    </a:lnTo>
                    <a:close/>
                    <a:moveTo>
                      <a:pt x="5258646" y="1998071"/>
                    </a:moveTo>
                    <a:lnTo>
                      <a:pt x="5254786" y="1999133"/>
                    </a:lnTo>
                    <a:lnTo>
                      <a:pt x="5249195" y="2000160"/>
                    </a:lnTo>
                    <a:close/>
                    <a:moveTo>
                      <a:pt x="5369506" y="1967597"/>
                    </a:moveTo>
                    <a:lnTo>
                      <a:pt x="5315907" y="1985416"/>
                    </a:lnTo>
                    <a:lnTo>
                      <a:pt x="5258646" y="1998071"/>
                    </a:lnTo>
                    <a:close/>
                    <a:moveTo>
                      <a:pt x="5384914" y="1962475"/>
                    </a:moveTo>
                    <a:lnTo>
                      <a:pt x="5377755" y="1965329"/>
                    </a:lnTo>
                    <a:lnTo>
                      <a:pt x="5369506" y="1967597"/>
                    </a:lnTo>
                    <a:close/>
                    <a:moveTo>
                      <a:pt x="5465461" y="1930355"/>
                    </a:moveTo>
                    <a:lnTo>
                      <a:pt x="5443192" y="1943100"/>
                    </a:lnTo>
                    <a:lnTo>
                      <a:pt x="5384914" y="1962475"/>
                    </a:lnTo>
                    <a:close/>
                    <a:moveTo>
                      <a:pt x="5567452" y="1871983"/>
                    </a:moveTo>
                    <a:lnTo>
                      <a:pt x="5561397" y="1877304"/>
                    </a:lnTo>
                    <a:cubicBezTo>
                      <a:pt x="5537702" y="1894102"/>
                      <a:pt x="5510554" y="1909883"/>
                      <a:pt x="5479949" y="1924578"/>
                    </a:cubicBezTo>
                    <a:lnTo>
                      <a:pt x="5465461" y="1930355"/>
                    </a:lnTo>
                    <a:close/>
                    <a:moveTo>
                      <a:pt x="5621666" y="1824341"/>
                    </a:moveTo>
                    <a:lnTo>
                      <a:pt x="5600330" y="1853166"/>
                    </a:lnTo>
                    <a:lnTo>
                      <a:pt x="5567452" y="1871983"/>
                    </a:lnTo>
                    <a:close/>
                    <a:moveTo>
                      <a:pt x="5623903" y="1821320"/>
                    </a:moveTo>
                    <a:lnTo>
                      <a:pt x="5622130" y="1823934"/>
                    </a:lnTo>
                    <a:lnTo>
                      <a:pt x="5621666" y="1824341"/>
                    </a:lnTo>
                    <a:close/>
                    <a:moveTo>
                      <a:pt x="3670875" y="1803559"/>
                    </a:moveTo>
                    <a:lnTo>
                      <a:pt x="3685258" y="1805654"/>
                    </a:lnTo>
                    <a:lnTo>
                      <a:pt x="3809845" y="2005394"/>
                    </a:lnTo>
                    <a:cubicBezTo>
                      <a:pt x="4369272" y="2069152"/>
                      <a:pt x="4802643" y="2070759"/>
                      <a:pt x="5111013" y="2025561"/>
                    </a:cubicBezTo>
                    <a:lnTo>
                      <a:pt x="5249195" y="2000160"/>
                    </a:lnTo>
                    <a:lnTo>
                      <a:pt x="5165236" y="2018717"/>
                    </a:lnTo>
                    <a:cubicBezTo>
                      <a:pt x="4840950" y="2076099"/>
                      <a:pt x="4380321" y="2077546"/>
                      <a:pt x="3807177" y="2011966"/>
                    </a:cubicBezTo>
                    <a:lnTo>
                      <a:pt x="3799367" y="2011108"/>
                    </a:lnTo>
                    <a:lnTo>
                      <a:pt x="3799463" y="2011013"/>
                    </a:lnTo>
                    <a:close/>
                    <a:moveTo>
                      <a:pt x="3265081" y="1352073"/>
                    </a:moveTo>
                    <a:lnTo>
                      <a:pt x="3471170" y="1710417"/>
                    </a:lnTo>
                    <a:lnTo>
                      <a:pt x="3738578" y="1747787"/>
                    </a:lnTo>
                    <a:cubicBezTo>
                      <a:pt x="3882794" y="1763691"/>
                      <a:pt x="4021633" y="1774603"/>
                      <a:pt x="4153411" y="1780318"/>
                    </a:cubicBezTo>
                    <a:lnTo>
                      <a:pt x="3703830" y="1406635"/>
                    </a:lnTo>
                    <a:lnTo>
                      <a:pt x="3600566" y="1396953"/>
                    </a:lnTo>
                    <a:lnTo>
                      <a:pt x="3947385" y="1691735"/>
                    </a:lnTo>
                    <a:cubicBezTo>
                      <a:pt x="3970911" y="1694306"/>
                      <a:pt x="3999010" y="1704689"/>
                      <a:pt x="4012917" y="1716404"/>
                    </a:cubicBezTo>
                    <a:lnTo>
                      <a:pt x="4012822" y="1716595"/>
                    </a:lnTo>
                    <a:cubicBezTo>
                      <a:pt x="4028061" y="1729454"/>
                      <a:pt x="4020537" y="1739074"/>
                      <a:pt x="3995772" y="1737931"/>
                    </a:cubicBezTo>
                    <a:cubicBezTo>
                      <a:pt x="3970911" y="1736788"/>
                      <a:pt x="3938336" y="1725263"/>
                      <a:pt x="3923286" y="1712309"/>
                    </a:cubicBezTo>
                    <a:cubicBezTo>
                      <a:pt x="3909570" y="1700498"/>
                      <a:pt x="3915381" y="1691735"/>
                      <a:pt x="3935479" y="1691258"/>
                    </a:cubicBezTo>
                    <a:lnTo>
                      <a:pt x="3588830" y="1395853"/>
                    </a:lnTo>
                    <a:lnTo>
                      <a:pt x="3541629" y="1391427"/>
                    </a:lnTo>
                    <a:cubicBezTo>
                      <a:pt x="3484175" y="1384973"/>
                      <a:pt x="3424818" y="1377259"/>
                      <a:pt x="3363719" y="1368256"/>
                    </a:cubicBezTo>
                    <a:close/>
                    <a:moveTo>
                      <a:pt x="3361429" y="1193697"/>
                    </a:moveTo>
                    <a:lnTo>
                      <a:pt x="3588427" y="1386636"/>
                    </a:lnTo>
                    <a:lnTo>
                      <a:pt x="3691455" y="1396349"/>
                    </a:lnTo>
                    <a:lnTo>
                      <a:pt x="3459064" y="1203191"/>
                    </a:lnTo>
                    <a:lnTo>
                      <a:pt x="3365948" y="1194350"/>
                    </a:lnTo>
                    <a:close/>
                    <a:moveTo>
                      <a:pt x="3157001" y="1164145"/>
                    </a:moveTo>
                    <a:lnTo>
                      <a:pt x="3259541" y="1342441"/>
                    </a:lnTo>
                    <a:lnTo>
                      <a:pt x="3356864" y="1358433"/>
                    </a:lnTo>
                    <a:cubicBezTo>
                      <a:pt x="3417056" y="1367322"/>
                      <a:pt x="3475543" y="1374945"/>
                      <a:pt x="3532166" y="1381331"/>
                    </a:cubicBezTo>
                    <a:lnTo>
                      <a:pt x="3576719" y="1385532"/>
                    </a:lnTo>
                    <a:lnTo>
                      <a:pt x="3349599" y="1191986"/>
                    </a:lnTo>
                    <a:close/>
                    <a:moveTo>
                      <a:pt x="4896266" y="1107186"/>
                    </a:moveTo>
                    <a:lnTo>
                      <a:pt x="5296888" y="1174337"/>
                    </a:lnTo>
                    <a:lnTo>
                      <a:pt x="5299269" y="1176052"/>
                    </a:lnTo>
                    <a:cubicBezTo>
                      <a:pt x="5448240" y="1280636"/>
                      <a:pt x="5559777" y="1383982"/>
                      <a:pt x="5626262" y="1483424"/>
                    </a:cubicBezTo>
                    <a:cubicBezTo>
                      <a:pt x="5689651" y="1578341"/>
                      <a:pt x="5709487" y="1666709"/>
                      <a:pt x="5680674" y="1744623"/>
                    </a:cubicBezTo>
                    <a:lnTo>
                      <a:pt x="5623903" y="1821320"/>
                    </a:lnTo>
                    <a:lnTo>
                      <a:pt x="5662175" y="1764895"/>
                    </a:lnTo>
                    <a:cubicBezTo>
                      <a:pt x="5701790" y="1682585"/>
                      <a:pt x="5686318" y="1586294"/>
                      <a:pt x="5616071" y="1480566"/>
                    </a:cubicBezTo>
                    <a:cubicBezTo>
                      <a:pt x="5550634" y="1382173"/>
                      <a:pt x="5440715" y="1279779"/>
                      <a:pt x="5293744" y="1176242"/>
                    </a:cubicBezTo>
                    <a:lnTo>
                      <a:pt x="4900838" y="1110424"/>
                    </a:lnTo>
                    <a:close/>
                    <a:moveTo>
                      <a:pt x="4114066" y="1072041"/>
                    </a:moveTo>
                    <a:lnTo>
                      <a:pt x="4104452" y="1109712"/>
                    </a:lnTo>
                    <a:cubicBezTo>
                      <a:pt x="4057986" y="1193826"/>
                      <a:pt x="3850403" y="1232066"/>
                      <a:pt x="3531075" y="1210027"/>
                    </a:cubicBezTo>
                    <a:lnTo>
                      <a:pt x="3469748" y="1204205"/>
                    </a:lnTo>
                    <a:lnTo>
                      <a:pt x="3702258" y="1396996"/>
                    </a:lnTo>
                    <a:lnTo>
                      <a:pt x="3987165" y="1406140"/>
                    </a:lnTo>
                    <a:cubicBezTo>
                      <a:pt x="4295234" y="1400608"/>
                      <a:pt x="4488601" y="1338495"/>
                      <a:pt x="4512699" y="1229252"/>
                    </a:cubicBezTo>
                    <a:lnTo>
                      <a:pt x="4512509" y="1180757"/>
                    </a:lnTo>
                    <a:close/>
                    <a:moveTo>
                      <a:pt x="4683272" y="1044094"/>
                    </a:moveTo>
                    <a:lnTo>
                      <a:pt x="4714167" y="1064903"/>
                    </a:lnTo>
                    <a:cubicBezTo>
                      <a:pt x="4814988" y="1142477"/>
                      <a:pt x="4883383" y="1217963"/>
                      <a:pt x="4910458" y="1287876"/>
                    </a:cubicBezTo>
                    <a:lnTo>
                      <a:pt x="4911029" y="1289400"/>
                    </a:lnTo>
                    <a:lnTo>
                      <a:pt x="4911029" y="1289495"/>
                    </a:lnTo>
                    <a:lnTo>
                      <a:pt x="4532906" y="1186323"/>
                    </a:lnTo>
                    <a:lnTo>
                      <a:pt x="4533624" y="1235574"/>
                    </a:lnTo>
                    <a:cubicBezTo>
                      <a:pt x="4510393" y="1346815"/>
                      <a:pt x="4315133" y="1410312"/>
                      <a:pt x="4003000" y="1416261"/>
                    </a:cubicBezTo>
                    <a:lnTo>
                      <a:pt x="3714613" y="1407241"/>
                    </a:lnTo>
                    <a:lnTo>
                      <a:pt x="4172938" y="1787271"/>
                    </a:lnTo>
                    <a:lnTo>
                      <a:pt x="4167032" y="1786985"/>
                    </a:lnTo>
                    <a:cubicBezTo>
                      <a:pt x="3967829" y="1778663"/>
                      <a:pt x="3752405" y="1758473"/>
                      <a:pt x="3526551" y="1727103"/>
                    </a:cubicBezTo>
                    <a:lnTo>
                      <a:pt x="3476346" y="1719419"/>
                    </a:lnTo>
                    <a:lnTo>
                      <a:pt x="3679543" y="2072735"/>
                    </a:lnTo>
                    <a:cubicBezTo>
                      <a:pt x="5385565" y="2294668"/>
                      <a:pt x="6071651" y="1984438"/>
                      <a:pt x="5738752" y="1514094"/>
                    </a:cubicBezTo>
                    <a:cubicBezTo>
                      <a:pt x="5655885" y="1397031"/>
                      <a:pt x="5515963" y="1275873"/>
                      <a:pt x="5329273" y="1153477"/>
                    </a:cubicBezTo>
                    <a:close/>
                    <a:moveTo>
                      <a:pt x="4104942" y="1043179"/>
                    </a:moveTo>
                    <a:lnTo>
                      <a:pt x="4113816" y="1069299"/>
                    </a:lnTo>
                    <a:lnTo>
                      <a:pt x="4511632" y="1177836"/>
                    </a:lnTo>
                    <a:lnTo>
                      <a:pt x="4497880" y="1150390"/>
                    </a:lnTo>
                    <a:close/>
                    <a:moveTo>
                      <a:pt x="4608015" y="1031351"/>
                    </a:moveTo>
                    <a:lnTo>
                      <a:pt x="4608111" y="1031415"/>
                    </a:lnTo>
                    <a:cubicBezTo>
                      <a:pt x="4699693" y="1100614"/>
                      <a:pt x="4764201" y="1167908"/>
                      <a:pt x="4795586" y="1230249"/>
                    </a:cubicBezTo>
                    <a:lnTo>
                      <a:pt x="4795396" y="1230154"/>
                    </a:lnTo>
                    <a:lnTo>
                      <a:pt x="4796158" y="1231773"/>
                    </a:lnTo>
                    <a:lnTo>
                      <a:pt x="4518085" y="1155903"/>
                    </a:lnTo>
                    <a:lnTo>
                      <a:pt x="4532078" y="1183414"/>
                    </a:lnTo>
                    <a:lnTo>
                      <a:pt x="4899599" y="1283685"/>
                    </a:lnTo>
                    <a:cubicBezTo>
                      <a:pt x="4872524" y="1214319"/>
                      <a:pt x="4804575" y="1139441"/>
                      <a:pt x="4704528" y="1062490"/>
                    </a:cubicBezTo>
                    <a:lnTo>
                      <a:pt x="4675178" y="1042723"/>
                    </a:lnTo>
                    <a:close/>
                    <a:moveTo>
                      <a:pt x="4377052" y="992244"/>
                    </a:moveTo>
                    <a:lnTo>
                      <a:pt x="4396168" y="1005788"/>
                    </a:lnTo>
                    <a:cubicBezTo>
                      <a:pt x="4434521" y="1037357"/>
                      <a:pt x="4465707" y="1068332"/>
                      <a:pt x="4488801" y="1098330"/>
                    </a:cubicBezTo>
                    <a:lnTo>
                      <a:pt x="4516556" y="1152897"/>
                    </a:lnTo>
                    <a:lnTo>
                      <a:pt x="4784728" y="1226058"/>
                    </a:lnTo>
                    <a:cubicBezTo>
                      <a:pt x="4769059" y="1195197"/>
                      <a:pt x="4745229" y="1163116"/>
                      <a:pt x="4713977" y="1130186"/>
                    </a:cubicBezTo>
                    <a:lnTo>
                      <a:pt x="4599469" y="1029904"/>
                    </a:lnTo>
                    <a:close/>
                    <a:moveTo>
                      <a:pt x="4027014" y="932974"/>
                    </a:moveTo>
                    <a:cubicBezTo>
                      <a:pt x="4055589" y="958025"/>
                      <a:pt x="4077378" y="982170"/>
                      <a:pt x="4092046" y="1005221"/>
                    </a:cubicBezTo>
                    <a:lnTo>
                      <a:pt x="4103977" y="1040340"/>
                    </a:lnTo>
                    <a:lnTo>
                      <a:pt x="4496377" y="1147392"/>
                    </a:lnTo>
                    <a:lnTo>
                      <a:pt x="4469653" y="1094058"/>
                    </a:lnTo>
                    <a:cubicBezTo>
                      <a:pt x="4447044" y="1064449"/>
                      <a:pt x="4416416" y="1033866"/>
                      <a:pt x="4378680" y="1002688"/>
                    </a:cubicBezTo>
                    <a:lnTo>
                      <a:pt x="4359890" y="989338"/>
                    </a:lnTo>
                    <a:close/>
                    <a:moveTo>
                      <a:pt x="1581433" y="835479"/>
                    </a:moveTo>
                    <a:lnTo>
                      <a:pt x="822138" y="887349"/>
                    </a:lnTo>
                    <a:cubicBezTo>
                      <a:pt x="1193517" y="1099757"/>
                      <a:pt x="1727203" y="1307973"/>
                      <a:pt x="2340899" y="1475423"/>
                    </a:cubicBezTo>
                    <a:cubicBezTo>
                      <a:pt x="2663558" y="1563434"/>
                      <a:pt x="2984908" y="1633943"/>
                      <a:pt x="3291483" y="1685306"/>
                    </a:cubicBezTo>
                    <a:lnTo>
                      <a:pt x="3456997" y="1708437"/>
                    </a:lnTo>
                    <a:lnTo>
                      <a:pt x="3252290" y="1349974"/>
                    </a:lnTo>
                    <a:lnTo>
                      <a:pt x="3175358" y="1337352"/>
                    </a:lnTo>
                    <a:cubicBezTo>
                      <a:pt x="2982092" y="1302525"/>
                      <a:pt x="2774596" y="1255842"/>
                      <a:pt x="2557212" y="1196531"/>
                    </a:cubicBezTo>
                    <a:lnTo>
                      <a:pt x="2557212" y="1196626"/>
                    </a:lnTo>
                    <a:cubicBezTo>
                      <a:pt x="2267366" y="1117545"/>
                      <a:pt x="2017698" y="1031772"/>
                      <a:pt x="1812562" y="945133"/>
                    </a:cubicBezTo>
                    <a:close/>
                    <a:moveTo>
                      <a:pt x="2268033" y="788575"/>
                    </a:moveTo>
                    <a:lnTo>
                      <a:pt x="1602368" y="834049"/>
                    </a:lnTo>
                    <a:lnTo>
                      <a:pt x="1829773" y="941779"/>
                    </a:lnTo>
                    <a:cubicBezTo>
                      <a:pt x="2031956" y="1027081"/>
                      <a:pt x="2277796" y="1111497"/>
                      <a:pt x="2562927" y="1189292"/>
                    </a:cubicBezTo>
                    <a:cubicBezTo>
                      <a:pt x="2776775" y="1247639"/>
                      <a:pt x="2981009" y="1293608"/>
                      <a:pt x="3171335" y="1327946"/>
                    </a:cubicBezTo>
                    <a:lnTo>
                      <a:pt x="3246791" y="1340345"/>
                    </a:lnTo>
                    <a:lnTo>
                      <a:pt x="3142523" y="1157763"/>
                    </a:lnTo>
                    <a:lnTo>
                      <a:pt x="3148524" y="1158811"/>
                    </a:lnTo>
                    <a:lnTo>
                      <a:pt x="3344211" y="1187395"/>
                    </a:lnTo>
                    <a:lnTo>
                      <a:pt x="3234439" y="1093850"/>
                    </a:lnTo>
                    <a:cubicBezTo>
                      <a:pt x="3071656" y="1071943"/>
                      <a:pt x="2892682" y="1035272"/>
                      <a:pt x="2719136" y="987932"/>
                    </a:cubicBezTo>
                    <a:cubicBezTo>
                      <a:pt x="2569117" y="946975"/>
                      <a:pt x="2425861" y="898683"/>
                      <a:pt x="2303084" y="848010"/>
                    </a:cubicBezTo>
                    <a:cubicBezTo>
                      <a:pt x="2286796" y="849248"/>
                      <a:pt x="2260698" y="844486"/>
                      <a:pt x="2242505" y="836675"/>
                    </a:cubicBezTo>
                    <a:cubicBezTo>
                      <a:pt x="2223074" y="828293"/>
                      <a:pt x="2220407" y="819721"/>
                      <a:pt x="2236409" y="817530"/>
                    </a:cubicBezTo>
                    <a:cubicBezTo>
                      <a:pt x="2252221" y="815339"/>
                      <a:pt x="2280605" y="820197"/>
                      <a:pt x="2299846" y="828484"/>
                    </a:cubicBezTo>
                    <a:cubicBezTo>
                      <a:pt x="2317181" y="836009"/>
                      <a:pt x="2321277" y="843629"/>
                      <a:pt x="2310418" y="846772"/>
                    </a:cubicBezTo>
                    <a:cubicBezTo>
                      <a:pt x="2431767" y="896778"/>
                      <a:pt x="2573308" y="944498"/>
                      <a:pt x="2721422" y="984884"/>
                    </a:cubicBezTo>
                    <a:cubicBezTo>
                      <a:pt x="2894682" y="1032128"/>
                      <a:pt x="3073371" y="1068704"/>
                      <a:pt x="3235486" y="1090231"/>
                    </a:cubicBezTo>
                    <a:lnTo>
                      <a:pt x="3240439" y="1090898"/>
                    </a:lnTo>
                    <a:lnTo>
                      <a:pt x="3242725" y="1092803"/>
                    </a:lnTo>
                    <a:lnTo>
                      <a:pt x="3356050" y="1189124"/>
                    </a:lnTo>
                    <a:lnTo>
                      <a:pt x="3356678" y="1189216"/>
                    </a:lnTo>
                    <a:lnTo>
                      <a:pt x="3453493" y="1198560"/>
                    </a:lnTo>
                    <a:lnTo>
                      <a:pt x="3291304" y="1063752"/>
                    </a:lnTo>
                    <a:cubicBezTo>
                      <a:pt x="3122330" y="1046702"/>
                      <a:pt x="2931163" y="1010221"/>
                      <a:pt x="2741711" y="958501"/>
                    </a:cubicBezTo>
                    <a:cubicBezTo>
                      <a:pt x="2561593" y="909352"/>
                      <a:pt x="2397097" y="850201"/>
                      <a:pt x="2268033" y="788575"/>
                    </a:cubicBezTo>
                    <a:close/>
                    <a:moveTo>
                      <a:pt x="3132835" y="460676"/>
                    </a:moveTo>
                    <a:lnTo>
                      <a:pt x="3058322" y="557213"/>
                    </a:lnTo>
                    <a:cubicBezTo>
                      <a:pt x="3529238" y="686276"/>
                      <a:pt x="3901284" y="880968"/>
                      <a:pt x="3888806" y="1007841"/>
                    </a:cubicBezTo>
                    <a:lnTo>
                      <a:pt x="3888902" y="1007936"/>
                    </a:lnTo>
                    <a:lnTo>
                      <a:pt x="4103550" y="1066499"/>
                    </a:lnTo>
                    <a:lnTo>
                      <a:pt x="4094697" y="1040384"/>
                    </a:lnTo>
                    <a:lnTo>
                      <a:pt x="3977865" y="1008507"/>
                    </a:lnTo>
                    <a:lnTo>
                      <a:pt x="3977484" y="1007269"/>
                    </a:lnTo>
                    <a:cubicBezTo>
                      <a:pt x="3942051" y="878491"/>
                      <a:pt x="3607914" y="702850"/>
                      <a:pt x="3180241" y="573881"/>
                    </a:cubicBezTo>
                    <a:cubicBezTo>
                      <a:pt x="3175003" y="575310"/>
                      <a:pt x="3161573" y="573691"/>
                      <a:pt x="3147952" y="569690"/>
                    </a:cubicBezTo>
                    <a:cubicBezTo>
                      <a:pt x="3132712" y="565214"/>
                      <a:pt x="3123187" y="559499"/>
                      <a:pt x="3126806" y="556927"/>
                    </a:cubicBezTo>
                    <a:cubicBezTo>
                      <a:pt x="3130426" y="554450"/>
                      <a:pt x="3145570" y="555974"/>
                      <a:pt x="3160715" y="560451"/>
                    </a:cubicBezTo>
                    <a:cubicBezTo>
                      <a:pt x="3174622" y="564547"/>
                      <a:pt x="3183575" y="569690"/>
                      <a:pt x="3182432" y="572453"/>
                    </a:cubicBezTo>
                    <a:cubicBezTo>
                      <a:pt x="3612391" y="702088"/>
                      <a:pt x="3949004" y="878586"/>
                      <a:pt x="3987295" y="1008507"/>
                    </a:cubicBezTo>
                    <a:lnTo>
                      <a:pt x="4093735" y="1037545"/>
                    </a:lnTo>
                    <a:lnTo>
                      <a:pt x="4081771" y="1002256"/>
                    </a:lnTo>
                    <a:cubicBezTo>
                      <a:pt x="4067019" y="979170"/>
                      <a:pt x="4045064" y="954976"/>
                      <a:pt x="4016251" y="929830"/>
                    </a:cubicBezTo>
                    <a:lnTo>
                      <a:pt x="4014441" y="928211"/>
                    </a:lnTo>
                    <a:lnTo>
                      <a:pt x="4018823" y="928973"/>
                    </a:lnTo>
                    <a:lnTo>
                      <a:pt x="4355145" y="985966"/>
                    </a:lnTo>
                    <a:lnTo>
                      <a:pt x="4245061" y="907751"/>
                    </a:lnTo>
                    <a:cubicBezTo>
                      <a:pt x="4053665" y="787801"/>
                      <a:pt x="3775149" y="664843"/>
                      <a:pt x="3457634" y="558949"/>
                    </a:cubicBezTo>
                    <a:close/>
                    <a:moveTo>
                      <a:pt x="3174336" y="406908"/>
                    </a:moveTo>
                    <a:lnTo>
                      <a:pt x="3135175" y="457644"/>
                    </a:lnTo>
                    <a:lnTo>
                      <a:pt x="3463455" y="556936"/>
                    </a:lnTo>
                    <a:cubicBezTo>
                      <a:pt x="3784488" y="663957"/>
                      <a:pt x="4066413" y="788293"/>
                      <a:pt x="4260530" y="909686"/>
                    </a:cubicBezTo>
                    <a:lnTo>
                      <a:pt x="4372293" y="988872"/>
                    </a:lnTo>
                    <a:lnTo>
                      <a:pt x="4594709" y="1026563"/>
                    </a:lnTo>
                    <a:lnTo>
                      <a:pt x="4443315" y="925404"/>
                    </a:lnTo>
                    <a:cubicBezTo>
                      <a:pt x="4385333" y="890570"/>
                      <a:pt x="4321408" y="855631"/>
                      <a:pt x="4252280" y="820960"/>
                    </a:cubicBezTo>
                    <a:lnTo>
                      <a:pt x="4253613" y="829342"/>
                    </a:lnTo>
                    <a:lnTo>
                      <a:pt x="4244946" y="826961"/>
                    </a:lnTo>
                    <a:lnTo>
                      <a:pt x="4243136" y="814959"/>
                    </a:lnTo>
                    <a:lnTo>
                      <a:pt x="4294952" y="829723"/>
                    </a:lnTo>
                    <a:lnTo>
                      <a:pt x="4294666" y="831533"/>
                    </a:lnTo>
                    <a:lnTo>
                      <a:pt x="4258186" y="821150"/>
                    </a:lnTo>
                    <a:cubicBezTo>
                      <a:pt x="4328028" y="856131"/>
                      <a:pt x="4392614" y="891397"/>
                      <a:pt x="4451186" y="926568"/>
                    </a:cubicBezTo>
                    <a:lnTo>
                      <a:pt x="4602934" y="1027956"/>
                    </a:lnTo>
                    <a:lnTo>
                      <a:pt x="4670169" y="1039350"/>
                    </a:lnTo>
                    <a:lnTo>
                      <a:pt x="4531478" y="945942"/>
                    </a:lnTo>
                    <a:cubicBezTo>
                      <a:pt x="4206594" y="750538"/>
                      <a:pt x="3708511" y="552939"/>
                      <a:pt x="3174336" y="406908"/>
                    </a:cubicBezTo>
                    <a:close/>
                    <a:moveTo>
                      <a:pt x="1584853" y="253765"/>
                    </a:moveTo>
                    <a:lnTo>
                      <a:pt x="1444107" y="268540"/>
                    </a:lnTo>
                    <a:cubicBezTo>
                      <a:pt x="1391498" y="277627"/>
                      <a:pt x="1345358" y="289691"/>
                      <a:pt x="1306770" y="304895"/>
                    </a:cubicBezTo>
                    <a:cubicBezTo>
                      <a:pt x="1108650" y="382952"/>
                      <a:pt x="1137558" y="526256"/>
                      <a:pt x="1358562" y="688943"/>
                    </a:cubicBezTo>
                    <a:lnTo>
                      <a:pt x="1397270" y="712975"/>
                    </a:lnTo>
                    <a:lnTo>
                      <a:pt x="2086201" y="725615"/>
                    </a:lnTo>
                    <a:cubicBezTo>
                      <a:pt x="1917418" y="622840"/>
                      <a:pt x="1877032" y="535210"/>
                      <a:pt x="1962757" y="483870"/>
                    </a:cubicBezTo>
                    <a:cubicBezTo>
                      <a:pt x="1993999" y="465201"/>
                      <a:pt x="2040290" y="451866"/>
                      <a:pt x="2099726" y="444151"/>
                    </a:cubicBezTo>
                    <a:close/>
                    <a:moveTo>
                      <a:pt x="1828746" y="248439"/>
                    </a:moveTo>
                    <a:cubicBezTo>
                      <a:pt x="1754585" y="246270"/>
                      <a:pt x="1684730" y="246752"/>
                      <a:pt x="1620263" y="250047"/>
                    </a:cubicBezTo>
                    <a:lnTo>
                      <a:pt x="1590685" y="253152"/>
                    </a:lnTo>
                    <a:lnTo>
                      <a:pt x="2113823" y="446532"/>
                    </a:lnTo>
                    <a:lnTo>
                      <a:pt x="2110966" y="446913"/>
                    </a:lnTo>
                    <a:cubicBezTo>
                      <a:pt x="2050863" y="454533"/>
                      <a:pt x="2004286" y="467773"/>
                      <a:pt x="1972948" y="486632"/>
                    </a:cubicBezTo>
                    <a:cubicBezTo>
                      <a:pt x="1887985" y="537782"/>
                      <a:pt x="1929419" y="625316"/>
                      <a:pt x="2099250" y="727710"/>
                    </a:cubicBezTo>
                    <a:lnTo>
                      <a:pt x="2102489" y="729710"/>
                    </a:lnTo>
                    <a:lnTo>
                      <a:pt x="1404097" y="717214"/>
                    </a:lnTo>
                    <a:lnTo>
                      <a:pt x="1559787" y="813876"/>
                    </a:lnTo>
                    <a:lnTo>
                      <a:pt x="1593159" y="829686"/>
                    </a:lnTo>
                    <a:lnTo>
                      <a:pt x="2268223" y="784098"/>
                    </a:lnTo>
                    <a:lnTo>
                      <a:pt x="2272319" y="786098"/>
                    </a:lnTo>
                    <a:cubicBezTo>
                      <a:pt x="2400335" y="847630"/>
                      <a:pt x="2564355" y="906780"/>
                      <a:pt x="2743997" y="955738"/>
                    </a:cubicBezTo>
                    <a:cubicBezTo>
                      <a:pt x="2932782" y="1007269"/>
                      <a:pt x="3123378" y="1043464"/>
                      <a:pt x="3291494" y="1060228"/>
                    </a:cubicBezTo>
                    <a:lnTo>
                      <a:pt x="3296638" y="1060704"/>
                    </a:lnTo>
                    <a:lnTo>
                      <a:pt x="3299209" y="1062799"/>
                    </a:lnTo>
                    <a:lnTo>
                      <a:pt x="3464185" y="1199592"/>
                    </a:lnTo>
                    <a:lnTo>
                      <a:pt x="3521268" y="1205102"/>
                    </a:lnTo>
                    <a:cubicBezTo>
                      <a:pt x="3839644" y="1227595"/>
                      <a:pt x="4047127" y="1189983"/>
                      <a:pt x="4093975" y="1106556"/>
                    </a:cubicBezTo>
                    <a:lnTo>
                      <a:pt x="4103760" y="1069229"/>
                    </a:lnTo>
                    <a:lnTo>
                      <a:pt x="3878424" y="1007745"/>
                    </a:lnTo>
                    <a:lnTo>
                      <a:pt x="3878615" y="1006412"/>
                    </a:lnTo>
                    <a:cubicBezTo>
                      <a:pt x="3894331" y="880587"/>
                      <a:pt x="3522951" y="685991"/>
                      <a:pt x="3052607" y="557689"/>
                    </a:cubicBezTo>
                    <a:lnTo>
                      <a:pt x="3048130" y="556451"/>
                    </a:lnTo>
                    <a:lnTo>
                      <a:pt x="3124623" y="458346"/>
                    </a:lnTo>
                    <a:lnTo>
                      <a:pt x="2787678" y="376068"/>
                    </a:lnTo>
                    <a:cubicBezTo>
                      <a:pt x="2445511" y="301983"/>
                      <a:pt x="2106851" y="256572"/>
                      <a:pt x="1828746" y="248439"/>
                    </a:cubicBezTo>
                    <a:close/>
                    <a:moveTo>
                      <a:pt x="906053" y="2762"/>
                    </a:moveTo>
                    <a:cubicBezTo>
                      <a:pt x="711457" y="7144"/>
                      <a:pt x="540293" y="24956"/>
                      <a:pt x="399704" y="57436"/>
                    </a:cubicBezTo>
                    <a:cubicBezTo>
                      <a:pt x="-23301" y="154972"/>
                      <a:pt x="-128552" y="378619"/>
                      <a:pt x="237970" y="691706"/>
                    </a:cubicBezTo>
                    <a:lnTo>
                      <a:pt x="1373821" y="712545"/>
                    </a:lnTo>
                    <a:lnTo>
                      <a:pt x="1335107" y="688443"/>
                    </a:lnTo>
                    <a:cubicBezTo>
                      <a:pt x="1111674" y="523351"/>
                      <a:pt x="1083789" y="378095"/>
                      <a:pt x="1286291" y="299276"/>
                    </a:cubicBezTo>
                    <a:cubicBezTo>
                      <a:pt x="1325605" y="283976"/>
                      <a:pt x="1372528" y="271850"/>
                      <a:pt x="1425966" y="262730"/>
                    </a:cubicBezTo>
                    <a:lnTo>
                      <a:pt x="1569052" y="247921"/>
                    </a:lnTo>
                    <a:close/>
                    <a:moveTo>
                      <a:pt x="902148" y="0"/>
                    </a:moveTo>
                    <a:lnTo>
                      <a:pt x="905577" y="0"/>
                    </a:lnTo>
                    <a:cubicBezTo>
                      <a:pt x="905577" y="0"/>
                      <a:pt x="909196" y="1238"/>
                      <a:pt x="909196" y="1238"/>
                    </a:cubicBezTo>
                    <a:lnTo>
                      <a:pt x="1574897" y="247316"/>
                    </a:lnTo>
                    <a:lnTo>
                      <a:pt x="1604734" y="244228"/>
                    </a:lnTo>
                    <a:cubicBezTo>
                      <a:pt x="1898929" y="229511"/>
                      <a:pt x="2302937" y="272334"/>
                      <a:pt x="2717198" y="357593"/>
                    </a:cubicBezTo>
                    <a:lnTo>
                      <a:pt x="3126908" y="455416"/>
                    </a:lnTo>
                    <a:lnTo>
                      <a:pt x="3167478" y="403384"/>
                    </a:lnTo>
                    <a:lnTo>
                      <a:pt x="3171479" y="404432"/>
                    </a:lnTo>
                    <a:cubicBezTo>
                      <a:pt x="3709760" y="551295"/>
                      <a:pt x="4212175" y="750435"/>
                      <a:pt x="4539730" y="947412"/>
                    </a:cubicBezTo>
                    <a:lnTo>
                      <a:pt x="4678266" y="1040722"/>
                    </a:lnTo>
                    <a:lnTo>
                      <a:pt x="5331844" y="1151477"/>
                    </a:lnTo>
                    <a:lnTo>
                      <a:pt x="5334225" y="1153096"/>
                    </a:lnTo>
                    <a:cubicBezTo>
                      <a:pt x="5523106" y="1276445"/>
                      <a:pt x="5664838" y="1398746"/>
                      <a:pt x="5748849" y="1516761"/>
                    </a:cubicBezTo>
                    <a:cubicBezTo>
                      <a:pt x="6085939" y="1990534"/>
                      <a:pt x="5396233" y="2303907"/>
                      <a:pt x="3676018" y="2079307"/>
                    </a:cubicBezTo>
                    <a:lnTo>
                      <a:pt x="3668158" y="2078266"/>
                    </a:lnTo>
                    <a:lnTo>
                      <a:pt x="3666017" y="2074450"/>
                    </a:lnTo>
                    <a:lnTo>
                      <a:pt x="3462016" y="1717225"/>
                    </a:lnTo>
                    <a:lnTo>
                      <a:pt x="3297436" y="1692033"/>
                    </a:lnTo>
                    <a:cubicBezTo>
                      <a:pt x="2987885" y="1640372"/>
                      <a:pt x="2663225" y="1569244"/>
                      <a:pt x="2337184" y="1480280"/>
                    </a:cubicBezTo>
                    <a:cubicBezTo>
                      <a:pt x="1716916" y="1311021"/>
                      <a:pt x="1178182" y="1100423"/>
                      <a:pt x="804897" y="885730"/>
                    </a:cubicBezTo>
                    <a:lnTo>
                      <a:pt x="800516" y="883253"/>
                    </a:lnTo>
                    <a:lnTo>
                      <a:pt x="806993" y="882777"/>
                    </a:lnTo>
                    <a:lnTo>
                      <a:pt x="1572205" y="831101"/>
                    </a:lnTo>
                    <a:lnTo>
                      <a:pt x="1538802" y="815253"/>
                    </a:lnTo>
                    <a:lnTo>
                      <a:pt x="1380647" y="716794"/>
                    </a:lnTo>
                    <a:lnTo>
                      <a:pt x="228635" y="696182"/>
                    </a:lnTo>
                    <a:lnTo>
                      <a:pt x="228730" y="696182"/>
                    </a:lnTo>
                    <a:lnTo>
                      <a:pt x="225873" y="693801"/>
                    </a:lnTo>
                    <a:cubicBezTo>
                      <a:pt x="-144650" y="377952"/>
                      <a:pt x="-37779" y="152591"/>
                      <a:pt x="389417" y="54673"/>
                    </a:cubicBezTo>
                    <a:cubicBezTo>
                      <a:pt x="531816" y="22003"/>
                      <a:pt x="705171" y="4191"/>
                      <a:pt x="902148" y="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5" name="任意多边形: 形状 3054"/>
              <p:cNvSpPr/>
              <p:nvPr/>
            </p:nvSpPr>
            <p:spPr>
              <a:xfrm>
                <a:off x="2514600" y="2185986"/>
                <a:ext cx="7164417" cy="2489358"/>
              </a:xfrm>
              <a:custGeom>
                <a:gdLst>
                  <a:gd name="connsiteX0" fmla="*/ 6069228 w 7164417"/>
                  <a:gd name="connsiteY0" fmla="*/ 2484878 h 2489358"/>
                  <a:gd name="connsiteX1" fmla="*/ 6069233 w 7164417"/>
                  <a:gd name="connsiteY1" fmla="*/ 2484882 h 2489358"/>
                  <a:gd name="connsiteX2" fmla="*/ 6069138 w 7164417"/>
                  <a:gd name="connsiteY2" fmla="*/ 2484882 h 2489358"/>
                  <a:gd name="connsiteX3" fmla="*/ 5523927 w 7164417"/>
                  <a:gd name="connsiteY3" fmla="*/ 2481452 h 2489358"/>
                  <a:gd name="connsiteX4" fmla="*/ 5523928 w 7164417"/>
                  <a:gd name="connsiteY4" fmla="*/ 2481452 h 2489358"/>
                  <a:gd name="connsiteX5" fmla="*/ 5524022 w 7164417"/>
                  <a:gd name="connsiteY5" fmla="*/ 2481548 h 2489358"/>
                  <a:gd name="connsiteX6" fmla="*/ 5839204 w 7164417"/>
                  <a:gd name="connsiteY6" fmla="*/ 2481072 h 2489358"/>
                  <a:gd name="connsiteX7" fmla="*/ 5864636 w 7164417"/>
                  <a:gd name="connsiteY7" fmla="*/ 2481072 h 2489358"/>
                  <a:gd name="connsiteX8" fmla="*/ 5874542 w 7164417"/>
                  <a:gd name="connsiteY8" fmla="*/ 2489263 h 2489358"/>
                  <a:gd name="connsiteX9" fmla="*/ 5849110 w 7164417"/>
                  <a:gd name="connsiteY9" fmla="*/ 2489263 h 2489358"/>
                  <a:gd name="connsiteX10" fmla="*/ 5849015 w 7164417"/>
                  <a:gd name="connsiteY10" fmla="*/ 2489358 h 2489358"/>
                  <a:gd name="connsiteX11" fmla="*/ 5761576 w 7164417"/>
                  <a:gd name="connsiteY11" fmla="*/ 2480595 h 2489358"/>
                  <a:gd name="connsiteX12" fmla="*/ 5787769 w 7164417"/>
                  <a:gd name="connsiteY12" fmla="*/ 2480881 h 2489358"/>
                  <a:gd name="connsiteX13" fmla="*/ 5797294 w 7164417"/>
                  <a:gd name="connsiteY13" fmla="*/ 2489168 h 2489358"/>
                  <a:gd name="connsiteX14" fmla="*/ 5771101 w 7164417"/>
                  <a:gd name="connsiteY14" fmla="*/ 2488882 h 2489358"/>
                  <a:gd name="connsiteX15" fmla="*/ 5771101 w 7164417"/>
                  <a:gd name="connsiteY15" fmla="*/ 2488977 h 2489358"/>
                  <a:gd name="connsiteX16" fmla="*/ 5939217 w 7164417"/>
                  <a:gd name="connsiteY16" fmla="*/ 2480309 h 2489358"/>
                  <a:gd name="connsiteX17" fmla="*/ 5949504 w 7164417"/>
                  <a:gd name="connsiteY17" fmla="*/ 2488501 h 2489358"/>
                  <a:gd name="connsiteX18" fmla="*/ 5924739 w 7164417"/>
                  <a:gd name="connsiteY18" fmla="*/ 2488882 h 2489358"/>
                  <a:gd name="connsiteX19" fmla="*/ 5914643 w 7164417"/>
                  <a:gd name="connsiteY19" fmla="*/ 2480691 h 2489358"/>
                  <a:gd name="connsiteX20" fmla="*/ 5939217 w 7164417"/>
                  <a:gd name="connsiteY20" fmla="*/ 2480309 h 2489358"/>
                  <a:gd name="connsiteX21" fmla="*/ 5681851 w 7164417"/>
                  <a:gd name="connsiteY21" fmla="*/ 2479167 h 2489358"/>
                  <a:gd name="connsiteX22" fmla="*/ 5708712 w 7164417"/>
                  <a:gd name="connsiteY22" fmla="*/ 2479738 h 2489358"/>
                  <a:gd name="connsiteX23" fmla="*/ 5717951 w 7164417"/>
                  <a:gd name="connsiteY23" fmla="*/ 2488120 h 2489358"/>
                  <a:gd name="connsiteX24" fmla="*/ 5690995 w 7164417"/>
                  <a:gd name="connsiteY24" fmla="*/ 2487549 h 2489358"/>
                  <a:gd name="connsiteX25" fmla="*/ 5690900 w 7164417"/>
                  <a:gd name="connsiteY25" fmla="*/ 2487549 h 2489358"/>
                  <a:gd name="connsiteX26" fmla="*/ 6011512 w 7164417"/>
                  <a:gd name="connsiteY26" fmla="*/ 2478500 h 2489358"/>
                  <a:gd name="connsiteX27" fmla="*/ 6022084 w 7164417"/>
                  <a:gd name="connsiteY27" fmla="*/ 2486596 h 2489358"/>
                  <a:gd name="connsiteX28" fmla="*/ 5998081 w 7164417"/>
                  <a:gd name="connsiteY28" fmla="*/ 2487358 h 2489358"/>
                  <a:gd name="connsiteX29" fmla="*/ 5987699 w 7164417"/>
                  <a:gd name="connsiteY29" fmla="*/ 2479167 h 2489358"/>
                  <a:gd name="connsiteX30" fmla="*/ 6011512 w 7164417"/>
                  <a:gd name="connsiteY30" fmla="*/ 2478500 h 2489358"/>
                  <a:gd name="connsiteX31" fmla="*/ 5599841 w 7164417"/>
                  <a:gd name="connsiteY31" fmla="*/ 2476690 h 2489358"/>
                  <a:gd name="connsiteX32" fmla="*/ 5627368 w 7164417"/>
                  <a:gd name="connsiteY32" fmla="*/ 2477642 h 2489358"/>
                  <a:gd name="connsiteX33" fmla="*/ 5636226 w 7164417"/>
                  <a:gd name="connsiteY33" fmla="*/ 2486025 h 2489358"/>
                  <a:gd name="connsiteX34" fmla="*/ 5608509 w 7164417"/>
                  <a:gd name="connsiteY34" fmla="*/ 2485072 h 2489358"/>
                  <a:gd name="connsiteX35" fmla="*/ 6081520 w 7164417"/>
                  <a:gd name="connsiteY35" fmla="*/ 2475738 h 2489358"/>
                  <a:gd name="connsiteX36" fmla="*/ 6092283 w 7164417"/>
                  <a:gd name="connsiteY36" fmla="*/ 2483834 h 2489358"/>
                  <a:gd name="connsiteX37" fmla="*/ 6069228 w 7164417"/>
                  <a:gd name="connsiteY37" fmla="*/ 2484878 h 2489358"/>
                  <a:gd name="connsiteX38" fmla="*/ 6058470 w 7164417"/>
                  <a:gd name="connsiteY38" fmla="*/ 2476785 h 2489358"/>
                  <a:gd name="connsiteX39" fmla="*/ 5515735 w 7164417"/>
                  <a:gd name="connsiteY39" fmla="*/ 2473071 h 2489358"/>
                  <a:gd name="connsiteX40" fmla="*/ 5543929 w 7164417"/>
                  <a:gd name="connsiteY40" fmla="*/ 2474309 h 2489358"/>
                  <a:gd name="connsiteX41" fmla="*/ 5552406 w 7164417"/>
                  <a:gd name="connsiteY41" fmla="*/ 2482786 h 2489358"/>
                  <a:gd name="connsiteX42" fmla="*/ 5523928 w 7164417"/>
                  <a:gd name="connsiteY42" fmla="*/ 2481452 h 2489358"/>
                  <a:gd name="connsiteX43" fmla="*/ 6149338 w 7164417"/>
                  <a:gd name="connsiteY43" fmla="*/ 2472118 h 2489358"/>
                  <a:gd name="connsiteX44" fmla="*/ 6160387 w 7164417"/>
                  <a:gd name="connsiteY44" fmla="*/ 2480119 h 2489358"/>
                  <a:gd name="connsiteX45" fmla="*/ 6138003 w 7164417"/>
                  <a:gd name="connsiteY45" fmla="*/ 2481452 h 2489358"/>
                  <a:gd name="connsiteX46" fmla="*/ 6127050 w 7164417"/>
                  <a:gd name="connsiteY46" fmla="*/ 2473451 h 2489358"/>
                  <a:gd name="connsiteX47" fmla="*/ 6149338 w 7164417"/>
                  <a:gd name="connsiteY47" fmla="*/ 2472118 h 2489358"/>
                  <a:gd name="connsiteX48" fmla="*/ 5429629 w 7164417"/>
                  <a:gd name="connsiteY48" fmla="*/ 2468499 h 2489358"/>
                  <a:gd name="connsiteX49" fmla="*/ 5458585 w 7164417"/>
                  <a:gd name="connsiteY49" fmla="*/ 2470118 h 2489358"/>
                  <a:gd name="connsiteX50" fmla="*/ 5466586 w 7164417"/>
                  <a:gd name="connsiteY50" fmla="*/ 2478595 h 2489358"/>
                  <a:gd name="connsiteX51" fmla="*/ 5437535 w 7164417"/>
                  <a:gd name="connsiteY51" fmla="*/ 2476976 h 2489358"/>
                  <a:gd name="connsiteX52" fmla="*/ 6214680 w 7164417"/>
                  <a:gd name="connsiteY52" fmla="*/ 2467641 h 2489358"/>
                  <a:gd name="connsiteX53" fmla="*/ 6226015 w 7164417"/>
                  <a:gd name="connsiteY53" fmla="*/ 2475547 h 2489358"/>
                  <a:gd name="connsiteX54" fmla="*/ 6204393 w 7164417"/>
                  <a:gd name="connsiteY54" fmla="*/ 2477166 h 2489358"/>
                  <a:gd name="connsiteX55" fmla="*/ 6193153 w 7164417"/>
                  <a:gd name="connsiteY55" fmla="*/ 2469260 h 2489358"/>
                  <a:gd name="connsiteX56" fmla="*/ 5341523 w 7164417"/>
                  <a:gd name="connsiteY56" fmla="*/ 2462879 h 2489358"/>
                  <a:gd name="connsiteX57" fmla="*/ 5371146 w 7164417"/>
                  <a:gd name="connsiteY57" fmla="*/ 2464879 h 2489358"/>
                  <a:gd name="connsiteX58" fmla="*/ 5378766 w 7164417"/>
                  <a:gd name="connsiteY58" fmla="*/ 2473356 h 2489358"/>
                  <a:gd name="connsiteX59" fmla="*/ 5349048 w 7164417"/>
                  <a:gd name="connsiteY59" fmla="*/ 2471356 h 2489358"/>
                  <a:gd name="connsiteX60" fmla="*/ 5348953 w 7164417"/>
                  <a:gd name="connsiteY60" fmla="*/ 2471356 h 2489358"/>
                  <a:gd name="connsiteX61" fmla="*/ 6277735 w 7164417"/>
                  <a:gd name="connsiteY61" fmla="*/ 2462307 h 2489358"/>
                  <a:gd name="connsiteX62" fmla="*/ 6289260 w 7164417"/>
                  <a:gd name="connsiteY62" fmla="*/ 2470118 h 2489358"/>
                  <a:gd name="connsiteX63" fmla="*/ 6268401 w 7164417"/>
                  <a:gd name="connsiteY63" fmla="*/ 2472023 h 2489358"/>
                  <a:gd name="connsiteX64" fmla="*/ 6256971 w 7164417"/>
                  <a:gd name="connsiteY64" fmla="*/ 2464212 h 2489358"/>
                  <a:gd name="connsiteX65" fmla="*/ 6338314 w 7164417"/>
                  <a:gd name="connsiteY65" fmla="*/ 2456116 h 2489358"/>
                  <a:gd name="connsiteX66" fmla="*/ 6350030 w 7164417"/>
                  <a:gd name="connsiteY66" fmla="*/ 2463831 h 2489358"/>
                  <a:gd name="connsiteX67" fmla="*/ 6330028 w 7164417"/>
                  <a:gd name="connsiteY67" fmla="*/ 2466022 h 2489358"/>
                  <a:gd name="connsiteX68" fmla="*/ 6318407 w 7164417"/>
                  <a:gd name="connsiteY68" fmla="*/ 2458307 h 2489358"/>
                  <a:gd name="connsiteX69" fmla="*/ 6338314 w 7164417"/>
                  <a:gd name="connsiteY69" fmla="*/ 2456116 h 2489358"/>
                  <a:gd name="connsiteX70" fmla="*/ 5251512 w 7164417"/>
                  <a:gd name="connsiteY70" fmla="*/ 2456021 h 2489358"/>
                  <a:gd name="connsiteX71" fmla="*/ 5281706 w 7164417"/>
                  <a:gd name="connsiteY71" fmla="*/ 2458402 h 2489358"/>
                  <a:gd name="connsiteX72" fmla="*/ 5288850 w 7164417"/>
                  <a:gd name="connsiteY72" fmla="*/ 2466879 h 2489358"/>
                  <a:gd name="connsiteX73" fmla="*/ 5258465 w 7164417"/>
                  <a:gd name="connsiteY73" fmla="*/ 2464498 h 2489358"/>
                  <a:gd name="connsiteX74" fmla="*/ 5258465 w 7164417"/>
                  <a:gd name="connsiteY74" fmla="*/ 2464593 h 2489358"/>
                  <a:gd name="connsiteX75" fmla="*/ 6396703 w 7164417"/>
                  <a:gd name="connsiteY75" fmla="*/ 2449163 h 2489358"/>
                  <a:gd name="connsiteX76" fmla="*/ 6408609 w 7164417"/>
                  <a:gd name="connsiteY76" fmla="*/ 2456783 h 2489358"/>
                  <a:gd name="connsiteX77" fmla="*/ 6389368 w 7164417"/>
                  <a:gd name="connsiteY77" fmla="*/ 2459259 h 2489358"/>
                  <a:gd name="connsiteX78" fmla="*/ 6389368 w 7164417"/>
                  <a:gd name="connsiteY78" fmla="*/ 2459164 h 2489358"/>
                  <a:gd name="connsiteX79" fmla="*/ 6377557 w 7164417"/>
                  <a:gd name="connsiteY79" fmla="*/ 2451544 h 2489358"/>
                  <a:gd name="connsiteX80" fmla="*/ 6396703 w 7164417"/>
                  <a:gd name="connsiteY80" fmla="*/ 2449163 h 2489358"/>
                  <a:gd name="connsiteX81" fmla="*/ 5159596 w 7164417"/>
                  <a:gd name="connsiteY81" fmla="*/ 2448210 h 2489358"/>
                  <a:gd name="connsiteX82" fmla="*/ 5190456 w 7164417"/>
                  <a:gd name="connsiteY82" fmla="*/ 2450973 h 2489358"/>
                  <a:gd name="connsiteX83" fmla="*/ 5197124 w 7164417"/>
                  <a:gd name="connsiteY83" fmla="*/ 2459450 h 2489358"/>
                  <a:gd name="connsiteX84" fmla="*/ 5166072 w 7164417"/>
                  <a:gd name="connsiteY84" fmla="*/ 2456688 h 2489358"/>
                  <a:gd name="connsiteX85" fmla="*/ 5166072 w 7164417"/>
                  <a:gd name="connsiteY85" fmla="*/ 2456783 h 2489358"/>
                  <a:gd name="connsiteX86" fmla="*/ 6452710 w 7164417"/>
                  <a:gd name="connsiteY86" fmla="*/ 2441352 h 2489358"/>
                  <a:gd name="connsiteX87" fmla="*/ 6464806 w 7164417"/>
                  <a:gd name="connsiteY87" fmla="*/ 2448877 h 2489358"/>
                  <a:gd name="connsiteX88" fmla="*/ 6446328 w 7164417"/>
                  <a:gd name="connsiteY88" fmla="*/ 2451544 h 2489358"/>
                  <a:gd name="connsiteX89" fmla="*/ 6434326 w 7164417"/>
                  <a:gd name="connsiteY89" fmla="*/ 2444019 h 2489358"/>
                  <a:gd name="connsiteX90" fmla="*/ 6452710 w 7164417"/>
                  <a:gd name="connsiteY90" fmla="*/ 2441352 h 2489358"/>
                  <a:gd name="connsiteX91" fmla="*/ 5065869 w 7164417"/>
                  <a:gd name="connsiteY91" fmla="*/ 2439352 h 2489358"/>
                  <a:gd name="connsiteX92" fmla="*/ 5097207 w 7164417"/>
                  <a:gd name="connsiteY92" fmla="*/ 2442495 h 2489358"/>
                  <a:gd name="connsiteX93" fmla="*/ 5103493 w 7164417"/>
                  <a:gd name="connsiteY93" fmla="*/ 2451068 h 2489358"/>
                  <a:gd name="connsiteX94" fmla="*/ 5071870 w 7164417"/>
                  <a:gd name="connsiteY94" fmla="*/ 2447925 h 2489358"/>
                  <a:gd name="connsiteX95" fmla="*/ 5071870 w 7164417"/>
                  <a:gd name="connsiteY95" fmla="*/ 2447829 h 2489358"/>
                  <a:gd name="connsiteX96" fmla="*/ 6506335 w 7164417"/>
                  <a:gd name="connsiteY96" fmla="*/ 2432780 h 2489358"/>
                  <a:gd name="connsiteX97" fmla="*/ 6518527 w 7164417"/>
                  <a:gd name="connsiteY97" fmla="*/ 2440209 h 2489358"/>
                  <a:gd name="connsiteX98" fmla="*/ 6500906 w 7164417"/>
                  <a:gd name="connsiteY98" fmla="*/ 2443162 h 2489358"/>
                  <a:gd name="connsiteX99" fmla="*/ 6488714 w 7164417"/>
                  <a:gd name="connsiteY99" fmla="*/ 2435733 h 2489358"/>
                  <a:gd name="connsiteX100" fmla="*/ 6506335 w 7164417"/>
                  <a:gd name="connsiteY100" fmla="*/ 2432780 h 2489358"/>
                  <a:gd name="connsiteX101" fmla="*/ 4970143 w 7164417"/>
                  <a:gd name="connsiteY101" fmla="*/ 2429255 h 2489358"/>
                  <a:gd name="connsiteX102" fmla="*/ 5002242 w 7164417"/>
                  <a:gd name="connsiteY102" fmla="*/ 2432780 h 2489358"/>
                  <a:gd name="connsiteX103" fmla="*/ 5007958 w 7164417"/>
                  <a:gd name="connsiteY103" fmla="*/ 2441352 h 2489358"/>
                  <a:gd name="connsiteX104" fmla="*/ 4975572 w 7164417"/>
                  <a:gd name="connsiteY104" fmla="*/ 2437828 h 2489358"/>
                  <a:gd name="connsiteX105" fmla="*/ 4975572 w 7164417"/>
                  <a:gd name="connsiteY105" fmla="*/ 2437733 h 2489358"/>
                  <a:gd name="connsiteX106" fmla="*/ 6557580 w 7164417"/>
                  <a:gd name="connsiteY106" fmla="*/ 2423636 h 2489358"/>
                  <a:gd name="connsiteX107" fmla="*/ 6569962 w 7164417"/>
                  <a:gd name="connsiteY107" fmla="*/ 2430875 h 2489358"/>
                  <a:gd name="connsiteX108" fmla="*/ 6553103 w 7164417"/>
                  <a:gd name="connsiteY108" fmla="*/ 2434113 h 2489358"/>
                  <a:gd name="connsiteX109" fmla="*/ 6540721 w 7164417"/>
                  <a:gd name="connsiteY109" fmla="*/ 2426779 h 2489358"/>
                  <a:gd name="connsiteX110" fmla="*/ 6557580 w 7164417"/>
                  <a:gd name="connsiteY110" fmla="*/ 2423636 h 2489358"/>
                  <a:gd name="connsiteX111" fmla="*/ 4872703 w 7164417"/>
                  <a:gd name="connsiteY111" fmla="*/ 2418016 h 2489358"/>
                  <a:gd name="connsiteX112" fmla="*/ 4905373 w 7164417"/>
                  <a:gd name="connsiteY112" fmla="*/ 2421921 h 2489358"/>
                  <a:gd name="connsiteX113" fmla="*/ 4910517 w 7164417"/>
                  <a:gd name="connsiteY113" fmla="*/ 2430399 h 2489358"/>
                  <a:gd name="connsiteX114" fmla="*/ 4877750 w 7164417"/>
                  <a:gd name="connsiteY114" fmla="*/ 2426493 h 2489358"/>
                  <a:gd name="connsiteX115" fmla="*/ 6606443 w 7164417"/>
                  <a:gd name="connsiteY115" fmla="*/ 2413634 h 2489358"/>
                  <a:gd name="connsiteX116" fmla="*/ 6618921 w 7164417"/>
                  <a:gd name="connsiteY116" fmla="*/ 2420778 h 2489358"/>
                  <a:gd name="connsiteX117" fmla="*/ 6602824 w 7164417"/>
                  <a:gd name="connsiteY117" fmla="*/ 2424207 h 2489358"/>
                  <a:gd name="connsiteX118" fmla="*/ 6602919 w 7164417"/>
                  <a:gd name="connsiteY118" fmla="*/ 2424303 h 2489358"/>
                  <a:gd name="connsiteX119" fmla="*/ 6590441 w 7164417"/>
                  <a:gd name="connsiteY119" fmla="*/ 2417063 h 2489358"/>
                  <a:gd name="connsiteX120" fmla="*/ 4773738 w 7164417"/>
                  <a:gd name="connsiteY120" fmla="*/ 2405538 h 2489358"/>
                  <a:gd name="connsiteX121" fmla="*/ 4806885 w 7164417"/>
                  <a:gd name="connsiteY121" fmla="*/ 2409825 h 2489358"/>
                  <a:gd name="connsiteX122" fmla="*/ 4811552 w 7164417"/>
                  <a:gd name="connsiteY122" fmla="*/ 2418302 h 2489358"/>
                  <a:gd name="connsiteX123" fmla="*/ 4778214 w 7164417"/>
                  <a:gd name="connsiteY123" fmla="*/ 2414016 h 2489358"/>
                  <a:gd name="connsiteX124" fmla="*/ 6653115 w 7164417"/>
                  <a:gd name="connsiteY124" fmla="*/ 2403062 h 2489358"/>
                  <a:gd name="connsiteX125" fmla="*/ 6665784 w 7164417"/>
                  <a:gd name="connsiteY125" fmla="*/ 2410110 h 2489358"/>
                  <a:gd name="connsiteX126" fmla="*/ 6650449 w 7164417"/>
                  <a:gd name="connsiteY126" fmla="*/ 2413730 h 2489358"/>
                  <a:gd name="connsiteX127" fmla="*/ 6650449 w 7164417"/>
                  <a:gd name="connsiteY127" fmla="*/ 2413825 h 2489358"/>
                  <a:gd name="connsiteX128" fmla="*/ 6637876 w 7164417"/>
                  <a:gd name="connsiteY128" fmla="*/ 2406681 h 2489358"/>
                  <a:gd name="connsiteX129" fmla="*/ 4673344 w 7164417"/>
                  <a:gd name="connsiteY129" fmla="*/ 2392013 h 2489358"/>
                  <a:gd name="connsiteX130" fmla="*/ 4706968 w 7164417"/>
                  <a:gd name="connsiteY130" fmla="*/ 2396680 h 2489358"/>
                  <a:gd name="connsiteX131" fmla="*/ 4711063 w 7164417"/>
                  <a:gd name="connsiteY131" fmla="*/ 2405157 h 2489358"/>
                  <a:gd name="connsiteX132" fmla="*/ 4677249 w 7164417"/>
                  <a:gd name="connsiteY132" fmla="*/ 2400490 h 2489358"/>
                  <a:gd name="connsiteX133" fmla="*/ 4677345 w 7164417"/>
                  <a:gd name="connsiteY133" fmla="*/ 2400490 h 2489358"/>
                  <a:gd name="connsiteX134" fmla="*/ 6697502 w 7164417"/>
                  <a:gd name="connsiteY134" fmla="*/ 2391917 h 2489358"/>
                  <a:gd name="connsiteX135" fmla="*/ 6710170 w 7164417"/>
                  <a:gd name="connsiteY135" fmla="*/ 2398871 h 2489358"/>
                  <a:gd name="connsiteX136" fmla="*/ 6695597 w 7164417"/>
                  <a:gd name="connsiteY136" fmla="*/ 2402776 h 2489358"/>
                  <a:gd name="connsiteX137" fmla="*/ 6695597 w 7164417"/>
                  <a:gd name="connsiteY137" fmla="*/ 2402681 h 2489358"/>
                  <a:gd name="connsiteX138" fmla="*/ 6682929 w 7164417"/>
                  <a:gd name="connsiteY138" fmla="*/ 2395728 h 2489358"/>
                  <a:gd name="connsiteX139" fmla="*/ 6697502 w 7164417"/>
                  <a:gd name="connsiteY139" fmla="*/ 2391917 h 2489358"/>
                  <a:gd name="connsiteX140" fmla="*/ 4574856 w 7164417"/>
                  <a:gd name="connsiteY140" fmla="*/ 2385631 h 2489358"/>
                  <a:gd name="connsiteX141" fmla="*/ 4574917 w 7164417"/>
                  <a:gd name="connsiteY141" fmla="*/ 2385640 h 2489358"/>
                  <a:gd name="connsiteX142" fmla="*/ 4574951 w 7164417"/>
                  <a:gd name="connsiteY142" fmla="*/ 2385726 h 2489358"/>
                  <a:gd name="connsiteX143" fmla="*/ 6739412 w 7164417"/>
                  <a:gd name="connsiteY143" fmla="*/ 2380011 h 2489358"/>
                  <a:gd name="connsiteX144" fmla="*/ 6752176 w 7164417"/>
                  <a:gd name="connsiteY144" fmla="*/ 2386869 h 2489358"/>
                  <a:gd name="connsiteX145" fmla="*/ 6738364 w 7164417"/>
                  <a:gd name="connsiteY145" fmla="*/ 2390965 h 2489358"/>
                  <a:gd name="connsiteX146" fmla="*/ 6738460 w 7164417"/>
                  <a:gd name="connsiteY146" fmla="*/ 2390870 h 2489358"/>
                  <a:gd name="connsiteX147" fmla="*/ 6725696 w 7164417"/>
                  <a:gd name="connsiteY147" fmla="*/ 2384012 h 2489358"/>
                  <a:gd name="connsiteX148" fmla="*/ 6739412 w 7164417"/>
                  <a:gd name="connsiteY148" fmla="*/ 2380011 h 2489358"/>
                  <a:gd name="connsiteX149" fmla="*/ 4571617 w 7164417"/>
                  <a:gd name="connsiteY149" fmla="*/ 2377344 h 2489358"/>
                  <a:gd name="connsiteX150" fmla="*/ 4605621 w 7164417"/>
                  <a:gd name="connsiteY150" fmla="*/ 2382297 h 2489358"/>
                  <a:gd name="connsiteX151" fmla="*/ 4609146 w 7164417"/>
                  <a:gd name="connsiteY151" fmla="*/ 2390679 h 2489358"/>
                  <a:gd name="connsiteX152" fmla="*/ 4574917 w 7164417"/>
                  <a:gd name="connsiteY152" fmla="*/ 2385640 h 2489358"/>
                  <a:gd name="connsiteX153" fmla="*/ 6779322 w 7164417"/>
                  <a:gd name="connsiteY153" fmla="*/ 2367534 h 2489358"/>
                  <a:gd name="connsiteX154" fmla="*/ 6792181 w 7164417"/>
                  <a:gd name="connsiteY154" fmla="*/ 2374201 h 2489358"/>
                  <a:gd name="connsiteX155" fmla="*/ 6779131 w 7164417"/>
                  <a:gd name="connsiteY155" fmla="*/ 2378487 h 2489358"/>
                  <a:gd name="connsiteX156" fmla="*/ 6779036 w 7164417"/>
                  <a:gd name="connsiteY156" fmla="*/ 2378487 h 2489358"/>
                  <a:gd name="connsiteX157" fmla="*/ 6766272 w 7164417"/>
                  <a:gd name="connsiteY157" fmla="*/ 2371725 h 2489358"/>
                  <a:gd name="connsiteX158" fmla="*/ 6779322 w 7164417"/>
                  <a:gd name="connsiteY158" fmla="*/ 2367534 h 2489358"/>
                  <a:gd name="connsiteX159" fmla="*/ 4468652 w 7164417"/>
                  <a:gd name="connsiteY159" fmla="*/ 2361533 h 2489358"/>
                  <a:gd name="connsiteX160" fmla="*/ 4503037 w 7164417"/>
                  <a:gd name="connsiteY160" fmla="*/ 2366867 h 2489358"/>
                  <a:gd name="connsiteX161" fmla="*/ 4505990 w 7164417"/>
                  <a:gd name="connsiteY161" fmla="*/ 2375249 h 2489358"/>
                  <a:gd name="connsiteX162" fmla="*/ 4471319 w 7164417"/>
                  <a:gd name="connsiteY162" fmla="*/ 2369820 h 2489358"/>
                  <a:gd name="connsiteX163" fmla="*/ 4471414 w 7164417"/>
                  <a:gd name="connsiteY163" fmla="*/ 2369820 h 2489358"/>
                  <a:gd name="connsiteX164" fmla="*/ 6816850 w 7164417"/>
                  <a:gd name="connsiteY164" fmla="*/ 2354484 h 2489358"/>
                  <a:gd name="connsiteX165" fmla="*/ 6829709 w 7164417"/>
                  <a:gd name="connsiteY165" fmla="*/ 2361057 h 2489358"/>
                  <a:gd name="connsiteX166" fmla="*/ 6817422 w 7164417"/>
                  <a:gd name="connsiteY166" fmla="*/ 2365533 h 2489358"/>
                  <a:gd name="connsiteX167" fmla="*/ 6804563 w 7164417"/>
                  <a:gd name="connsiteY167" fmla="*/ 2358866 h 2489358"/>
                  <a:gd name="connsiteX168" fmla="*/ 6816850 w 7164417"/>
                  <a:gd name="connsiteY168" fmla="*/ 2354484 h 2489358"/>
                  <a:gd name="connsiteX169" fmla="*/ 4364544 w 7164417"/>
                  <a:gd name="connsiteY169" fmla="*/ 2344578 h 2489358"/>
                  <a:gd name="connsiteX170" fmla="*/ 4399405 w 7164417"/>
                  <a:gd name="connsiteY170" fmla="*/ 2350388 h 2489358"/>
                  <a:gd name="connsiteX171" fmla="*/ 4401787 w 7164417"/>
                  <a:gd name="connsiteY171" fmla="*/ 2358675 h 2489358"/>
                  <a:gd name="connsiteX172" fmla="*/ 4366830 w 7164417"/>
                  <a:gd name="connsiteY172" fmla="*/ 2352865 h 2489358"/>
                  <a:gd name="connsiteX173" fmla="*/ 4366735 w 7164417"/>
                  <a:gd name="connsiteY173" fmla="*/ 2352865 h 2489358"/>
                  <a:gd name="connsiteX174" fmla="*/ 6852093 w 7164417"/>
                  <a:gd name="connsiteY174" fmla="*/ 2340959 h 2489358"/>
                  <a:gd name="connsiteX175" fmla="*/ 6865047 w 7164417"/>
                  <a:gd name="connsiteY175" fmla="*/ 2347436 h 2489358"/>
                  <a:gd name="connsiteX176" fmla="*/ 6853522 w 7164417"/>
                  <a:gd name="connsiteY176" fmla="*/ 2352008 h 2489358"/>
                  <a:gd name="connsiteX177" fmla="*/ 6840567 w 7164417"/>
                  <a:gd name="connsiteY177" fmla="*/ 2345531 h 2489358"/>
                  <a:gd name="connsiteX178" fmla="*/ 6885430 w 7164417"/>
                  <a:gd name="connsiteY178" fmla="*/ 2326862 h 2489358"/>
                  <a:gd name="connsiteX179" fmla="*/ 6898384 w 7164417"/>
                  <a:gd name="connsiteY179" fmla="*/ 2333148 h 2489358"/>
                  <a:gd name="connsiteX180" fmla="*/ 6887526 w 7164417"/>
                  <a:gd name="connsiteY180" fmla="*/ 2337911 h 2489358"/>
                  <a:gd name="connsiteX181" fmla="*/ 6887526 w 7164417"/>
                  <a:gd name="connsiteY181" fmla="*/ 2338006 h 2489358"/>
                  <a:gd name="connsiteX182" fmla="*/ 6874572 w 7164417"/>
                  <a:gd name="connsiteY182" fmla="*/ 2331624 h 2489358"/>
                  <a:gd name="connsiteX183" fmla="*/ 6885430 w 7164417"/>
                  <a:gd name="connsiteY183" fmla="*/ 2326862 h 2489358"/>
                  <a:gd name="connsiteX184" fmla="*/ 4259578 w 7164417"/>
                  <a:gd name="connsiteY184" fmla="*/ 2326576 h 2489358"/>
                  <a:gd name="connsiteX185" fmla="*/ 4294630 w 7164417"/>
                  <a:gd name="connsiteY185" fmla="*/ 2332672 h 2489358"/>
                  <a:gd name="connsiteX186" fmla="*/ 4296440 w 7164417"/>
                  <a:gd name="connsiteY186" fmla="*/ 2340863 h 2489358"/>
                  <a:gd name="connsiteX187" fmla="*/ 4261102 w 7164417"/>
                  <a:gd name="connsiteY187" fmla="*/ 2334672 h 2489358"/>
                  <a:gd name="connsiteX188" fmla="*/ 4261102 w 7164417"/>
                  <a:gd name="connsiteY188" fmla="*/ 2334767 h 2489358"/>
                  <a:gd name="connsiteX189" fmla="*/ 6916482 w 7164417"/>
                  <a:gd name="connsiteY189" fmla="*/ 2312193 h 2489358"/>
                  <a:gd name="connsiteX190" fmla="*/ 6929436 w 7164417"/>
                  <a:gd name="connsiteY190" fmla="*/ 2318384 h 2489358"/>
                  <a:gd name="connsiteX191" fmla="*/ 6919339 w 7164417"/>
                  <a:gd name="connsiteY191" fmla="*/ 2323338 h 2489358"/>
                  <a:gd name="connsiteX192" fmla="*/ 6919339 w 7164417"/>
                  <a:gd name="connsiteY192" fmla="*/ 2323433 h 2489358"/>
                  <a:gd name="connsiteX193" fmla="*/ 6906385 w 7164417"/>
                  <a:gd name="connsiteY193" fmla="*/ 2317146 h 2489358"/>
                  <a:gd name="connsiteX194" fmla="*/ 4153660 w 7164417"/>
                  <a:gd name="connsiteY194" fmla="*/ 2307431 h 2489358"/>
                  <a:gd name="connsiteX195" fmla="*/ 4189093 w 7164417"/>
                  <a:gd name="connsiteY195" fmla="*/ 2313908 h 2489358"/>
                  <a:gd name="connsiteX196" fmla="*/ 4190236 w 7164417"/>
                  <a:gd name="connsiteY196" fmla="*/ 2322004 h 2489358"/>
                  <a:gd name="connsiteX197" fmla="*/ 4154613 w 7164417"/>
                  <a:gd name="connsiteY197" fmla="*/ 2315432 h 2489358"/>
                  <a:gd name="connsiteX198" fmla="*/ 4154613 w 7164417"/>
                  <a:gd name="connsiteY198" fmla="*/ 2315527 h 2489358"/>
                  <a:gd name="connsiteX199" fmla="*/ 6945438 w 7164417"/>
                  <a:gd name="connsiteY199" fmla="*/ 2297144 h 2489358"/>
                  <a:gd name="connsiteX200" fmla="*/ 6958392 w 7164417"/>
                  <a:gd name="connsiteY200" fmla="*/ 2303240 h 2489358"/>
                  <a:gd name="connsiteX201" fmla="*/ 6948962 w 7164417"/>
                  <a:gd name="connsiteY201" fmla="*/ 2308383 h 2489358"/>
                  <a:gd name="connsiteX202" fmla="*/ 6936008 w 7164417"/>
                  <a:gd name="connsiteY202" fmla="*/ 2302192 h 2489358"/>
                  <a:gd name="connsiteX203" fmla="*/ 6945438 w 7164417"/>
                  <a:gd name="connsiteY203" fmla="*/ 2297144 h 2489358"/>
                  <a:gd name="connsiteX204" fmla="*/ 4046980 w 7164417"/>
                  <a:gd name="connsiteY204" fmla="*/ 2287238 h 2489358"/>
                  <a:gd name="connsiteX205" fmla="*/ 4082604 w 7164417"/>
                  <a:gd name="connsiteY205" fmla="*/ 2294096 h 2489358"/>
                  <a:gd name="connsiteX206" fmla="*/ 4083175 w 7164417"/>
                  <a:gd name="connsiteY206" fmla="*/ 2302097 h 2489358"/>
                  <a:gd name="connsiteX207" fmla="*/ 4047361 w 7164417"/>
                  <a:gd name="connsiteY207" fmla="*/ 2295239 h 2489358"/>
                  <a:gd name="connsiteX208" fmla="*/ 6972203 w 7164417"/>
                  <a:gd name="connsiteY208" fmla="*/ 2281713 h 2489358"/>
                  <a:gd name="connsiteX209" fmla="*/ 6985252 w 7164417"/>
                  <a:gd name="connsiteY209" fmla="*/ 2287714 h 2489358"/>
                  <a:gd name="connsiteX210" fmla="*/ 6976489 w 7164417"/>
                  <a:gd name="connsiteY210" fmla="*/ 2292953 h 2489358"/>
                  <a:gd name="connsiteX211" fmla="*/ 6963440 w 7164417"/>
                  <a:gd name="connsiteY211" fmla="*/ 2286952 h 2489358"/>
                  <a:gd name="connsiteX212" fmla="*/ 6972203 w 7164417"/>
                  <a:gd name="connsiteY212" fmla="*/ 2281713 h 2489358"/>
                  <a:gd name="connsiteX213" fmla="*/ 3939729 w 7164417"/>
                  <a:gd name="connsiteY213" fmla="*/ 2265902 h 2489358"/>
                  <a:gd name="connsiteX214" fmla="*/ 3975543 w 7164417"/>
                  <a:gd name="connsiteY214" fmla="*/ 2273141 h 2489358"/>
                  <a:gd name="connsiteX215" fmla="*/ 3975543 w 7164417"/>
                  <a:gd name="connsiteY215" fmla="*/ 2281046 h 2489358"/>
                  <a:gd name="connsiteX216" fmla="*/ 3939443 w 7164417"/>
                  <a:gd name="connsiteY216" fmla="*/ 2273808 h 2489358"/>
                  <a:gd name="connsiteX217" fmla="*/ 6997158 w 7164417"/>
                  <a:gd name="connsiteY217" fmla="*/ 2265807 h 2489358"/>
                  <a:gd name="connsiteX218" fmla="*/ 7010112 w 7164417"/>
                  <a:gd name="connsiteY218" fmla="*/ 2271617 h 2489358"/>
                  <a:gd name="connsiteX219" fmla="*/ 7002112 w 7164417"/>
                  <a:gd name="connsiteY219" fmla="*/ 2276951 h 2489358"/>
                  <a:gd name="connsiteX220" fmla="*/ 7002016 w 7164417"/>
                  <a:gd name="connsiteY220" fmla="*/ 2277046 h 2489358"/>
                  <a:gd name="connsiteX221" fmla="*/ 6989062 w 7164417"/>
                  <a:gd name="connsiteY221" fmla="*/ 2271141 h 2489358"/>
                  <a:gd name="connsiteX222" fmla="*/ 3831144 w 7164417"/>
                  <a:gd name="connsiteY222" fmla="*/ 2251233 h 2489358"/>
                  <a:gd name="connsiteX223" fmla="*/ 3831156 w 7164417"/>
                  <a:gd name="connsiteY223" fmla="*/ 2251236 h 2489358"/>
                  <a:gd name="connsiteX224" fmla="*/ 3831144 w 7164417"/>
                  <a:gd name="connsiteY224" fmla="*/ 2251329 h 2489358"/>
                  <a:gd name="connsiteX225" fmla="*/ 7019923 w 7164417"/>
                  <a:gd name="connsiteY225" fmla="*/ 2249519 h 2489358"/>
                  <a:gd name="connsiteX226" fmla="*/ 7032877 w 7164417"/>
                  <a:gd name="connsiteY226" fmla="*/ 2255234 h 2489358"/>
                  <a:gd name="connsiteX227" fmla="*/ 7025448 w 7164417"/>
                  <a:gd name="connsiteY227" fmla="*/ 2260758 h 2489358"/>
                  <a:gd name="connsiteX228" fmla="*/ 7012494 w 7164417"/>
                  <a:gd name="connsiteY228" fmla="*/ 2255043 h 2489358"/>
                  <a:gd name="connsiteX229" fmla="*/ 7019923 w 7164417"/>
                  <a:gd name="connsiteY229" fmla="*/ 2249519 h 2489358"/>
                  <a:gd name="connsiteX230" fmla="*/ 3832096 w 7164417"/>
                  <a:gd name="connsiteY230" fmla="*/ 2243518 h 2489358"/>
                  <a:gd name="connsiteX231" fmla="*/ 3868005 w 7164417"/>
                  <a:gd name="connsiteY231" fmla="*/ 2251043 h 2489358"/>
                  <a:gd name="connsiteX232" fmla="*/ 3867339 w 7164417"/>
                  <a:gd name="connsiteY232" fmla="*/ 2258853 h 2489358"/>
                  <a:gd name="connsiteX233" fmla="*/ 3831156 w 7164417"/>
                  <a:gd name="connsiteY233" fmla="*/ 2251236 h 2489358"/>
                  <a:gd name="connsiteX234" fmla="*/ 7040783 w 7164417"/>
                  <a:gd name="connsiteY234" fmla="*/ 2232850 h 2489358"/>
                  <a:gd name="connsiteX235" fmla="*/ 7053737 w 7164417"/>
                  <a:gd name="connsiteY235" fmla="*/ 2238470 h 2489358"/>
                  <a:gd name="connsiteX236" fmla="*/ 7046975 w 7164417"/>
                  <a:gd name="connsiteY236" fmla="*/ 2244090 h 2489358"/>
                  <a:gd name="connsiteX237" fmla="*/ 7034020 w 7164417"/>
                  <a:gd name="connsiteY237" fmla="*/ 2238470 h 2489358"/>
                  <a:gd name="connsiteX238" fmla="*/ 7040783 w 7164417"/>
                  <a:gd name="connsiteY238" fmla="*/ 2232850 h 2489358"/>
                  <a:gd name="connsiteX239" fmla="*/ 3723987 w 7164417"/>
                  <a:gd name="connsiteY239" fmla="*/ 2220182 h 2489358"/>
                  <a:gd name="connsiteX240" fmla="*/ 3759992 w 7164417"/>
                  <a:gd name="connsiteY240" fmla="*/ 2228088 h 2489358"/>
                  <a:gd name="connsiteX241" fmla="*/ 3758658 w 7164417"/>
                  <a:gd name="connsiteY241" fmla="*/ 2235803 h 2489358"/>
                  <a:gd name="connsiteX242" fmla="*/ 3722368 w 7164417"/>
                  <a:gd name="connsiteY242" fmla="*/ 2227897 h 2489358"/>
                  <a:gd name="connsiteX243" fmla="*/ 3722463 w 7164417"/>
                  <a:gd name="connsiteY243" fmla="*/ 2227802 h 2489358"/>
                  <a:gd name="connsiteX244" fmla="*/ 7059738 w 7164417"/>
                  <a:gd name="connsiteY244" fmla="*/ 2215800 h 2489358"/>
                  <a:gd name="connsiteX245" fmla="*/ 7072597 w 7164417"/>
                  <a:gd name="connsiteY245" fmla="*/ 2221230 h 2489358"/>
                  <a:gd name="connsiteX246" fmla="*/ 7066501 w 7164417"/>
                  <a:gd name="connsiteY246" fmla="*/ 2226945 h 2489358"/>
                  <a:gd name="connsiteX247" fmla="*/ 7066501 w 7164417"/>
                  <a:gd name="connsiteY247" fmla="*/ 2227040 h 2489358"/>
                  <a:gd name="connsiteX248" fmla="*/ 7053642 w 7164417"/>
                  <a:gd name="connsiteY248" fmla="*/ 2221515 h 2489358"/>
                  <a:gd name="connsiteX249" fmla="*/ 7059738 w 7164417"/>
                  <a:gd name="connsiteY249" fmla="*/ 2215800 h 2489358"/>
                  <a:gd name="connsiteX250" fmla="*/ 3613593 w 7164417"/>
                  <a:gd name="connsiteY250" fmla="*/ 2203227 h 2489358"/>
                  <a:gd name="connsiteX251" fmla="*/ 3613620 w 7164417"/>
                  <a:gd name="connsiteY251" fmla="*/ 2203233 h 2489358"/>
                  <a:gd name="connsiteX252" fmla="*/ 3613593 w 7164417"/>
                  <a:gd name="connsiteY252" fmla="*/ 2203323 h 2489358"/>
                  <a:gd name="connsiteX253" fmla="*/ 7076787 w 7164417"/>
                  <a:gd name="connsiteY253" fmla="*/ 2198370 h 2489358"/>
                  <a:gd name="connsiteX254" fmla="*/ 7089646 w 7164417"/>
                  <a:gd name="connsiteY254" fmla="*/ 2203704 h 2489358"/>
                  <a:gd name="connsiteX255" fmla="*/ 7084217 w 7164417"/>
                  <a:gd name="connsiteY255" fmla="*/ 2209609 h 2489358"/>
                  <a:gd name="connsiteX256" fmla="*/ 7084122 w 7164417"/>
                  <a:gd name="connsiteY256" fmla="*/ 2209609 h 2489358"/>
                  <a:gd name="connsiteX257" fmla="*/ 7071263 w 7164417"/>
                  <a:gd name="connsiteY257" fmla="*/ 2204180 h 2489358"/>
                  <a:gd name="connsiteX258" fmla="*/ 7076787 w 7164417"/>
                  <a:gd name="connsiteY258" fmla="*/ 2198370 h 2489358"/>
                  <a:gd name="connsiteX259" fmla="*/ 3615783 w 7164417"/>
                  <a:gd name="connsiteY259" fmla="*/ 2195798 h 2489358"/>
                  <a:gd name="connsiteX260" fmla="*/ 3651883 w 7164417"/>
                  <a:gd name="connsiteY260" fmla="*/ 2203989 h 2489358"/>
                  <a:gd name="connsiteX261" fmla="*/ 3649883 w 7164417"/>
                  <a:gd name="connsiteY261" fmla="*/ 2211514 h 2489358"/>
                  <a:gd name="connsiteX262" fmla="*/ 3613620 w 7164417"/>
                  <a:gd name="connsiteY262" fmla="*/ 2203233 h 2489358"/>
                  <a:gd name="connsiteX263" fmla="*/ 7092028 w 7164417"/>
                  <a:gd name="connsiteY263" fmla="*/ 2180748 h 2489358"/>
                  <a:gd name="connsiteX264" fmla="*/ 7104791 w 7164417"/>
                  <a:gd name="connsiteY264" fmla="*/ 2185987 h 2489358"/>
                  <a:gd name="connsiteX265" fmla="*/ 7099934 w 7164417"/>
                  <a:gd name="connsiteY265" fmla="*/ 2191988 h 2489358"/>
                  <a:gd name="connsiteX266" fmla="*/ 7099934 w 7164417"/>
                  <a:gd name="connsiteY266" fmla="*/ 2191892 h 2489358"/>
                  <a:gd name="connsiteX267" fmla="*/ 7087170 w 7164417"/>
                  <a:gd name="connsiteY267" fmla="*/ 2186654 h 2489358"/>
                  <a:gd name="connsiteX268" fmla="*/ 3507484 w 7164417"/>
                  <a:gd name="connsiteY268" fmla="*/ 2170557 h 2489358"/>
                  <a:gd name="connsiteX269" fmla="*/ 3543584 w 7164417"/>
                  <a:gd name="connsiteY269" fmla="*/ 2179129 h 2489358"/>
                  <a:gd name="connsiteX270" fmla="*/ 3540917 w 7164417"/>
                  <a:gd name="connsiteY270" fmla="*/ 2186559 h 2489358"/>
                  <a:gd name="connsiteX271" fmla="*/ 3504627 w 7164417"/>
                  <a:gd name="connsiteY271" fmla="*/ 2177986 h 2489358"/>
                  <a:gd name="connsiteX272" fmla="*/ 3504722 w 7164417"/>
                  <a:gd name="connsiteY272" fmla="*/ 2177891 h 2489358"/>
                  <a:gd name="connsiteX273" fmla="*/ 7105458 w 7164417"/>
                  <a:gd name="connsiteY273" fmla="*/ 2162746 h 2489358"/>
                  <a:gd name="connsiteX274" fmla="*/ 7118126 w 7164417"/>
                  <a:gd name="connsiteY274" fmla="*/ 2167890 h 2489358"/>
                  <a:gd name="connsiteX275" fmla="*/ 7113840 w 7164417"/>
                  <a:gd name="connsiteY275" fmla="*/ 2173986 h 2489358"/>
                  <a:gd name="connsiteX276" fmla="*/ 7113840 w 7164417"/>
                  <a:gd name="connsiteY276" fmla="*/ 2173890 h 2489358"/>
                  <a:gd name="connsiteX277" fmla="*/ 7101172 w 7164417"/>
                  <a:gd name="connsiteY277" fmla="*/ 2168747 h 2489358"/>
                  <a:gd name="connsiteX278" fmla="*/ 7125955 w 7164417"/>
                  <a:gd name="connsiteY278" fmla="*/ 2155572 h 2489358"/>
                  <a:gd name="connsiteX279" fmla="*/ 7126032 w 7164417"/>
                  <a:gd name="connsiteY279" fmla="*/ 2155602 h 2489358"/>
                  <a:gd name="connsiteX280" fmla="*/ 7125937 w 7164417"/>
                  <a:gd name="connsiteY280" fmla="*/ 2155602 h 2489358"/>
                  <a:gd name="connsiteX281" fmla="*/ 7117078 w 7164417"/>
                  <a:gd name="connsiteY281" fmla="*/ 2144458 h 2489358"/>
                  <a:gd name="connsiteX282" fmla="*/ 7129651 w 7164417"/>
                  <a:gd name="connsiteY282" fmla="*/ 2149411 h 2489358"/>
                  <a:gd name="connsiteX283" fmla="*/ 7125955 w 7164417"/>
                  <a:gd name="connsiteY283" fmla="*/ 2155572 h 2489358"/>
                  <a:gd name="connsiteX284" fmla="*/ 7113364 w 7164417"/>
                  <a:gd name="connsiteY284" fmla="*/ 2150554 h 2489358"/>
                  <a:gd name="connsiteX285" fmla="*/ 7117078 w 7164417"/>
                  <a:gd name="connsiteY285" fmla="*/ 2144458 h 2489358"/>
                  <a:gd name="connsiteX286" fmla="*/ 3399280 w 7164417"/>
                  <a:gd name="connsiteY286" fmla="*/ 2144267 h 2489358"/>
                  <a:gd name="connsiteX287" fmla="*/ 3435380 w 7164417"/>
                  <a:gd name="connsiteY287" fmla="*/ 2153126 h 2489358"/>
                  <a:gd name="connsiteX288" fmla="*/ 3432141 w 7164417"/>
                  <a:gd name="connsiteY288" fmla="*/ 2160460 h 2489358"/>
                  <a:gd name="connsiteX289" fmla="*/ 3395851 w 7164417"/>
                  <a:gd name="connsiteY289" fmla="*/ 2151507 h 2489358"/>
                  <a:gd name="connsiteX290" fmla="*/ 7126984 w 7164417"/>
                  <a:gd name="connsiteY290" fmla="*/ 2125980 h 2489358"/>
                  <a:gd name="connsiteX291" fmla="*/ 7139557 w 7164417"/>
                  <a:gd name="connsiteY291" fmla="*/ 2130837 h 2489358"/>
                  <a:gd name="connsiteX292" fmla="*/ 7136509 w 7164417"/>
                  <a:gd name="connsiteY292" fmla="*/ 2137124 h 2489358"/>
                  <a:gd name="connsiteX293" fmla="*/ 7136414 w 7164417"/>
                  <a:gd name="connsiteY293" fmla="*/ 2137029 h 2489358"/>
                  <a:gd name="connsiteX294" fmla="*/ 7123841 w 7164417"/>
                  <a:gd name="connsiteY294" fmla="*/ 2132171 h 2489358"/>
                  <a:gd name="connsiteX295" fmla="*/ 7126984 w 7164417"/>
                  <a:gd name="connsiteY295" fmla="*/ 2125980 h 2489358"/>
                  <a:gd name="connsiteX296" fmla="*/ 3291457 w 7164417"/>
                  <a:gd name="connsiteY296" fmla="*/ 2117121 h 2489358"/>
                  <a:gd name="connsiteX297" fmla="*/ 3327271 w 7164417"/>
                  <a:gd name="connsiteY297" fmla="*/ 2126265 h 2489358"/>
                  <a:gd name="connsiteX298" fmla="*/ 3323366 w 7164417"/>
                  <a:gd name="connsiteY298" fmla="*/ 2133409 h 2489358"/>
                  <a:gd name="connsiteX299" fmla="*/ 3287266 w 7164417"/>
                  <a:gd name="connsiteY299" fmla="*/ 2124265 h 2489358"/>
                  <a:gd name="connsiteX300" fmla="*/ 3287361 w 7164417"/>
                  <a:gd name="connsiteY300" fmla="*/ 2124170 h 2489358"/>
                  <a:gd name="connsiteX301" fmla="*/ 7135176 w 7164417"/>
                  <a:gd name="connsiteY301" fmla="*/ 2107215 h 2489358"/>
                  <a:gd name="connsiteX302" fmla="*/ 7147653 w 7164417"/>
                  <a:gd name="connsiteY302" fmla="*/ 2111978 h 2489358"/>
                  <a:gd name="connsiteX303" fmla="*/ 7145082 w 7164417"/>
                  <a:gd name="connsiteY303" fmla="*/ 2118264 h 2489358"/>
                  <a:gd name="connsiteX304" fmla="*/ 7132604 w 7164417"/>
                  <a:gd name="connsiteY304" fmla="*/ 2113502 h 2489358"/>
                  <a:gd name="connsiteX305" fmla="*/ 3179348 w 7164417"/>
                  <a:gd name="connsiteY305" fmla="*/ 2095880 h 2489358"/>
                  <a:gd name="connsiteX306" fmla="*/ 3179403 w 7164417"/>
                  <a:gd name="connsiteY306" fmla="*/ 2095895 h 2489358"/>
                  <a:gd name="connsiteX307" fmla="*/ 3179348 w 7164417"/>
                  <a:gd name="connsiteY307" fmla="*/ 2095976 h 2489358"/>
                  <a:gd name="connsiteX308" fmla="*/ 3184015 w 7164417"/>
                  <a:gd name="connsiteY308" fmla="*/ 2089023 h 2489358"/>
                  <a:gd name="connsiteX309" fmla="*/ 3219829 w 7164417"/>
                  <a:gd name="connsiteY309" fmla="*/ 2098452 h 2489358"/>
                  <a:gd name="connsiteX310" fmla="*/ 3215352 w 7164417"/>
                  <a:gd name="connsiteY310" fmla="*/ 2105405 h 2489358"/>
                  <a:gd name="connsiteX311" fmla="*/ 3179403 w 7164417"/>
                  <a:gd name="connsiteY311" fmla="*/ 2095895 h 2489358"/>
                  <a:gd name="connsiteX312" fmla="*/ 7141748 w 7164417"/>
                  <a:gd name="connsiteY312" fmla="*/ 2088165 h 2489358"/>
                  <a:gd name="connsiteX313" fmla="*/ 7154131 w 7164417"/>
                  <a:gd name="connsiteY313" fmla="*/ 2092833 h 2489358"/>
                  <a:gd name="connsiteX314" fmla="*/ 7152130 w 7164417"/>
                  <a:gd name="connsiteY314" fmla="*/ 2099214 h 2489358"/>
                  <a:gd name="connsiteX315" fmla="*/ 7139748 w 7164417"/>
                  <a:gd name="connsiteY315" fmla="*/ 2094547 h 2489358"/>
                  <a:gd name="connsiteX316" fmla="*/ 7146796 w 7164417"/>
                  <a:gd name="connsiteY316" fmla="*/ 2069020 h 2489358"/>
                  <a:gd name="connsiteX317" fmla="*/ 7159083 w 7164417"/>
                  <a:gd name="connsiteY317" fmla="*/ 2073497 h 2489358"/>
                  <a:gd name="connsiteX318" fmla="*/ 7157655 w 7164417"/>
                  <a:gd name="connsiteY318" fmla="*/ 2079974 h 2489358"/>
                  <a:gd name="connsiteX319" fmla="*/ 7157560 w 7164417"/>
                  <a:gd name="connsiteY319" fmla="*/ 2079974 h 2489358"/>
                  <a:gd name="connsiteX320" fmla="*/ 7145272 w 7164417"/>
                  <a:gd name="connsiteY320" fmla="*/ 2075402 h 2489358"/>
                  <a:gd name="connsiteX321" fmla="*/ 3086099 w 7164417"/>
                  <a:gd name="connsiteY321" fmla="*/ 2058542 h 2489358"/>
                  <a:gd name="connsiteX322" fmla="*/ 3103910 w 7164417"/>
                  <a:gd name="connsiteY322" fmla="*/ 2063400 h 2489358"/>
                  <a:gd name="connsiteX323" fmla="*/ 3101339 w 7164417"/>
                  <a:gd name="connsiteY323" fmla="*/ 2066829 h 2489358"/>
                  <a:gd name="connsiteX324" fmla="*/ 3110197 w 7164417"/>
                  <a:gd name="connsiteY324" fmla="*/ 2069210 h 2489358"/>
                  <a:gd name="connsiteX325" fmla="*/ 3105149 w 7164417"/>
                  <a:gd name="connsiteY325" fmla="*/ 2076068 h 2489358"/>
                  <a:gd name="connsiteX326" fmla="*/ 3087146 w 7164417"/>
                  <a:gd name="connsiteY326" fmla="*/ 2071115 h 2489358"/>
                  <a:gd name="connsiteX327" fmla="*/ 3078193 w 7164417"/>
                  <a:gd name="connsiteY327" fmla="*/ 2068734 h 2489358"/>
                  <a:gd name="connsiteX328" fmla="*/ 7150130 w 7164417"/>
                  <a:gd name="connsiteY328" fmla="*/ 2049684 h 2489358"/>
                  <a:gd name="connsiteX329" fmla="*/ 7162322 w 7164417"/>
                  <a:gd name="connsiteY329" fmla="*/ 2054066 h 2489358"/>
                  <a:gd name="connsiteX330" fmla="*/ 7161465 w 7164417"/>
                  <a:gd name="connsiteY330" fmla="*/ 2060638 h 2489358"/>
                  <a:gd name="connsiteX331" fmla="*/ 7161369 w 7164417"/>
                  <a:gd name="connsiteY331" fmla="*/ 2060543 h 2489358"/>
                  <a:gd name="connsiteX332" fmla="*/ 7149178 w 7164417"/>
                  <a:gd name="connsiteY332" fmla="*/ 2056161 h 2489358"/>
                  <a:gd name="connsiteX333" fmla="*/ 7150130 w 7164417"/>
                  <a:gd name="connsiteY333" fmla="*/ 2049684 h 2489358"/>
                  <a:gd name="connsiteX334" fmla="*/ 7152035 w 7164417"/>
                  <a:gd name="connsiteY334" fmla="*/ 2030063 h 2489358"/>
                  <a:gd name="connsiteX335" fmla="*/ 7164132 w 7164417"/>
                  <a:gd name="connsiteY335" fmla="*/ 2034349 h 2489358"/>
                  <a:gd name="connsiteX336" fmla="*/ 7163751 w 7164417"/>
                  <a:gd name="connsiteY336" fmla="*/ 2040921 h 2489358"/>
                  <a:gd name="connsiteX337" fmla="*/ 7163656 w 7164417"/>
                  <a:gd name="connsiteY337" fmla="*/ 2040921 h 2489358"/>
                  <a:gd name="connsiteX338" fmla="*/ 7151559 w 7164417"/>
                  <a:gd name="connsiteY338" fmla="*/ 2036635 h 2489358"/>
                  <a:gd name="connsiteX339" fmla="*/ 7152035 w 7164417"/>
                  <a:gd name="connsiteY339" fmla="*/ 2030063 h 2489358"/>
                  <a:gd name="connsiteX340" fmla="*/ 7164322 w 7164417"/>
                  <a:gd name="connsiteY340" fmla="*/ 2021171 h 2489358"/>
                  <a:gd name="connsiteX341" fmla="*/ 7164417 w 7164417"/>
                  <a:gd name="connsiteY341" fmla="*/ 2021204 h 2489358"/>
                  <a:gd name="connsiteX342" fmla="*/ 7164322 w 7164417"/>
                  <a:gd name="connsiteY342" fmla="*/ 2021204 h 2489358"/>
                  <a:gd name="connsiteX343" fmla="*/ 3117436 w 7164417"/>
                  <a:gd name="connsiteY343" fmla="*/ 2018347 h 2489358"/>
                  <a:gd name="connsiteX344" fmla="*/ 3135058 w 7164417"/>
                  <a:gd name="connsiteY344" fmla="*/ 2023110 h 2489358"/>
                  <a:gd name="connsiteX345" fmla="*/ 3124770 w 7164417"/>
                  <a:gd name="connsiteY345" fmla="*/ 2036445 h 2489358"/>
                  <a:gd name="connsiteX346" fmla="*/ 3107054 w 7164417"/>
                  <a:gd name="connsiteY346" fmla="*/ 2031587 h 2489358"/>
                  <a:gd name="connsiteX347" fmla="*/ 7152416 w 7164417"/>
                  <a:gd name="connsiteY347" fmla="*/ 2010441 h 2489358"/>
                  <a:gd name="connsiteX348" fmla="*/ 7164322 w 7164417"/>
                  <a:gd name="connsiteY348" fmla="*/ 2014632 h 2489358"/>
                  <a:gd name="connsiteX349" fmla="*/ 7164322 w 7164417"/>
                  <a:gd name="connsiteY349" fmla="*/ 2021171 h 2489358"/>
                  <a:gd name="connsiteX350" fmla="*/ 7152416 w 7164417"/>
                  <a:gd name="connsiteY350" fmla="*/ 2017013 h 2489358"/>
                  <a:gd name="connsiteX351" fmla="*/ 7152416 w 7164417"/>
                  <a:gd name="connsiteY351" fmla="*/ 2010441 h 2489358"/>
                  <a:gd name="connsiteX352" fmla="*/ 7151368 w 7164417"/>
                  <a:gd name="connsiteY352" fmla="*/ 1990725 h 2489358"/>
                  <a:gd name="connsiteX353" fmla="*/ 7163179 w 7164417"/>
                  <a:gd name="connsiteY353" fmla="*/ 1994725 h 2489358"/>
                  <a:gd name="connsiteX354" fmla="*/ 7163751 w 7164417"/>
                  <a:gd name="connsiteY354" fmla="*/ 2001392 h 2489358"/>
                  <a:gd name="connsiteX355" fmla="*/ 7151844 w 7164417"/>
                  <a:gd name="connsiteY355" fmla="*/ 1997297 h 2489358"/>
                  <a:gd name="connsiteX356" fmla="*/ 3147916 w 7164417"/>
                  <a:gd name="connsiteY356" fmla="*/ 1979295 h 2489358"/>
                  <a:gd name="connsiteX357" fmla="*/ 3165252 w 7164417"/>
                  <a:gd name="connsiteY357" fmla="*/ 1984058 h 2489358"/>
                  <a:gd name="connsiteX358" fmla="*/ 3155250 w 7164417"/>
                  <a:gd name="connsiteY358" fmla="*/ 1997012 h 2489358"/>
                  <a:gd name="connsiteX359" fmla="*/ 3155250 w 7164417"/>
                  <a:gd name="connsiteY359" fmla="*/ 1996916 h 2489358"/>
                  <a:gd name="connsiteX360" fmla="*/ 3137820 w 7164417"/>
                  <a:gd name="connsiteY360" fmla="*/ 1992154 h 2489358"/>
                  <a:gd name="connsiteX361" fmla="*/ 7148987 w 7164417"/>
                  <a:gd name="connsiteY361" fmla="*/ 1970817 h 2489358"/>
                  <a:gd name="connsiteX362" fmla="*/ 7160703 w 7164417"/>
                  <a:gd name="connsiteY362" fmla="*/ 1974723 h 2489358"/>
                  <a:gd name="connsiteX363" fmla="*/ 7161751 w 7164417"/>
                  <a:gd name="connsiteY363" fmla="*/ 1981390 h 2489358"/>
                  <a:gd name="connsiteX364" fmla="*/ 7161655 w 7164417"/>
                  <a:gd name="connsiteY364" fmla="*/ 1981485 h 2489358"/>
                  <a:gd name="connsiteX365" fmla="*/ 7149940 w 7164417"/>
                  <a:gd name="connsiteY365" fmla="*/ 1977485 h 2489358"/>
                  <a:gd name="connsiteX366" fmla="*/ 3184856 w 7164417"/>
                  <a:gd name="connsiteY366" fmla="*/ 1958525 h 2489358"/>
                  <a:gd name="connsiteX367" fmla="*/ 3184873 w 7164417"/>
                  <a:gd name="connsiteY367" fmla="*/ 1958530 h 2489358"/>
                  <a:gd name="connsiteX368" fmla="*/ 3184778 w 7164417"/>
                  <a:gd name="connsiteY368" fmla="*/ 1958626 h 2489358"/>
                  <a:gd name="connsiteX369" fmla="*/ 7145082 w 7164417"/>
                  <a:gd name="connsiteY369" fmla="*/ 1950910 h 2489358"/>
                  <a:gd name="connsiteX370" fmla="*/ 7156702 w 7164417"/>
                  <a:gd name="connsiteY370" fmla="*/ 1954720 h 2489358"/>
                  <a:gd name="connsiteX371" fmla="*/ 7158131 w 7164417"/>
                  <a:gd name="connsiteY371" fmla="*/ 1961387 h 2489358"/>
                  <a:gd name="connsiteX372" fmla="*/ 7146510 w 7164417"/>
                  <a:gd name="connsiteY372" fmla="*/ 1957578 h 2489358"/>
                  <a:gd name="connsiteX373" fmla="*/ 7145082 w 7164417"/>
                  <a:gd name="connsiteY373" fmla="*/ 1950910 h 2489358"/>
                  <a:gd name="connsiteX374" fmla="*/ 3177444 w 7164417"/>
                  <a:gd name="connsiteY374" fmla="*/ 1941386 h 2489358"/>
                  <a:gd name="connsiteX375" fmla="*/ 3194493 w 7164417"/>
                  <a:gd name="connsiteY375" fmla="*/ 1946053 h 2489358"/>
                  <a:gd name="connsiteX376" fmla="*/ 3184856 w 7164417"/>
                  <a:gd name="connsiteY376" fmla="*/ 1958525 h 2489358"/>
                  <a:gd name="connsiteX377" fmla="*/ 3167728 w 7164417"/>
                  <a:gd name="connsiteY377" fmla="*/ 1953863 h 2489358"/>
                  <a:gd name="connsiteX378" fmla="*/ 7153244 w 7164417"/>
                  <a:gd name="connsiteY378" fmla="*/ 1941185 h 2489358"/>
                  <a:gd name="connsiteX379" fmla="*/ 7153273 w 7164417"/>
                  <a:gd name="connsiteY379" fmla="*/ 1941195 h 2489358"/>
                  <a:gd name="connsiteX380" fmla="*/ 7153273 w 7164417"/>
                  <a:gd name="connsiteY380" fmla="*/ 1941290 h 2489358"/>
                  <a:gd name="connsiteX381" fmla="*/ 7139843 w 7164417"/>
                  <a:gd name="connsiteY381" fmla="*/ 1930812 h 2489358"/>
                  <a:gd name="connsiteX382" fmla="*/ 7151368 w 7164417"/>
                  <a:gd name="connsiteY382" fmla="*/ 1934527 h 2489358"/>
                  <a:gd name="connsiteX383" fmla="*/ 7153244 w 7164417"/>
                  <a:gd name="connsiteY383" fmla="*/ 1941185 h 2489358"/>
                  <a:gd name="connsiteX384" fmla="*/ 7141748 w 7164417"/>
                  <a:gd name="connsiteY384" fmla="*/ 1937480 h 2489358"/>
                  <a:gd name="connsiteX385" fmla="*/ 3213560 w 7164417"/>
                  <a:gd name="connsiteY385" fmla="*/ 1921266 h 2489358"/>
                  <a:gd name="connsiteX386" fmla="*/ 3213639 w 7164417"/>
                  <a:gd name="connsiteY386" fmla="*/ 1921288 h 2489358"/>
                  <a:gd name="connsiteX387" fmla="*/ 3213543 w 7164417"/>
                  <a:gd name="connsiteY387" fmla="*/ 1921288 h 2489358"/>
                  <a:gd name="connsiteX388" fmla="*/ 7133556 w 7164417"/>
                  <a:gd name="connsiteY388" fmla="*/ 1910619 h 2489358"/>
                  <a:gd name="connsiteX389" fmla="*/ 7144891 w 7164417"/>
                  <a:gd name="connsiteY389" fmla="*/ 1914239 h 2489358"/>
                  <a:gd name="connsiteX390" fmla="*/ 7147177 w 7164417"/>
                  <a:gd name="connsiteY390" fmla="*/ 1921001 h 2489358"/>
                  <a:gd name="connsiteX391" fmla="*/ 7135842 w 7164417"/>
                  <a:gd name="connsiteY391" fmla="*/ 1917382 h 2489358"/>
                  <a:gd name="connsiteX392" fmla="*/ 3206114 w 7164417"/>
                  <a:gd name="connsiteY392" fmla="*/ 1904524 h 2489358"/>
                  <a:gd name="connsiteX393" fmla="*/ 3222973 w 7164417"/>
                  <a:gd name="connsiteY393" fmla="*/ 1909096 h 2489358"/>
                  <a:gd name="connsiteX394" fmla="*/ 3213560 w 7164417"/>
                  <a:gd name="connsiteY394" fmla="*/ 1921266 h 2489358"/>
                  <a:gd name="connsiteX395" fmla="*/ 3196684 w 7164417"/>
                  <a:gd name="connsiteY395" fmla="*/ 1916716 h 2489358"/>
                  <a:gd name="connsiteX396" fmla="*/ 7125841 w 7164417"/>
                  <a:gd name="connsiteY396" fmla="*/ 1890426 h 2489358"/>
                  <a:gd name="connsiteX397" fmla="*/ 7137081 w 7164417"/>
                  <a:gd name="connsiteY397" fmla="*/ 1893950 h 2489358"/>
                  <a:gd name="connsiteX398" fmla="*/ 7139843 w 7164417"/>
                  <a:gd name="connsiteY398" fmla="*/ 1900713 h 2489358"/>
                  <a:gd name="connsiteX399" fmla="*/ 7139748 w 7164417"/>
                  <a:gd name="connsiteY399" fmla="*/ 1900713 h 2489358"/>
                  <a:gd name="connsiteX400" fmla="*/ 7128509 w 7164417"/>
                  <a:gd name="connsiteY400" fmla="*/ 1897189 h 2489358"/>
                  <a:gd name="connsiteX401" fmla="*/ 7116983 w 7164417"/>
                  <a:gd name="connsiteY401" fmla="*/ 1870138 h 2489358"/>
                  <a:gd name="connsiteX402" fmla="*/ 7128032 w 7164417"/>
                  <a:gd name="connsiteY402" fmla="*/ 1873567 h 2489358"/>
                  <a:gd name="connsiteX403" fmla="*/ 7131175 w 7164417"/>
                  <a:gd name="connsiteY403" fmla="*/ 1880330 h 2489358"/>
                  <a:gd name="connsiteX404" fmla="*/ 7120031 w 7164417"/>
                  <a:gd name="connsiteY404" fmla="*/ 1876901 h 2489358"/>
                  <a:gd name="connsiteX405" fmla="*/ 7116983 w 7164417"/>
                  <a:gd name="connsiteY405" fmla="*/ 1870138 h 2489358"/>
                  <a:gd name="connsiteX406" fmla="*/ 3234117 w 7164417"/>
                  <a:gd name="connsiteY406" fmla="*/ 1868710 h 2489358"/>
                  <a:gd name="connsiteX407" fmla="*/ 3250691 w 7164417"/>
                  <a:gd name="connsiteY407" fmla="*/ 1873282 h 2489358"/>
                  <a:gd name="connsiteX408" fmla="*/ 3241547 w 7164417"/>
                  <a:gd name="connsiteY408" fmla="*/ 1885093 h 2489358"/>
                  <a:gd name="connsiteX409" fmla="*/ 3224878 w 7164417"/>
                  <a:gd name="connsiteY409" fmla="*/ 1880521 h 2489358"/>
                  <a:gd name="connsiteX410" fmla="*/ 7121307 w 7164417"/>
                  <a:gd name="connsiteY410" fmla="*/ 1859928 h 2489358"/>
                  <a:gd name="connsiteX411" fmla="*/ 7121365 w 7164417"/>
                  <a:gd name="connsiteY411" fmla="*/ 1859946 h 2489358"/>
                  <a:gd name="connsiteX412" fmla="*/ 7121365 w 7164417"/>
                  <a:gd name="connsiteY412" fmla="*/ 1860041 h 2489358"/>
                  <a:gd name="connsiteX413" fmla="*/ 7106887 w 7164417"/>
                  <a:gd name="connsiteY413" fmla="*/ 1849850 h 2489358"/>
                  <a:gd name="connsiteX414" fmla="*/ 7117841 w 7164417"/>
                  <a:gd name="connsiteY414" fmla="*/ 1853183 h 2489358"/>
                  <a:gd name="connsiteX415" fmla="*/ 7121307 w 7164417"/>
                  <a:gd name="connsiteY415" fmla="*/ 1859928 h 2489358"/>
                  <a:gd name="connsiteX416" fmla="*/ 7110411 w 7164417"/>
                  <a:gd name="connsiteY416" fmla="*/ 1856612 h 2489358"/>
                  <a:gd name="connsiteX417" fmla="*/ 7106887 w 7164417"/>
                  <a:gd name="connsiteY417" fmla="*/ 1849850 h 2489358"/>
                  <a:gd name="connsiteX418" fmla="*/ 3261168 w 7164417"/>
                  <a:gd name="connsiteY418" fmla="*/ 1833943 h 2489358"/>
                  <a:gd name="connsiteX419" fmla="*/ 3277551 w 7164417"/>
                  <a:gd name="connsiteY419" fmla="*/ 1838420 h 2489358"/>
                  <a:gd name="connsiteX420" fmla="*/ 3268693 w 7164417"/>
                  <a:gd name="connsiteY420" fmla="*/ 1849946 h 2489358"/>
                  <a:gd name="connsiteX421" fmla="*/ 3252215 w 7164417"/>
                  <a:gd name="connsiteY421" fmla="*/ 1845469 h 2489358"/>
                  <a:gd name="connsiteX422" fmla="*/ 7095743 w 7164417"/>
                  <a:gd name="connsiteY422" fmla="*/ 1829466 h 2489358"/>
                  <a:gd name="connsiteX423" fmla="*/ 7106506 w 7164417"/>
                  <a:gd name="connsiteY423" fmla="*/ 1832705 h 2489358"/>
                  <a:gd name="connsiteX424" fmla="*/ 7110411 w 7164417"/>
                  <a:gd name="connsiteY424" fmla="*/ 1839467 h 2489358"/>
                  <a:gd name="connsiteX425" fmla="*/ 7099552 w 7164417"/>
                  <a:gd name="connsiteY425" fmla="*/ 1836229 h 2489358"/>
                  <a:gd name="connsiteX426" fmla="*/ 3294999 w 7164417"/>
                  <a:gd name="connsiteY426" fmla="*/ 1815730 h 2489358"/>
                  <a:gd name="connsiteX427" fmla="*/ 3295077 w 7164417"/>
                  <a:gd name="connsiteY427" fmla="*/ 1815751 h 2489358"/>
                  <a:gd name="connsiteX428" fmla="*/ 3294982 w 7164417"/>
                  <a:gd name="connsiteY428" fmla="*/ 1815751 h 2489358"/>
                  <a:gd name="connsiteX429" fmla="*/ 7083550 w 7164417"/>
                  <a:gd name="connsiteY429" fmla="*/ 1809083 h 2489358"/>
                  <a:gd name="connsiteX430" fmla="*/ 7094218 w 7164417"/>
                  <a:gd name="connsiteY430" fmla="*/ 1812131 h 2489358"/>
                  <a:gd name="connsiteX431" fmla="*/ 7098505 w 7164417"/>
                  <a:gd name="connsiteY431" fmla="*/ 1818989 h 2489358"/>
                  <a:gd name="connsiteX432" fmla="*/ 7098409 w 7164417"/>
                  <a:gd name="connsiteY432" fmla="*/ 1818989 h 2489358"/>
                  <a:gd name="connsiteX433" fmla="*/ 7087741 w 7164417"/>
                  <a:gd name="connsiteY433" fmla="*/ 1815845 h 2489358"/>
                  <a:gd name="connsiteX434" fmla="*/ 3287553 w 7164417"/>
                  <a:gd name="connsiteY434" fmla="*/ 1800225 h 2489358"/>
                  <a:gd name="connsiteX435" fmla="*/ 3303650 w 7164417"/>
                  <a:gd name="connsiteY435" fmla="*/ 1804607 h 2489358"/>
                  <a:gd name="connsiteX436" fmla="*/ 3294999 w 7164417"/>
                  <a:gd name="connsiteY436" fmla="*/ 1815730 h 2489358"/>
                  <a:gd name="connsiteX437" fmla="*/ 3278885 w 7164417"/>
                  <a:gd name="connsiteY437" fmla="*/ 1811369 h 2489358"/>
                  <a:gd name="connsiteX438" fmla="*/ 7070216 w 7164417"/>
                  <a:gd name="connsiteY438" fmla="*/ 1788699 h 2489358"/>
                  <a:gd name="connsiteX439" fmla="*/ 7080788 w 7164417"/>
                  <a:gd name="connsiteY439" fmla="*/ 1791652 h 2489358"/>
                  <a:gd name="connsiteX440" fmla="*/ 7085360 w 7164417"/>
                  <a:gd name="connsiteY440" fmla="*/ 1798510 h 2489358"/>
                  <a:gd name="connsiteX441" fmla="*/ 7074787 w 7164417"/>
                  <a:gd name="connsiteY441" fmla="*/ 1795462 h 2489358"/>
                  <a:gd name="connsiteX442" fmla="*/ 7055928 w 7164417"/>
                  <a:gd name="connsiteY442" fmla="*/ 1768316 h 2489358"/>
                  <a:gd name="connsiteX443" fmla="*/ 7066310 w 7164417"/>
                  <a:gd name="connsiteY443" fmla="*/ 1771173 h 2489358"/>
                  <a:gd name="connsiteX444" fmla="*/ 7071263 w 7164417"/>
                  <a:gd name="connsiteY444" fmla="*/ 1778031 h 2489358"/>
                  <a:gd name="connsiteX445" fmla="*/ 7060785 w 7164417"/>
                  <a:gd name="connsiteY445" fmla="*/ 1775079 h 2489358"/>
                  <a:gd name="connsiteX446" fmla="*/ 7055928 w 7164417"/>
                  <a:gd name="connsiteY446" fmla="*/ 1768316 h 2489358"/>
                  <a:gd name="connsiteX447" fmla="*/ 3313270 w 7164417"/>
                  <a:gd name="connsiteY447" fmla="*/ 1767268 h 2489358"/>
                  <a:gd name="connsiteX448" fmla="*/ 3329177 w 7164417"/>
                  <a:gd name="connsiteY448" fmla="*/ 1771650 h 2489358"/>
                  <a:gd name="connsiteX449" fmla="*/ 3320795 w 7164417"/>
                  <a:gd name="connsiteY449" fmla="*/ 1782509 h 2489358"/>
                  <a:gd name="connsiteX450" fmla="*/ 3304793 w 7164417"/>
                  <a:gd name="connsiteY450" fmla="*/ 1778127 h 2489358"/>
                  <a:gd name="connsiteX451" fmla="*/ 7040783 w 7164417"/>
                  <a:gd name="connsiteY451" fmla="*/ 1747932 h 2489358"/>
                  <a:gd name="connsiteX452" fmla="*/ 7051070 w 7164417"/>
                  <a:gd name="connsiteY452" fmla="*/ 1750790 h 2489358"/>
                  <a:gd name="connsiteX453" fmla="*/ 7056309 w 7164417"/>
                  <a:gd name="connsiteY453" fmla="*/ 1757553 h 2489358"/>
                  <a:gd name="connsiteX454" fmla="*/ 7056214 w 7164417"/>
                  <a:gd name="connsiteY454" fmla="*/ 1757553 h 2489358"/>
                  <a:gd name="connsiteX455" fmla="*/ 7045926 w 7164417"/>
                  <a:gd name="connsiteY455" fmla="*/ 1754695 h 2489358"/>
                  <a:gd name="connsiteX456" fmla="*/ 3338226 w 7164417"/>
                  <a:gd name="connsiteY456" fmla="*/ 1735264 h 2489358"/>
                  <a:gd name="connsiteX457" fmla="*/ 3353942 w 7164417"/>
                  <a:gd name="connsiteY457" fmla="*/ 1739551 h 2489358"/>
                  <a:gd name="connsiteX458" fmla="*/ 3345750 w 7164417"/>
                  <a:gd name="connsiteY458" fmla="*/ 1750124 h 2489358"/>
                  <a:gd name="connsiteX459" fmla="*/ 3329939 w 7164417"/>
                  <a:gd name="connsiteY459" fmla="*/ 1745837 h 2489358"/>
                  <a:gd name="connsiteX460" fmla="*/ 7024590 w 7164417"/>
                  <a:gd name="connsiteY460" fmla="*/ 1727644 h 2489358"/>
                  <a:gd name="connsiteX461" fmla="*/ 7034687 w 7164417"/>
                  <a:gd name="connsiteY461" fmla="*/ 1730406 h 2489358"/>
                  <a:gd name="connsiteX462" fmla="*/ 7040212 w 7164417"/>
                  <a:gd name="connsiteY462" fmla="*/ 1737169 h 2489358"/>
                  <a:gd name="connsiteX463" fmla="*/ 7030020 w 7164417"/>
                  <a:gd name="connsiteY463" fmla="*/ 1734407 h 2489358"/>
                  <a:gd name="connsiteX464" fmla="*/ 7030115 w 7164417"/>
                  <a:gd name="connsiteY464" fmla="*/ 1734407 h 2489358"/>
                  <a:gd name="connsiteX465" fmla="*/ 7007541 w 7164417"/>
                  <a:gd name="connsiteY465" fmla="*/ 1707356 h 2489358"/>
                  <a:gd name="connsiteX466" fmla="*/ 7017542 w 7164417"/>
                  <a:gd name="connsiteY466" fmla="*/ 1710023 h 2489358"/>
                  <a:gd name="connsiteX467" fmla="*/ 7023352 w 7164417"/>
                  <a:gd name="connsiteY467" fmla="*/ 1716786 h 2489358"/>
                  <a:gd name="connsiteX468" fmla="*/ 7013351 w 7164417"/>
                  <a:gd name="connsiteY468" fmla="*/ 1714119 h 2489358"/>
                  <a:gd name="connsiteX469" fmla="*/ 3362514 w 7164417"/>
                  <a:gd name="connsiteY469" fmla="*/ 1704022 h 2489358"/>
                  <a:gd name="connsiteX470" fmla="*/ 3378040 w 7164417"/>
                  <a:gd name="connsiteY470" fmla="*/ 1708213 h 2489358"/>
                  <a:gd name="connsiteX471" fmla="*/ 3370039 w 7164417"/>
                  <a:gd name="connsiteY471" fmla="*/ 1718500 h 2489358"/>
                  <a:gd name="connsiteX472" fmla="*/ 3370039 w 7164417"/>
                  <a:gd name="connsiteY472" fmla="*/ 1718596 h 2489358"/>
                  <a:gd name="connsiteX473" fmla="*/ 3354513 w 7164417"/>
                  <a:gd name="connsiteY473" fmla="*/ 1714309 h 2489358"/>
                  <a:gd name="connsiteX474" fmla="*/ 6989539 w 7164417"/>
                  <a:gd name="connsiteY474" fmla="*/ 1687067 h 2489358"/>
                  <a:gd name="connsiteX475" fmla="*/ 6999350 w 7164417"/>
                  <a:gd name="connsiteY475" fmla="*/ 1689639 h 2489358"/>
                  <a:gd name="connsiteX476" fmla="*/ 7005445 w 7164417"/>
                  <a:gd name="connsiteY476" fmla="*/ 1696402 h 2489358"/>
                  <a:gd name="connsiteX477" fmla="*/ 6995539 w 7164417"/>
                  <a:gd name="connsiteY477" fmla="*/ 1693830 h 2489358"/>
                  <a:gd name="connsiteX478" fmla="*/ 6995635 w 7164417"/>
                  <a:gd name="connsiteY478" fmla="*/ 1693830 h 2489358"/>
                  <a:gd name="connsiteX479" fmla="*/ 6989539 w 7164417"/>
                  <a:gd name="connsiteY479" fmla="*/ 1687067 h 2489358"/>
                  <a:gd name="connsiteX480" fmla="*/ 3386232 w 7164417"/>
                  <a:gd name="connsiteY480" fmla="*/ 1673733 h 2489358"/>
                  <a:gd name="connsiteX481" fmla="*/ 3401567 w 7164417"/>
                  <a:gd name="connsiteY481" fmla="*/ 1677924 h 2489358"/>
                  <a:gd name="connsiteX482" fmla="*/ 3393852 w 7164417"/>
                  <a:gd name="connsiteY482" fmla="*/ 1688021 h 2489358"/>
                  <a:gd name="connsiteX483" fmla="*/ 3393756 w 7164417"/>
                  <a:gd name="connsiteY483" fmla="*/ 1687925 h 2489358"/>
                  <a:gd name="connsiteX484" fmla="*/ 3378421 w 7164417"/>
                  <a:gd name="connsiteY484" fmla="*/ 1683734 h 2489358"/>
                  <a:gd name="connsiteX485" fmla="*/ 6970775 w 7164417"/>
                  <a:gd name="connsiteY485" fmla="*/ 1666875 h 2489358"/>
                  <a:gd name="connsiteX486" fmla="*/ 6980490 w 7164417"/>
                  <a:gd name="connsiteY486" fmla="*/ 1669351 h 2489358"/>
                  <a:gd name="connsiteX487" fmla="*/ 6986872 w 7164417"/>
                  <a:gd name="connsiteY487" fmla="*/ 1676114 h 2489358"/>
                  <a:gd name="connsiteX488" fmla="*/ 6977156 w 7164417"/>
                  <a:gd name="connsiteY488" fmla="*/ 1673637 h 2489358"/>
                  <a:gd name="connsiteX489" fmla="*/ 6951058 w 7164417"/>
                  <a:gd name="connsiteY489" fmla="*/ 1646682 h 2489358"/>
                  <a:gd name="connsiteX490" fmla="*/ 6960583 w 7164417"/>
                  <a:gd name="connsiteY490" fmla="*/ 1649063 h 2489358"/>
                  <a:gd name="connsiteX491" fmla="*/ 6967250 w 7164417"/>
                  <a:gd name="connsiteY491" fmla="*/ 1655825 h 2489358"/>
                  <a:gd name="connsiteX492" fmla="*/ 6957630 w 7164417"/>
                  <a:gd name="connsiteY492" fmla="*/ 1653444 h 2489358"/>
                  <a:gd name="connsiteX493" fmla="*/ 6957725 w 7164417"/>
                  <a:gd name="connsiteY493" fmla="*/ 1653444 h 2489358"/>
                  <a:gd name="connsiteX494" fmla="*/ 3409282 w 7164417"/>
                  <a:gd name="connsiteY494" fmla="*/ 1644110 h 2489358"/>
                  <a:gd name="connsiteX495" fmla="*/ 3424332 w 7164417"/>
                  <a:gd name="connsiteY495" fmla="*/ 1648206 h 2489358"/>
                  <a:gd name="connsiteX496" fmla="*/ 3416807 w 7164417"/>
                  <a:gd name="connsiteY496" fmla="*/ 1658017 h 2489358"/>
                  <a:gd name="connsiteX497" fmla="*/ 3401662 w 7164417"/>
                  <a:gd name="connsiteY497" fmla="*/ 1653921 h 2489358"/>
                  <a:gd name="connsiteX498" fmla="*/ 6930579 w 7164417"/>
                  <a:gd name="connsiteY498" fmla="*/ 1626679 h 2489358"/>
                  <a:gd name="connsiteX499" fmla="*/ 6939913 w 7164417"/>
                  <a:gd name="connsiteY499" fmla="*/ 1628965 h 2489358"/>
                  <a:gd name="connsiteX500" fmla="*/ 6946867 w 7164417"/>
                  <a:gd name="connsiteY500" fmla="*/ 1635728 h 2489358"/>
                  <a:gd name="connsiteX501" fmla="*/ 6937437 w 7164417"/>
                  <a:gd name="connsiteY501" fmla="*/ 1633442 h 2489358"/>
                  <a:gd name="connsiteX502" fmla="*/ 6937532 w 7164417"/>
                  <a:gd name="connsiteY502" fmla="*/ 1633346 h 2489358"/>
                  <a:gd name="connsiteX503" fmla="*/ 3431761 w 7164417"/>
                  <a:gd name="connsiteY503" fmla="*/ 1615250 h 2489358"/>
                  <a:gd name="connsiteX504" fmla="*/ 3446620 w 7164417"/>
                  <a:gd name="connsiteY504" fmla="*/ 1619345 h 2489358"/>
                  <a:gd name="connsiteX505" fmla="*/ 3439286 w 7164417"/>
                  <a:gd name="connsiteY505" fmla="*/ 1628870 h 2489358"/>
                  <a:gd name="connsiteX506" fmla="*/ 3424332 w 7164417"/>
                  <a:gd name="connsiteY506" fmla="*/ 1624775 h 2489358"/>
                  <a:gd name="connsiteX507" fmla="*/ 6909338 w 7164417"/>
                  <a:gd name="connsiteY507" fmla="*/ 1606581 h 2489358"/>
                  <a:gd name="connsiteX508" fmla="*/ 6918577 w 7164417"/>
                  <a:gd name="connsiteY508" fmla="*/ 1608772 h 2489358"/>
                  <a:gd name="connsiteX509" fmla="*/ 6925816 w 7164417"/>
                  <a:gd name="connsiteY509" fmla="*/ 1615440 h 2489358"/>
                  <a:gd name="connsiteX510" fmla="*/ 6916482 w 7164417"/>
                  <a:gd name="connsiteY510" fmla="*/ 1613249 h 2489358"/>
                  <a:gd name="connsiteX511" fmla="*/ 6909338 w 7164417"/>
                  <a:gd name="connsiteY511" fmla="*/ 1606581 h 2489358"/>
                  <a:gd name="connsiteX512" fmla="*/ 3453669 w 7164417"/>
                  <a:gd name="connsiteY512" fmla="*/ 1587151 h 2489358"/>
                  <a:gd name="connsiteX513" fmla="*/ 3468433 w 7164417"/>
                  <a:gd name="connsiteY513" fmla="*/ 1591151 h 2489358"/>
                  <a:gd name="connsiteX514" fmla="*/ 3461289 w 7164417"/>
                  <a:gd name="connsiteY514" fmla="*/ 1600486 h 2489358"/>
                  <a:gd name="connsiteX515" fmla="*/ 3461193 w 7164417"/>
                  <a:gd name="connsiteY515" fmla="*/ 1600486 h 2489358"/>
                  <a:gd name="connsiteX516" fmla="*/ 3446430 w 7164417"/>
                  <a:gd name="connsiteY516" fmla="*/ 1596485 h 2489358"/>
                  <a:gd name="connsiteX517" fmla="*/ 6887335 w 7164417"/>
                  <a:gd name="connsiteY517" fmla="*/ 1586579 h 2489358"/>
                  <a:gd name="connsiteX518" fmla="*/ 6896479 w 7164417"/>
                  <a:gd name="connsiteY518" fmla="*/ 1588674 h 2489358"/>
                  <a:gd name="connsiteX519" fmla="*/ 6903909 w 7164417"/>
                  <a:gd name="connsiteY519" fmla="*/ 1595342 h 2489358"/>
                  <a:gd name="connsiteX520" fmla="*/ 6894765 w 7164417"/>
                  <a:gd name="connsiteY520" fmla="*/ 1593246 h 2489358"/>
                  <a:gd name="connsiteX521" fmla="*/ 6864571 w 7164417"/>
                  <a:gd name="connsiteY521" fmla="*/ 1566576 h 2489358"/>
                  <a:gd name="connsiteX522" fmla="*/ 6873524 w 7164417"/>
                  <a:gd name="connsiteY522" fmla="*/ 1568576 h 2489358"/>
                  <a:gd name="connsiteX523" fmla="*/ 6881239 w 7164417"/>
                  <a:gd name="connsiteY523" fmla="*/ 1575244 h 2489358"/>
                  <a:gd name="connsiteX524" fmla="*/ 6872286 w 7164417"/>
                  <a:gd name="connsiteY524" fmla="*/ 1573149 h 2489358"/>
                  <a:gd name="connsiteX525" fmla="*/ 6872286 w 7164417"/>
                  <a:gd name="connsiteY525" fmla="*/ 1573244 h 2489358"/>
                  <a:gd name="connsiteX526" fmla="*/ 3475005 w 7164417"/>
                  <a:gd name="connsiteY526" fmla="*/ 1559719 h 2489358"/>
                  <a:gd name="connsiteX527" fmla="*/ 3489578 w 7164417"/>
                  <a:gd name="connsiteY527" fmla="*/ 1563719 h 2489358"/>
                  <a:gd name="connsiteX528" fmla="*/ 3482529 w 7164417"/>
                  <a:gd name="connsiteY528" fmla="*/ 1572768 h 2489358"/>
                  <a:gd name="connsiteX529" fmla="*/ 3467956 w 7164417"/>
                  <a:gd name="connsiteY529" fmla="*/ 1568767 h 2489358"/>
                  <a:gd name="connsiteX530" fmla="*/ 6841139 w 7164417"/>
                  <a:gd name="connsiteY530" fmla="*/ 1546669 h 2489358"/>
                  <a:gd name="connsiteX531" fmla="*/ 6849997 w 7164417"/>
                  <a:gd name="connsiteY531" fmla="*/ 1548669 h 2489358"/>
                  <a:gd name="connsiteX532" fmla="*/ 6857903 w 7164417"/>
                  <a:gd name="connsiteY532" fmla="*/ 1555337 h 2489358"/>
                  <a:gd name="connsiteX533" fmla="*/ 6849045 w 7164417"/>
                  <a:gd name="connsiteY533" fmla="*/ 1553337 h 2489358"/>
                  <a:gd name="connsiteX534" fmla="*/ 6841139 w 7164417"/>
                  <a:gd name="connsiteY534" fmla="*/ 1546669 h 2489358"/>
                  <a:gd name="connsiteX535" fmla="*/ 3495864 w 7164417"/>
                  <a:gd name="connsiteY535" fmla="*/ 1532954 h 2489358"/>
                  <a:gd name="connsiteX536" fmla="*/ 3510247 w 7164417"/>
                  <a:gd name="connsiteY536" fmla="*/ 1536859 h 2489358"/>
                  <a:gd name="connsiteX537" fmla="*/ 3503389 w 7164417"/>
                  <a:gd name="connsiteY537" fmla="*/ 1545717 h 2489358"/>
                  <a:gd name="connsiteX538" fmla="*/ 3489006 w 7164417"/>
                  <a:gd name="connsiteY538" fmla="*/ 1541812 h 2489358"/>
                  <a:gd name="connsiteX539" fmla="*/ 6817041 w 7164417"/>
                  <a:gd name="connsiteY539" fmla="*/ 1526952 h 2489358"/>
                  <a:gd name="connsiteX540" fmla="*/ 6825708 w 7164417"/>
                  <a:gd name="connsiteY540" fmla="*/ 1528857 h 2489358"/>
                  <a:gd name="connsiteX541" fmla="*/ 6833900 w 7164417"/>
                  <a:gd name="connsiteY541" fmla="*/ 1535525 h 2489358"/>
                  <a:gd name="connsiteX542" fmla="*/ 6825137 w 7164417"/>
                  <a:gd name="connsiteY542" fmla="*/ 1533620 h 2489358"/>
                  <a:gd name="connsiteX543" fmla="*/ 6825137 w 7164417"/>
                  <a:gd name="connsiteY543" fmla="*/ 1533524 h 2489358"/>
                  <a:gd name="connsiteX544" fmla="*/ 6817041 w 7164417"/>
                  <a:gd name="connsiteY544" fmla="*/ 1526952 h 2489358"/>
                  <a:gd name="connsiteX545" fmla="*/ 6792181 w 7164417"/>
                  <a:gd name="connsiteY545" fmla="*/ 1507140 h 2489358"/>
                  <a:gd name="connsiteX546" fmla="*/ 6800753 w 7164417"/>
                  <a:gd name="connsiteY546" fmla="*/ 1508950 h 2489358"/>
                  <a:gd name="connsiteX547" fmla="*/ 6809135 w 7164417"/>
                  <a:gd name="connsiteY547" fmla="*/ 1515522 h 2489358"/>
                  <a:gd name="connsiteX548" fmla="*/ 6800562 w 7164417"/>
                  <a:gd name="connsiteY548" fmla="*/ 1513712 h 2489358"/>
                  <a:gd name="connsiteX549" fmla="*/ 3516248 w 7164417"/>
                  <a:gd name="connsiteY549" fmla="*/ 1506760 h 2489358"/>
                  <a:gd name="connsiteX550" fmla="*/ 3530440 w 7164417"/>
                  <a:gd name="connsiteY550" fmla="*/ 1510665 h 2489358"/>
                  <a:gd name="connsiteX551" fmla="*/ 3523773 w 7164417"/>
                  <a:gd name="connsiteY551" fmla="*/ 1519333 h 2489358"/>
                  <a:gd name="connsiteX552" fmla="*/ 3509485 w 7164417"/>
                  <a:gd name="connsiteY552" fmla="*/ 1515428 h 2489358"/>
                  <a:gd name="connsiteX553" fmla="*/ 6766749 w 7164417"/>
                  <a:gd name="connsiteY553" fmla="*/ 1487424 h 2489358"/>
                  <a:gd name="connsiteX554" fmla="*/ 6775131 w 7164417"/>
                  <a:gd name="connsiteY554" fmla="*/ 1489138 h 2489358"/>
                  <a:gd name="connsiteX555" fmla="*/ 6783703 w 7164417"/>
                  <a:gd name="connsiteY555" fmla="*/ 1495710 h 2489358"/>
                  <a:gd name="connsiteX556" fmla="*/ 6775226 w 7164417"/>
                  <a:gd name="connsiteY556" fmla="*/ 1493900 h 2489358"/>
                  <a:gd name="connsiteX557" fmla="*/ 6775321 w 7164417"/>
                  <a:gd name="connsiteY557" fmla="*/ 1493996 h 2489358"/>
                  <a:gd name="connsiteX558" fmla="*/ 3536060 w 7164417"/>
                  <a:gd name="connsiteY558" fmla="*/ 1481423 h 2489358"/>
                  <a:gd name="connsiteX559" fmla="*/ 3550062 w 7164417"/>
                  <a:gd name="connsiteY559" fmla="*/ 1485233 h 2489358"/>
                  <a:gd name="connsiteX560" fmla="*/ 3543585 w 7164417"/>
                  <a:gd name="connsiteY560" fmla="*/ 1493711 h 2489358"/>
                  <a:gd name="connsiteX561" fmla="*/ 3543585 w 7164417"/>
                  <a:gd name="connsiteY561" fmla="*/ 1493615 h 2489358"/>
                  <a:gd name="connsiteX562" fmla="*/ 3529488 w 7164417"/>
                  <a:gd name="connsiteY562" fmla="*/ 1489805 h 2489358"/>
                  <a:gd name="connsiteX563" fmla="*/ 3562902 w 7164417"/>
                  <a:gd name="connsiteY563" fmla="*/ 1468464 h 2489358"/>
                  <a:gd name="connsiteX564" fmla="*/ 3562920 w 7164417"/>
                  <a:gd name="connsiteY564" fmla="*/ 1468469 h 2489358"/>
                  <a:gd name="connsiteX565" fmla="*/ 3562825 w 7164417"/>
                  <a:gd name="connsiteY565" fmla="*/ 1468564 h 2489358"/>
                  <a:gd name="connsiteX566" fmla="*/ 6740650 w 7164417"/>
                  <a:gd name="connsiteY566" fmla="*/ 1467897 h 2489358"/>
                  <a:gd name="connsiteX567" fmla="*/ 6748937 w 7164417"/>
                  <a:gd name="connsiteY567" fmla="*/ 1469516 h 2489358"/>
                  <a:gd name="connsiteX568" fmla="*/ 6757795 w 7164417"/>
                  <a:gd name="connsiteY568" fmla="*/ 1476089 h 2489358"/>
                  <a:gd name="connsiteX569" fmla="*/ 6749508 w 7164417"/>
                  <a:gd name="connsiteY569" fmla="*/ 1474374 h 2489358"/>
                  <a:gd name="connsiteX570" fmla="*/ 6749413 w 7164417"/>
                  <a:gd name="connsiteY570" fmla="*/ 1474374 h 2489358"/>
                  <a:gd name="connsiteX571" fmla="*/ 6740650 w 7164417"/>
                  <a:gd name="connsiteY571" fmla="*/ 1467897 h 2489358"/>
                  <a:gd name="connsiteX572" fmla="*/ 3555396 w 7164417"/>
                  <a:gd name="connsiteY572" fmla="*/ 1456468 h 2489358"/>
                  <a:gd name="connsiteX573" fmla="*/ 3569207 w 7164417"/>
                  <a:gd name="connsiteY573" fmla="*/ 1460278 h 2489358"/>
                  <a:gd name="connsiteX574" fmla="*/ 3562902 w 7164417"/>
                  <a:gd name="connsiteY574" fmla="*/ 1468464 h 2489358"/>
                  <a:gd name="connsiteX575" fmla="*/ 3549014 w 7164417"/>
                  <a:gd name="connsiteY575" fmla="*/ 1464659 h 2489358"/>
                  <a:gd name="connsiteX576" fmla="*/ 6713980 w 7164417"/>
                  <a:gd name="connsiteY576" fmla="*/ 1448371 h 2489358"/>
                  <a:gd name="connsiteX577" fmla="*/ 6722076 w 7164417"/>
                  <a:gd name="connsiteY577" fmla="*/ 1449990 h 2489358"/>
                  <a:gd name="connsiteX578" fmla="*/ 6731030 w 7164417"/>
                  <a:gd name="connsiteY578" fmla="*/ 1456467 h 2489358"/>
                  <a:gd name="connsiteX579" fmla="*/ 6722839 w 7164417"/>
                  <a:gd name="connsiteY579" fmla="*/ 1454848 h 2489358"/>
                  <a:gd name="connsiteX580" fmla="*/ 6722934 w 7164417"/>
                  <a:gd name="connsiteY580" fmla="*/ 1454848 h 2489358"/>
                  <a:gd name="connsiteX581" fmla="*/ 3574446 w 7164417"/>
                  <a:gd name="connsiteY581" fmla="*/ 1432179 h 2489358"/>
                  <a:gd name="connsiteX582" fmla="*/ 3588162 w 7164417"/>
                  <a:gd name="connsiteY582" fmla="*/ 1435894 h 2489358"/>
                  <a:gd name="connsiteX583" fmla="*/ 3581970 w 7164417"/>
                  <a:gd name="connsiteY583" fmla="*/ 1443990 h 2489358"/>
                  <a:gd name="connsiteX584" fmla="*/ 3581875 w 7164417"/>
                  <a:gd name="connsiteY584" fmla="*/ 1443895 h 2489358"/>
                  <a:gd name="connsiteX585" fmla="*/ 3568159 w 7164417"/>
                  <a:gd name="connsiteY585" fmla="*/ 1440180 h 2489358"/>
                  <a:gd name="connsiteX586" fmla="*/ 6686739 w 7164417"/>
                  <a:gd name="connsiteY586" fmla="*/ 1428940 h 2489358"/>
                  <a:gd name="connsiteX587" fmla="*/ 6694740 w 7164417"/>
                  <a:gd name="connsiteY587" fmla="*/ 1430464 h 2489358"/>
                  <a:gd name="connsiteX588" fmla="*/ 6703979 w 7164417"/>
                  <a:gd name="connsiteY588" fmla="*/ 1436941 h 2489358"/>
                  <a:gd name="connsiteX589" fmla="*/ 6695978 w 7164417"/>
                  <a:gd name="connsiteY589" fmla="*/ 1435417 h 2489358"/>
                  <a:gd name="connsiteX590" fmla="*/ 6695883 w 7164417"/>
                  <a:gd name="connsiteY590" fmla="*/ 1435417 h 2489358"/>
                  <a:gd name="connsiteX591" fmla="*/ 6686739 w 7164417"/>
                  <a:gd name="connsiteY591" fmla="*/ 1428940 h 2489358"/>
                  <a:gd name="connsiteX592" fmla="*/ 3600336 w 7164417"/>
                  <a:gd name="connsiteY592" fmla="*/ 1419887 h 2489358"/>
                  <a:gd name="connsiteX593" fmla="*/ 3600354 w 7164417"/>
                  <a:gd name="connsiteY593" fmla="*/ 1419892 h 2489358"/>
                  <a:gd name="connsiteX594" fmla="*/ 3600259 w 7164417"/>
                  <a:gd name="connsiteY594" fmla="*/ 1419987 h 2489358"/>
                  <a:gd name="connsiteX595" fmla="*/ 6658831 w 7164417"/>
                  <a:gd name="connsiteY595" fmla="*/ 1409699 h 2489358"/>
                  <a:gd name="connsiteX596" fmla="*/ 6666641 w 7164417"/>
                  <a:gd name="connsiteY596" fmla="*/ 1411128 h 2489358"/>
                  <a:gd name="connsiteX597" fmla="*/ 6675976 w 7164417"/>
                  <a:gd name="connsiteY597" fmla="*/ 1417605 h 2489358"/>
                  <a:gd name="connsiteX598" fmla="*/ 6668070 w 7164417"/>
                  <a:gd name="connsiteY598" fmla="*/ 1416081 h 2489358"/>
                  <a:gd name="connsiteX599" fmla="*/ 6668165 w 7164417"/>
                  <a:gd name="connsiteY599" fmla="*/ 1416081 h 2489358"/>
                  <a:gd name="connsiteX600" fmla="*/ 6658831 w 7164417"/>
                  <a:gd name="connsiteY600" fmla="*/ 1409699 h 2489358"/>
                  <a:gd name="connsiteX601" fmla="*/ 3592829 w 7164417"/>
                  <a:gd name="connsiteY601" fmla="*/ 1408366 h 2489358"/>
                  <a:gd name="connsiteX602" fmla="*/ 3606354 w 7164417"/>
                  <a:gd name="connsiteY602" fmla="*/ 1412081 h 2489358"/>
                  <a:gd name="connsiteX603" fmla="*/ 3600336 w 7164417"/>
                  <a:gd name="connsiteY603" fmla="*/ 1419887 h 2489358"/>
                  <a:gd name="connsiteX604" fmla="*/ 3586733 w 7164417"/>
                  <a:gd name="connsiteY604" fmla="*/ 1416177 h 2489358"/>
                  <a:gd name="connsiteX605" fmla="*/ 6630446 w 7164417"/>
                  <a:gd name="connsiteY605" fmla="*/ 1390459 h 2489358"/>
                  <a:gd name="connsiteX606" fmla="*/ 6638161 w 7164417"/>
                  <a:gd name="connsiteY606" fmla="*/ 1391888 h 2489358"/>
                  <a:gd name="connsiteX607" fmla="*/ 6647781 w 7164417"/>
                  <a:gd name="connsiteY607" fmla="*/ 1398270 h 2489358"/>
                  <a:gd name="connsiteX608" fmla="*/ 6640066 w 7164417"/>
                  <a:gd name="connsiteY608" fmla="*/ 1396841 h 2489358"/>
                  <a:gd name="connsiteX609" fmla="*/ 6639971 w 7164417"/>
                  <a:gd name="connsiteY609" fmla="*/ 1396841 h 2489358"/>
                  <a:gd name="connsiteX610" fmla="*/ 6630446 w 7164417"/>
                  <a:gd name="connsiteY610" fmla="*/ 1390459 h 2489358"/>
                  <a:gd name="connsiteX611" fmla="*/ 3611022 w 7164417"/>
                  <a:gd name="connsiteY611" fmla="*/ 1385125 h 2489358"/>
                  <a:gd name="connsiteX612" fmla="*/ 3624357 w 7164417"/>
                  <a:gd name="connsiteY612" fmla="*/ 1388745 h 2489358"/>
                  <a:gd name="connsiteX613" fmla="*/ 3618451 w 7164417"/>
                  <a:gd name="connsiteY613" fmla="*/ 1396460 h 2489358"/>
                  <a:gd name="connsiteX614" fmla="*/ 3605021 w 7164417"/>
                  <a:gd name="connsiteY614" fmla="*/ 1392841 h 2489358"/>
                  <a:gd name="connsiteX615" fmla="*/ 6601490 w 7164417"/>
                  <a:gd name="connsiteY615" fmla="*/ 1371314 h 2489358"/>
                  <a:gd name="connsiteX616" fmla="*/ 6609015 w 7164417"/>
                  <a:gd name="connsiteY616" fmla="*/ 1372647 h 2489358"/>
                  <a:gd name="connsiteX617" fmla="*/ 6618730 w 7164417"/>
                  <a:gd name="connsiteY617" fmla="*/ 1379029 h 2489358"/>
                  <a:gd name="connsiteX618" fmla="*/ 6611110 w 7164417"/>
                  <a:gd name="connsiteY618" fmla="*/ 1377695 h 2489358"/>
                  <a:gd name="connsiteX619" fmla="*/ 6611206 w 7164417"/>
                  <a:gd name="connsiteY619" fmla="*/ 1377695 h 2489358"/>
                  <a:gd name="connsiteX620" fmla="*/ 6601490 w 7164417"/>
                  <a:gd name="connsiteY620" fmla="*/ 1371314 h 2489358"/>
                  <a:gd name="connsiteX621" fmla="*/ 3628643 w 7164417"/>
                  <a:gd name="connsiteY621" fmla="*/ 1362456 h 2489358"/>
                  <a:gd name="connsiteX622" fmla="*/ 3641883 w 7164417"/>
                  <a:gd name="connsiteY622" fmla="*/ 1366075 h 2489358"/>
                  <a:gd name="connsiteX623" fmla="*/ 3636072 w 7164417"/>
                  <a:gd name="connsiteY623" fmla="*/ 1373600 h 2489358"/>
                  <a:gd name="connsiteX624" fmla="*/ 3622833 w 7164417"/>
                  <a:gd name="connsiteY624" fmla="*/ 1369981 h 2489358"/>
                  <a:gd name="connsiteX625" fmla="*/ 6572058 w 7164417"/>
                  <a:gd name="connsiteY625" fmla="*/ 1352359 h 2489358"/>
                  <a:gd name="connsiteX626" fmla="*/ 6579487 w 7164417"/>
                  <a:gd name="connsiteY626" fmla="*/ 1353597 h 2489358"/>
                  <a:gd name="connsiteX627" fmla="*/ 6589393 w 7164417"/>
                  <a:gd name="connsiteY627" fmla="*/ 1359979 h 2489358"/>
                  <a:gd name="connsiteX628" fmla="*/ 6581964 w 7164417"/>
                  <a:gd name="connsiteY628" fmla="*/ 1358645 h 2489358"/>
                  <a:gd name="connsiteX629" fmla="*/ 4847735 w 7164417"/>
                  <a:gd name="connsiteY629" fmla="*/ 1351304 h 2489358"/>
                  <a:gd name="connsiteX630" fmla="*/ 4847747 w 7164417"/>
                  <a:gd name="connsiteY630" fmla="*/ 1351311 h 2489358"/>
                  <a:gd name="connsiteX631" fmla="*/ 4847652 w 7164417"/>
                  <a:gd name="connsiteY631" fmla="*/ 1351311 h 2489358"/>
                  <a:gd name="connsiteX632" fmla="*/ 4761070 w 7164417"/>
                  <a:gd name="connsiteY632" fmla="*/ 1350454 h 2489358"/>
                  <a:gd name="connsiteX633" fmla="*/ 4768975 w 7164417"/>
                  <a:gd name="connsiteY633" fmla="*/ 1354931 h 2489358"/>
                  <a:gd name="connsiteX634" fmla="*/ 4752116 w 7164417"/>
                  <a:gd name="connsiteY634" fmla="*/ 1355217 h 2489358"/>
                  <a:gd name="connsiteX635" fmla="*/ 4752116 w 7164417"/>
                  <a:gd name="connsiteY635" fmla="*/ 1355122 h 2489358"/>
                  <a:gd name="connsiteX636" fmla="*/ 4744401 w 7164417"/>
                  <a:gd name="connsiteY636" fmla="*/ 1350645 h 2489358"/>
                  <a:gd name="connsiteX637" fmla="*/ 4761070 w 7164417"/>
                  <a:gd name="connsiteY637" fmla="*/ 1350454 h 2489358"/>
                  <a:gd name="connsiteX638" fmla="*/ 4692204 w 7164417"/>
                  <a:gd name="connsiteY638" fmla="*/ 1350454 h 2489358"/>
                  <a:gd name="connsiteX639" fmla="*/ 4709920 w 7164417"/>
                  <a:gd name="connsiteY639" fmla="*/ 1350645 h 2489358"/>
                  <a:gd name="connsiteX640" fmla="*/ 4717350 w 7164417"/>
                  <a:gd name="connsiteY640" fmla="*/ 1355122 h 2489358"/>
                  <a:gd name="connsiteX641" fmla="*/ 4699443 w 7164417"/>
                  <a:gd name="connsiteY641" fmla="*/ 1354931 h 2489358"/>
                  <a:gd name="connsiteX642" fmla="*/ 4808980 w 7164417"/>
                  <a:gd name="connsiteY642" fmla="*/ 1348740 h 2489358"/>
                  <a:gd name="connsiteX643" fmla="*/ 4817267 w 7164417"/>
                  <a:gd name="connsiteY643" fmla="*/ 1353121 h 2489358"/>
                  <a:gd name="connsiteX644" fmla="*/ 4801551 w 7164417"/>
                  <a:gd name="connsiteY644" fmla="*/ 1353883 h 2489358"/>
                  <a:gd name="connsiteX645" fmla="*/ 4793359 w 7164417"/>
                  <a:gd name="connsiteY645" fmla="*/ 1349406 h 2489358"/>
                  <a:gd name="connsiteX646" fmla="*/ 4808980 w 7164417"/>
                  <a:gd name="connsiteY646" fmla="*/ 1348740 h 2489358"/>
                  <a:gd name="connsiteX647" fmla="*/ 4637054 w 7164417"/>
                  <a:gd name="connsiteY647" fmla="*/ 1348740 h 2489358"/>
                  <a:gd name="connsiteX648" fmla="*/ 4655723 w 7164417"/>
                  <a:gd name="connsiteY648" fmla="*/ 1349406 h 2489358"/>
                  <a:gd name="connsiteX649" fmla="*/ 4662581 w 7164417"/>
                  <a:gd name="connsiteY649" fmla="*/ 1353883 h 2489358"/>
                  <a:gd name="connsiteX650" fmla="*/ 4643721 w 7164417"/>
                  <a:gd name="connsiteY650" fmla="*/ 1353217 h 2489358"/>
                  <a:gd name="connsiteX651" fmla="*/ 4643817 w 7164417"/>
                  <a:gd name="connsiteY651" fmla="*/ 1353312 h 2489358"/>
                  <a:gd name="connsiteX652" fmla="*/ 4890495 w 7164417"/>
                  <a:gd name="connsiteY652" fmla="*/ 1347302 h 2489358"/>
                  <a:gd name="connsiteX653" fmla="*/ 4890514 w 7164417"/>
                  <a:gd name="connsiteY653" fmla="*/ 1347311 h 2489358"/>
                  <a:gd name="connsiteX654" fmla="*/ 4890419 w 7164417"/>
                  <a:gd name="connsiteY654" fmla="*/ 1347311 h 2489358"/>
                  <a:gd name="connsiteX655" fmla="*/ 4853653 w 7164417"/>
                  <a:gd name="connsiteY655" fmla="*/ 1345787 h 2489358"/>
                  <a:gd name="connsiteX656" fmla="*/ 4862320 w 7164417"/>
                  <a:gd name="connsiteY656" fmla="*/ 1350169 h 2489358"/>
                  <a:gd name="connsiteX657" fmla="*/ 4847735 w 7164417"/>
                  <a:gd name="connsiteY657" fmla="*/ 1351304 h 2489358"/>
                  <a:gd name="connsiteX658" fmla="*/ 4839174 w 7164417"/>
                  <a:gd name="connsiteY658" fmla="*/ 1346930 h 2489358"/>
                  <a:gd name="connsiteX659" fmla="*/ 4853653 w 7164417"/>
                  <a:gd name="connsiteY659" fmla="*/ 1345787 h 2489358"/>
                  <a:gd name="connsiteX660" fmla="*/ 4579047 w 7164417"/>
                  <a:gd name="connsiteY660" fmla="*/ 1345692 h 2489358"/>
                  <a:gd name="connsiteX661" fmla="*/ 4598668 w 7164417"/>
                  <a:gd name="connsiteY661" fmla="*/ 1346835 h 2489358"/>
                  <a:gd name="connsiteX662" fmla="*/ 4605050 w 7164417"/>
                  <a:gd name="connsiteY662" fmla="*/ 1351311 h 2489358"/>
                  <a:gd name="connsiteX663" fmla="*/ 4585238 w 7164417"/>
                  <a:gd name="connsiteY663" fmla="*/ 1350073 h 2489358"/>
                  <a:gd name="connsiteX664" fmla="*/ 4585238 w 7164417"/>
                  <a:gd name="connsiteY664" fmla="*/ 1350169 h 2489358"/>
                  <a:gd name="connsiteX665" fmla="*/ 4929732 w 7164417"/>
                  <a:gd name="connsiteY665" fmla="*/ 1342061 h 2489358"/>
                  <a:gd name="connsiteX666" fmla="*/ 4929757 w 7164417"/>
                  <a:gd name="connsiteY666" fmla="*/ 1342072 h 2489358"/>
                  <a:gd name="connsiteX667" fmla="*/ 4929662 w 7164417"/>
                  <a:gd name="connsiteY667" fmla="*/ 1342072 h 2489358"/>
                  <a:gd name="connsiteX668" fmla="*/ 4894991 w 7164417"/>
                  <a:gd name="connsiteY668" fmla="*/ 1341406 h 2489358"/>
                  <a:gd name="connsiteX669" fmla="*/ 4903944 w 7164417"/>
                  <a:gd name="connsiteY669" fmla="*/ 1345692 h 2489358"/>
                  <a:gd name="connsiteX670" fmla="*/ 4890495 w 7164417"/>
                  <a:gd name="connsiteY670" fmla="*/ 1347302 h 2489358"/>
                  <a:gd name="connsiteX671" fmla="*/ 4881561 w 7164417"/>
                  <a:gd name="connsiteY671" fmla="*/ 1343025 h 2489358"/>
                  <a:gd name="connsiteX672" fmla="*/ 4894991 w 7164417"/>
                  <a:gd name="connsiteY672" fmla="*/ 1341406 h 2489358"/>
                  <a:gd name="connsiteX673" fmla="*/ 4518468 w 7164417"/>
                  <a:gd name="connsiteY673" fmla="*/ 1341120 h 2489358"/>
                  <a:gd name="connsiteX674" fmla="*/ 4538946 w 7164417"/>
                  <a:gd name="connsiteY674" fmla="*/ 1342834 h 2489358"/>
                  <a:gd name="connsiteX675" fmla="*/ 4544662 w 7164417"/>
                  <a:gd name="connsiteY675" fmla="*/ 1347311 h 2489358"/>
                  <a:gd name="connsiteX676" fmla="*/ 4523992 w 7164417"/>
                  <a:gd name="connsiteY676" fmla="*/ 1345597 h 2489358"/>
                  <a:gd name="connsiteX677" fmla="*/ 4524087 w 7164417"/>
                  <a:gd name="connsiteY677" fmla="*/ 1345597 h 2489358"/>
                  <a:gd name="connsiteX678" fmla="*/ 3645883 w 7164417"/>
                  <a:gd name="connsiteY678" fmla="*/ 1340263 h 2489358"/>
                  <a:gd name="connsiteX679" fmla="*/ 3658933 w 7164417"/>
                  <a:gd name="connsiteY679" fmla="*/ 1343787 h 2489358"/>
                  <a:gd name="connsiteX680" fmla="*/ 3653313 w 7164417"/>
                  <a:gd name="connsiteY680" fmla="*/ 1351121 h 2489358"/>
                  <a:gd name="connsiteX681" fmla="*/ 3653313 w 7164417"/>
                  <a:gd name="connsiteY681" fmla="*/ 1351216 h 2489358"/>
                  <a:gd name="connsiteX682" fmla="*/ 3640168 w 7164417"/>
                  <a:gd name="connsiteY682" fmla="*/ 1347597 h 2489358"/>
                  <a:gd name="connsiteX683" fmla="*/ 4932710 w 7164417"/>
                  <a:gd name="connsiteY683" fmla="*/ 1335881 h 2489358"/>
                  <a:gd name="connsiteX684" fmla="*/ 4942044 w 7164417"/>
                  <a:gd name="connsiteY684" fmla="*/ 1340072 h 2489358"/>
                  <a:gd name="connsiteX685" fmla="*/ 4929732 w 7164417"/>
                  <a:gd name="connsiteY685" fmla="*/ 1342061 h 2489358"/>
                  <a:gd name="connsiteX686" fmla="*/ 4920518 w 7164417"/>
                  <a:gd name="connsiteY686" fmla="*/ 1337881 h 2489358"/>
                  <a:gd name="connsiteX687" fmla="*/ 4932710 w 7164417"/>
                  <a:gd name="connsiteY687" fmla="*/ 1335881 h 2489358"/>
                  <a:gd name="connsiteX688" fmla="*/ 4455412 w 7164417"/>
                  <a:gd name="connsiteY688" fmla="*/ 1335024 h 2489358"/>
                  <a:gd name="connsiteX689" fmla="*/ 4476653 w 7164417"/>
                  <a:gd name="connsiteY689" fmla="*/ 1337215 h 2489358"/>
                  <a:gd name="connsiteX690" fmla="*/ 4481796 w 7164417"/>
                  <a:gd name="connsiteY690" fmla="*/ 1341691 h 2489358"/>
                  <a:gd name="connsiteX691" fmla="*/ 4460270 w 7164417"/>
                  <a:gd name="connsiteY691" fmla="*/ 1339501 h 2489358"/>
                  <a:gd name="connsiteX692" fmla="*/ 4460365 w 7164417"/>
                  <a:gd name="connsiteY692" fmla="*/ 1339501 h 2489358"/>
                  <a:gd name="connsiteX693" fmla="*/ 6542244 w 7164417"/>
                  <a:gd name="connsiteY693" fmla="*/ 1333404 h 2489358"/>
                  <a:gd name="connsiteX694" fmla="*/ 6549483 w 7164417"/>
                  <a:gd name="connsiteY694" fmla="*/ 1334642 h 2489358"/>
                  <a:gd name="connsiteX695" fmla="*/ 6559580 w 7164417"/>
                  <a:gd name="connsiteY695" fmla="*/ 1340929 h 2489358"/>
                  <a:gd name="connsiteX696" fmla="*/ 6552246 w 7164417"/>
                  <a:gd name="connsiteY696" fmla="*/ 1339691 h 2489358"/>
                  <a:gd name="connsiteX697" fmla="*/ 6542244 w 7164417"/>
                  <a:gd name="connsiteY697" fmla="*/ 1333404 h 2489358"/>
                  <a:gd name="connsiteX698" fmla="*/ 4967000 w 7164417"/>
                  <a:gd name="connsiteY698" fmla="*/ 1329118 h 2489358"/>
                  <a:gd name="connsiteX699" fmla="*/ 4976620 w 7164417"/>
                  <a:gd name="connsiteY699" fmla="*/ 1333214 h 2489358"/>
                  <a:gd name="connsiteX700" fmla="*/ 4965476 w 7164417"/>
                  <a:gd name="connsiteY700" fmla="*/ 1335690 h 2489358"/>
                  <a:gd name="connsiteX701" fmla="*/ 4965476 w 7164417"/>
                  <a:gd name="connsiteY701" fmla="*/ 1335595 h 2489358"/>
                  <a:gd name="connsiteX702" fmla="*/ 4955951 w 7164417"/>
                  <a:gd name="connsiteY702" fmla="*/ 1331499 h 2489358"/>
                  <a:gd name="connsiteX703" fmla="*/ 4967000 w 7164417"/>
                  <a:gd name="connsiteY703" fmla="*/ 1329118 h 2489358"/>
                  <a:gd name="connsiteX704" fmla="*/ 4390166 w 7164417"/>
                  <a:gd name="connsiteY704" fmla="*/ 1327594 h 2489358"/>
                  <a:gd name="connsiteX705" fmla="*/ 4412169 w 7164417"/>
                  <a:gd name="connsiteY705" fmla="*/ 1330261 h 2489358"/>
                  <a:gd name="connsiteX706" fmla="*/ 4416645 w 7164417"/>
                  <a:gd name="connsiteY706" fmla="*/ 1334643 h 2489358"/>
                  <a:gd name="connsiteX707" fmla="*/ 4394452 w 7164417"/>
                  <a:gd name="connsiteY707" fmla="*/ 1331976 h 2489358"/>
                  <a:gd name="connsiteX708" fmla="*/ 4997766 w 7164417"/>
                  <a:gd name="connsiteY708" fmla="*/ 1321117 h 2489358"/>
                  <a:gd name="connsiteX709" fmla="*/ 5007576 w 7164417"/>
                  <a:gd name="connsiteY709" fmla="*/ 1325118 h 2489358"/>
                  <a:gd name="connsiteX710" fmla="*/ 4997671 w 7164417"/>
                  <a:gd name="connsiteY710" fmla="*/ 1327975 h 2489358"/>
                  <a:gd name="connsiteX711" fmla="*/ 4997671 w 7164417"/>
                  <a:gd name="connsiteY711" fmla="*/ 1327880 h 2489358"/>
                  <a:gd name="connsiteX712" fmla="*/ 4987955 w 7164417"/>
                  <a:gd name="connsiteY712" fmla="*/ 1323880 h 2489358"/>
                  <a:gd name="connsiteX713" fmla="*/ 4997766 w 7164417"/>
                  <a:gd name="connsiteY713" fmla="*/ 1321117 h 2489358"/>
                  <a:gd name="connsiteX714" fmla="*/ 4322824 w 7164417"/>
                  <a:gd name="connsiteY714" fmla="*/ 1318641 h 2489358"/>
                  <a:gd name="connsiteX715" fmla="*/ 4345494 w 7164417"/>
                  <a:gd name="connsiteY715" fmla="*/ 1321784 h 2489358"/>
                  <a:gd name="connsiteX716" fmla="*/ 4349304 w 7164417"/>
                  <a:gd name="connsiteY716" fmla="*/ 1326165 h 2489358"/>
                  <a:gd name="connsiteX717" fmla="*/ 4326444 w 7164417"/>
                  <a:gd name="connsiteY717" fmla="*/ 1322927 h 2489358"/>
                  <a:gd name="connsiteX718" fmla="*/ 3662838 w 7164417"/>
                  <a:gd name="connsiteY718" fmla="*/ 1318641 h 2489358"/>
                  <a:gd name="connsiteX719" fmla="*/ 3675792 w 7164417"/>
                  <a:gd name="connsiteY719" fmla="*/ 1322165 h 2489358"/>
                  <a:gd name="connsiteX720" fmla="*/ 3670267 w 7164417"/>
                  <a:gd name="connsiteY720" fmla="*/ 1329404 h 2489358"/>
                  <a:gd name="connsiteX721" fmla="*/ 3670172 w 7164417"/>
                  <a:gd name="connsiteY721" fmla="*/ 1329309 h 2489358"/>
                  <a:gd name="connsiteX722" fmla="*/ 3657218 w 7164417"/>
                  <a:gd name="connsiteY722" fmla="*/ 1325785 h 2489358"/>
                  <a:gd name="connsiteX723" fmla="*/ 6511765 w 7164417"/>
                  <a:gd name="connsiteY723" fmla="*/ 1314545 h 2489358"/>
                  <a:gd name="connsiteX724" fmla="*/ 6518909 w 7164417"/>
                  <a:gd name="connsiteY724" fmla="*/ 1315688 h 2489358"/>
                  <a:gd name="connsiteX725" fmla="*/ 6529100 w 7164417"/>
                  <a:gd name="connsiteY725" fmla="*/ 1321974 h 2489358"/>
                  <a:gd name="connsiteX726" fmla="*/ 6521861 w 7164417"/>
                  <a:gd name="connsiteY726" fmla="*/ 1320831 h 2489358"/>
                  <a:gd name="connsiteX727" fmla="*/ 6521956 w 7164417"/>
                  <a:gd name="connsiteY727" fmla="*/ 1320831 h 2489358"/>
                  <a:gd name="connsiteX728" fmla="*/ 6511765 w 7164417"/>
                  <a:gd name="connsiteY728" fmla="*/ 1314545 h 2489358"/>
                  <a:gd name="connsiteX729" fmla="*/ 5025007 w 7164417"/>
                  <a:gd name="connsiteY729" fmla="*/ 1311973 h 2489358"/>
                  <a:gd name="connsiteX730" fmla="*/ 5035008 w 7164417"/>
                  <a:gd name="connsiteY730" fmla="*/ 1315783 h 2489358"/>
                  <a:gd name="connsiteX731" fmla="*/ 5026341 w 7164417"/>
                  <a:gd name="connsiteY731" fmla="*/ 1319022 h 2489358"/>
                  <a:gd name="connsiteX732" fmla="*/ 5026246 w 7164417"/>
                  <a:gd name="connsiteY732" fmla="*/ 1319022 h 2489358"/>
                  <a:gd name="connsiteX733" fmla="*/ 5016340 w 7164417"/>
                  <a:gd name="connsiteY733" fmla="*/ 1315117 h 2489358"/>
                  <a:gd name="connsiteX734" fmla="*/ 5025007 w 7164417"/>
                  <a:gd name="connsiteY734" fmla="*/ 1311973 h 2489358"/>
                  <a:gd name="connsiteX735" fmla="*/ 4253863 w 7164417"/>
                  <a:gd name="connsiteY735" fmla="*/ 1308163 h 2489358"/>
                  <a:gd name="connsiteX736" fmla="*/ 4277104 w 7164417"/>
                  <a:gd name="connsiteY736" fmla="*/ 1311783 h 2489358"/>
                  <a:gd name="connsiteX737" fmla="*/ 4280152 w 7164417"/>
                  <a:gd name="connsiteY737" fmla="*/ 1316069 h 2489358"/>
                  <a:gd name="connsiteX738" fmla="*/ 4256721 w 7164417"/>
                  <a:gd name="connsiteY738" fmla="*/ 1312354 h 2489358"/>
                  <a:gd name="connsiteX739" fmla="*/ 3686572 w 7164417"/>
                  <a:gd name="connsiteY739" fmla="*/ 1307856 h 2489358"/>
                  <a:gd name="connsiteX740" fmla="*/ 3686650 w 7164417"/>
                  <a:gd name="connsiteY740" fmla="*/ 1307878 h 2489358"/>
                  <a:gd name="connsiteX741" fmla="*/ 3686555 w 7164417"/>
                  <a:gd name="connsiteY741" fmla="*/ 1307878 h 2489358"/>
                  <a:gd name="connsiteX742" fmla="*/ 5048629 w 7164417"/>
                  <a:gd name="connsiteY742" fmla="*/ 1301781 h 2489358"/>
                  <a:gd name="connsiteX743" fmla="*/ 5058726 w 7164417"/>
                  <a:gd name="connsiteY743" fmla="*/ 1305496 h 2489358"/>
                  <a:gd name="connsiteX744" fmla="*/ 5051201 w 7164417"/>
                  <a:gd name="connsiteY744" fmla="*/ 1309020 h 2489358"/>
                  <a:gd name="connsiteX745" fmla="*/ 5051201 w 7164417"/>
                  <a:gd name="connsiteY745" fmla="*/ 1309116 h 2489358"/>
                  <a:gd name="connsiteX746" fmla="*/ 5041104 w 7164417"/>
                  <a:gd name="connsiteY746" fmla="*/ 1305306 h 2489358"/>
                  <a:gd name="connsiteX747" fmla="*/ 5048629 w 7164417"/>
                  <a:gd name="connsiteY747" fmla="*/ 1301781 h 2489358"/>
                  <a:gd name="connsiteX748" fmla="*/ 3679221 w 7164417"/>
                  <a:gd name="connsiteY748" fmla="*/ 1297305 h 2489358"/>
                  <a:gd name="connsiteX749" fmla="*/ 3691984 w 7164417"/>
                  <a:gd name="connsiteY749" fmla="*/ 1300829 h 2489358"/>
                  <a:gd name="connsiteX750" fmla="*/ 3686572 w 7164417"/>
                  <a:gd name="connsiteY750" fmla="*/ 1307856 h 2489358"/>
                  <a:gd name="connsiteX751" fmla="*/ 3673792 w 7164417"/>
                  <a:gd name="connsiteY751" fmla="*/ 1304354 h 2489358"/>
                  <a:gd name="connsiteX752" fmla="*/ 4183378 w 7164417"/>
                  <a:gd name="connsiteY752" fmla="*/ 1296257 h 2489358"/>
                  <a:gd name="connsiteX753" fmla="*/ 4207000 w 7164417"/>
                  <a:gd name="connsiteY753" fmla="*/ 1300353 h 2489358"/>
                  <a:gd name="connsiteX754" fmla="*/ 4209286 w 7164417"/>
                  <a:gd name="connsiteY754" fmla="*/ 1304448 h 2489358"/>
                  <a:gd name="connsiteX755" fmla="*/ 4185474 w 7164417"/>
                  <a:gd name="connsiteY755" fmla="*/ 1300257 h 2489358"/>
                  <a:gd name="connsiteX756" fmla="*/ 4185474 w 7164417"/>
                  <a:gd name="connsiteY756" fmla="*/ 1300353 h 2489358"/>
                  <a:gd name="connsiteX757" fmla="*/ 6480999 w 7164417"/>
                  <a:gd name="connsiteY757" fmla="*/ 1295876 h 2489358"/>
                  <a:gd name="connsiteX758" fmla="*/ 6488047 w 7164417"/>
                  <a:gd name="connsiteY758" fmla="*/ 1296924 h 2489358"/>
                  <a:gd name="connsiteX759" fmla="*/ 6498430 w 7164417"/>
                  <a:gd name="connsiteY759" fmla="*/ 1303210 h 2489358"/>
                  <a:gd name="connsiteX760" fmla="*/ 6491381 w 7164417"/>
                  <a:gd name="connsiteY760" fmla="*/ 1302067 h 2489358"/>
                  <a:gd name="connsiteX761" fmla="*/ 6491286 w 7164417"/>
                  <a:gd name="connsiteY761" fmla="*/ 1302067 h 2489358"/>
                  <a:gd name="connsiteX762" fmla="*/ 6480999 w 7164417"/>
                  <a:gd name="connsiteY762" fmla="*/ 1295876 h 2489358"/>
                  <a:gd name="connsiteX763" fmla="*/ 5068632 w 7164417"/>
                  <a:gd name="connsiteY763" fmla="*/ 1290732 h 2489358"/>
                  <a:gd name="connsiteX764" fmla="*/ 5078824 w 7164417"/>
                  <a:gd name="connsiteY764" fmla="*/ 1294352 h 2489358"/>
                  <a:gd name="connsiteX765" fmla="*/ 5072537 w 7164417"/>
                  <a:gd name="connsiteY765" fmla="*/ 1298257 h 2489358"/>
                  <a:gd name="connsiteX766" fmla="*/ 5072537 w 7164417"/>
                  <a:gd name="connsiteY766" fmla="*/ 1298162 h 2489358"/>
                  <a:gd name="connsiteX767" fmla="*/ 5062345 w 7164417"/>
                  <a:gd name="connsiteY767" fmla="*/ 1294543 h 2489358"/>
                  <a:gd name="connsiteX768" fmla="*/ 5068632 w 7164417"/>
                  <a:gd name="connsiteY768" fmla="*/ 1290732 h 2489358"/>
                  <a:gd name="connsiteX769" fmla="*/ 5090186 w 7164417"/>
                  <a:gd name="connsiteY769" fmla="*/ 1286137 h 2489358"/>
                  <a:gd name="connsiteX770" fmla="*/ 5090253 w 7164417"/>
                  <a:gd name="connsiteY770" fmla="*/ 1286160 h 2489358"/>
                  <a:gd name="connsiteX771" fmla="*/ 5090158 w 7164417"/>
                  <a:gd name="connsiteY771" fmla="*/ 1286160 h 2489358"/>
                  <a:gd name="connsiteX772" fmla="*/ 4111941 w 7164417"/>
                  <a:gd name="connsiteY772" fmla="*/ 1282922 h 2489358"/>
                  <a:gd name="connsiteX773" fmla="*/ 4135848 w 7164417"/>
                  <a:gd name="connsiteY773" fmla="*/ 1287494 h 2489358"/>
                  <a:gd name="connsiteX774" fmla="*/ 4137468 w 7164417"/>
                  <a:gd name="connsiteY774" fmla="*/ 1291494 h 2489358"/>
                  <a:gd name="connsiteX775" fmla="*/ 4113370 w 7164417"/>
                  <a:gd name="connsiteY775" fmla="*/ 1286923 h 2489358"/>
                  <a:gd name="connsiteX776" fmla="*/ 4113274 w 7164417"/>
                  <a:gd name="connsiteY776" fmla="*/ 1286923 h 2489358"/>
                  <a:gd name="connsiteX777" fmla="*/ 5085015 w 7164417"/>
                  <a:gd name="connsiteY777" fmla="*/ 1278540 h 2489358"/>
                  <a:gd name="connsiteX778" fmla="*/ 5095302 w 7164417"/>
                  <a:gd name="connsiteY778" fmla="*/ 1281969 h 2489358"/>
                  <a:gd name="connsiteX779" fmla="*/ 5090186 w 7164417"/>
                  <a:gd name="connsiteY779" fmla="*/ 1286137 h 2489358"/>
                  <a:gd name="connsiteX780" fmla="*/ 5079967 w 7164417"/>
                  <a:gd name="connsiteY780" fmla="*/ 1282636 h 2489358"/>
                  <a:gd name="connsiteX781" fmla="*/ 5085015 w 7164417"/>
                  <a:gd name="connsiteY781" fmla="*/ 1278540 h 2489358"/>
                  <a:gd name="connsiteX782" fmla="*/ 6449662 w 7164417"/>
                  <a:gd name="connsiteY782" fmla="*/ 1277207 h 2489358"/>
                  <a:gd name="connsiteX783" fmla="*/ 6456615 w 7164417"/>
                  <a:gd name="connsiteY783" fmla="*/ 1278254 h 2489358"/>
                  <a:gd name="connsiteX784" fmla="*/ 6467093 w 7164417"/>
                  <a:gd name="connsiteY784" fmla="*/ 1284446 h 2489358"/>
                  <a:gd name="connsiteX785" fmla="*/ 6460139 w 7164417"/>
                  <a:gd name="connsiteY785" fmla="*/ 1283398 h 2489358"/>
                  <a:gd name="connsiteX786" fmla="*/ 3695509 w 7164417"/>
                  <a:gd name="connsiteY786" fmla="*/ 1276636 h 2489358"/>
                  <a:gd name="connsiteX787" fmla="*/ 3708177 w 7164417"/>
                  <a:gd name="connsiteY787" fmla="*/ 1280065 h 2489358"/>
                  <a:gd name="connsiteX788" fmla="*/ 3702843 w 7164417"/>
                  <a:gd name="connsiteY788" fmla="*/ 1286923 h 2489358"/>
                  <a:gd name="connsiteX789" fmla="*/ 3690175 w 7164417"/>
                  <a:gd name="connsiteY789" fmla="*/ 1283494 h 2489358"/>
                  <a:gd name="connsiteX790" fmla="*/ 5104372 w 7164417"/>
                  <a:gd name="connsiteY790" fmla="*/ 1273278 h 2489358"/>
                  <a:gd name="connsiteX791" fmla="*/ 5104446 w 7164417"/>
                  <a:gd name="connsiteY791" fmla="*/ 1273302 h 2489358"/>
                  <a:gd name="connsiteX792" fmla="*/ 5104351 w 7164417"/>
                  <a:gd name="connsiteY792" fmla="*/ 1273302 h 2489358"/>
                  <a:gd name="connsiteX793" fmla="*/ 4039836 w 7164417"/>
                  <a:gd name="connsiteY793" fmla="*/ 1268349 h 2489358"/>
                  <a:gd name="connsiteX794" fmla="*/ 4063935 w 7164417"/>
                  <a:gd name="connsiteY794" fmla="*/ 1273397 h 2489358"/>
                  <a:gd name="connsiteX795" fmla="*/ 4064792 w 7164417"/>
                  <a:gd name="connsiteY795" fmla="*/ 1277302 h 2489358"/>
                  <a:gd name="connsiteX796" fmla="*/ 4040408 w 7164417"/>
                  <a:gd name="connsiteY796" fmla="*/ 1272254 h 2489358"/>
                  <a:gd name="connsiteX797" fmla="*/ 4040408 w 7164417"/>
                  <a:gd name="connsiteY797" fmla="*/ 1272159 h 2489358"/>
                  <a:gd name="connsiteX798" fmla="*/ 3718576 w 7164417"/>
                  <a:gd name="connsiteY798" fmla="*/ 1266422 h 2489358"/>
                  <a:gd name="connsiteX799" fmla="*/ 3718654 w 7164417"/>
                  <a:gd name="connsiteY799" fmla="*/ 1266444 h 2489358"/>
                  <a:gd name="connsiteX800" fmla="*/ 3718559 w 7164417"/>
                  <a:gd name="connsiteY800" fmla="*/ 1266444 h 2489358"/>
                  <a:gd name="connsiteX801" fmla="*/ 5097968 w 7164417"/>
                  <a:gd name="connsiteY801" fmla="*/ 1265586 h 2489358"/>
                  <a:gd name="connsiteX802" fmla="*/ 5108256 w 7164417"/>
                  <a:gd name="connsiteY802" fmla="*/ 1268825 h 2489358"/>
                  <a:gd name="connsiteX803" fmla="*/ 5104372 w 7164417"/>
                  <a:gd name="connsiteY803" fmla="*/ 1273278 h 2489358"/>
                  <a:gd name="connsiteX804" fmla="*/ 5094063 w 7164417"/>
                  <a:gd name="connsiteY804" fmla="*/ 1269968 h 2489358"/>
                  <a:gd name="connsiteX805" fmla="*/ 5097968 w 7164417"/>
                  <a:gd name="connsiteY805" fmla="*/ 1265586 h 2489358"/>
                  <a:gd name="connsiteX806" fmla="*/ 5114938 w 7164417"/>
                  <a:gd name="connsiteY806" fmla="*/ 1259561 h 2489358"/>
                  <a:gd name="connsiteX807" fmla="*/ 5115019 w 7164417"/>
                  <a:gd name="connsiteY807" fmla="*/ 1259586 h 2489358"/>
                  <a:gd name="connsiteX808" fmla="*/ 5114923 w 7164417"/>
                  <a:gd name="connsiteY808" fmla="*/ 1259586 h 2489358"/>
                  <a:gd name="connsiteX809" fmla="*/ 6417848 w 7164417"/>
                  <a:gd name="connsiteY809" fmla="*/ 1258728 h 2489358"/>
                  <a:gd name="connsiteX810" fmla="*/ 6424611 w 7164417"/>
                  <a:gd name="connsiteY810" fmla="*/ 1259681 h 2489358"/>
                  <a:gd name="connsiteX811" fmla="*/ 6435279 w 7164417"/>
                  <a:gd name="connsiteY811" fmla="*/ 1265872 h 2489358"/>
                  <a:gd name="connsiteX812" fmla="*/ 6428516 w 7164417"/>
                  <a:gd name="connsiteY812" fmla="*/ 1264920 h 2489358"/>
                  <a:gd name="connsiteX813" fmla="*/ 3711320 w 7164417"/>
                  <a:gd name="connsiteY813" fmla="*/ 1256252 h 2489358"/>
                  <a:gd name="connsiteX814" fmla="*/ 3723798 w 7164417"/>
                  <a:gd name="connsiteY814" fmla="*/ 1259681 h 2489358"/>
                  <a:gd name="connsiteX815" fmla="*/ 3718576 w 7164417"/>
                  <a:gd name="connsiteY815" fmla="*/ 1266422 h 2489358"/>
                  <a:gd name="connsiteX816" fmla="*/ 3706081 w 7164417"/>
                  <a:gd name="connsiteY816" fmla="*/ 1263015 h 2489358"/>
                  <a:gd name="connsiteX817" fmla="*/ 3967065 w 7164417"/>
                  <a:gd name="connsiteY817" fmla="*/ 1256061 h 2489358"/>
                  <a:gd name="connsiteX818" fmla="*/ 3967070 w 7164417"/>
                  <a:gd name="connsiteY818" fmla="*/ 1256062 h 2489358"/>
                  <a:gd name="connsiteX819" fmla="*/ 3967065 w 7164417"/>
                  <a:gd name="connsiteY819" fmla="*/ 1256157 h 2489358"/>
                  <a:gd name="connsiteX820" fmla="*/ 3967256 w 7164417"/>
                  <a:gd name="connsiteY820" fmla="*/ 1252442 h 2489358"/>
                  <a:gd name="connsiteX821" fmla="*/ 3991545 w 7164417"/>
                  <a:gd name="connsiteY821" fmla="*/ 1257871 h 2489358"/>
                  <a:gd name="connsiteX822" fmla="*/ 3991545 w 7164417"/>
                  <a:gd name="connsiteY822" fmla="*/ 1261586 h 2489358"/>
                  <a:gd name="connsiteX823" fmla="*/ 3967070 w 7164417"/>
                  <a:gd name="connsiteY823" fmla="*/ 1256062 h 2489358"/>
                  <a:gd name="connsiteX824" fmla="*/ 5107399 w 7164417"/>
                  <a:gd name="connsiteY824" fmla="*/ 1251680 h 2489358"/>
                  <a:gd name="connsiteX825" fmla="*/ 5117685 w 7164417"/>
                  <a:gd name="connsiteY825" fmla="*/ 1254823 h 2489358"/>
                  <a:gd name="connsiteX826" fmla="*/ 5114938 w 7164417"/>
                  <a:gd name="connsiteY826" fmla="*/ 1259561 h 2489358"/>
                  <a:gd name="connsiteX827" fmla="*/ 5104636 w 7164417"/>
                  <a:gd name="connsiteY827" fmla="*/ 1256347 h 2489358"/>
                  <a:gd name="connsiteX828" fmla="*/ 5107399 w 7164417"/>
                  <a:gd name="connsiteY828" fmla="*/ 1251680 h 2489358"/>
                  <a:gd name="connsiteX829" fmla="*/ 6385749 w 7164417"/>
                  <a:gd name="connsiteY829" fmla="*/ 1240440 h 2489358"/>
                  <a:gd name="connsiteX830" fmla="*/ 6392416 w 7164417"/>
                  <a:gd name="connsiteY830" fmla="*/ 1241393 h 2489358"/>
                  <a:gd name="connsiteX831" fmla="*/ 6403180 w 7164417"/>
                  <a:gd name="connsiteY831" fmla="*/ 1247489 h 2489358"/>
                  <a:gd name="connsiteX832" fmla="*/ 6396512 w 7164417"/>
                  <a:gd name="connsiteY832" fmla="*/ 1246536 h 2489358"/>
                  <a:gd name="connsiteX833" fmla="*/ 3893532 w 7164417"/>
                  <a:gd name="connsiteY833" fmla="*/ 1238821 h 2489358"/>
                  <a:gd name="connsiteX834" fmla="*/ 3893557 w 7164417"/>
                  <a:gd name="connsiteY834" fmla="*/ 1238827 h 2489358"/>
                  <a:gd name="connsiteX835" fmla="*/ 3893532 w 7164417"/>
                  <a:gd name="connsiteY835" fmla="*/ 1238917 h 2489358"/>
                  <a:gd name="connsiteX836" fmla="*/ 5113494 w 7164417"/>
                  <a:gd name="connsiteY836" fmla="*/ 1237107 h 2489358"/>
                  <a:gd name="connsiteX837" fmla="*/ 5123781 w 7164417"/>
                  <a:gd name="connsiteY837" fmla="*/ 1240060 h 2489358"/>
                  <a:gd name="connsiteX838" fmla="*/ 5122162 w 7164417"/>
                  <a:gd name="connsiteY838" fmla="*/ 1245013 h 2489358"/>
                  <a:gd name="connsiteX839" fmla="*/ 5122162 w 7164417"/>
                  <a:gd name="connsiteY839" fmla="*/ 1245108 h 2489358"/>
                  <a:gd name="connsiteX840" fmla="*/ 5111875 w 7164417"/>
                  <a:gd name="connsiteY840" fmla="*/ 1242060 h 2489358"/>
                  <a:gd name="connsiteX841" fmla="*/ 5113494 w 7164417"/>
                  <a:gd name="connsiteY841" fmla="*/ 1237107 h 2489358"/>
                  <a:gd name="connsiteX842" fmla="*/ 3726751 w 7164417"/>
                  <a:gd name="connsiteY842" fmla="*/ 1236345 h 2489358"/>
                  <a:gd name="connsiteX843" fmla="*/ 3739133 w 7164417"/>
                  <a:gd name="connsiteY843" fmla="*/ 1239679 h 2489358"/>
                  <a:gd name="connsiteX844" fmla="*/ 3734085 w 7164417"/>
                  <a:gd name="connsiteY844" fmla="*/ 1246251 h 2489358"/>
                  <a:gd name="connsiteX845" fmla="*/ 3734085 w 7164417"/>
                  <a:gd name="connsiteY845" fmla="*/ 1246346 h 2489358"/>
                  <a:gd name="connsiteX846" fmla="*/ 3721607 w 7164417"/>
                  <a:gd name="connsiteY846" fmla="*/ 1242917 h 2489358"/>
                  <a:gd name="connsiteX847" fmla="*/ 3894485 w 7164417"/>
                  <a:gd name="connsiteY847" fmla="*/ 1235392 h 2489358"/>
                  <a:gd name="connsiteX848" fmla="*/ 3918678 w 7164417"/>
                  <a:gd name="connsiteY848" fmla="*/ 1241202 h 2489358"/>
                  <a:gd name="connsiteX849" fmla="*/ 3918012 w 7164417"/>
                  <a:gd name="connsiteY849" fmla="*/ 1244727 h 2489358"/>
                  <a:gd name="connsiteX850" fmla="*/ 3893557 w 7164417"/>
                  <a:gd name="connsiteY850" fmla="*/ 1238827 h 2489358"/>
                  <a:gd name="connsiteX851" fmla="*/ 6353173 w 7164417"/>
                  <a:gd name="connsiteY851" fmla="*/ 1222152 h 2489358"/>
                  <a:gd name="connsiteX852" fmla="*/ 6359650 w 7164417"/>
                  <a:gd name="connsiteY852" fmla="*/ 1223009 h 2489358"/>
                  <a:gd name="connsiteX853" fmla="*/ 6370604 w 7164417"/>
                  <a:gd name="connsiteY853" fmla="*/ 1229105 h 2489358"/>
                  <a:gd name="connsiteX854" fmla="*/ 6364032 w 7164417"/>
                  <a:gd name="connsiteY854" fmla="*/ 1228248 h 2489358"/>
                  <a:gd name="connsiteX855" fmla="*/ 5116257 w 7164417"/>
                  <a:gd name="connsiteY855" fmla="*/ 1221867 h 2489358"/>
                  <a:gd name="connsiteX856" fmla="*/ 5126449 w 7164417"/>
                  <a:gd name="connsiteY856" fmla="*/ 1224724 h 2489358"/>
                  <a:gd name="connsiteX857" fmla="*/ 5125972 w 7164417"/>
                  <a:gd name="connsiteY857" fmla="*/ 1229963 h 2489358"/>
                  <a:gd name="connsiteX858" fmla="*/ 5125972 w 7164417"/>
                  <a:gd name="connsiteY858" fmla="*/ 1229868 h 2489358"/>
                  <a:gd name="connsiteX859" fmla="*/ 5115685 w 7164417"/>
                  <a:gd name="connsiteY859" fmla="*/ 1227010 h 2489358"/>
                  <a:gd name="connsiteX860" fmla="*/ 5116257 w 7164417"/>
                  <a:gd name="connsiteY860" fmla="*/ 1221867 h 2489358"/>
                  <a:gd name="connsiteX861" fmla="*/ 3820190 w 7164417"/>
                  <a:gd name="connsiteY861" fmla="*/ 1220438 h 2489358"/>
                  <a:gd name="connsiteX862" fmla="*/ 3820236 w 7164417"/>
                  <a:gd name="connsiteY862" fmla="*/ 1220450 h 2489358"/>
                  <a:gd name="connsiteX863" fmla="*/ 3820190 w 7164417"/>
                  <a:gd name="connsiteY863" fmla="*/ 1220533 h 2489358"/>
                  <a:gd name="connsiteX864" fmla="*/ 3822000 w 7164417"/>
                  <a:gd name="connsiteY864" fmla="*/ 1217200 h 2489358"/>
                  <a:gd name="connsiteX865" fmla="*/ 3846193 w 7164417"/>
                  <a:gd name="connsiteY865" fmla="*/ 1223391 h 2489358"/>
                  <a:gd name="connsiteX866" fmla="*/ 3844669 w 7164417"/>
                  <a:gd name="connsiteY866" fmla="*/ 1226724 h 2489358"/>
                  <a:gd name="connsiteX867" fmla="*/ 3820236 w 7164417"/>
                  <a:gd name="connsiteY867" fmla="*/ 1220450 h 2489358"/>
                  <a:gd name="connsiteX868" fmla="*/ 3741990 w 7164417"/>
                  <a:gd name="connsiteY868" fmla="*/ 1216914 h 2489358"/>
                  <a:gd name="connsiteX869" fmla="*/ 3754278 w 7164417"/>
                  <a:gd name="connsiteY869" fmla="*/ 1220248 h 2489358"/>
                  <a:gd name="connsiteX870" fmla="*/ 3749325 w 7164417"/>
                  <a:gd name="connsiteY870" fmla="*/ 1226725 h 2489358"/>
                  <a:gd name="connsiteX871" fmla="*/ 3749229 w 7164417"/>
                  <a:gd name="connsiteY871" fmla="*/ 1226725 h 2489358"/>
                  <a:gd name="connsiteX872" fmla="*/ 3736942 w 7164417"/>
                  <a:gd name="connsiteY872" fmla="*/ 1223391 h 2489358"/>
                  <a:gd name="connsiteX873" fmla="*/ 5115685 w 7164417"/>
                  <a:gd name="connsiteY873" fmla="*/ 1205960 h 2489358"/>
                  <a:gd name="connsiteX874" fmla="*/ 5125877 w 7164417"/>
                  <a:gd name="connsiteY874" fmla="*/ 1208627 h 2489358"/>
                  <a:gd name="connsiteX875" fmla="*/ 5126449 w 7164417"/>
                  <a:gd name="connsiteY875" fmla="*/ 1214056 h 2489358"/>
                  <a:gd name="connsiteX876" fmla="*/ 5116257 w 7164417"/>
                  <a:gd name="connsiteY876" fmla="*/ 1211389 h 2489358"/>
                  <a:gd name="connsiteX877" fmla="*/ 5116257 w 7164417"/>
                  <a:gd name="connsiteY877" fmla="*/ 1211294 h 2489358"/>
                  <a:gd name="connsiteX878" fmla="*/ 5115685 w 7164417"/>
                  <a:gd name="connsiteY878" fmla="*/ 1205960 h 2489358"/>
                  <a:gd name="connsiteX879" fmla="*/ 6320217 w 7164417"/>
                  <a:gd name="connsiteY879" fmla="*/ 1204055 h 2489358"/>
                  <a:gd name="connsiteX880" fmla="*/ 6326599 w 7164417"/>
                  <a:gd name="connsiteY880" fmla="*/ 1204817 h 2489358"/>
                  <a:gd name="connsiteX881" fmla="*/ 6337647 w 7164417"/>
                  <a:gd name="connsiteY881" fmla="*/ 1210913 h 2489358"/>
                  <a:gd name="connsiteX882" fmla="*/ 6331266 w 7164417"/>
                  <a:gd name="connsiteY882" fmla="*/ 1210055 h 2489358"/>
                  <a:gd name="connsiteX883" fmla="*/ 3755611 w 7164417"/>
                  <a:gd name="connsiteY883" fmla="*/ 1199578 h 2489358"/>
                  <a:gd name="connsiteX884" fmla="*/ 3773803 w 7164417"/>
                  <a:gd name="connsiteY884" fmla="*/ 1204531 h 2489358"/>
                  <a:gd name="connsiteX885" fmla="*/ 3771517 w 7164417"/>
                  <a:gd name="connsiteY885" fmla="*/ 1207674 h 2489358"/>
                  <a:gd name="connsiteX886" fmla="*/ 3765421 w 7164417"/>
                  <a:gd name="connsiteY886" fmla="*/ 1206055 h 2489358"/>
                  <a:gd name="connsiteX887" fmla="*/ 3764183 w 7164417"/>
                  <a:gd name="connsiteY887" fmla="*/ 1207579 h 2489358"/>
                  <a:gd name="connsiteX888" fmla="*/ 3751991 w 7164417"/>
                  <a:gd name="connsiteY888" fmla="*/ 1204245 h 2489358"/>
                  <a:gd name="connsiteX889" fmla="*/ 5111971 w 7164417"/>
                  <a:gd name="connsiteY889" fmla="*/ 1189482 h 2489358"/>
                  <a:gd name="connsiteX890" fmla="*/ 5121972 w 7164417"/>
                  <a:gd name="connsiteY890" fmla="*/ 1191958 h 2489358"/>
                  <a:gd name="connsiteX891" fmla="*/ 5123591 w 7164417"/>
                  <a:gd name="connsiteY891" fmla="*/ 1197578 h 2489358"/>
                  <a:gd name="connsiteX892" fmla="*/ 5113494 w 7164417"/>
                  <a:gd name="connsiteY892" fmla="*/ 1195006 h 2489358"/>
                  <a:gd name="connsiteX893" fmla="*/ 5113590 w 7164417"/>
                  <a:gd name="connsiteY893" fmla="*/ 1195006 h 2489358"/>
                  <a:gd name="connsiteX894" fmla="*/ 5111971 w 7164417"/>
                  <a:gd name="connsiteY894" fmla="*/ 1189482 h 2489358"/>
                  <a:gd name="connsiteX895" fmla="*/ 6286879 w 7164417"/>
                  <a:gd name="connsiteY895" fmla="*/ 1185957 h 2489358"/>
                  <a:gd name="connsiteX896" fmla="*/ 6293166 w 7164417"/>
                  <a:gd name="connsiteY896" fmla="*/ 1186719 h 2489358"/>
                  <a:gd name="connsiteX897" fmla="*/ 6304310 w 7164417"/>
                  <a:gd name="connsiteY897" fmla="*/ 1192720 h 2489358"/>
                  <a:gd name="connsiteX898" fmla="*/ 6298024 w 7164417"/>
                  <a:gd name="connsiteY898" fmla="*/ 1191958 h 2489358"/>
                  <a:gd name="connsiteX899" fmla="*/ 6286879 w 7164417"/>
                  <a:gd name="connsiteY899" fmla="*/ 1185957 h 2489358"/>
                  <a:gd name="connsiteX900" fmla="*/ 5105303 w 7164417"/>
                  <a:gd name="connsiteY900" fmla="*/ 1172527 h 2489358"/>
                  <a:gd name="connsiteX901" fmla="*/ 5115209 w 7164417"/>
                  <a:gd name="connsiteY901" fmla="*/ 1174813 h 2489358"/>
                  <a:gd name="connsiteX902" fmla="*/ 5117876 w 7164417"/>
                  <a:gd name="connsiteY902" fmla="*/ 1180623 h 2489358"/>
                  <a:gd name="connsiteX903" fmla="*/ 5107970 w 7164417"/>
                  <a:gd name="connsiteY903" fmla="*/ 1178242 h 2489358"/>
                  <a:gd name="connsiteX904" fmla="*/ 5107875 w 7164417"/>
                  <a:gd name="connsiteY904" fmla="*/ 1178242 h 2489358"/>
                  <a:gd name="connsiteX905" fmla="*/ 5105303 w 7164417"/>
                  <a:gd name="connsiteY905" fmla="*/ 1172527 h 2489358"/>
                  <a:gd name="connsiteX906" fmla="*/ 6253256 w 7164417"/>
                  <a:gd name="connsiteY906" fmla="*/ 1168145 h 2489358"/>
                  <a:gd name="connsiteX907" fmla="*/ 6259352 w 7164417"/>
                  <a:gd name="connsiteY907" fmla="*/ 1168812 h 2489358"/>
                  <a:gd name="connsiteX908" fmla="*/ 6270687 w 7164417"/>
                  <a:gd name="connsiteY908" fmla="*/ 1174813 h 2489358"/>
                  <a:gd name="connsiteX909" fmla="*/ 6264496 w 7164417"/>
                  <a:gd name="connsiteY909" fmla="*/ 1174051 h 2489358"/>
                  <a:gd name="connsiteX910" fmla="*/ 6253256 w 7164417"/>
                  <a:gd name="connsiteY910" fmla="*/ 1168145 h 2489358"/>
                  <a:gd name="connsiteX911" fmla="*/ 5095492 w 7164417"/>
                  <a:gd name="connsiteY911" fmla="*/ 1155192 h 2489358"/>
                  <a:gd name="connsiteX912" fmla="*/ 5105208 w 7164417"/>
                  <a:gd name="connsiteY912" fmla="*/ 1157383 h 2489358"/>
                  <a:gd name="connsiteX913" fmla="*/ 5108827 w 7164417"/>
                  <a:gd name="connsiteY913" fmla="*/ 1163288 h 2489358"/>
                  <a:gd name="connsiteX914" fmla="*/ 5099017 w 7164417"/>
                  <a:gd name="connsiteY914" fmla="*/ 1161097 h 2489358"/>
                  <a:gd name="connsiteX915" fmla="*/ 5099112 w 7164417"/>
                  <a:gd name="connsiteY915" fmla="*/ 1161002 h 2489358"/>
                  <a:gd name="connsiteX916" fmla="*/ 5095492 w 7164417"/>
                  <a:gd name="connsiteY916" fmla="*/ 1155192 h 2489358"/>
                  <a:gd name="connsiteX917" fmla="*/ 6219252 w 7164417"/>
                  <a:gd name="connsiteY917" fmla="*/ 1150334 h 2489358"/>
                  <a:gd name="connsiteX918" fmla="*/ 6225253 w 7164417"/>
                  <a:gd name="connsiteY918" fmla="*/ 1151000 h 2489358"/>
                  <a:gd name="connsiteX919" fmla="*/ 6236683 w 7164417"/>
                  <a:gd name="connsiteY919" fmla="*/ 1156906 h 2489358"/>
                  <a:gd name="connsiteX920" fmla="*/ 6230682 w 7164417"/>
                  <a:gd name="connsiteY920" fmla="*/ 1156239 h 2489358"/>
                  <a:gd name="connsiteX921" fmla="*/ 6230587 w 7164417"/>
                  <a:gd name="connsiteY921" fmla="*/ 1156239 h 2489358"/>
                  <a:gd name="connsiteX922" fmla="*/ 5082824 w 7164417"/>
                  <a:gd name="connsiteY922" fmla="*/ 1137285 h 2489358"/>
                  <a:gd name="connsiteX923" fmla="*/ 5092349 w 7164417"/>
                  <a:gd name="connsiteY923" fmla="*/ 1139285 h 2489358"/>
                  <a:gd name="connsiteX924" fmla="*/ 5096921 w 7164417"/>
                  <a:gd name="connsiteY924" fmla="*/ 1145286 h 2489358"/>
                  <a:gd name="connsiteX925" fmla="*/ 5087301 w 7164417"/>
                  <a:gd name="connsiteY925" fmla="*/ 1143285 h 2489358"/>
                  <a:gd name="connsiteX926" fmla="*/ 5087396 w 7164417"/>
                  <a:gd name="connsiteY926" fmla="*/ 1143285 h 2489358"/>
                  <a:gd name="connsiteX927" fmla="*/ 5082824 w 7164417"/>
                  <a:gd name="connsiteY927" fmla="*/ 1137285 h 2489358"/>
                  <a:gd name="connsiteX928" fmla="*/ 6184771 w 7164417"/>
                  <a:gd name="connsiteY928" fmla="*/ 1132617 h 2489358"/>
                  <a:gd name="connsiteX929" fmla="*/ 6190677 w 7164417"/>
                  <a:gd name="connsiteY929" fmla="*/ 1133189 h 2489358"/>
                  <a:gd name="connsiteX930" fmla="*/ 6202202 w 7164417"/>
                  <a:gd name="connsiteY930" fmla="*/ 1139094 h 2489358"/>
                  <a:gd name="connsiteX931" fmla="*/ 6196297 w 7164417"/>
                  <a:gd name="connsiteY931" fmla="*/ 1138523 h 2489358"/>
                  <a:gd name="connsiteX932" fmla="*/ 6184771 w 7164417"/>
                  <a:gd name="connsiteY932" fmla="*/ 1132617 h 2489358"/>
                  <a:gd name="connsiteX933" fmla="*/ 5067394 w 7164417"/>
                  <a:gd name="connsiteY933" fmla="*/ 1119187 h 2489358"/>
                  <a:gd name="connsiteX934" fmla="*/ 5076728 w 7164417"/>
                  <a:gd name="connsiteY934" fmla="*/ 1120997 h 2489358"/>
                  <a:gd name="connsiteX935" fmla="*/ 5082253 w 7164417"/>
                  <a:gd name="connsiteY935" fmla="*/ 1127093 h 2489358"/>
                  <a:gd name="connsiteX936" fmla="*/ 5072823 w 7164417"/>
                  <a:gd name="connsiteY936" fmla="*/ 1125283 h 2489358"/>
                  <a:gd name="connsiteX937" fmla="*/ 5067394 w 7164417"/>
                  <a:gd name="connsiteY937" fmla="*/ 1119187 h 2489358"/>
                  <a:gd name="connsiteX938" fmla="*/ 6150100 w 7164417"/>
                  <a:gd name="connsiteY938" fmla="*/ 1115091 h 2489358"/>
                  <a:gd name="connsiteX939" fmla="*/ 6155816 w 7164417"/>
                  <a:gd name="connsiteY939" fmla="*/ 1115663 h 2489358"/>
                  <a:gd name="connsiteX940" fmla="*/ 6167436 w 7164417"/>
                  <a:gd name="connsiteY940" fmla="*/ 1121473 h 2489358"/>
                  <a:gd name="connsiteX941" fmla="*/ 6161626 w 7164417"/>
                  <a:gd name="connsiteY941" fmla="*/ 1120901 h 2489358"/>
                  <a:gd name="connsiteX942" fmla="*/ 6161721 w 7164417"/>
                  <a:gd name="connsiteY942" fmla="*/ 1120901 h 2489358"/>
                  <a:gd name="connsiteX943" fmla="*/ 5049106 w 7164417"/>
                  <a:gd name="connsiteY943" fmla="*/ 1100709 h 2489358"/>
                  <a:gd name="connsiteX944" fmla="*/ 5058154 w 7164417"/>
                  <a:gd name="connsiteY944" fmla="*/ 1102328 h 2489358"/>
                  <a:gd name="connsiteX945" fmla="*/ 5064631 w 7164417"/>
                  <a:gd name="connsiteY945" fmla="*/ 1108614 h 2489358"/>
                  <a:gd name="connsiteX946" fmla="*/ 5055487 w 7164417"/>
                  <a:gd name="connsiteY946" fmla="*/ 1106900 h 2489358"/>
                  <a:gd name="connsiteX947" fmla="*/ 5049106 w 7164417"/>
                  <a:gd name="connsiteY947" fmla="*/ 1100709 h 2489358"/>
                  <a:gd name="connsiteX948" fmla="*/ 6115144 w 7164417"/>
                  <a:gd name="connsiteY948" fmla="*/ 1097660 h 2489358"/>
                  <a:gd name="connsiteX949" fmla="*/ 6120763 w 7164417"/>
                  <a:gd name="connsiteY949" fmla="*/ 1098137 h 2489358"/>
                  <a:gd name="connsiteX950" fmla="*/ 6132575 w 7164417"/>
                  <a:gd name="connsiteY950" fmla="*/ 1103947 h 2489358"/>
                  <a:gd name="connsiteX951" fmla="*/ 6126955 w 7164417"/>
                  <a:gd name="connsiteY951" fmla="*/ 1103471 h 2489358"/>
                  <a:gd name="connsiteX952" fmla="*/ 6126859 w 7164417"/>
                  <a:gd name="connsiteY952" fmla="*/ 1103471 h 2489358"/>
                  <a:gd name="connsiteX953" fmla="*/ 6115144 w 7164417"/>
                  <a:gd name="connsiteY953" fmla="*/ 1097660 h 2489358"/>
                  <a:gd name="connsiteX954" fmla="*/ 5028341 w 7164417"/>
                  <a:gd name="connsiteY954" fmla="*/ 1082040 h 2489358"/>
                  <a:gd name="connsiteX955" fmla="*/ 5037199 w 7164417"/>
                  <a:gd name="connsiteY955" fmla="*/ 1083468 h 2489358"/>
                  <a:gd name="connsiteX956" fmla="*/ 5044533 w 7164417"/>
                  <a:gd name="connsiteY956" fmla="*/ 1089755 h 2489358"/>
                  <a:gd name="connsiteX957" fmla="*/ 5035580 w 7164417"/>
                  <a:gd name="connsiteY957" fmla="*/ 1088231 h 2489358"/>
                  <a:gd name="connsiteX958" fmla="*/ 5035580 w 7164417"/>
                  <a:gd name="connsiteY958" fmla="*/ 1088326 h 2489358"/>
                  <a:gd name="connsiteX959" fmla="*/ 5028341 w 7164417"/>
                  <a:gd name="connsiteY959" fmla="*/ 1082040 h 2489358"/>
                  <a:gd name="connsiteX960" fmla="*/ 6079806 w 7164417"/>
                  <a:gd name="connsiteY960" fmla="*/ 1080420 h 2489358"/>
                  <a:gd name="connsiteX961" fmla="*/ 6085330 w 7164417"/>
                  <a:gd name="connsiteY961" fmla="*/ 1080897 h 2489358"/>
                  <a:gd name="connsiteX962" fmla="*/ 6097141 w 7164417"/>
                  <a:gd name="connsiteY962" fmla="*/ 1086707 h 2489358"/>
                  <a:gd name="connsiteX963" fmla="*/ 6091617 w 7164417"/>
                  <a:gd name="connsiteY963" fmla="*/ 1086230 h 2489358"/>
                  <a:gd name="connsiteX964" fmla="*/ 6091617 w 7164417"/>
                  <a:gd name="connsiteY964" fmla="*/ 1086135 h 2489358"/>
                  <a:gd name="connsiteX965" fmla="*/ 6079806 w 7164417"/>
                  <a:gd name="connsiteY965" fmla="*/ 1080420 h 2489358"/>
                  <a:gd name="connsiteX966" fmla="*/ 5005195 w 7164417"/>
                  <a:gd name="connsiteY966" fmla="*/ 1063275 h 2489358"/>
                  <a:gd name="connsiteX967" fmla="*/ 5013768 w 7164417"/>
                  <a:gd name="connsiteY967" fmla="*/ 1064514 h 2489358"/>
                  <a:gd name="connsiteX968" fmla="*/ 5021864 w 7164417"/>
                  <a:gd name="connsiteY968" fmla="*/ 1070896 h 2489358"/>
                  <a:gd name="connsiteX969" fmla="*/ 5013196 w 7164417"/>
                  <a:gd name="connsiteY969" fmla="*/ 1069562 h 2489358"/>
                  <a:gd name="connsiteX970" fmla="*/ 5005195 w 7164417"/>
                  <a:gd name="connsiteY970" fmla="*/ 1063275 h 2489358"/>
                  <a:gd name="connsiteX971" fmla="*/ 6044182 w 7164417"/>
                  <a:gd name="connsiteY971" fmla="*/ 1063180 h 2489358"/>
                  <a:gd name="connsiteX972" fmla="*/ 6049516 w 7164417"/>
                  <a:gd name="connsiteY972" fmla="*/ 1063561 h 2489358"/>
                  <a:gd name="connsiteX973" fmla="*/ 6061422 w 7164417"/>
                  <a:gd name="connsiteY973" fmla="*/ 1069276 h 2489358"/>
                  <a:gd name="connsiteX974" fmla="*/ 6055993 w 7164417"/>
                  <a:gd name="connsiteY974" fmla="*/ 1068895 h 2489358"/>
                  <a:gd name="connsiteX975" fmla="*/ 6056089 w 7164417"/>
                  <a:gd name="connsiteY975" fmla="*/ 1068895 h 2489358"/>
                  <a:gd name="connsiteX976" fmla="*/ 6008654 w 7164417"/>
                  <a:gd name="connsiteY976" fmla="*/ 1047178 h 2489358"/>
                  <a:gd name="connsiteX977" fmla="*/ 6016559 w 7164417"/>
                  <a:gd name="connsiteY977" fmla="*/ 1047654 h 2489358"/>
                  <a:gd name="connsiteX978" fmla="*/ 6025608 w 7164417"/>
                  <a:gd name="connsiteY978" fmla="*/ 1051941 h 2489358"/>
                  <a:gd name="connsiteX979" fmla="*/ 6020274 w 7164417"/>
                  <a:gd name="connsiteY979" fmla="*/ 1051559 h 2489358"/>
                  <a:gd name="connsiteX980" fmla="*/ 6017321 w 7164417"/>
                  <a:gd name="connsiteY980" fmla="*/ 1050226 h 2489358"/>
                  <a:gd name="connsiteX981" fmla="*/ 6014655 w 7164417"/>
                  <a:gd name="connsiteY981" fmla="*/ 1050035 h 2489358"/>
                  <a:gd name="connsiteX982" fmla="*/ 5976650 w 7164417"/>
                  <a:gd name="connsiteY982" fmla="*/ 1044892 h 2489358"/>
                  <a:gd name="connsiteX983" fmla="*/ 5987413 w 7164417"/>
                  <a:gd name="connsiteY983" fmla="*/ 1045654 h 2489358"/>
                  <a:gd name="connsiteX984" fmla="*/ 5993414 w 7164417"/>
                  <a:gd name="connsiteY984" fmla="*/ 1048512 h 2489358"/>
                  <a:gd name="connsiteX985" fmla="*/ 5982651 w 7164417"/>
                  <a:gd name="connsiteY985" fmla="*/ 1047750 h 2489358"/>
                  <a:gd name="connsiteX986" fmla="*/ 4979573 w 7164417"/>
                  <a:gd name="connsiteY986" fmla="*/ 1044225 h 2489358"/>
                  <a:gd name="connsiteX987" fmla="*/ 4987859 w 7164417"/>
                  <a:gd name="connsiteY987" fmla="*/ 1045368 h 2489358"/>
                  <a:gd name="connsiteX988" fmla="*/ 4996718 w 7164417"/>
                  <a:gd name="connsiteY988" fmla="*/ 1051750 h 2489358"/>
                  <a:gd name="connsiteX989" fmla="*/ 4988336 w 7164417"/>
                  <a:gd name="connsiteY989" fmla="*/ 1050607 h 2489358"/>
                  <a:gd name="connsiteX990" fmla="*/ 4979573 w 7164417"/>
                  <a:gd name="connsiteY990" fmla="*/ 1044225 h 2489358"/>
                  <a:gd name="connsiteX991" fmla="*/ 5944170 w 7164417"/>
                  <a:gd name="connsiteY991" fmla="*/ 1042702 h 2489358"/>
                  <a:gd name="connsiteX992" fmla="*/ 5955029 w 7164417"/>
                  <a:gd name="connsiteY992" fmla="*/ 1043464 h 2489358"/>
                  <a:gd name="connsiteX993" fmla="*/ 5961029 w 7164417"/>
                  <a:gd name="connsiteY993" fmla="*/ 1046321 h 2489358"/>
                  <a:gd name="connsiteX994" fmla="*/ 5950171 w 7164417"/>
                  <a:gd name="connsiteY994" fmla="*/ 1045559 h 2489358"/>
                  <a:gd name="connsiteX995" fmla="*/ 5911404 w 7164417"/>
                  <a:gd name="connsiteY995" fmla="*/ 1040511 h 2489358"/>
                  <a:gd name="connsiteX996" fmla="*/ 5922358 w 7164417"/>
                  <a:gd name="connsiteY996" fmla="*/ 1041273 h 2489358"/>
                  <a:gd name="connsiteX997" fmla="*/ 5928359 w 7164417"/>
                  <a:gd name="connsiteY997" fmla="*/ 1044131 h 2489358"/>
                  <a:gd name="connsiteX998" fmla="*/ 5917405 w 7164417"/>
                  <a:gd name="connsiteY998" fmla="*/ 1043369 h 2489358"/>
                  <a:gd name="connsiteX999" fmla="*/ 5878352 w 7164417"/>
                  <a:gd name="connsiteY999" fmla="*/ 1038320 h 2489358"/>
                  <a:gd name="connsiteX1000" fmla="*/ 5889401 w 7164417"/>
                  <a:gd name="connsiteY1000" fmla="*/ 1039082 h 2489358"/>
                  <a:gd name="connsiteX1001" fmla="*/ 5895402 w 7164417"/>
                  <a:gd name="connsiteY1001" fmla="*/ 1041940 h 2489358"/>
                  <a:gd name="connsiteX1002" fmla="*/ 5884353 w 7164417"/>
                  <a:gd name="connsiteY1002" fmla="*/ 1041178 h 2489358"/>
                  <a:gd name="connsiteX1003" fmla="*/ 5845015 w 7164417"/>
                  <a:gd name="connsiteY1003" fmla="*/ 1036034 h 2489358"/>
                  <a:gd name="connsiteX1004" fmla="*/ 5856159 w 7164417"/>
                  <a:gd name="connsiteY1004" fmla="*/ 1036796 h 2489358"/>
                  <a:gd name="connsiteX1005" fmla="*/ 5862160 w 7164417"/>
                  <a:gd name="connsiteY1005" fmla="*/ 1039654 h 2489358"/>
                  <a:gd name="connsiteX1006" fmla="*/ 5851016 w 7164417"/>
                  <a:gd name="connsiteY1006" fmla="*/ 1038892 h 2489358"/>
                  <a:gd name="connsiteX1007" fmla="*/ 5811296 w 7164417"/>
                  <a:gd name="connsiteY1007" fmla="*/ 1033748 h 2489358"/>
                  <a:gd name="connsiteX1008" fmla="*/ 5822535 w 7164417"/>
                  <a:gd name="connsiteY1008" fmla="*/ 1034510 h 2489358"/>
                  <a:gd name="connsiteX1009" fmla="*/ 5828536 w 7164417"/>
                  <a:gd name="connsiteY1009" fmla="*/ 1037368 h 2489358"/>
                  <a:gd name="connsiteX1010" fmla="*/ 5817297 w 7164417"/>
                  <a:gd name="connsiteY1010" fmla="*/ 1036606 h 2489358"/>
                  <a:gd name="connsiteX1011" fmla="*/ 5777292 w 7164417"/>
                  <a:gd name="connsiteY1011" fmla="*/ 1031367 h 2489358"/>
                  <a:gd name="connsiteX1012" fmla="*/ 5788626 w 7164417"/>
                  <a:gd name="connsiteY1012" fmla="*/ 1032129 h 2489358"/>
                  <a:gd name="connsiteX1013" fmla="*/ 5794627 w 7164417"/>
                  <a:gd name="connsiteY1013" fmla="*/ 1035082 h 2489358"/>
                  <a:gd name="connsiteX1014" fmla="*/ 5783293 w 7164417"/>
                  <a:gd name="connsiteY1014" fmla="*/ 1034320 h 2489358"/>
                  <a:gd name="connsiteX1015" fmla="*/ 5743002 w 7164417"/>
                  <a:gd name="connsiteY1015" fmla="*/ 1029081 h 2489358"/>
                  <a:gd name="connsiteX1016" fmla="*/ 5754432 w 7164417"/>
                  <a:gd name="connsiteY1016" fmla="*/ 1029843 h 2489358"/>
                  <a:gd name="connsiteX1017" fmla="*/ 5760433 w 7164417"/>
                  <a:gd name="connsiteY1017" fmla="*/ 1032796 h 2489358"/>
                  <a:gd name="connsiteX1018" fmla="*/ 5749003 w 7164417"/>
                  <a:gd name="connsiteY1018" fmla="*/ 1032034 h 2489358"/>
                  <a:gd name="connsiteX1019" fmla="*/ 5708331 w 7164417"/>
                  <a:gd name="connsiteY1019" fmla="*/ 1026700 h 2489358"/>
                  <a:gd name="connsiteX1020" fmla="*/ 5719952 w 7164417"/>
                  <a:gd name="connsiteY1020" fmla="*/ 1027462 h 2489358"/>
                  <a:gd name="connsiteX1021" fmla="*/ 5725952 w 7164417"/>
                  <a:gd name="connsiteY1021" fmla="*/ 1030415 h 2489358"/>
                  <a:gd name="connsiteX1022" fmla="*/ 5714332 w 7164417"/>
                  <a:gd name="connsiteY1022" fmla="*/ 1029652 h 2489358"/>
                  <a:gd name="connsiteX1023" fmla="*/ 4951665 w 7164417"/>
                  <a:gd name="connsiteY1023" fmla="*/ 1025175 h 2489358"/>
                  <a:gd name="connsiteX1024" fmla="*/ 4959666 w 7164417"/>
                  <a:gd name="connsiteY1024" fmla="*/ 1026128 h 2489358"/>
                  <a:gd name="connsiteX1025" fmla="*/ 4969286 w 7164417"/>
                  <a:gd name="connsiteY1025" fmla="*/ 1032605 h 2489358"/>
                  <a:gd name="connsiteX1026" fmla="*/ 4961190 w 7164417"/>
                  <a:gd name="connsiteY1026" fmla="*/ 1031557 h 2489358"/>
                  <a:gd name="connsiteX1027" fmla="*/ 4951665 w 7164417"/>
                  <a:gd name="connsiteY1027" fmla="*/ 1025175 h 2489358"/>
                  <a:gd name="connsiteX1028" fmla="*/ 5673374 w 7164417"/>
                  <a:gd name="connsiteY1028" fmla="*/ 1024319 h 2489358"/>
                  <a:gd name="connsiteX1029" fmla="*/ 5685090 w 7164417"/>
                  <a:gd name="connsiteY1029" fmla="*/ 1025081 h 2489358"/>
                  <a:gd name="connsiteX1030" fmla="*/ 5691091 w 7164417"/>
                  <a:gd name="connsiteY1030" fmla="*/ 1028033 h 2489358"/>
                  <a:gd name="connsiteX1031" fmla="*/ 5679375 w 7164417"/>
                  <a:gd name="connsiteY1031" fmla="*/ 1027271 h 2489358"/>
                  <a:gd name="connsiteX1032" fmla="*/ 5638036 w 7164417"/>
                  <a:gd name="connsiteY1032" fmla="*/ 1021937 h 2489358"/>
                  <a:gd name="connsiteX1033" fmla="*/ 5649847 w 7164417"/>
                  <a:gd name="connsiteY1033" fmla="*/ 1022699 h 2489358"/>
                  <a:gd name="connsiteX1034" fmla="*/ 5655848 w 7164417"/>
                  <a:gd name="connsiteY1034" fmla="*/ 1025652 h 2489358"/>
                  <a:gd name="connsiteX1035" fmla="*/ 5644037 w 7164417"/>
                  <a:gd name="connsiteY1035" fmla="*/ 1024890 h 2489358"/>
                  <a:gd name="connsiteX1036" fmla="*/ 5602413 w 7164417"/>
                  <a:gd name="connsiteY1036" fmla="*/ 1019556 h 2489358"/>
                  <a:gd name="connsiteX1037" fmla="*/ 5614319 w 7164417"/>
                  <a:gd name="connsiteY1037" fmla="*/ 1020318 h 2489358"/>
                  <a:gd name="connsiteX1038" fmla="*/ 5620320 w 7164417"/>
                  <a:gd name="connsiteY1038" fmla="*/ 1023271 h 2489358"/>
                  <a:gd name="connsiteX1039" fmla="*/ 5608414 w 7164417"/>
                  <a:gd name="connsiteY1039" fmla="*/ 1022509 h 2489358"/>
                  <a:gd name="connsiteX1040" fmla="*/ 5566409 w 7164417"/>
                  <a:gd name="connsiteY1040" fmla="*/ 1017079 h 2489358"/>
                  <a:gd name="connsiteX1041" fmla="*/ 5578410 w 7164417"/>
                  <a:gd name="connsiteY1041" fmla="*/ 1017937 h 2489358"/>
                  <a:gd name="connsiteX1042" fmla="*/ 5584410 w 7164417"/>
                  <a:gd name="connsiteY1042" fmla="*/ 1020890 h 2489358"/>
                  <a:gd name="connsiteX1043" fmla="*/ 5572409 w 7164417"/>
                  <a:gd name="connsiteY1043" fmla="*/ 1020032 h 2489358"/>
                  <a:gd name="connsiteX1044" fmla="*/ 5530118 w 7164417"/>
                  <a:gd name="connsiteY1044" fmla="*/ 1014603 h 2489358"/>
                  <a:gd name="connsiteX1045" fmla="*/ 5542310 w 7164417"/>
                  <a:gd name="connsiteY1045" fmla="*/ 1015460 h 2489358"/>
                  <a:gd name="connsiteX1046" fmla="*/ 5548311 w 7164417"/>
                  <a:gd name="connsiteY1046" fmla="*/ 1018413 h 2489358"/>
                  <a:gd name="connsiteX1047" fmla="*/ 5536119 w 7164417"/>
                  <a:gd name="connsiteY1047" fmla="*/ 1017556 h 2489358"/>
                  <a:gd name="connsiteX1048" fmla="*/ 5493447 w 7164417"/>
                  <a:gd name="connsiteY1048" fmla="*/ 1012031 h 2489358"/>
                  <a:gd name="connsiteX1049" fmla="*/ 5505734 w 7164417"/>
                  <a:gd name="connsiteY1049" fmla="*/ 1012888 h 2489358"/>
                  <a:gd name="connsiteX1050" fmla="*/ 5511735 w 7164417"/>
                  <a:gd name="connsiteY1050" fmla="*/ 1015937 h 2489358"/>
                  <a:gd name="connsiteX1051" fmla="*/ 5499448 w 7164417"/>
                  <a:gd name="connsiteY1051" fmla="*/ 1015079 h 2489358"/>
                  <a:gd name="connsiteX1052" fmla="*/ 5456394 w 7164417"/>
                  <a:gd name="connsiteY1052" fmla="*/ 1009555 h 2489358"/>
                  <a:gd name="connsiteX1053" fmla="*/ 5468777 w 7164417"/>
                  <a:gd name="connsiteY1053" fmla="*/ 1010412 h 2489358"/>
                  <a:gd name="connsiteX1054" fmla="*/ 5474778 w 7164417"/>
                  <a:gd name="connsiteY1054" fmla="*/ 1013460 h 2489358"/>
                  <a:gd name="connsiteX1055" fmla="*/ 5462395 w 7164417"/>
                  <a:gd name="connsiteY1055" fmla="*/ 1012603 h 2489358"/>
                  <a:gd name="connsiteX1056" fmla="*/ 5418961 w 7164417"/>
                  <a:gd name="connsiteY1056" fmla="*/ 1006983 h 2489358"/>
                  <a:gd name="connsiteX1057" fmla="*/ 5431439 w 7164417"/>
                  <a:gd name="connsiteY1057" fmla="*/ 1007840 h 2489358"/>
                  <a:gd name="connsiteX1058" fmla="*/ 5437440 w 7164417"/>
                  <a:gd name="connsiteY1058" fmla="*/ 1010888 h 2489358"/>
                  <a:gd name="connsiteX1059" fmla="*/ 5424962 w 7164417"/>
                  <a:gd name="connsiteY1059" fmla="*/ 1010031 h 2489358"/>
                  <a:gd name="connsiteX1060" fmla="*/ 4921566 w 7164417"/>
                  <a:gd name="connsiteY1060" fmla="*/ 1006030 h 2489358"/>
                  <a:gd name="connsiteX1061" fmla="*/ 4929281 w 7164417"/>
                  <a:gd name="connsiteY1061" fmla="*/ 1006792 h 2489358"/>
                  <a:gd name="connsiteX1062" fmla="*/ 4939663 w 7164417"/>
                  <a:gd name="connsiteY1062" fmla="*/ 1013269 h 2489358"/>
                  <a:gd name="connsiteX1063" fmla="*/ 4931853 w 7164417"/>
                  <a:gd name="connsiteY1063" fmla="*/ 1012412 h 2489358"/>
                  <a:gd name="connsiteX1064" fmla="*/ 4921566 w 7164417"/>
                  <a:gd name="connsiteY1064" fmla="*/ 1006030 h 2489358"/>
                  <a:gd name="connsiteX1065" fmla="*/ 5381147 w 7164417"/>
                  <a:gd name="connsiteY1065" fmla="*/ 1004411 h 2489358"/>
                  <a:gd name="connsiteX1066" fmla="*/ 5393816 w 7164417"/>
                  <a:gd name="connsiteY1066" fmla="*/ 1005269 h 2489358"/>
                  <a:gd name="connsiteX1067" fmla="*/ 5399816 w 7164417"/>
                  <a:gd name="connsiteY1067" fmla="*/ 1008317 h 2489358"/>
                  <a:gd name="connsiteX1068" fmla="*/ 5387148 w 7164417"/>
                  <a:gd name="connsiteY1068" fmla="*/ 1007459 h 2489358"/>
                  <a:gd name="connsiteX1069" fmla="*/ 5342952 w 7164417"/>
                  <a:gd name="connsiteY1069" fmla="*/ 1001840 h 2489358"/>
                  <a:gd name="connsiteX1070" fmla="*/ 5355716 w 7164417"/>
                  <a:gd name="connsiteY1070" fmla="*/ 1002697 h 2489358"/>
                  <a:gd name="connsiteX1071" fmla="*/ 5361716 w 7164417"/>
                  <a:gd name="connsiteY1071" fmla="*/ 1005745 h 2489358"/>
                  <a:gd name="connsiteX1072" fmla="*/ 5348953 w 7164417"/>
                  <a:gd name="connsiteY1072" fmla="*/ 1004888 h 2489358"/>
                  <a:gd name="connsiteX1073" fmla="*/ 5304471 w 7164417"/>
                  <a:gd name="connsiteY1073" fmla="*/ 999268 h 2489358"/>
                  <a:gd name="connsiteX1074" fmla="*/ 5317330 w 7164417"/>
                  <a:gd name="connsiteY1074" fmla="*/ 1000125 h 2489358"/>
                  <a:gd name="connsiteX1075" fmla="*/ 5323235 w 7164417"/>
                  <a:gd name="connsiteY1075" fmla="*/ 1003173 h 2489358"/>
                  <a:gd name="connsiteX1076" fmla="*/ 5310377 w 7164417"/>
                  <a:gd name="connsiteY1076" fmla="*/ 1002316 h 2489358"/>
                  <a:gd name="connsiteX1077" fmla="*/ 5265514 w 7164417"/>
                  <a:gd name="connsiteY1077" fmla="*/ 996601 h 2489358"/>
                  <a:gd name="connsiteX1078" fmla="*/ 5278563 w 7164417"/>
                  <a:gd name="connsiteY1078" fmla="*/ 997458 h 2489358"/>
                  <a:gd name="connsiteX1079" fmla="*/ 5284468 w 7164417"/>
                  <a:gd name="connsiteY1079" fmla="*/ 1000506 h 2489358"/>
                  <a:gd name="connsiteX1080" fmla="*/ 5271419 w 7164417"/>
                  <a:gd name="connsiteY1080" fmla="*/ 999649 h 2489358"/>
                  <a:gd name="connsiteX1081" fmla="*/ 5226175 w 7164417"/>
                  <a:gd name="connsiteY1081" fmla="*/ 993838 h 2489358"/>
                  <a:gd name="connsiteX1082" fmla="*/ 5239320 w 7164417"/>
                  <a:gd name="connsiteY1082" fmla="*/ 994696 h 2489358"/>
                  <a:gd name="connsiteX1083" fmla="*/ 5245225 w 7164417"/>
                  <a:gd name="connsiteY1083" fmla="*/ 997839 h 2489358"/>
                  <a:gd name="connsiteX1084" fmla="*/ 5232081 w 7164417"/>
                  <a:gd name="connsiteY1084" fmla="*/ 996982 h 2489358"/>
                  <a:gd name="connsiteX1085" fmla="*/ 5186456 w 7164417"/>
                  <a:gd name="connsiteY1085" fmla="*/ 991171 h 2489358"/>
                  <a:gd name="connsiteX1086" fmla="*/ 5199696 w 7164417"/>
                  <a:gd name="connsiteY1086" fmla="*/ 992029 h 2489358"/>
                  <a:gd name="connsiteX1087" fmla="*/ 5205602 w 7164417"/>
                  <a:gd name="connsiteY1087" fmla="*/ 995172 h 2489358"/>
                  <a:gd name="connsiteX1088" fmla="*/ 5192362 w 7164417"/>
                  <a:gd name="connsiteY1088" fmla="*/ 994315 h 2489358"/>
                  <a:gd name="connsiteX1089" fmla="*/ 5146356 w 7164417"/>
                  <a:gd name="connsiteY1089" fmla="*/ 988504 h 2489358"/>
                  <a:gd name="connsiteX1090" fmla="*/ 5159786 w 7164417"/>
                  <a:gd name="connsiteY1090" fmla="*/ 989457 h 2489358"/>
                  <a:gd name="connsiteX1091" fmla="*/ 5165692 w 7164417"/>
                  <a:gd name="connsiteY1091" fmla="*/ 992600 h 2489358"/>
                  <a:gd name="connsiteX1092" fmla="*/ 5152261 w 7164417"/>
                  <a:gd name="connsiteY1092" fmla="*/ 991648 h 2489358"/>
                  <a:gd name="connsiteX1093" fmla="*/ 4889371 w 7164417"/>
                  <a:gd name="connsiteY1093" fmla="*/ 986885 h 2489358"/>
                  <a:gd name="connsiteX1094" fmla="*/ 4896801 w 7164417"/>
                  <a:gd name="connsiteY1094" fmla="*/ 987552 h 2489358"/>
                  <a:gd name="connsiteX1095" fmla="*/ 4907850 w 7164417"/>
                  <a:gd name="connsiteY1095" fmla="*/ 994029 h 2489358"/>
                  <a:gd name="connsiteX1096" fmla="*/ 4900325 w 7164417"/>
                  <a:gd name="connsiteY1096" fmla="*/ 993362 h 2489358"/>
                  <a:gd name="connsiteX1097" fmla="*/ 4900325 w 7164417"/>
                  <a:gd name="connsiteY1097" fmla="*/ 993267 h 2489358"/>
                  <a:gd name="connsiteX1098" fmla="*/ 4889371 w 7164417"/>
                  <a:gd name="connsiteY1098" fmla="*/ 986885 h 2489358"/>
                  <a:gd name="connsiteX1099" fmla="*/ 5105875 w 7164417"/>
                  <a:gd name="connsiteY1099" fmla="*/ 985742 h 2489358"/>
                  <a:gd name="connsiteX1100" fmla="*/ 5119400 w 7164417"/>
                  <a:gd name="connsiteY1100" fmla="*/ 986695 h 2489358"/>
                  <a:gd name="connsiteX1101" fmla="*/ 5125306 w 7164417"/>
                  <a:gd name="connsiteY1101" fmla="*/ 989838 h 2489358"/>
                  <a:gd name="connsiteX1102" fmla="*/ 5111780 w 7164417"/>
                  <a:gd name="connsiteY1102" fmla="*/ 988885 h 2489358"/>
                  <a:gd name="connsiteX1103" fmla="*/ 5064917 w 7164417"/>
                  <a:gd name="connsiteY1103" fmla="*/ 982980 h 2489358"/>
                  <a:gd name="connsiteX1104" fmla="*/ 5078633 w 7164417"/>
                  <a:gd name="connsiteY1104" fmla="*/ 983933 h 2489358"/>
                  <a:gd name="connsiteX1105" fmla="*/ 5084539 w 7164417"/>
                  <a:gd name="connsiteY1105" fmla="*/ 987076 h 2489358"/>
                  <a:gd name="connsiteX1106" fmla="*/ 5070823 w 7164417"/>
                  <a:gd name="connsiteY1106" fmla="*/ 986123 h 2489358"/>
                  <a:gd name="connsiteX1107" fmla="*/ 5023578 w 7164417"/>
                  <a:gd name="connsiteY1107" fmla="*/ 980218 h 2489358"/>
                  <a:gd name="connsiteX1108" fmla="*/ 5037390 w 7164417"/>
                  <a:gd name="connsiteY1108" fmla="*/ 981170 h 2489358"/>
                  <a:gd name="connsiteX1109" fmla="*/ 5043295 w 7164417"/>
                  <a:gd name="connsiteY1109" fmla="*/ 984313 h 2489358"/>
                  <a:gd name="connsiteX1110" fmla="*/ 5029484 w 7164417"/>
                  <a:gd name="connsiteY1110" fmla="*/ 983361 h 2489358"/>
                  <a:gd name="connsiteX1111" fmla="*/ 4981764 w 7164417"/>
                  <a:gd name="connsiteY1111" fmla="*/ 977360 h 2489358"/>
                  <a:gd name="connsiteX1112" fmla="*/ 4995766 w 7164417"/>
                  <a:gd name="connsiteY1112" fmla="*/ 978313 h 2489358"/>
                  <a:gd name="connsiteX1113" fmla="*/ 5001671 w 7164417"/>
                  <a:gd name="connsiteY1113" fmla="*/ 981456 h 2489358"/>
                  <a:gd name="connsiteX1114" fmla="*/ 4987670 w 7164417"/>
                  <a:gd name="connsiteY1114" fmla="*/ 980504 h 2489358"/>
                  <a:gd name="connsiteX1115" fmla="*/ 4939568 w 7164417"/>
                  <a:gd name="connsiteY1115" fmla="*/ 974408 h 2489358"/>
                  <a:gd name="connsiteX1116" fmla="*/ 4953665 w 7164417"/>
                  <a:gd name="connsiteY1116" fmla="*/ 975360 h 2489358"/>
                  <a:gd name="connsiteX1117" fmla="*/ 4959571 w 7164417"/>
                  <a:gd name="connsiteY1117" fmla="*/ 978598 h 2489358"/>
                  <a:gd name="connsiteX1118" fmla="*/ 4945474 w 7164417"/>
                  <a:gd name="connsiteY1118" fmla="*/ 977646 h 2489358"/>
                  <a:gd name="connsiteX1119" fmla="*/ 4896896 w 7164417"/>
                  <a:gd name="connsiteY1119" fmla="*/ 971550 h 2489358"/>
                  <a:gd name="connsiteX1120" fmla="*/ 4911184 w 7164417"/>
                  <a:gd name="connsiteY1120" fmla="*/ 972502 h 2489358"/>
                  <a:gd name="connsiteX1121" fmla="*/ 4917089 w 7164417"/>
                  <a:gd name="connsiteY1121" fmla="*/ 975741 h 2489358"/>
                  <a:gd name="connsiteX1122" fmla="*/ 4902801 w 7164417"/>
                  <a:gd name="connsiteY1122" fmla="*/ 974788 h 2489358"/>
                  <a:gd name="connsiteX1123" fmla="*/ 4857558 w 7164417"/>
                  <a:gd name="connsiteY1123" fmla="*/ 968883 h 2489358"/>
                  <a:gd name="connsiteX1124" fmla="*/ 4868226 w 7164417"/>
                  <a:gd name="connsiteY1124" fmla="*/ 969645 h 2489358"/>
                  <a:gd name="connsiteX1125" fmla="*/ 4874036 w 7164417"/>
                  <a:gd name="connsiteY1125" fmla="*/ 972883 h 2489358"/>
                  <a:gd name="connsiteX1126" fmla="*/ 4870512 w 7164417"/>
                  <a:gd name="connsiteY1126" fmla="*/ 972598 h 2489358"/>
                  <a:gd name="connsiteX1127" fmla="*/ 4873465 w 7164417"/>
                  <a:gd name="connsiteY1127" fmla="*/ 974217 h 2489358"/>
                  <a:gd name="connsiteX1128" fmla="*/ 4866226 w 7164417"/>
                  <a:gd name="connsiteY1128" fmla="*/ 973741 h 2489358"/>
                  <a:gd name="connsiteX1129" fmla="*/ 5460492 w 7164417"/>
                  <a:gd name="connsiteY1129" fmla="*/ 946879 h 2489358"/>
                  <a:gd name="connsiteX1130" fmla="*/ 5470779 w 7164417"/>
                  <a:gd name="connsiteY1130" fmla="*/ 947165 h 2489358"/>
                  <a:gd name="connsiteX1131" fmla="*/ 5477065 w 7164417"/>
                  <a:gd name="connsiteY1131" fmla="*/ 950022 h 2489358"/>
                  <a:gd name="connsiteX1132" fmla="*/ 5466778 w 7164417"/>
                  <a:gd name="connsiteY1132" fmla="*/ 949832 h 2489358"/>
                  <a:gd name="connsiteX1133" fmla="*/ 5490686 w 7164417"/>
                  <a:gd name="connsiteY1133" fmla="*/ 946403 h 2489358"/>
                  <a:gd name="connsiteX1134" fmla="*/ 5495734 w 7164417"/>
                  <a:gd name="connsiteY1134" fmla="*/ 946498 h 2489358"/>
                  <a:gd name="connsiteX1135" fmla="*/ 5505259 w 7164417"/>
                  <a:gd name="connsiteY1135" fmla="*/ 950784 h 2489358"/>
                  <a:gd name="connsiteX1136" fmla="*/ 5497544 w 7164417"/>
                  <a:gd name="connsiteY1136" fmla="*/ 950594 h 2489358"/>
                  <a:gd name="connsiteX1137" fmla="*/ 5491257 w 7164417"/>
                  <a:gd name="connsiteY1137" fmla="*/ 947736 h 2489358"/>
                  <a:gd name="connsiteX1138" fmla="*/ 5493829 w 7164417"/>
                  <a:gd name="connsiteY1138" fmla="*/ 947736 h 2489358"/>
                  <a:gd name="connsiteX1139" fmla="*/ 5429345 w 7164417"/>
                  <a:gd name="connsiteY1139" fmla="*/ 946117 h 2489358"/>
                  <a:gd name="connsiteX1140" fmla="*/ 5439727 w 7164417"/>
                  <a:gd name="connsiteY1140" fmla="*/ 946403 h 2489358"/>
                  <a:gd name="connsiteX1141" fmla="*/ 5446109 w 7164417"/>
                  <a:gd name="connsiteY1141" fmla="*/ 949260 h 2489358"/>
                  <a:gd name="connsiteX1142" fmla="*/ 5435727 w 7164417"/>
                  <a:gd name="connsiteY1142" fmla="*/ 949070 h 2489358"/>
                  <a:gd name="connsiteX1143" fmla="*/ 5398007 w 7164417"/>
                  <a:gd name="connsiteY1143" fmla="*/ 945355 h 2489358"/>
                  <a:gd name="connsiteX1144" fmla="*/ 5408485 w 7164417"/>
                  <a:gd name="connsiteY1144" fmla="*/ 945545 h 2489358"/>
                  <a:gd name="connsiteX1145" fmla="*/ 5414866 w 7164417"/>
                  <a:gd name="connsiteY1145" fmla="*/ 948498 h 2489358"/>
                  <a:gd name="connsiteX1146" fmla="*/ 5404294 w 7164417"/>
                  <a:gd name="connsiteY1146" fmla="*/ 948213 h 2489358"/>
                  <a:gd name="connsiteX1147" fmla="*/ 5366289 w 7164417"/>
                  <a:gd name="connsiteY1147" fmla="*/ 944498 h 2489358"/>
                  <a:gd name="connsiteX1148" fmla="*/ 5376862 w 7164417"/>
                  <a:gd name="connsiteY1148" fmla="*/ 944784 h 2489358"/>
                  <a:gd name="connsiteX1149" fmla="*/ 5383243 w 7164417"/>
                  <a:gd name="connsiteY1149" fmla="*/ 947736 h 2489358"/>
                  <a:gd name="connsiteX1150" fmla="*/ 5372671 w 7164417"/>
                  <a:gd name="connsiteY1150" fmla="*/ 947451 h 2489358"/>
                  <a:gd name="connsiteX1151" fmla="*/ 5334190 w 7164417"/>
                  <a:gd name="connsiteY1151" fmla="*/ 943640 h 2489358"/>
                  <a:gd name="connsiteX1152" fmla="*/ 5344953 w 7164417"/>
                  <a:gd name="connsiteY1152" fmla="*/ 943926 h 2489358"/>
                  <a:gd name="connsiteX1153" fmla="*/ 5351335 w 7164417"/>
                  <a:gd name="connsiteY1153" fmla="*/ 946879 h 2489358"/>
                  <a:gd name="connsiteX1154" fmla="*/ 5340572 w 7164417"/>
                  <a:gd name="connsiteY1154" fmla="*/ 946593 h 2489358"/>
                  <a:gd name="connsiteX1155" fmla="*/ 5301805 w 7164417"/>
                  <a:gd name="connsiteY1155" fmla="*/ 942878 h 2489358"/>
                  <a:gd name="connsiteX1156" fmla="*/ 5312664 w 7164417"/>
                  <a:gd name="connsiteY1156" fmla="*/ 943164 h 2489358"/>
                  <a:gd name="connsiteX1157" fmla="*/ 5319045 w 7164417"/>
                  <a:gd name="connsiteY1157" fmla="*/ 946117 h 2489358"/>
                  <a:gd name="connsiteX1158" fmla="*/ 5308187 w 7164417"/>
                  <a:gd name="connsiteY1158" fmla="*/ 945831 h 2489358"/>
                  <a:gd name="connsiteX1159" fmla="*/ 5269039 w 7164417"/>
                  <a:gd name="connsiteY1159" fmla="*/ 942021 h 2489358"/>
                  <a:gd name="connsiteX1160" fmla="*/ 5279993 w 7164417"/>
                  <a:gd name="connsiteY1160" fmla="*/ 942307 h 2489358"/>
                  <a:gd name="connsiteX1161" fmla="*/ 5286375 w 7164417"/>
                  <a:gd name="connsiteY1161" fmla="*/ 945259 h 2489358"/>
                  <a:gd name="connsiteX1162" fmla="*/ 5275421 w 7164417"/>
                  <a:gd name="connsiteY1162" fmla="*/ 944974 h 2489358"/>
                  <a:gd name="connsiteX1163" fmla="*/ 5235987 w 7164417"/>
                  <a:gd name="connsiteY1163" fmla="*/ 941164 h 2489358"/>
                  <a:gd name="connsiteX1164" fmla="*/ 5247036 w 7164417"/>
                  <a:gd name="connsiteY1164" fmla="*/ 941450 h 2489358"/>
                  <a:gd name="connsiteX1165" fmla="*/ 5253417 w 7164417"/>
                  <a:gd name="connsiteY1165" fmla="*/ 944403 h 2489358"/>
                  <a:gd name="connsiteX1166" fmla="*/ 5242369 w 7164417"/>
                  <a:gd name="connsiteY1166" fmla="*/ 944117 h 2489358"/>
                  <a:gd name="connsiteX1167" fmla="*/ 5202555 w 7164417"/>
                  <a:gd name="connsiteY1167" fmla="*/ 940307 h 2489358"/>
                  <a:gd name="connsiteX1168" fmla="*/ 5213699 w 7164417"/>
                  <a:gd name="connsiteY1168" fmla="*/ 940593 h 2489358"/>
                  <a:gd name="connsiteX1169" fmla="*/ 5220176 w 7164417"/>
                  <a:gd name="connsiteY1169" fmla="*/ 943641 h 2489358"/>
                  <a:gd name="connsiteX1170" fmla="*/ 5208937 w 7164417"/>
                  <a:gd name="connsiteY1170" fmla="*/ 943355 h 2489358"/>
                  <a:gd name="connsiteX1171" fmla="*/ 5168741 w 7164417"/>
                  <a:gd name="connsiteY1171" fmla="*/ 939449 h 2489358"/>
                  <a:gd name="connsiteX1172" fmla="*/ 5180076 w 7164417"/>
                  <a:gd name="connsiteY1172" fmla="*/ 939735 h 2489358"/>
                  <a:gd name="connsiteX1173" fmla="*/ 5186457 w 7164417"/>
                  <a:gd name="connsiteY1173" fmla="*/ 942783 h 2489358"/>
                  <a:gd name="connsiteX1174" fmla="*/ 5175123 w 7164417"/>
                  <a:gd name="connsiteY1174" fmla="*/ 942497 h 2489358"/>
                  <a:gd name="connsiteX1175" fmla="*/ 5134546 w 7164417"/>
                  <a:gd name="connsiteY1175" fmla="*/ 938592 h 2489358"/>
                  <a:gd name="connsiteX1176" fmla="*/ 5146071 w 7164417"/>
                  <a:gd name="connsiteY1176" fmla="*/ 938878 h 2489358"/>
                  <a:gd name="connsiteX1177" fmla="*/ 5152453 w 7164417"/>
                  <a:gd name="connsiteY1177" fmla="*/ 941926 h 2489358"/>
                  <a:gd name="connsiteX1178" fmla="*/ 5141023 w 7164417"/>
                  <a:gd name="connsiteY1178" fmla="*/ 941640 h 2489358"/>
                  <a:gd name="connsiteX1179" fmla="*/ 5100066 w 7164417"/>
                  <a:gd name="connsiteY1179" fmla="*/ 937735 h 2489358"/>
                  <a:gd name="connsiteX1180" fmla="*/ 5111591 w 7164417"/>
                  <a:gd name="connsiteY1180" fmla="*/ 938021 h 2489358"/>
                  <a:gd name="connsiteX1181" fmla="*/ 5118068 w 7164417"/>
                  <a:gd name="connsiteY1181" fmla="*/ 941069 h 2489358"/>
                  <a:gd name="connsiteX1182" fmla="*/ 5106543 w 7164417"/>
                  <a:gd name="connsiteY1182" fmla="*/ 940688 h 2489358"/>
                  <a:gd name="connsiteX1183" fmla="*/ 5065204 w 7164417"/>
                  <a:gd name="connsiteY1183" fmla="*/ 936782 h 2489358"/>
                  <a:gd name="connsiteX1184" fmla="*/ 5076824 w 7164417"/>
                  <a:gd name="connsiteY1184" fmla="*/ 937068 h 2489358"/>
                  <a:gd name="connsiteX1185" fmla="*/ 5083301 w 7164417"/>
                  <a:gd name="connsiteY1185" fmla="*/ 940116 h 2489358"/>
                  <a:gd name="connsiteX1186" fmla="*/ 5071586 w 7164417"/>
                  <a:gd name="connsiteY1186" fmla="*/ 939830 h 2489358"/>
                  <a:gd name="connsiteX1187" fmla="*/ 5029866 w 7164417"/>
                  <a:gd name="connsiteY1187" fmla="*/ 935925 h 2489358"/>
                  <a:gd name="connsiteX1188" fmla="*/ 5041677 w 7164417"/>
                  <a:gd name="connsiteY1188" fmla="*/ 936211 h 2489358"/>
                  <a:gd name="connsiteX1189" fmla="*/ 5048154 w 7164417"/>
                  <a:gd name="connsiteY1189" fmla="*/ 939259 h 2489358"/>
                  <a:gd name="connsiteX1190" fmla="*/ 5036343 w 7164417"/>
                  <a:gd name="connsiteY1190" fmla="*/ 938973 h 2489358"/>
                  <a:gd name="connsiteX1191" fmla="*/ 4994243 w 7164417"/>
                  <a:gd name="connsiteY1191" fmla="*/ 934973 h 2489358"/>
                  <a:gd name="connsiteX1192" fmla="*/ 5006149 w 7164417"/>
                  <a:gd name="connsiteY1192" fmla="*/ 935259 h 2489358"/>
                  <a:gd name="connsiteX1193" fmla="*/ 5012626 w 7164417"/>
                  <a:gd name="connsiteY1193" fmla="*/ 938402 h 2489358"/>
                  <a:gd name="connsiteX1194" fmla="*/ 5000720 w 7164417"/>
                  <a:gd name="connsiteY1194" fmla="*/ 938116 h 2489358"/>
                  <a:gd name="connsiteX1195" fmla="*/ 5469898 w 7164417"/>
                  <a:gd name="connsiteY1195" fmla="*/ 934877 h 2489358"/>
                  <a:gd name="connsiteX1196" fmla="*/ 5470207 w 7164417"/>
                  <a:gd name="connsiteY1196" fmla="*/ 934877 h 2489358"/>
                  <a:gd name="connsiteX1197" fmla="*/ 5470112 w 7164417"/>
                  <a:gd name="connsiteY1197" fmla="*/ 934972 h 2489358"/>
                  <a:gd name="connsiteX1198" fmla="*/ 4958143 w 7164417"/>
                  <a:gd name="connsiteY1198" fmla="*/ 934020 h 2489358"/>
                  <a:gd name="connsiteX1199" fmla="*/ 4970240 w 7164417"/>
                  <a:gd name="connsiteY1199" fmla="*/ 934401 h 2489358"/>
                  <a:gd name="connsiteX1200" fmla="*/ 4976717 w 7164417"/>
                  <a:gd name="connsiteY1200" fmla="*/ 937449 h 2489358"/>
                  <a:gd name="connsiteX1201" fmla="*/ 4964620 w 7164417"/>
                  <a:gd name="connsiteY1201" fmla="*/ 937163 h 2489358"/>
                  <a:gd name="connsiteX1202" fmla="*/ 4921662 w 7164417"/>
                  <a:gd name="connsiteY1202" fmla="*/ 933163 h 2489358"/>
                  <a:gd name="connsiteX1203" fmla="*/ 4933854 w 7164417"/>
                  <a:gd name="connsiteY1203" fmla="*/ 933449 h 2489358"/>
                  <a:gd name="connsiteX1204" fmla="*/ 4940331 w 7164417"/>
                  <a:gd name="connsiteY1204" fmla="*/ 936592 h 2489358"/>
                  <a:gd name="connsiteX1205" fmla="*/ 4928139 w 7164417"/>
                  <a:gd name="connsiteY1205" fmla="*/ 936211 h 2489358"/>
                  <a:gd name="connsiteX1206" fmla="*/ 4884801 w 7164417"/>
                  <a:gd name="connsiteY1206" fmla="*/ 932210 h 2489358"/>
                  <a:gd name="connsiteX1207" fmla="*/ 4897183 w 7164417"/>
                  <a:gd name="connsiteY1207" fmla="*/ 932496 h 2489358"/>
                  <a:gd name="connsiteX1208" fmla="*/ 4903660 w 7164417"/>
                  <a:gd name="connsiteY1208" fmla="*/ 935639 h 2489358"/>
                  <a:gd name="connsiteX1209" fmla="*/ 4891278 w 7164417"/>
                  <a:gd name="connsiteY1209" fmla="*/ 935353 h 2489358"/>
                  <a:gd name="connsiteX1210" fmla="*/ 4847558 w 7164417"/>
                  <a:gd name="connsiteY1210" fmla="*/ 931258 h 2489358"/>
                  <a:gd name="connsiteX1211" fmla="*/ 4860036 w 7164417"/>
                  <a:gd name="connsiteY1211" fmla="*/ 931544 h 2489358"/>
                  <a:gd name="connsiteX1212" fmla="*/ 4866513 w 7164417"/>
                  <a:gd name="connsiteY1212" fmla="*/ 934687 h 2489358"/>
                  <a:gd name="connsiteX1213" fmla="*/ 4854035 w 7164417"/>
                  <a:gd name="connsiteY1213" fmla="*/ 934401 h 2489358"/>
                  <a:gd name="connsiteX1214" fmla="*/ 4809839 w 7164417"/>
                  <a:gd name="connsiteY1214" fmla="*/ 930210 h 2489358"/>
                  <a:gd name="connsiteX1215" fmla="*/ 4822507 w 7164417"/>
                  <a:gd name="connsiteY1215" fmla="*/ 930591 h 2489358"/>
                  <a:gd name="connsiteX1216" fmla="*/ 4828984 w 7164417"/>
                  <a:gd name="connsiteY1216" fmla="*/ 933734 h 2489358"/>
                  <a:gd name="connsiteX1217" fmla="*/ 4816316 w 7164417"/>
                  <a:gd name="connsiteY1217" fmla="*/ 933448 h 2489358"/>
                  <a:gd name="connsiteX1218" fmla="*/ 5452300 w 7164417"/>
                  <a:gd name="connsiteY1218" fmla="*/ 929257 h 2489358"/>
                  <a:gd name="connsiteX1219" fmla="*/ 5457253 w 7164417"/>
                  <a:gd name="connsiteY1219" fmla="*/ 929257 h 2489358"/>
                  <a:gd name="connsiteX1220" fmla="*/ 5469898 w 7164417"/>
                  <a:gd name="connsiteY1220" fmla="*/ 934877 h 2489358"/>
                  <a:gd name="connsiteX1221" fmla="*/ 5465159 w 7164417"/>
                  <a:gd name="connsiteY1221" fmla="*/ 934877 h 2489358"/>
                  <a:gd name="connsiteX1222" fmla="*/ 5452300 w 7164417"/>
                  <a:gd name="connsiteY1222" fmla="*/ 929257 h 2489358"/>
                  <a:gd name="connsiteX1223" fmla="*/ 4771739 w 7164417"/>
                  <a:gd name="connsiteY1223" fmla="*/ 929257 h 2489358"/>
                  <a:gd name="connsiteX1224" fmla="*/ 4784502 w 7164417"/>
                  <a:gd name="connsiteY1224" fmla="*/ 929638 h 2489358"/>
                  <a:gd name="connsiteX1225" fmla="*/ 4790979 w 7164417"/>
                  <a:gd name="connsiteY1225" fmla="*/ 932781 h 2489358"/>
                  <a:gd name="connsiteX1226" fmla="*/ 4778216 w 7164417"/>
                  <a:gd name="connsiteY1226" fmla="*/ 932496 h 2489358"/>
                  <a:gd name="connsiteX1227" fmla="*/ 4733163 w 7164417"/>
                  <a:gd name="connsiteY1227" fmla="*/ 928305 h 2489358"/>
                  <a:gd name="connsiteX1228" fmla="*/ 4746022 w 7164417"/>
                  <a:gd name="connsiteY1228" fmla="*/ 928591 h 2489358"/>
                  <a:gd name="connsiteX1229" fmla="*/ 4752499 w 7164417"/>
                  <a:gd name="connsiteY1229" fmla="*/ 931829 h 2489358"/>
                  <a:gd name="connsiteX1230" fmla="*/ 4739640 w 7164417"/>
                  <a:gd name="connsiteY1230" fmla="*/ 931448 h 2489358"/>
                  <a:gd name="connsiteX1231" fmla="*/ 4694110 w 7164417"/>
                  <a:gd name="connsiteY1231" fmla="*/ 927257 h 2489358"/>
                  <a:gd name="connsiteX1232" fmla="*/ 4707159 w 7164417"/>
                  <a:gd name="connsiteY1232" fmla="*/ 927638 h 2489358"/>
                  <a:gd name="connsiteX1233" fmla="*/ 4713636 w 7164417"/>
                  <a:gd name="connsiteY1233" fmla="*/ 930877 h 2489358"/>
                  <a:gd name="connsiteX1234" fmla="*/ 4700587 w 7164417"/>
                  <a:gd name="connsiteY1234" fmla="*/ 930496 h 2489358"/>
                  <a:gd name="connsiteX1235" fmla="*/ 4654676 w 7164417"/>
                  <a:gd name="connsiteY1235" fmla="*/ 926305 h 2489358"/>
                  <a:gd name="connsiteX1236" fmla="*/ 4667916 w 7164417"/>
                  <a:gd name="connsiteY1236" fmla="*/ 926591 h 2489358"/>
                  <a:gd name="connsiteX1237" fmla="*/ 4674393 w 7164417"/>
                  <a:gd name="connsiteY1237" fmla="*/ 929829 h 2489358"/>
                  <a:gd name="connsiteX1238" fmla="*/ 4661153 w 7164417"/>
                  <a:gd name="connsiteY1238" fmla="*/ 929543 h 2489358"/>
                  <a:gd name="connsiteX1239" fmla="*/ 4614767 w 7164417"/>
                  <a:gd name="connsiteY1239" fmla="*/ 925257 h 2489358"/>
                  <a:gd name="connsiteX1240" fmla="*/ 4628102 w 7164417"/>
                  <a:gd name="connsiteY1240" fmla="*/ 925638 h 2489358"/>
                  <a:gd name="connsiteX1241" fmla="*/ 4634579 w 7164417"/>
                  <a:gd name="connsiteY1241" fmla="*/ 928876 h 2489358"/>
                  <a:gd name="connsiteX1242" fmla="*/ 4621244 w 7164417"/>
                  <a:gd name="connsiteY1242" fmla="*/ 928496 h 2489358"/>
                  <a:gd name="connsiteX1243" fmla="*/ 4574381 w 7164417"/>
                  <a:gd name="connsiteY1243" fmla="*/ 924209 h 2489358"/>
                  <a:gd name="connsiteX1244" fmla="*/ 4587907 w 7164417"/>
                  <a:gd name="connsiteY1244" fmla="*/ 924590 h 2489358"/>
                  <a:gd name="connsiteX1245" fmla="*/ 4594384 w 7164417"/>
                  <a:gd name="connsiteY1245" fmla="*/ 927829 h 2489358"/>
                  <a:gd name="connsiteX1246" fmla="*/ 4580858 w 7164417"/>
                  <a:gd name="connsiteY1246" fmla="*/ 927543 h 2489358"/>
                  <a:gd name="connsiteX1247" fmla="*/ 4532507 w 7164417"/>
                  <a:gd name="connsiteY1247" fmla="*/ 918649 h 2489358"/>
                  <a:gd name="connsiteX1248" fmla="*/ 4545139 w 7164417"/>
                  <a:gd name="connsiteY1248" fmla="*/ 920875 h 2489358"/>
                  <a:gd name="connsiteX1249" fmla="*/ 4545044 w 7164417"/>
                  <a:gd name="connsiteY1249" fmla="*/ 920875 h 2489358"/>
                  <a:gd name="connsiteX1250" fmla="*/ 4560760 w 7164417"/>
                  <a:gd name="connsiteY1250" fmla="*/ 929352 h 2489358"/>
                  <a:gd name="connsiteX1251" fmla="*/ 4541996 w 7164417"/>
                  <a:gd name="connsiteY1251" fmla="*/ 928400 h 2489358"/>
                  <a:gd name="connsiteX1252" fmla="*/ 4526374 w 7164417"/>
                  <a:gd name="connsiteY1252" fmla="*/ 919923 h 2489358"/>
                  <a:gd name="connsiteX1253" fmla="*/ 4532507 w 7164417"/>
                  <a:gd name="connsiteY1253" fmla="*/ 918649 h 2489358"/>
                  <a:gd name="connsiteX1254" fmla="*/ 4527280 w 7164417"/>
                  <a:gd name="connsiteY1254" fmla="*/ 915875 h 2489358"/>
                  <a:gd name="connsiteX1255" fmla="*/ 4518183 w 7164417"/>
                  <a:gd name="connsiteY1255" fmla="*/ 917732 h 2489358"/>
                  <a:gd name="connsiteX1256" fmla="*/ 4541329 w 7164417"/>
                  <a:gd name="connsiteY1256" fmla="*/ 930210 h 2489358"/>
                  <a:gd name="connsiteX1257" fmla="*/ 4541234 w 7164417"/>
                  <a:gd name="connsiteY1257" fmla="*/ 930305 h 2489358"/>
                  <a:gd name="connsiteX1258" fmla="*/ 4568951 w 7164417"/>
                  <a:gd name="connsiteY1258" fmla="*/ 931639 h 2489358"/>
                  <a:gd name="connsiteX1259" fmla="*/ 4545806 w 7164417"/>
                  <a:gd name="connsiteY1259" fmla="*/ 919161 h 2489358"/>
                  <a:gd name="connsiteX1260" fmla="*/ 4527280 w 7164417"/>
                  <a:gd name="connsiteY1260" fmla="*/ 915875 h 2489358"/>
                  <a:gd name="connsiteX1261" fmla="*/ 4524243 w 7164417"/>
                  <a:gd name="connsiteY1261" fmla="*/ 914255 h 2489358"/>
                  <a:gd name="connsiteX1262" fmla="*/ 4546282 w 7164417"/>
                  <a:gd name="connsiteY1262" fmla="*/ 918113 h 2489358"/>
                  <a:gd name="connsiteX1263" fmla="*/ 4573714 w 7164417"/>
                  <a:gd name="connsiteY1263" fmla="*/ 932877 h 2489358"/>
                  <a:gd name="connsiteX1264" fmla="*/ 4540853 w 7164417"/>
                  <a:gd name="connsiteY1264" fmla="*/ 931258 h 2489358"/>
                  <a:gd name="connsiteX1265" fmla="*/ 4513421 w 7164417"/>
                  <a:gd name="connsiteY1265" fmla="*/ 916399 h 2489358"/>
                  <a:gd name="connsiteX1266" fmla="*/ 4524243 w 7164417"/>
                  <a:gd name="connsiteY1266" fmla="*/ 914255 h 2489358"/>
                  <a:gd name="connsiteX1267" fmla="*/ 5413533 w 7164417"/>
                  <a:gd name="connsiteY1267" fmla="*/ 912303 h 2489358"/>
                  <a:gd name="connsiteX1268" fmla="*/ 5418391 w 7164417"/>
                  <a:gd name="connsiteY1268" fmla="*/ 912303 h 2489358"/>
                  <a:gd name="connsiteX1269" fmla="*/ 5431345 w 7164417"/>
                  <a:gd name="connsiteY1269" fmla="*/ 917923 h 2489358"/>
                  <a:gd name="connsiteX1270" fmla="*/ 5426487 w 7164417"/>
                  <a:gd name="connsiteY1270" fmla="*/ 917923 h 2489358"/>
                  <a:gd name="connsiteX1271" fmla="*/ 5413533 w 7164417"/>
                  <a:gd name="connsiteY1271" fmla="*/ 912303 h 2489358"/>
                  <a:gd name="connsiteX1272" fmla="*/ 4494847 w 7164417"/>
                  <a:gd name="connsiteY1272" fmla="*/ 902873 h 2489358"/>
                  <a:gd name="connsiteX1273" fmla="*/ 4501134 w 7164417"/>
                  <a:gd name="connsiteY1273" fmla="*/ 902873 h 2489358"/>
                  <a:gd name="connsiteX1274" fmla="*/ 4514468 w 7164417"/>
                  <a:gd name="connsiteY1274" fmla="*/ 909159 h 2489358"/>
                  <a:gd name="connsiteX1275" fmla="*/ 4507992 w 7164417"/>
                  <a:gd name="connsiteY1275" fmla="*/ 909159 h 2489358"/>
                  <a:gd name="connsiteX1276" fmla="*/ 4494847 w 7164417"/>
                  <a:gd name="connsiteY1276" fmla="*/ 902968 h 2489358"/>
                  <a:gd name="connsiteX1277" fmla="*/ 5374481 w 7164417"/>
                  <a:gd name="connsiteY1277" fmla="*/ 895444 h 2489358"/>
                  <a:gd name="connsiteX1278" fmla="*/ 5379148 w 7164417"/>
                  <a:gd name="connsiteY1278" fmla="*/ 895444 h 2489358"/>
                  <a:gd name="connsiteX1279" fmla="*/ 5392293 w 7164417"/>
                  <a:gd name="connsiteY1279" fmla="*/ 901064 h 2489358"/>
                  <a:gd name="connsiteX1280" fmla="*/ 5387530 w 7164417"/>
                  <a:gd name="connsiteY1280" fmla="*/ 901064 h 2489358"/>
                  <a:gd name="connsiteX1281" fmla="*/ 5374481 w 7164417"/>
                  <a:gd name="connsiteY1281" fmla="*/ 895444 h 2489358"/>
                  <a:gd name="connsiteX1282" fmla="*/ 4459509 w 7164417"/>
                  <a:gd name="connsiteY1282" fmla="*/ 884109 h 2489358"/>
                  <a:gd name="connsiteX1283" fmla="*/ 4473607 w 7164417"/>
                  <a:gd name="connsiteY1283" fmla="*/ 890300 h 2489358"/>
                  <a:gd name="connsiteX1284" fmla="*/ 4467701 w 7164417"/>
                  <a:gd name="connsiteY1284" fmla="*/ 890586 h 2489358"/>
                  <a:gd name="connsiteX1285" fmla="*/ 4453699 w 7164417"/>
                  <a:gd name="connsiteY1285" fmla="*/ 884490 h 2489358"/>
                  <a:gd name="connsiteX1286" fmla="*/ 4453699 w 7164417"/>
                  <a:gd name="connsiteY1286" fmla="*/ 884395 h 2489358"/>
                  <a:gd name="connsiteX1287" fmla="*/ 5335047 w 7164417"/>
                  <a:gd name="connsiteY1287" fmla="*/ 878775 h 2489358"/>
                  <a:gd name="connsiteX1288" fmla="*/ 5339524 w 7164417"/>
                  <a:gd name="connsiteY1288" fmla="*/ 878775 h 2489358"/>
                  <a:gd name="connsiteX1289" fmla="*/ 5352764 w 7164417"/>
                  <a:gd name="connsiteY1289" fmla="*/ 884395 h 2489358"/>
                  <a:gd name="connsiteX1290" fmla="*/ 5348192 w 7164417"/>
                  <a:gd name="connsiteY1290" fmla="*/ 884395 h 2489358"/>
                  <a:gd name="connsiteX1291" fmla="*/ 5334952 w 7164417"/>
                  <a:gd name="connsiteY1291" fmla="*/ 878870 h 2489358"/>
                  <a:gd name="connsiteX1292" fmla="*/ 4415599 w 7164417"/>
                  <a:gd name="connsiteY1292" fmla="*/ 865726 h 2489358"/>
                  <a:gd name="connsiteX1293" fmla="*/ 4430458 w 7164417"/>
                  <a:gd name="connsiteY1293" fmla="*/ 871822 h 2489358"/>
                  <a:gd name="connsiteX1294" fmla="*/ 4425029 w 7164417"/>
                  <a:gd name="connsiteY1294" fmla="*/ 872298 h 2489358"/>
                  <a:gd name="connsiteX1295" fmla="*/ 4410360 w 7164417"/>
                  <a:gd name="connsiteY1295" fmla="*/ 866297 h 2489358"/>
                  <a:gd name="connsiteX1296" fmla="*/ 5299519 w 7164417"/>
                  <a:gd name="connsiteY1296" fmla="*/ 862106 h 2489358"/>
                  <a:gd name="connsiteX1297" fmla="*/ 5312854 w 7164417"/>
                  <a:gd name="connsiteY1297" fmla="*/ 867630 h 2489358"/>
                  <a:gd name="connsiteX1298" fmla="*/ 5308472 w 7164417"/>
                  <a:gd name="connsiteY1298" fmla="*/ 867821 h 2489358"/>
                  <a:gd name="connsiteX1299" fmla="*/ 5295137 w 7164417"/>
                  <a:gd name="connsiteY1299" fmla="*/ 862296 h 2489358"/>
                  <a:gd name="connsiteX1300" fmla="*/ 4369783 w 7164417"/>
                  <a:gd name="connsiteY1300" fmla="*/ 847724 h 2489358"/>
                  <a:gd name="connsiteX1301" fmla="*/ 4385309 w 7164417"/>
                  <a:gd name="connsiteY1301" fmla="*/ 853725 h 2489358"/>
                  <a:gd name="connsiteX1302" fmla="*/ 4380451 w 7164417"/>
                  <a:gd name="connsiteY1302" fmla="*/ 854391 h 2489358"/>
                  <a:gd name="connsiteX1303" fmla="*/ 4365116 w 7164417"/>
                  <a:gd name="connsiteY1303" fmla="*/ 848486 h 2489358"/>
                  <a:gd name="connsiteX1304" fmla="*/ 5259133 w 7164417"/>
                  <a:gd name="connsiteY1304" fmla="*/ 845819 h 2489358"/>
                  <a:gd name="connsiteX1305" fmla="*/ 5272658 w 7164417"/>
                  <a:gd name="connsiteY1305" fmla="*/ 851248 h 2489358"/>
                  <a:gd name="connsiteX1306" fmla="*/ 5268372 w 7164417"/>
                  <a:gd name="connsiteY1306" fmla="*/ 851439 h 2489358"/>
                  <a:gd name="connsiteX1307" fmla="*/ 5254942 w 7164417"/>
                  <a:gd name="connsiteY1307" fmla="*/ 846009 h 2489358"/>
                  <a:gd name="connsiteX1308" fmla="*/ 4322159 w 7164417"/>
                  <a:gd name="connsiteY1308" fmla="*/ 830102 h 2489358"/>
                  <a:gd name="connsiteX1309" fmla="*/ 4338256 w 7164417"/>
                  <a:gd name="connsiteY1309" fmla="*/ 835912 h 2489358"/>
                  <a:gd name="connsiteX1310" fmla="*/ 4333970 w 7164417"/>
                  <a:gd name="connsiteY1310" fmla="*/ 836865 h 2489358"/>
                  <a:gd name="connsiteX1311" fmla="*/ 4318063 w 7164417"/>
                  <a:gd name="connsiteY1311" fmla="*/ 831150 h 2489358"/>
                  <a:gd name="connsiteX1312" fmla="*/ 4318063 w 7164417"/>
                  <a:gd name="connsiteY1312" fmla="*/ 831054 h 2489358"/>
                  <a:gd name="connsiteX1313" fmla="*/ 5218271 w 7164417"/>
                  <a:gd name="connsiteY1313" fmla="*/ 829531 h 2489358"/>
                  <a:gd name="connsiteX1314" fmla="*/ 5231892 w 7164417"/>
                  <a:gd name="connsiteY1314" fmla="*/ 834960 h 2489358"/>
                  <a:gd name="connsiteX1315" fmla="*/ 5227796 w 7164417"/>
                  <a:gd name="connsiteY1315" fmla="*/ 835246 h 2489358"/>
                  <a:gd name="connsiteX1316" fmla="*/ 5214270 w 7164417"/>
                  <a:gd name="connsiteY1316" fmla="*/ 829817 h 2489358"/>
                  <a:gd name="connsiteX1317" fmla="*/ 5214175 w 7164417"/>
                  <a:gd name="connsiteY1317" fmla="*/ 829817 h 2489358"/>
                  <a:gd name="connsiteX1318" fmla="*/ 5177313 w 7164417"/>
                  <a:gd name="connsiteY1318" fmla="*/ 813434 h 2489358"/>
                  <a:gd name="connsiteX1319" fmla="*/ 5191029 w 7164417"/>
                  <a:gd name="connsiteY1319" fmla="*/ 818768 h 2489358"/>
                  <a:gd name="connsiteX1320" fmla="*/ 5187029 w 7164417"/>
                  <a:gd name="connsiteY1320" fmla="*/ 819054 h 2489358"/>
                  <a:gd name="connsiteX1321" fmla="*/ 5173313 w 7164417"/>
                  <a:gd name="connsiteY1321" fmla="*/ 813720 h 2489358"/>
                  <a:gd name="connsiteX1322" fmla="*/ 5173408 w 7164417"/>
                  <a:gd name="connsiteY1322" fmla="*/ 813720 h 2489358"/>
                  <a:gd name="connsiteX1323" fmla="*/ 4272819 w 7164417"/>
                  <a:gd name="connsiteY1323" fmla="*/ 813053 h 2489358"/>
                  <a:gd name="connsiteX1324" fmla="*/ 4289392 w 7164417"/>
                  <a:gd name="connsiteY1324" fmla="*/ 818673 h 2489358"/>
                  <a:gd name="connsiteX1325" fmla="*/ 4285773 w 7164417"/>
                  <a:gd name="connsiteY1325" fmla="*/ 819816 h 2489358"/>
                  <a:gd name="connsiteX1326" fmla="*/ 4269390 w 7164417"/>
                  <a:gd name="connsiteY1326" fmla="*/ 814291 h 2489358"/>
                  <a:gd name="connsiteX1327" fmla="*/ 4269390 w 7164417"/>
                  <a:gd name="connsiteY1327" fmla="*/ 814196 h 2489358"/>
                  <a:gd name="connsiteX1328" fmla="*/ 5149691 w 7164417"/>
                  <a:gd name="connsiteY1328" fmla="*/ 802671 h 2489358"/>
                  <a:gd name="connsiteX1329" fmla="*/ 5149691 w 7164417"/>
                  <a:gd name="connsiteY1329" fmla="*/ 802766 h 2489358"/>
                  <a:gd name="connsiteX1330" fmla="*/ 5149496 w 7164417"/>
                  <a:gd name="connsiteY1330" fmla="*/ 802690 h 2489358"/>
                  <a:gd name="connsiteX1331" fmla="*/ 5135879 w 7164417"/>
                  <a:gd name="connsiteY1331" fmla="*/ 797432 h 2489358"/>
                  <a:gd name="connsiteX1332" fmla="*/ 5149496 w 7164417"/>
                  <a:gd name="connsiteY1332" fmla="*/ 802690 h 2489358"/>
                  <a:gd name="connsiteX1333" fmla="*/ 5145880 w 7164417"/>
                  <a:gd name="connsiteY1333" fmla="*/ 803052 h 2489358"/>
                  <a:gd name="connsiteX1334" fmla="*/ 5132069 w 7164417"/>
                  <a:gd name="connsiteY1334" fmla="*/ 797813 h 2489358"/>
                  <a:gd name="connsiteX1335" fmla="*/ 4222337 w 7164417"/>
                  <a:gd name="connsiteY1335" fmla="*/ 796574 h 2489358"/>
                  <a:gd name="connsiteX1336" fmla="*/ 4239291 w 7164417"/>
                  <a:gd name="connsiteY1336" fmla="*/ 802003 h 2489358"/>
                  <a:gd name="connsiteX1337" fmla="*/ 4236243 w 7164417"/>
                  <a:gd name="connsiteY1337" fmla="*/ 803337 h 2489358"/>
                  <a:gd name="connsiteX1338" fmla="*/ 4219479 w 7164417"/>
                  <a:gd name="connsiteY1338" fmla="*/ 798003 h 2489358"/>
                  <a:gd name="connsiteX1339" fmla="*/ 4219479 w 7164417"/>
                  <a:gd name="connsiteY1339" fmla="*/ 797907 h 2489358"/>
                  <a:gd name="connsiteX1340" fmla="*/ 5094161 w 7164417"/>
                  <a:gd name="connsiteY1340" fmla="*/ 781620 h 2489358"/>
                  <a:gd name="connsiteX1341" fmla="*/ 5094256 w 7164417"/>
                  <a:gd name="connsiteY1341" fmla="*/ 781620 h 2489358"/>
                  <a:gd name="connsiteX1342" fmla="*/ 5108162 w 7164417"/>
                  <a:gd name="connsiteY1342" fmla="*/ 786859 h 2489358"/>
                  <a:gd name="connsiteX1343" fmla="*/ 5104448 w 7164417"/>
                  <a:gd name="connsiteY1343" fmla="*/ 787240 h 2489358"/>
                  <a:gd name="connsiteX1344" fmla="*/ 5090541 w 7164417"/>
                  <a:gd name="connsiteY1344" fmla="*/ 782001 h 2489358"/>
                  <a:gd name="connsiteX1345" fmla="*/ 4170616 w 7164417"/>
                  <a:gd name="connsiteY1345" fmla="*/ 780858 h 2489358"/>
                  <a:gd name="connsiteX1346" fmla="*/ 4187951 w 7164417"/>
                  <a:gd name="connsiteY1346" fmla="*/ 786001 h 2489358"/>
                  <a:gd name="connsiteX1347" fmla="*/ 4185570 w 7164417"/>
                  <a:gd name="connsiteY1347" fmla="*/ 787525 h 2489358"/>
                  <a:gd name="connsiteX1348" fmla="*/ 4168425 w 7164417"/>
                  <a:gd name="connsiteY1348" fmla="*/ 782382 h 2489358"/>
                  <a:gd name="connsiteX1349" fmla="*/ 4168330 w 7164417"/>
                  <a:gd name="connsiteY1349" fmla="*/ 782382 h 2489358"/>
                  <a:gd name="connsiteX1350" fmla="*/ 5051965 w 7164417"/>
                  <a:gd name="connsiteY1350" fmla="*/ 765904 h 2489358"/>
                  <a:gd name="connsiteX1351" fmla="*/ 5066062 w 7164417"/>
                  <a:gd name="connsiteY1351" fmla="*/ 771143 h 2489358"/>
                  <a:gd name="connsiteX1352" fmla="*/ 5062537 w 7164417"/>
                  <a:gd name="connsiteY1352" fmla="*/ 771619 h 2489358"/>
                  <a:gd name="connsiteX1353" fmla="*/ 5048536 w 7164417"/>
                  <a:gd name="connsiteY1353" fmla="*/ 766475 h 2489358"/>
                  <a:gd name="connsiteX1354" fmla="*/ 5048536 w 7164417"/>
                  <a:gd name="connsiteY1354" fmla="*/ 766380 h 2489358"/>
                  <a:gd name="connsiteX1355" fmla="*/ 4118038 w 7164417"/>
                  <a:gd name="connsiteY1355" fmla="*/ 765713 h 2489358"/>
                  <a:gd name="connsiteX1356" fmla="*/ 4135659 w 7164417"/>
                  <a:gd name="connsiteY1356" fmla="*/ 770666 h 2489358"/>
                  <a:gd name="connsiteX1357" fmla="*/ 4133850 w 7164417"/>
                  <a:gd name="connsiteY1357" fmla="*/ 772380 h 2489358"/>
                  <a:gd name="connsiteX1358" fmla="*/ 4116514 w 7164417"/>
                  <a:gd name="connsiteY1358" fmla="*/ 767523 h 2489358"/>
                  <a:gd name="connsiteX1359" fmla="*/ 4116419 w 7164417"/>
                  <a:gd name="connsiteY1359" fmla="*/ 767428 h 2489358"/>
                  <a:gd name="connsiteX1360" fmla="*/ 4064889 w 7164417"/>
                  <a:gd name="connsiteY1360" fmla="*/ 751426 h 2489358"/>
                  <a:gd name="connsiteX1361" fmla="*/ 4082700 w 7164417"/>
                  <a:gd name="connsiteY1361" fmla="*/ 756093 h 2489358"/>
                  <a:gd name="connsiteX1362" fmla="*/ 4081557 w 7164417"/>
                  <a:gd name="connsiteY1362" fmla="*/ 757998 h 2489358"/>
                  <a:gd name="connsiteX1363" fmla="*/ 4063936 w 7164417"/>
                  <a:gd name="connsiteY1363" fmla="*/ 753331 h 2489358"/>
                  <a:gd name="connsiteX1364" fmla="*/ 5009673 w 7164417"/>
                  <a:gd name="connsiteY1364" fmla="*/ 750569 h 2489358"/>
                  <a:gd name="connsiteX1365" fmla="*/ 5023770 w 7164417"/>
                  <a:gd name="connsiteY1365" fmla="*/ 755712 h 2489358"/>
                  <a:gd name="connsiteX1366" fmla="*/ 5020436 w 7164417"/>
                  <a:gd name="connsiteY1366" fmla="*/ 756189 h 2489358"/>
                  <a:gd name="connsiteX1367" fmla="*/ 5006339 w 7164417"/>
                  <a:gd name="connsiteY1367" fmla="*/ 751045 h 2489358"/>
                  <a:gd name="connsiteX1368" fmla="*/ 4014977 w 7164417"/>
                  <a:gd name="connsiteY1368" fmla="*/ 737710 h 2489358"/>
                  <a:gd name="connsiteX1369" fmla="*/ 4024312 w 7164417"/>
                  <a:gd name="connsiteY1369" fmla="*/ 739996 h 2489358"/>
                  <a:gd name="connsiteX1370" fmla="*/ 4024122 w 7164417"/>
                  <a:gd name="connsiteY1370" fmla="*/ 741044 h 2489358"/>
                  <a:gd name="connsiteX1371" fmla="*/ 4028789 w 7164417"/>
                  <a:gd name="connsiteY1371" fmla="*/ 742187 h 2489358"/>
                  <a:gd name="connsiteX1372" fmla="*/ 4028217 w 7164417"/>
                  <a:gd name="connsiteY1372" fmla="*/ 744282 h 2489358"/>
                  <a:gd name="connsiteX1373" fmla="*/ 4014406 w 7164417"/>
                  <a:gd name="connsiteY1373" fmla="*/ 740853 h 2489358"/>
                  <a:gd name="connsiteX1374" fmla="*/ 2539174 w 7164417"/>
                  <a:gd name="connsiteY1374" fmla="*/ 735234 h 2489358"/>
                  <a:gd name="connsiteX1375" fmla="*/ 2551080 w 7164417"/>
                  <a:gd name="connsiteY1375" fmla="*/ 736663 h 2489358"/>
                  <a:gd name="connsiteX1376" fmla="*/ 2555081 w 7164417"/>
                  <a:gd name="connsiteY1376" fmla="*/ 741901 h 2489358"/>
                  <a:gd name="connsiteX1377" fmla="*/ 2537269 w 7164417"/>
                  <a:gd name="connsiteY1377" fmla="*/ 739806 h 2489358"/>
                  <a:gd name="connsiteX1378" fmla="*/ 2534507 w 7164417"/>
                  <a:gd name="connsiteY1378" fmla="*/ 736282 h 2489358"/>
                  <a:gd name="connsiteX1379" fmla="*/ 2540508 w 7164417"/>
                  <a:gd name="connsiteY1379" fmla="*/ 736949 h 2489358"/>
                  <a:gd name="connsiteX1380" fmla="*/ 4967001 w 7164417"/>
                  <a:gd name="connsiteY1380" fmla="*/ 735233 h 2489358"/>
                  <a:gd name="connsiteX1381" fmla="*/ 4981288 w 7164417"/>
                  <a:gd name="connsiteY1381" fmla="*/ 740281 h 2489358"/>
                  <a:gd name="connsiteX1382" fmla="*/ 4978050 w 7164417"/>
                  <a:gd name="connsiteY1382" fmla="*/ 740853 h 2489358"/>
                  <a:gd name="connsiteX1383" fmla="*/ 4963858 w 7164417"/>
                  <a:gd name="connsiteY1383" fmla="*/ 735804 h 2489358"/>
                  <a:gd name="connsiteX1384" fmla="*/ 2462593 w 7164417"/>
                  <a:gd name="connsiteY1384" fmla="*/ 727614 h 2489358"/>
                  <a:gd name="connsiteX1385" fmla="*/ 2486596 w 7164417"/>
                  <a:gd name="connsiteY1385" fmla="*/ 730472 h 2489358"/>
                  <a:gd name="connsiteX1386" fmla="*/ 2489263 w 7164417"/>
                  <a:gd name="connsiteY1386" fmla="*/ 733996 h 2489358"/>
                  <a:gd name="connsiteX1387" fmla="*/ 2465260 w 7164417"/>
                  <a:gd name="connsiteY1387" fmla="*/ 731139 h 2489358"/>
                  <a:gd name="connsiteX1388" fmla="*/ 4017454 w 7164417"/>
                  <a:gd name="connsiteY1388" fmla="*/ 725708 h 2489358"/>
                  <a:gd name="connsiteX1389" fmla="*/ 4026788 w 7164417"/>
                  <a:gd name="connsiteY1389" fmla="*/ 727994 h 2489358"/>
                  <a:gd name="connsiteX1390" fmla="*/ 4025931 w 7164417"/>
                  <a:gd name="connsiteY1390" fmla="*/ 731994 h 2489358"/>
                  <a:gd name="connsiteX1391" fmla="*/ 4016692 w 7164417"/>
                  <a:gd name="connsiteY1391" fmla="*/ 729708 h 2489358"/>
                  <a:gd name="connsiteX1392" fmla="*/ 4924044 w 7164417"/>
                  <a:gd name="connsiteY1392" fmla="*/ 720088 h 2489358"/>
                  <a:gd name="connsiteX1393" fmla="*/ 4938426 w 7164417"/>
                  <a:gd name="connsiteY1393" fmla="*/ 725136 h 2489358"/>
                  <a:gd name="connsiteX1394" fmla="*/ 4938426 w 7164417"/>
                  <a:gd name="connsiteY1394" fmla="*/ 725232 h 2489358"/>
                  <a:gd name="connsiteX1395" fmla="*/ 4935284 w 7164417"/>
                  <a:gd name="connsiteY1395" fmla="*/ 725803 h 2489358"/>
                  <a:gd name="connsiteX1396" fmla="*/ 4920996 w 7164417"/>
                  <a:gd name="connsiteY1396" fmla="*/ 720755 h 2489358"/>
                  <a:gd name="connsiteX1397" fmla="*/ 2390108 w 7164417"/>
                  <a:gd name="connsiteY1397" fmla="*/ 719042 h 2489358"/>
                  <a:gd name="connsiteX1398" fmla="*/ 2414397 w 7164417"/>
                  <a:gd name="connsiteY1398" fmla="*/ 721900 h 2489358"/>
                  <a:gd name="connsiteX1399" fmla="*/ 2416968 w 7164417"/>
                  <a:gd name="connsiteY1399" fmla="*/ 725424 h 2489358"/>
                  <a:gd name="connsiteX1400" fmla="*/ 2392680 w 7164417"/>
                  <a:gd name="connsiteY1400" fmla="*/ 722566 h 2489358"/>
                  <a:gd name="connsiteX1401" fmla="*/ 2525077 w 7164417"/>
                  <a:gd name="connsiteY1401" fmla="*/ 714279 h 2489358"/>
                  <a:gd name="connsiteX1402" fmla="*/ 2536983 w 7164417"/>
                  <a:gd name="connsiteY1402" fmla="*/ 715898 h 2489358"/>
                  <a:gd name="connsiteX1403" fmla="*/ 2541269 w 7164417"/>
                  <a:gd name="connsiteY1403" fmla="*/ 722756 h 2489358"/>
                  <a:gd name="connsiteX1404" fmla="*/ 2529363 w 7164417"/>
                  <a:gd name="connsiteY1404" fmla="*/ 721232 h 2489358"/>
                  <a:gd name="connsiteX1405" fmla="*/ 2529363 w 7164417"/>
                  <a:gd name="connsiteY1405" fmla="*/ 721137 h 2489358"/>
                  <a:gd name="connsiteX1406" fmla="*/ 2525077 w 7164417"/>
                  <a:gd name="connsiteY1406" fmla="*/ 714279 h 2489358"/>
                  <a:gd name="connsiteX1407" fmla="*/ 4019930 w 7164417"/>
                  <a:gd name="connsiteY1407" fmla="*/ 713802 h 2489358"/>
                  <a:gd name="connsiteX1408" fmla="*/ 4029169 w 7164417"/>
                  <a:gd name="connsiteY1408" fmla="*/ 716088 h 2489358"/>
                  <a:gd name="connsiteX1409" fmla="*/ 4028312 w 7164417"/>
                  <a:gd name="connsiteY1409" fmla="*/ 719993 h 2489358"/>
                  <a:gd name="connsiteX1410" fmla="*/ 4019168 w 7164417"/>
                  <a:gd name="connsiteY1410" fmla="*/ 717707 h 2489358"/>
                  <a:gd name="connsiteX1411" fmla="*/ 2316861 w 7164417"/>
                  <a:gd name="connsiteY1411" fmla="*/ 710374 h 2489358"/>
                  <a:gd name="connsiteX1412" fmla="*/ 2341340 w 7164417"/>
                  <a:gd name="connsiteY1412" fmla="*/ 713327 h 2489358"/>
                  <a:gd name="connsiteX1413" fmla="*/ 2343816 w 7164417"/>
                  <a:gd name="connsiteY1413" fmla="*/ 716851 h 2489358"/>
                  <a:gd name="connsiteX1414" fmla="*/ 2319242 w 7164417"/>
                  <a:gd name="connsiteY1414" fmla="*/ 713898 h 2489358"/>
                  <a:gd name="connsiteX1415" fmla="*/ 2319337 w 7164417"/>
                  <a:gd name="connsiteY1415" fmla="*/ 713898 h 2489358"/>
                  <a:gd name="connsiteX1416" fmla="*/ 4880895 w 7164417"/>
                  <a:gd name="connsiteY1416" fmla="*/ 705039 h 2489358"/>
                  <a:gd name="connsiteX1417" fmla="*/ 4895374 w 7164417"/>
                  <a:gd name="connsiteY1417" fmla="*/ 709992 h 2489358"/>
                  <a:gd name="connsiteX1418" fmla="*/ 4892421 w 7164417"/>
                  <a:gd name="connsiteY1418" fmla="*/ 710659 h 2489358"/>
                  <a:gd name="connsiteX1419" fmla="*/ 4878038 w 7164417"/>
                  <a:gd name="connsiteY1419" fmla="*/ 705706 h 2489358"/>
                  <a:gd name="connsiteX1420" fmla="*/ 4022312 w 7164417"/>
                  <a:gd name="connsiteY1420" fmla="*/ 702086 h 2489358"/>
                  <a:gd name="connsiteX1421" fmla="*/ 4031456 w 7164417"/>
                  <a:gd name="connsiteY1421" fmla="*/ 704372 h 2489358"/>
                  <a:gd name="connsiteX1422" fmla="*/ 4030694 w 7164417"/>
                  <a:gd name="connsiteY1422" fmla="*/ 708277 h 2489358"/>
                  <a:gd name="connsiteX1423" fmla="*/ 4021550 w 7164417"/>
                  <a:gd name="connsiteY1423" fmla="*/ 705991 h 2489358"/>
                  <a:gd name="connsiteX1424" fmla="*/ 2242851 w 7164417"/>
                  <a:gd name="connsiteY1424" fmla="*/ 701611 h 2489358"/>
                  <a:gd name="connsiteX1425" fmla="*/ 2267616 w 7164417"/>
                  <a:gd name="connsiteY1425" fmla="*/ 704564 h 2489358"/>
                  <a:gd name="connsiteX1426" fmla="*/ 2269998 w 7164417"/>
                  <a:gd name="connsiteY1426" fmla="*/ 708088 h 2489358"/>
                  <a:gd name="connsiteX1427" fmla="*/ 2245233 w 7164417"/>
                  <a:gd name="connsiteY1427" fmla="*/ 705135 h 2489358"/>
                  <a:gd name="connsiteX1428" fmla="*/ 2514504 w 7164417"/>
                  <a:gd name="connsiteY1428" fmla="*/ 694086 h 2489358"/>
                  <a:gd name="connsiteX1429" fmla="*/ 2526410 w 7164417"/>
                  <a:gd name="connsiteY1429" fmla="*/ 695801 h 2489358"/>
                  <a:gd name="connsiteX1430" fmla="*/ 2529554 w 7164417"/>
                  <a:gd name="connsiteY1430" fmla="*/ 702373 h 2489358"/>
                  <a:gd name="connsiteX1431" fmla="*/ 2517647 w 7164417"/>
                  <a:gd name="connsiteY1431" fmla="*/ 700658 h 2489358"/>
                  <a:gd name="connsiteX1432" fmla="*/ 2517647 w 7164417"/>
                  <a:gd name="connsiteY1432" fmla="*/ 700753 h 2489358"/>
                  <a:gd name="connsiteX1433" fmla="*/ 2514504 w 7164417"/>
                  <a:gd name="connsiteY1433" fmla="*/ 694086 h 2489358"/>
                  <a:gd name="connsiteX1434" fmla="*/ 2167985 w 7164417"/>
                  <a:gd name="connsiteY1434" fmla="*/ 692658 h 2489358"/>
                  <a:gd name="connsiteX1435" fmla="*/ 2193036 w 7164417"/>
                  <a:gd name="connsiteY1435" fmla="*/ 695610 h 2489358"/>
                  <a:gd name="connsiteX1436" fmla="*/ 2195322 w 7164417"/>
                  <a:gd name="connsiteY1436" fmla="*/ 699230 h 2489358"/>
                  <a:gd name="connsiteX1437" fmla="*/ 2170271 w 7164417"/>
                  <a:gd name="connsiteY1437" fmla="*/ 696277 h 2489358"/>
                  <a:gd name="connsiteX1438" fmla="*/ 4024788 w 7164417"/>
                  <a:gd name="connsiteY1438" fmla="*/ 690561 h 2489358"/>
                  <a:gd name="connsiteX1439" fmla="*/ 4033837 w 7164417"/>
                  <a:gd name="connsiteY1439" fmla="*/ 692847 h 2489358"/>
                  <a:gd name="connsiteX1440" fmla="*/ 4033075 w 7164417"/>
                  <a:gd name="connsiteY1440" fmla="*/ 696657 h 2489358"/>
                  <a:gd name="connsiteX1441" fmla="*/ 4023931 w 7164417"/>
                  <a:gd name="connsiteY1441" fmla="*/ 694371 h 2489358"/>
                  <a:gd name="connsiteX1442" fmla="*/ 4837461 w 7164417"/>
                  <a:gd name="connsiteY1442" fmla="*/ 690275 h 2489358"/>
                  <a:gd name="connsiteX1443" fmla="*/ 4851940 w 7164417"/>
                  <a:gd name="connsiteY1443" fmla="*/ 695228 h 2489358"/>
                  <a:gd name="connsiteX1444" fmla="*/ 4849177 w 7164417"/>
                  <a:gd name="connsiteY1444" fmla="*/ 695895 h 2489358"/>
                  <a:gd name="connsiteX1445" fmla="*/ 4834699 w 7164417"/>
                  <a:gd name="connsiteY1445" fmla="*/ 690942 h 2489358"/>
                  <a:gd name="connsiteX1446" fmla="*/ 2092356 w 7164417"/>
                  <a:gd name="connsiteY1446" fmla="*/ 683704 h 2489358"/>
                  <a:gd name="connsiteX1447" fmla="*/ 2117693 w 7164417"/>
                  <a:gd name="connsiteY1447" fmla="*/ 686752 h 2489358"/>
                  <a:gd name="connsiteX1448" fmla="*/ 2119884 w 7164417"/>
                  <a:gd name="connsiteY1448" fmla="*/ 690372 h 2489358"/>
                  <a:gd name="connsiteX1449" fmla="*/ 2094547 w 7164417"/>
                  <a:gd name="connsiteY1449" fmla="*/ 687324 h 2489358"/>
                  <a:gd name="connsiteX1450" fmla="*/ 4027074 w 7164417"/>
                  <a:gd name="connsiteY1450" fmla="*/ 679226 h 2489358"/>
                  <a:gd name="connsiteX1451" fmla="*/ 4036123 w 7164417"/>
                  <a:gd name="connsiteY1451" fmla="*/ 681417 h 2489358"/>
                  <a:gd name="connsiteX1452" fmla="*/ 4035361 w 7164417"/>
                  <a:gd name="connsiteY1452" fmla="*/ 685227 h 2489358"/>
                  <a:gd name="connsiteX1453" fmla="*/ 4026312 w 7164417"/>
                  <a:gd name="connsiteY1453" fmla="*/ 683036 h 2489358"/>
                  <a:gd name="connsiteX1454" fmla="*/ 4793742 w 7164417"/>
                  <a:gd name="connsiteY1454" fmla="*/ 675607 h 2489358"/>
                  <a:gd name="connsiteX1455" fmla="*/ 4808315 w 7164417"/>
                  <a:gd name="connsiteY1455" fmla="*/ 680465 h 2489358"/>
                  <a:gd name="connsiteX1456" fmla="*/ 4808410 w 7164417"/>
                  <a:gd name="connsiteY1456" fmla="*/ 680465 h 2489358"/>
                  <a:gd name="connsiteX1457" fmla="*/ 4805743 w 7164417"/>
                  <a:gd name="connsiteY1457" fmla="*/ 681227 h 2489358"/>
                  <a:gd name="connsiteX1458" fmla="*/ 4791170 w 7164417"/>
                  <a:gd name="connsiteY1458" fmla="*/ 676369 h 2489358"/>
                  <a:gd name="connsiteX1459" fmla="*/ 2507360 w 7164417"/>
                  <a:gd name="connsiteY1459" fmla="*/ 674750 h 2489358"/>
                  <a:gd name="connsiteX1460" fmla="*/ 2519171 w 7164417"/>
                  <a:gd name="connsiteY1460" fmla="*/ 676655 h 2489358"/>
                  <a:gd name="connsiteX1461" fmla="*/ 2521172 w 7164417"/>
                  <a:gd name="connsiteY1461" fmla="*/ 682942 h 2489358"/>
                  <a:gd name="connsiteX1462" fmla="*/ 2509265 w 7164417"/>
                  <a:gd name="connsiteY1462" fmla="*/ 681132 h 2489358"/>
                  <a:gd name="connsiteX1463" fmla="*/ 2509361 w 7164417"/>
                  <a:gd name="connsiteY1463" fmla="*/ 681132 h 2489358"/>
                  <a:gd name="connsiteX1464" fmla="*/ 2507360 w 7164417"/>
                  <a:gd name="connsiteY1464" fmla="*/ 674750 h 2489358"/>
                  <a:gd name="connsiteX1465" fmla="*/ 2015871 w 7164417"/>
                  <a:gd name="connsiteY1465" fmla="*/ 674656 h 2489358"/>
                  <a:gd name="connsiteX1466" fmla="*/ 2041493 w 7164417"/>
                  <a:gd name="connsiteY1466" fmla="*/ 677704 h 2489358"/>
                  <a:gd name="connsiteX1467" fmla="*/ 2043588 w 7164417"/>
                  <a:gd name="connsiteY1467" fmla="*/ 681323 h 2489358"/>
                  <a:gd name="connsiteX1468" fmla="*/ 2017966 w 7164417"/>
                  <a:gd name="connsiteY1468" fmla="*/ 678275 h 2489358"/>
                  <a:gd name="connsiteX1469" fmla="*/ 4029360 w 7164417"/>
                  <a:gd name="connsiteY1469" fmla="*/ 667987 h 2489358"/>
                  <a:gd name="connsiteX1470" fmla="*/ 4038313 w 7164417"/>
                  <a:gd name="connsiteY1470" fmla="*/ 670273 h 2489358"/>
                  <a:gd name="connsiteX1471" fmla="*/ 4037552 w 7164417"/>
                  <a:gd name="connsiteY1471" fmla="*/ 673988 h 2489358"/>
                  <a:gd name="connsiteX1472" fmla="*/ 4028598 w 7164417"/>
                  <a:gd name="connsiteY1472" fmla="*/ 671702 h 2489358"/>
                  <a:gd name="connsiteX1473" fmla="*/ 1938528 w 7164417"/>
                  <a:gd name="connsiteY1473" fmla="*/ 665512 h 2489358"/>
                  <a:gd name="connsiteX1474" fmla="*/ 1964436 w 7164417"/>
                  <a:gd name="connsiteY1474" fmla="*/ 668560 h 2489358"/>
                  <a:gd name="connsiteX1475" fmla="*/ 1966436 w 7164417"/>
                  <a:gd name="connsiteY1475" fmla="*/ 672179 h 2489358"/>
                  <a:gd name="connsiteX1476" fmla="*/ 1940528 w 7164417"/>
                  <a:gd name="connsiteY1476" fmla="*/ 669131 h 2489358"/>
                  <a:gd name="connsiteX1477" fmla="*/ 4749736 w 7164417"/>
                  <a:gd name="connsiteY1477" fmla="*/ 661129 h 2489358"/>
                  <a:gd name="connsiteX1478" fmla="*/ 4764404 w 7164417"/>
                  <a:gd name="connsiteY1478" fmla="*/ 665892 h 2489358"/>
                  <a:gd name="connsiteX1479" fmla="*/ 4761928 w 7164417"/>
                  <a:gd name="connsiteY1479" fmla="*/ 666653 h 2489358"/>
                  <a:gd name="connsiteX1480" fmla="*/ 4747259 w 7164417"/>
                  <a:gd name="connsiteY1480" fmla="*/ 661891 h 2489358"/>
                  <a:gd name="connsiteX1481" fmla="*/ 4031646 w 7164417"/>
                  <a:gd name="connsiteY1481" fmla="*/ 657033 h 2489358"/>
                  <a:gd name="connsiteX1482" fmla="*/ 4040599 w 7164417"/>
                  <a:gd name="connsiteY1482" fmla="*/ 659224 h 2489358"/>
                  <a:gd name="connsiteX1483" fmla="*/ 4039838 w 7164417"/>
                  <a:gd name="connsiteY1483" fmla="*/ 662843 h 2489358"/>
                  <a:gd name="connsiteX1484" fmla="*/ 4030884 w 7164417"/>
                  <a:gd name="connsiteY1484" fmla="*/ 660652 h 2489358"/>
                  <a:gd name="connsiteX1485" fmla="*/ 2503455 w 7164417"/>
                  <a:gd name="connsiteY1485" fmla="*/ 656272 h 2489358"/>
                  <a:gd name="connsiteX1486" fmla="*/ 2515266 w 7164417"/>
                  <a:gd name="connsiteY1486" fmla="*/ 658272 h 2489358"/>
                  <a:gd name="connsiteX1487" fmla="*/ 2516219 w 7164417"/>
                  <a:gd name="connsiteY1487" fmla="*/ 664273 h 2489358"/>
                  <a:gd name="connsiteX1488" fmla="*/ 2504407 w 7164417"/>
                  <a:gd name="connsiteY1488" fmla="*/ 662272 h 2489358"/>
                  <a:gd name="connsiteX1489" fmla="*/ 2504407 w 7164417"/>
                  <a:gd name="connsiteY1489" fmla="*/ 662368 h 2489358"/>
                  <a:gd name="connsiteX1490" fmla="*/ 2503455 w 7164417"/>
                  <a:gd name="connsiteY1490" fmla="*/ 656272 h 2489358"/>
                  <a:gd name="connsiteX1491" fmla="*/ 1860327 w 7164417"/>
                  <a:gd name="connsiteY1491" fmla="*/ 656177 h 2489358"/>
                  <a:gd name="connsiteX1492" fmla="*/ 1886521 w 7164417"/>
                  <a:gd name="connsiteY1492" fmla="*/ 659320 h 2489358"/>
                  <a:gd name="connsiteX1493" fmla="*/ 1888426 w 7164417"/>
                  <a:gd name="connsiteY1493" fmla="*/ 662940 h 2489358"/>
                  <a:gd name="connsiteX1494" fmla="*/ 1862232 w 7164417"/>
                  <a:gd name="connsiteY1494" fmla="*/ 659796 h 2489358"/>
                  <a:gd name="connsiteX1495" fmla="*/ 1781270 w 7164417"/>
                  <a:gd name="connsiteY1495" fmla="*/ 646747 h 2489358"/>
                  <a:gd name="connsiteX1496" fmla="*/ 1807749 w 7164417"/>
                  <a:gd name="connsiteY1496" fmla="*/ 649891 h 2489358"/>
                  <a:gd name="connsiteX1497" fmla="*/ 1809559 w 7164417"/>
                  <a:gd name="connsiteY1497" fmla="*/ 653510 h 2489358"/>
                  <a:gd name="connsiteX1498" fmla="*/ 1783080 w 7164417"/>
                  <a:gd name="connsiteY1498" fmla="*/ 650367 h 2489358"/>
                  <a:gd name="connsiteX1499" fmla="*/ 4705540 w 7164417"/>
                  <a:gd name="connsiteY1499" fmla="*/ 646746 h 2489358"/>
                  <a:gd name="connsiteX1500" fmla="*/ 4720304 w 7164417"/>
                  <a:gd name="connsiteY1500" fmla="*/ 651509 h 2489358"/>
                  <a:gd name="connsiteX1501" fmla="*/ 4717923 w 7164417"/>
                  <a:gd name="connsiteY1501" fmla="*/ 652366 h 2489358"/>
                  <a:gd name="connsiteX1502" fmla="*/ 4703254 w 7164417"/>
                  <a:gd name="connsiteY1502" fmla="*/ 647603 h 2489358"/>
                  <a:gd name="connsiteX1503" fmla="*/ 4033932 w 7164417"/>
                  <a:gd name="connsiteY1503" fmla="*/ 646174 h 2489358"/>
                  <a:gd name="connsiteX1504" fmla="*/ 4042695 w 7164417"/>
                  <a:gd name="connsiteY1504" fmla="*/ 648270 h 2489358"/>
                  <a:gd name="connsiteX1505" fmla="*/ 4042028 w 7164417"/>
                  <a:gd name="connsiteY1505" fmla="*/ 651889 h 2489358"/>
                  <a:gd name="connsiteX1506" fmla="*/ 4033170 w 7164417"/>
                  <a:gd name="connsiteY1506" fmla="*/ 649698 h 2489358"/>
                  <a:gd name="connsiteX1507" fmla="*/ 2502693 w 7164417"/>
                  <a:gd name="connsiteY1507" fmla="*/ 644366 h 2489358"/>
                  <a:gd name="connsiteX1508" fmla="*/ 2502695 w 7164417"/>
                  <a:gd name="connsiteY1508" fmla="*/ 644366 h 2489358"/>
                  <a:gd name="connsiteX1509" fmla="*/ 2502693 w 7164417"/>
                  <a:gd name="connsiteY1509" fmla="*/ 644461 h 2489358"/>
                  <a:gd name="connsiteX1510" fmla="*/ 2502788 w 7164417"/>
                  <a:gd name="connsiteY1510" fmla="*/ 638651 h 2489358"/>
                  <a:gd name="connsiteX1511" fmla="*/ 2514504 w 7164417"/>
                  <a:gd name="connsiteY1511" fmla="*/ 640746 h 2489358"/>
                  <a:gd name="connsiteX1512" fmla="*/ 2514409 w 7164417"/>
                  <a:gd name="connsiteY1512" fmla="*/ 646461 h 2489358"/>
                  <a:gd name="connsiteX1513" fmla="*/ 2502695 w 7164417"/>
                  <a:gd name="connsiteY1513" fmla="*/ 644366 h 2489358"/>
                  <a:gd name="connsiteX1514" fmla="*/ 3594163 w 7164417"/>
                  <a:gd name="connsiteY1514" fmla="*/ 638460 h 2489358"/>
                  <a:gd name="connsiteX1515" fmla="*/ 3602736 w 7164417"/>
                  <a:gd name="connsiteY1515" fmla="*/ 639508 h 2489358"/>
                  <a:gd name="connsiteX1516" fmla="*/ 3608927 w 7164417"/>
                  <a:gd name="connsiteY1516" fmla="*/ 643794 h 2489358"/>
                  <a:gd name="connsiteX1517" fmla="*/ 3595973 w 7164417"/>
                  <a:gd name="connsiteY1517" fmla="*/ 642365 h 2489358"/>
                  <a:gd name="connsiteX1518" fmla="*/ 3591782 w 7164417"/>
                  <a:gd name="connsiteY1518" fmla="*/ 639412 h 2489358"/>
                  <a:gd name="connsiteX1519" fmla="*/ 3596259 w 7164417"/>
                  <a:gd name="connsiteY1519" fmla="*/ 639984 h 2489358"/>
                  <a:gd name="connsiteX1520" fmla="*/ 1701355 w 7164417"/>
                  <a:gd name="connsiteY1520" fmla="*/ 637222 h 2489358"/>
                  <a:gd name="connsiteX1521" fmla="*/ 1728120 w 7164417"/>
                  <a:gd name="connsiteY1521" fmla="*/ 640366 h 2489358"/>
                  <a:gd name="connsiteX1522" fmla="*/ 1729835 w 7164417"/>
                  <a:gd name="connsiteY1522" fmla="*/ 643985 h 2489358"/>
                  <a:gd name="connsiteX1523" fmla="*/ 1703070 w 7164417"/>
                  <a:gd name="connsiteY1523" fmla="*/ 640842 h 2489358"/>
                  <a:gd name="connsiteX1524" fmla="*/ 4036123 w 7164417"/>
                  <a:gd name="connsiteY1524" fmla="*/ 635411 h 2489358"/>
                  <a:gd name="connsiteX1525" fmla="*/ 4044886 w 7164417"/>
                  <a:gd name="connsiteY1525" fmla="*/ 637602 h 2489358"/>
                  <a:gd name="connsiteX1526" fmla="*/ 4044219 w 7164417"/>
                  <a:gd name="connsiteY1526" fmla="*/ 641126 h 2489358"/>
                  <a:gd name="connsiteX1527" fmla="*/ 4035361 w 7164417"/>
                  <a:gd name="connsiteY1527" fmla="*/ 638935 h 2489358"/>
                  <a:gd name="connsiteX1528" fmla="*/ 3538061 w 7164417"/>
                  <a:gd name="connsiteY1528" fmla="*/ 634079 h 2489358"/>
                  <a:gd name="connsiteX1529" fmla="*/ 3555872 w 7164417"/>
                  <a:gd name="connsiteY1529" fmla="*/ 635698 h 2489358"/>
                  <a:gd name="connsiteX1530" fmla="*/ 3560444 w 7164417"/>
                  <a:gd name="connsiteY1530" fmla="*/ 638651 h 2489358"/>
                  <a:gd name="connsiteX1531" fmla="*/ 3542823 w 7164417"/>
                  <a:gd name="connsiteY1531" fmla="*/ 637032 h 2489358"/>
                  <a:gd name="connsiteX1532" fmla="*/ 4661058 w 7164417"/>
                  <a:gd name="connsiteY1532" fmla="*/ 632649 h 2489358"/>
                  <a:gd name="connsiteX1533" fmla="*/ 4675917 w 7164417"/>
                  <a:gd name="connsiteY1533" fmla="*/ 637316 h 2489358"/>
                  <a:gd name="connsiteX1534" fmla="*/ 4675821 w 7164417"/>
                  <a:gd name="connsiteY1534" fmla="*/ 637316 h 2489358"/>
                  <a:gd name="connsiteX1535" fmla="*/ 4673631 w 7164417"/>
                  <a:gd name="connsiteY1535" fmla="*/ 638174 h 2489358"/>
                  <a:gd name="connsiteX1536" fmla="*/ 4658867 w 7164417"/>
                  <a:gd name="connsiteY1536" fmla="*/ 633506 h 2489358"/>
                  <a:gd name="connsiteX1537" fmla="*/ 3485863 w 7164417"/>
                  <a:gd name="connsiteY1537" fmla="*/ 629983 h 2489358"/>
                  <a:gd name="connsiteX1538" fmla="*/ 3503104 w 7164417"/>
                  <a:gd name="connsiteY1538" fmla="*/ 631222 h 2489358"/>
                  <a:gd name="connsiteX1539" fmla="*/ 3508247 w 7164417"/>
                  <a:gd name="connsiteY1539" fmla="*/ 634175 h 2489358"/>
                  <a:gd name="connsiteX1540" fmla="*/ 3491197 w 7164417"/>
                  <a:gd name="connsiteY1540" fmla="*/ 633031 h 2489358"/>
                  <a:gd name="connsiteX1541" fmla="*/ 1620488 w 7164417"/>
                  <a:gd name="connsiteY1541" fmla="*/ 627602 h 2489358"/>
                  <a:gd name="connsiteX1542" fmla="*/ 1647539 w 7164417"/>
                  <a:gd name="connsiteY1542" fmla="*/ 630841 h 2489358"/>
                  <a:gd name="connsiteX1543" fmla="*/ 1649158 w 7164417"/>
                  <a:gd name="connsiteY1543" fmla="*/ 634460 h 2489358"/>
                  <a:gd name="connsiteX1544" fmla="*/ 1622107 w 7164417"/>
                  <a:gd name="connsiteY1544" fmla="*/ 631221 h 2489358"/>
                  <a:gd name="connsiteX1545" fmla="*/ 3435476 w 7164417"/>
                  <a:gd name="connsiteY1545" fmla="*/ 627316 h 2489358"/>
                  <a:gd name="connsiteX1546" fmla="*/ 3452050 w 7164417"/>
                  <a:gd name="connsiteY1546" fmla="*/ 628079 h 2489358"/>
                  <a:gd name="connsiteX1547" fmla="*/ 3457765 w 7164417"/>
                  <a:gd name="connsiteY1547" fmla="*/ 631127 h 2489358"/>
                  <a:gd name="connsiteX1548" fmla="*/ 3441382 w 7164417"/>
                  <a:gd name="connsiteY1548" fmla="*/ 630364 h 2489358"/>
                  <a:gd name="connsiteX1549" fmla="*/ 3441477 w 7164417"/>
                  <a:gd name="connsiteY1549" fmla="*/ 630364 h 2489358"/>
                  <a:gd name="connsiteX1550" fmla="*/ 3387375 w 7164417"/>
                  <a:gd name="connsiteY1550" fmla="*/ 625983 h 2489358"/>
                  <a:gd name="connsiteX1551" fmla="*/ 3403187 w 7164417"/>
                  <a:gd name="connsiteY1551" fmla="*/ 626269 h 2489358"/>
                  <a:gd name="connsiteX1552" fmla="*/ 3409473 w 7164417"/>
                  <a:gd name="connsiteY1552" fmla="*/ 629317 h 2489358"/>
                  <a:gd name="connsiteX1553" fmla="*/ 3393852 w 7164417"/>
                  <a:gd name="connsiteY1553" fmla="*/ 629031 h 2489358"/>
                  <a:gd name="connsiteX1554" fmla="*/ 3393852 w 7164417"/>
                  <a:gd name="connsiteY1554" fmla="*/ 629126 h 2489358"/>
                  <a:gd name="connsiteX1555" fmla="*/ 4038314 w 7164417"/>
                  <a:gd name="connsiteY1555" fmla="*/ 624838 h 2489358"/>
                  <a:gd name="connsiteX1556" fmla="*/ 4046982 w 7164417"/>
                  <a:gd name="connsiteY1556" fmla="*/ 627029 h 2489358"/>
                  <a:gd name="connsiteX1557" fmla="*/ 4046315 w 7164417"/>
                  <a:gd name="connsiteY1557" fmla="*/ 630458 h 2489358"/>
                  <a:gd name="connsiteX1558" fmla="*/ 4037552 w 7164417"/>
                  <a:gd name="connsiteY1558" fmla="*/ 628362 h 2489358"/>
                  <a:gd name="connsiteX1559" fmla="*/ 3349466 w 7164417"/>
                  <a:gd name="connsiteY1559" fmla="*/ 624458 h 2489358"/>
                  <a:gd name="connsiteX1560" fmla="*/ 3352895 w 7164417"/>
                  <a:gd name="connsiteY1560" fmla="*/ 625982 h 2489358"/>
                  <a:gd name="connsiteX1561" fmla="*/ 3356514 w 7164417"/>
                  <a:gd name="connsiteY1561" fmla="*/ 625982 h 2489358"/>
                  <a:gd name="connsiteX1562" fmla="*/ 3363468 w 7164417"/>
                  <a:gd name="connsiteY1562" fmla="*/ 629125 h 2489358"/>
                  <a:gd name="connsiteX1563" fmla="*/ 3352800 w 7164417"/>
                  <a:gd name="connsiteY1563" fmla="*/ 629221 h 2489358"/>
                  <a:gd name="connsiteX1564" fmla="*/ 3342322 w 7164417"/>
                  <a:gd name="connsiteY1564" fmla="*/ 624553 h 2489358"/>
                  <a:gd name="connsiteX1565" fmla="*/ 2505265 w 7164417"/>
                  <a:gd name="connsiteY1565" fmla="*/ 621887 h 2489358"/>
                  <a:gd name="connsiteX1566" fmla="*/ 2516790 w 7164417"/>
                  <a:gd name="connsiteY1566" fmla="*/ 624172 h 2489358"/>
                  <a:gd name="connsiteX1567" fmla="*/ 2515647 w 7164417"/>
                  <a:gd name="connsiteY1567" fmla="*/ 629602 h 2489358"/>
                  <a:gd name="connsiteX1568" fmla="*/ 2504027 w 7164417"/>
                  <a:gd name="connsiteY1568" fmla="*/ 627411 h 2489358"/>
                  <a:gd name="connsiteX1569" fmla="*/ 2504122 w 7164417"/>
                  <a:gd name="connsiteY1569" fmla="*/ 627411 h 2489358"/>
                  <a:gd name="connsiteX1570" fmla="*/ 2505265 w 7164417"/>
                  <a:gd name="connsiteY1570" fmla="*/ 621887 h 2489358"/>
                  <a:gd name="connsiteX1571" fmla="*/ 3569398 w 7164417"/>
                  <a:gd name="connsiteY1571" fmla="*/ 621221 h 2489358"/>
                  <a:gd name="connsiteX1572" fmla="*/ 3577970 w 7164417"/>
                  <a:gd name="connsiteY1572" fmla="*/ 622173 h 2489358"/>
                  <a:gd name="connsiteX1573" fmla="*/ 3586257 w 7164417"/>
                  <a:gd name="connsiteY1573" fmla="*/ 627888 h 2489358"/>
                  <a:gd name="connsiteX1574" fmla="*/ 3577684 w 7164417"/>
                  <a:gd name="connsiteY1574" fmla="*/ 626936 h 2489358"/>
                  <a:gd name="connsiteX1575" fmla="*/ 3577589 w 7164417"/>
                  <a:gd name="connsiteY1575" fmla="*/ 626936 h 2489358"/>
                  <a:gd name="connsiteX1576" fmla="*/ 4616481 w 7164417"/>
                  <a:gd name="connsiteY1576" fmla="*/ 618647 h 2489358"/>
                  <a:gd name="connsiteX1577" fmla="*/ 4631340 w 7164417"/>
                  <a:gd name="connsiteY1577" fmla="*/ 623314 h 2489358"/>
                  <a:gd name="connsiteX1578" fmla="*/ 4631435 w 7164417"/>
                  <a:gd name="connsiteY1578" fmla="*/ 623314 h 2489358"/>
                  <a:gd name="connsiteX1579" fmla="*/ 4629340 w 7164417"/>
                  <a:gd name="connsiteY1579" fmla="*/ 624267 h 2489358"/>
                  <a:gd name="connsiteX1580" fmla="*/ 4614481 w 7164417"/>
                  <a:gd name="connsiteY1580" fmla="*/ 619600 h 2489358"/>
                  <a:gd name="connsiteX1581" fmla="*/ 1538763 w 7164417"/>
                  <a:gd name="connsiteY1581" fmla="*/ 617887 h 2489358"/>
                  <a:gd name="connsiteX1582" fmla="*/ 1566100 w 7164417"/>
                  <a:gd name="connsiteY1582" fmla="*/ 621125 h 2489358"/>
                  <a:gd name="connsiteX1583" fmla="*/ 1567624 w 7164417"/>
                  <a:gd name="connsiteY1583" fmla="*/ 624744 h 2489358"/>
                  <a:gd name="connsiteX1584" fmla="*/ 1540192 w 7164417"/>
                  <a:gd name="connsiteY1584" fmla="*/ 621506 h 2489358"/>
                  <a:gd name="connsiteX1585" fmla="*/ 4040504 w 7164417"/>
                  <a:gd name="connsiteY1585" fmla="*/ 614456 h 2489358"/>
                  <a:gd name="connsiteX1586" fmla="*/ 4049077 w 7164417"/>
                  <a:gd name="connsiteY1586" fmla="*/ 616552 h 2489358"/>
                  <a:gd name="connsiteX1587" fmla="*/ 4048410 w 7164417"/>
                  <a:gd name="connsiteY1587" fmla="*/ 620076 h 2489358"/>
                  <a:gd name="connsiteX1588" fmla="*/ 4039742 w 7164417"/>
                  <a:gd name="connsiteY1588" fmla="*/ 617885 h 2489358"/>
                  <a:gd name="connsiteX1589" fmla="*/ 1456086 w 7164417"/>
                  <a:gd name="connsiteY1589" fmla="*/ 608076 h 2489358"/>
                  <a:gd name="connsiteX1590" fmla="*/ 1483804 w 7164417"/>
                  <a:gd name="connsiteY1590" fmla="*/ 611410 h 2489358"/>
                  <a:gd name="connsiteX1591" fmla="*/ 1485233 w 7164417"/>
                  <a:gd name="connsiteY1591" fmla="*/ 615029 h 2489358"/>
                  <a:gd name="connsiteX1592" fmla="*/ 1457515 w 7164417"/>
                  <a:gd name="connsiteY1592" fmla="*/ 611695 h 2489358"/>
                  <a:gd name="connsiteX1593" fmla="*/ 1457420 w 7164417"/>
                  <a:gd name="connsiteY1593" fmla="*/ 611695 h 2489358"/>
                  <a:gd name="connsiteX1594" fmla="*/ 2510884 w 7164417"/>
                  <a:gd name="connsiteY1594" fmla="*/ 606075 h 2489358"/>
                  <a:gd name="connsiteX1595" fmla="*/ 2522314 w 7164417"/>
                  <a:gd name="connsiteY1595" fmla="*/ 608456 h 2489358"/>
                  <a:gd name="connsiteX1596" fmla="*/ 2520219 w 7164417"/>
                  <a:gd name="connsiteY1596" fmla="*/ 613600 h 2489358"/>
                  <a:gd name="connsiteX1597" fmla="*/ 2508789 w 7164417"/>
                  <a:gd name="connsiteY1597" fmla="*/ 611314 h 2489358"/>
                  <a:gd name="connsiteX1598" fmla="*/ 2508694 w 7164417"/>
                  <a:gd name="connsiteY1598" fmla="*/ 611218 h 2489358"/>
                  <a:gd name="connsiteX1599" fmla="*/ 2510884 w 7164417"/>
                  <a:gd name="connsiteY1599" fmla="*/ 606075 h 2489358"/>
                  <a:gd name="connsiteX1600" fmla="*/ 3300222 w 7164417"/>
                  <a:gd name="connsiteY1600" fmla="*/ 605599 h 2489358"/>
                  <a:gd name="connsiteX1601" fmla="*/ 3307270 w 7164417"/>
                  <a:gd name="connsiteY1601" fmla="*/ 605599 h 2489358"/>
                  <a:gd name="connsiteX1602" fmla="*/ 3321272 w 7164417"/>
                  <a:gd name="connsiteY1602" fmla="*/ 611791 h 2489358"/>
                  <a:gd name="connsiteX1603" fmla="*/ 3314224 w 7164417"/>
                  <a:gd name="connsiteY1603" fmla="*/ 611791 h 2489358"/>
                  <a:gd name="connsiteX1604" fmla="*/ 3314224 w 7164417"/>
                  <a:gd name="connsiteY1604" fmla="*/ 611886 h 2489358"/>
                  <a:gd name="connsiteX1605" fmla="*/ 4571619 w 7164417"/>
                  <a:gd name="connsiteY1605" fmla="*/ 604931 h 2489358"/>
                  <a:gd name="connsiteX1606" fmla="*/ 4586573 w 7164417"/>
                  <a:gd name="connsiteY1606" fmla="*/ 609503 h 2489358"/>
                  <a:gd name="connsiteX1607" fmla="*/ 4584668 w 7164417"/>
                  <a:gd name="connsiteY1607" fmla="*/ 610455 h 2489358"/>
                  <a:gd name="connsiteX1608" fmla="*/ 4569714 w 7164417"/>
                  <a:gd name="connsiteY1608" fmla="*/ 605884 h 2489358"/>
                  <a:gd name="connsiteX1609" fmla="*/ 4042600 w 7164417"/>
                  <a:gd name="connsiteY1609" fmla="*/ 604169 h 2489358"/>
                  <a:gd name="connsiteX1610" fmla="*/ 4051172 w 7164417"/>
                  <a:gd name="connsiteY1610" fmla="*/ 606265 h 2489358"/>
                  <a:gd name="connsiteX1611" fmla="*/ 4050505 w 7164417"/>
                  <a:gd name="connsiteY1611" fmla="*/ 609694 h 2489358"/>
                  <a:gd name="connsiteX1612" fmla="*/ 4041933 w 7164417"/>
                  <a:gd name="connsiteY1612" fmla="*/ 607598 h 2489358"/>
                  <a:gd name="connsiteX1613" fmla="*/ 3544919 w 7164417"/>
                  <a:gd name="connsiteY1613" fmla="*/ 603980 h 2489358"/>
                  <a:gd name="connsiteX1614" fmla="*/ 3553491 w 7164417"/>
                  <a:gd name="connsiteY1614" fmla="*/ 604933 h 2489358"/>
                  <a:gd name="connsiteX1615" fmla="*/ 3561587 w 7164417"/>
                  <a:gd name="connsiteY1615" fmla="*/ 610648 h 2489358"/>
                  <a:gd name="connsiteX1616" fmla="*/ 3553015 w 7164417"/>
                  <a:gd name="connsiteY1616" fmla="*/ 609695 h 2489358"/>
                  <a:gd name="connsiteX1617" fmla="*/ 1372457 w 7164417"/>
                  <a:gd name="connsiteY1617" fmla="*/ 598170 h 2489358"/>
                  <a:gd name="connsiteX1618" fmla="*/ 1400460 w 7164417"/>
                  <a:gd name="connsiteY1618" fmla="*/ 601504 h 2489358"/>
                  <a:gd name="connsiteX1619" fmla="*/ 1401699 w 7164417"/>
                  <a:gd name="connsiteY1619" fmla="*/ 605123 h 2489358"/>
                  <a:gd name="connsiteX1620" fmla="*/ 1373695 w 7164417"/>
                  <a:gd name="connsiteY1620" fmla="*/ 601789 h 2489358"/>
                  <a:gd name="connsiteX1621" fmla="*/ 4044696 w 7164417"/>
                  <a:gd name="connsiteY1621" fmla="*/ 594073 h 2489358"/>
                  <a:gd name="connsiteX1622" fmla="*/ 4053173 w 7164417"/>
                  <a:gd name="connsiteY1622" fmla="*/ 596169 h 2489358"/>
                  <a:gd name="connsiteX1623" fmla="*/ 4052506 w 7164417"/>
                  <a:gd name="connsiteY1623" fmla="*/ 599502 h 2489358"/>
                  <a:gd name="connsiteX1624" fmla="*/ 4044029 w 7164417"/>
                  <a:gd name="connsiteY1624" fmla="*/ 597407 h 2489358"/>
                  <a:gd name="connsiteX1625" fmla="*/ 4526566 w 7164417"/>
                  <a:gd name="connsiteY1625" fmla="*/ 591215 h 2489358"/>
                  <a:gd name="connsiteX1626" fmla="*/ 4541615 w 7164417"/>
                  <a:gd name="connsiteY1626" fmla="*/ 595692 h 2489358"/>
                  <a:gd name="connsiteX1627" fmla="*/ 4539805 w 7164417"/>
                  <a:gd name="connsiteY1627" fmla="*/ 596740 h 2489358"/>
                  <a:gd name="connsiteX1628" fmla="*/ 4524851 w 7164417"/>
                  <a:gd name="connsiteY1628" fmla="*/ 592263 h 2489358"/>
                  <a:gd name="connsiteX1629" fmla="*/ 2519362 w 7164417"/>
                  <a:gd name="connsiteY1629" fmla="*/ 591121 h 2489358"/>
                  <a:gd name="connsiteX1630" fmla="*/ 2530601 w 7164417"/>
                  <a:gd name="connsiteY1630" fmla="*/ 593597 h 2489358"/>
                  <a:gd name="connsiteX1631" fmla="*/ 2527458 w 7164417"/>
                  <a:gd name="connsiteY1631" fmla="*/ 598455 h 2489358"/>
                  <a:gd name="connsiteX1632" fmla="*/ 2516123 w 7164417"/>
                  <a:gd name="connsiteY1632" fmla="*/ 596074 h 2489358"/>
                  <a:gd name="connsiteX1633" fmla="*/ 2516219 w 7164417"/>
                  <a:gd name="connsiteY1633" fmla="*/ 595978 h 2489358"/>
                  <a:gd name="connsiteX1634" fmla="*/ 2519362 w 7164417"/>
                  <a:gd name="connsiteY1634" fmla="*/ 591121 h 2489358"/>
                  <a:gd name="connsiteX1635" fmla="*/ 1287875 w 7164417"/>
                  <a:gd name="connsiteY1635" fmla="*/ 588073 h 2489358"/>
                  <a:gd name="connsiteX1636" fmla="*/ 1316164 w 7164417"/>
                  <a:gd name="connsiteY1636" fmla="*/ 591407 h 2489358"/>
                  <a:gd name="connsiteX1637" fmla="*/ 1317307 w 7164417"/>
                  <a:gd name="connsiteY1637" fmla="*/ 595027 h 2489358"/>
                  <a:gd name="connsiteX1638" fmla="*/ 1288923 w 7164417"/>
                  <a:gd name="connsiteY1638" fmla="*/ 591693 h 2489358"/>
                  <a:gd name="connsiteX1639" fmla="*/ 1289018 w 7164417"/>
                  <a:gd name="connsiteY1639" fmla="*/ 591693 h 2489358"/>
                  <a:gd name="connsiteX1640" fmla="*/ 3520725 w 7164417"/>
                  <a:gd name="connsiteY1640" fmla="*/ 587026 h 2489358"/>
                  <a:gd name="connsiteX1641" fmla="*/ 3529202 w 7164417"/>
                  <a:gd name="connsiteY1641" fmla="*/ 588074 h 2489358"/>
                  <a:gd name="connsiteX1642" fmla="*/ 3537203 w 7164417"/>
                  <a:gd name="connsiteY1642" fmla="*/ 593693 h 2489358"/>
                  <a:gd name="connsiteX1643" fmla="*/ 3528726 w 7164417"/>
                  <a:gd name="connsiteY1643" fmla="*/ 592741 h 2489358"/>
                  <a:gd name="connsiteX1644" fmla="*/ 3528726 w 7164417"/>
                  <a:gd name="connsiteY1644" fmla="*/ 592646 h 2489358"/>
                  <a:gd name="connsiteX1645" fmla="*/ 3258407 w 7164417"/>
                  <a:gd name="connsiteY1645" fmla="*/ 587026 h 2489358"/>
                  <a:gd name="connsiteX1646" fmla="*/ 3265551 w 7164417"/>
                  <a:gd name="connsiteY1646" fmla="*/ 587026 h 2489358"/>
                  <a:gd name="connsiteX1647" fmla="*/ 3279457 w 7164417"/>
                  <a:gd name="connsiteY1647" fmla="*/ 593217 h 2489358"/>
                  <a:gd name="connsiteX1648" fmla="*/ 3272313 w 7164417"/>
                  <a:gd name="connsiteY1648" fmla="*/ 593217 h 2489358"/>
                  <a:gd name="connsiteX1649" fmla="*/ 4046791 w 7164417"/>
                  <a:gd name="connsiteY1649" fmla="*/ 584071 h 2489358"/>
                  <a:gd name="connsiteX1650" fmla="*/ 4055173 w 7164417"/>
                  <a:gd name="connsiteY1650" fmla="*/ 586167 h 2489358"/>
                  <a:gd name="connsiteX1651" fmla="*/ 4054506 w 7164417"/>
                  <a:gd name="connsiteY1651" fmla="*/ 589500 h 2489358"/>
                  <a:gd name="connsiteX1652" fmla="*/ 4046029 w 7164417"/>
                  <a:gd name="connsiteY1652" fmla="*/ 587405 h 2489358"/>
                  <a:gd name="connsiteX1653" fmla="*/ 1202245 w 7164417"/>
                  <a:gd name="connsiteY1653" fmla="*/ 577881 h 2489358"/>
                  <a:gd name="connsiteX1654" fmla="*/ 1230915 w 7164417"/>
                  <a:gd name="connsiteY1654" fmla="*/ 581310 h 2489358"/>
                  <a:gd name="connsiteX1655" fmla="*/ 1231963 w 7164417"/>
                  <a:gd name="connsiteY1655" fmla="*/ 584930 h 2489358"/>
                  <a:gd name="connsiteX1656" fmla="*/ 1203293 w 7164417"/>
                  <a:gd name="connsiteY1656" fmla="*/ 581501 h 2489358"/>
                  <a:gd name="connsiteX1657" fmla="*/ 4481321 w 7164417"/>
                  <a:gd name="connsiteY1657" fmla="*/ 577880 h 2489358"/>
                  <a:gd name="connsiteX1658" fmla="*/ 4496371 w 7164417"/>
                  <a:gd name="connsiteY1658" fmla="*/ 582357 h 2489358"/>
                  <a:gd name="connsiteX1659" fmla="*/ 4494752 w 7164417"/>
                  <a:gd name="connsiteY1659" fmla="*/ 583405 h 2489358"/>
                  <a:gd name="connsiteX1660" fmla="*/ 4479702 w 7164417"/>
                  <a:gd name="connsiteY1660" fmla="*/ 578928 h 2489358"/>
                  <a:gd name="connsiteX1661" fmla="*/ 2530792 w 7164417"/>
                  <a:gd name="connsiteY1661" fmla="*/ 577119 h 2489358"/>
                  <a:gd name="connsiteX1662" fmla="*/ 2541841 w 7164417"/>
                  <a:gd name="connsiteY1662" fmla="*/ 579691 h 2489358"/>
                  <a:gd name="connsiteX1663" fmla="*/ 2537745 w 7164417"/>
                  <a:gd name="connsiteY1663" fmla="*/ 584263 h 2489358"/>
                  <a:gd name="connsiteX1664" fmla="*/ 2526601 w 7164417"/>
                  <a:gd name="connsiteY1664" fmla="*/ 581786 h 2489358"/>
                  <a:gd name="connsiteX1665" fmla="*/ 2526696 w 7164417"/>
                  <a:gd name="connsiteY1665" fmla="*/ 581691 h 2489358"/>
                  <a:gd name="connsiteX1666" fmla="*/ 2530792 w 7164417"/>
                  <a:gd name="connsiteY1666" fmla="*/ 577119 h 2489358"/>
                  <a:gd name="connsiteX1667" fmla="*/ 4048792 w 7164417"/>
                  <a:gd name="connsiteY1667" fmla="*/ 574165 h 2489358"/>
                  <a:gd name="connsiteX1668" fmla="*/ 4057174 w 7164417"/>
                  <a:gd name="connsiteY1668" fmla="*/ 576261 h 2489358"/>
                  <a:gd name="connsiteX1669" fmla="*/ 4056507 w 7164417"/>
                  <a:gd name="connsiteY1669" fmla="*/ 579499 h 2489358"/>
                  <a:gd name="connsiteX1670" fmla="*/ 4048125 w 7164417"/>
                  <a:gd name="connsiteY1670" fmla="*/ 577499 h 2489358"/>
                  <a:gd name="connsiteX1671" fmla="*/ 3496817 w 7164417"/>
                  <a:gd name="connsiteY1671" fmla="*/ 570357 h 2489358"/>
                  <a:gd name="connsiteX1672" fmla="*/ 3505294 w 7164417"/>
                  <a:gd name="connsiteY1672" fmla="*/ 571405 h 2489358"/>
                  <a:gd name="connsiteX1673" fmla="*/ 3513200 w 7164417"/>
                  <a:gd name="connsiteY1673" fmla="*/ 576929 h 2489358"/>
                  <a:gd name="connsiteX1674" fmla="*/ 3504723 w 7164417"/>
                  <a:gd name="connsiteY1674" fmla="*/ 575882 h 2489358"/>
                  <a:gd name="connsiteX1675" fmla="*/ 3216878 w 7164417"/>
                  <a:gd name="connsiteY1675" fmla="*/ 568452 h 2489358"/>
                  <a:gd name="connsiteX1676" fmla="*/ 3224022 w 7164417"/>
                  <a:gd name="connsiteY1676" fmla="*/ 568452 h 2489358"/>
                  <a:gd name="connsiteX1677" fmla="*/ 3237833 w 7164417"/>
                  <a:gd name="connsiteY1677" fmla="*/ 574548 h 2489358"/>
                  <a:gd name="connsiteX1678" fmla="*/ 3230689 w 7164417"/>
                  <a:gd name="connsiteY1678" fmla="*/ 574548 h 2489358"/>
                  <a:gd name="connsiteX1679" fmla="*/ 3230689 w 7164417"/>
                  <a:gd name="connsiteY1679" fmla="*/ 574643 h 2489358"/>
                  <a:gd name="connsiteX1680" fmla="*/ 1115758 w 7164417"/>
                  <a:gd name="connsiteY1680" fmla="*/ 567594 h 2489358"/>
                  <a:gd name="connsiteX1681" fmla="*/ 1144714 w 7164417"/>
                  <a:gd name="connsiteY1681" fmla="*/ 571023 h 2489358"/>
                  <a:gd name="connsiteX1682" fmla="*/ 1145667 w 7164417"/>
                  <a:gd name="connsiteY1682" fmla="*/ 574643 h 2489358"/>
                  <a:gd name="connsiteX1683" fmla="*/ 1116615 w 7164417"/>
                  <a:gd name="connsiteY1683" fmla="*/ 571214 h 2489358"/>
                  <a:gd name="connsiteX1684" fmla="*/ 4434458 w 7164417"/>
                  <a:gd name="connsiteY1684" fmla="*/ 565688 h 2489358"/>
                  <a:gd name="connsiteX1685" fmla="*/ 4434615 w 7164417"/>
                  <a:gd name="connsiteY1685" fmla="*/ 565733 h 2489358"/>
                  <a:gd name="connsiteX1686" fmla="*/ 4434553 w 7164417"/>
                  <a:gd name="connsiteY1686" fmla="*/ 565783 h 2489358"/>
                  <a:gd name="connsiteX1687" fmla="*/ 4435982 w 7164417"/>
                  <a:gd name="connsiteY1687" fmla="*/ 564640 h 2489358"/>
                  <a:gd name="connsiteX1688" fmla="*/ 4451127 w 7164417"/>
                  <a:gd name="connsiteY1688" fmla="*/ 569022 h 2489358"/>
                  <a:gd name="connsiteX1689" fmla="*/ 4449603 w 7164417"/>
                  <a:gd name="connsiteY1689" fmla="*/ 570069 h 2489358"/>
                  <a:gd name="connsiteX1690" fmla="*/ 4434615 w 7164417"/>
                  <a:gd name="connsiteY1690" fmla="*/ 565733 h 2489358"/>
                  <a:gd name="connsiteX1691" fmla="*/ 4050792 w 7164417"/>
                  <a:gd name="connsiteY1691" fmla="*/ 564450 h 2489358"/>
                  <a:gd name="connsiteX1692" fmla="*/ 4059079 w 7164417"/>
                  <a:gd name="connsiteY1692" fmla="*/ 566546 h 2489358"/>
                  <a:gd name="connsiteX1693" fmla="*/ 4058507 w 7164417"/>
                  <a:gd name="connsiteY1693" fmla="*/ 569784 h 2489358"/>
                  <a:gd name="connsiteX1694" fmla="*/ 4050125 w 7164417"/>
                  <a:gd name="connsiteY1694" fmla="*/ 567689 h 2489358"/>
                  <a:gd name="connsiteX1695" fmla="*/ 2544984 w 7164417"/>
                  <a:gd name="connsiteY1695" fmla="*/ 563974 h 2489358"/>
                  <a:gd name="connsiteX1696" fmla="*/ 2555842 w 7164417"/>
                  <a:gd name="connsiteY1696" fmla="*/ 566642 h 2489358"/>
                  <a:gd name="connsiteX1697" fmla="*/ 2550889 w 7164417"/>
                  <a:gd name="connsiteY1697" fmla="*/ 570928 h 2489358"/>
                  <a:gd name="connsiteX1698" fmla="*/ 2539936 w 7164417"/>
                  <a:gd name="connsiteY1698" fmla="*/ 568356 h 2489358"/>
                  <a:gd name="connsiteX1699" fmla="*/ 2539936 w 7164417"/>
                  <a:gd name="connsiteY1699" fmla="*/ 568261 h 2489358"/>
                  <a:gd name="connsiteX1700" fmla="*/ 2544984 w 7164417"/>
                  <a:gd name="connsiteY1700" fmla="*/ 563974 h 2489358"/>
                  <a:gd name="connsiteX1701" fmla="*/ 1028128 w 7164417"/>
                  <a:gd name="connsiteY1701" fmla="*/ 557117 h 2489358"/>
                  <a:gd name="connsiteX1702" fmla="*/ 1057465 w 7164417"/>
                  <a:gd name="connsiteY1702" fmla="*/ 560641 h 2489358"/>
                  <a:gd name="connsiteX1703" fmla="*/ 1058227 w 7164417"/>
                  <a:gd name="connsiteY1703" fmla="*/ 564261 h 2489358"/>
                  <a:gd name="connsiteX1704" fmla="*/ 1028890 w 7164417"/>
                  <a:gd name="connsiteY1704" fmla="*/ 560736 h 2489358"/>
                  <a:gd name="connsiteX1705" fmla="*/ 1028890 w 7164417"/>
                  <a:gd name="connsiteY1705" fmla="*/ 560832 h 2489358"/>
                  <a:gd name="connsiteX1706" fmla="*/ 2555842 w 7164417"/>
                  <a:gd name="connsiteY1706" fmla="*/ 555688 h 2489358"/>
                  <a:gd name="connsiteX1707" fmla="*/ 2555945 w 7164417"/>
                  <a:gd name="connsiteY1707" fmla="*/ 555714 h 2489358"/>
                  <a:gd name="connsiteX1708" fmla="*/ 2555842 w 7164417"/>
                  <a:gd name="connsiteY1708" fmla="*/ 555783 h 2489358"/>
                  <a:gd name="connsiteX1709" fmla="*/ 4052792 w 7164417"/>
                  <a:gd name="connsiteY1709" fmla="*/ 554925 h 2489358"/>
                  <a:gd name="connsiteX1710" fmla="*/ 4061078 w 7164417"/>
                  <a:gd name="connsiteY1710" fmla="*/ 556925 h 2489358"/>
                  <a:gd name="connsiteX1711" fmla="*/ 4060412 w 7164417"/>
                  <a:gd name="connsiteY1711" fmla="*/ 560164 h 2489358"/>
                  <a:gd name="connsiteX1712" fmla="*/ 4052125 w 7164417"/>
                  <a:gd name="connsiteY1712" fmla="*/ 558068 h 2489358"/>
                  <a:gd name="connsiteX1713" fmla="*/ 3473195 w 7164417"/>
                  <a:gd name="connsiteY1713" fmla="*/ 553783 h 2489358"/>
                  <a:gd name="connsiteX1714" fmla="*/ 3481577 w 7164417"/>
                  <a:gd name="connsiteY1714" fmla="*/ 554831 h 2489358"/>
                  <a:gd name="connsiteX1715" fmla="*/ 3489388 w 7164417"/>
                  <a:gd name="connsiteY1715" fmla="*/ 560356 h 2489358"/>
                  <a:gd name="connsiteX1716" fmla="*/ 3480911 w 7164417"/>
                  <a:gd name="connsiteY1716" fmla="*/ 559308 h 2489358"/>
                  <a:gd name="connsiteX1717" fmla="*/ 3481006 w 7164417"/>
                  <a:gd name="connsiteY1717" fmla="*/ 559308 h 2489358"/>
                  <a:gd name="connsiteX1718" fmla="*/ 2561748 w 7164417"/>
                  <a:gd name="connsiteY1718" fmla="*/ 551782 h 2489358"/>
                  <a:gd name="connsiteX1719" fmla="*/ 2572416 w 7164417"/>
                  <a:gd name="connsiteY1719" fmla="*/ 554449 h 2489358"/>
                  <a:gd name="connsiteX1720" fmla="*/ 2566606 w 7164417"/>
                  <a:gd name="connsiteY1720" fmla="*/ 558355 h 2489358"/>
                  <a:gd name="connsiteX1721" fmla="*/ 2555945 w 7164417"/>
                  <a:gd name="connsiteY1721" fmla="*/ 555714 h 2489358"/>
                  <a:gd name="connsiteX1722" fmla="*/ 4390263 w 7164417"/>
                  <a:gd name="connsiteY1722" fmla="*/ 551401 h 2489358"/>
                  <a:gd name="connsiteX1723" fmla="*/ 4405502 w 7164417"/>
                  <a:gd name="connsiteY1723" fmla="*/ 555782 h 2489358"/>
                  <a:gd name="connsiteX1724" fmla="*/ 4404169 w 7164417"/>
                  <a:gd name="connsiteY1724" fmla="*/ 556926 h 2489358"/>
                  <a:gd name="connsiteX1725" fmla="*/ 4389024 w 7164417"/>
                  <a:gd name="connsiteY1725" fmla="*/ 552639 h 2489358"/>
                  <a:gd name="connsiteX1726" fmla="*/ 4388929 w 7164417"/>
                  <a:gd name="connsiteY1726" fmla="*/ 552544 h 2489358"/>
                  <a:gd name="connsiteX1727" fmla="*/ 3175730 w 7164417"/>
                  <a:gd name="connsiteY1727" fmla="*/ 550069 h 2489358"/>
                  <a:gd name="connsiteX1728" fmla="*/ 3182874 w 7164417"/>
                  <a:gd name="connsiteY1728" fmla="*/ 550069 h 2489358"/>
                  <a:gd name="connsiteX1729" fmla="*/ 3196495 w 7164417"/>
                  <a:gd name="connsiteY1729" fmla="*/ 556165 h 2489358"/>
                  <a:gd name="connsiteX1730" fmla="*/ 3189446 w 7164417"/>
                  <a:gd name="connsiteY1730" fmla="*/ 556165 h 2489358"/>
                  <a:gd name="connsiteX1731" fmla="*/ 939450 w 7164417"/>
                  <a:gd name="connsiteY1731" fmla="*/ 546544 h 2489358"/>
                  <a:gd name="connsiteX1732" fmla="*/ 969073 w 7164417"/>
                  <a:gd name="connsiteY1732" fmla="*/ 550068 h 2489358"/>
                  <a:gd name="connsiteX1733" fmla="*/ 969740 w 7164417"/>
                  <a:gd name="connsiteY1733" fmla="*/ 553783 h 2489358"/>
                  <a:gd name="connsiteX1734" fmla="*/ 940022 w 7164417"/>
                  <a:gd name="connsiteY1734" fmla="*/ 550259 h 2489358"/>
                  <a:gd name="connsiteX1735" fmla="*/ 940117 w 7164417"/>
                  <a:gd name="connsiteY1735" fmla="*/ 550259 h 2489358"/>
                  <a:gd name="connsiteX1736" fmla="*/ 4054696 w 7164417"/>
                  <a:gd name="connsiteY1736" fmla="*/ 545400 h 2489358"/>
                  <a:gd name="connsiteX1737" fmla="*/ 4062888 w 7164417"/>
                  <a:gd name="connsiteY1737" fmla="*/ 547496 h 2489358"/>
                  <a:gd name="connsiteX1738" fmla="*/ 4062316 w 7164417"/>
                  <a:gd name="connsiteY1738" fmla="*/ 550639 h 2489358"/>
                  <a:gd name="connsiteX1739" fmla="*/ 4054125 w 7164417"/>
                  <a:gd name="connsiteY1739" fmla="*/ 548543 h 2489358"/>
                  <a:gd name="connsiteX1740" fmla="*/ 2580989 w 7164417"/>
                  <a:gd name="connsiteY1740" fmla="*/ 540638 h 2489358"/>
                  <a:gd name="connsiteX1741" fmla="*/ 2591371 w 7164417"/>
                  <a:gd name="connsiteY1741" fmla="*/ 543400 h 2489358"/>
                  <a:gd name="connsiteX1742" fmla="*/ 2584703 w 7164417"/>
                  <a:gd name="connsiteY1742" fmla="*/ 547020 h 2489358"/>
                  <a:gd name="connsiteX1743" fmla="*/ 2574226 w 7164417"/>
                  <a:gd name="connsiteY1743" fmla="*/ 544258 h 2489358"/>
                  <a:gd name="connsiteX1744" fmla="*/ 2574321 w 7164417"/>
                  <a:gd name="connsiteY1744" fmla="*/ 544258 h 2489358"/>
                  <a:gd name="connsiteX1745" fmla="*/ 2580989 w 7164417"/>
                  <a:gd name="connsiteY1745" fmla="*/ 540638 h 2489358"/>
                  <a:gd name="connsiteX1746" fmla="*/ 4344638 w 7164417"/>
                  <a:gd name="connsiteY1746" fmla="*/ 538637 h 2489358"/>
                  <a:gd name="connsiteX1747" fmla="*/ 4359878 w 7164417"/>
                  <a:gd name="connsiteY1747" fmla="*/ 542923 h 2489358"/>
                  <a:gd name="connsiteX1748" fmla="*/ 4358640 w 7164417"/>
                  <a:gd name="connsiteY1748" fmla="*/ 544066 h 2489358"/>
                  <a:gd name="connsiteX1749" fmla="*/ 4343400 w 7164417"/>
                  <a:gd name="connsiteY1749" fmla="*/ 539780 h 2489358"/>
                  <a:gd name="connsiteX1750" fmla="*/ 4343495 w 7164417"/>
                  <a:gd name="connsiteY1750" fmla="*/ 539780 h 2489358"/>
                  <a:gd name="connsiteX1751" fmla="*/ 3449859 w 7164417"/>
                  <a:gd name="connsiteY1751" fmla="*/ 537496 h 2489358"/>
                  <a:gd name="connsiteX1752" fmla="*/ 3458241 w 7164417"/>
                  <a:gd name="connsiteY1752" fmla="*/ 538544 h 2489358"/>
                  <a:gd name="connsiteX1753" fmla="*/ 3465956 w 7164417"/>
                  <a:gd name="connsiteY1753" fmla="*/ 543973 h 2489358"/>
                  <a:gd name="connsiteX1754" fmla="*/ 3457574 w 7164417"/>
                  <a:gd name="connsiteY1754" fmla="*/ 542925 h 2489358"/>
                  <a:gd name="connsiteX1755" fmla="*/ 4056697 w 7164417"/>
                  <a:gd name="connsiteY1755" fmla="*/ 536065 h 2489358"/>
                  <a:gd name="connsiteX1756" fmla="*/ 4064793 w 7164417"/>
                  <a:gd name="connsiteY1756" fmla="*/ 538161 h 2489358"/>
                  <a:gd name="connsiteX1757" fmla="*/ 4064222 w 7164417"/>
                  <a:gd name="connsiteY1757" fmla="*/ 541209 h 2489358"/>
                  <a:gd name="connsiteX1758" fmla="*/ 4056030 w 7164417"/>
                  <a:gd name="connsiteY1758" fmla="*/ 539208 h 2489358"/>
                  <a:gd name="connsiteX1759" fmla="*/ 849820 w 7164417"/>
                  <a:gd name="connsiteY1759" fmla="*/ 535876 h 2489358"/>
                  <a:gd name="connsiteX1760" fmla="*/ 879824 w 7164417"/>
                  <a:gd name="connsiteY1760" fmla="*/ 539401 h 2489358"/>
                  <a:gd name="connsiteX1761" fmla="*/ 880395 w 7164417"/>
                  <a:gd name="connsiteY1761" fmla="*/ 543115 h 2489358"/>
                  <a:gd name="connsiteX1762" fmla="*/ 850296 w 7164417"/>
                  <a:gd name="connsiteY1762" fmla="*/ 539591 h 2489358"/>
                  <a:gd name="connsiteX1763" fmla="*/ 3134963 w 7164417"/>
                  <a:gd name="connsiteY1763" fmla="*/ 531781 h 2489358"/>
                  <a:gd name="connsiteX1764" fmla="*/ 3142107 w 7164417"/>
                  <a:gd name="connsiteY1764" fmla="*/ 531781 h 2489358"/>
                  <a:gd name="connsiteX1765" fmla="*/ 3155632 w 7164417"/>
                  <a:gd name="connsiteY1765" fmla="*/ 537877 h 2489358"/>
                  <a:gd name="connsiteX1766" fmla="*/ 3148488 w 7164417"/>
                  <a:gd name="connsiteY1766" fmla="*/ 537877 h 2489358"/>
                  <a:gd name="connsiteX1767" fmla="*/ 2602801 w 7164417"/>
                  <a:gd name="connsiteY1767" fmla="*/ 530256 h 2489358"/>
                  <a:gd name="connsiteX1768" fmla="*/ 2612992 w 7164417"/>
                  <a:gd name="connsiteY1768" fmla="*/ 533018 h 2489358"/>
                  <a:gd name="connsiteX1769" fmla="*/ 2608421 w 7164417"/>
                  <a:gd name="connsiteY1769" fmla="*/ 535018 h 2489358"/>
                  <a:gd name="connsiteX1770" fmla="*/ 2605563 w 7164417"/>
                  <a:gd name="connsiteY1770" fmla="*/ 536352 h 2489358"/>
                  <a:gd name="connsiteX1771" fmla="*/ 2595276 w 7164417"/>
                  <a:gd name="connsiteY1771" fmla="*/ 533590 h 2489358"/>
                  <a:gd name="connsiteX1772" fmla="*/ 2598133 w 7164417"/>
                  <a:gd name="connsiteY1772" fmla="*/ 532256 h 2489358"/>
                  <a:gd name="connsiteX1773" fmla="*/ 2602801 w 7164417"/>
                  <a:gd name="connsiteY1773" fmla="*/ 530256 h 2489358"/>
                  <a:gd name="connsiteX1774" fmla="*/ 4058602 w 7164417"/>
                  <a:gd name="connsiteY1774" fmla="*/ 526921 h 2489358"/>
                  <a:gd name="connsiteX1775" fmla="*/ 4066698 w 7164417"/>
                  <a:gd name="connsiteY1775" fmla="*/ 528921 h 2489358"/>
                  <a:gd name="connsiteX1776" fmla="*/ 4066031 w 7164417"/>
                  <a:gd name="connsiteY1776" fmla="*/ 531969 h 2489358"/>
                  <a:gd name="connsiteX1777" fmla="*/ 4057935 w 7164417"/>
                  <a:gd name="connsiteY1777" fmla="*/ 529969 h 2489358"/>
                  <a:gd name="connsiteX1778" fmla="*/ 4298632 w 7164417"/>
                  <a:gd name="connsiteY1778" fmla="*/ 525969 h 2489358"/>
                  <a:gd name="connsiteX1779" fmla="*/ 4313968 w 7164417"/>
                  <a:gd name="connsiteY1779" fmla="*/ 530160 h 2489358"/>
                  <a:gd name="connsiteX1780" fmla="*/ 4312920 w 7164417"/>
                  <a:gd name="connsiteY1780" fmla="*/ 531398 h 2489358"/>
                  <a:gd name="connsiteX1781" fmla="*/ 4297680 w 7164417"/>
                  <a:gd name="connsiteY1781" fmla="*/ 527207 h 2489358"/>
                  <a:gd name="connsiteX1782" fmla="*/ 759047 w 7164417"/>
                  <a:gd name="connsiteY1782" fmla="*/ 525113 h 2489358"/>
                  <a:gd name="connsiteX1783" fmla="*/ 789432 w 7164417"/>
                  <a:gd name="connsiteY1783" fmla="*/ 528732 h 2489358"/>
                  <a:gd name="connsiteX1784" fmla="*/ 789813 w 7164417"/>
                  <a:gd name="connsiteY1784" fmla="*/ 532447 h 2489358"/>
                  <a:gd name="connsiteX1785" fmla="*/ 759428 w 7164417"/>
                  <a:gd name="connsiteY1785" fmla="*/ 528828 h 2489358"/>
                  <a:gd name="connsiteX1786" fmla="*/ 3426808 w 7164417"/>
                  <a:gd name="connsiteY1786" fmla="*/ 521399 h 2489358"/>
                  <a:gd name="connsiteX1787" fmla="*/ 3435190 w 7164417"/>
                  <a:gd name="connsiteY1787" fmla="*/ 522446 h 2489358"/>
                  <a:gd name="connsiteX1788" fmla="*/ 3442811 w 7164417"/>
                  <a:gd name="connsiteY1788" fmla="*/ 527780 h 2489358"/>
                  <a:gd name="connsiteX1789" fmla="*/ 3434428 w 7164417"/>
                  <a:gd name="connsiteY1789" fmla="*/ 526732 h 2489358"/>
                  <a:gd name="connsiteX1790" fmla="*/ 2626804 w 7164417"/>
                  <a:gd name="connsiteY1790" fmla="*/ 520826 h 2489358"/>
                  <a:gd name="connsiteX1791" fmla="*/ 2636710 w 7164417"/>
                  <a:gd name="connsiteY1791" fmla="*/ 523684 h 2489358"/>
                  <a:gd name="connsiteX1792" fmla="*/ 2628614 w 7164417"/>
                  <a:gd name="connsiteY1792" fmla="*/ 526732 h 2489358"/>
                  <a:gd name="connsiteX1793" fmla="*/ 2628518 w 7164417"/>
                  <a:gd name="connsiteY1793" fmla="*/ 526732 h 2489358"/>
                  <a:gd name="connsiteX1794" fmla="*/ 2618517 w 7164417"/>
                  <a:gd name="connsiteY1794" fmla="*/ 523874 h 2489358"/>
                  <a:gd name="connsiteX1795" fmla="*/ 2626804 w 7164417"/>
                  <a:gd name="connsiteY1795" fmla="*/ 520826 h 2489358"/>
                  <a:gd name="connsiteX1796" fmla="*/ 4060411 w 7164417"/>
                  <a:gd name="connsiteY1796" fmla="*/ 517778 h 2489358"/>
                  <a:gd name="connsiteX1797" fmla="*/ 4068508 w 7164417"/>
                  <a:gd name="connsiteY1797" fmla="*/ 519778 h 2489358"/>
                  <a:gd name="connsiteX1798" fmla="*/ 4067841 w 7164417"/>
                  <a:gd name="connsiteY1798" fmla="*/ 522826 h 2489358"/>
                  <a:gd name="connsiteX1799" fmla="*/ 4059840 w 7164417"/>
                  <a:gd name="connsiteY1799" fmla="*/ 520826 h 2489358"/>
                  <a:gd name="connsiteX1800" fmla="*/ 667321 w 7164417"/>
                  <a:gd name="connsiteY1800" fmla="*/ 514159 h 2489358"/>
                  <a:gd name="connsiteX1801" fmla="*/ 698087 w 7164417"/>
                  <a:gd name="connsiteY1801" fmla="*/ 517779 h 2489358"/>
                  <a:gd name="connsiteX1802" fmla="*/ 698373 w 7164417"/>
                  <a:gd name="connsiteY1802" fmla="*/ 521493 h 2489358"/>
                  <a:gd name="connsiteX1803" fmla="*/ 667607 w 7164417"/>
                  <a:gd name="connsiteY1803" fmla="*/ 517874 h 2489358"/>
                  <a:gd name="connsiteX1804" fmla="*/ 667512 w 7164417"/>
                  <a:gd name="connsiteY1804" fmla="*/ 517874 h 2489358"/>
                  <a:gd name="connsiteX1805" fmla="*/ 3094482 w 7164417"/>
                  <a:gd name="connsiteY1805" fmla="*/ 513683 h 2489358"/>
                  <a:gd name="connsiteX1806" fmla="*/ 3101626 w 7164417"/>
                  <a:gd name="connsiteY1806" fmla="*/ 513683 h 2489358"/>
                  <a:gd name="connsiteX1807" fmla="*/ 3115056 w 7164417"/>
                  <a:gd name="connsiteY1807" fmla="*/ 519779 h 2489358"/>
                  <a:gd name="connsiteX1808" fmla="*/ 3107912 w 7164417"/>
                  <a:gd name="connsiteY1808" fmla="*/ 519779 h 2489358"/>
                  <a:gd name="connsiteX1809" fmla="*/ 3107912 w 7164417"/>
                  <a:gd name="connsiteY1809" fmla="*/ 519684 h 2489358"/>
                  <a:gd name="connsiteX1810" fmla="*/ 4252531 w 7164417"/>
                  <a:gd name="connsiteY1810" fmla="*/ 513491 h 2489358"/>
                  <a:gd name="connsiteX1811" fmla="*/ 4267867 w 7164417"/>
                  <a:gd name="connsiteY1811" fmla="*/ 517587 h 2489358"/>
                  <a:gd name="connsiteX1812" fmla="*/ 4267009 w 7164417"/>
                  <a:gd name="connsiteY1812" fmla="*/ 518825 h 2489358"/>
                  <a:gd name="connsiteX1813" fmla="*/ 4251674 w 7164417"/>
                  <a:gd name="connsiteY1813" fmla="*/ 514729 h 2489358"/>
                  <a:gd name="connsiteX1814" fmla="*/ 2652902 w 7164417"/>
                  <a:gd name="connsiteY1814" fmla="*/ 512349 h 2489358"/>
                  <a:gd name="connsiteX1815" fmla="*/ 2662522 w 7164417"/>
                  <a:gd name="connsiteY1815" fmla="*/ 515206 h 2489358"/>
                  <a:gd name="connsiteX1816" fmla="*/ 2653664 w 7164417"/>
                  <a:gd name="connsiteY1816" fmla="*/ 517969 h 2489358"/>
                  <a:gd name="connsiteX1817" fmla="*/ 2643949 w 7164417"/>
                  <a:gd name="connsiteY1817" fmla="*/ 515111 h 2489358"/>
                  <a:gd name="connsiteX1818" fmla="*/ 2652902 w 7164417"/>
                  <a:gd name="connsiteY1818" fmla="*/ 512349 h 2489358"/>
                  <a:gd name="connsiteX1819" fmla="*/ 4062317 w 7164417"/>
                  <a:gd name="connsiteY1819" fmla="*/ 508824 h 2489358"/>
                  <a:gd name="connsiteX1820" fmla="*/ 4070317 w 7164417"/>
                  <a:gd name="connsiteY1820" fmla="*/ 510824 h 2489358"/>
                  <a:gd name="connsiteX1821" fmla="*/ 4069651 w 7164417"/>
                  <a:gd name="connsiteY1821" fmla="*/ 513777 h 2489358"/>
                  <a:gd name="connsiteX1822" fmla="*/ 4061650 w 7164417"/>
                  <a:gd name="connsiteY1822" fmla="*/ 511777 h 2489358"/>
                  <a:gd name="connsiteX1823" fmla="*/ 3404044 w 7164417"/>
                  <a:gd name="connsiteY1823" fmla="*/ 505397 h 2489358"/>
                  <a:gd name="connsiteX1824" fmla="*/ 3412330 w 7164417"/>
                  <a:gd name="connsiteY1824" fmla="*/ 506444 h 2489358"/>
                  <a:gd name="connsiteX1825" fmla="*/ 3419855 w 7164417"/>
                  <a:gd name="connsiteY1825" fmla="*/ 511778 h 2489358"/>
                  <a:gd name="connsiteX1826" fmla="*/ 3411473 w 7164417"/>
                  <a:gd name="connsiteY1826" fmla="*/ 510730 h 2489358"/>
                  <a:gd name="connsiteX1827" fmla="*/ 3411569 w 7164417"/>
                  <a:gd name="connsiteY1827" fmla="*/ 510730 h 2489358"/>
                  <a:gd name="connsiteX1828" fmla="*/ 2673858 w 7164417"/>
                  <a:gd name="connsiteY1828" fmla="*/ 503682 h 2489358"/>
                  <a:gd name="connsiteX1829" fmla="*/ 2687955 w 7164417"/>
                  <a:gd name="connsiteY1829" fmla="*/ 508063 h 2489358"/>
                  <a:gd name="connsiteX1830" fmla="*/ 2680906 w 7164417"/>
                  <a:gd name="connsiteY1830" fmla="*/ 509873 h 2489358"/>
                  <a:gd name="connsiteX1831" fmla="*/ 2671476 w 7164417"/>
                  <a:gd name="connsiteY1831" fmla="*/ 507016 h 2489358"/>
                  <a:gd name="connsiteX1832" fmla="*/ 2673858 w 7164417"/>
                  <a:gd name="connsiteY1832" fmla="*/ 506349 h 2489358"/>
                  <a:gd name="connsiteX1833" fmla="*/ 2669095 w 7164417"/>
                  <a:gd name="connsiteY1833" fmla="*/ 504920 h 2489358"/>
                  <a:gd name="connsiteX1834" fmla="*/ 574452 w 7164417"/>
                  <a:gd name="connsiteY1834" fmla="*/ 503110 h 2489358"/>
                  <a:gd name="connsiteX1835" fmla="*/ 605504 w 7164417"/>
                  <a:gd name="connsiteY1835" fmla="*/ 506825 h 2489358"/>
                  <a:gd name="connsiteX1836" fmla="*/ 605504 w 7164417"/>
                  <a:gd name="connsiteY1836" fmla="*/ 510540 h 2489358"/>
                  <a:gd name="connsiteX1837" fmla="*/ 574452 w 7164417"/>
                  <a:gd name="connsiteY1837" fmla="*/ 506825 h 2489358"/>
                  <a:gd name="connsiteX1838" fmla="*/ 4206335 w 7164417"/>
                  <a:gd name="connsiteY1838" fmla="*/ 501109 h 2489358"/>
                  <a:gd name="connsiteX1839" fmla="*/ 4221765 w 7164417"/>
                  <a:gd name="connsiteY1839" fmla="*/ 505205 h 2489358"/>
                  <a:gd name="connsiteX1840" fmla="*/ 4221003 w 7164417"/>
                  <a:gd name="connsiteY1840" fmla="*/ 506538 h 2489358"/>
                  <a:gd name="connsiteX1841" fmla="*/ 4205668 w 7164417"/>
                  <a:gd name="connsiteY1841" fmla="*/ 502442 h 2489358"/>
                  <a:gd name="connsiteX1842" fmla="*/ 4064126 w 7164417"/>
                  <a:gd name="connsiteY1842" fmla="*/ 499966 h 2489358"/>
                  <a:gd name="connsiteX1843" fmla="*/ 4072032 w 7164417"/>
                  <a:gd name="connsiteY1843" fmla="*/ 501966 h 2489358"/>
                  <a:gd name="connsiteX1844" fmla="*/ 4071461 w 7164417"/>
                  <a:gd name="connsiteY1844" fmla="*/ 504919 h 2489358"/>
                  <a:gd name="connsiteX1845" fmla="*/ 4063555 w 7164417"/>
                  <a:gd name="connsiteY1845" fmla="*/ 502919 h 2489358"/>
                  <a:gd name="connsiteX1846" fmla="*/ 3054382 w 7164417"/>
                  <a:gd name="connsiteY1846" fmla="*/ 495585 h 2489358"/>
                  <a:gd name="connsiteX1847" fmla="*/ 3061621 w 7164417"/>
                  <a:gd name="connsiteY1847" fmla="*/ 495585 h 2489358"/>
                  <a:gd name="connsiteX1848" fmla="*/ 3074955 w 7164417"/>
                  <a:gd name="connsiteY1848" fmla="*/ 501586 h 2489358"/>
                  <a:gd name="connsiteX1849" fmla="*/ 3067812 w 7164417"/>
                  <a:gd name="connsiteY1849" fmla="*/ 501586 h 2489358"/>
                  <a:gd name="connsiteX1850" fmla="*/ 3067717 w 7164417"/>
                  <a:gd name="connsiteY1850" fmla="*/ 501586 h 2489358"/>
                  <a:gd name="connsiteX1851" fmla="*/ 480250 w 7164417"/>
                  <a:gd name="connsiteY1851" fmla="*/ 491966 h 2489358"/>
                  <a:gd name="connsiteX1852" fmla="*/ 511778 w 7164417"/>
                  <a:gd name="connsiteY1852" fmla="*/ 495681 h 2489358"/>
                  <a:gd name="connsiteX1853" fmla="*/ 511778 w 7164417"/>
                  <a:gd name="connsiteY1853" fmla="*/ 499395 h 2489358"/>
                  <a:gd name="connsiteX1854" fmla="*/ 480250 w 7164417"/>
                  <a:gd name="connsiteY1854" fmla="*/ 495681 h 2489358"/>
                  <a:gd name="connsiteX1855" fmla="*/ 4065936 w 7164417"/>
                  <a:gd name="connsiteY1855" fmla="*/ 491203 h 2489358"/>
                  <a:gd name="connsiteX1856" fmla="*/ 4073842 w 7164417"/>
                  <a:gd name="connsiteY1856" fmla="*/ 493203 h 2489358"/>
                  <a:gd name="connsiteX1857" fmla="*/ 4073271 w 7164417"/>
                  <a:gd name="connsiteY1857" fmla="*/ 496156 h 2489358"/>
                  <a:gd name="connsiteX1858" fmla="*/ 4065365 w 7164417"/>
                  <a:gd name="connsiteY1858" fmla="*/ 494156 h 2489358"/>
                  <a:gd name="connsiteX1859" fmla="*/ 3381565 w 7164417"/>
                  <a:gd name="connsiteY1859" fmla="*/ 489680 h 2489358"/>
                  <a:gd name="connsiteX1860" fmla="*/ 3389852 w 7164417"/>
                  <a:gd name="connsiteY1860" fmla="*/ 490728 h 2489358"/>
                  <a:gd name="connsiteX1861" fmla="*/ 3397376 w 7164417"/>
                  <a:gd name="connsiteY1861" fmla="*/ 495967 h 2489358"/>
                  <a:gd name="connsiteX1862" fmla="*/ 3389089 w 7164417"/>
                  <a:gd name="connsiteY1862" fmla="*/ 494919 h 2489358"/>
                  <a:gd name="connsiteX1863" fmla="*/ 3388994 w 7164417"/>
                  <a:gd name="connsiteY1863" fmla="*/ 494919 h 2489358"/>
                  <a:gd name="connsiteX1864" fmla="*/ 4160043 w 7164417"/>
                  <a:gd name="connsiteY1864" fmla="*/ 489012 h 2489358"/>
                  <a:gd name="connsiteX1865" fmla="*/ 4175474 w 7164417"/>
                  <a:gd name="connsiteY1865" fmla="*/ 493012 h 2489358"/>
                  <a:gd name="connsiteX1866" fmla="*/ 4174902 w 7164417"/>
                  <a:gd name="connsiteY1866" fmla="*/ 494346 h 2489358"/>
                  <a:gd name="connsiteX1867" fmla="*/ 4159472 w 7164417"/>
                  <a:gd name="connsiteY1867" fmla="*/ 490345 h 2489358"/>
                  <a:gd name="connsiteX1868" fmla="*/ 2617565 w 7164417"/>
                  <a:gd name="connsiteY1868" fmla="*/ 486346 h 2489358"/>
                  <a:gd name="connsiteX1869" fmla="*/ 2636329 w 7164417"/>
                  <a:gd name="connsiteY1869" fmla="*/ 492156 h 2489358"/>
                  <a:gd name="connsiteX1870" fmla="*/ 2631471 w 7164417"/>
                  <a:gd name="connsiteY1870" fmla="*/ 493299 h 2489358"/>
                  <a:gd name="connsiteX1871" fmla="*/ 2612707 w 7164417"/>
                  <a:gd name="connsiteY1871" fmla="*/ 487489 h 2489358"/>
                  <a:gd name="connsiteX1872" fmla="*/ 4067746 w 7164417"/>
                  <a:gd name="connsiteY1872" fmla="*/ 482630 h 2489358"/>
                  <a:gd name="connsiteX1873" fmla="*/ 4075556 w 7164417"/>
                  <a:gd name="connsiteY1873" fmla="*/ 484535 h 2489358"/>
                  <a:gd name="connsiteX1874" fmla="*/ 4074985 w 7164417"/>
                  <a:gd name="connsiteY1874" fmla="*/ 487393 h 2489358"/>
                  <a:gd name="connsiteX1875" fmla="*/ 4067079 w 7164417"/>
                  <a:gd name="connsiteY1875" fmla="*/ 485488 h 2489358"/>
                  <a:gd name="connsiteX1876" fmla="*/ 385095 w 7164417"/>
                  <a:gd name="connsiteY1876" fmla="*/ 480631 h 2489358"/>
                  <a:gd name="connsiteX1877" fmla="*/ 416909 w 7164417"/>
                  <a:gd name="connsiteY1877" fmla="*/ 484441 h 2489358"/>
                  <a:gd name="connsiteX1878" fmla="*/ 416718 w 7164417"/>
                  <a:gd name="connsiteY1878" fmla="*/ 488156 h 2489358"/>
                  <a:gd name="connsiteX1879" fmla="*/ 384810 w 7164417"/>
                  <a:gd name="connsiteY1879" fmla="*/ 484346 h 2489358"/>
                  <a:gd name="connsiteX1880" fmla="*/ 384905 w 7164417"/>
                  <a:gd name="connsiteY1880" fmla="*/ 484346 h 2489358"/>
                  <a:gd name="connsiteX1881" fmla="*/ 3014567 w 7164417"/>
                  <a:gd name="connsiteY1881" fmla="*/ 477774 h 2489358"/>
                  <a:gd name="connsiteX1882" fmla="*/ 3021806 w 7164417"/>
                  <a:gd name="connsiteY1882" fmla="*/ 477774 h 2489358"/>
                  <a:gd name="connsiteX1883" fmla="*/ 3035046 w 7164417"/>
                  <a:gd name="connsiteY1883" fmla="*/ 483775 h 2489358"/>
                  <a:gd name="connsiteX1884" fmla="*/ 3027807 w 7164417"/>
                  <a:gd name="connsiteY1884" fmla="*/ 483775 h 2489358"/>
                  <a:gd name="connsiteX1885" fmla="*/ 3027807 w 7164417"/>
                  <a:gd name="connsiteY1885" fmla="*/ 483679 h 2489358"/>
                  <a:gd name="connsiteX1886" fmla="*/ 4113656 w 7164417"/>
                  <a:gd name="connsiteY1886" fmla="*/ 477201 h 2489358"/>
                  <a:gd name="connsiteX1887" fmla="*/ 4129182 w 7164417"/>
                  <a:gd name="connsiteY1887" fmla="*/ 481106 h 2489358"/>
                  <a:gd name="connsiteX1888" fmla="*/ 4128705 w 7164417"/>
                  <a:gd name="connsiteY1888" fmla="*/ 482440 h 2489358"/>
                  <a:gd name="connsiteX1889" fmla="*/ 4128705 w 7164417"/>
                  <a:gd name="connsiteY1889" fmla="*/ 482535 h 2489358"/>
                  <a:gd name="connsiteX1890" fmla="*/ 4113275 w 7164417"/>
                  <a:gd name="connsiteY1890" fmla="*/ 478630 h 2489358"/>
                  <a:gd name="connsiteX1891" fmla="*/ 2575138 w 7164417"/>
                  <a:gd name="connsiteY1891" fmla="*/ 475952 h 2489358"/>
                  <a:gd name="connsiteX1892" fmla="*/ 2575178 w 7164417"/>
                  <a:gd name="connsiteY1892" fmla="*/ 475964 h 2489358"/>
                  <a:gd name="connsiteX1893" fmla="*/ 2575083 w 7164417"/>
                  <a:gd name="connsiteY1893" fmla="*/ 475964 h 2489358"/>
                  <a:gd name="connsiteX1894" fmla="*/ 4099059 w 7164417"/>
                  <a:gd name="connsiteY1894" fmla="*/ 474618 h 2489358"/>
                  <a:gd name="connsiteX1895" fmla="*/ 4099178 w 7164417"/>
                  <a:gd name="connsiteY1895" fmla="*/ 474630 h 2489358"/>
                  <a:gd name="connsiteX1896" fmla="*/ 4099083 w 7164417"/>
                  <a:gd name="connsiteY1896" fmla="*/ 474630 h 2489358"/>
                  <a:gd name="connsiteX1897" fmla="*/ 3359276 w 7164417"/>
                  <a:gd name="connsiteY1897" fmla="*/ 474154 h 2489358"/>
                  <a:gd name="connsiteX1898" fmla="*/ 3367563 w 7164417"/>
                  <a:gd name="connsiteY1898" fmla="*/ 475202 h 2489358"/>
                  <a:gd name="connsiteX1899" fmla="*/ 3374992 w 7164417"/>
                  <a:gd name="connsiteY1899" fmla="*/ 480346 h 2489358"/>
                  <a:gd name="connsiteX1900" fmla="*/ 3366706 w 7164417"/>
                  <a:gd name="connsiteY1900" fmla="*/ 479298 h 2489358"/>
                  <a:gd name="connsiteX1901" fmla="*/ 4069460 w 7164417"/>
                  <a:gd name="connsiteY1901" fmla="*/ 474058 h 2489358"/>
                  <a:gd name="connsiteX1902" fmla="*/ 4077271 w 7164417"/>
                  <a:gd name="connsiteY1902" fmla="*/ 476058 h 2489358"/>
                  <a:gd name="connsiteX1903" fmla="*/ 4076700 w 7164417"/>
                  <a:gd name="connsiteY1903" fmla="*/ 478916 h 2489358"/>
                  <a:gd name="connsiteX1904" fmla="*/ 4068889 w 7164417"/>
                  <a:gd name="connsiteY1904" fmla="*/ 476915 h 2489358"/>
                  <a:gd name="connsiteX1905" fmla="*/ 288798 w 7164417"/>
                  <a:gd name="connsiteY1905" fmla="*/ 469201 h 2489358"/>
                  <a:gd name="connsiteX1906" fmla="*/ 320992 w 7164417"/>
                  <a:gd name="connsiteY1906" fmla="*/ 473011 h 2489358"/>
                  <a:gd name="connsiteX1907" fmla="*/ 320706 w 7164417"/>
                  <a:gd name="connsiteY1907" fmla="*/ 476726 h 2489358"/>
                  <a:gd name="connsiteX1908" fmla="*/ 288417 w 7164417"/>
                  <a:gd name="connsiteY1908" fmla="*/ 472916 h 2489358"/>
                  <a:gd name="connsiteX1909" fmla="*/ 2561367 w 7164417"/>
                  <a:gd name="connsiteY1909" fmla="*/ 469010 h 2489358"/>
                  <a:gd name="connsiteX1910" fmla="*/ 2580036 w 7164417"/>
                  <a:gd name="connsiteY1910" fmla="*/ 474821 h 2489358"/>
                  <a:gd name="connsiteX1911" fmla="*/ 2575138 w 7164417"/>
                  <a:gd name="connsiteY1911" fmla="*/ 475952 h 2489358"/>
                  <a:gd name="connsiteX1912" fmla="*/ 2556414 w 7164417"/>
                  <a:gd name="connsiteY1912" fmla="*/ 470153 h 2489358"/>
                  <a:gd name="connsiteX1913" fmla="*/ 4064222 w 7164417"/>
                  <a:gd name="connsiteY1913" fmla="*/ 465199 h 2489358"/>
                  <a:gd name="connsiteX1914" fmla="*/ 4076414 w 7164417"/>
                  <a:gd name="connsiteY1914" fmla="*/ 466437 h 2489358"/>
                  <a:gd name="connsiteX1915" fmla="*/ 4085368 w 7164417"/>
                  <a:gd name="connsiteY1915" fmla="*/ 470914 h 2489358"/>
                  <a:gd name="connsiteX1916" fmla="*/ 4073176 w 7164417"/>
                  <a:gd name="connsiteY1916" fmla="*/ 469676 h 2489358"/>
                  <a:gd name="connsiteX1917" fmla="*/ 4064222 w 7164417"/>
                  <a:gd name="connsiteY1917" fmla="*/ 465199 h 2489358"/>
                  <a:gd name="connsiteX1918" fmla="*/ 4054411 w 7164417"/>
                  <a:gd name="connsiteY1918" fmla="*/ 462438 h 2489358"/>
                  <a:gd name="connsiteX1919" fmla="*/ 4071651 w 7164417"/>
                  <a:gd name="connsiteY1919" fmla="*/ 471201 h 2489358"/>
                  <a:gd name="connsiteX1920" fmla="*/ 4071651 w 7164417"/>
                  <a:gd name="connsiteY1920" fmla="*/ 471296 h 2489358"/>
                  <a:gd name="connsiteX1921" fmla="*/ 4095273 w 7164417"/>
                  <a:gd name="connsiteY1921" fmla="*/ 473677 h 2489358"/>
                  <a:gd name="connsiteX1922" fmla="*/ 4078033 w 7164417"/>
                  <a:gd name="connsiteY1922" fmla="*/ 464914 h 2489358"/>
                  <a:gd name="connsiteX1923" fmla="*/ 4054411 w 7164417"/>
                  <a:gd name="connsiteY1923" fmla="*/ 462438 h 2489358"/>
                  <a:gd name="connsiteX1924" fmla="*/ 4060388 w 7164417"/>
                  <a:gd name="connsiteY1924" fmla="*/ 460675 h 2489358"/>
                  <a:gd name="connsiteX1925" fmla="*/ 4078604 w 7164417"/>
                  <a:gd name="connsiteY1925" fmla="*/ 464247 h 2489358"/>
                  <a:gd name="connsiteX1926" fmla="*/ 4099059 w 7164417"/>
                  <a:gd name="connsiteY1926" fmla="*/ 474618 h 2489358"/>
                  <a:gd name="connsiteX1927" fmla="*/ 4071080 w 7164417"/>
                  <a:gd name="connsiteY1927" fmla="*/ 471772 h 2489358"/>
                  <a:gd name="connsiteX1928" fmla="*/ 4050601 w 7164417"/>
                  <a:gd name="connsiteY1928" fmla="*/ 461390 h 2489358"/>
                  <a:gd name="connsiteX1929" fmla="*/ 4060388 w 7164417"/>
                  <a:gd name="connsiteY1929" fmla="*/ 460675 h 2489358"/>
                  <a:gd name="connsiteX1930" fmla="*/ 2975038 w 7164417"/>
                  <a:gd name="connsiteY1930" fmla="*/ 459962 h 2489358"/>
                  <a:gd name="connsiteX1931" fmla="*/ 2982277 w 7164417"/>
                  <a:gd name="connsiteY1931" fmla="*/ 459962 h 2489358"/>
                  <a:gd name="connsiteX1932" fmla="*/ 2995422 w 7164417"/>
                  <a:gd name="connsiteY1932" fmla="*/ 465963 h 2489358"/>
                  <a:gd name="connsiteX1933" fmla="*/ 2988183 w 7164417"/>
                  <a:gd name="connsiteY1933" fmla="*/ 465963 h 2489358"/>
                  <a:gd name="connsiteX1934" fmla="*/ 2988183 w 7164417"/>
                  <a:gd name="connsiteY1934" fmla="*/ 465868 h 2489358"/>
                  <a:gd name="connsiteX1935" fmla="*/ 3337273 w 7164417"/>
                  <a:gd name="connsiteY1935" fmla="*/ 458724 h 2489358"/>
                  <a:gd name="connsiteX1936" fmla="*/ 3345465 w 7164417"/>
                  <a:gd name="connsiteY1936" fmla="*/ 459772 h 2489358"/>
                  <a:gd name="connsiteX1937" fmla="*/ 3352799 w 7164417"/>
                  <a:gd name="connsiteY1937" fmla="*/ 464915 h 2489358"/>
                  <a:gd name="connsiteX1938" fmla="*/ 3344512 w 7164417"/>
                  <a:gd name="connsiteY1938" fmla="*/ 463868 h 2489358"/>
                  <a:gd name="connsiteX1939" fmla="*/ 3344608 w 7164417"/>
                  <a:gd name="connsiteY1939" fmla="*/ 463868 h 2489358"/>
                  <a:gd name="connsiteX1940" fmla="*/ 191166 w 7164417"/>
                  <a:gd name="connsiteY1940" fmla="*/ 457581 h 2489358"/>
                  <a:gd name="connsiteX1941" fmla="*/ 223837 w 7164417"/>
                  <a:gd name="connsiteY1941" fmla="*/ 461486 h 2489358"/>
                  <a:gd name="connsiteX1942" fmla="*/ 223361 w 7164417"/>
                  <a:gd name="connsiteY1942" fmla="*/ 465201 h 2489358"/>
                  <a:gd name="connsiteX1943" fmla="*/ 190690 w 7164417"/>
                  <a:gd name="connsiteY1943" fmla="*/ 461295 h 2489358"/>
                  <a:gd name="connsiteX1944" fmla="*/ 2505360 w 7164417"/>
                  <a:gd name="connsiteY1944" fmla="*/ 451675 h 2489358"/>
                  <a:gd name="connsiteX1945" fmla="*/ 2524029 w 7164417"/>
                  <a:gd name="connsiteY1945" fmla="*/ 457485 h 2489358"/>
                  <a:gd name="connsiteX1946" fmla="*/ 2519076 w 7164417"/>
                  <a:gd name="connsiteY1946" fmla="*/ 458628 h 2489358"/>
                  <a:gd name="connsiteX1947" fmla="*/ 2518981 w 7164417"/>
                  <a:gd name="connsiteY1947" fmla="*/ 458628 h 2489358"/>
                  <a:gd name="connsiteX1948" fmla="*/ 2500312 w 7164417"/>
                  <a:gd name="connsiteY1948" fmla="*/ 452818 h 2489358"/>
                  <a:gd name="connsiteX1949" fmla="*/ 92392 w 7164417"/>
                  <a:gd name="connsiteY1949" fmla="*/ 445865 h 2489358"/>
                  <a:gd name="connsiteX1950" fmla="*/ 125444 w 7164417"/>
                  <a:gd name="connsiteY1950" fmla="*/ 449770 h 2489358"/>
                  <a:gd name="connsiteX1951" fmla="*/ 124777 w 7164417"/>
                  <a:gd name="connsiteY1951" fmla="*/ 453485 h 2489358"/>
                  <a:gd name="connsiteX1952" fmla="*/ 91630 w 7164417"/>
                  <a:gd name="connsiteY1952" fmla="*/ 449580 h 2489358"/>
                  <a:gd name="connsiteX1953" fmla="*/ 91725 w 7164417"/>
                  <a:gd name="connsiteY1953" fmla="*/ 449580 h 2489358"/>
                  <a:gd name="connsiteX1954" fmla="*/ 3315556 w 7164417"/>
                  <a:gd name="connsiteY1954" fmla="*/ 443579 h 2489358"/>
                  <a:gd name="connsiteX1955" fmla="*/ 3323748 w 7164417"/>
                  <a:gd name="connsiteY1955" fmla="*/ 444627 h 2489358"/>
                  <a:gd name="connsiteX1956" fmla="*/ 3330987 w 7164417"/>
                  <a:gd name="connsiteY1956" fmla="*/ 449675 h 2489358"/>
                  <a:gd name="connsiteX1957" fmla="*/ 3322795 w 7164417"/>
                  <a:gd name="connsiteY1957" fmla="*/ 448627 h 2489358"/>
                  <a:gd name="connsiteX1958" fmla="*/ 2935891 w 7164417"/>
                  <a:gd name="connsiteY1958" fmla="*/ 442341 h 2489358"/>
                  <a:gd name="connsiteX1959" fmla="*/ 2943129 w 7164417"/>
                  <a:gd name="connsiteY1959" fmla="*/ 442341 h 2489358"/>
                  <a:gd name="connsiteX1960" fmla="*/ 2956179 w 7164417"/>
                  <a:gd name="connsiteY1960" fmla="*/ 448246 h 2489358"/>
                  <a:gd name="connsiteX1961" fmla="*/ 2948940 w 7164417"/>
                  <a:gd name="connsiteY1961" fmla="*/ 448246 h 2489358"/>
                  <a:gd name="connsiteX1962" fmla="*/ 2948940 w 7164417"/>
                  <a:gd name="connsiteY1962" fmla="*/ 448151 h 2489358"/>
                  <a:gd name="connsiteX1963" fmla="*/ 2449353 w 7164417"/>
                  <a:gd name="connsiteY1963" fmla="*/ 434435 h 2489358"/>
                  <a:gd name="connsiteX1964" fmla="*/ 2468022 w 7164417"/>
                  <a:gd name="connsiteY1964" fmla="*/ 440150 h 2489358"/>
                  <a:gd name="connsiteX1965" fmla="*/ 2462974 w 7164417"/>
                  <a:gd name="connsiteY1965" fmla="*/ 441293 h 2489358"/>
                  <a:gd name="connsiteX1966" fmla="*/ 2444305 w 7164417"/>
                  <a:gd name="connsiteY1966" fmla="*/ 435578 h 2489358"/>
                  <a:gd name="connsiteX1967" fmla="*/ 1334 w 7164417"/>
                  <a:gd name="connsiteY1967" fmla="*/ 433006 h 2489358"/>
                  <a:gd name="connsiteX1968" fmla="*/ 18002 w 7164417"/>
                  <a:gd name="connsiteY1968" fmla="*/ 435006 h 2489358"/>
                  <a:gd name="connsiteX1969" fmla="*/ 17621 w 7164417"/>
                  <a:gd name="connsiteY1969" fmla="*/ 436911 h 2489358"/>
                  <a:gd name="connsiteX1970" fmla="*/ 25908 w 7164417"/>
                  <a:gd name="connsiteY1970" fmla="*/ 437959 h 2489358"/>
                  <a:gd name="connsiteX1971" fmla="*/ 25146 w 7164417"/>
                  <a:gd name="connsiteY1971" fmla="*/ 441674 h 2489358"/>
                  <a:gd name="connsiteX1972" fmla="*/ 0 w 7164417"/>
                  <a:gd name="connsiteY1972" fmla="*/ 438626 h 2489358"/>
                  <a:gd name="connsiteX1973" fmla="*/ 3294125 w 7164417"/>
                  <a:gd name="connsiteY1973" fmla="*/ 428625 h 2489358"/>
                  <a:gd name="connsiteX1974" fmla="*/ 3302317 w 7164417"/>
                  <a:gd name="connsiteY1974" fmla="*/ 429673 h 2489358"/>
                  <a:gd name="connsiteX1975" fmla="*/ 3309460 w 7164417"/>
                  <a:gd name="connsiteY1975" fmla="*/ 434626 h 2489358"/>
                  <a:gd name="connsiteX1976" fmla="*/ 3301269 w 7164417"/>
                  <a:gd name="connsiteY1976" fmla="*/ 433578 h 2489358"/>
                  <a:gd name="connsiteX1977" fmla="*/ 2897029 w 7164417"/>
                  <a:gd name="connsiteY1977" fmla="*/ 424815 h 2489358"/>
                  <a:gd name="connsiteX1978" fmla="*/ 2904268 w 7164417"/>
                  <a:gd name="connsiteY1978" fmla="*/ 424815 h 2489358"/>
                  <a:gd name="connsiteX1979" fmla="*/ 2917126 w 7164417"/>
                  <a:gd name="connsiteY1979" fmla="*/ 430720 h 2489358"/>
                  <a:gd name="connsiteX1980" fmla="*/ 2909887 w 7164417"/>
                  <a:gd name="connsiteY1980" fmla="*/ 430720 h 2489358"/>
                  <a:gd name="connsiteX1981" fmla="*/ 2909983 w 7164417"/>
                  <a:gd name="connsiteY1981" fmla="*/ 430625 h 2489358"/>
                  <a:gd name="connsiteX1982" fmla="*/ 2393632 w 7164417"/>
                  <a:gd name="connsiteY1982" fmla="*/ 417290 h 2489358"/>
                  <a:gd name="connsiteX1983" fmla="*/ 2412206 w 7164417"/>
                  <a:gd name="connsiteY1983" fmla="*/ 423005 h 2489358"/>
                  <a:gd name="connsiteX1984" fmla="*/ 2407062 w 7164417"/>
                  <a:gd name="connsiteY1984" fmla="*/ 424052 h 2489358"/>
                  <a:gd name="connsiteX1985" fmla="*/ 2388489 w 7164417"/>
                  <a:gd name="connsiteY1985" fmla="*/ 418337 h 2489358"/>
                  <a:gd name="connsiteX1986" fmla="*/ 3272884 w 7164417"/>
                  <a:gd name="connsiteY1986" fmla="*/ 413766 h 2489358"/>
                  <a:gd name="connsiteX1987" fmla="*/ 3280981 w 7164417"/>
                  <a:gd name="connsiteY1987" fmla="*/ 414814 h 2489358"/>
                  <a:gd name="connsiteX1988" fmla="*/ 3288029 w 7164417"/>
                  <a:gd name="connsiteY1988" fmla="*/ 419767 h 2489358"/>
                  <a:gd name="connsiteX1989" fmla="*/ 3279838 w 7164417"/>
                  <a:gd name="connsiteY1989" fmla="*/ 418719 h 2489358"/>
                  <a:gd name="connsiteX1990" fmla="*/ 3279933 w 7164417"/>
                  <a:gd name="connsiteY1990" fmla="*/ 418719 h 2489358"/>
                  <a:gd name="connsiteX1991" fmla="*/ 7620 w 7164417"/>
                  <a:gd name="connsiteY1991" fmla="*/ 410813 h 2489358"/>
                  <a:gd name="connsiteX1992" fmla="*/ 24194 w 7164417"/>
                  <a:gd name="connsiteY1992" fmla="*/ 412909 h 2489358"/>
                  <a:gd name="connsiteX1993" fmla="*/ 21908 w 7164417"/>
                  <a:gd name="connsiteY1993" fmla="*/ 420243 h 2489358"/>
                  <a:gd name="connsiteX1994" fmla="*/ 5334 w 7164417"/>
                  <a:gd name="connsiteY1994" fmla="*/ 418148 h 2489358"/>
                  <a:gd name="connsiteX1995" fmla="*/ 7620 w 7164417"/>
                  <a:gd name="connsiteY1995" fmla="*/ 410813 h 2489358"/>
                  <a:gd name="connsiteX1996" fmla="*/ 2858643 w 7164417"/>
                  <a:gd name="connsiteY1996" fmla="*/ 407479 h 2489358"/>
                  <a:gd name="connsiteX1997" fmla="*/ 2865882 w 7164417"/>
                  <a:gd name="connsiteY1997" fmla="*/ 407670 h 2489358"/>
                  <a:gd name="connsiteX1998" fmla="*/ 2878645 w 7164417"/>
                  <a:gd name="connsiteY1998" fmla="*/ 413385 h 2489358"/>
                  <a:gd name="connsiteX1999" fmla="*/ 2871406 w 7164417"/>
                  <a:gd name="connsiteY1999" fmla="*/ 413385 h 2489358"/>
                  <a:gd name="connsiteX2000" fmla="*/ 2871406 w 7164417"/>
                  <a:gd name="connsiteY2000" fmla="*/ 413194 h 2489358"/>
                  <a:gd name="connsiteX2001" fmla="*/ 2337911 w 7164417"/>
                  <a:gd name="connsiteY2001" fmla="*/ 400049 h 2489358"/>
                  <a:gd name="connsiteX2002" fmla="*/ 2356485 w 7164417"/>
                  <a:gd name="connsiteY2002" fmla="*/ 405764 h 2489358"/>
                  <a:gd name="connsiteX2003" fmla="*/ 2351246 w 7164417"/>
                  <a:gd name="connsiteY2003" fmla="*/ 406812 h 2489358"/>
                  <a:gd name="connsiteX2004" fmla="*/ 2332672 w 7164417"/>
                  <a:gd name="connsiteY2004" fmla="*/ 401097 h 2489358"/>
                  <a:gd name="connsiteX2005" fmla="*/ 3251929 w 7164417"/>
                  <a:gd name="connsiteY2005" fmla="*/ 399098 h 2489358"/>
                  <a:gd name="connsiteX2006" fmla="*/ 3260026 w 7164417"/>
                  <a:gd name="connsiteY2006" fmla="*/ 400145 h 2489358"/>
                  <a:gd name="connsiteX2007" fmla="*/ 3266979 w 7164417"/>
                  <a:gd name="connsiteY2007" fmla="*/ 405003 h 2489358"/>
                  <a:gd name="connsiteX2008" fmla="*/ 3258883 w 7164417"/>
                  <a:gd name="connsiteY2008" fmla="*/ 403955 h 2489358"/>
                  <a:gd name="connsiteX2009" fmla="*/ 2820447 w 7164417"/>
                  <a:gd name="connsiteY2009" fmla="*/ 390144 h 2489358"/>
                  <a:gd name="connsiteX2010" fmla="*/ 2827687 w 7164417"/>
                  <a:gd name="connsiteY2010" fmla="*/ 390334 h 2489358"/>
                  <a:gd name="connsiteX2011" fmla="*/ 2840355 w 7164417"/>
                  <a:gd name="connsiteY2011" fmla="*/ 396049 h 2489358"/>
                  <a:gd name="connsiteX2012" fmla="*/ 2833116 w 7164417"/>
                  <a:gd name="connsiteY2012" fmla="*/ 395859 h 2489358"/>
                  <a:gd name="connsiteX2013" fmla="*/ 15812 w 7164417"/>
                  <a:gd name="connsiteY2013" fmla="*/ 389287 h 2489358"/>
                  <a:gd name="connsiteX2014" fmla="*/ 32195 w 7164417"/>
                  <a:gd name="connsiteY2014" fmla="*/ 391478 h 2489358"/>
                  <a:gd name="connsiteX2015" fmla="*/ 29337 w 7164417"/>
                  <a:gd name="connsiteY2015" fmla="*/ 398526 h 2489358"/>
                  <a:gd name="connsiteX2016" fmla="*/ 12954 w 7164417"/>
                  <a:gd name="connsiteY2016" fmla="*/ 396431 h 2489358"/>
                  <a:gd name="connsiteX2017" fmla="*/ 3231165 w 7164417"/>
                  <a:gd name="connsiteY2017" fmla="*/ 384524 h 2489358"/>
                  <a:gd name="connsiteX2018" fmla="*/ 3239261 w 7164417"/>
                  <a:gd name="connsiteY2018" fmla="*/ 385572 h 2489358"/>
                  <a:gd name="connsiteX2019" fmla="*/ 3246119 w 7164417"/>
                  <a:gd name="connsiteY2019" fmla="*/ 390430 h 2489358"/>
                  <a:gd name="connsiteX2020" fmla="*/ 3238023 w 7164417"/>
                  <a:gd name="connsiteY2020" fmla="*/ 389382 h 2489358"/>
                  <a:gd name="connsiteX2021" fmla="*/ 2282285 w 7164417"/>
                  <a:gd name="connsiteY2021" fmla="*/ 382904 h 2489358"/>
                  <a:gd name="connsiteX2022" fmla="*/ 2300763 w 7164417"/>
                  <a:gd name="connsiteY2022" fmla="*/ 388619 h 2489358"/>
                  <a:gd name="connsiteX2023" fmla="*/ 2295525 w 7164417"/>
                  <a:gd name="connsiteY2023" fmla="*/ 389667 h 2489358"/>
                  <a:gd name="connsiteX2024" fmla="*/ 2276951 w 7164417"/>
                  <a:gd name="connsiteY2024" fmla="*/ 383952 h 2489358"/>
                  <a:gd name="connsiteX2025" fmla="*/ 2782538 w 7164417"/>
                  <a:gd name="connsiteY2025" fmla="*/ 373189 h 2489358"/>
                  <a:gd name="connsiteX2026" fmla="*/ 2789872 w 7164417"/>
                  <a:gd name="connsiteY2026" fmla="*/ 373380 h 2489358"/>
                  <a:gd name="connsiteX2027" fmla="*/ 2802445 w 7164417"/>
                  <a:gd name="connsiteY2027" fmla="*/ 379000 h 2489358"/>
                  <a:gd name="connsiteX2028" fmla="*/ 2795206 w 7164417"/>
                  <a:gd name="connsiteY2028" fmla="*/ 378809 h 2489358"/>
                  <a:gd name="connsiteX2029" fmla="*/ 2795111 w 7164417"/>
                  <a:gd name="connsiteY2029" fmla="*/ 378809 h 2489358"/>
                  <a:gd name="connsiteX2030" fmla="*/ 3210686 w 7164417"/>
                  <a:gd name="connsiteY2030" fmla="*/ 370237 h 2489358"/>
                  <a:gd name="connsiteX2031" fmla="*/ 3218782 w 7164417"/>
                  <a:gd name="connsiteY2031" fmla="*/ 371284 h 2489358"/>
                  <a:gd name="connsiteX2032" fmla="*/ 3225640 w 7164417"/>
                  <a:gd name="connsiteY2032" fmla="*/ 376047 h 2489358"/>
                  <a:gd name="connsiteX2033" fmla="*/ 3217544 w 7164417"/>
                  <a:gd name="connsiteY2033" fmla="*/ 374999 h 2489358"/>
                  <a:gd name="connsiteX2034" fmla="*/ 3217449 w 7164417"/>
                  <a:gd name="connsiteY2034" fmla="*/ 374999 h 2489358"/>
                  <a:gd name="connsiteX2035" fmla="*/ 25718 w 7164417"/>
                  <a:gd name="connsiteY2035" fmla="*/ 368522 h 2489358"/>
                  <a:gd name="connsiteX2036" fmla="*/ 41910 w 7164417"/>
                  <a:gd name="connsiteY2036" fmla="*/ 370713 h 2489358"/>
                  <a:gd name="connsiteX2037" fmla="*/ 38481 w 7164417"/>
                  <a:gd name="connsiteY2037" fmla="*/ 377571 h 2489358"/>
                  <a:gd name="connsiteX2038" fmla="*/ 22289 w 7164417"/>
                  <a:gd name="connsiteY2038" fmla="*/ 375380 h 2489358"/>
                  <a:gd name="connsiteX2039" fmla="*/ 25718 w 7164417"/>
                  <a:gd name="connsiteY2039" fmla="*/ 368522 h 2489358"/>
                  <a:gd name="connsiteX2040" fmla="*/ 2226849 w 7164417"/>
                  <a:gd name="connsiteY2040" fmla="*/ 365759 h 2489358"/>
                  <a:gd name="connsiteX2041" fmla="*/ 2245328 w 7164417"/>
                  <a:gd name="connsiteY2041" fmla="*/ 371474 h 2489358"/>
                  <a:gd name="connsiteX2042" fmla="*/ 2239994 w 7164417"/>
                  <a:gd name="connsiteY2042" fmla="*/ 372522 h 2489358"/>
                  <a:gd name="connsiteX2043" fmla="*/ 2221515 w 7164417"/>
                  <a:gd name="connsiteY2043" fmla="*/ 366807 h 2489358"/>
                  <a:gd name="connsiteX2044" fmla="*/ 2744914 w 7164417"/>
                  <a:gd name="connsiteY2044" fmla="*/ 356330 h 2489358"/>
                  <a:gd name="connsiteX2045" fmla="*/ 2752249 w 7164417"/>
                  <a:gd name="connsiteY2045" fmla="*/ 356521 h 2489358"/>
                  <a:gd name="connsiteX2046" fmla="*/ 2764726 w 7164417"/>
                  <a:gd name="connsiteY2046" fmla="*/ 362140 h 2489358"/>
                  <a:gd name="connsiteX2047" fmla="*/ 2757392 w 7164417"/>
                  <a:gd name="connsiteY2047" fmla="*/ 361950 h 2489358"/>
                  <a:gd name="connsiteX2048" fmla="*/ 3190303 w 7164417"/>
                  <a:gd name="connsiteY2048" fmla="*/ 356140 h 2489358"/>
                  <a:gd name="connsiteX2049" fmla="*/ 3198304 w 7164417"/>
                  <a:gd name="connsiteY2049" fmla="*/ 357187 h 2489358"/>
                  <a:gd name="connsiteX2050" fmla="*/ 3205066 w 7164417"/>
                  <a:gd name="connsiteY2050" fmla="*/ 361855 h 2489358"/>
                  <a:gd name="connsiteX2051" fmla="*/ 3197065 w 7164417"/>
                  <a:gd name="connsiteY2051" fmla="*/ 360807 h 2489358"/>
                  <a:gd name="connsiteX2052" fmla="*/ 2171509 w 7164417"/>
                  <a:gd name="connsiteY2052" fmla="*/ 348710 h 2489358"/>
                  <a:gd name="connsiteX2053" fmla="*/ 2189988 w 7164417"/>
                  <a:gd name="connsiteY2053" fmla="*/ 354425 h 2489358"/>
                  <a:gd name="connsiteX2054" fmla="*/ 2184558 w 7164417"/>
                  <a:gd name="connsiteY2054" fmla="*/ 355377 h 2489358"/>
                  <a:gd name="connsiteX2055" fmla="*/ 2166080 w 7164417"/>
                  <a:gd name="connsiteY2055" fmla="*/ 349662 h 2489358"/>
                  <a:gd name="connsiteX2056" fmla="*/ 37338 w 7164417"/>
                  <a:gd name="connsiteY2056" fmla="*/ 348329 h 2489358"/>
                  <a:gd name="connsiteX2057" fmla="*/ 53245 w 7164417"/>
                  <a:gd name="connsiteY2057" fmla="*/ 350615 h 2489358"/>
                  <a:gd name="connsiteX2058" fmla="*/ 49244 w 7164417"/>
                  <a:gd name="connsiteY2058" fmla="*/ 357283 h 2489358"/>
                  <a:gd name="connsiteX2059" fmla="*/ 33242 w 7164417"/>
                  <a:gd name="connsiteY2059" fmla="*/ 354997 h 2489358"/>
                  <a:gd name="connsiteX2060" fmla="*/ 33338 w 7164417"/>
                  <a:gd name="connsiteY2060" fmla="*/ 354997 h 2489358"/>
                  <a:gd name="connsiteX2061" fmla="*/ 37338 w 7164417"/>
                  <a:gd name="connsiteY2061" fmla="*/ 348329 h 2489358"/>
                  <a:gd name="connsiteX2062" fmla="*/ 3170300 w 7164417"/>
                  <a:gd name="connsiteY2062" fmla="*/ 342043 h 2489358"/>
                  <a:gd name="connsiteX2063" fmla="*/ 3178301 w 7164417"/>
                  <a:gd name="connsiteY2063" fmla="*/ 343091 h 2489358"/>
                  <a:gd name="connsiteX2064" fmla="*/ 3184969 w 7164417"/>
                  <a:gd name="connsiteY2064" fmla="*/ 347758 h 2489358"/>
                  <a:gd name="connsiteX2065" fmla="*/ 3176968 w 7164417"/>
                  <a:gd name="connsiteY2065" fmla="*/ 346710 h 2489358"/>
                  <a:gd name="connsiteX2066" fmla="*/ 2707576 w 7164417"/>
                  <a:gd name="connsiteY2066" fmla="*/ 339661 h 2489358"/>
                  <a:gd name="connsiteX2067" fmla="*/ 2714911 w 7164417"/>
                  <a:gd name="connsiteY2067" fmla="*/ 339852 h 2489358"/>
                  <a:gd name="connsiteX2068" fmla="*/ 2727293 w 7164417"/>
                  <a:gd name="connsiteY2068" fmla="*/ 345376 h 2489358"/>
                  <a:gd name="connsiteX2069" fmla="*/ 2719959 w 7164417"/>
                  <a:gd name="connsiteY2069" fmla="*/ 345186 h 2489358"/>
                  <a:gd name="connsiteX2070" fmla="*/ 2116359 w 7164417"/>
                  <a:gd name="connsiteY2070" fmla="*/ 331660 h 2489358"/>
                  <a:gd name="connsiteX2071" fmla="*/ 2134743 w 7164417"/>
                  <a:gd name="connsiteY2071" fmla="*/ 337375 h 2489358"/>
                  <a:gd name="connsiteX2072" fmla="*/ 2129218 w 7164417"/>
                  <a:gd name="connsiteY2072" fmla="*/ 338327 h 2489358"/>
                  <a:gd name="connsiteX2073" fmla="*/ 2110835 w 7164417"/>
                  <a:gd name="connsiteY2073" fmla="*/ 332612 h 2489358"/>
                  <a:gd name="connsiteX2074" fmla="*/ 50578 w 7164417"/>
                  <a:gd name="connsiteY2074" fmla="*/ 328708 h 2489358"/>
                  <a:gd name="connsiteX2075" fmla="*/ 66294 w 7164417"/>
                  <a:gd name="connsiteY2075" fmla="*/ 330994 h 2489358"/>
                  <a:gd name="connsiteX2076" fmla="*/ 61817 w 7164417"/>
                  <a:gd name="connsiteY2076" fmla="*/ 337471 h 2489358"/>
                  <a:gd name="connsiteX2077" fmla="*/ 46006 w 7164417"/>
                  <a:gd name="connsiteY2077" fmla="*/ 335185 h 2489358"/>
                  <a:gd name="connsiteX2078" fmla="*/ 3150488 w 7164417"/>
                  <a:gd name="connsiteY2078" fmla="*/ 328231 h 2489358"/>
                  <a:gd name="connsiteX2079" fmla="*/ 3158489 w 7164417"/>
                  <a:gd name="connsiteY2079" fmla="*/ 329279 h 2489358"/>
                  <a:gd name="connsiteX2080" fmla="*/ 3165061 w 7164417"/>
                  <a:gd name="connsiteY2080" fmla="*/ 333851 h 2489358"/>
                  <a:gd name="connsiteX2081" fmla="*/ 3157060 w 7164417"/>
                  <a:gd name="connsiteY2081" fmla="*/ 332803 h 2489358"/>
                  <a:gd name="connsiteX2082" fmla="*/ 2670524 w 7164417"/>
                  <a:gd name="connsiteY2082" fmla="*/ 322993 h 2489358"/>
                  <a:gd name="connsiteX2083" fmla="*/ 2677858 w 7164417"/>
                  <a:gd name="connsiteY2083" fmla="*/ 323183 h 2489358"/>
                  <a:gd name="connsiteX2084" fmla="*/ 2690145 w 7164417"/>
                  <a:gd name="connsiteY2084" fmla="*/ 328707 h 2489358"/>
                  <a:gd name="connsiteX2085" fmla="*/ 2682811 w 7164417"/>
                  <a:gd name="connsiteY2085" fmla="*/ 328517 h 2489358"/>
                  <a:gd name="connsiteX2086" fmla="*/ 2061305 w 7164417"/>
                  <a:gd name="connsiteY2086" fmla="*/ 314610 h 2489358"/>
                  <a:gd name="connsiteX2087" fmla="*/ 2079688 w 7164417"/>
                  <a:gd name="connsiteY2087" fmla="*/ 320230 h 2489358"/>
                  <a:gd name="connsiteX2088" fmla="*/ 2074163 w 7164417"/>
                  <a:gd name="connsiteY2088" fmla="*/ 321182 h 2489358"/>
                  <a:gd name="connsiteX2089" fmla="*/ 2074068 w 7164417"/>
                  <a:gd name="connsiteY2089" fmla="*/ 321278 h 2489358"/>
                  <a:gd name="connsiteX2090" fmla="*/ 2055685 w 7164417"/>
                  <a:gd name="connsiteY2090" fmla="*/ 315563 h 2489358"/>
                  <a:gd name="connsiteX2091" fmla="*/ 3130962 w 7164417"/>
                  <a:gd name="connsiteY2091" fmla="*/ 314516 h 2489358"/>
                  <a:gd name="connsiteX2092" fmla="*/ 3138868 w 7164417"/>
                  <a:gd name="connsiteY2092" fmla="*/ 315563 h 2489358"/>
                  <a:gd name="connsiteX2093" fmla="*/ 3145345 w 7164417"/>
                  <a:gd name="connsiteY2093" fmla="*/ 320135 h 2489358"/>
                  <a:gd name="connsiteX2094" fmla="*/ 3137439 w 7164417"/>
                  <a:gd name="connsiteY2094" fmla="*/ 318992 h 2489358"/>
                  <a:gd name="connsiteX2095" fmla="*/ 3137439 w 7164417"/>
                  <a:gd name="connsiteY2095" fmla="*/ 319087 h 2489358"/>
                  <a:gd name="connsiteX2096" fmla="*/ 65437 w 7164417"/>
                  <a:gd name="connsiteY2096" fmla="*/ 309848 h 2489358"/>
                  <a:gd name="connsiteX2097" fmla="*/ 80963 w 7164417"/>
                  <a:gd name="connsiteY2097" fmla="*/ 312230 h 2489358"/>
                  <a:gd name="connsiteX2098" fmla="*/ 75914 w 7164417"/>
                  <a:gd name="connsiteY2098" fmla="*/ 318421 h 2489358"/>
                  <a:gd name="connsiteX2099" fmla="*/ 60293 w 7164417"/>
                  <a:gd name="connsiteY2099" fmla="*/ 316040 h 2489358"/>
                  <a:gd name="connsiteX2100" fmla="*/ 2633758 w 7164417"/>
                  <a:gd name="connsiteY2100" fmla="*/ 306609 h 2489358"/>
                  <a:gd name="connsiteX2101" fmla="*/ 2641092 w 7164417"/>
                  <a:gd name="connsiteY2101" fmla="*/ 306895 h 2489358"/>
                  <a:gd name="connsiteX2102" fmla="*/ 2653284 w 7164417"/>
                  <a:gd name="connsiteY2102" fmla="*/ 312325 h 2489358"/>
                  <a:gd name="connsiteX2103" fmla="*/ 2645950 w 7164417"/>
                  <a:gd name="connsiteY2103" fmla="*/ 312039 h 2489358"/>
                  <a:gd name="connsiteX2104" fmla="*/ 2018980 w 7164417"/>
                  <a:gd name="connsiteY2104" fmla="*/ 304313 h 2489358"/>
                  <a:gd name="connsiteX2105" fmla="*/ 2019014 w 7164417"/>
                  <a:gd name="connsiteY2105" fmla="*/ 304323 h 2489358"/>
                  <a:gd name="connsiteX2106" fmla="*/ 2018919 w 7164417"/>
                  <a:gd name="connsiteY2106" fmla="*/ 304323 h 2489358"/>
                  <a:gd name="connsiteX2107" fmla="*/ 3111531 w 7164417"/>
                  <a:gd name="connsiteY2107" fmla="*/ 300990 h 2489358"/>
                  <a:gd name="connsiteX2108" fmla="*/ 3119437 w 7164417"/>
                  <a:gd name="connsiteY2108" fmla="*/ 302133 h 2489358"/>
                  <a:gd name="connsiteX2109" fmla="*/ 3125914 w 7164417"/>
                  <a:gd name="connsiteY2109" fmla="*/ 306610 h 2489358"/>
                  <a:gd name="connsiteX2110" fmla="*/ 3118008 w 7164417"/>
                  <a:gd name="connsiteY2110" fmla="*/ 305467 h 2489358"/>
                  <a:gd name="connsiteX2111" fmla="*/ 2006250 w 7164417"/>
                  <a:gd name="connsiteY2111" fmla="*/ 297751 h 2489358"/>
                  <a:gd name="connsiteX2112" fmla="*/ 2024538 w 7164417"/>
                  <a:gd name="connsiteY2112" fmla="*/ 303371 h 2489358"/>
                  <a:gd name="connsiteX2113" fmla="*/ 2018980 w 7164417"/>
                  <a:gd name="connsiteY2113" fmla="*/ 304313 h 2489358"/>
                  <a:gd name="connsiteX2114" fmla="*/ 2000630 w 7164417"/>
                  <a:gd name="connsiteY2114" fmla="*/ 298703 h 2489358"/>
                  <a:gd name="connsiteX2115" fmla="*/ 81725 w 7164417"/>
                  <a:gd name="connsiteY2115" fmla="*/ 291560 h 2489358"/>
                  <a:gd name="connsiteX2116" fmla="*/ 97060 w 7164417"/>
                  <a:gd name="connsiteY2116" fmla="*/ 293942 h 2489358"/>
                  <a:gd name="connsiteX2117" fmla="*/ 91535 w 7164417"/>
                  <a:gd name="connsiteY2117" fmla="*/ 299942 h 2489358"/>
                  <a:gd name="connsiteX2118" fmla="*/ 76105 w 7164417"/>
                  <a:gd name="connsiteY2118" fmla="*/ 297561 h 2489358"/>
                  <a:gd name="connsiteX2119" fmla="*/ 2597277 w 7164417"/>
                  <a:gd name="connsiteY2119" fmla="*/ 290226 h 2489358"/>
                  <a:gd name="connsiteX2120" fmla="*/ 2604611 w 7164417"/>
                  <a:gd name="connsiteY2120" fmla="*/ 290512 h 2489358"/>
                  <a:gd name="connsiteX2121" fmla="*/ 2616708 w 7164417"/>
                  <a:gd name="connsiteY2121" fmla="*/ 295942 h 2489358"/>
                  <a:gd name="connsiteX2122" fmla="*/ 2609374 w 7164417"/>
                  <a:gd name="connsiteY2122" fmla="*/ 295656 h 2489358"/>
                  <a:gd name="connsiteX2123" fmla="*/ 3090005 w 7164417"/>
                  <a:gd name="connsiteY2123" fmla="*/ 288035 h 2489358"/>
                  <a:gd name="connsiteX2124" fmla="*/ 3101911 w 7164417"/>
                  <a:gd name="connsiteY2124" fmla="*/ 289654 h 2489358"/>
                  <a:gd name="connsiteX2125" fmla="*/ 3106578 w 7164417"/>
                  <a:gd name="connsiteY2125" fmla="*/ 292988 h 2489358"/>
                  <a:gd name="connsiteX2126" fmla="*/ 3098768 w 7164417"/>
                  <a:gd name="connsiteY2126" fmla="*/ 291845 h 2489358"/>
                  <a:gd name="connsiteX2127" fmla="*/ 3097149 w 7164417"/>
                  <a:gd name="connsiteY2127" fmla="*/ 290797 h 2489358"/>
                  <a:gd name="connsiteX2128" fmla="*/ 3093148 w 7164417"/>
                  <a:gd name="connsiteY2128" fmla="*/ 290226 h 2489358"/>
                  <a:gd name="connsiteX2129" fmla="*/ 3043522 w 7164417"/>
                  <a:gd name="connsiteY2129" fmla="*/ 281654 h 2489358"/>
                  <a:gd name="connsiteX2130" fmla="*/ 3059048 w 7164417"/>
                  <a:gd name="connsiteY2130" fmla="*/ 283749 h 2489358"/>
                  <a:gd name="connsiteX2131" fmla="*/ 3062382 w 7164417"/>
                  <a:gd name="connsiteY2131" fmla="*/ 285940 h 2489358"/>
                  <a:gd name="connsiteX2132" fmla="*/ 3046952 w 7164417"/>
                  <a:gd name="connsiteY2132" fmla="*/ 283845 h 2489358"/>
                  <a:gd name="connsiteX2133" fmla="*/ 3046856 w 7164417"/>
                  <a:gd name="connsiteY2133" fmla="*/ 283845 h 2489358"/>
                  <a:gd name="connsiteX2134" fmla="*/ 1951482 w 7164417"/>
                  <a:gd name="connsiteY2134" fmla="*/ 280892 h 2489358"/>
                  <a:gd name="connsiteX2135" fmla="*/ 1969770 w 7164417"/>
                  <a:gd name="connsiteY2135" fmla="*/ 286511 h 2489358"/>
                  <a:gd name="connsiteX2136" fmla="*/ 1964055 w 7164417"/>
                  <a:gd name="connsiteY2136" fmla="*/ 287369 h 2489358"/>
                  <a:gd name="connsiteX2137" fmla="*/ 1945767 w 7164417"/>
                  <a:gd name="connsiteY2137" fmla="*/ 281749 h 2489358"/>
                  <a:gd name="connsiteX2138" fmla="*/ 2997040 w 7164417"/>
                  <a:gd name="connsiteY2138" fmla="*/ 275558 h 2489358"/>
                  <a:gd name="connsiteX2139" fmla="*/ 3012566 w 7164417"/>
                  <a:gd name="connsiteY2139" fmla="*/ 277558 h 2489358"/>
                  <a:gd name="connsiteX2140" fmla="*/ 3015995 w 7164417"/>
                  <a:gd name="connsiteY2140" fmla="*/ 279844 h 2489358"/>
                  <a:gd name="connsiteX2141" fmla="*/ 3000565 w 7164417"/>
                  <a:gd name="connsiteY2141" fmla="*/ 277844 h 2489358"/>
                  <a:gd name="connsiteX2142" fmla="*/ 2561082 w 7164417"/>
                  <a:gd name="connsiteY2142" fmla="*/ 274034 h 2489358"/>
                  <a:gd name="connsiteX2143" fmla="*/ 2568416 w 7164417"/>
                  <a:gd name="connsiteY2143" fmla="*/ 274320 h 2489358"/>
                  <a:gd name="connsiteX2144" fmla="*/ 2580418 w 7164417"/>
                  <a:gd name="connsiteY2144" fmla="*/ 279654 h 2489358"/>
                  <a:gd name="connsiteX2145" fmla="*/ 2573083 w 7164417"/>
                  <a:gd name="connsiteY2145" fmla="*/ 279368 h 2489358"/>
                  <a:gd name="connsiteX2146" fmla="*/ 2573083 w 7164417"/>
                  <a:gd name="connsiteY2146" fmla="*/ 279463 h 2489358"/>
                  <a:gd name="connsiteX2147" fmla="*/ 99536 w 7164417"/>
                  <a:gd name="connsiteY2147" fmla="*/ 273939 h 2489358"/>
                  <a:gd name="connsiteX2148" fmla="*/ 114586 w 7164417"/>
                  <a:gd name="connsiteY2148" fmla="*/ 276416 h 2489358"/>
                  <a:gd name="connsiteX2149" fmla="*/ 108585 w 7164417"/>
                  <a:gd name="connsiteY2149" fmla="*/ 282226 h 2489358"/>
                  <a:gd name="connsiteX2150" fmla="*/ 93440 w 7164417"/>
                  <a:gd name="connsiteY2150" fmla="*/ 279749 h 2489358"/>
                  <a:gd name="connsiteX2151" fmla="*/ 2950654 w 7164417"/>
                  <a:gd name="connsiteY2151" fmla="*/ 269843 h 2489358"/>
                  <a:gd name="connsiteX2152" fmla="*/ 2966084 w 7164417"/>
                  <a:gd name="connsiteY2152" fmla="*/ 271748 h 2489358"/>
                  <a:gd name="connsiteX2153" fmla="*/ 2969704 w 7164417"/>
                  <a:gd name="connsiteY2153" fmla="*/ 274034 h 2489358"/>
                  <a:gd name="connsiteX2154" fmla="*/ 2954368 w 7164417"/>
                  <a:gd name="connsiteY2154" fmla="*/ 272129 h 2489358"/>
                  <a:gd name="connsiteX2155" fmla="*/ 2904457 w 7164417"/>
                  <a:gd name="connsiteY2155" fmla="*/ 264414 h 2489358"/>
                  <a:gd name="connsiteX2156" fmla="*/ 2919793 w 7164417"/>
                  <a:gd name="connsiteY2156" fmla="*/ 266223 h 2489358"/>
                  <a:gd name="connsiteX2157" fmla="*/ 2923603 w 7164417"/>
                  <a:gd name="connsiteY2157" fmla="*/ 268509 h 2489358"/>
                  <a:gd name="connsiteX2158" fmla="*/ 2908267 w 7164417"/>
                  <a:gd name="connsiteY2158" fmla="*/ 266700 h 2489358"/>
                  <a:gd name="connsiteX2159" fmla="*/ 2908363 w 7164417"/>
                  <a:gd name="connsiteY2159" fmla="*/ 266700 h 2489358"/>
                  <a:gd name="connsiteX2160" fmla="*/ 1896713 w 7164417"/>
                  <a:gd name="connsiteY2160" fmla="*/ 263937 h 2489358"/>
                  <a:gd name="connsiteX2161" fmla="*/ 1914905 w 7164417"/>
                  <a:gd name="connsiteY2161" fmla="*/ 269557 h 2489358"/>
                  <a:gd name="connsiteX2162" fmla="*/ 1909191 w 7164417"/>
                  <a:gd name="connsiteY2162" fmla="*/ 270414 h 2489358"/>
                  <a:gd name="connsiteX2163" fmla="*/ 1890903 w 7164417"/>
                  <a:gd name="connsiteY2163" fmla="*/ 264794 h 2489358"/>
                  <a:gd name="connsiteX2164" fmla="*/ 2858356 w 7164417"/>
                  <a:gd name="connsiteY2164" fmla="*/ 259175 h 2489358"/>
                  <a:gd name="connsiteX2165" fmla="*/ 2873692 w 7164417"/>
                  <a:gd name="connsiteY2165" fmla="*/ 260889 h 2489358"/>
                  <a:gd name="connsiteX2166" fmla="*/ 2877692 w 7164417"/>
                  <a:gd name="connsiteY2166" fmla="*/ 263271 h 2489358"/>
                  <a:gd name="connsiteX2167" fmla="*/ 2862452 w 7164417"/>
                  <a:gd name="connsiteY2167" fmla="*/ 261556 h 2489358"/>
                  <a:gd name="connsiteX2168" fmla="*/ 2525172 w 7164417"/>
                  <a:gd name="connsiteY2168" fmla="*/ 258032 h 2489358"/>
                  <a:gd name="connsiteX2169" fmla="*/ 2532507 w 7164417"/>
                  <a:gd name="connsiteY2169" fmla="*/ 258318 h 2489358"/>
                  <a:gd name="connsiteX2170" fmla="*/ 2544413 w 7164417"/>
                  <a:gd name="connsiteY2170" fmla="*/ 263652 h 2489358"/>
                  <a:gd name="connsiteX2171" fmla="*/ 2537079 w 7164417"/>
                  <a:gd name="connsiteY2171" fmla="*/ 263366 h 2489358"/>
                  <a:gd name="connsiteX2172" fmla="*/ 118777 w 7164417"/>
                  <a:gd name="connsiteY2172" fmla="*/ 256889 h 2489358"/>
                  <a:gd name="connsiteX2173" fmla="*/ 133636 w 7164417"/>
                  <a:gd name="connsiteY2173" fmla="*/ 259366 h 2489358"/>
                  <a:gd name="connsiteX2174" fmla="*/ 127159 w 7164417"/>
                  <a:gd name="connsiteY2174" fmla="*/ 264986 h 2489358"/>
                  <a:gd name="connsiteX2175" fmla="*/ 112205 w 7164417"/>
                  <a:gd name="connsiteY2175" fmla="*/ 262509 h 2489358"/>
                  <a:gd name="connsiteX2176" fmla="*/ 118777 w 7164417"/>
                  <a:gd name="connsiteY2176" fmla="*/ 256889 h 2489358"/>
                  <a:gd name="connsiteX2177" fmla="*/ 2812446 w 7164417"/>
                  <a:gd name="connsiteY2177" fmla="*/ 254412 h 2489358"/>
                  <a:gd name="connsiteX2178" fmla="*/ 2827686 w 7164417"/>
                  <a:gd name="connsiteY2178" fmla="*/ 256031 h 2489358"/>
                  <a:gd name="connsiteX2179" fmla="*/ 2831877 w 7164417"/>
                  <a:gd name="connsiteY2179" fmla="*/ 258413 h 2489358"/>
                  <a:gd name="connsiteX2180" fmla="*/ 2816637 w 7164417"/>
                  <a:gd name="connsiteY2180" fmla="*/ 256889 h 2489358"/>
                  <a:gd name="connsiteX2181" fmla="*/ 2816732 w 7164417"/>
                  <a:gd name="connsiteY2181" fmla="*/ 256793 h 2489358"/>
                  <a:gd name="connsiteX2182" fmla="*/ 2766726 w 7164417"/>
                  <a:gd name="connsiteY2182" fmla="*/ 249936 h 2489358"/>
                  <a:gd name="connsiteX2183" fmla="*/ 2781966 w 7164417"/>
                  <a:gd name="connsiteY2183" fmla="*/ 251364 h 2489358"/>
                  <a:gd name="connsiteX2184" fmla="*/ 2786347 w 7164417"/>
                  <a:gd name="connsiteY2184" fmla="*/ 253746 h 2489358"/>
                  <a:gd name="connsiteX2185" fmla="*/ 2771203 w 7164417"/>
                  <a:gd name="connsiteY2185" fmla="*/ 252317 h 2489358"/>
                  <a:gd name="connsiteX2186" fmla="*/ 1842134 w 7164417"/>
                  <a:gd name="connsiteY2186" fmla="*/ 247078 h 2489358"/>
                  <a:gd name="connsiteX2187" fmla="*/ 1860327 w 7164417"/>
                  <a:gd name="connsiteY2187" fmla="*/ 252698 h 2489358"/>
                  <a:gd name="connsiteX2188" fmla="*/ 1854517 w 7164417"/>
                  <a:gd name="connsiteY2188" fmla="*/ 253555 h 2489358"/>
                  <a:gd name="connsiteX2189" fmla="*/ 1836324 w 7164417"/>
                  <a:gd name="connsiteY2189" fmla="*/ 247935 h 2489358"/>
                  <a:gd name="connsiteX2190" fmla="*/ 132302 w 7164417"/>
                  <a:gd name="connsiteY2190" fmla="*/ 245840 h 2489358"/>
                  <a:gd name="connsiteX2191" fmla="*/ 132403 w 7164417"/>
                  <a:gd name="connsiteY2191" fmla="*/ 245857 h 2489358"/>
                  <a:gd name="connsiteX2192" fmla="*/ 132302 w 7164417"/>
                  <a:gd name="connsiteY2192" fmla="*/ 245936 h 2489358"/>
                  <a:gd name="connsiteX2193" fmla="*/ 2721292 w 7164417"/>
                  <a:gd name="connsiteY2193" fmla="*/ 245649 h 2489358"/>
                  <a:gd name="connsiteX2194" fmla="*/ 2736436 w 7164417"/>
                  <a:gd name="connsiteY2194" fmla="*/ 246983 h 2489358"/>
                  <a:gd name="connsiteX2195" fmla="*/ 2741008 w 7164417"/>
                  <a:gd name="connsiteY2195" fmla="*/ 249459 h 2489358"/>
                  <a:gd name="connsiteX2196" fmla="*/ 2725959 w 7164417"/>
                  <a:gd name="connsiteY2196" fmla="*/ 248126 h 2489358"/>
                  <a:gd name="connsiteX2197" fmla="*/ 2489549 w 7164417"/>
                  <a:gd name="connsiteY2197" fmla="*/ 242030 h 2489358"/>
                  <a:gd name="connsiteX2198" fmla="*/ 2496883 w 7164417"/>
                  <a:gd name="connsiteY2198" fmla="*/ 242316 h 2489358"/>
                  <a:gd name="connsiteX2199" fmla="*/ 2508694 w 7164417"/>
                  <a:gd name="connsiteY2199" fmla="*/ 247650 h 2489358"/>
                  <a:gd name="connsiteX2200" fmla="*/ 2501360 w 7164417"/>
                  <a:gd name="connsiteY2200" fmla="*/ 247364 h 2489358"/>
                  <a:gd name="connsiteX2201" fmla="*/ 2676048 w 7164417"/>
                  <a:gd name="connsiteY2201" fmla="*/ 241839 h 2489358"/>
                  <a:gd name="connsiteX2202" fmla="*/ 2691097 w 7164417"/>
                  <a:gd name="connsiteY2202" fmla="*/ 243078 h 2489358"/>
                  <a:gd name="connsiteX2203" fmla="*/ 2695860 w 7164417"/>
                  <a:gd name="connsiteY2203" fmla="*/ 245554 h 2489358"/>
                  <a:gd name="connsiteX2204" fmla="*/ 2680906 w 7164417"/>
                  <a:gd name="connsiteY2204" fmla="*/ 244316 h 2489358"/>
                  <a:gd name="connsiteX2205" fmla="*/ 139256 w 7164417"/>
                  <a:gd name="connsiteY2205" fmla="*/ 240506 h 2489358"/>
                  <a:gd name="connsiteX2206" fmla="*/ 153924 w 7164417"/>
                  <a:gd name="connsiteY2206" fmla="*/ 243078 h 2489358"/>
                  <a:gd name="connsiteX2207" fmla="*/ 147066 w 7164417"/>
                  <a:gd name="connsiteY2207" fmla="*/ 248412 h 2489358"/>
                  <a:gd name="connsiteX2208" fmla="*/ 132403 w 7164417"/>
                  <a:gd name="connsiteY2208" fmla="*/ 245857 h 2489358"/>
                  <a:gd name="connsiteX2209" fmla="*/ 2631090 w 7164417"/>
                  <a:gd name="connsiteY2209" fmla="*/ 238315 h 2489358"/>
                  <a:gd name="connsiteX2210" fmla="*/ 2646044 w 7164417"/>
                  <a:gd name="connsiteY2210" fmla="*/ 239458 h 2489358"/>
                  <a:gd name="connsiteX2211" fmla="*/ 2650997 w 7164417"/>
                  <a:gd name="connsiteY2211" fmla="*/ 241935 h 2489358"/>
                  <a:gd name="connsiteX2212" fmla="*/ 2636138 w 7164417"/>
                  <a:gd name="connsiteY2212" fmla="*/ 240792 h 2489358"/>
                  <a:gd name="connsiteX2213" fmla="*/ 1799909 w 7164417"/>
                  <a:gd name="connsiteY2213" fmla="*/ 236686 h 2489358"/>
                  <a:gd name="connsiteX2214" fmla="*/ 1799939 w 7164417"/>
                  <a:gd name="connsiteY2214" fmla="*/ 236696 h 2489358"/>
                  <a:gd name="connsiteX2215" fmla="*/ 1799844 w 7164417"/>
                  <a:gd name="connsiteY2215" fmla="*/ 236696 h 2489358"/>
                  <a:gd name="connsiteX2216" fmla="*/ 2586322 w 7164417"/>
                  <a:gd name="connsiteY2216" fmla="*/ 235172 h 2489358"/>
                  <a:gd name="connsiteX2217" fmla="*/ 2601181 w 7164417"/>
                  <a:gd name="connsiteY2217" fmla="*/ 236219 h 2489358"/>
                  <a:gd name="connsiteX2218" fmla="*/ 2606325 w 7164417"/>
                  <a:gd name="connsiteY2218" fmla="*/ 238696 h 2489358"/>
                  <a:gd name="connsiteX2219" fmla="*/ 2591561 w 7164417"/>
                  <a:gd name="connsiteY2219" fmla="*/ 237648 h 2489358"/>
                  <a:gd name="connsiteX2220" fmla="*/ 2541936 w 7164417"/>
                  <a:gd name="connsiteY2220" fmla="*/ 232314 h 2489358"/>
                  <a:gd name="connsiteX2221" fmla="*/ 2556700 w 7164417"/>
                  <a:gd name="connsiteY2221" fmla="*/ 233172 h 2489358"/>
                  <a:gd name="connsiteX2222" fmla="*/ 2562034 w 7164417"/>
                  <a:gd name="connsiteY2222" fmla="*/ 235743 h 2489358"/>
                  <a:gd name="connsiteX2223" fmla="*/ 2547365 w 7164417"/>
                  <a:gd name="connsiteY2223" fmla="*/ 234886 h 2489358"/>
                  <a:gd name="connsiteX2224" fmla="*/ 1787651 w 7164417"/>
                  <a:gd name="connsiteY2224" fmla="*/ 230219 h 2489358"/>
                  <a:gd name="connsiteX2225" fmla="*/ 1805749 w 7164417"/>
                  <a:gd name="connsiteY2225" fmla="*/ 235838 h 2489358"/>
                  <a:gd name="connsiteX2226" fmla="*/ 1799909 w 7164417"/>
                  <a:gd name="connsiteY2226" fmla="*/ 236686 h 2489358"/>
                  <a:gd name="connsiteX2227" fmla="*/ 1781746 w 7164417"/>
                  <a:gd name="connsiteY2227" fmla="*/ 231076 h 2489358"/>
                  <a:gd name="connsiteX2228" fmla="*/ 2497835 w 7164417"/>
                  <a:gd name="connsiteY2228" fmla="*/ 229933 h 2489358"/>
                  <a:gd name="connsiteX2229" fmla="*/ 2512504 w 7164417"/>
                  <a:gd name="connsiteY2229" fmla="*/ 230695 h 2489358"/>
                  <a:gd name="connsiteX2230" fmla="*/ 2518028 w 7164417"/>
                  <a:gd name="connsiteY2230" fmla="*/ 233267 h 2489358"/>
                  <a:gd name="connsiteX2231" fmla="*/ 2503455 w 7164417"/>
                  <a:gd name="connsiteY2231" fmla="*/ 232505 h 2489358"/>
                  <a:gd name="connsiteX2232" fmla="*/ 2457450 w 7164417"/>
                  <a:gd name="connsiteY2232" fmla="*/ 228028 h 2489358"/>
                  <a:gd name="connsiteX2233" fmla="*/ 2468594 w 7164417"/>
                  <a:gd name="connsiteY2233" fmla="*/ 228504 h 2489358"/>
                  <a:gd name="connsiteX2234" fmla="*/ 2474309 w 7164417"/>
                  <a:gd name="connsiteY2234" fmla="*/ 231171 h 2489358"/>
                  <a:gd name="connsiteX2235" fmla="*/ 2470595 w 7164417"/>
                  <a:gd name="connsiteY2235" fmla="*/ 230981 h 2489358"/>
                  <a:gd name="connsiteX2236" fmla="*/ 2473452 w 7164417"/>
                  <a:gd name="connsiteY2236" fmla="*/ 232219 h 2489358"/>
                  <a:gd name="connsiteX2237" fmla="*/ 2466118 w 7164417"/>
                  <a:gd name="connsiteY2237" fmla="*/ 231933 h 2489358"/>
                  <a:gd name="connsiteX2238" fmla="*/ 161163 w 7164417"/>
                  <a:gd name="connsiteY2238" fmla="*/ 224790 h 2489358"/>
                  <a:gd name="connsiteX2239" fmla="*/ 175546 w 7164417"/>
                  <a:gd name="connsiteY2239" fmla="*/ 227362 h 2489358"/>
                  <a:gd name="connsiteX2240" fmla="*/ 168212 w 7164417"/>
                  <a:gd name="connsiteY2240" fmla="*/ 232505 h 2489358"/>
                  <a:gd name="connsiteX2241" fmla="*/ 153734 w 7164417"/>
                  <a:gd name="connsiteY2241" fmla="*/ 229934 h 2489358"/>
                  <a:gd name="connsiteX2242" fmla="*/ 1733359 w 7164417"/>
                  <a:gd name="connsiteY2242" fmla="*/ 213550 h 2489358"/>
                  <a:gd name="connsiteX2243" fmla="*/ 1751457 w 7164417"/>
                  <a:gd name="connsiteY2243" fmla="*/ 219170 h 2489358"/>
                  <a:gd name="connsiteX2244" fmla="*/ 1745456 w 7164417"/>
                  <a:gd name="connsiteY2244" fmla="*/ 219932 h 2489358"/>
                  <a:gd name="connsiteX2245" fmla="*/ 1727358 w 7164417"/>
                  <a:gd name="connsiteY2245" fmla="*/ 214312 h 2489358"/>
                  <a:gd name="connsiteX2246" fmla="*/ 184214 w 7164417"/>
                  <a:gd name="connsiteY2246" fmla="*/ 209645 h 2489358"/>
                  <a:gd name="connsiteX2247" fmla="*/ 198406 w 7164417"/>
                  <a:gd name="connsiteY2247" fmla="*/ 212312 h 2489358"/>
                  <a:gd name="connsiteX2248" fmla="*/ 190691 w 7164417"/>
                  <a:gd name="connsiteY2248" fmla="*/ 217265 h 2489358"/>
                  <a:gd name="connsiteX2249" fmla="*/ 176403 w 7164417"/>
                  <a:gd name="connsiteY2249" fmla="*/ 214694 h 2489358"/>
                  <a:gd name="connsiteX2250" fmla="*/ 176403 w 7164417"/>
                  <a:gd name="connsiteY2250" fmla="*/ 214598 h 2489358"/>
                  <a:gd name="connsiteX2251" fmla="*/ 184214 w 7164417"/>
                  <a:gd name="connsiteY2251" fmla="*/ 209645 h 2489358"/>
                  <a:gd name="connsiteX2252" fmla="*/ 1679067 w 7164417"/>
                  <a:gd name="connsiteY2252" fmla="*/ 196786 h 2489358"/>
                  <a:gd name="connsiteX2253" fmla="*/ 1697164 w 7164417"/>
                  <a:gd name="connsiteY2253" fmla="*/ 202406 h 2489358"/>
                  <a:gd name="connsiteX2254" fmla="*/ 1691163 w 7164417"/>
                  <a:gd name="connsiteY2254" fmla="*/ 203168 h 2489358"/>
                  <a:gd name="connsiteX2255" fmla="*/ 1691068 w 7164417"/>
                  <a:gd name="connsiteY2255" fmla="*/ 203168 h 2489358"/>
                  <a:gd name="connsiteX2256" fmla="*/ 1672971 w 7164417"/>
                  <a:gd name="connsiteY2256" fmla="*/ 197548 h 2489358"/>
                  <a:gd name="connsiteX2257" fmla="*/ 208502 w 7164417"/>
                  <a:gd name="connsiteY2257" fmla="*/ 195072 h 2489358"/>
                  <a:gd name="connsiteX2258" fmla="*/ 222504 w 7164417"/>
                  <a:gd name="connsiteY2258" fmla="*/ 197739 h 2489358"/>
                  <a:gd name="connsiteX2259" fmla="*/ 214313 w 7164417"/>
                  <a:gd name="connsiteY2259" fmla="*/ 202502 h 2489358"/>
                  <a:gd name="connsiteX2260" fmla="*/ 200311 w 7164417"/>
                  <a:gd name="connsiteY2260" fmla="*/ 199835 h 2489358"/>
                  <a:gd name="connsiteX2261" fmla="*/ 208502 w 7164417"/>
                  <a:gd name="connsiteY2261" fmla="*/ 195072 h 2489358"/>
                  <a:gd name="connsiteX2262" fmla="*/ 1636844 w 7164417"/>
                  <a:gd name="connsiteY2262" fmla="*/ 186395 h 2489358"/>
                  <a:gd name="connsiteX2263" fmla="*/ 1636871 w 7164417"/>
                  <a:gd name="connsiteY2263" fmla="*/ 186404 h 2489358"/>
                  <a:gd name="connsiteX2264" fmla="*/ 1636776 w 7164417"/>
                  <a:gd name="connsiteY2264" fmla="*/ 186404 h 2489358"/>
                  <a:gd name="connsiteX2265" fmla="*/ 234029 w 7164417"/>
                  <a:gd name="connsiteY2265" fmla="*/ 181070 h 2489358"/>
                  <a:gd name="connsiteX2266" fmla="*/ 247745 w 7164417"/>
                  <a:gd name="connsiteY2266" fmla="*/ 183737 h 2489358"/>
                  <a:gd name="connsiteX2267" fmla="*/ 239173 w 7164417"/>
                  <a:gd name="connsiteY2267" fmla="*/ 188309 h 2489358"/>
                  <a:gd name="connsiteX2268" fmla="*/ 225362 w 7164417"/>
                  <a:gd name="connsiteY2268" fmla="*/ 185642 h 2489358"/>
                  <a:gd name="connsiteX2269" fmla="*/ 225457 w 7164417"/>
                  <a:gd name="connsiteY2269" fmla="*/ 185642 h 2489358"/>
                  <a:gd name="connsiteX2270" fmla="*/ 1624869 w 7164417"/>
                  <a:gd name="connsiteY2270" fmla="*/ 180117 h 2489358"/>
                  <a:gd name="connsiteX2271" fmla="*/ 1642872 w 7164417"/>
                  <a:gd name="connsiteY2271" fmla="*/ 185642 h 2489358"/>
                  <a:gd name="connsiteX2272" fmla="*/ 1636844 w 7164417"/>
                  <a:gd name="connsiteY2272" fmla="*/ 186395 h 2489358"/>
                  <a:gd name="connsiteX2273" fmla="*/ 1618773 w 7164417"/>
                  <a:gd name="connsiteY2273" fmla="*/ 180879 h 2489358"/>
                  <a:gd name="connsiteX2274" fmla="*/ 260604 w 7164417"/>
                  <a:gd name="connsiteY2274" fmla="*/ 167640 h 2489358"/>
                  <a:gd name="connsiteX2275" fmla="*/ 274130 w 7164417"/>
                  <a:gd name="connsiteY2275" fmla="*/ 170307 h 2489358"/>
                  <a:gd name="connsiteX2276" fmla="*/ 265271 w 7164417"/>
                  <a:gd name="connsiteY2276" fmla="*/ 174689 h 2489358"/>
                  <a:gd name="connsiteX2277" fmla="*/ 251651 w 7164417"/>
                  <a:gd name="connsiteY2277" fmla="*/ 172022 h 2489358"/>
                  <a:gd name="connsiteX2278" fmla="*/ 260604 w 7164417"/>
                  <a:gd name="connsiteY2278" fmla="*/ 167640 h 2489358"/>
                  <a:gd name="connsiteX2279" fmla="*/ 1570958 w 7164417"/>
                  <a:gd name="connsiteY2279" fmla="*/ 163448 h 2489358"/>
                  <a:gd name="connsiteX2280" fmla="*/ 1588960 w 7164417"/>
                  <a:gd name="connsiteY2280" fmla="*/ 168973 h 2489358"/>
                  <a:gd name="connsiteX2281" fmla="*/ 1582769 w 7164417"/>
                  <a:gd name="connsiteY2281" fmla="*/ 169735 h 2489358"/>
                  <a:gd name="connsiteX2282" fmla="*/ 1564767 w 7164417"/>
                  <a:gd name="connsiteY2282" fmla="*/ 164210 h 2489358"/>
                  <a:gd name="connsiteX2283" fmla="*/ 288322 w 7164417"/>
                  <a:gd name="connsiteY2283" fmla="*/ 154781 h 2489358"/>
                  <a:gd name="connsiteX2284" fmla="*/ 301562 w 7164417"/>
                  <a:gd name="connsiteY2284" fmla="*/ 157544 h 2489358"/>
                  <a:gd name="connsiteX2285" fmla="*/ 292322 w 7164417"/>
                  <a:gd name="connsiteY2285" fmla="*/ 161735 h 2489358"/>
                  <a:gd name="connsiteX2286" fmla="*/ 278987 w 7164417"/>
                  <a:gd name="connsiteY2286" fmla="*/ 159068 h 2489358"/>
                  <a:gd name="connsiteX2287" fmla="*/ 278987 w 7164417"/>
                  <a:gd name="connsiteY2287" fmla="*/ 158972 h 2489358"/>
                  <a:gd name="connsiteX2288" fmla="*/ 288322 w 7164417"/>
                  <a:gd name="connsiteY2288" fmla="*/ 154781 h 2489358"/>
                  <a:gd name="connsiteX2289" fmla="*/ 1517046 w 7164417"/>
                  <a:gd name="connsiteY2289" fmla="*/ 146875 h 2489358"/>
                  <a:gd name="connsiteX2290" fmla="*/ 1534953 w 7164417"/>
                  <a:gd name="connsiteY2290" fmla="*/ 152399 h 2489358"/>
                  <a:gd name="connsiteX2291" fmla="*/ 1528762 w 7164417"/>
                  <a:gd name="connsiteY2291" fmla="*/ 153066 h 2489358"/>
                  <a:gd name="connsiteX2292" fmla="*/ 1510760 w 7164417"/>
                  <a:gd name="connsiteY2292" fmla="*/ 147542 h 2489358"/>
                  <a:gd name="connsiteX2293" fmla="*/ 316897 w 7164417"/>
                  <a:gd name="connsiteY2293" fmla="*/ 142494 h 2489358"/>
                  <a:gd name="connsiteX2294" fmla="*/ 329946 w 7164417"/>
                  <a:gd name="connsiteY2294" fmla="*/ 145256 h 2489358"/>
                  <a:gd name="connsiteX2295" fmla="*/ 320326 w 7164417"/>
                  <a:gd name="connsiteY2295" fmla="*/ 149257 h 2489358"/>
                  <a:gd name="connsiteX2296" fmla="*/ 307181 w 7164417"/>
                  <a:gd name="connsiteY2296" fmla="*/ 146495 h 2489358"/>
                  <a:gd name="connsiteX2297" fmla="*/ 307276 w 7164417"/>
                  <a:gd name="connsiteY2297" fmla="*/ 146495 h 2489358"/>
                  <a:gd name="connsiteX2298" fmla="*/ 316897 w 7164417"/>
                  <a:gd name="connsiteY2298" fmla="*/ 142494 h 2489358"/>
                  <a:gd name="connsiteX2299" fmla="*/ 346615 w 7164417"/>
                  <a:gd name="connsiteY2299" fmla="*/ 130778 h 2489358"/>
                  <a:gd name="connsiteX2300" fmla="*/ 359474 w 7164417"/>
                  <a:gd name="connsiteY2300" fmla="*/ 133541 h 2489358"/>
                  <a:gd name="connsiteX2301" fmla="*/ 349568 w 7164417"/>
                  <a:gd name="connsiteY2301" fmla="*/ 137351 h 2489358"/>
                  <a:gd name="connsiteX2302" fmla="*/ 336709 w 7164417"/>
                  <a:gd name="connsiteY2302" fmla="*/ 134588 h 2489358"/>
                  <a:gd name="connsiteX2303" fmla="*/ 336614 w 7164417"/>
                  <a:gd name="connsiteY2303" fmla="*/ 134588 h 2489358"/>
                  <a:gd name="connsiteX2304" fmla="*/ 346615 w 7164417"/>
                  <a:gd name="connsiteY2304" fmla="*/ 130778 h 2489358"/>
                  <a:gd name="connsiteX2305" fmla="*/ 1463230 w 7164417"/>
                  <a:gd name="connsiteY2305" fmla="*/ 130206 h 2489358"/>
                  <a:gd name="connsiteX2306" fmla="*/ 1481137 w 7164417"/>
                  <a:gd name="connsiteY2306" fmla="*/ 135731 h 2489358"/>
                  <a:gd name="connsiteX2307" fmla="*/ 1474851 w 7164417"/>
                  <a:gd name="connsiteY2307" fmla="*/ 136397 h 2489358"/>
                  <a:gd name="connsiteX2308" fmla="*/ 1456944 w 7164417"/>
                  <a:gd name="connsiteY2308" fmla="*/ 130873 h 2489358"/>
                  <a:gd name="connsiteX2309" fmla="*/ 366903 w 7164417"/>
                  <a:gd name="connsiteY2309" fmla="*/ 123158 h 2489358"/>
                  <a:gd name="connsiteX2310" fmla="*/ 367067 w 7164417"/>
                  <a:gd name="connsiteY2310" fmla="*/ 123194 h 2489358"/>
                  <a:gd name="connsiteX2311" fmla="*/ 366903 w 7164417"/>
                  <a:gd name="connsiteY2311" fmla="*/ 123253 h 2489358"/>
                  <a:gd name="connsiteX2312" fmla="*/ 377190 w 7164417"/>
                  <a:gd name="connsiteY2312" fmla="*/ 119539 h 2489358"/>
                  <a:gd name="connsiteX2313" fmla="*/ 389763 w 7164417"/>
                  <a:gd name="connsiteY2313" fmla="*/ 122301 h 2489358"/>
                  <a:gd name="connsiteX2314" fmla="*/ 379571 w 7164417"/>
                  <a:gd name="connsiteY2314" fmla="*/ 125921 h 2489358"/>
                  <a:gd name="connsiteX2315" fmla="*/ 367067 w 7164417"/>
                  <a:gd name="connsiteY2315" fmla="*/ 123194 h 2489358"/>
                  <a:gd name="connsiteX2316" fmla="*/ 1409604 w 7164417"/>
                  <a:gd name="connsiteY2316" fmla="*/ 113633 h 2489358"/>
                  <a:gd name="connsiteX2317" fmla="*/ 1427511 w 7164417"/>
                  <a:gd name="connsiteY2317" fmla="*/ 119157 h 2489358"/>
                  <a:gd name="connsiteX2318" fmla="*/ 1421130 w 7164417"/>
                  <a:gd name="connsiteY2318" fmla="*/ 119824 h 2489358"/>
                  <a:gd name="connsiteX2319" fmla="*/ 1403223 w 7164417"/>
                  <a:gd name="connsiteY2319" fmla="*/ 114299 h 2489358"/>
                  <a:gd name="connsiteX2320" fmla="*/ 408718 w 7164417"/>
                  <a:gd name="connsiteY2320" fmla="*/ 108871 h 2489358"/>
                  <a:gd name="connsiteX2321" fmla="*/ 421100 w 7164417"/>
                  <a:gd name="connsiteY2321" fmla="*/ 111633 h 2489358"/>
                  <a:gd name="connsiteX2322" fmla="*/ 410623 w 7164417"/>
                  <a:gd name="connsiteY2322" fmla="*/ 115157 h 2489358"/>
                  <a:gd name="connsiteX2323" fmla="*/ 398145 w 7164417"/>
                  <a:gd name="connsiteY2323" fmla="*/ 112395 h 2489358"/>
                  <a:gd name="connsiteX2324" fmla="*/ 408718 w 7164417"/>
                  <a:gd name="connsiteY2324" fmla="*/ 108871 h 2489358"/>
                  <a:gd name="connsiteX2325" fmla="*/ 1367480 w 7164417"/>
                  <a:gd name="connsiteY2325" fmla="*/ 103243 h 2489358"/>
                  <a:gd name="connsiteX2326" fmla="*/ 1367504 w 7164417"/>
                  <a:gd name="connsiteY2326" fmla="*/ 103250 h 2489358"/>
                  <a:gd name="connsiteX2327" fmla="*/ 1367409 w 7164417"/>
                  <a:gd name="connsiteY2327" fmla="*/ 103250 h 2489358"/>
                  <a:gd name="connsiteX2328" fmla="*/ 441103 w 7164417"/>
                  <a:gd name="connsiteY2328" fmla="*/ 98774 h 2489358"/>
                  <a:gd name="connsiteX2329" fmla="*/ 453295 w 7164417"/>
                  <a:gd name="connsiteY2329" fmla="*/ 101537 h 2489358"/>
                  <a:gd name="connsiteX2330" fmla="*/ 442532 w 7164417"/>
                  <a:gd name="connsiteY2330" fmla="*/ 104870 h 2489358"/>
                  <a:gd name="connsiteX2331" fmla="*/ 430340 w 7164417"/>
                  <a:gd name="connsiteY2331" fmla="*/ 102108 h 2489358"/>
                  <a:gd name="connsiteX2332" fmla="*/ 430244 w 7164417"/>
                  <a:gd name="connsiteY2332" fmla="*/ 102108 h 2489358"/>
                  <a:gd name="connsiteX2333" fmla="*/ 441103 w 7164417"/>
                  <a:gd name="connsiteY2333" fmla="*/ 98774 h 2489358"/>
                  <a:gd name="connsiteX2334" fmla="*/ 1356074 w 7164417"/>
                  <a:gd name="connsiteY2334" fmla="*/ 97059 h 2489358"/>
                  <a:gd name="connsiteX2335" fmla="*/ 1373886 w 7164417"/>
                  <a:gd name="connsiteY2335" fmla="*/ 102584 h 2489358"/>
                  <a:gd name="connsiteX2336" fmla="*/ 1367480 w 7164417"/>
                  <a:gd name="connsiteY2336" fmla="*/ 103243 h 2489358"/>
                  <a:gd name="connsiteX2337" fmla="*/ 1349597 w 7164417"/>
                  <a:gd name="connsiteY2337" fmla="*/ 97726 h 2489358"/>
                  <a:gd name="connsiteX2338" fmla="*/ 474250 w 7164417"/>
                  <a:gd name="connsiteY2338" fmla="*/ 89154 h 2489358"/>
                  <a:gd name="connsiteX2339" fmla="*/ 486156 w 7164417"/>
                  <a:gd name="connsiteY2339" fmla="*/ 91916 h 2489358"/>
                  <a:gd name="connsiteX2340" fmla="*/ 475107 w 7164417"/>
                  <a:gd name="connsiteY2340" fmla="*/ 95059 h 2489358"/>
                  <a:gd name="connsiteX2341" fmla="*/ 463106 w 7164417"/>
                  <a:gd name="connsiteY2341" fmla="*/ 92297 h 2489358"/>
                  <a:gd name="connsiteX2342" fmla="*/ 474250 w 7164417"/>
                  <a:gd name="connsiteY2342" fmla="*/ 89154 h 2489358"/>
                  <a:gd name="connsiteX2343" fmla="*/ 1302638 w 7164417"/>
                  <a:gd name="connsiteY2343" fmla="*/ 80676 h 2489358"/>
                  <a:gd name="connsiteX2344" fmla="*/ 1320450 w 7164417"/>
                  <a:gd name="connsiteY2344" fmla="*/ 86201 h 2489358"/>
                  <a:gd name="connsiteX2345" fmla="*/ 1313973 w 7164417"/>
                  <a:gd name="connsiteY2345" fmla="*/ 86772 h 2489358"/>
                  <a:gd name="connsiteX2346" fmla="*/ 1296162 w 7164417"/>
                  <a:gd name="connsiteY2346" fmla="*/ 81248 h 2489358"/>
                  <a:gd name="connsiteX2347" fmla="*/ 508159 w 7164417"/>
                  <a:gd name="connsiteY2347" fmla="*/ 80105 h 2489358"/>
                  <a:gd name="connsiteX2348" fmla="*/ 519875 w 7164417"/>
                  <a:gd name="connsiteY2348" fmla="*/ 82868 h 2489358"/>
                  <a:gd name="connsiteX2349" fmla="*/ 508540 w 7164417"/>
                  <a:gd name="connsiteY2349" fmla="*/ 85820 h 2489358"/>
                  <a:gd name="connsiteX2350" fmla="*/ 496729 w 7164417"/>
                  <a:gd name="connsiteY2350" fmla="*/ 83058 h 2489358"/>
                  <a:gd name="connsiteX2351" fmla="*/ 508159 w 7164417"/>
                  <a:gd name="connsiteY2351" fmla="*/ 80105 h 2489358"/>
                  <a:gd name="connsiteX2352" fmla="*/ 542735 w 7164417"/>
                  <a:gd name="connsiteY2352" fmla="*/ 71438 h 2489358"/>
                  <a:gd name="connsiteX2353" fmla="*/ 554165 w 7164417"/>
                  <a:gd name="connsiteY2353" fmla="*/ 74200 h 2489358"/>
                  <a:gd name="connsiteX2354" fmla="*/ 542639 w 7164417"/>
                  <a:gd name="connsiteY2354" fmla="*/ 77057 h 2489358"/>
                  <a:gd name="connsiteX2355" fmla="*/ 531114 w 7164417"/>
                  <a:gd name="connsiteY2355" fmla="*/ 74295 h 2489358"/>
                  <a:gd name="connsiteX2356" fmla="*/ 542735 w 7164417"/>
                  <a:gd name="connsiteY2356" fmla="*/ 71438 h 2489358"/>
                  <a:gd name="connsiteX2357" fmla="*/ 1260517 w 7164417"/>
                  <a:gd name="connsiteY2357" fmla="*/ 70287 h 2489358"/>
                  <a:gd name="connsiteX2358" fmla="*/ 1260538 w 7164417"/>
                  <a:gd name="connsiteY2358" fmla="*/ 70294 h 2489358"/>
                  <a:gd name="connsiteX2359" fmla="*/ 1260443 w 7164417"/>
                  <a:gd name="connsiteY2359" fmla="*/ 70294 h 2489358"/>
                  <a:gd name="connsiteX2360" fmla="*/ 1249299 w 7164417"/>
                  <a:gd name="connsiteY2360" fmla="*/ 64198 h 2489358"/>
                  <a:gd name="connsiteX2361" fmla="*/ 1267015 w 7164417"/>
                  <a:gd name="connsiteY2361" fmla="*/ 69722 h 2489358"/>
                  <a:gd name="connsiteX2362" fmla="*/ 1260517 w 7164417"/>
                  <a:gd name="connsiteY2362" fmla="*/ 70287 h 2489358"/>
                  <a:gd name="connsiteX2363" fmla="*/ 1242726 w 7164417"/>
                  <a:gd name="connsiteY2363" fmla="*/ 64769 h 2489358"/>
                  <a:gd name="connsiteX2364" fmla="*/ 577977 w 7164417"/>
                  <a:gd name="connsiteY2364" fmla="*/ 63341 h 2489358"/>
                  <a:gd name="connsiteX2365" fmla="*/ 589217 w 7164417"/>
                  <a:gd name="connsiteY2365" fmla="*/ 66104 h 2489358"/>
                  <a:gd name="connsiteX2366" fmla="*/ 577406 w 7164417"/>
                  <a:gd name="connsiteY2366" fmla="*/ 68771 h 2489358"/>
                  <a:gd name="connsiteX2367" fmla="*/ 566071 w 7164417"/>
                  <a:gd name="connsiteY2367" fmla="*/ 66008 h 2489358"/>
                  <a:gd name="connsiteX2368" fmla="*/ 566166 w 7164417"/>
                  <a:gd name="connsiteY2368" fmla="*/ 66008 h 2489358"/>
                  <a:gd name="connsiteX2369" fmla="*/ 613982 w 7164417"/>
                  <a:gd name="connsiteY2369" fmla="*/ 55721 h 2489358"/>
                  <a:gd name="connsiteX2370" fmla="*/ 625031 w 7164417"/>
                  <a:gd name="connsiteY2370" fmla="*/ 58484 h 2489358"/>
                  <a:gd name="connsiteX2371" fmla="*/ 613029 w 7164417"/>
                  <a:gd name="connsiteY2371" fmla="*/ 60960 h 2489358"/>
                  <a:gd name="connsiteX2372" fmla="*/ 601980 w 7164417"/>
                  <a:gd name="connsiteY2372" fmla="*/ 58198 h 2489358"/>
                  <a:gd name="connsiteX2373" fmla="*/ 601885 w 7164417"/>
                  <a:gd name="connsiteY2373" fmla="*/ 58198 h 2489358"/>
                  <a:gd name="connsiteX2374" fmla="*/ 650558 w 7164417"/>
                  <a:gd name="connsiteY2374" fmla="*/ 48482 h 2489358"/>
                  <a:gd name="connsiteX2375" fmla="*/ 661416 w 7164417"/>
                  <a:gd name="connsiteY2375" fmla="*/ 51245 h 2489358"/>
                  <a:gd name="connsiteX2376" fmla="*/ 649224 w 7164417"/>
                  <a:gd name="connsiteY2376" fmla="*/ 53626 h 2489358"/>
                  <a:gd name="connsiteX2377" fmla="*/ 638270 w 7164417"/>
                  <a:gd name="connsiteY2377" fmla="*/ 50864 h 2489358"/>
                  <a:gd name="connsiteX2378" fmla="*/ 650558 w 7164417"/>
                  <a:gd name="connsiteY2378" fmla="*/ 48482 h 2489358"/>
                  <a:gd name="connsiteX2379" fmla="*/ 1196149 w 7164417"/>
                  <a:gd name="connsiteY2379" fmla="*/ 47720 h 2489358"/>
                  <a:gd name="connsiteX2380" fmla="*/ 1213866 w 7164417"/>
                  <a:gd name="connsiteY2380" fmla="*/ 53149 h 2489358"/>
                  <a:gd name="connsiteX2381" fmla="*/ 1207198 w 7164417"/>
                  <a:gd name="connsiteY2381" fmla="*/ 53720 h 2489358"/>
                  <a:gd name="connsiteX2382" fmla="*/ 1207198 w 7164417"/>
                  <a:gd name="connsiteY2382" fmla="*/ 53816 h 2489358"/>
                  <a:gd name="connsiteX2383" fmla="*/ 1189481 w 7164417"/>
                  <a:gd name="connsiteY2383" fmla="*/ 48291 h 2489358"/>
                  <a:gd name="connsiteX2384" fmla="*/ 687705 w 7164417"/>
                  <a:gd name="connsiteY2384" fmla="*/ 41720 h 2489358"/>
                  <a:gd name="connsiteX2385" fmla="*/ 698278 w 7164417"/>
                  <a:gd name="connsiteY2385" fmla="*/ 44482 h 2489358"/>
                  <a:gd name="connsiteX2386" fmla="*/ 685895 w 7164417"/>
                  <a:gd name="connsiteY2386" fmla="*/ 46673 h 2489358"/>
                  <a:gd name="connsiteX2387" fmla="*/ 675227 w 7164417"/>
                  <a:gd name="connsiteY2387" fmla="*/ 43910 h 2489358"/>
                  <a:gd name="connsiteX2388" fmla="*/ 687705 w 7164417"/>
                  <a:gd name="connsiteY2388" fmla="*/ 41720 h 2489358"/>
                  <a:gd name="connsiteX2389" fmla="*/ 725519 w 7164417"/>
                  <a:gd name="connsiteY2389" fmla="*/ 35338 h 2489358"/>
                  <a:gd name="connsiteX2390" fmla="*/ 735902 w 7164417"/>
                  <a:gd name="connsiteY2390" fmla="*/ 38100 h 2489358"/>
                  <a:gd name="connsiteX2391" fmla="*/ 723329 w 7164417"/>
                  <a:gd name="connsiteY2391" fmla="*/ 40195 h 2489358"/>
                  <a:gd name="connsiteX2392" fmla="*/ 712851 w 7164417"/>
                  <a:gd name="connsiteY2392" fmla="*/ 37433 h 2489358"/>
                  <a:gd name="connsiteX2393" fmla="*/ 725519 w 7164417"/>
                  <a:gd name="connsiteY2393" fmla="*/ 35338 h 2489358"/>
                  <a:gd name="connsiteX2394" fmla="*/ 1143095 w 7164417"/>
                  <a:gd name="connsiteY2394" fmla="*/ 31432 h 2489358"/>
                  <a:gd name="connsiteX2395" fmla="*/ 1160811 w 7164417"/>
                  <a:gd name="connsiteY2395" fmla="*/ 36861 h 2489358"/>
                  <a:gd name="connsiteX2396" fmla="*/ 1154144 w 7164417"/>
                  <a:gd name="connsiteY2396" fmla="*/ 37433 h 2489358"/>
                  <a:gd name="connsiteX2397" fmla="*/ 1154049 w 7164417"/>
                  <a:gd name="connsiteY2397" fmla="*/ 37433 h 2489358"/>
                  <a:gd name="connsiteX2398" fmla="*/ 1136332 w 7164417"/>
                  <a:gd name="connsiteY2398" fmla="*/ 32003 h 2489358"/>
                  <a:gd name="connsiteX2399" fmla="*/ 763905 w 7164417"/>
                  <a:gd name="connsiteY2399" fmla="*/ 29528 h 2489358"/>
                  <a:gd name="connsiteX2400" fmla="*/ 774097 w 7164417"/>
                  <a:gd name="connsiteY2400" fmla="*/ 32290 h 2489358"/>
                  <a:gd name="connsiteX2401" fmla="*/ 769430 w 7164417"/>
                  <a:gd name="connsiteY2401" fmla="*/ 32957 h 2489358"/>
                  <a:gd name="connsiteX2402" fmla="*/ 761333 w 7164417"/>
                  <a:gd name="connsiteY2402" fmla="*/ 34195 h 2489358"/>
                  <a:gd name="connsiteX2403" fmla="*/ 751046 w 7164417"/>
                  <a:gd name="connsiteY2403" fmla="*/ 31433 h 2489358"/>
                  <a:gd name="connsiteX2404" fmla="*/ 759238 w 7164417"/>
                  <a:gd name="connsiteY2404" fmla="*/ 30194 h 2489358"/>
                  <a:gd name="connsiteX2405" fmla="*/ 802767 w 7164417"/>
                  <a:gd name="connsiteY2405" fmla="*/ 24003 h 2489358"/>
                  <a:gd name="connsiteX2406" fmla="*/ 812768 w 7164417"/>
                  <a:gd name="connsiteY2406" fmla="*/ 26765 h 2489358"/>
                  <a:gd name="connsiteX2407" fmla="*/ 799814 w 7164417"/>
                  <a:gd name="connsiteY2407" fmla="*/ 28575 h 2489358"/>
                  <a:gd name="connsiteX2408" fmla="*/ 789718 w 7164417"/>
                  <a:gd name="connsiteY2408" fmla="*/ 25813 h 2489358"/>
                  <a:gd name="connsiteX2409" fmla="*/ 802767 w 7164417"/>
                  <a:gd name="connsiteY2409" fmla="*/ 24003 h 2489358"/>
                  <a:gd name="connsiteX2410" fmla="*/ 842105 w 7164417"/>
                  <a:gd name="connsiteY2410" fmla="*/ 18955 h 2489358"/>
                  <a:gd name="connsiteX2411" fmla="*/ 851916 w 7164417"/>
                  <a:gd name="connsiteY2411" fmla="*/ 21717 h 2489358"/>
                  <a:gd name="connsiteX2412" fmla="*/ 838772 w 7164417"/>
                  <a:gd name="connsiteY2412" fmla="*/ 23336 h 2489358"/>
                  <a:gd name="connsiteX2413" fmla="*/ 828961 w 7164417"/>
                  <a:gd name="connsiteY2413" fmla="*/ 20574 h 2489358"/>
                  <a:gd name="connsiteX2414" fmla="*/ 1090136 w 7164417"/>
                  <a:gd name="connsiteY2414" fmla="*/ 15144 h 2489358"/>
                  <a:gd name="connsiteX2415" fmla="*/ 1107757 w 7164417"/>
                  <a:gd name="connsiteY2415" fmla="*/ 20573 h 2489358"/>
                  <a:gd name="connsiteX2416" fmla="*/ 1100994 w 7164417"/>
                  <a:gd name="connsiteY2416" fmla="*/ 21050 h 2489358"/>
                  <a:gd name="connsiteX2417" fmla="*/ 1083373 w 7164417"/>
                  <a:gd name="connsiteY2417" fmla="*/ 15620 h 2489358"/>
                  <a:gd name="connsiteX2418" fmla="*/ 881920 w 7164417"/>
                  <a:gd name="connsiteY2418" fmla="*/ 14288 h 2489358"/>
                  <a:gd name="connsiteX2419" fmla="*/ 891540 w 7164417"/>
                  <a:gd name="connsiteY2419" fmla="*/ 17050 h 2489358"/>
                  <a:gd name="connsiteX2420" fmla="*/ 878300 w 7164417"/>
                  <a:gd name="connsiteY2420" fmla="*/ 18574 h 2489358"/>
                  <a:gd name="connsiteX2421" fmla="*/ 878205 w 7164417"/>
                  <a:gd name="connsiteY2421" fmla="*/ 18574 h 2489358"/>
                  <a:gd name="connsiteX2422" fmla="*/ 868585 w 7164417"/>
                  <a:gd name="connsiteY2422" fmla="*/ 15812 h 2489358"/>
                  <a:gd name="connsiteX2423" fmla="*/ 922115 w 7164417"/>
                  <a:gd name="connsiteY2423" fmla="*/ 10096 h 2489358"/>
                  <a:gd name="connsiteX2424" fmla="*/ 931450 w 7164417"/>
                  <a:gd name="connsiteY2424" fmla="*/ 12859 h 2489358"/>
                  <a:gd name="connsiteX2425" fmla="*/ 918115 w 7164417"/>
                  <a:gd name="connsiteY2425" fmla="*/ 14288 h 2489358"/>
                  <a:gd name="connsiteX2426" fmla="*/ 918115 w 7164417"/>
                  <a:gd name="connsiteY2426" fmla="*/ 14192 h 2489358"/>
                  <a:gd name="connsiteX2427" fmla="*/ 908685 w 7164417"/>
                  <a:gd name="connsiteY2427" fmla="*/ 11430 h 2489358"/>
                  <a:gd name="connsiteX2428" fmla="*/ 962787 w 7164417"/>
                  <a:gd name="connsiteY2428" fmla="*/ 6191 h 2489358"/>
                  <a:gd name="connsiteX2429" fmla="*/ 971931 w 7164417"/>
                  <a:gd name="connsiteY2429" fmla="*/ 8954 h 2489358"/>
                  <a:gd name="connsiteX2430" fmla="*/ 958406 w 7164417"/>
                  <a:gd name="connsiteY2430" fmla="*/ 10192 h 2489358"/>
                  <a:gd name="connsiteX2431" fmla="*/ 949166 w 7164417"/>
                  <a:gd name="connsiteY2431" fmla="*/ 7429 h 2489358"/>
                  <a:gd name="connsiteX2432" fmla="*/ 1003745 w 7164417"/>
                  <a:gd name="connsiteY2432" fmla="*/ 2667 h 2489358"/>
                  <a:gd name="connsiteX2433" fmla="*/ 1012698 w 7164417"/>
                  <a:gd name="connsiteY2433" fmla="*/ 5429 h 2489358"/>
                  <a:gd name="connsiteX2434" fmla="*/ 999077 w 7164417"/>
                  <a:gd name="connsiteY2434" fmla="*/ 6572 h 2489358"/>
                  <a:gd name="connsiteX2435" fmla="*/ 990029 w 7164417"/>
                  <a:gd name="connsiteY2435" fmla="*/ 3810 h 2489358"/>
                  <a:gd name="connsiteX2436" fmla="*/ 1003745 w 7164417"/>
                  <a:gd name="connsiteY2436" fmla="*/ 2667 h 2489358"/>
                  <a:gd name="connsiteX2437" fmla="*/ 1041749 w 7164417"/>
                  <a:gd name="connsiteY2437" fmla="*/ 0 h 2489358"/>
                  <a:gd name="connsiteX2438" fmla="*/ 1054893 w 7164417"/>
                  <a:gd name="connsiteY2438" fmla="*/ 4096 h 2489358"/>
                  <a:gd name="connsiteX2439" fmla="*/ 1048131 w 7164417"/>
                  <a:gd name="connsiteY2439" fmla="*/ 4572 h 2489358"/>
                  <a:gd name="connsiteX2440" fmla="*/ 1043749 w 7164417"/>
                  <a:gd name="connsiteY2440" fmla="*/ 3239 h 2489358"/>
                  <a:gd name="connsiteX2441" fmla="*/ 1040320 w 7164417"/>
                  <a:gd name="connsiteY2441" fmla="*/ 3429 h 2489358"/>
                  <a:gd name="connsiteX2442" fmla="*/ 1031462 w 7164417"/>
                  <a:gd name="connsiteY2442" fmla="*/ 762 h 248935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</a:cxnLst>
                <a:rect l="l" t="t" r="r" b="b"/>
                <a:pathLst>
                  <a:path w="7164417" h="2489358">
                    <a:moveTo>
                      <a:pt x="6069228" y="2484878"/>
                    </a:moveTo>
                    <a:lnTo>
                      <a:pt x="6069233" y="2484882"/>
                    </a:lnTo>
                    <a:lnTo>
                      <a:pt x="6069138" y="2484882"/>
                    </a:lnTo>
                    <a:close/>
                    <a:moveTo>
                      <a:pt x="5523927" y="2481452"/>
                    </a:moveTo>
                    <a:lnTo>
                      <a:pt x="5523928" y="2481452"/>
                    </a:lnTo>
                    <a:lnTo>
                      <a:pt x="5524022" y="2481548"/>
                    </a:lnTo>
                    <a:close/>
                    <a:moveTo>
                      <a:pt x="5839204" y="2481072"/>
                    </a:moveTo>
                    <a:lnTo>
                      <a:pt x="5864636" y="2481072"/>
                    </a:lnTo>
                    <a:cubicBezTo>
                      <a:pt x="5864636" y="2481072"/>
                      <a:pt x="5874542" y="2489263"/>
                      <a:pt x="5874542" y="2489263"/>
                    </a:cubicBezTo>
                    <a:lnTo>
                      <a:pt x="5849110" y="2489263"/>
                    </a:lnTo>
                    <a:lnTo>
                      <a:pt x="5849015" y="2489358"/>
                    </a:lnTo>
                    <a:close/>
                    <a:moveTo>
                      <a:pt x="5761576" y="2480595"/>
                    </a:moveTo>
                    <a:lnTo>
                      <a:pt x="5787769" y="2480881"/>
                    </a:lnTo>
                    <a:lnTo>
                      <a:pt x="5797294" y="2489168"/>
                    </a:lnTo>
                    <a:lnTo>
                      <a:pt x="5771101" y="2488882"/>
                    </a:lnTo>
                    <a:lnTo>
                      <a:pt x="5771101" y="2488977"/>
                    </a:lnTo>
                    <a:close/>
                    <a:moveTo>
                      <a:pt x="5939217" y="2480309"/>
                    </a:moveTo>
                    <a:lnTo>
                      <a:pt x="5949504" y="2488501"/>
                    </a:lnTo>
                    <a:cubicBezTo>
                      <a:pt x="5941312" y="2488692"/>
                      <a:pt x="5933121" y="2488787"/>
                      <a:pt x="5924739" y="2488882"/>
                    </a:cubicBezTo>
                    <a:lnTo>
                      <a:pt x="5914643" y="2480691"/>
                    </a:lnTo>
                    <a:cubicBezTo>
                      <a:pt x="5922929" y="2480595"/>
                      <a:pt x="5931121" y="2480405"/>
                      <a:pt x="5939217" y="2480309"/>
                    </a:cubicBezTo>
                    <a:close/>
                    <a:moveTo>
                      <a:pt x="5681851" y="2479167"/>
                    </a:moveTo>
                    <a:cubicBezTo>
                      <a:pt x="5690805" y="2479357"/>
                      <a:pt x="5699759" y="2479548"/>
                      <a:pt x="5708712" y="2479738"/>
                    </a:cubicBezTo>
                    <a:lnTo>
                      <a:pt x="5717951" y="2488120"/>
                    </a:lnTo>
                    <a:cubicBezTo>
                      <a:pt x="5708997" y="2487930"/>
                      <a:pt x="5699949" y="2487739"/>
                      <a:pt x="5690995" y="2487549"/>
                    </a:cubicBezTo>
                    <a:lnTo>
                      <a:pt x="5690900" y="2487549"/>
                    </a:lnTo>
                    <a:close/>
                    <a:moveTo>
                      <a:pt x="6011512" y="2478500"/>
                    </a:moveTo>
                    <a:lnTo>
                      <a:pt x="6022084" y="2486596"/>
                    </a:lnTo>
                    <a:cubicBezTo>
                      <a:pt x="6014084" y="2486882"/>
                      <a:pt x="6006178" y="2487072"/>
                      <a:pt x="5998081" y="2487358"/>
                    </a:cubicBezTo>
                    <a:lnTo>
                      <a:pt x="5987699" y="2479167"/>
                    </a:lnTo>
                    <a:cubicBezTo>
                      <a:pt x="5995700" y="2478976"/>
                      <a:pt x="6003606" y="2478690"/>
                      <a:pt x="6011512" y="2478500"/>
                    </a:cubicBezTo>
                    <a:close/>
                    <a:moveTo>
                      <a:pt x="5599841" y="2476690"/>
                    </a:moveTo>
                    <a:cubicBezTo>
                      <a:pt x="5609080" y="2477071"/>
                      <a:pt x="5618225" y="2477357"/>
                      <a:pt x="5627368" y="2477642"/>
                    </a:cubicBezTo>
                    <a:lnTo>
                      <a:pt x="5636226" y="2486025"/>
                    </a:lnTo>
                    <a:cubicBezTo>
                      <a:pt x="5627083" y="2485739"/>
                      <a:pt x="5617843" y="2485453"/>
                      <a:pt x="5608509" y="2485072"/>
                    </a:cubicBezTo>
                    <a:close/>
                    <a:moveTo>
                      <a:pt x="6081520" y="2475738"/>
                    </a:moveTo>
                    <a:lnTo>
                      <a:pt x="6092283" y="2483834"/>
                    </a:lnTo>
                    <a:lnTo>
                      <a:pt x="6069228" y="2484878"/>
                    </a:lnTo>
                    <a:lnTo>
                      <a:pt x="6058470" y="2476785"/>
                    </a:lnTo>
                    <a:close/>
                    <a:moveTo>
                      <a:pt x="5515735" y="2473071"/>
                    </a:moveTo>
                    <a:cubicBezTo>
                      <a:pt x="5525165" y="2473547"/>
                      <a:pt x="5534595" y="2473928"/>
                      <a:pt x="5543929" y="2474309"/>
                    </a:cubicBezTo>
                    <a:lnTo>
                      <a:pt x="5552406" y="2482786"/>
                    </a:lnTo>
                    <a:lnTo>
                      <a:pt x="5523928" y="2481452"/>
                    </a:lnTo>
                    <a:close/>
                    <a:moveTo>
                      <a:pt x="6149338" y="2472118"/>
                    </a:moveTo>
                    <a:lnTo>
                      <a:pt x="6160387" y="2480119"/>
                    </a:lnTo>
                    <a:cubicBezTo>
                      <a:pt x="6152958" y="2480595"/>
                      <a:pt x="6145433" y="2481072"/>
                      <a:pt x="6138003" y="2481452"/>
                    </a:cubicBezTo>
                    <a:lnTo>
                      <a:pt x="6127050" y="2473451"/>
                    </a:lnTo>
                    <a:cubicBezTo>
                      <a:pt x="6134479" y="2473071"/>
                      <a:pt x="6142004" y="2472594"/>
                      <a:pt x="6149338" y="2472118"/>
                    </a:cubicBezTo>
                    <a:close/>
                    <a:moveTo>
                      <a:pt x="5429629" y="2468499"/>
                    </a:moveTo>
                    <a:lnTo>
                      <a:pt x="5458585" y="2470118"/>
                    </a:lnTo>
                    <a:lnTo>
                      <a:pt x="5466586" y="2478595"/>
                    </a:lnTo>
                    <a:lnTo>
                      <a:pt x="5437535" y="2476976"/>
                    </a:lnTo>
                    <a:close/>
                    <a:moveTo>
                      <a:pt x="6214680" y="2467641"/>
                    </a:moveTo>
                    <a:lnTo>
                      <a:pt x="6226015" y="2475547"/>
                    </a:lnTo>
                    <a:lnTo>
                      <a:pt x="6204393" y="2477166"/>
                    </a:lnTo>
                    <a:lnTo>
                      <a:pt x="6193153" y="2469260"/>
                    </a:lnTo>
                    <a:close/>
                    <a:moveTo>
                      <a:pt x="5341523" y="2462879"/>
                    </a:moveTo>
                    <a:lnTo>
                      <a:pt x="5371146" y="2464879"/>
                    </a:lnTo>
                    <a:lnTo>
                      <a:pt x="5378766" y="2473356"/>
                    </a:lnTo>
                    <a:lnTo>
                      <a:pt x="5349048" y="2471356"/>
                    </a:lnTo>
                    <a:lnTo>
                      <a:pt x="5348953" y="2471356"/>
                    </a:lnTo>
                    <a:close/>
                    <a:moveTo>
                      <a:pt x="6277735" y="2462307"/>
                    </a:moveTo>
                    <a:lnTo>
                      <a:pt x="6289260" y="2470118"/>
                    </a:lnTo>
                    <a:lnTo>
                      <a:pt x="6268401" y="2472023"/>
                    </a:lnTo>
                    <a:lnTo>
                      <a:pt x="6256971" y="2464212"/>
                    </a:lnTo>
                    <a:close/>
                    <a:moveTo>
                      <a:pt x="6338314" y="2456116"/>
                    </a:moveTo>
                    <a:lnTo>
                      <a:pt x="6350030" y="2463831"/>
                    </a:lnTo>
                    <a:cubicBezTo>
                      <a:pt x="6343362" y="2464593"/>
                      <a:pt x="6336695" y="2465355"/>
                      <a:pt x="6330028" y="2466022"/>
                    </a:cubicBezTo>
                    <a:lnTo>
                      <a:pt x="6318407" y="2458307"/>
                    </a:lnTo>
                    <a:cubicBezTo>
                      <a:pt x="6325074" y="2457640"/>
                      <a:pt x="6331742" y="2456878"/>
                      <a:pt x="6338314" y="2456116"/>
                    </a:cubicBezTo>
                    <a:close/>
                    <a:moveTo>
                      <a:pt x="5251512" y="2456021"/>
                    </a:moveTo>
                    <a:cubicBezTo>
                      <a:pt x="5261608" y="2456783"/>
                      <a:pt x="5271705" y="2457640"/>
                      <a:pt x="5281706" y="2458402"/>
                    </a:cubicBezTo>
                    <a:lnTo>
                      <a:pt x="5288850" y="2466879"/>
                    </a:lnTo>
                    <a:cubicBezTo>
                      <a:pt x="5278753" y="2466117"/>
                      <a:pt x="5268657" y="2465355"/>
                      <a:pt x="5258465" y="2464498"/>
                    </a:cubicBezTo>
                    <a:lnTo>
                      <a:pt x="5258465" y="2464593"/>
                    </a:lnTo>
                    <a:close/>
                    <a:moveTo>
                      <a:pt x="6396703" y="2449163"/>
                    </a:moveTo>
                    <a:lnTo>
                      <a:pt x="6408609" y="2456783"/>
                    </a:lnTo>
                    <a:cubicBezTo>
                      <a:pt x="6402227" y="2457640"/>
                      <a:pt x="6395845" y="2458402"/>
                      <a:pt x="6389368" y="2459259"/>
                    </a:cubicBezTo>
                    <a:lnTo>
                      <a:pt x="6389368" y="2459164"/>
                    </a:lnTo>
                    <a:lnTo>
                      <a:pt x="6377557" y="2451544"/>
                    </a:lnTo>
                    <a:cubicBezTo>
                      <a:pt x="6383939" y="2450782"/>
                      <a:pt x="6390416" y="2449925"/>
                      <a:pt x="6396703" y="2449163"/>
                    </a:cubicBezTo>
                    <a:close/>
                    <a:moveTo>
                      <a:pt x="5159596" y="2448210"/>
                    </a:moveTo>
                    <a:cubicBezTo>
                      <a:pt x="5169883" y="2449163"/>
                      <a:pt x="5180169" y="2450020"/>
                      <a:pt x="5190456" y="2450973"/>
                    </a:cubicBezTo>
                    <a:lnTo>
                      <a:pt x="5197124" y="2459450"/>
                    </a:lnTo>
                    <a:cubicBezTo>
                      <a:pt x="5186837" y="2458592"/>
                      <a:pt x="5176455" y="2457640"/>
                      <a:pt x="5166072" y="2456688"/>
                    </a:cubicBezTo>
                    <a:lnTo>
                      <a:pt x="5166072" y="2456783"/>
                    </a:lnTo>
                    <a:close/>
                    <a:moveTo>
                      <a:pt x="6452710" y="2441352"/>
                    </a:moveTo>
                    <a:lnTo>
                      <a:pt x="6464806" y="2448877"/>
                    </a:lnTo>
                    <a:cubicBezTo>
                      <a:pt x="6458710" y="2449830"/>
                      <a:pt x="6452614" y="2450687"/>
                      <a:pt x="6446328" y="2451544"/>
                    </a:cubicBezTo>
                    <a:lnTo>
                      <a:pt x="6434326" y="2444019"/>
                    </a:lnTo>
                    <a:cubicBezTo>
                      <a:pt x="6440517" y="2443162"/>
                      <a:pt x="6446614" y="2442209"/>
                      <a:pt x="6452710" y="2441352"/>
                    </a:cubicBezTo>
                    <a:close/>
                    <a:moveTo>
                      <a:pt x="5065869" y="2439352"/>
                    </a:moveTo>
                    <a:cubicBezTo>
                      <a:pt x="5076347" y="2440400"/>
                      <a:pt x="5086824" y="2441448"/>
                      <a:pt x="5097207" y="2442495"/>
                    </a:cubicBezTo>
                    <a:lnTo>
                      <a:pt x="5103493" y="2451068"/>
                    </a:lnTo>
                    <a:cubicBezTo>
                      <a:pt x="5093016" y="2450020"/>
                      <a:pt x="5082443" y="2449067"/>
                      <a:pt x="5071870" y="2447925"/>
                    </a:cubicBezTo>
                    <a:lnTo>
                      <a:pt x="5071870" y="2447829"/>
                    </a:lnTo>
                    <a:close/>
                    <a:moveTo>
                      <a:pt x="6506335" y="2432780"/>
                    </a:moveTo>
                    <a:lnTo>
                      <a:pt x="6518527" y="2440209"/>
                    </a:lnTo>
                    <a:cubicBezTo>
                      <a:pt x="6512717" y="2441257"/>
                      <a:pt x="6506812" y="2442209"/>
                      <a:pt x="6500906" y="2443162"/>
                    </a:cubicBezTo>
                    <a:lnTo>
                      <a:pt x="6488714" y="2435733"/>
                    </a:lnTo>
                    <a:cubicBezTo>
                      <a:pt x="6494619" y="2434780"/>
                      <a:pt x="6500525" y="2433828"/>
                      <a:pt x="6506335" y="2432780"/>
                    </a:cubicBezTo>
                    <a:close/>
                    <a:moveTo>
                      <a:pt x="4970143" y="2429255"/>
                    </a:moveTo>
                    <a:cubicBezTo>
                      <a:pt x="4980906" y="2430494"/>
                      <a:pt x="4991574" y="2431637"/>
                      <a:pt x="5002242" y="2432780"/>
                    </a:cubicBezTo>
                    <a:lnTo>
                      <a:pt x="5007958" y="2441352"/>
                    </a:lnTo>
                    <a:cubicBezTo>
                      <a:pt x="4997194" y="2440209"/>
                      <a:pt x="4986431" y="2439066"/>
                      <a:pt x="4975572" y="2437828"/>
                    </a:cubicBezTo>
                    <a:lnTo>
                      <a:pt x="4975572" y="2437733"/>
                    </a:lnTo>
                    <a:close/>
                    <a:moveTo>
                      <a:pt x="6557580" y="2423636"/>
                    </a:moveTo>
                    <a:lnTo>
                      <a:pt x="6569962" y="2430875"/>
                    </a:lnTo>
                    <a:cubicBezTo>
                      <a:pt x="6564438" y="2432018"/>
                      <a:pt x="6558723" y="2433066"/>
                      <a:pt x="6553103" y="2434113"/>
                    </a:cubicBezTo>
                    <a:lnTo>
                      <a:pt x="6540721" y="2426779"/>
                    </a:lnTo>
                    <a:cubicBezTo>
                      <a:pt x="6546341" y="2425731"/>
                      <a:pt x="6551960" y="2424684"/>
                      <a:pt x="6557580" y="2423636"/>
                    </a:cubicBezTo>
                    <a:close/>
                    <a:moveTo>
                      <a:pt x="4872703" y="2418016"/>
                    </a:moveTo>
                    <a:lnTo>
                      <a:pt x="4905373" y="2421921"/>
                    </a:lnTo>
                    <a:lnTo>
                      <a:pt x="4910517" y="2430399"/>
                    </a:lnTo>
                    <a:lnTo>
                      <a:pt x="4877750" y="2426493"/>
                    </a:lnTo>
                    <a:close/>
                    <a:moveTo>
                      <a:pt x="6606443" y="2413634"/>
                    </a:moveTo>
                    <a:lnTo>
                      <a:pt x="6618921" y="2420778"/>
                    </a:lnTo>
                    <a:cubicBezTo>
                      <a:pt x="6613587" y="2421921"/>
                      <a:pt x="6608253" y="2423064"/>
                      <a:pt x="6602824" y="2424207"/>
                    </a:cubicBezTo>
                    <a:lnTo>
                      <a:pt x="6602919" y="2424303"/>
                    </a:lnTo>
                    <a:lnTo>
                      <a:pt x="6590441" y="2417063"/>
                    </a:lnTo>
                    <a:close/>
                    <a:moveTo>
                      <a:pt x="4773738" y="2405538"/>
                    </a:moveTo>
                    <a:cubicBezTo>
                      <a:pt x="4784882" y="2406967"/>
                      <a:pt x="4795836" y="2408396"/>
                      <a:pt x="4806885" y="2409825"/>
                    </a:cubicBezTo>
                    <a:lnTo>
                      <a:pt x="4811552" y="2418302"/>
                    </a:lnTo>
                    <a:cubicBezTo>
                      <a:pt x="4800408" y="2416873"/>
                      <a:pt x="4789359" y="2415444"/>
                      <a:pt x="4778214" y="2414016"/>
                    </a:cubicBezTo>
                    <a:close/>
                    <a:moveTo>
                      <a:pt x="6653115" y="2403062"/>
                    </a:moveTo>
                    <a:lnTo>
                      <a:pt x="6665784" y="2410110"/>
                    </a:lnTo>
                    <a:lnTo>
                      <a:pt x="6650449" y="2413730"/>
                    </a:lnTo>
                    <a:lnTo>
                      <a:pt x="6650449" y="2413825"/>
                    </a:lnTo>
                    <a:lnTo>
                      <a:pt x="6637876" y="2406681"/>
                    </a:lnTo>
                    <a:close/>
                    <a:moveTo>
                      <a:pt x="4673344" y="2392013"/>
                    </a:moveTo>
                    <a:lnTo>
                      <a:pt x="4706968" y="2396680"/>
                    </a:lnTo>
                    <a:lnTo>
                      <a:pt x="4711063" y="2405157"/>
                    </a:lnTo>
                    <a:lnTo>
                      <a:pt x="4677249" y="2400490"/>
                    </a:lnTo>
                    <a:lnTo>
                      <a:pt x="4677345" y="2400490"/>
                    </a:lnTo>
                    <a:close/>
                    <a:moveTo>
                      <a:pt x="6697502" y="2391917"/>
                    </a:moveTo>
                    <a:lnTo>
                      <a:pt x="6710170" y="2398871"/>
                    </a:lnTo>
                    <a:cubicBezTo>
                      <a:pt x="6705408" y="2400204"/>
                      <a:pt x="6700550" y="2401442"/>
                      <a:pt x="6695597" y="2402776"/>
                    </a:cubicBezTo>
                    <a:lnTo>
                      <a:pt x="6695597" y="2402681"/>
                    </a:lnTo>
                    <a:lnTo>
                      <a:pt x="6682929" y="2395728"/>
                    </a:lnTo>
                    <a:cubicBezTo>
                      <a:pt x="6687882" y="2394489"/>
                      <a:pt x="6692644" y="2393156"/>
                      <a:pt x="6697502" y="2391917"/>
                    </a:cubicBezTo>
                    <a:close/>
                    <a:moveTo>
                      <a:pt x="4574856" y="2385631"/>
                    </a:moveTo>
                    <a:lnTo>
                      <a:pt x="4574917" y="2385640"/>
                    </a:lnTo>
                    <a:lnTo>
                      <a:pt x="4574951" y="2385726"/>
                    </a:lnTo>
                    <a:close/>
                    <a:moveTo>
                      <a:pt x="6739412" y="2380011"/>
                    </a:moveTo>
                    <a:lnTo>
                      <a:pt x="6752176" y="2386869"/>
                    </a:lnTo>
                    <a:cubicBezTo>
                      <a:pt x="6747603" y="2388203"/>
                      <a:pt x="6743031" y="2389632"/>
                      <a:pt x="6738364" y="2390965"/>
                    </a:cubicBezTo>
                    <a:lnTo>
                      <a:pt x="6738460" y="2390870"/>
                    </a:lnTo>
                    <a:lnTo>
                      <a:pt x="6725696" y="2384012"/>
                    </a:lnTo>
                    <a:cubicBezTo>
                      <a:pt x="6730363" y="2382678"/>
                      <a:pt x="6734935" y="2381345"/>
                      <a:pt x="6739412" y="2380011"/>
                    </a:cubicBezTo>
                    <a:close/>
                    <a:moveTo>
                      <a:pt x="4571617" y="2377344"/>
                    </a:moveTo>
                    <a:cubicBezTo>
                      <a:pt x="4582952" y="2379059"/>
                      <a:pt x="4594382" y="2380678"/>
                      <a:pt x="4605621" y="2382297"/>
                    </a:cubicBezTo>
                    <a:lnTo>
                      <a:pt x="4609146" y="2390679"/>
                    </a:lnTo>
                    <a:lnTo>
                      <a:pt x="4574917" y="2385640"/>
                    </a:lnTo>
                    <a:close/>
                    <a:moveTo>
                      <a:pt x="6779322" y="2367534"/>
                    </a:moveTo>
                    <a:lnTo>
                      <a:pt x="6792181" y="2374201"/>
                    </a:lnTo>
                    <a:cubicBezTo>
                      <a:pt x="6787894" y="2375630"/>
                      <a:pt x="6783513" y="2377059"/>
                      <a:pt x="6779131" y="2378487"/>
                    </a:cubicBezTo>
                    <a:lnTo>
                      <a:pt x="6779036" y="2378487"/>
                    </a:lnTo>
                    <a:lnTo>
                      <a:pt x="6766272" y="2371725"/>
                    </a:lnTo>
                    <a:cubicBezTo>
                      <a:pt x="6770654" y="2370296"/>
                      <a:pt x="6774941" y="2368962"/>
                      <a:pt x="6779322" y="2367534"/>
                    </a:cubicBezTo>
                    <a:close/>
                    <a:moveTo>
                      <a:pt x="4468652" y="2361533"/>
                    </a:moveTo>
                    <a:lnTo>
                      <a:pt x="4503037" y="2366867"/>
                    </a:lnTo>
                    <a:lnTo>
                      <a:pt x="4505990" y="2375249"/>
                    </a:lnTo>
                    <a:lnTo>
                      <a:pt x="4471319" y="2369820"/>
                    </a:lnTo>
                    <a:lnTo>
                      <a:pt x="4471414" y="2369820"/>
                    </a:lnTo>
                    <a:close/>
                    <a:moveTo>
                      <a:pt x="6816850" y="2354484"/>
                    </a:moveTo>
                    <a:lnTo>
                      <a:pt x="6829709" y="2361057"/>
                    </a:lnTo>
                    <a:cubicBezTo>
                      <a:pt x="6825708" y="2362580"/>
                      <a:pt x="6821517" y="2364009"/>
                      <a:pt x="6817422" y="2365533"/>
                    </a:cubicBezTo>
                    <a:lnTo>
                      <a:pt x="6804563" y="2358866"/>
                    </a:lnTo>
                    <a:cubicBezTo>
                      <a:pt x="6808754" y="2357437"/>
                      <a:pt x="6812755" y="2355913"/>
                      <a:pt x="6816850" y="2354484"/>
                    </a:cubicBezTo>
                    <a:close/>
                    <a:moveTo>
                      <a:pt x="4364544" y="2344578"/>
                    </a:moveTo>
                    <a:lnTo>
                      <a:pt x="4399405" y="2350388"/>
                    </a:lnTo>
                    <a:lnTo>
                      <a:pt x="4401787" y="2358675"/>
                    </a:lnTo>
                    <a:lnTo>
                      <a:pt x="4366830" y="2352865"/>
                    </a:lnTo>
                    <a:lnTo>
                      <a:pt x="4366735" y="2352865"/>
                    </a:lnTo>
                    <a:close/>
                    <a:moveTo>
                      <a:pt x="6852093" y="2340959"/>
                    </a:moveTo>
                    <a:lnTo>
                      <a:pt x="6865047" y="2347436"/>
                    </a:lnTo>
                    <a:lnTo>
                      <a:pt x="6853522" y="2352008"/>
                    </a:lnTo>
                    <a:lnTo>
                      <a:pt x="6840567" y="2345531"/>
                    </a:lnTo>
                    <a:close/>
                    <a:moveTo>
                      <a:pt x="6885430" y="2326862"/>
                    </a:moveTo>
                    <a:lnTo>
                      <a:pt x="6898384" y="2333148"/>
                    </a:lnTo>
                    <a:cubicBezTo>
                      <a:pt x="6894860" y="2334767"/>
                      <a:pt x="6891240" y="2336387"/>
                      <a:pt x="6887526" y="2337911"/>
                    </a:cubicBezTo>
                    <a:lnTo>
                      <a:pt x="6887526" y="2338006"/>
                    </a:lnTo>
                    <a:lnTo>
                      <a:pt x="6874572" y="2331624"/>
                    </a:lnTo>
                    <a:cubicBezTo>
                      <a:pt x="6878287" y="2330100"/>
                      <a:pt x="6881811" y="2328481"/>
                      <a:pt x="6885430" y="2326862"/>
                    </a:cubicBezTo>
                    <a:close/>
                    <a:moveTo>
                      <a:pt x="4259578" y="2326576"/>
                    </a:moveTo>
                    <a:cubicBezTo>
                      <a:pt x="4271294" y="2328671"/>
                      <a:pt x="4283010" y="2330672"/>
                      <a:pt x="4294630" y="2332672"/>
                    </a:cubicBezTo>
                    <a:lnTo>
                      <a:pt x="4296440" y="2340863"/>
                    </a:lnTo>
                    <a:cubicBezTo>
                      <a:pt x="4284629" y="2338863"/>
                      <a:pt x="4272913" y="2336768"/>
                      <a:pt x="4261102" y="2334672"/>
                    </a:cubicBezTo>
                    <a:lnTo>
                      <a:pt x="4261102" y="2334767"/>
                    </a:lnTo>
                    <a:close/>
                    <a:moveTo>
                      <a:pt x="6916482" y="2312193"/>
                    </a:moveTo>
                    <a:lnTo>
                      <a:pt x="6929436" y="2318384"/>
                    </a:lnTo>
                    <a:lnTo>
                      <a:pt x="6919339" y="2323338"/>
                    </a:lnTo>
                    <a:lnTo>
                      <a:pt x="6919339" y="2323433"/>
                    </a:lnTo>
                    <a:lnTo>
                      <a:pt x="6906385" y="2317146"/>
                    </a:lnTo>
                    <a:close/>
                    <a:moveTo>
                      <a:pt x="4153660" y="2307431"/>
                    </a:moveTo>
                    <a:lnTo>
                      <a:pt x="4189093" y="2313908"/>
                    </a:lnTo>
                    <a:lnTo>
                      <a:pt x="4190236" y="2322004"/>
                    </a:lnTo>
                    <a:lnTo>
                      <a:pt x="4154613" y="2315432"/>
                    </a:lnTo>
                    <a:lnTo>
                      <a:pt x="4154613" y="2315527"/>
                    </a:lnTo>
                    <a:close/>
                    <a:moveTo>
                      <a:pt x="6945438" y="2297144"/>
                    </a:moveTo>
                    <a:lnTo>
                      <a:pt x="6958392" y="2303240"/>
                    </a:lnTo>
                    <a:cubicBezTo>
                      <a:pt x="6955344" y="2304954"/>
                      <a:pt x="6952105" y="2306669"/>
                      <a:pt x="6948962" y="2308383"/>
                    </a:cubicBezTo>
                    <a:lnTo>
                      <a:pt x="6936008" y="2302192"/>
                    </a:lnTo>
                    <a:cubicBezTo>
                      <a:pt x="6939247" y="2300478"/>
                      <a:pt x="6942294" y="2298858"/>
                      <a:pt x="6945438" y="2297144"/>
                    </a:cubicBezTo>
                    <a:close/>
                    <a:moveTo>
                      <a:pt x="4046980" y="2287238"/>
                    </a:moveTo>
                    <a:lnTo>
                      <a:pt x="4082604" y="2294096"/>
                    </a:lnTo>
                    <a:lnTo>
                      <a:pt x="4083175" y="2302097"/>
                    </a:lnTo>
                    <a:lnTo>
                      <a:pt x="4047361" y="2295239"/>
                    </a:lnTo>
                    <a:close/>
                    <a:moveTo>
                      <a:pt x="6972203" y="2281713"/>
                    </a:moveTo>
                    <a:lnTo>
                      <a:pt x="6985252" y="2287714"/>
                    </a:lnTo>
                    <a:cubicBezTo>
                      <a:pt x="6982299" y="2289429"/>
                      <a:pt x="6979442" y="2291238"/>
                      <a:pt x="6976489" y="2292953"/>
                    </a:cubicBezTo>
                    <a:lnTo>
                      <a:pt x="6963440" y="2286952"/>
                    </a:lnTo>
                    <a:cubicBezTo>
                      <a:pt x="6966393" y="2285238"/>
                      <a:pt x="6969346" y="2283523"/>
                      <a:pt x="6972203" y="2281713"/>
                    </a:cubicBezTo>
                    <a:close/>
                    <a:moveTo>
                      <a:pt x="3939729" y="2265902"/>
                    </a:moveTo>
                    <a:lnTo>
                      <a:pt x="3975543" y="2273141"/>
                    </a:lnTo>
                    <a:lnTo>
                      <a:pt x="3975543" y="2281046"/>
                    </a:lnTo>
                    <a:cubicBezTo>
                      <a:pt x="3975543" y="2281046"/>
                      <a:pt x="3939443" y="2273808"/>
                      <a:pt x="3939443" y="2273808"/>
                    </a:cubicBezTo>
                    <a:close/>
                    <a:moveTo>
                      <a:pt x="6997158" y="2265807"/>
                    </a:moveTo>
                    <a:lnTo>
                      <a:pt x="7010112" y="2271617"/>
                    </a:lnTo>
                    <a:lnTo>
                      <a:pt x="7002112" y="2276951"/>
                    </a:lnTo>
                    <a:lnTo>
                      <a:pt x="7002016" y="2277046"/>
                    </a:lnTo>
                    <a:lnTo>
                      <a:pt x="6989062" y="2271141"/>
                    </a:lnTo>
                    <a:close/>
                    <a:moveTo>
                      <a:pt x="3831144" y="2251233"/>
                    </a:moveTo>
                    <a:lnTo>
                      <a:pt x="3831156" y="2251236"/>
                    </a:lnTo>
                    <a:lnTo>
                      <a:pt x="3831144" y="2251329"/>
                    </a:lnTo>
                    <a:close/>
                    <a:moveTo>
                      <a:pt x="7019923" y="2249519"/>
                    </a:moveTo>
                    <a:lnTo>
                      <a:pt x="7032877" y="2255234"/>
                    </a:lnTo>
                    <a:cubicBezTo>
                      <a:pt x="7030496" y="2257044"/>
                      <a:pt x="7028019" y="2258949"/>
                      <a:pt x="7025448" y="2260758"/>
                    </a:cubicBezTo>
                    <a:lnTo>
                      <a:pt x="7012494" y="2255043"/>
                    </a:lnTo>
                    <a:cubicBezTo>
                      <a:pt x="7014970" y="2253234"/>
                      <a:pt x="7017447" y="2251424"/>
                      <a:pt x="7019923" y="2249519"/>
                    </a:cubicBezTo>
                    <a:close/>
                    <a:moveTo>
                      <a:pt x="3832096" y="2243518"/>
                    </a:moveTo>
                    <a:cubicBezTo>
                      <a:pt x="3844098" y="2246090"/>
                      <a:pt x="3856099" y="2248566"/>
                      <a:pt x="3868005" y="2251043"/>
                    </a:cubicBezTo>
                    <a:lnTo>
                      <a:pt x="3867339" y="2258853"/>
                    </a:lnTo>
                    <a:lnTo>
                      <a:pt x="3831156" y="2251236"/>
                    </a:lnTo>
                    <a:close/>
                    <a:moveTo>
                      <a:pt x="7040783" y="2232850"/>
                    </a:moveTo>
                    <a:lnTo>
                      <a:pt x="7053737" y="2238470"/>
                    </a:lnTo>
                    <a:cubicBezTo>
                      <a:pt x="7051546" y="2240375"/>
                      <a:pt x="7049260" y="2242280"/>
                      <a:pt x="7046975" y="2244090"/>
                    </a:cubicBezTo>
                    <a:lnTo>
                      <a:pt x="7034020" y="2238470"/>
                    </a:lnTo>
                    <a:cubicBezTo>
                      <a:pt x="7036306" y="2236565"/>
                      <a:pt x="7038593" y="2234755"/>
                      <a:pt x="7040783" y="2232850"/>
                    </a:cubicBezTo>
                    <a:close/>
                    <a:moveTo>
                      <a:pt x="3723987" y="2220182"/>
                    </a:moveTo>
                    <a:lnTo>
                      <a:pt x="3759992" y="2228088"/>
                    </a:lnTo>
                    <a:lnTo>
                      <a:pt x="3758658" y="2235803"/>
                    </a:lnTo>
                    <a:lnTo>
                      <a:pt x="3722368" y="2227897"/>
                    </a:lnTo>
                    <a:lnTo>
                      <a:pt x="3722463" y="2227802"/>
                    </a:lnTo>
                    <a:close/>
                    <a:moveTo>
                      <a:pt x="7059738" y="2215800"/>
                    </a:moveTo>
                    <a:lnTo>
                      <a:pt x="7072597" y="2221230"/>
                    </a:lnTo>
                    <a:cubicBezTo>
                      <a:pt x="7070596" y="2223134"/>
                      <a:pt x="7068596" y="2225040"/>
                      <a:pt x="7066501" y="2226945"/>
                    </a:cubicBezTo>
                    <a:lnTo>
                      <a:pt x="7066501" y="2227040"/>
                    </a:lnTo>
                    <a:lnTo>
                      <a:pt x="7053642" y="2221515"/>
                    </a:lnTo>
                    <a:cubicBezTo>
                      <a:pt x="7055737" y="2219610"/>
                      <a:pt x="7057737" y="2217705"/>
                      <a:pt x="7059738" y="2215800"/>
                    </a:cubicBezTo>
                    <a:close/>
                    <a:moveTo>
                      <a:pt x="3613593" y="2203227"/>
                    </a:moveTo>
                    <a:lnTo>
                      <a:pt x="3613620" y="2203233"/>
                    </a:lnTo>
                    <a:lnTo>
                      <a:pt x="3613593" y="2203323"/>
                    </a:lnTo>
                    <a:close/>
                    <a:moveTo>
                      <a:pt x="7076787" y="2198370"/>
                    </a:moveTo>
                    <a:lnTo>
                      <a:pt x="7089646" y="2203704"/>
                    </a:lnTo>
                    <a:cubicBezTo>
                      <a:pt x="7087837" y="2205704"/>
                      <a:pt x="7086027" y="2207609"/>
                      <a:pt x="7084217" y="2209609"/>
                    </a:cubicBezTo>
                    <a:lnTo>
                      <a:pt x="7084122" y="2209609"/>
                    </a:lnTo>
                    <a:lnTo>
                      <a:pt x="7071263" y="2204180"/>
                    </a:lnTo>
                    <a:cubicBezTo>
                      <a:pt x="7073168" y="2202275"/>
                      <a:pt x="7074978" y="2200275"/>
                      <a:pt x="7076787" y="2198370"/>
                    </a:cubicBezTo>
                    <a:close/>
                    <a:moveTo>
                      <a:pt x="3615783" y="2195798"/>
                    </a:moveTo>
                    <a:lnTo>
                      <a:pt x="3651883" y="2203989"/>
                    </a:lnTo>
                    <a:lnTo>
                      <a:pt x="3649883" y="2211514"/>
                    </a:lnTo>
                    <a:lnTo>
                      <a:pt x="3613620" y="2203233"/>
                    </a:lnTo>
                    <a:close/>
                    <a:moveTo>
                      <a:pt x="7092028" y="2180748"/>
                    </a:moveTo>
                    <a:lnTo>
                      <a:pt x="7104791" y="2185987"/>
                    </a:lnTo>
                    <a:lnTo>
                      <a:pt x="7099934" y="2191988"/>
                    </a:lnTo>
                    <a:lnTo>
                      <a:pt x="7099934" y="2191892"/>
                    </a:lnTo>
                    <a:lnTo>
                      <a:pt x="7087170" y="2186654"/>
                    </a:lnTo>
                    <a:close/>
                    <a:moveTo>
                      <a:pt x="3507484" y="2170557"/>
                    </a:moveTo>
                    <a:lnTo>
                      <a:pt x="3543584" y="2179129"/>
                    </a:lnTo>
                    <a:lnTo>
                      <a:pt x="3540917" y="2186559"/>
                    </a:lnTo>
                    <a:lnTo>
                      <a:pt x="3504627" y="2177986"/>
                    </a:lnTo>
                    <a:lnTo>
                      <a:pt x="3504722" y="2177891"/>
                    </a:lnTo>
                    <a:close/>
                    <a:moveTo>
                      <a:pt x="7105458" y="2162746"/>
                    </a:moveTo>
                    <a:lnTo>
                      <a:pt x="7118126" y="2167890"/>
                    </a:lnTo>
                    <a:lnTo>
                      <a:pt x="7113840" y="2173986"/>
                    </a:lnTo>
                    <a:lnTo>
                      <a:pt x="7113840" y="2173890"/>
                    </a:lnTo>
                    <a:lnTo>
                      <a:pt x="7101172" y="2168747"/>
                    </a:lnTo>
                    <a:close/>
                    <a:moveTo>
                      <a:pt x="7125955" y="2155572"/>
                    </a:moveTo>
                    <a:lnTo>
                      <a:pt x="7126032" y="2155602"/>
                    </a:lnTo>
                    <a:lnTo>
                      <a:pt x="7125937" y="2155602"/>
                    </a:lnTo>
                    <a:close/>
                    <a:moveTo>
                      <a:pt x="7117078" y="2144458"/>
                    </a:moveTo>
                    <a:lnTo>
                      <a:pt x="7129651" y="2149411"/>
                    </a:lnTo>
                    <a:lnTo>
                      <a:pt x="7125955" y="2155572"/>
                    </a:lnTo>
                    <a:lnTo>
                      <a:pt x="7113364" y="2150554"/>
                    </a:lnTo>
                    <a:cubicBezTo>
                      <a:pt x="7114602" y="2148554"/>
                      <a:pt x="7115840" y="2146458"/>
                      <a:pt x="7117078" y="2144458"/>
                    </a:cubicBezTo>
                    <a:close/>
                    <a:moveTo>
                      <a:pt x="3399280" y="2144267"/>
                    </a:moveTo>
                    <a:lnTo>
                      <a:pt x="3435380" y="2153126"/>
                    </a:lnTo>
                    <a:lnTo>
                      <a:pt x="3432141" y="2160460"/>
                    </a:lnTo>
                    <a:lnTo>
                      <a:pt x="3395851" y="2151507"/>
                    </a:lnTo>
                    <a:close/>
                    <a:moveTo>
                      <a:pt x="7126984" y="2125980"/>
                    </a:moveTo>
                    <a:lnTo>
                      <a:pt x="7139557" y="2130837"/>
                    </a:lnTo>
                    <a:cubicBezTo>
                      <a:pt x="7138605" y="2132933"/>
                      <a:pt x="7137557" y="2135028"/>
                      <a:pt x="7136509" y="2137124"/>
                    </a:cubicBezTo>
                    <a:lnTo>
                      <a:pt x="7136414" y="2137029"/>
                    </a:lnTo>
                    <a:lnTo>
                      <a:pt x="7123841" y="2132171"/>
                    </a:lnTo>
                    <a:cubicBezTo>
                      <a:pt x="7124889" y="2130075"/>
                      <a:pt x="7125937" y="2128075"/>
                      <a:pt x="7126984" y="2125980"/>
                    </a:cubicBezTo>
                    <a:close/>
                    <a:moveTo>
                      <a:pt x="3291457" y="2117121"/>
                    </a:moveTo>
                    <a:cubicBezTo>
                      <a:pt x="3303363" y="2120169"/>
                      <a:pt x="3315365" y="2123217"/>
                      <a:pt x="3327271" y="2126265"/>
                    </a:cubicBezTo>
                    <a:lnTo>
                      <a:pt x="3323366" y="2133409"/>
                    </a:lnTo>
                    <a:cubicBezTo>
                      <a:pt x="3311364" y="2130361"/>
                      <a:pt x="3299363" y="2127313"/>
                      <a:pt x="3287266" y="2124265"/>
                    </a:cubicBezTo>
                    <a:lnTo>
                      <a:pt x="3287361" y="2124170"/>
                    </a:lnTo>
                    <a:close/>
                    <a:moveTo>
                      <a:pt x="7135176" y="2107215"/>
                    </a:moveTo>
                    <a:lnTo>
                      <a:pt x="7147653" y="2111978"/>
                    </a:lnTo>
                    <a:lnTo>
                      <a:pt x="7145082" y="2118264"/>
                    </a:lnTo>
                    <a:lnTo>
                      <a:pt x="7132604" y="2113502"/>
                    </a:lnTo>
                    <a:close/>
                    <a:moveTo>
                      <a:pt x="3179348" y="2095880"/>
                    </a:moveTo>
                    <a:lnTo>
                      <a:pt x="3179403" y="2095895"/>
                    </a:lnTo>
                    <a:lnTo>
                      <a:pt x="3179348" y="2095976"/>
                    </a:lnTo>
                    <a:close/>
                    <a:moveTo>
                      <a:pt x="3184015" y="2089023"/>
                    </a:moveTo>
                    <a:lnTo>
                      <a:pt x="3219829" y="2098452"/>
                    </a:lnTo>
                    <a:lnTo>
                      <a:pt x="3215352" y="2105405"/>
                    </a:lnTo>
                    <a:lnTo>
                      <a:pt x="3179403" y="2095895"/>
                    </a:lnTo>
                    <a:close/>
                    <a:moveTo>
                      <a:pt x="7141748" y="2088165"/>
                    </a:moveTo>
                    <a:lnTo>
                      <a:pt x="7154131" y="2092833"/>
                    </a:lnTo>
                    <a:lnTo>
                      <a:pt x="7152130" y="2099214"/>
                    </a:lnTo>
                    <a:lnTo>
                      <a:pt x="7139748" y="2094547"/>
                    </a:lnTo>
                    <a:close/>
                    <a:moveTo>
                      <a:pt x="7146796" y="2069020"/>
                    </a:moveTo>
                    <a:lnTo>
                      <a:pt x="7159083" y="2073497"/>
                    </a:lnTo>
                    <a:lnTo>
                      <a:pt x="7157655" y="2079974"/>
                    </a:lnTo>
                    <a:lnTo>
                      <a:pt x="7157560" y="2079974"/>
                    </a:lnTo>
                    <a:lnTo>
                      <a:pt x="7145272" y="2075402"/>
                    </a:lnTo>
                    <a:close/>
                    <a:moveTo>
                      <a:pt x="3086099" y="2058542"/>
                    </a:moveTo>
                    <a:lnTo>
                      <a:pt x="3103910" y="2063400"/>
                    </a:lnTo>
                    <a:lnTo>
                      <a:pt x="3101339" y="2066829"/>
                    </a:lnTo>
                    <a:lnTo>
                      <a:pt x="3110197" y="2069210"/>
                    </a:lnTo>
                    <a:lnTo>
                      <a:pt x="3105149" y="2076068"/>
                    </a:lnTo>
                    <a:lnTo>
                      <a:pt x="3087146" y="2071115"/>
                    </a:lnTo>
                    <a:lnTo>
                      <a:pt x="3078193" y="2068734"/>
                    </a:lnTo>
                    <a:close/>
                    <a:moveTo>
                      <a:pt x="7150130" y="2049684"/>
                    </a:moveTo>
                    <a:lnTo>
                      <a:pt x="7162322" y="2054066"/>
                    </a:lnTo>
                    <a:cubicBezTo>
                      <a:pt x="7162036" y="2056257"/>
                      <a:pt x="7161751" y="2058447"/>
                      <a:pt x="7161465" y="2060638"/>
                    </a:cubicBezTo>
                    <a:lnTo>
                      <a:pt x="7161369" y="2060543"/>
                    </a:lnTo>
                    <a:lnTo>
                      <a:pt x="7149178" y="2056161"/>
                    </a:lnTo>
                    <a:cubicBezTo>
                      <a:pt x="7149558" y="2053970"/>
                      <a:pt x="7149844" y="2051875"/>
                      <a:pt x="7150130" y="2049684"/>
                    </a:cubicBezTo>
                    <a:close/>
                    <a:moveTo>
                      <a:pt x="7152035" y="2030063"/>
                    </a:moveTo>
                    <a:lnTo>
                      <a:pt x="7164132" y="2034349"/>
                    </a:lnTo>
                    <a:cubicBezTo>
                      <a:pt x="7164037" y="2036540"/>
                      <a:pt x="7163846" y="2038730"/>
                      <a:pt x="7163751" y="2040921"/>
                    </a:cubicBezTo>
                    <a:lnTo>
                      <a:pt x="7163656" y="2040921"/>
                    </a:lnTo>
                    <a:lnTo>
                      <a:pt x="7151559" y="2036635"/>
                    </a:lnTo>
                    <a:cubicBezTo>
                      <a:pt x="7151750" y="2034444"/>
                      <a:pt x="7151844" y="2032254"/>
                      <a:pt x="7152035" y="2030063"/>
                    </a:cubicBezTo>
                    <a:close/>
                    <a:moveTo>
                      <a:pt x="7164322" y="2021171"/>
                    </a:moveTo>
                    <a:lnTo>
                      <a:pt x="7164417" y="2021204"/>
                    </a:lnTo>
                    <a:lnTo>
                      <a:pt x="7164322" y="2021204"/>
                    </a:lnTo>
                    <a:close/>
                    <a:moveTo>
                      <a:pt x="3117436" y="2018347"/>
                    </a:moveTo>
                    <a:lnTo>
                      <a:pt x="3135058" y="2023110"/>
                    </a:lnTo>
                    <a:lnTo>
                      <a:pt x="3124770" y="2036445"/>
                    </a:lnTo>
                    <a:lnTo>
                      <a:pt x="3107054" y="2031587"/>
                    </a:lnTo>
                    <a:close/>
                    <a:moveTo>
                      <a:pt x="7152416" y="2010441"/>
                    </a:moveTo>
                    <a:lnTo>
                      <a:pt x="7164322" y="2014632"/>
                    </a:lnTo>
                    <a:lnTo>
                      <a:pt x="7164322" y="2021171"/>
                    </a:lnTo>
                    <a:lnTo>
                      <a:pt x="7152416" y="2017013"/>
                    </a:lnTo>
                    <a:cubicBezTo>
                      <a:pt x="7152416" y="2014823"/>
                      <a:pt x="7152416" y="2012632"/>
                      <a:pt x="7152416" y="2010441"/>
                    </a:cubicBezTo>
                    <a:close/>
                    <a:moveTo>
                      <a:pt x="7151368" y="1990725"/>
                    </a:moveTo>
                    <a:lnTo>
                      <a:pt x="7163179" y="1994725"/>
                    </a:lnTo>
                    <a:lnTo>
                      <a:pt x="7163751" y="2001392"/>
                    </a:lnTo>
                    <a:lnTo>
                      <a:pt x="7151844" y="1997297"/>
                    </a:lnTo>
                    <a:close/>
                    <a:moveTo>
                      <a:pt x="3147916" y="1979295"/>
                    </a:moveTo>
                    <a:lnTo>
                      <a:pt x="3165252" y="1984058"/>
                    </a:lnTo>
                    <a:lnTo>
                      <a:pt x="3155250" y="1997012"/>
                    </a:lnTo>
                    <a:lnTo>
                      <a:pt x="3155250" y="1996916"/>
                    </a:lnTo>
                    <a:lnTo>
                      <a:pt x="3137820" y="1992154"/>
                    </a:lnTo>
                    <a:close/>
                    <a:moveTo>
                      <a:pt x="7148987" y="1970817"/>
                    </a:moveTo>
                    <a:lnTo>
                      <a:pt x="7160703" y="1974723"/>
                    </a:lnTo>
                    <a:lnTo>
                      <a:pt x="7161751" y="1981390"/>
                    </a:lnTo>
                    <a:lnTo>
                      <a:pt x="7161655" y="1981485"/>
                    </a:lnTo>
                    <a:lnTo>
                      <a:pt x="7149940" y="1977485"/>
                    </a:lnTo>
                    <a:close/>
                    <a:moveTo>
                      <a:pt x="3184856" y="1958525"/>
                    </a:moveTo>
                    <a:lnTo>
                      <a:pt x="3184873" y="1958530"/>
                    </a:lnTo>
                    <a:lnTo>
                      <a:pt x="3184778" y="1958626"/>
                    </a:lnTo>
                    <a:close/>
                    <a:moveTo>
                      <a:pt x="7145082" y="1950910"/>
                    </a:moveTo>
                    <a:lnTo>
                      <a:pt x="7156702" y="1954720"/>
                    </a:lnTo>
                    <a:cubicBezTo>
                      <a:pt x="7157178" y="1957006"/>
                      <a:pt x="7157655" y="1959197"/>
                      <a:pt x="7158131" y="1961387"/>
                    </a:cubicBezTo>
                    <a:lnTo>
                      <a:pt x="7146510" y="1957578"/>
                    </a:lnTo>
                    <a:cubicBezTo>
                      <a:pt x="7146034" y="1955387"/>
                      <a:pt x="7145558" y="1953101"/>
                      <a:pt x="7145082" y="1950910"/>
                    </a:cubicBezTo>
                    <a:close/>
                    <a:moveTo>
                      <a:pt x="3177444" y="1941386"/>
                    </a:moveTo>
                    <a:lnTo>
                      <a:pt x="3194493" y="1946053"/>
                    </a:lnTo>
                    <a:lnTo>
                      <a:pt x="3184856" y="1958525"/>
                    </a:lnTo>
                    <a:lnTo>
                      <a:pt x="3167728" y="1953863"/>
                    </a:lnTo>
                    <a:close/>
                    <a:moveTo>
                      <a:pt x="7153244" y="1941185"/>
                    </a:moveTo>
                    <a:lnTo>
                      <a:pt x="7153273" y="1941195"/>
                    </a:lnTo>
                    <a:lnTo>
                      <a:pt x="7153273" y="1941290"/>
                    </a:lnTo>
                    <a:close/>
                    <a:moveTo>
                      <a:pt x="7139843" y="1930812"/>
                    </a:moveTo>
                    <a:lnTo>
                      <a:pt x="7151368" y="1934527"/>
                    </a:lnTo>
                    <a:lnTo>
                      <a:pt x="7153244" y="1941185"/>
                    </a:lnTo>
                    <a:lnTo>
                      <a:pt x="7141748" y="1937480"/>
                    </a:lnTo>
                    <a:close/>
                    <a:moveTo>
                      <a:pt x="3213560" y="1921266"/>
                    </a:moveTo>
                    <a:lnTo>
                      <a:pt x="3213639" y="1921288"/>
                    </a:lnTo>
                    <a:lnTo>
                      <a:pt x="3213543" y="1921288"/>
                    </a:lnTo>
                    <a:close/>
                    <a:moveTo>
                      <a:pt x="7133556" y="1910619"/>
                    </a:moveTo>
                    <a:lnTo>
                      <a:pt x="7144891" y="1914239"/>
                    </a:lnTo>
                    <a:lnTo>
                      <a:pt x="7147177" y="1921001"/>
                    </a:lnTo>
                    <a:lnTo>
                      <a:pt x="7135842" y="1917382"/>
                    </a:lnTo>
                    <a:close/>
                    <a:moveTo>
                      <a:pt x="3206114" y="1904524"/>
                    </a:moveTo>
                    <a:lnTo>
                      <a:pt x="3222973" y="1909096"/>
                    </a:lnTo>
                    <a:lnTo>
                      <a:pt x="3213560" y="1921266"/>
                    </a:lnTo>
                    <a:lnTo>
                      <a:pt x="3196684" y="1916716"/>
                    </a:lnTo>
                    <a:close/>
                    <a:moveTo>
                      <a:pt x="7125841" y="1890426"/>
                    </a:moveTo>
                    <a:lnTo>
                      <a:pt x="7137081" y="1893950"/>
                    </a:lnTo>
                    <a:lnTo>
                      <a:pt x="7139843" y="1900713"/>
                    </a:lnTo>
                    <a:lnTo>
                      <a:pt x="7139748" y="1900713"/>
                    </a:lnTo>
                    <a:lnTo>
                      <a:pt x="7128509" y="1897189"/>
                    </a:lnTo>
                    <a:close/>
                    <a:moveTo>
                      <a:pt x="7116983" y="1870138"/>
                    </a:moveTo>
                    <a:lnTo>
                      <a:pt x="7128032" y="1873567"/>
                    </a:lnTo>
                    <a:cubicBezTo>
                      <a:pt x="7129080" y="1875853"/>
                      <a:pt x="7130128" y="1878139"/>
                      <a:pt x="7131175" y="1880330"/>
                    </a:cubicBezTo>
                    <a:lnTo>
                      <a:pt x="7120031" y="1876901"/>
                    </a:lnTo>
                    <a:cubicBezTo>
                      <a:pt x="7119078" y="1874615"/>
                      <a:pt x="7118031" y="1872424"/>
                      <a:pt x="7116983" y="1870138"/>
                    </a:cubicBezTo>
                    <a:close/>
                    <a:moveTo>
                      <a:pt x="3234117" y="1868710"/>
                    </a:moveTo>
                    <a:lnTo>
                      <a:pt x="3250691" y="1873282"/>
                    </a:lnTo>
                    <a:lnTo>
                      <a:pt x="3241547" y="1885093"/>
                    </a:lnTo>
                    <a:lnTo>
                      <a:pt x="3224878" y="1880521"/>
                    </a:lnTo>
                    <a:close/>
                    <a:moveTo>
                      <a:pt x="7121307" y="1859928"/>
                    </a:moveTo>
                    <a:lnTo>
                      <a:pt x="7121365" y="1859946"/>
                    </a:lnTo>
                    <a:lnTo>
                      <a:pt x="7121365" y="1860041"/>
                    </a:lnTo>
                    <a:close/>
                    <a:moveTo>
                      <a:pt x="7106887" y="1849850"/>
                    </a:moveTo>
                    <a:lnTo>
                      <a:pt x="7117841" y="1853183"/>
                    </a:lnTo>
                    <a:lnTo>
                      <a:pt x="7121307" y="1859928"/>
                    </a:lnTo>
                    <a:lnTo>
                      <a:pt x="7110411" y="1856612"/>
                    </a:lnTo>
                    <a:cubicBezTo>
                      <a:pt x="7109268" y="1854326"/>
                      <a:pt x="7108125" y="1852136"/>
                      <a:pt x="7106887" y="1849850"/>
                    </a:cubicBezTo>
                    <a:close/>
                    <a:moveTo>
                      <a:pt x="3261168" y="1833943"/>
                    </a:moveTo>
                    <a:lnTo>
                      <a:pt x="3277551" y="1838420"/>
                    </a:lnTo>
                    <a:lnTo>
                      <a:pt x="3268693" y="1849946"/>
                    </a:lnTo>
                    <a:lnTo>
                      <a:pt x="3252215" y="1845469"/>
                    </a:lnTo>
                    <a:close/>
                    <a:moveTo>
                      <a:pt x="7095743" y="1829466"/>
                    </a:moveTo>
                    <a:lnTo>
                      <a:pt x="7106506" y="1832705"/>
                    </a:lnTo>
                    <a:lnTo>
                      <a:pt x="7110411" y="1839467"/>
                    </a:lnTo>
                    <a:lnTo>
                      <a:pt x="7099552" y="1836229"/>
                    </a:lnTo>
                    <a:close/>
                    <a:moveTo>
                      <a:pt x="3294999" y="1815730"/>
                    </a:moveTo>
                    <a:lnTo>
                      <a:pt x="3295077" y="1815751"/>
                    </a:lnTo>
                    <a:lnTo>
                      <a:pt x="3294982" y="1815751"/>
                    </a:lnTo>
                    <a:close/>
                    <a:moveTo>
                      <a:pt x="7083550" y="1809083"/>
                    </a:moveTo>
                    <a:lnTo>
                      <a:pt x="7094218" y="1812131"/>
                    </a:lnTo>
                    <a:lnTo>
                      <a:pt x="7098505" y="1818989"/>
                    </a:lnTo>
                    <a:lnTo>
                      <a:pt x="7098409" y="1818989"/>
                    </a:lnTo>
                    <a:lnTo>
                      <a:pt x="7087741" y="1815845"/>
                    </a:lnTo>
                    <a:close/>
                    <a:moveTo>
                      <a:pt x="3287553" y="1800225"/>
                    </a:moveTo>
                    <a:lnTo>
                      <a:pt x="3303650" y="1804607"/>
                    </a:lnTo>
                    <a:lnTo>
                      <a:pt x="3294999" y="1815730"/>
                    </a:lnTo>
                    <a:lnTo>
                      <a:pt x="3278885" y="1811369"/>
                    </a:lnTo>
                    <a:close/>
                    <a:moveTo>
                      <a:pt x="7070216" y="1788699"/>
                    </a:moveTo>
                    <a:lnTo>
                      <a:pt x="7080788" y="1791652"/>
                    </a:lnTo>
                    <a:lnTo>
                      <a:pt x="7085360" y="1798510"/>
                    </a:lnTo>
                    <a:lnTo>
                      <a:pt x="7074787" y="1795462"/>
                    </a:lnTo>
                    <a:close/>
                    <a:moveTo>
                      <a:pt x="7055928" y="1768316"/>
                    </a:moveTo>
                    <a:lnTo>
                      <a:pt x="7066310" y="1771173"/>
                    </a:lnTo>
                    <a:cubicBezTo>
                      <a:pt x="7067929" y="1773459"/>
                      <a:pt x="7069644" y="1775745"/>
                      <a:pt x="7071263" y="1778031"/>
                    </a:cubicBezTo>
                    <a:lnTo>
                      <a:pt x="7060785" y="1775079"/>
                    </a:lnTo>
                    <a:cubicBezTo>
                      <a:pt x="7059166" y="1772792"/>
                      <a:pt x="7057547" y="1770602"/>
                      <a:pt x="7055928" y="1768316"/>
                    </a:cubicBezTo>
                    <a:close/>
                    <a:moveTo>
                      <a:pt x="3313270" y="1767268"/>
                    </a:moveTo>
                    <a:lnTo>
                      <a:pt x="3329177" y="1771650"/>
                    </a:lnTo>
                    <a:lnTo>
                      <a:pt x="3320795" y="1782509"/>
                    </a:lnTo>
                    <a:lnTo>
                      <a:pt x="3304793" y="1778127"/>
                    </a:lnTo>
                    <a:close/>
                    <a:moveTo>
                      <a:pt x="7040783" y="1747932"/>
                    </a:moveTo>
                    <a:lnTo>
                      <a:pt x="7051070" y="1750790"/>
                    </a:lnTo>
                    <a:lnTo>
                      <a:pt x="7056309" y="1757553"/>
                    </a:lnTo>
                    <a:lnTo>
                      <a:pt x="7056214" y="1757553"/>
                    </a:lnTo>
                    <a:lnTo>
                      <a:pt x="7045926" y="1754695"/>
                    </a:lnTo>
                    <a:close/>
                    <a:moveTo>
                      <a:pt x="3338226" y="1735264"/>
                    </a:moveTo>
                    <a:lnTo>
                      <a:pt x="3353942" y="1739551"/>
                    </a:lnTo>
                    <a:lnTo>
                      <a:pt x="3345750" y="1750124"/>
                    </a:lnTo>
                    <a:lnTo>
                      <a:pt x="3329939" y="1745837"/>
                    </a:lnTo>
                    <a:close/>
                    <a:moveTo>
                      <a:pt x="7024590" y="1727644"/>
                    </a:moveTo>
                    <a:lnTo>
                      <a:pt x="7034687" y="1730406"/>
                    </a:lnTo>
                    <a:lnTo>
                      <a:pt x="7040212" y="1737169"/>
                    </a:lnTo>
                    <a:lnTo>
                      <a:pt x="7030020" y="1734407"/>
                    </a:lnTo>
                    <a:lnTo>
                      <a:pt x="7030115" y="1734407"/>
                    </a:lnTo>
                    <a:close/>
                    <a:moveTo>
                      <a:pt x="7007541" y="1707356"/>
                    </a:moveTo>
                    <a:lnTo>
                      <a:pt x="7017542" y="1710023"/>
                    </a:lnTo>
                    <a:lnTo>
                      <a:pt x="7023352" y="1716786"/>
                    </a:lnTo>
                    <a:lnTo>
                      <a:pt x="7013351" y="1714119"/>
                    </a:lnTo>
                    <a:close/>
                    <a:moveTo>
                      <a:pt x="3362514" y="1704022"/>
                    </a:moveTo>
                    <a:lnTo>
                      <a:pt x="3378040" y="1708213"/>
                    </a:lnTo>
                    <a:lnTo>
                      <a:pt x="3370039" y="1718500"/>
                    </a:lnTo>
                    <a:lnTo>
                      <a:pt x="3370039" y="1718596"/>
                    </a:lnTo>
                    <a:lnTo>
                      <a:pt x="3354513" y="1714309"/>
                    </a:lnTo>
                    <a:close/>
                    <a:moveTo>
                      <a:pt x="6989539" y="1687067"/>
                    </a:moveTo>
                    <a:lnTo>
                      <a:pt x="6999350" y="1689639"/>
                    </a:lnTo>
                    <a:cubicBezTo>
                      <a:pt x="7001445" y="1691925"/>
                      <a:pt x="7003445" y="1694116"/>
                      <a:pt x="7005445" y="1696402"/>
                    </a:cubicBezTo>
                    <a:lnTo>
                      <a:pt x="6995539" y="1693830"/>
                    </a:lnTo>
                    <a:lnTo>
                      <a:pt x="6995635" y="1693830"/>
                    </a:lnTo>
                    <a:cubicBezTo>
                      <a:pt x="6993634" y="1691544"/>
                      <a:pt x="6991634" y="1689354"/>
                      <a:pt x="6989539" y="1687067"/>
                    </a:cubicBezTo>
                    <a:close/>
                    <a:moveTo>
                      <a:pt x="3386232" y="1673733"/>
                    </a:moveTo>
                    <a:lnTo>
                      <a:pt x="3401567" y="1677924"/>
                    </a:lnTo>
                    <a:lnTo>
                      <a:pt x="3393852" y="1688021"/>
                    </a:lnTo>
                    <a:lnTo>
                      <a:pt x="3393756" y="1687925"/>
                    </a:lnTo>
                    <a:lnTo>
                      <a:pt x="3378421" y="1683734"/>
                    </a:lnTo>
                    <a:close/>
                    <a:moveTo>
                      <a:pt x="6970775" y="1666875"/>
                    </a:moveTo>
                    <a:lnTo>
                      <a:pt x="6980490" y="1669351"/>
                    </a:lnTo>
                    <a:lnTo>
                      <a:pt x="6986872" y="1676114"/>
                    </a:lnTo>
                    <a:lnTo>
                      <a:pt x="6977156" y="1673637"/>
                    </a:lnTo>
                    <a:close/>
                    <a:moveTo>
                      <a:pt x="6951058" y="1646682"/>
                    </a:moveTo>
                    <a:lnTo>
                      <a:pt x="6960583" y="1649063"/>
                    </a:lnTo>
                    <a:lnTo>
                      <a:pt x="6967250" y="1655825"/>
                    </a:lnTo>
                    <a:lnTo>
                      <a:pt x="6957630" y="1653444"/>
                    </a:lnTo>
                    <a:lnTo>
                      <a:pt x="6957725" y="1653444"/>
                    </a:lnTo>
                    <a:close/>
                    <a:moveTo>
                      <a:pt x="3409282" y="1644110"/>
                    </a:moveTo>
                    <a:lnTo>
                      <a:pt x="3424332" y="1648206"/>
                    </a:lnTo>
                    <a:lnTo>
                      <a:pt x="3416807" y="1658017"/>
                    </a:lnTo>
                    <a:lnTo>
                      <a:pt x="3401662" y="1653921"/>
                    </a:lnTo>
                    <a:close/>
                    <a:moveTo>
                      <a:pt x="6930579" y="1626679"/>
                    </a:moveTo>
                    <a:lnTo>
                      <a:pt x="6939913" y="1628965"/>
                    </a:lnTo>
                    <a:lnTo>
                      <a:pt x="6946867" y="1635728"/>
                    </a:lnTo>
                    <a:lnTo>
                      <a:pt x="6937437" y="1633442"/>
                    </a:lnTo>
                    <a:lnTo>
                      <a:pt x="6937532" y="1633346"/>
                    </a:lnTo>
                    <a:close/>
                    <a:moveTo>
                      <a:pt x="3431761" y="1615250"/>
                    </a:moveTo>
                    <a:lnTo>
                      <a:pt x="3446620" y="1619345"/>
                    </a:lnTo>
                    <a:lnTo>
                      <a:pt x="3439286" y="1628870"/>
                    </a:lnTo>
                    <a:lnTo>
                      <a:pt x="3424332" y="1624775"/>
                    </a:lnTo>
                    <a:close/>
                    <a:moveTo>
                      <a:pt x="6909338" y="1606581"/>
                    </a:moveTo>
                    <a:lnTo>
                      <a:pt x="6918577" y="1608772"/>
                    </a:lnTo>
                    <a:cubicBezTo>
                      <a:pt x="6920958" y="1610963"/>
                      <a:pt x="6923435" y="1613249"/>
                      <a:pt x="6925816" y="1615440"/>
                    </a:cubicBezTo>
                    <a:lnTo>
                      <a:pt x="6916482" y="1613249"/>
                    </a:lnTo>
                    <a:cubicBezTo>
                      <a:pt x="6914101" y="1611058"/>
                      <a:pt x="6911719" y="1608772"/>
                      <a:pt x="6909338" y="1606581"/>
                    </a:cubicBezTo>
                    <a:close/>
                    <a:moveTo>
                      <a:pt x="3453669" y="1587151"/>
                    </a:moveTo>
                    <a:lnTo>
                      <a:pt x="3468433" y="1591151"/>
                    </a:lnTo>
                    <a:lnTo>
                      <a:pt x="3461289" y="1600486"/>
                    </a:lnTo>
                    <a:lnTo>
                      <a:pt x="3461193" y="1600486"/>
                    </a:lnTo>
                    <a:lnTo>
                      <a:pt x="3446430" y="1596485"/>
                    </a:lnTo>
                    <a:close/>
                    <a:moveTo>
                      <a:pt x="6887335" y="1586579"/>
                    </a:moveTo>
                    <a:lnTo>
                      <a:pt x="6896479" y="1588674"/>
                    </a:lnTo>
                    <a:lnTo>
                      <a:pt x="6903909" y="1595342"/>
                    </a:lnTo>
                    <a:lnTo>
                      <a:pt x="6894765" y="1593246"/>
                    </a:lnTo>
                    <a:close/>
                    <a:moveTo>
                      <a:pt x="6864571" y="1566576"/>
                    </a:moveTo>
                    <a:lnTo>
                      <a:pt x="6873524" y="1568576"/>
                    </a:lnTo>
                    <a:lnTo>
                      <a:pt x="6881239" y="1575244"/>
                    </a:lnTo>
                    <a:lnTo>
                      <a:pt x="6872286" y="1573149"/>
                    </a:lnTo>
                    <a:lnTo>
                      <a:pt x="6872286" y="1573244"/>
                    </a:lnTo>
                    <a:close/>
                    <a:moveTo>
                      <a:pt x="3475005" y="1559719"/>
                    </a:moveTo>
                    <a:lnTo>
                      <a:pt x="3489578" y="1563719"/>
                    </a:lnTo>
                    <a:lnTo>
                      <a:pt x="3482529" y="1572768"/>
                    </a:lnTo>
                    <a:lnTo>
                      <a:pt x="3467956" y="1568767"/>
                    </a:lnTo>
                    <a:close/>
                    <a:moveTo>
                      <a:pt x="6841139" y="1546669"/>
                    </a:moveTo>
                    <a:lnTo>
                      <a:pt x="6849997" y="1548669"/>
                    </a:lnTo>
                    <a:cubicBezTo>
                      <a:pt x="6852664" y="1550860"/>
                      <a:pt x="6855331" y="1553146"/>
                      <a:pt x="6857903" y="1555337"/>
                    </a:cubicBezTo>
                    <a:lnTo>
                      <a:pt x="6849045" y="1553337"/>
                    </a:lnTo>
                    <a:cubicBezTo>
                      <a:pt x="6846378" y="1551146"/>
                      <a:pt x="6843806" y="1548955"/>
                      <a:pt x="6841139" y="1546669"/>
                    </a:cubicBezTo>
                    <a:close/>
                    <a:moveTo>
                      <a:pt x="3495864" y="1532954"/>
                    </a:moveTo>
                    <a:lnTo>
                      <a:pt x="3510247" y="1536859"/>
                    </a:lnTo>
                    <a:lnTo>
                      <a:pt x="3503389" y="1545717"/>
                    </a:lnTo>
                    <a:lnTo>
                      <a:pt x="3489006" y="1541812"/>
                    </a:lnTo>
                    <a:close/>
                    <a:moveTo>
                      <a:pt x="6817041" y="1526952"/>
                    </a:moveTo>
                    <a:lnTo>
                      <a:pt x="6825708" y="1528857"/>
                    </a:lnTo>
                    <a:cubicBezTo>
                      <a:pt x="6828471" y="1531048"/>
                      <a:pt x="6831138" y="1533239"/>
                      <a:pt x="6833900" y="1535525"/>
                    </a:cubicBezTo>
                    <a:lnTo>
                      <a:pt x="6825137" y="1533620"/>
                    </a:lnTo>
                    <a:lnTo>
                      <a:pt x="6825137" y="1533524"/>
                    </a:lnTo>
                    <a:cubicBezTo>
                      <a:pt x="6822470" y="1531334"/>
                      <a:pt x="6819708" y="1529143"/>
                      <a:pt x="6817041" y="1526952"/>
                    </a:cubicBezTo>
                    <a:close/>
                    <a:moveTo>
                      <a:pt x="6792181" y="1507140"/>
                    </a:moveTo>
                    <a:lnTo>
                      <a:pt x="6800753" y="1508950"/>
                    </a:lnTo>
                    <a:lnTo>
                      <a:pt x="6809135" y="1515522"/>
                    </a:lnTo>
                    <a:lnTo>
                      <a:pt x="6800562" y="1513712"/>
                    </a:lnTo>
                    <a:close/>
                    <a:moveTo>
                      <a:pt x="3516248" y="1506760"/>
                    </a:moveTo>
                    <a:lnTo>
                      <a:pt x="3530440" y="1510665"/>
                    </a:lnTo>
                    <a:lnTo>
                      <a:pt x="3523773" y="1519333"/>
                    </a:lnTo>
                    <a:lnTo>
                      <a:pt x="3509485" y="1515428"/>
                    </a:lnTo>
                    <a:close/>
                    <a:moveTo>
                      <a:pt x="6766749" y="1487424"/>
                    </a:moveTo>
                    <a:lnTo>
                      <a:pt x="6775131" y="1489138"/>
                    </a:lnTo>
                    <a:lnTo>
                      <a:pt x="6783703" y="1495710"/>
                    </a:lnTo>
                    <a:lnTo>
                      <a:pt x="6775226" y="1493900"/>
                    </a:lnTo>
                    <a:lnTo>
                      <a:pt x="6775321" y="1493996"/>
                    </a:lnTo>
                    <a:close/>
                    <a:moveTo>
                      <a:pt x="3536060" y="1481423"/>
                    </a:moveTo>
                    <a:lnTo>
                      <a:pt x="3550062" y="1485233"/>
                    </a:lnTo>
                    <a:lnTo>
                      <a:pt x="3543585" y="1493711"/>
                    </a:lnTo>
                    <a:lnTo>
                      <a:pt x="3543585" y="1493615"/>
                    </a:lnTo>
                    <a:lnTo>
                      <a:pt x="3529488" y="1489805"/>
                    </a:lnTo>
                    <a:close/>
                    <a:moveTo>
                      <a:pt x="3562902" y="1468464"/>
                    </a:moveTo>
                    <a:lnTo>
                      <a:pt x="3562920" y="1468469"/>
                    </a:lnTo>
                    <a:lnTo>
                      <a:pt x="3562825" y="1468564"/>
                    </a:lnTo>
                    <a:close/>
                    <a:moveTo>
                      <a:pt x="6740650" y="1467897"/>
                    </a:moveTo>
                    <a:lnTo>
                      <a:pt x="6748937" y="1469516"/>
                    </a:lnTo>
                    <a:cubicBezTo>
                      <a:pt x="6751890" y="1471707"/>
                      <a:pt x="6754842" y="1473898"/>
                      <a:pt x="6757795" y="1476089"/>
                    </a:cubicBezTo>
                    <a:lnTo>
                      <a:pt x="6749508" y="1474374"/>
                    </a:lnTo>
                    <a:lnTo>
                      <a:pt x="6749413" y="1474374"/>
                    </a:lnTo>
                    <a:cubicBezTo>
                      <a:pt x="6746460" y="1472183"/>
                      <a:pt x="6743603" y="1469993"/>
                      <a:pt x="6740650" y="1467897"/>
                    </a:cubicBezTo>
                    <a:close/>
                    <a:moveTo>
                      <a:pt x="3555396" y="1456468"/>
                    </a:moveTo>
                    <a:lnTo>
                      <a:pt x="3569207" y="1460278"/>
                    </a:lnTo>
                    <a:lnTo>
                      <a:pt x="3562902" y="1468464"/>
                    </a:lnTo>
                    <a:lnTo>
                      <a:pt x="3549014" y="1464659"/>
                    </a:lnTo>
                    <a:close/>
                    <a:moveTo>
                      <a:pt x="6713980" y="1448371"/>
                    </a:moveTo>
                    <a:lnTo>
                      <a:pt x="6722076" y="1449990"/>
                    </a:lnTo>
                    <a:lnTo>
                      <a:pt x="6731030" y="1456467"/>
                    </a:lnTo>
                    <a:lnTo>
                      <a:pt x="6722839" y="1454848"/>
                    </a:lnTo>
                    <a:lnTo>
                      <a:pt x="6722934" y="1454848"/>
                    </a:lnTo>
                    <a:close/>
                    <a:moveTo>
                      <a:pt x="3574446" y="1432179"/>
                    </a:moveTo>
                    <a:lnTo>
                      <a:pt x="3588162" y="1435894"/>
                    </a:lnTo>
                    <a:lnTo>
                      <a:pt x="3581970" y="1443990"/>
                    </a:lnTo>
                    <a:lnTo>
                      <a:pt x="3581875" y="1443895"/>
                    </a:lnTo>
                    <a:lnTo>
                      <a:pt x="3568159" y="1440180"/>
                    </a:lnTo>
                    <a:close/>
                    <a:moveTo>
                      <a:pt x="6686739" y="1428940"/>
                    </a:moveTo>
                    <a:lnTo>
                      <a:pt x="6694740" y="1430464"/>
                    </a:lnTo>
                    <a:cubicBezTo>
                      <a:pt x="6697883" y="1432655"/>
                      <a:pt x="6700931" y="1434750"/>
                      <a:pt x="6703979" y="1436941"/>
                    </a:cubicBezTo>
                    <a:lnTo>
                      <a:pt x="6695978" y="1435417"/>
                    </a:lnTo>
                    <a:lnTo>
                      <a:pt x="6695883" y="1435417"/>
                    </a:lnTo>
                    <a:cubicBezTo>
                      <a:pt x="6692835" y="1433226"/>
                      <a:pt x="6689787" y="1431131"/>
                      <a:pt x="6686739" y="1428940"/>
                    </a:cubicBezTo>
                    <a:close/>
                    <a:moveTo>
                      <a:pt x="3600336" y="1419887"/>
                    </a:moveTo>
                    <a:lnTo>
                      <a:pt x="3600354" y="1419892"/>
                    </a:lnTo>
                    <a:lnTo>
                      <a:pt x="3600259" y="1419987"/>
                    </a:lnTo>
                    <a:close/>
                    <a:moveTo>
                      <a:pt x="6658831" y="1409699"/>
                    </a:moveTo>
                    <a:lnTo>
                      <a:pt x="6666641" y="1411128"/>
                    </a:lnTo>
                    <a:cubicBezTo>
                      <a:pt x="6669784" y="1413319"/>
                      <a:pt x="6672928" y="1415415"/>
                      <a:pt x="6675976" y="1417605"/>
                    </a:cubicBezTo>
                    <a:lnTo>
                      <a:pt x="6668070" y="1416081"/>
                    </a:lnTo>
                    <a:lnTo>
                      <a:pt x="6668165" y="1416081"/>
                    </a:lnTo>
                    <a:cubicBezTo>
                      <a:pt x="6665022" y="1413891"/>
                      <a:pt x="6661974" y="1411795"/>
                      <a:pt x="6658831" y="1409699"/>
                    </a:cubicBezTo>
                    <a:close/>
                    <a:moveTo>
                      <a:pt x="3592829" y="1408366"/>
                    </a:moveTo>
                    <a:lnTo>
                      <a:pt x="3606354" y="1412081"/>
                    </a:lnTo>
                    <a:lnTo>
                      <a:pt x="3600336" y="1419887"/>
                    </a:lnTo>
                    <a:lnTo>
                      <a:pt x="3586733" y="1416177"/>
                    </a:lnTo>
                    <a:close/>
                    <a:moveTo>
                      <a:pt x="6630446" y="1390459"/>
                    </a:moveTo>
                    <a:lnTo>
                      <a:pt x="6638161" y="1391888"/>
                    </a:lnTo>
                    <a:cubicBezTo>
                      <a:pt x="6641400" y="1394078"/>
                      <a:pt x="6644543" y="1396174"/>
                      <a:pt x="6647781" y="1398270"/>
                    </a:cubicBezTo>
                    <a:lnTo>
                      <a:pt x="6640066" y="1396841"/>
                    </a:lnTo>
                    <a:lnTo>
                      <a:pt x="6639971" y="1396841"/>
                    </a:lnTo>
                    <a:cubicBezTo>
                      <a:pt x="6636828" y="1394745"/>
                      <a:pt x="6633685" y="1392554"/>
                      <a:pt x="6630446" y="1390459"/>
                    </a:cubicBezTo>
                    <a:close/>
                    <a:moveTo>
                      <a:pt x="3611022" y="1385125"/>
                    </a:moveTo>
                    <a:lnTo>
                      <a:pt x="3624357" y="1388745"/>
                    </a:lnTo>
                    <a:lnTo>
                      <a:pt x="3618451" y="1396460"/>
                    </a:lnTo>
                    <a:lnTo>
                      <a:pt x="3605021" y="1392841"/>
                    </a:lnTo>
                    <a:close/>
                    <a:moveTo>
                      <a:pt x="6601490" y="1371314"/>
                    </a:moveTo>
                    <a:lnTo>
                      <a:pt x="6609015" y="1372647"/>
                    </a:lnTo>
                    <a:cubicBezTo>
                      <a:pt x="6612253" y="1374743"/>
                      <a:pt x="6615492" y="1376933"/>
                      <a:pt x="6618730" y="1379029"/>
                    </a:cubicBezTo>
                    <a:lnTo>
                      <a:pt x="6611110" y="1377695"/>
                    </a:lnTo>
                    <a:lnTo>
                      <a:pt x="6611206" y="1377695"/>
                    </a:lnTo>
                    <a:cubicBezTo>
                      <a:pt x="6607967" y="1375600"/>
                      <a:pt x="6604728" y="1373409"/>
                      <a:pt x="6601490" y="1371314"/>
                    </a:cubicBezTo>
                    <a:close/>
                    <a:moveTo>
                      <a:pt x="3628643" y="1362456"/>
                    </a:moveTo>
                    <a:lnTo>
                      <a:pt x="3641883" y="1366075"/>
                    </a:lnTo>
                    <a:lnTo>
                      <a:pt x="3636072" y="1373600"/>
                    </a:lnTo>
                    <a:lnTo>
                      <a:pt x="3622833" y="1369981"/>
                    </a:lnTo>
                    <a:close/>
                    <a:moveTo>
                      <a:pt x="6572058" y="1352359"/>
                    </a:moveTo>
                    <a:lnTo>
                      <a:pt x="6579487" y="1353597"/>
                    </a:lnTo>
                    <a:lnTo>
                      <a:pt x="6589393" y="1359979"/>
                    </a:lnTo>
                    <a:lnTo>
                      <a:pt x="6581964" y="1358645"/>
                    </a:lnTo>
                    <a:close/>
                    <a:moveTo>
                      <a:pt x="4847735" y="1351304"/>
                    </a:moveTo>
                    <a:lnTo>
                      <a:pt x="4847747" y="1351311"/>
                    </a:lnTo>
                    <a:lnTo>
                      <a:pt x="4847652" y="1351311"/>
                    </a:lnTo>
                    <a:close/>
                    <a:moveTo>
                      <a:pt x="4761070" y="1350454"/>
                    </a:moveTo>
                    <a:lnTo>
                      <a:pt x="4768975" y="1354931"/>
                    </a:lnTo>
                    <a:cubicBezTo>
                      <a:pt x="4763451" y="1355026"/>
                      <a:pt x="4757736" y="1355122"/>
                      <a:pt x="4752116" y="1355217"/>
                    </a:cubicBezTo>
                    <a:lnTo>
                      <a:pt x="4752116" y="1355122"/>
                    </a:lnTo>
                    <a:lnTo>
                      <a:pt x="4744401" y="1350645"/>
                    </a:lnTo>
                    <a:cubicBezTo>
                      <a:pt x="4750020" y="1350645"/>
                      <a:pt x="4755640" y="1350549"/>
                      <a:pt x="4761070" y="1350454"/>
                    </a:cubicBezTo>
                    <a:close/>
                    <a:moveTo>
                      <a:pt x="4692204" y="1350454"/>
                    </a:moveTo>
                    <a:cubicBezTo>
                      <a:pt x="4698109" y="1350454"/>
                      <a:pt x="4704015" y="1350645"/>
                      <a:pt x="4709920" y="1350645"/>
                    </a:cubicBezTo>
                    <a:lnTo>
                      <a:pt x="4717350" y="1355122"/>
                    </a:lnTo>
                    <a:cubicBezTo>
                      <a:pt x="4711444" y="1355122"/>
                      <a:pt x="4705444" y="1355026"/>
                      <a:pt x="4699443" y="1354931"/>
                    </a:cubicBezTo>
                    <a:close/>
                    <a:moveTo>
                      <a:pt x="4808980" y="1348740"/>
                    </a:moveTo>
                    <a:lnTo>
                      <a:pt x="4817267" y="1353121"/>
                    </a:lnTo>
                    <a:cubicBezTo>
                      <a:pt x="4812028" y="1353407"/>
                      <a:pt x="4806789" y="1353598"/>
                      <a:pt x="4801551" y="1353883"/>
                    </a:cubicBezTo>
                    <a:lnTo>
                      <a:pt x="4793359" y="1349406"/>
                    </a:lnTo>
                    <a:cubicBezTo>
                      <a:pt x="4798598" y="1349216"/>
                      <a:pt x="4803837" y="1348930"/>
                      <a:pt x="4808980" y="1348740"/>
                    </a:cubicBezTo>
                    <a:close/>
                    <a:moveTo>
                      <a:pt x="4637054" y="1348740"/>
                    </a:moveTo>
                    <a:cubicBezTo>
                      <a:pt x="4643340" y="1349026"/>
                      <a:pt x="4649532" y="1349216"/>
                      <a:pt x="4655723" y="1349406"/>
                    </a:cubicBezTo>
                    <a:lnTo>
                      <a:pt x="4662581" y="1353883"/>
                    </a:lnTo>
                    <a:cubicBezTo>
                      <a:pt x="4656295" y="1353693"/>
                      <a:pt x="4650008" y="1353407"/>
                      <a:pt x="4643721" y="1353217"/>
                    </a:cubicBezTo>
                    <a:lnTo>
                      <a:pt x="4643817" y="1353312"/>
                    </a:lnTo>
                    <a:close/>
                    <a:moveTo>
                      <a:pt x="4890495" y="1347302"/>
                    </a:moveTo>
                    <a:lnTo>
                      <a:pt x="4890514" y="1347311"/>
                    </a:lnTo>
                    <a:lnTo>
                      <a:pt x="4890419" y="1347311"/>
                    </a:lnTo>
                    <a:close/>
                    <a:moveTo>
                      <a:pt x="4853653" y="1345787"/>
                    </a:moveTo>
                    <a:lnTo>
                      <a:pt x="4862320" y="1350169"/>
                    </a:lnTo>
                    <a:lnTo>
                      <a:pt x="4847735" y="1351304"/>
                    </a:lnTo>
                    <a:lnTo>
                      <a:pt x="4839174" y="1346930"/>
                    </a:lnTo>
                    <a:cubicBezTo>
                      <a:pt x="4844032" y="1346549"/>
                      <a:pt x="4848890" y="1346168"/>
                      <a:pt x="4853653" y="1345787"/>
                    </a:cubicBezTo>
                    <a:close/>
                    <a:moveTo>
                      <a:pt x="4579047" y="1345692"/>
                    </a:moveTo>
                    <a:cubicBezTo>
                      <a:pt x="4585619" y="1346073"/>
                      <a:pt x="4592191" y="1346549"/>
                      <a:pt x="4598668" y="1346835"/>
                    </a:cubicBezTo>
                    <a:lnTo>
                      <a:pt x="4605050" y="1351311"/>
                    </a:lnTo>
                    <a:cubicBezTo>
                      <a:pt x="4598478" y="1350931"/>
                      <a:pt x="4591905" y="1350549"/>
                      <a:pt x="4585238" y="1350073"/>
                    </a:cubicBezTo>
                    <a:lnTo>
                      <a:pt x="4585238" y="1350169"/>
                    </a:lnTo>
                    <a:close/>
                    <a:moveTo>
                      <a:pt x="4929732" y="1342061"/>
                    </a:moveTo>
                    <a:lnTo>
                      <a:pt x="4929757" y="1342072"/>
                    </a:lnTo>
                    <a:lnTo>
                      <a:pt x="4929662" y="1342072"/>
                    </a:lnTo>
                    <a:close/>
                    <a:moveTo>
                      <a:pt x="4894991" y="1341406"/>
                    </a:moveTo>
                    <a:lnTo>
                      <a:pt x="4903944" y="1345692"/>
                    </a:lnTo>
                    <a:lnTo>
                      <a:pt x="4890495" y="1347302"/>
                    </a:lnTo>
                    <a:lnTo>
                      <a:pt x="4881561" y="1343025"/>
                    </a:lnTo>
                    <a:cubicBezTo>
                      <a:pt x="4886037" y="1342548"/>
                      <a:pt x="4890514" y="1341977"/>
                      <a:pt x="4894991" y="1341406"/>
                    </a:cubicBezTo>
                    <a:close/>
                    <a:moveTo>
                      <a:pt x="4518468" y="1341120"/>
                    </a:moveTo>
                    <a:cubicBezTo>
                      <a:pt x="4525326" y="1341691"/>
                      <a:pt x="4532184" y="1342263"/>
                      <a:pt x="4538946" y="1342834"/>
                    </a:cubicBezTo>
                    <a:lnTo>
                      <a:pt x="4544662" y="1347311"/>
                    </a:lnTo>
                    <a:cubicBezTo>
                      <a:pt x="4537803" y="1346740"/>
                      <a:pt x="4530945" y="1346168"/>
                      <a:pt x="4523992" y="1345597"/>
                    </a:cubicBezTo>
                    <a:lnTo>
                      <a:pt x="4524087" y="1345597"/>
                    </a:lnTo>
                    <a:close/>
                    <a:moveTo>
                      <a:pt x="3645883" y="1340263"/>
                    </a:moveTo>
                    <a:lnTo>
                      <a:pt x="3658933" y="1343787"/>
                    </a:lnTo>
                    <a:lnTo>
                      <a:pt x="3653313" y="1351121"/>
                    </a:lnTo>
                    <a:lnTo>
                      <a:pt x="3653313" y="1351216"/>
                    </a:lnTo>
                    <a:lnTo>
                      <a:pt x="3640168" y="1347597"/>
                    </a:lnTo>
                    <a:close/>
                    <a:moveTo>
                      <a:pt x="4932710" y="1335881"/>
                    </a:moveTo>
                    <a:lnTo>
                      <a:pt x="4942044" y="1340072"/>
                    </a:lnTo>
                    <a:lnTo>
                      <a:pt x="4929732" y="1342061"/>
                    </a:lnTo>
                    <a:lnTo>
                      <a:pt x="4920518" y="1337881"/>
                    </a:lnTo>
                    <a:cubicBezTo>
                      <a:pt x="4924614" y="1337215"/>
                      <a:pt x="4928710" y="1336548"/>
                      <a:pt x="4932710" y="1335881"/>
                    </a:cubicBezTo>
                    <a:close/>
                    <a:moveTo>
                      <a:pt x="4455412" y="1335024"/>
                    </a:moveTo>
                    <a:cubicBezTo>
                      <a:pt x="4462556" y="1335786"/>
                      <a:pt x="4469604" y="1336452"/>
                      <a:pt x="4476653" y="1337215"/>
                    </a:cubicBezTo>
                    <a:lnTo>
                      <a:pt x="4481796" y="1341691"/>
                    </a:lnTo>
                    <a:cubicBezTo>
                      <a:pt x="4474653" y="1341024"/>
                      <a:pt x="4467509" y="1340263"/>
                      <a:pt x="4460270" y="1339501"/>
                    </a:cubicBezTo>
                    <a:lnTo>
                      <a:pt x="4460365" y="1339501"/>
                    </a:lnTo>
                    <a:close/>
                    <a:moveTo>
                      <a:pt x="6542244" y="1333404"/>
                    </a:moveTo>
                    <a:lnTo>
                      <a:pt x="6549483" y="1334642"/>
                    </a:lnTo>
                    <a:cubicBezTo>
                      <a:pt x="6552818" y="1336738"/>
                      <a:pt x="6556246" y="1338833"/>
                      <a:pt x="6559580" y="1340929"/>
                    </a:cubicBezTo>
                    <a:lnTo>
                      <a:pt x="6552246" y="1339691"/>
                    </a:lnTo>
                    <a:cubicBezTo>
                      <a:pt x="6548912" y="1337595"/>
                      <a:pt x="6545578" y="1335500"/>
                      <a:pt x="6542244" y="1333404"/>
                    </a:cubicBezTo>
                    <a:close/>
                    <a:moveTo>
                      <a:pt x="4967000" y="1329118"/>
                    </a:moveTo>
                    <a:lnTo>
                      <a:pt x="4976620" y="1333214"/>
                    </a:lnTo>
                    <a:cubicBezTo>
                      <a:pt x="4973001" y="1334071"/>
                      <a:pt x="4969286" y="1334833"/>
                      <a:pt x="4965476" y="1335690"/>
                    </a:cubicBezTo>
                    <a:lnTo>
                      <a:pt x="4965476" y="1335595"/>
                    </a:lnTo>
                    <a:lnTo>
                      <a:pt x="4955951" y="1331499"/>
                    </a:lnTo>
                    <a:cubicBezTo>
                      <a:pt x="4959666" y="1330738"/>
                      <a:pt x="4963381" y="1329880"/>
                      <a:pt x="4967000" y="1329118"/>
                    </a:cubicBezTo>
                    <a:close/>
                    <a:moveTo>
                      <a:pt x="4390166" y="1327594"/>
                    </a:moveTo>
                    <a:cubicBezTo>
                      <a:pt x="4397595" y="1328547"/>
                      <a:pt x="4404835" y="1329404"/>
                      <a:pt x="4412169" y="1330261"/>
                    </a:cubicBezTo>
                    <a:lnTo>
                      <a:pt x="4416645" y="1334643"/>
                    </a:lnTo>
                    <a:cubicBezTo>
                      <a:pt x="4409311" y="1333785"/>
                      <a:pt x="4401882" y="1332833"/>
                      <a:pt x="4394452" y="1331976"/>
                    </a:cubicBezTo>
                    <a:close/>
                    <a:moveTo>
                      <a:pt x="4997766" y="1321117"/>
                    </a:moveTo>
                    <a:lnTo>
                      <a:pt x="5007576" y="1325118"/>
                    </a:lnTo>
                    <a:cubicBezTo>
                      <a:pt x="5004338" y="1326070"/>
                      <a:pt x="5001004" y="1327023"/>
                      <a:pt x="4997671" y="1327975"/>
                    </a:cubicBezTo>
                    <a:lnTo>
                      <a:pt x="4997671" y="1327880"/>
                    </a:lnTo>
                    <a:lnTo>
                      <a:pt x="4987955" y="1323880"/>
                    </a:lnTo>
                    <a:cubicBezTo>
                      <a:pt x="4991289" y="1323022"/>
                      <a:pt x="4994622" y="1322070"/>
                      <a:pt x="4997766" y="1321117"/>
                    </a:cubicBezTo>
                    <a:close/>
                    <a:moveTo>
                      <a:pt x="4322824" y="1318641"/>
                    </a:moveTo>
                    <a:cubicBezTo>
                      <a:pt x="4330444" y="1319689"/>
                      <a:pt x="4337969" y="1320831"/>
                      <a:pt x="4345494" y="1321784"/>
                    </a:cubicBezTo>
                    <a:lnTo>
                      <a:pt x="4349304" y="1326165"/>
                    </a:lnTo>
                    <a:cubicBezTo>
                      <a:pt x="4341684" y="1325118"/>
                      <a:pt x="4334064" y="1324070"/>
                      <a:pt x="4326444" y="1322927"/>
                    </a:cubicBezTo>
                    <a:close/>
                    <a:moveTo>
                      <a:pt x="3662838" y="1318641"/>
                    </a:moveTo>
                    <a:lnTo>
                      <a:pt x="3675792" y="1322165"/>
                    </a:lnTo>
                    <a:lnTo>
                      <a:pt x="3670267" y="1329404"/>
                    </a:lnTo>
                    <a:lnTo>
                      <a:pt x="3670172" y="1329309"/>
                    </a:lnTo>
                    <a:lnTo>
                      <a:pt x="3657218" y="1325785"/>
                    </a:lnTo>
                    <a:close/>
                    <a:moveTo>
                      <a:pt x="6511765" y="1314545"/>
                    </a:moveTo>
                    <a:lnTo>
                      <a:pt x="6518909" y="1315688"/>
                    </a:lnTo>
                    <a:cubicBezTo>
                      <a:pt x="6522337" y="1317783"/>
                      <a:pt x="6525766" y="1319879"/>
                      <a:pt x="6529100" y="1321974"/>
                    </a:cubicBezTo>
                    <a:lnTo>
                      <a:pt x="6521861" y="1320831"/>
                    </a:lnTo>
                    <a:lnTo>
                      <a:pt x="6521956" y="1320831"/>
                    </a:lnTo>
                    <a:cubicBezTo>
                      <a:pt x="6518622" y="1318736"/>
                      <a:pt x="6515194" y="1316640"/>
                      <a:pt x="6511765" y="1314545"/>
                    </a:cubicBezTo>
                    <a:close/>
                    <a:moveTo>
                      <a:pt x="5025007" y="1311973"/>
                    </a:moveTo>
                    <a:lnTo>
                      <a:pt x="5035008" y="1315783"/>
                    </a:lnTo>
                    <a:cubicBezTo>
                      <a:pt x="5032151" y="1316831"/>
                      <a:pt x="5029294" y="1317974"/>
                      <a:pt x="5026341" y="1319022"/>
                    </a:cubicBezTo>
                    <a:lnTo>
                      <a:pt x="5026246" y="1319022"/>
                    </a:lnTo>
                    <a:lnTo>
                      <a:pt x="5016340" y="1315117"/>
                    </a:lnTo>
                    <a:cubicBezTo>
                      <a:pt x="5019292" y="1314069"/>
                      <a:pt x="5022150" y="1313021"/>
                      <a:pt x="5025007" y="1311973"/>
                    </a:cubicBezTo>
                    <a:close/>
                    <a:moveTo>
                      <a:pt x="4253863" y="1308163"/>
                    </a:moveTo>
                    <a:cubicBezTo>
                      <a:pt x="4261674" y="1309402"/>
                      <a:pt x="4269389" y="1310640"/>
                      <a:pt x="4277104" y="1311783"/>
                    </a:cubicBezTo>
                    <a:lnTo>
                      <a:pt x="4280152" y="1316069"/>
                    </a:lnTo>
                    <a:cubicBezTo>
                      <a:pt x="4272342" y="1314831"/>
                      <a:pt x="4264531" y="1313593"/>
                      <a:pt x="4256721" y="1312354"/>
                    </a:cubicBezTo>
                    <a:close/>
                    <a:moveTo>
                      <a:pt x="3686572" y="1307856"/>
                    </a:moveTo>
                    <a:lnTo>
                      <a:pt x="3686650" y="1307878"/>
                    </a:lnTo>
                    <a:lnTo>
                      <a:pt x="3686555" y="1307878"/>
                    </a:lnTo>
                    <a:close/>
                    <a:moveTo>
                      <a:pt x="5048629" y="1301781"/>
                    </a:moveTo>
                    <a:lnTo>
                      <a:pt x="5058726" y="1305496"/>
                    </a:lnTo>
                    <a:cubicBezTo>
                      <a:pt x="5056249" y="1306735"/>
                      <a:pt x="5053773" y="1307877"/>
                      <a:pt x="5051201" y="1309020"/>
                    </a:cubicBezTo>
                    <a:lnTo>
                      <a:pt x="5051201" y="1309116"/>
                    </a:lnTo>
                    <a:lnTo>
                      <a:pt x="5041104" y="1305306"/>
                    </a:lnTo>
                    <a:cubicBezTo>
                      <a:pt x="5043676" y="1304163"/>
                      <a:pt x="5046153" y="1303020"/>
                      <a:pt x="5048629" y="1301781"/>
                    </a:cubicBezTo>
                    <a:close/>
                    <a:moveTo>
                      <a:pt x="3679221" y="1297305"/>
                    </a:moveTo>
                    <a:lnTo>
                      <a:pt x="3691984" y="1300829"/>
                    </a:lnTo>
                    <a:lnTo>
                      <a:pt x="3686572" y="1307856"/>
                    </a:lnTo>
                    <a:lnTo>
                      <a:pt x="3673792" y="1304354"/>
                    </a:lnTo>
                    <a:close/>
                    <a:moveTo>
                      <a:pt x="4183378" y="1296257"/>
                    </a:moveTo>
                    <a:cubicBezTo>
                      <a:pt x="4191284" y="1297686"/>
                      <a:pt x="4199190" y="1299019"/>
                      <a:pt x="4207000" y="1300353"/>
                    </a:cubicBezTo>
                    <a:lnTo>
                      <a:pt x="4209286" y="1304448"/>
                    </a:lnTo>
                    <a:cubicBezTo>
                      <a:pt x="4201380" y="1303115"/>
                      <a:pt x="4193379" y="1301686"/>
                      <a:pt x="4185474" y="1300257"/>
                    </a:cubicBezTo>
                    <a:lnTo>
                      <a:pt x="4185474" y="1300353"/>
                    </a:lnTo>
                    <a:close/>
                    <a:moveTo>
                      <a:pt x="6480999" y="1295876"/>
                    </a:moveTo>
                    <a:lnTo>
                      <a:pt x="6488047" y="1296924"/>
                    </a:lnTo>
                    <a:cubicBezTo>
                      <a:pt x="6491476" y="1299019"/>
                      <a:pt x="6495001" y="1301115"/>
                      <a:pt x="6498430" y="1303210"/>
                    </a:cubicBezTo>
                    <a:lnTo>
                      <a:pt x="6491381" y="1302067"/>
                    </a:lnTo>
                    <a:lnTo>
                      <a:pt x="6491286" y="1302067"/>
                    </a:lnTo>
                    <a:cubicBezTo>
                      <a:pt x="6487857" y="1299971"/>
                      <a:pt x="6484428" y="1297876"/>
                      <a:pt x="6480999" y="1295876"/>
                    </a:cubicBezTo>
                    <a:close/>
                    <a:moveTo>
                      <a:pt x="5068632" y="1290732"/>
                    </a:moveTo>
                    <a:lnTo>
                      <a:pt x="5078824" y="1294352"/>
                    </a:lnTo>
                    <a:cubicBezTo>
                      <a:pt x="5076728" y="1295685"/>
                      <a:pt x="5074633" y="1296924"/>
                      <a:pt x="5072537" y="1298257"/>
                    </a:cubicBezTo>
                    <a:lnTo>
                      <a:pt x="5072537" y="1298162"/>
                    </a:lnTo>
                    <a:lnTo>
                      <a:pt x="5062345" y="1294543"/>
                    </a:lnTo>
                    <a:cubicBezTo>
                      <a:pt x="5064536" y="1293304"/>
                      <a:pt x="5066536" y="1291971"/>
                      <a:pt x="5068632" y="1290732"/>
                    </a:cubicBezTo>
                    <a:close/>
                    <a:moveTo>
                      <a:pt x="5090186" y="1286137"/>
                    </a:moveTo>
                    <a:lnTo>
                      <a:pt x="5090253" y="1286160"/>
                    </a:lnTo>
                    <a:lnTo>
                      <a:pt x="5090158" y="1286160"/>
                    </a:lnTo>
                    <a:close/>
                    <a:moveTo>
                      <a:pt x="4111941" y="1282922"/>
                    </a:moveTo>
                    <a:cubicBezTo>
                      <a:pt x="4119942" y="1284446"/>
                      <a:pt x="4127943" y="1285970"/>
                      <a:pt x="4135848" y="1287494"/>
                    </a:cubicBezTo>
                    <a:lnTo>
                      <a:pt x="4137468" y="1291494"/>
                    </a:lnTo>
                    <a:cubicBezTo>
                      <a:pt x="4129371" y="1289970"/>
                      <a:pt x="4121370" y="1288447"/>
                      <a:pt x="4113370" y="1286923"/>
                    </a:cubicBezTo>
                    <a:lnTo>
                      <a:pt x="4113274" y="1286923"/>
                    </a:lnTo>
                    <a:close/>
                    <a:moveTo>
                      <a:pt x="5085015" y="1278540"/>
                    </a:moveTo>
                    <a:lnTo>
                      <a:pt x="5095302" y="1281969"/>
                    </a:lnTo>
                    <a:lnTo>
                      <a:pt x="5090186" y="1286137"/>
                    </a:lnTo>
                    <a:lnTo>
                      <a:pt x="5079967" y="1282636"/>
                    </a:lnTo>
                    <a:cubicBezTo>
                      <a:pt x="5081776" y="1281303"/>
                      <a:pt x="5083491" y="1279874"/>
                      <a:pt x="5085015" y="1278540"/>
                    </a:cubicBezTo>
                    <a:close/>
                    <a:moveTo>
                      <a:pt x="6449662" y="1277207"/>
                    </a:moveTo>
                    <a:lnTo>
                      <a:pt x="6456615" y="1278254"/>
                    </a:lnTo>
                    <a:lnTo>
                      <a:pt x="6467093" y="1284446"/>
                    </a:lnTo>
                    <a:lnTo>
                      <a:pt x="6460139" y="1283398"/>
                    </a:lnTo>
                    <a:close/>
                    <a:moveTo>
                      <a:pt x="3695509" y="1276636"/>
                    </a:moveTo>
                    <a:lnTo>
                      <a:pt x="3708177" y="1280065"/>
                    </a:lnTo>
                    <a:lnTo>
                      <a:pt x="3702843" y="1286923"/>
                    </a:lnTo>
                    <a:lnTo>
                      <a:pt x="3690175" y="1283494"/>
                    </a:lnTo>
                    <a:close/>
                    <a:moveTo>
                      <a:pt x="5104372" y="1273278"/>
                    </a:moveTo>
                    <a:lnTo>
                      <a:pt x="5104446" y="1273302"/>
                    </a:lnTo>
                    <a:lnTo>
                      <a:pt x="5104351" y="1273302"/>
                    </a:lnTo>
                    <a:close/>
                    <a:moveTo>
                      <a:pt x="4039836" y="1268349"/>
                    </a:moveTo>
                    <a:cubicBezTo>
                      <a:pt x="4047933" y="1270063"/>
                      <a:pt x="4055934" y="1271682"/>
                      <a:pt x="4063935" y="1273397"/>
                    </a:cubicBezTo>
                    <a:lnTo>
                      <a:pt x="4064792" y="1277302"/>
                    </a:lnTo>
                    <a:cubicBezTo>
                      <a:pt x="4056696" y="1275683"/>
                      <a:pt x="4048599" y="1273969"/>
                      <a:pt x="4040408" y="1272254"/>
                    </a:cubicBezTo>
                    <a:lnTo>
                      <a:pt x="4040408" y="1272159"/>
                    </a:lnTo>
                    <a:close/>
                    <a:moveTo>
                      <a:pt x="3718576" y="1266422"/>
                    </a:moveTo>
                    <a:lnTo>
                      <a:pt x="3718654" y="1266444"/>
                    </a:lnTo>
                    <a:lnTo>
                      <a:pt x="3718559" y="1266444"/>
                    </a:lnTo>
                    <a:close/>
                    <a:moveTo>
                      <a:pt x="5097968" y="1265586"/>
                    </a:moveTo>
                    <a:lnTo>
                      <a:pt x="5108256" y="1268825"/>
                    </a:lnTo>
                    <a:lnTo>
                      <a:pt x="5104372" y="1273278"/>
                    </a:lnTo>
                    <a:lnTo>
                      <a:pt x="5094063" y="1269968"/>
                    </a:lnTo>
                    <a:cubicBezTo>
                      <a:pt x="5095397" y="1268539"/>
                      <a:pt x="5096731" y="1267015"/>
                      <a:pt x="5097968" y="1265586"/>
                    </a:cubicBezTo>
                    <a:close/>
                    <a:moveTo>
                      <a:pt x="5114938" y="1259561"/>
                    </a:moveTo>
                    <a:lnTo>
                      <a:pt x="5115019" y="1259586"/>
                    </a:lnTo>
                    <a:lnTo>
                      <a:pt x="5114923" y="1259586"/>
                    </a:lnTo>
                    <a:close/>
                    <a:moveTo>
                      <a:pt x="6417848" y="1258728"/>
                    </a:moveTo>
                    <a:lnTo>
                      <a:pt x="6424611" y="1259681"/>
                    </a:lnTo>
                    <a:lnTo>
                      <a:pt x="6435279" y="1265872"/>
                    </a:lnTo>
                    <a:lnTo>
                      <a:pt x="6428516" y="1264920"/>
                    </a:lnTo>
                    <a:close/>
                    <a:moveTo>
                      <a:pt x="3711320" y="1256252"/>
                    </a:moveTo>
                    <a:lnTo>
                      <a:pt x="3723798" y="1259681"/>
                    </a:lnTo>
                    <a:lnTo>
                      <a:pt x="3718576" y="1266422"/>
                    </a:lnTo>
                    <a:lnTo>
                      <a:pt x="3706081" y="1263015"/>
                    </a:lnTo>
                    <a:close/>
                    <a:moveTo>
                      <a:pt x="3967065" y="1256061"/>
                    </a:moveTo>
                    <a:lnTo>
                      <a:pt x="3967070" y="1256062"/>
                    </a:lnTo>
                    <a:lnTo>
                      <a:pt x="3967065" y="1256157"/>
                    </a:lnTo>
                    <a:close/>
                    <a:moveTo>
                      <a:pt x="3967256" y="1252442"/>
                    </a:moveTo>
                    <a:cubicBezTo>
                      <a:pt x="3975352" y="1254252"/>
                      <a:pt x="3983448" y="1256061"/>
                      <a:pt x="3991545" y="1257871"/>
                    </a:cubicBezTo>
                    <a:lnTo>
                      <a:pt x="3991545" y="1261586"/>
                    </a:lnTo>
                    <a:lnTo>
                      <a:pt x="3967070" y="1256062"/>
                    </a:lnTo>
                    <a:close/>
                    <a:moveTo>
                      <a:pt x="5107399" y="1251680"/>
                    </a:moveTo>
                    <a:lnTo>
                      <a:pt x="5117685" y="1254823"/>
                    </a:lnTo>
                    <a:lnTo>
                      <a:pt x="5114938" y="1259561"/>
                    </a:lnTo>
                    <a:lnTo>
                      <a:pt x="5104636" y="1256347"/>
                    </a:lnTo>
                    <a:cubicBezTo>
                      <a:pt x="5105589" y="1254823"/>
                      <a:pt x="5106541" y="1253204"/>
                      <a:pt x="5107399" y="1251680"/>
                    </a:cubicBezTo>
                    <a:close/>
                    <a:moveTo>
                      <a:pt x="6385749" y="1240440"/>
                    </a:moveTo>
                    <a:lnTo>
                      <a:pt x="6392416" y="1241393"/>
                    </a:lnTo>
                    <a:lnTo>
                      <a:pt x="6403180" y="1247489"/>
                    </a:lnTo>
                    <a:lnTo>
                      <a:pt x="6396512" y="1246536"/>
                    </a:lnTo>
                    <a:close/>
                    <a:moveTo>
                      <a:pt x="3893532" y="1238821"/>
                    </a:moveTo>
                    <a:lnTo>
                      <a:pt x="3893557" y="1238827"/>
                    </a:lnTo>
                    <a:lnTo>
                      <a:pt x="3893532" y="1238917"/>
                    </a:lnTo>
                    <a:close/>
                    <a:moveTo>
                      <a:pt x="5113494" y="1237107"/>
                    </a:moveTo>
                    <a:lnTo>
                      <a:pt x="5123781" y="1240060"/>
                    </a:lnTo>
                    <a:cubicBezTo>
                      <a:pt x="5123305" y="1241774"/>
                      <a:pt x="5122734" y="1243393"/>
                      <a:pt x="5122162" y="1245013"/>
                    </a:cubicBezTo>
                    <a:lnTo>
                      <a:pt x="5122162" y="1245108"/>
                    </a:lnTo>
                    <a:lnTo>
                      <a:pt x="5111875" y="1242060"/>
                    </a:lnTo>
                    <a:cubicBezTo>
                      <a:pt x="5112447" y="1240440"/>
                      <a:pt x="5113018" y="1238821"/>
                      <a:pt x="5113494" y="1237107"/>
                    </a:cubicBezTo>
                    <a:close/>
                    <a:moveTo>
                      <a:pt x="3726751" y="1236345"/>
                    </a:moveTo>
                    <a:lnTo>
                      <a:pt x="3739133" y="1239679"/>
                    </a:lnTo>
                    <a:lnTo>
                      <a:pt x="3734085" y="1246251"/>
                    </a:lnTo>
                    <a:lnTo>
                      <a:pt x="3734085" y="1246346"/>
                    </a:lnTo>
                    <a:lnTo>
                      <a:pt x="3721607" y="1242917"/>
                    </a:lnTo>
                    <a:close/>
                    <a:moveTo>
                      <a:pt x="3894485" y="1235392"/>
                    </a:moveTo>
                    <a:cubicBezTo>
                      <a:pt x="3902581" y="1237393"/>
                      <a:pt x="3910678" y="1239298"/>
                      <a:pt x="3918678" y="1241202"/>
                    </a:cubicBezTo>
                    <a:lnTo>
                      <a:pt x="3918012" y="1244727"/>
                    </a:lnTo>
                    <a:lnTo>
                      <a:pt x="3893557" y="1238827"/>
                    </a:lnTo>
                    <a:close/>
                    <a:moveTo>
                      <a:pt x="6353173" y="1222152"/>
                    </a:moveTo>
                    <a:lnTo>
                      <a:pt x="6359650" y="1223009"/>
                    </a:lnTo>
                    <a:lnTo>
                      <a:pt x="6370604" y="1229105"/>
                    </a:lnTo>
                    <a:lnTo>
                      <a:pt x="6364032" y="1228248"/>
                    </a:lnTo>
                    <a:close/>
                    <a:moveTo>
                      <a:pt x="5116257" y="1221867"/>
                    </a:moveTo>
                    <a:lnTo>
                      <a:pt x="5126449" y="1224724"/>
                    </a:lnTo>
                    <a:cubicBezTo>
                      <a:pt x="5126353" y="1226439"/>
                      <a:pt x="5126163" y="1228248"/>
                      <a:pt x="5125972" y="1229963"/>
                    </a:cubicBezTo>
                    <a:lnTo>
                      <a:pt x="5125972" y="1229868"/>
                    </a:lnTo>
                    <a:lnTo>
                      <a:pt x="5115685" y="1227010"/>
                    </a:lnTo>
                    <a:cubicBezTo>
                      <a:pt x="5115971" y="1225296"/>
                      <a:pt x="5116066" y="1223581"/>
                      <a:pt x="5116257" y="1221867"/>
                    </a:cubicBezTo>
                    <a:close/>
                    <a:moveTo>
                      <a:pt x="3820190" y="1220438"/>
                    </a:moveTo>
                    <a:lnTo>
                      <a:pt x="3820236" y="1220450"/>
                    </a:lnTo>
                    <a:lnTo>
                      <a:pt x="3820190" y="1220533"/>
                    </a:lnTo>
                    <a:close/>
                    <a:moveTo>
                      <a:pt x="3822000" y="1217200"/>
                    </a:moveTo>
                    <a:cubicBezTo>
                      <a:pt x="3830096" y="1219295"/>
                      <a:pt x="3838097" y="1221390"/>
                      <a:pt x="3846193" y="1223391"/>
                    </a:cubicBezTo>
                    <a:lnTo>
                      <a:pt x="3844669" y="1226724"/>
                    </a:lnTo>
                    <a:lnTo>
                      <a:pt x="3820236" y="1220450"/>
                    </a:lnTo>
                    <a:close/>
                    <a:moveTo>
                      <a:pt x="3741990" y="1216914"/>
                    </a:moveTo>
                    <a:lnTo>
                      <a:pt x="3754278" y="1220248"/>
                    </a:lnTo>
                    <a:lnTo>
                      <a:pt x="3749325" y="1226725"/>
                    </a:lnTo>
                    <a:lnTo>
                      <a:pt x="3749229" y="1226725"/>
                    </a:lnTo>
                    <a:lnTo>
                      <a:pt x="3736942" y="1223391"/>
                    </a:lnTo>
                    <a:close/>
                    <a:moveTo>
                      <a:pt x="5115685" y="1205960"/>
                    </a:moveTo>
                    <a:lnTo>
                      <a:pt x="5125877" y="1208627"/>
                    </a:lnTo>
                    <a:cubicBezTo>
                      <a:pt x="5126163" y="1210437"/>
                      <a:pt x="5126353" y="1212246"/>
                      <a:pt x="5126449" y="1214056"/>
                    </a:cubicBezTo>
                    <a:lnTo>
                      <a:pt x="5116257" y="1211389"/>
                    </a:lnTo>
                    <a:lnTo>
                      <a:pt x="5116257" y="1211294"/>
                    </a:lnTo>
                    <a:cubicBezTo>
                      <a:pt x="5116162" y="1209484"/>
                      <a:pt x="5115971" y="1207770"/>
                      <a:pt x="5115685" y="1205960"/>
                    </a:cubicBezTo>
                    <a:close/>
                    <a:moveTo>
                      <a:pt x="6320217" y="1204055"/>
                    </a:moveTo>
                    <a:lnTo>
                      <a:pt x="6326599" y="1204817"/>
                    </a:lnTo>
                    <a:lnTo>
                      <a:pt x="6337647" y="1210913"/>
                    </a:lnTo>
                    <a:lnTo>
                      <a:pt x="6331266" y="1210055"/>
                    </a:lnTo>
                    <a:close/>
                    <a:moveTo>
                      <a:pt x="3755611" y="1199578"/>
                    </a:moveTo>
                    <a:lnTo>
                      <a:pt x="3773803" y="1204531"/>
                    </a:lnTo>
                    <a:lnTo>
                      <a:pt x="3771517" y="1207674"/>
                    </a:lnTo>
                    <a:lnTo>
                      <a:pt x="3765421" y="1206055"/>
                    </a:lnTo>
                    <a:lnTo>
                      <a:pt x="3764183" y="1207579"/>
                    </a:lnTo>
                    <a:lnTo>
                      <a:pt x="3751991" y="1204245"/>
                    </a:lnTo>
                    <a:close/>
                    <a:moveTo>
                      <a:pt x="5111971" y="1189482"/>
                    </a:moveTo>
                    <a:lnTo>
                      <a:pt x="5121972" y="1191958"/>
                    </a:lnTo>
                    <a:cubicBezTo>
                      <a:pt x="5122543" y="1193863"/>
                      <a:pt x="5123115" y="1195673"/>
                      <a:pt x="5123591" y="1197578"/>
                    </a:cubicBezTo>
                    <a:lnTo>
                      <a:pt x="5113494" y="1195006"/>
                    </a:lnTo>
                    <a:lnTo>
                      <a:pt x="5113590" y="1195006"/>
                    </a:lnTo>
                    <a:cubicBezTo>
                      <a:pt x="5113113" y="1193196"/>
                      <a:pt x="5112637" y="1191291"/>
                      <a:pt x="5111971" y="1189482"/>
                    </a:cubicBezTo>
                    <a:close/>
                    <a:moveTo>
                      <a:pt x="6286879" y="1185957"/>
                    </a:moveTo>
                    <a:lnTo>
                      <a:pt x="6293166" y="1186719"/>
                    </a:lnTo>
                    <a:cubicBezTo>
                      <a:pt x="6296881" y="1188720"/>
                      <a:pt x="6300595" y="1190720"/>
                      <a:pt x="6304310" y="1192720"/>
                    </a:cubicBezTo>
                    <a:lnTo>
                      <a:pt x="6298024" y="1191958"/>
                    </a:lnTo>
                    <a:cubicBezTo>
                      <a:pt x="6294309" y="1189958"/>
                      <a:pt x="6290594" y="1187957"/>
                      <a:pt x="6286879" y="1185957"/>
                    </a:cubicBezTo>
                    <a:close/>
                    <a:moveTo>
                      <a:pt x="5105303" y="1172527"/>
                    </a:moveTo>
                    <a:lnTo>
                      <a:pt x="5115209" y="1174813"/>
                    </a:lnTo>
                    <a:cubicBezTo>
                      <a:pt x="5116162" y="1176718"/>
                      <a:pt x="5117018" y="1178623"/>
                      <a:pt x="5117876" y="1180623"/>
                    </a:cubicBezTo>
                    <a:lnTo>
                      <a:pt x="5107970" y="1178242"/>
                    </a:lnTo>
                    <a:lnTo>
                      <a:pt x="5107875" y="1178242"/>
                    </a:lnTo>
                    <a:cubicBezTo>
                      <a:pt x="5107017" y="1176337"/>
                      <a:pt x="5106256" y="1174432"/>
                      <a:pt x="5105303" y="1172527"/>
                    </a:cubicBezTo>
                    <a:close/>
                    <a:moveTo>
                      <a:pt x="6253256" y="1168145"/>
                    </a:moveTo>
                    <a:lnTo>
                      <a:pt x="6259352" y="1168812"/>
                    </a:lnTo>
                    <a:cubicBezTo>
                      <a:pt x="6263162" y="1170812"/>
                      <a:pt x="6266877" y="1172813"/>
                      <a:pt x="6270687" y="1174813"/>
                    </a:cubicBezTo>
                    <a:lnTo>
                      <a:pt x="6264496" y="1174051"/>
                    </a:lnTo>
                    <a:cubicBezTo>
                      <a:pt x="6260781" y="1172051"/>
                      <a:pt x="6256971" y="1170050"/>
                      <a:pt x="6253256" y="1168145"/>
                    </a:cubicBezTo>
                    <a:close/>
                    <a:moveTo>
                      <a:pt x="5095492" y="1155192"/>
                    </a:moveTo>
                    <a:lnTo>
                      <a:pt x="5105208" y="1157383"/>
                    </a:lnTo>
                    <a:cubicBezTo>
                      <a:pt x="5106446" y="1159383"/>
                      <a:pt x="5107684" y="1161288"/>
                      <a:pt x="5108827" y="1163288"/>
                    </a:cubicBezTo>
                    <a:lnTo>
                      <a:pt x="5099017" y="1161097"/>
                    </a:lnTo>
                    <a:lnTo>
                      <a:pt x="5099112" y="1161002"/>
                    </a:lnTo>
                    <a:cubicBezTo>
                      <a:pt x="5097968" y="1159097"/>
                      <a:pt x="5096826" y="1157097"/>
                      <a:pt x="5095492" y="1155192"/>
                    </a:cubicBezTo>
                    <a:close/>
                    <a:moveTo>
                      <a:pt x="6219252" y="1150334"/>
                    </a:moveTo>
                    <a:lnTo>
                      <a:pt x="6225253" y="1151000"/>
                    </a:lnTo>
                    <a:lnTo>
                      <a:pt x="6236683" y="1156906"/>
                    </a:lnTo>
                    <a:lnTo>
                      <a:pt x="6230682" y="1156239"/>
                    </a:lnTo>
                    <a:lnTo>
                      <a:pt x="6230587" y="1156239"/>
                    </a:lnTo>
                    <a:close/>
                    <a:moveTo>
                      <a:pt x="5082824" y="1137285"/>
                    </a:moveTo>
                    <a:lnTo>
                      <a:pt x="5092349" y="1139285"/>
                    </a:lnTo>
                    <a:cubicBezTo>
                      <a:pt x="5093968" y="1141285"/>
                      <a:pt x="5095492" y="1143285"/>
                      <a:pt x="5096921" y="1145286"/>
                    </a:cubicBezTo>
                    <a:lnTo>
                      <a:pt x="5087301" y="1143285"/>
                    </a:lnTo>
                    <a:lnTo>
                      <a:pt x="5087396" y="1143285"/>
                    </a:lnTo>
                    <a:cubicBezTo>
                      <a:pt x="5085967" y="1141285"/>
                      <a:pt x="5084443" y="1139285"/>
                      <a:pt x="5082824" y="1137285"/>
                    </a:cubicBezTo>
                    <a:close/>
                    <a:moveTo>
                      <a:pt x="6184771" y="1132617"/>
                    </a:moveTo>
                    <a:lnTo>
                      <a:pt x="6190677" y="1133189"/>
                    </a:lnTo>
                    <a:cubicBezTo>
                      <a:pt x="6194487" y="1135189"/>
                      <a:pt x="6198392" y="1137094"/>
                      <a:pt x="6202202" y="1139094"/>
                    </a:cubicBezTo>
                    <a:lnTo>
                      <a:pt x="6196297" y="1138523"/>
                    </a:lnTo>
                    <a:cubicBezTo>
                      <a:pt x="6192487" y="1136522"/>
                      <a:pt x="6188676" y="1134618"/>
                      <a:pt x="6184771" y="1132617"/>
                    </a:cubicBezTo>
                    <a:close/>
                    <a:moveTo>
                      <a:pt x="5067394" y="1119187"/>
                    </a:moveTo>
                    <a:lnTo>
                      <a:pt x="5076728" y="1120997"/>
                    </a:lnTo>
                    <a:cubicBezTo>
                      <a:pt x="5078633" y="1123093"/>
                      <a:pt x="5080443" y="1125093"/>
                      <a:pt x="5082253" y="1127093"/>
                    </a:cubicBezTo>
                    <a:lnTo>
                      <a:pt x="5072823" y="1125283"/>
                    </a:lnTo>
                    <a:cubicBezTo>
                      <a:pt x="5071013" y="1123283"/>
                      <a:pt x="5069203" y="1121283"/>
                      <a:pt x="5067394" y="1119187"/>
                    </a:cubicBezTo>
                    <a:close/>
                    <a:moveTo>
                      <a:pt x="6150100" y="1115091"/>
                    </a:moveTo>
                    <a:lnTo>
                      <a:pt x="6155816" y="1115663"/>
                    </a:lnTo>
                    <a:lnTo>
                      <a:pt x="6167436" y="1121473"/>
                    </a:lnTo>
                    <a:lnTo>
                      <a:pt x="6161626" y="1120901"/>
                    </a:lnTo>
                    <a:lnTo>
                      <a:pt x="6161721" y="1120901"/>
                    </a:lnTo>
                    <a:close/>
                    <a:moveTo>
                      <a:pt x="5049106" y="1100709"/>
                    </a:moveTo>
                    <a:lnTo>
                      <a:pt x="5058154" y="1102328"/>
                    </a:lnTo>
                    <a:cubicBezTo>
                      <a:pt x="5060345" y="1104423"/>
                      <a:pt x="5062536" y="1106519"/>
                      <a:pt x="5064631" y="1108614"/>
                    </a:cubicBezTo>
                    <a:lnTo>
                      <a:pt x="5055487" y="1106900"/>
                    </a:lnTo>
                    <a:cubicBezTo>
                      <a:pt x="5053392" y="1104900"/>
                      <a:pt x="5051296" y="1102804"/>
                      <a:pt x="5049106" y="1100709"/>
                    </a:cubicBezTo>
                    <a:close/>
                    <a:moveTo>
                      <a:pt x="6115144" y="1097660"/>
                    </a:moveTo>
                    <a:lnTo>
                      <a:pt x="6120763" y="1098137"/>
                    </a:lnTo>
                    <a:cubicBezTo>
                      <a:pt x="6124669" y="1100042"/>
                      <a:pt x="6128574" y="1102042"/>
                      <a:pt x="6132575" y="1103947"/>
                    </a:cubicBezTo>
                    <a:lnTo>
                      <a:pt x="6126955" y="1103471"/>
                    </a:lnTo>
                    <a:lnTo>
                      <a:pt x="6126859" y="1103471"/>
                    </a:lnTo>
                    <a:cubicBezTo>
                      <a:pt x="6122954" y="1101566"/>
                      <a:pt x="6119049" y="1099565"/>
                      <a:pt x="6115144" y="1097660"/>
                    </a:cubicBezTo>
                    <a:close/>
                    <a:moveTo>
                      <a:pt x="5028341" y="1082040"/>
                    </a:moveTo>
                    <a:lnTo>
                      <a:pt x="5037199" y="1083468"/>
                    </a:lnTo>
                    <a:cubicBezTo>
                      <a:pt x="5039676" y="1085564"/>
                      <a:pt x="5042152" y="1087660"/>
                      <a:pt x="5044533" y="1089755"/>
                    </a:cubicBezTo>
                    <a:lnTo>
                      <a:pt x="5035580" y="1088231"/>
                    </a:lnTo>
                    <a:lnTo>
                      <a:pt x="5035580" y="1088326"/>
                    </a:lnTo>
                    <a:cubicBezTo>
                      <a:pt x="5033199" y="1086231"/>
                      <a:pt x="5030817" y="1084135"/>
                      <a:pt x="5028341" y="1082040"/>
                    </a:cubicBezTo>
                    <a:close/>
                    <a:moveTo>
                      <a:pt x="6079806" y="1080420"/>
                    </a:moveTo>
                    <a:lnTo>
                      <a:pt x="6085330" y="1080897"/>
                    </a:lnTo>
                    <a:cubicBezTo>
                      <a:pt x="6089331" y="1082801"/>
                      <a:pt x="6093236" y="1084706"/>
                      <a:pt x="6097141" y="1086707"/>
                    </a:cubicBezTo>
                    <a:lnTo>
                      <a:pt x="6091617" y="1086230"/>
                    </a:lnTo>
                    <a:lnTo>
                      <a:pt x="6091617" y="1086135"/>
                    </a:lnTo>
                    <a:cubicBezTo>
                      <a:pt x="6087712" y="1084230"/>
                      <a:pt x="6083711" y="1082325"/>
                      <a:pt x="6079806" y="1080420"/>
                    </a:cubicBezTo>
                    <a:close/>
                    <a:moveTo>
                      <a:pt x="5005195" y="1063275"/>
                    </a:moveTo>
                    <a:lnTo>
                      <a:pt x="5013768" y="1064514"/>
                    </a:lnTo>
                    <a:cubicBezTo>
                      <a:pt x="5016530" y="1066609"/>
                      <a:pt x="5019197" y="1068705"/>
                      <a:pt x="5021864" y="1070896"/>
                    </a:cubicBezTo>
                    <a:lnTo>
                      <a:pt x="5013196" y="1069562"/>
                    </a:lnTo>
                    <a:cubicBezTo>
                      <a:pt x="5010529" y="1067466"/>
                      <a:pt x="5007862" y="1065371"/>
                      <a:pt x="5005195" y="1063275"/>
                    </a:cubicBezTo>
                    <a:close/>
                    <a:moveTo>
                      <a:pt x="6044182" y="1063180"/>
                    </a:moveTo>
                    <a:lnTo>
                      <a:pt x="6049516" y="1063561"/>
                    </a:lnTo>
                    <a:lnTo>
                      <a:pt x="6061422" y="1069276"/>
                    </a:lnTo>
                    <a:lnTo>
                      <a:pt x="6055993" y="1068895"/>
                    </a:lnTo>
                    <a:lnTo>
                      <a:pt x="6056089" y="1068895"/>
                    </a:lnTo>
                    <a:close/>
                    <a:moveTo>
                      <a:pt x="6008654" y="1047178"/>
                    </a:moveTo>
                    <a:lnTo>
                      <a:pt x="6016559" y="1047654"/>
                    </a:lnTo>
                    <a:lnTo>
                      <a:pt x="6025608" y="1051941"/>
                    </a:lnTo>
                    <a:lnTo>
                      <a:pt x="6020274" y="1051559"/>
                    </a:lnTo>
                    <a:lnTo>
                      <a:pt x="6017321" y="1050226"/>
                    </a:lnTo>
                    <a:lnTo>
                      <a:pt x="6014655" y="1050035"/>
                    </a:lnTo>
                    <a:close/>
                    <a:moveTo>
                      <a:pt x="5976650" y="1044892"/>
                    </a:moveTo>
                    <a:lnTo>
                      <a:pt x="5987413" y="1045654"/>
                    </a:lnTo>
                    <a:lnTo>
                      <a:pt x="5993414" y="1048512"/>
                    </a:lnTo>
                    <a:lnTo>
                      <a:pt x="5982651" y="1047750"/>
                    </a:lnTo>
                    <a:close/>
                    <a:moveTo>
                      <a:pt x="4979573" y="1044225"/>
                    </a:moveTo>
                    <a:lnTo>
                      <a:pt x="4987859" y="1045368"/>
                    </a:lnTo>
                    <a:cubicBezTo>
                      <a:pt x="4990908" y="1047464"/>
                      <a:pt x="4993860" y="1049655"/>
                      <a:pt x="4996718" y="1051750"/>
                    </a:cubicBezTo>
                    <a:lnTo>
                      <a:pt x="4988336" y="1050607"/>
                    </a:lnTo>
                    <a:cubicBezTo>
                      <a:pt x="4985383" y="1048512"/>
                      <a:pt x="4982526" y="1046416"/>
                      <a:pt x="4979573" y="1044225"/>
                    </a:cubicBezTo>
                    <a:close/>
                    <a:moveTo>
                      <a:pt x="5944170" y="1042702"/>
                    </a:moveTo>
                    <a:lnTo>
                      <a:pt x="5955029" y="1043464"/>
                    </a:lnTo>
                    <a:lnTo>
                      <a:pt x="5961029" y="1046321"/>
                    </a:lnTo>
                    <a:lnTo>
                      <a:pt x="5950171" y="1045559"/>
                    </a:lnTo>
                    <a:close/>
                    <a:moveTo>
                      <a:pt x="5911404" y="1040511"/>
                    </a:moveTo>
                    <a:lnTo>
                      <a:pt x="5922358" y="1041273"/>
                    </a:lnTo>
                    <a:lnTo>
                      <a:pt x="5928359" y="1044131"/>
                    </a:lnTo>
                    <a:lnTo>
                      <a:pt x="5917405" y="1043369"/>
                    </a:lnTo>
                    <a:close/>
                    <a:moveTo>
                      <a:pt x="5878352" y="1038320"/>
                    </a:moveTo>
                    <a:lnTo>
                      <a:pt x="5889401" y="1039082"/>
                    </a:lnTo>
                    <a:lnTo>
                      <a:pt x="5895402" y="1041940"/>
                    </a:lnTo>
                    <a:lnTo>
                      <a:pt x="5884353" y="1041178"/>
                    </a:lnTo>
                    <a:close/>
                    <a:moveTo>
                      <a:pt x="5845015" y="1036034"/>
                    </a:moveTo>
                    <a:lnTo>
                      <a:pt x="5856159" y="1036796"/>
                    </a:lnTo>
                    <a:lnTo>
                      <a:pt x="5862160" y="1039654"/>
                    </a:lnTo>
                    <a:lnTo>
                      <a:pt x="5851016" y="1038892"/>
                    </a:lnTo>
                    <a:close/>
                    <a:moveTo>
                      <a:pt x="5811296" y="1033748"/>
                    </a:moveTo>
                    <a:lnTo>
                      <a:pt x="5822535" y="1034510"/>
                    </a:lnTo>
                    <a:lnTo>
                      <a:pt x="5828536" y="1037368"/>
                    </a:lnTo>
                    <a:lnTo>
                      <a:pt x="5817297" y="1036606"/>
                    </a:lnTo>
                    <a:close/>
                    <a:moveTo>
                      <a:pt x="5777292" y="1031367"/>
                    </a:moveTo>
                    <a:lnTo>
                      <a:pt x="5788626" y="1032129"/>
                    </a:lnTo>
                    <a:lnTo>
                      <a:pt x="5794627" y="1035082"/>
                    </a:lnTo>
                    <a:lnTo>
                      <a:pt x="5783293" y="1034320"/>
                    </a:lnTo>
                    <a:close/>
                    <a:moveTo>
                      <a:pt x="5743002" y="1029081"/>
                    </a:moveTo>
                    <a:lnTo>
                      <a:pt x="5754432" y="1029843"/>
                    </a:lnTo>
                    <a:lnTo>
                      <a:pt x="5760433" y="1032796"/>
                    </a:lnTo>
                    <a:lnTo>
                      <a:pt x="5749003" y="1032034"/>
                    </a:lnTo>
                    <a:close/>
                    <a:moveTo>
                      <a:pt x="5708331" y="1026700"/>
                    </a:moveTo>
                    <a:lnTo>
                      <a:pt x="5719952" y="1027462"/>
                    </a:lnTo>
                    <a:lnTo>
                      <a:pt x="5725952" y="1030415"/>
                    </a:lnTo>
                    <a:lnTo>
                      <a:pt x="5714332" y="1029652"/>
                    </a:lnTo>
                    <a:close/>
                    <a:moveTo>
                      <a:pt x="4951665" y="1025175"/>
                    </a:moveTo>
                    <a:lnTo>
                      <a:pt x="4959666" y="1026128"/>
                    </a:lnTo>
                    <a:cubicBezTo>
                      <a:pt x="4962904" y="1028319"/>
                      <a:pt x="4966143" y="1030414"/>
                      <a:pt x="4969286" y="1032605"/>
                    </a:cubicBezTo>
                    <a:lnTo>
                      <a:pt x="4961190" y="1031557"/>
                    </a:lnTo>
                    <a:cubicBezTo>
                      <a:pt x="4958047" y="1029462"/>
                      <a:pt x="4954903" y="1027366"/>
                      <a:pt x="4951665" y="1025175"/>
                    </a:cubicBezTo>
                    <a:close/>
                    <a:moveTo>
                      <a:pt x="5673374" y="1024319"/>
                    </a:moveTo>
                    <a:lnTo>
                      <a:pt x="5685090" y="1025081"/>
                    </a:lnTo>
                    <a:lnTo>
                      <a:pt x="5691091" y="1028033"/>
                    </a:lnTo>
                    <a:lnTo>
                      <a:pt x="5679375" y="1027271"/>
                    </a:lnTo>
                    <a:close/>
                    <a:moveTo>
                      <a:pt x="5638036" y="1021937"/>
                    </a:moveTo>
                    <a:lnTo>
                      <a:pt x="5649847" y="1022699"/>
                    </a:lnTo>
                    <a:lnTo>
                      <a:pt x="5655848" y="1025652"/>
                    </a:lnTo>
                    <a:lnTo>
                      <a:pt x="5644037" y="1024890"/>
                    </a:lnTo>
                    <a:close/>
                    <a:moveTo>
                      <a:pt x="5602413" y="1019556"/>
                    </a:moveTo>
                    <a:lnTo>
                      <a:pt x="5614319" y="1020318"/>
                    </a:lnTo>
                    <a:lnTo>
                      <a:pt x="5620320" y="1023271"/>
                    </a:lnTo>
                    <a:lnTo>
                      <a:pt x="5608414" y="1022509"/>
                    </a:lnTo>
                    <a:close/>
                    <a:moveTo>
                      <a:pt x="5566409" y="1017079"/>
                    </a:moveTo>
                    <a:lnTo>
                      <a:pt x="5578410" y="1017937"/>
                    </a:lnTo>
                    <a:lnTo>
                      <a:pt x="5584410" y="1020890"/>
                    </a:lnTo>
                    <a:lnTo>
                      <a:pt x="5572409" y="1020032"/>
                    </a:lnTo>
                    <a:close/>
                    <a:moveTo>
                      <a:pt x="5530118" y="1014603"/>
                    </a:moveTo>
                    <a:lnTo>
                      <a:pt x="5542310" y="1015460"/>
                    </a:lnTo>
                    <a:lnTo>
                      <a:pt x="5548311" y="1018413"/>
                    </a:lnTo>
                    <a:lnTo>
                      <a:pt x="5536119" y="1017556"/>
                    </a:lnTo>
                    <a:close/>
                    <a:moveTo>
                      <a:pt x="5493447" y="1012031"/>
                    </a:moveTo>
                    <a:lnTo>
                      <a:pt x="5505734" y="1012888"/>
                    </a:lnTo>
                    <a:lnTo>
                      <a:pt x="5511735" y="1015937"/>
                    </a:lnTo>
                    <a:lnTo>
                      <a:pt x="5499448" y="1015079"/>
                    </a:lnTo>
                    <a:close/>
                    <a:moveTo>
                      <a:pt x="5456394" y="1009555"/>
                    </a:moveTo>
                    <a:lnTo>
                      <a:pt x="5468777" y="1010412"/>
                    </a:lnTo>
                    <a:lnTo>
                      <a:pt x="5474778" y="1013460"/>
                    </a:lnTo>
                    <a:lnTo>
                      <a:pt x="5462395" y="1012603"/>
                    </a:lnTo>
                    <a:close/>
                    <a:moveTo>
                      <a:pt x="5418961" y="1006983"/>
                    </a:moveTo>
                    <a:lnTo>
                      <a:pt x="5431439" y="1007840"/>
                    </a:lnTo>
                    <a:lnTo>
                      <a:pt x="5437440" y="1010888"/>
                    </a:lnTo>
                    <a:lnTo>
                      <a:pt x="5424962" y="1010031"/>
                    </a:lnTo>
                    <a:close/>
                    <a:moveTo>
                      <a:pt x="4921566" y="1006030"/>
                    </a:moveTo>
                    <a:lnTo>
                      <a:pt x="4929281" y="1006792"/>
                    </a:lnTo>
                    <a:cubicBezTo>
                      <a:pt x="4932805" y="1008983"/>
                      <a:pt x="4936234" y="1011079"/>
                      <a:pt x="4939663" y="1013269"/>
                    </a:cubicBezTo>
                    <a:lnTo>
                      <a:pt x="4931853" y="1012412"/>
                    </a:lnTo>
                    <a:cubicBezTo>
                      <a:pt x="4928519" y="1010316"/>
                      <a:pt x="4925090" y="1008126"/>
                      <a:pt x="4921566" y="1006030"/>
                    </a:cubicBezTo>
                    <a:close/>
                    <a:moveTo>
                      <a:pt x="5381147" y="1004411"/>
                    </a:moveTo>
                    <a:lnTo>
                      <a:pt x="5393816" y="1005269"/>
                    </a:lnTo>
                    <a:lnTo>
                      <a:pt x="5399816" y="1008317"/>
                    </a:lnTo>
                    <a:lnTo>
                      <a:pt x="5387148" y="1007459"/>
                    </a:lnTo>
                    <a:close/>
                    <a:moveTo>
                      <a:pt x="5342952" y="1001840"/>
                    </a:moveTo>
                    <a:lnTo>
                      <a:pt x="5355716" y="1002697"/>
                    </a:lnTo>
                    <a:lnTo>
                      <a:pt x="5361716" y="1005745"/>
                    </a:lnTo>
                    <a:lnTo>
                      <a:pt x="5348953" y="1004888"/>
                    </a:lnTo>
                    <a:close/>
                    <a:moveTo>
                      <a:pt x="5304471" y="999268"/>
                    </a:moveTo>
                    <a:lnTo>
                      <a:pt x="5317330" y="1000125"/>
                    </a:lnTo>
                    <a:lnTo>
                      <a:pt x="5323235" y="1003173"/>
                    </a:lnTo>
                    <a:lnTo>
                      <a:pt x="5310377" y="1002316"/>
                    </a:lnTo>
                    <a:close/>
                    <a:moveTo>
                      <a:pt x="5265514" y="996601"/>
                    </a:moveTo>
                    <a:lnTo>
                      <a:pt x="5278563" y="997458"/>
                    </a:lnTo>
                    <a:lnTo>
                      <a:pt x="5284468" y="1000506"/>
                    </a:lnTo>
                    <a:lnTo>
                      <a:pt x="5271419" y="999649"/>
                    </a:lnTo>
                    <a:close/>
                    <a:moveTo>
                      <a:pt x="5226175" y="993838"/>
                    </a:moveTo>
                    <a:lnTo>
                      <a:pt x="5239320" y="994696"/>
                    </a:lnTo>
                    <a:lnTo>
                      <a:pt x="5245225" y="997839"/>
                    </a:lnTo>
                    <a:lnTo>
                      <a:pt x="5232081" y="996982"/>
                    </a:lnTo>
                    <a:close/>
                    <a:moveTo>
                      <a:pt x="5186456" y="991171"/>
                    </a:moveTo>
                    <a:lnTo>
                      <a:pt x="5199696" y="992029"/>
                    </a:lnTo>
                    <a:lnTo>
                      <a:pt x="5205602" y="995172"/>
                    </a:lnTo>
                    <a:lnTo>
                      <a:pt x="5192362" y="994315"/>
                    </a:lnTo>
                    <a:close/>
                    <a:moveTo>
                      <a:pt x="5146356" y="988504"/>
                    </a:moveTo>
                    <a:lnTo>
                      <a:pt x="5159786" y="989457"/>
                    </a:lnTo>
                    <a:lnTo>
                      <a:pt x="5165692" y="992600"/>
                    </a:lnTo>
                    <a:lnTo>
                      <a:pt x="5152261" y="991648"/>
                    </a:lnTo>
                    <a:close/>
                    <a:moveTo>
                      <a:pt x="4889371" y="986885"/>
                    </a:moveTo>
                    <a:lnTo>
                      <a:pt x="4896801" y="987552"/>
                    </a:lnTo>
                    <a:cubicBezTo>
                      <a:pt x="4900515" y="989743"/>
                      <a:pt x="4904230" y="991838"/>
                      <a:pt x="4907850" y="994029"/>
                    </a:cubicBezTo>
                    <a:lnTo>
                      <a:pt x="4900325" y="993362"/>
                    </a:lnTo>
                    <a:lnTo>
                      <a:pt x="4900325" y="993267"/>
                    </a:lnTo>
                    <a:cubicBezTo>
                      <a:pt x="4896706" y="991171"/>
                      <a:pt x="4893086" y="988981"/>
                      <a:pt x="4889371" y="986885"/>
                    </a:cubicBezTo>
                    <a:close/>
                    <a:moveTo>
                      <a:pt x="5105875" y="985742"/>
                    </a:moveTo>
                    <a:lnTo>
                      <a:pt x="5119400" y="986695"/>
                    </a:lnTo>
                    <a:lnTo>
                      <a:pt x="5125306" y="989838"/>
                    </a:lnTo>
                    <a:lnTo>
                      <a:pt x="5111780" y="988885"/>
                    </a:lnTo>
                    <a:close/>
                    <a:moveTo>
                      <a:pt x="5064917" y="982980"/>
                    </a:moveTo>
                    <a:lnTo>
                      <a:pt x="5078633" y="983933"/>
                    </a:lnTo>
                    <a:lnTo>
                      <a:pt x="5084539" y="987076"/>
                    </a:lnTo>
                    <a:lnTo>
                      <a:pt x="5070823" y="986123"/>
                    </a:lnTo>
                    <a:close/>
                    <a:moveTo>
                      <a:pt x="5023578" y="980218"/>
                    </a:moveTo>
                    <a:lnTo>
                      <a:pt x="5037390" y="981170"/>
                    </a:lnTo>
                    <a:lnTo>
                      <a:pt x="5043295" y="984313"/>
                    </a:lnTo>
                    <a:lnTo>
                      <a:pt x="5029484" y="983361"/>
                    </a:lnTo>
                    <a:close/>
                    <a:moveTo>
                      <a:pt x="4981764" y="977360"/>
                    </a:moveTo>
                    <a:lnTo>
                      <a:pt x="4995766" y="978313"/>
                    </a:lnTo>
                    <a:lnTo>
                      <a:pt x="5001671" y="981456"/>
                    </a:lnTo>
                    <a:lnTo>
                      <a:pt x="4987670" y="980504"/>
                    </a:lnTo>
                    <a:close/>
                    <a:moveTo>
                      <a:pt x="4939568" y="974408"/>
                    </a:moveTo>
                    <a:lnTo>
                      <a:pt x="4953665" y="975360"/>
                    </a:lnTo>
                    <a:lnTo>
                      <a:pt x="4959571" y="978598"/>
                    </a:lnTo>
                    <a:lnTo>
                      <a:pt x="4945474" y="977646"/>
                    </a:lnTo>
                    <a:close/>
                    <a:moveTo>
                      <a:pt x="4896896" y="971550"/>
                    </a:moveTo>
                    <a:lnTo>
                      <a:pt x="4911184" y="972502"/>
                    </a:lnTo>
                    <a:lnTo>
                      <a:pt x="4917089" y="975741"/>
                    </a:lnTo>
                    <a:lnTo>
                      <a:pt x="4902801" y="974788"/>
                    </a:lnTo>
                    <a:close/>
                    <a:moveTo>
                      <a:pt x="4857558" y="968883"/>
                    </a:moveTo>
                    <a:lnTo>
                      <a:pt x="4868226" y="969645"/>
                    </a:lnTo>
                    <a:lnTo>
                      <a:pt x="4874036" y="972883"/>
                    </a:lnTo>
                    <a:lnTo>
                      <a:pt x="4870512" y="972598"/>
                    </a:lnTo>
                    <a:lnTo>
                      <a:pt x="4873465" y="974217"/>
                    </a:lnTo>
                    <a:lnTo>
                      <a:pt x="4866226" y="973741"/>
                    </a:lnTo>
                    <a:close/>
                    <a:moveTo>
                      <a:pt x="5460492" y="946879"/>
                    </a:moveTo>
                    <a:lnTo>
                      <a:pt x="5470779" y="947165"/>
                    </a:lnTo>
                    <a:lnTo>
                      <a:pt x="5477065" y="950022"/>
                    </a:lnTo>
                    <a:lnTo>
                      <a:pt x="5466778" y="949832"/>
                    </a:lnTo>
                    <a:close/>
                    <a:moveTo>
                      <a:pt x="5490686" y="946403"/>
                    </a:moveTo>
                    <a:lnTo>
                      <a:pt x="5495734" y="946498"/>
                    </a:lnTo>
                    <a:lnTo>
                      <a:pt x="5505259" y="950784"/>
                    </a:lnTo>
                    <a:lnTo>
                      <a:pt x="5497544" y="950594"/>
                    </a:lnTo>
                    <a:lnTo>
                      <a:pt x="5491257" y="947736"/>
                    </a:lnTo>
                    <a:lnTo>
                      <a:pt x="5493829" y="947736"/>
                    </a:lnTo>
                    <a:close/>
                    <a:moveTo>
                      <a:pt x="5429345" y="946117"/>
                    </a:moveTo>
                    <a:lnTo>
                      <a:pt x="5439727" y="946403"/>
                    </a:lnTo>
                    <a:lnTo>
                      <a:pt x="5446109" y="949260"/>
                    </a:lnTo>
                    <a:lnTo>
                      <a:pt x="5435727" y="949070"/>
                    </a:lnTo>
                    <a:close/>
                    <a:moveTo>
                      <a:pt x="5398007" y="945355"/>
                    </a:moveTo>
                    <a:lnTo>
                      <a:pt x="5408485" y="945545"/>
                    </a:lnTo>
                    <a:lnTo>
                      <a:pt x="5414866" y="948498"/>
                    </a:lnTo>
                    <a:lnTo>
                      <a:pt x="5404294" y="948213"/>
                    </a:lnTo>
                    <a:close/>
                    <a:moveTo>
                      <a:pt x="5366289" y="944498"/>
                    </a:moveTo>
                    <a:lnTo>
                      <a:pt x="5376862" y="944784"/>
                    </a:lnTo>
                    <a:lnTo>
                      <a:pt x="5383243" y="947736"/>
                    </a:lnTo>
                    <a:lnTo>
                      <a:pt x="5372671" y="947451"/>
                    </a:lnTo>
                    <a:close/>
                    <a:moveTo>
                      <a:pt x="5334190" y="943640"/>
                    </a:moveTo>
                    <a:lnTo>
                      <a:pt x="5344953" y="943926"/>
                    </a:lnTo>
                    <a:lnTo>
                      <a:pt x="5351335" y="946879"/>
                    </a:lnTo>
                    <a:lnTo>
                      <a:pt x="5340572" y="946593"/>
                    </a:lnTo>
                    <a:close/>
                    <a:moveTo>
                      <a:pt x="5301805" y="942878"/>
                    </a:moveTo>
                    <a:lnTo>
                      <a:pt x="5312664" y="943164"/>
                    </a:lnTo>
                    <a:lnTo>
                      <a:pt x="5319045" y="946117"/>
                    </a:lnTo>
                    <a:lnTo>
                      <a:pt x="5308187" y="945831"/>
                    </a:lnTo>
                    <a:close/>
                    <a:moveTo>
                      <a:pt x="5269039" y="942021"/>
                    </a:moveTo>
                    <a:lnTo>
                      <a:pt x="5279993" y="942307"/>
                    </a:lnTo>
                    <a:lnTo>
                      <a:pt x="5286375" y="945259"/>
                    </a:lnTo>
                    <a:lnTo>
                      <a:pt x="5275421" y="944974"/>
                    </a:lnTo>
                    <a:close/>
                    <a:moveTo>
                      <a:pt x="5235987" y="941164"/>
                    </a:moveTo>
                    <a:lnTo>
                      <a:pt x="5247036" y="941450"/>
                    </a:lnTo>
                    <a:lnTo>
                      <a:pt x="5253417" y="944403"/>
                    </a:lnTo>
                    <a:lnTo>
                      <a:pt x="5242369" y="944117"/>
                    </a:lnTo>
                    <a:close/>
                    <a:moveTo>
                      <a:pt x="5202555" y="940307"/>
                    </a:moveTo>
                    <a:lnTo>
                      <a:pt x="5213699" y="940593"/>
                    </a:lnTo>
                    <a:lnTo>
                      <a:pt x="5220176" y="943641"/>
                    </a:lnTo>
                    <a:lnTo>
                      <a:pt x="5208937" y="943355"/>
                    </a:lnTo>
                    <a:close/>
                    <a:moveTo>
                      <a:pt x="5168741" y="939449"/>
                    </a:moveTo>
                    <a:lnTo>
                      <a:pt x="5180076" y="939735"/>
                    </a:lnTo>
                    <a:lnTo>
                      <a:pt x="5186457" y="942783"/>
                    </a:lnTo>
                    <a:lnTo>
                      <a:pt x="5175123" y="942497"/>
                    </a:lnTo>
                    <a:close/>
                    <a:moveTo>
                      <a:pt x="5134546" y="938592"/>
                    </a:moveTo>
                    <a:lnTo>
                      <a:pt x="5146071" y="938878"/>
                    </a:lnTo>
                    <a:lnTo>
                      <a:pt x="5152453" y="941926"/>
                    </a:lnTo>
                    <a:lnTo>
                      <a:pt x="5141023" y="941640"/>
                    </a:lnTo>
                    <a:close/>
                    <a:moveTo>
                      <a:pt x="5100066" y="937735"/>
                    </a:moveTo>
                    <a:lnTo>
                      <a:pt x="5111591" y="938021"/>
                    </a:lnTo>
                    <a:lnTo>
                      <a:pt x="5118068" y="941069"/>
                    </a:lnTo>
                    <a:lnTo>
                      <a:pt x="5106543" y="940688"/>
                    </a:lnTo>
                    <a:close/>
                    <a:moveTo>
                      <a:pt x="5065204" y="936782"/>
                    </a:moveTo>
                    <a:lnTo>
                      <a:pt x="5076824" y="937068"/>
                    </a:lnTo>
                    <a:lnTo>
                      <a:pt x="5083301" y="940116"/>
                    </a:lnTo>
                    <a:lnTo>
                      <a:pt x="5071586" y="939830"/>
                    </a:lnTo>
                    <a:close/>
                    <a:moveTo>
                      <a:pt x="5029866" y="935925"/>
                    </a:moveTo>
                    <a:lnTo>
                      <a:pt x="5041677" y="936211"/>
                    </a:lnTo>
                    <a:lnTo>
                      <a:pt x="5048154" y="939259"/>
                    </a:lnTo>
                    <a:lnTo>
                      <a:pt x="5036343" y="938973"/>
                    </a:lnTo>
                    <a:close/>
                    <a:moveTo>
                      <a:pt x="4994243" y="934973"/>
                    </a:moveTo>
                    <a:lnTo>
                      <a:pt x="5006149" y="935259"/>
                    </a:lnTo>
                    <a:lnTo>
                      <a:pt x="5012626" y="938402"/>
                    </a:lnTo>
                    <a:lnTo>
                      <a:pt x="5000720" y="938116"/>
                    </a:lnTo>
                    <a:close/>
                    <a:moveTo>
                      <a:pt x="5469898" y="934877"/>
                    </a:moveTo>
                    <a:lnTo>
                      <a:pt x="5470207" y="934877"/>
                    </a:lnTo>
                    <a:lnTo>
                      <a:pt x="5470112" y="934972"/>
                    </a:lnTo>
                    <a:close/>
                    <a:moveTo>
                      <a:pt x="4958143" y="934020"/>
                    </a:moveTo>
                    <a:lnTo>
                      <a:pt x="4970240" y="934401"/>
                    </a:lnTo>
                    <a:lnTo>
                      <a:pt x="4976717" y="937449"/>
                    </a:lnTo>
                    <a:lnTo>
                      <a:pt x="4964620" y="937163"/>
                    </a:lnTo>
                    <a:close/>
                    <a:moveTo>
                      <a:pt x="4921662" y="933163"/>
                    </a:moveTo>
                    <a:lnTo>
                      <a:pt x="4933854" y="933449"/>
                    </a:lnTo>
                    <a:lnTo>
                      <a:pt x="4940331" y="936592"/>
                    </a:lnTo>
                    <a:lnTo>
                      <a:pt x="4928139" y="936211"/>
                    </a:lnTo>
                    <a:close/>
                    <a:moveTo>
                      <a:pt x="4884801" y="932210"/>
                    </a:moveTo>
                    <a:lnTo>
                      <a:pt x="4897183" y="932496"/>
                    </a:lnTo>
                    <a:lnTo>
                      <a:pt x="4903660" y="935639"/>
                    </a:lnTo>
                    <a:lnTo>
                      <a:pt x="4891278" y="935353"/>
                    </a:lnTo>
                    <a:close/>
                    <a:moveTo>
                      <a:pt x="4847558" y="931258"/>
                    </a:moveTo>
                    <a:lnTo>
                      <a:pt x="4860036" y="931544"/>
                    </a:lnTo>
                    <a:lnTo>
                      <a:pt x="4866513" y="934687"/>
                    </a:lnTo>
                    <a:lnTo>
                      <a:pt x="4854035" y="934401"/>
                    </a:lnTo>
                    <a:close/>
                    <a:moveTo>
                      <a:pt x="4809839" y="930210"/>
                    </a:moveTo>
                    <a:lnTo>
                      <a:pt x="4822507" y="930591"/>
                    </a:lnTo>
                    <a:lnTo>
                      <a:pt x="4828984" y="933734"/>
                    </a:lnTo>
                    <a:lnTo>
                      <a:pt x="4816316" y="933448"/>
                    </a:lnTo>
                    <a:close/>
                    <a:moveTo>
                      <a:pt x="5452300" y="929257"/>
                    </a:moveTo>
                    <a:lnTo>
                      <a:pt x="5457253" y="929257"/>
                    </a:lnTo>
                    <a:lnTo>
                      <a:pt x="5469898" y="934877"/>
                    </a:lnTo>
                    <a:lnTo>
                      <a:pt x="5465159" y="934877"/>
                    </a:lnTo>
                    <a:cubicBezTo>
                      <a:pt x="5460873" y="932972"/>
                      <a:pt x="5456586" y="931067"/>
                      <a:pt x="5452300" y="929257"/>
                    </a:cubicBezTo>
                    <a:close/>
                    <a:moveTo>
                      <a:pt x="4771739" y="929257"/>
                    </a:moveTo>
                    <a:lnTo>
                      <a:pt x="4784502" y="929638"/>
                    </a:lnTo>
                    <a:lnTo>
                      <a:pt x="4790979" y="932781"/>
                    </a:lnTo>
                    <a:lnTo>
                      <a:pt x="4778216" y="932496"/>
                    </a:lnTo>
                    <a:close/>
                    <a:moveTo>
                      <a:pt x="4733163" y="928305"/>
                    </a:moveTo>
                    <a:lnTo>
                      <a:pt x="4746022" y="928591"/>
                    </a:lnTo>
                    <a:lnTo>
                      <a:pt x="4752499" y="931829"/>
                    </a:lnTo>
                    <a:lnTo>
                      <a:pt x="4739640" y="931448"/>
                    </a:lnTo>
                    <a:close/>
                    <a:moveTo>
                      <a:pt x="4694110" y="927257"/>
                    </a:moveTo>
                    <a:lnTo>
                      <a:pt x="4707159" y="927638"/>
                    </a:lnTo>
                    <a:lnTo>
                      <a:pt x="4713636" y="930877"/>
                    </a:lnTo>
                    <a:lnTo>
                      <a:pt x="4700587" y="930496"/>
                    </a:lnTo>
                    <a:close/>
                    <a:moveTo>
                      <a:pt x="4654676" y="926305"/>
                    </a:moveTo>
                    <a:lnTo>
                      <a:pt x="4667916" y="926591"/>
                    </a:lnTo>
                    <a:lnTo>
                      <a:pt x="4674393" y="929829"/>
                    </a:lnTo>
                    <a:lnTo>
                      <a:pt x="4661153" y="929543"/>
                    </a:lnTo>
                    <a:close/>
                    <a:moveTo>
                      <a:pt x="4614767" y="925257"/>
                    </a:moveTo>
                    <a:lnTo>
                      <a:pt x="4628102" y="925638"/>
                    </a:lnTo>
                    <a:lnTo>
                      <a:pt x="4634579" y="928876"/>
                    </a:lnTo>
                    <a:lnTo>
                      <a:pt x="4621244" y="928496"/>
                    </a:lnTo>
                    <a:close/>
                    <a:moveTo>
                      <a:pt x="4574381" y="924209"/>
                    </a:moveTo>
                    <a:lnTo>
                      <a:pt x="4587907" y="924590"/>
                    </a:lnTo>
                    <a:lnTo>
                      <a:pt x="4594384" y="927829"/>
                    </a:lnTo>
                    <a:lnTo>
                      <a:pt x="4580858" y="927543"/>
                    </a:lnTo>
                    <a:close/>
                    <a:moveTo>
                      <a:pt x="4532507" y="918649"/>
                    </a:moveTo>
                    <a:cubicBezTo>
                      <a:pt x="4535900" y="918828"/>
                      <a:pt x="4540377" y="919590"/>
                      <a:pt x="4545139" y="920875"/>
                    </a:cubicBezTo>
                    <a:lnTo>
                      <a:pt x="4545044" y="920875"/>
                    </a:lnTo>
                    <a:cubicBezTo>
                      <a:pt x="4554569" y="923542"/>
                      <a:pt x="4561617" y="927257"/>
                      <a:pt x="4560760" y="929352"/>
                    </a:cubicBezTo>
                    <a:cubicBezTo>
                      <a:pt x="4559903" y="931448"/>
                      <a:pt x="4551521" y="930972"/>
                      <a:pt x="4541996" y="928400"/>
                    </a:cubicBezTo>
                    <a:cubicBezTo>
                      <a:pt x="4532471" y="925733"/>
                      <a:pt x="4525517" y="922018"/>
                      <a:pt x="4526374" y="919923"/>
                    </a:cubicBezTo>
                    <a:cubicBezTo>
                      <a:pt x="4526803" y="918875"/>
                      <a:pt x="4529113" y="918470"/>
                      <a:pt x="4532507" y="918649"/>
                    </a:cubicBezTo>
                    <a:close/>
                    <a:moveTo>
                      <a:pt x="4527280" y="915875"/>
                    </a:moveTo>
                    <a:cubicBezTo>
                      <a:pt x="4522279" y="915613"/>
                      <a:pt x="4518850" y="916208"/>
                      <a:pt x="4518183" y="917732"/>
                    </a:cubicBezTo>
                    <a:cubicBezTo>
                      <a:pt x="4516945" y="920780"/>
                      <a:pt x="4527232" y="926400"/>
                      <a:pt x="4541329" y="930210"/>
                    </a:cubicBezTo>
                    <a:lnTo>
                      <a:pt x="4541234" y="930305"/>
                    </a:lnTo>
                    <a:cubicBezTo>
                      <a:pt x="4555331" y="934115"/>
                      <a:pt x="4567713" y="934687"/>
                      <a:pt x="4568951" y="931639"/>
                    </a:cubicBezTo>
                    <a:cubicBezTo>
                      <a:pt x="4570190" y="928591"/>
                      <a:pt x="4559807" y="922971"/>
                      <a:pt x="4545806" y="919161"/>
                    </a:cubicBezTo>
                    <a:cubicBezTo>
                      <a:pt x="4538853" y="917256"/>
                      <a:pt x="4532281" y="916137"/>
                      <a:pt x="4527280" y="915875"/>
                    </a:cubicBezTo>
                    <a:close/>
                    <a:moveTo>
                      <a:pt x="4524243" y="914255"/>
                    </a:moveTo>
                    <a:cubicBezTo>
                      <a:pt x="4530185" y="914565"/>
                      <a:pt x="4537995" y="915874"/>
                      <a:pt x="4546282" y="918113"/>
                    </a:cubicBezTo>
                    <a:cubicBezTo>
                      <a:pt x="4562760" y="922590"/>
                      <a:pt x="4575143" y="929257"/>
                      <a:pt x="4573714" y="932877"/>
                    </a:cubicBezTo>
                    <a:cubicBezTo>
                      <a:pt x="4572285" y="936496"/>
                      <a:pt x="4557522" y="935830"/>
                      <a:pt x="4540853" y="931258"/>
                    </a:cubicBezTo>
                    <a:cubicBezTo>
                      <a:pt x="4524184" y="926686"/>
                      <a:pt x="4511897" y="920018"/>
                      <a:pt x="4513421" y="916399"/>
                    </a:cubicBezTo>
                    <a:cubicBezTo>
                      <a:pt x="4514230" y="914636"/>
                      <a:pt x="4518302" y="913946"/>
                      <a:pt x="4524243" y="914255"/>
                    </a:cubicBezTo>
                    <a:close/>
                    <a:moveTo>
                      <a:pt x="5413533" y="912303"/>
                    </a:moveTo>
                    <a:lnTo>
                      <a:pt x="5418391" y="912303"/>
                    </a:lnTo>
                    <a:cubicBezTo>
                      <a:pt x="5422677" y="914113"/>
                      <a:pt x="5427059" y="916018"/>
                      <a:pt x="5431345" y="917923"/>
                    </a:cubicBezTo>
                    <a:lnTo>
                      <a:pt x="5426487" y="917923"/>
                    </a:lnTo>
                    <a:cubicBezTo>
                      <a:pt x="5422106" y="916018"/>
                      <a:pt x="5417819" y="914208"/>
                      <a:pt x="5413533" y="912303"/>
                    </a:cubicBezTo>
                    <a:close/>
                    <a:moveTo>
                      <a:pt x="4494847" y="902873"/>
                    </a:moveTo>
                    <a:lnTo>
                      <a:pt x="4501134" y="902873"/>
                    </a:lnTo>
                    <a:cubicBezTo>
                      <a:pt x="4505610" y="904969"/>
                      <a:pt x="4510087" y="907064"/>
                      <a:pt x="4514468" y="909159"/>
                    </a:cubicBezTo>
                    <a:lnTo>
                      <a:pt x="4507992" y="909159"/>
                    </a:lnTo>
                    <a:cubicBezTo>
                      <a:pt x="4503705" y="907064"/>
                      <a:pt x="4499324" y="905064"/>
                      <a:pt x="4494847" y="902968"/>
                    </a:cubicBezTo>
                    <a:close/>
                    <a:moveTo>
                      <a:pt x="5374481" y="895444"/>
                    </a:moveTo>
                    <a:lnTo>
                      <a:pt x="5379148" y="895444"/>
                    </a:lnTo>
                    <a:cubicBezTo>
                      <a:pt x="5383530" y="897254"/>
                      <a:pt x="5387911" y="899159"/>
                      <a:pt x="5392293" y="901064"/>
                    </a:cubicBezTo>
                    <a:lnTo>
                      <a:pt x="5387530" y="901064"/>
                    </a:lnTo>
                    <a:cubicBezTo>
                      <a:pt x="5383148" y="899254"/>
                      <a:pt x="5378863" y="897349"/>
                      <a:pt x="5374481" y="895444"/>
                    </a:cubicBezTo>
                    <a:close/>
                    <a:moveTo>
                      <a:pt x="4459509" y="884109"/>
                    </a:moveTo>
                    <a:cubicBezTo>
                      <a:pt x="4464177" y="886205"/>
                      <a:pt x="4468939" y="888205"/>
                      <a:pt x="4473607" y="890300"/>
                    </a:cubicBezTo>
                    <a:lnTo>
                      <a:pt x="4467701" y="890586"/>
                    </a:lnTo>
                    <a:cubicBezTo>
                      <a:pt x="4463034" y="888586"/>
                      <a:pt x="4458366" y="886490"/>
                      <a:pt x="4453699" y="884490"/>
                    </a:cubicBezTo>
                    <a:lnTo>
                      <a:pt x="4453699" y="884395"/>
                    </a:lnTo>
                    <a:close/>
                    <a:moveTo>
                      <a:pt x="5335047" y="878775"/>
                    </a:moveTo>
                    <a:lnTo>
                      <a:pt x="5339524" y="878775"/>
                    </a:lnTo>
                    <a:cubicBezTo>
                      <a:pt x="5343906" y="880585"/>
                      <a:pt x="5348383" y="882490"/>
                      <a:pt x="5352764" y="884395"/>
                    </a:cubicBezTo>
                    <a:lnTo>
                      <a:pt x="5348192" y="884395"/>
                    </a:lnTo>
                    <a:cubicBezTo>
                      <a:pt x="5343715" y="882585"/>
                      <a:pt x="5339334" y="880680"/>
                      <a:pt x="5334952" y="878870"/>
                    </a:cubicBezTo>
                    <a:close/>
                    <a:moveTo>
                      <a:pt x="4415599" y="865726"/>
                    </a:moveTo>
                    <a:cubicBezTo>
                      <a:pt x="4420647" y="867726"/>
                      <a:pt x="4425505" y="869822"/>
                      <a:pt x="4430458" y="871822"/>
                    </a:cubicBezTo>
                    <a:lnTo>
                      <a:pt x="4425029" y="872298"/>
                    </a:lnTo>
                    <a:cubicBezTo>
                      <a:pt x="4420171" y="870298"/>
                      <a:pt x="4415313" y="868298"/>
                      <a:pt x="4410360" y="866297"/>
                    </a:cubicBezTo>
                    <a:close/>
                    <a:moveTo>
                      <a:pt x="5299519" y="862106"/>
                    </a:moveTo>
                    <a:cubicBezTo>
                      <a:pt x="5303900" y="863916"/>
                      <a:pt x="5308377" y="865821"/>
                      <a:pt x="5312854" y="867630"/>
                    </a:cubicBezTo>
                    <a:lnTo>
                      <a:pt x="5308472" y="867821"/>
                    </a:lnTo>
                    <a:cubicBezTo>
                      <a:pt x="5303995" y="865916"/>
                      <a:pt x="5299614" y="864106"/>
                      <a:pt x="5295137" y="862296"/>
                    </a:cubicBezTo>
                    <a:close/>
                    <a:moveTo>
                      <a:pt x="4369783" y="847724"/>
                    </a:moveTo>
                    <a:cubicBezTo>
                      <a:pt x="4375022" y="849724"/>
                      <a:pt x="4380165" y="851724"/>
                      <a:pt x="4385309" y="853725"/>
                    </a:cubicBezTo>
                    <a:lnTo>
                      <a:pt x="4380451" y="854391"/>
                    </a:lnTo>
                    <a:cubicBezTo>
                      <a:pt x="4375308" y="852391"/>
                      <a:pt x="4370260" y="850486"/>
                      <a:pt x="4365116" y="848486"/>
                    </a:cubicBezTo>
                    <a:close/>
                    <a:moveTo>
                      <a:pt x="5259133" y="845819"/>
                    </a:moveTo>
                    <a:cubicBezTo>
                      <a:pt x="5263705" y="847629"/>
                      <a:pt x="5268182" y="849438"/>
                      <a:pt x="5272658" y="851248"/>
                    </a:cubicBezTo>
                    <a:lnTo>
                      <a:pt x="5268372" y="851439"/>
                    </a:lnTo>
                    <a:cubicBezTo>
                      <a:pt x="5263896" y="849629"/>
                      <a:pt x="5259418" y="847819"/>
                      <a:pt x="5254942" y="846009"/>
                    </a:cubicBezTo>
                    <a:close/>
                    <a:moveTo>
                      <a:pt x="4322159" y="830102"/>
                    </a:moveTo>
                    <a:cubicBezTo>
                      <a:pt x="4327588" y="832007"/>
                      <a:pt x="4332922" y="834007"/>
                      <a:pt x="4338256" y="835912"/>
                    </a:cubicBezTo>
                    <a:lnTo>
                      <a:pt x="4333970" y="836865"/>
                    </a:lnTo>
                    <a:cubicBezTo>
                      <a:pt x="4328636" y="834960"/>
                      <a:pt x="4323397" y="833055"/>
                      <a:pt x="4318063" y="831150"/>
                    </a:cubicBezTo>
                    <a:lnTo>
                      <a:pt x="4318063" y="831054"/>
                    </a:lnTo>
                    <a:close/>
                    <a:moveTo>
                      <a:pt x="5218271" y="829531"/>
                    </a:moveTo>
                    <a:cubicBezTo>
                      <a:pt x="5222843" y="831341"/>
                      <a:pt x="5227320" y="833151"/>
                      <a:pt x="5231892" y="834960"/>
                    </a:cubicBezTo>
                    <a:lnTo>
                      <a:pt x="5227796" y="835246"/>
                    </a:lnTo>
                    <a:cubicBezTo>
                      <a:pt x="5223319" y="833436"/>
                      <a:pt x="5218747" y="831627"/>
                      <a:pt x="5214270" y="829817"/>
                    </a:cubicBezTo>
                    <a:lnTo>
                      <a:pt x="5214175" y="829817"/>
                    </a:lnTo>
                    <a:close/>
                    <a:moveTo>
                      <a:pt x="5177313" y="813434"/>
                    </a:moveTo>
                    <a:cubicBezTo>
                      <a:pt x="5181886" y="815149"/>
                      <a:pt x="5186458" y="816958"/>
                      <a:pt x="5191029" y="818768"/>
                    </a:cubicBezTo>
                    <a:lnTo>
                      <a:pt x="5187029" y="819054"/>
                    </a:lnTo>
                    <a:cubicBezTo>
                      <a:pt x="5182457" y="817244"/>
                      <a:pt x="5177885" y="815530"/>
                      <a:pt x="5173313" y="813720"/>
                    </a:cubicBezTo>
                    <a:lnTo>
                      <a:pt x="5173408" y="813720"/>
                    </a:lnTo>
                    <a:close/>
                    <a:moveTo>
                      <a:pt x="4272819" y="813053"/>
                    </a:moveTo>
                    <a:cubicBezTo>
                      <a:pt x="4278344" y="814958"/>
                      <a:pt x="4283868" y="816768"/>
                      <a:pt x="4289392" y="818673"/>
                    </a:cubicBezTo>
                    <a:lnTo>
                      <a:pt x="4285773" y="819816"/>
                    </a:lnTo>
                    <a:cubicBezTo>
                      <a:pt x="4280344" y="818006"/>
                      <a:pt x="4274914" y="816101"/>
                      <a:pt x="4269390" y="814291"/>
                    </a:cubicBezTo>
                    <a:lnTo>
                      <a:pt x="4269390" y="814196"/>
                    </a:lnTo>
                    <a:close/>
                    <a:moveTo>
                      <a:pt x="5149691" y="802671"/>
                    </a:moveTo>
                    <a:lnTo>
                      <a:pt x="5149691" y="802766"/>
                    </a:lnTo>
                    <a:lnTo>
                      <a:pt x="5149496" y="802690"/>
                    </a:lnTo>
                    <a:close/>
                    <a:moveTo>
                      <a:pt x="5135879" y="797432"/>
                    </a:moveTo>
                    <a:lnTo>
                      <a:pt x="5149496" y="802690"/>
                    </a:lnTo>
                    <a:lnTo>
                      <a:pt x="5145880" y="803052"/>
                    </a:lnTo>
                    <a:cubicBezTo>
                      <a:pt x="5141309" y="801337"/>
                      <a:pt x="5136641" y="799528"/>
                      <a:pt x="5132069" y="797813"/>
                    </a:cubicBezTo>
                    <a:close/>
                    <a:moveTo>
                      <a:pt x="4222337" y="796574"/>
                    </a:moveTo>
                    <a:cubicBezTo>
                      <a:pt x="4227956" y="798384"/>
                      <a:pt x="4233671" y="800194"/>
                      <a:pt x="4239291" y="802003"/>
                    </a:cubicBezTo>
                    <a:lnTo>
                      <a:pt x="4236243" y="803337"/>
                    </a:lnTo>
                    <a:cubicBezTo>
                      <a:pt x="4230719" y="801527"/>
                      <a:pt x="4225099" y="799813"/>
                      <a:pt x="4219479" y="798003"/>
                    </a:cubicBezTo>
                    <a:lnTo>
                      <a:pt x="4219479" y="797907"/>
                    </a:lnTo>
                    <a:close/>
                    <a:moveTo>
                      <a:pt x="5094161" y="781620"/>
                    </a:moveTo>
                    <a:lnTo>
                      <a:pt x="5094256" y="781620"/>
                    </a:lnTo>
                    <a:cubicBezTo>
                      <a:pt x="5098923" y="783335"/>
                      <a:pt x="5103495" y="785144"/>
                      <a:pt x="5108162" y="786859"/>
                    </a:cubicBezTo>
                    <a:lnTo>
                      <a:pt x="5104448" y="787240"/>
                    </a:lnTo>
                    <a:cubicBezTo>
                      <a:pt x="5099780" y="785525"/>
                      <a:pt x="5095208" y="783716"/>
                      <a:pt x="5090541" y="782001"/>
                    </a:cubicBezTo>
                    <a:close/>
                    <a:moveTo>
                      <a:pt x="4170616" y="780858"/>
                    </a:moveTo>
                    <a:cubicBezTo>
                      <a:pt x="4176426" y="782573"/>
                      <a:pt x="4182236" y="784287"/>
                      <a:pt x="4187951" y="786001"/>
                    </a:cubicBezTo>
                    <a:lnTo>
                      <a:pt x="4185570" y="787525"/>
                    </a:lnTo>
                    <a:cubicBezTo>
                      <a:pt x="4179855" y="785811"/>
                      <a:pt x="4174140" y="784096"/>
                      <a:pt x="4168425" y="782382"/>
                    </a:cubicBezTo>
                    <a:lnTo>
                      <a:pt x="4168330" y="782382"/>
                    </a:lnTo>
                    <a:close/>
                    <a:moveTo>
                      <a:pt x="5051965" y="765904"/>
                    </a:moveTo>
                    <a:cubicBezTo>
                      <a:pt x="5056727" y="767714"/>
                      <a:pt x="5061395" y="769428"/>
                      <a:pt x="5066062" y="771143"/>
                    </a:cubicBezTo>
                    <a:lnTo>
                      <a:pt x="5062537" y="771619"/>
                    </a:lnTo>
                    <a:cubicBezTo>
                      <a:pt x="5057870" y="769904"/>
                      <a:pt x="5053203" y="768190"/>
                      <a:pt x="5048536" y="766475"/>
                    </a:cubicBezTo>
                    <a:lnTo>
                      <a:pt x="5048536" y="766380"/>
                    </a:lnTo>
                    <a:close/>
                    <a:moveTo>
                      <a:pt x="4118038" y="765713"/>
                    </a:moveTo>
                    <a:cubicBezTo>
                      <a:pt x="4123944" y="767332"/>
                      <a:pt x="4129849" y="769047"/>
                      <a:pt x="4135659" y="770666"/>
                    </a:cubicBezTo>
                    <a:lnTo>
                      <a:pt x="4133850" y="772380"/>
                    </a:lnTo>
                    <a:cubicBezTo>
                      <a:pt x="4128135" y="770761"/>
                      <a:pt x="4122324" y="769142"/>
                      <a:pt x="4116514" y="767523"/>
                    </a:cubicBezTo>
                    <a:lnTo>
                      <a:pt x="4116419" y="767428"/>
                    </a:lnTo>
                    <a:close/>
                    <a:moveTo>
                      <a:pt x="4064889" y="751426"/>
                    </a:moveTo>
                    <a:cubicBezTo>
                      <a:pt x="4070794" y="752950"/>
                      <a:pt x="4076795" y="754474"/>
                      <a:pt x="4082700" y="756093"/>
                    </a:cubicBezTo>
                    <a:lnTo>
                      <a:pt x="4081557" y="757998"/>
                    </a:lnTo>
                    <a:cubicBezTo>
                      <a:pt x="4075652" y="756379"/>
                      <a:pt x="4069841" y="754855"/>
                      <a:pt x="4063936" y="753331"/>
                    </a:cubicBezTo>
                    <a:close/>
                    <a:moveTo>
                      <a:pt x="5009673" y="750569"/>
                    </a:moveTo>
                    <a:cubicBezTo>
                      <a:pt x="5014340" y="752284"/>
                      <a:pt x="5019103" y="753998"/>
                      <a:pt x="5023770" y="755712"/>
                    </a:cubicBezTo>
                    <a:lnTo>
                      <a:pt x="5020436" y="756189"/>
                    </a:lnTo>
                    <a:cubicBezTo>
                      <a:pt x="5015769" y="754474"/>
                      <a:pt x="5011007" y="752760"/>
                      <a:pt x="5006339" y="751045"/>
                    </a:cubicBezTo>
                    <a:close/>
                    <a:moveTo>
                      <a:pt x="4014977" y="737710"/>
                    </a:moveTo>
                    <a:lnTo>
                      <a:pt x="4024312" y="739996"/>
                    </a:lnTo>
                    <a:lnTo>
                      <a:pt x="4024122" y="741044"/>
                    </a:lnTo>
                    <a:lnTo>
                      <a:pt x="4028789" y="742187"/>
                    </a:lnTo>
                    <a:lnTo>
                      <a:pt x="4028217" y="744282"/>
                    </a:lnTo>
                    <a:lnTo>
                      <a:pt x="4014406" y="740853"/>
                    </a:lnTo>
                    <a:close/>
                    <a:moveTo>
                      <a:pt x="2539174" y="735234"/>
                    </a:moveTo>
                    <a:lnTo>
                      <a:pt x="2551080" y="736663"/>
                    </a:lnTo>
                    <a:lnTo>
                      <a:pt x="2555081" y="741901"/>
                    </a:lnTo>
                    <a:lnTo>
                      <a:pt x="2537269" y="739806"/>
                    </a:lnTo>
                    <a:lnTo>
                      <a:pt x="2534507" y="736282"/>
                    </a:lnTo>
                    <a:lnTo>
                      <a:pt x="2540508" y="736949"/>
                    </a:lnTo>
                    <a:close/>
                    <a:moveTo>
                      <a:pt x="4967001" y="735233"/>
                    </a:moveTo>
                    <a:cubicBezTo>
                      <a:pt x="4971763" y="736852"/>
                      <a:pt x="4976526" y="738567"/>
                      <a:pt x="4981288" y="740281"/>
                    </a:cubicBezTo>
                    <a:lnTo>
                      <a:pt x="4978050" y="740853"/>
                    </a:lnTo>
                    <a:cubicBezTo>
                      <a:pt x="4973288" y="739138"/>
                      <a:pt x="4968621" y="737519"/>
                      <a:pt x="4963858" y="735804"/>
                    </a:cubicBezTo>
                    <a:close/>
                    <a:moveTo>
                      <a:pt x="2462593" y="727614"/>
                    </a:moveTo>
                    <a:lnTo>
                      <a:pt x="2486596" y="730472"/>
                    </a:lnTo>
                    <a:lnTo>
                      <a:pt x="2489263" y="733996"/>
                    </a:lnTo>
                    <a:lnTo>
                      <a:pt x="2465260" y="731139"/>
                    </a:lnTo>
                    <a:close/>
                    <a:moveTo>
                      <a:pt x="4017454" y="725708"/>
                    </a:moveTo>
                    <a:lnTo>
                      <a:pt x="4026788" y="727994"/>
                    </a:lnTo>
                    <a:lnTo>
                      <a:pt x="4025931" y="731994"/>
                    </a:lnTo>
                    <a:lnTo>
                      <a:pt x="4016692" y="729708"/>
                    </a:lnTo>
                    <a:close/>
                    <a:moveTo>
                      <a:pt x="4924044" y="720088"/>
                    </a:moveTo>
                    <a:cubicBezTo>
                      <a:pt x="4928901" y="721803"/>
                      <a:pt x="4933664" y="723422"/>
                      <a:pt x="4938426" y="725136"/>
                    </a:cubicBezTo>
                    <a:lnTo>
                      <a:pt x="4938426" y="725232"/>
                    </a:lnTo>
                    <a:lnTo>
                      <a:pt x="4935284" y="725803"/>
                    </a:lnTo>
                    <a:cubicBezTo>
                      <a:pt x="4930521" y="724088"/>
                      <a:pt x="4925759" y="722469"/>
                      <a:pt x="4920996" y="720755"/>
                    </a:cubicBezTo>
                    <a:close/>
                    <a:moveTo>
                      <a:pt x="2390108" y="719042"/>
                    </a:moveTo>
                    <a:lnTo>
                      <a:pt x="2414397" y="721900"/>
                    </a:lnTo>
                    <a:lnTo>
                      <a:pt x="2416968" y="725424"/>
                    </a:lnTo>
                    <a:lnTo>
                      <a:pt x="2392680" y="722566"/>
                    </a:lnTo>
                    <a:close/>
                    <a:moveTo>
                      <a:pt x="2525077" y="714279"/>
                    </a:moveTo>
                    <a:lnTo>
                      <a:pt x="2536983" y="715898"/>
                    </a:lnTo>
                    <a:cubicBezTo>
                      <a:pt x="2538316" y="718184"/>
                      <a:pt x="2539745" y="720470"/>
                      <a:pt x="2541269" y="722756"/>
                    </a:cubicBezTo>
                    <a:lnTo>
                      <a:pt x="2529363" y="721232"/>
                    </a:lnTo>
                    <a:lnTo>
                      <a:pt x="2529363" y="721137"/>
                    </a:lnTo>
                    <a:cubicBezTo>
                      <a:pt x="2527839" y="718851"/>
                      <a:pt x="2526410" y="716565"/>
                      <a:pt x="2525077" y="714279"/>
                    </a:cubicBezTo>
                    <a:close/>
                    <a:moveTo>
                      <a:pt x="4019930" y="713802"/>
                    </a:moveTo>
                    <a:lnTo>
                      <a:pt x="4029169" y="716088"/>
                    </a:lnTo>
                    <a:lnTo>
                      <a:pt x="4028312" y="719993"/>
                    </a:lnTo>
                    <a:lnTo>
                      <a:pt x="4019168" y="717707"/>
                    </a:lnTo>
                    <a:close/>
                    <a:moveTo>
                      <a:pt x="2316861" y="710374"/>
                    </a:moveTo>
                    <a:lnTo>
                      <a:pt x="2341340" y="713327"/>
                    </a:lnTo>
                    <a:lnTo>
                      <a:pt x="2343816" y="716851"/>
                    </a:lnTo>
                    <a:lnTo>
                      <a:pt x="2319242" y="713898"/>
                    </a:lnTo>
                    <a:lnTo>
                      <a:pt x="2319337" y="713898"/>
                    </a:lnTo>
                    <a:close/>
                    <a:moveTo>
                      <a:pt x="4880895" y="705039"/>
                    </a:moveTo>
                    <a:cubicBezTo>
                      <a:pt x="4885753" y="706658"/>
                      <a:pt x="4890516" y="708373"/>
                      <a:pt x="4895374" y="709992"/>
                    </a:cubicBezTo>
                    <a:lnTo>
                      <a:pt x="4892421" y="710659"/>
                    </a:lnTo>
                    <a:cubicBezTo>
                      <a:pt x="4887658" y="709040"/>
                      <a:pt x="4882801" y="707325"/>
                      <a:pt x="4878038" y="705706"/>
                    </a:cubicBezTo>
                    <a:close/>
                    <a:moveTo>
                      <a:pt x="4022312" y="702086"/>
                    </a:moveTo>
                    <a:lnTo>
                      <a:pt x="4031456" y="704372"/>
                    </a:lnTo>
                    <a:lnTo>
                      <a:pt x="4030694" y="708277"/>
                    </a:lnTo>
                    <a:lnTo>
                      <a:pt x="4021550" y="705991"/>
                    </a:lnTo>
                    <a:close/>
                    <a:moveTo>
                      <a:pt x="2242851" y="701611"/>
                    </a:moveTo>
                    <a:lnTo>
                      <a:pt x="2267616" y="704564"/>
                    </a:lnTo>
                    <a:lnTo>
                      <a:pt x="2269998" y="708088"/>
                    </a:lnTo>
                    <a:lnTo>
                      <a:pt x="2245233" y="705135"/>
                    </a:lnTo>
                    <a:close/>
                    <a:moveTo>
                      <a:pt x="2514504" y="694086"/>
                    </a:moveTo>
                    <a:lnTo>
                      <a:pt x="2526410" y="695801"/>
                    </a:lnTo>
                    <a:cubicBezTo>
                      <a:pt x="2527363" y="697991"/>
                      <a:pt x="2528506" y="700182"/>
                      <a:pt x="2529554" y="702373"/>
                    </a:cubicBezTo>
                    <a:lnTo>
                      <a:pt x="2517647" y="700658"/>
                    </a:lnTo>
                    <a:lnTo>
                      <a:pt x="2517647" y="700753"/>
                    </a:lnTo>
                    <a:cubicBezTo>
                      <a:pt x="2516504" y="698563"/>
                      <a:pt x="2515456" y="696277"/>
                      <a:pt x="2514504" y="694086"/>
                    </a:cubicBezTo>
                    <a:close/>
                    <a:moveTo>
                      <a:pt x="2167985" y="692658"/>
                    </a:moveTo>
                    <a:lnTo>
                      <a:pt x="2193036" y="695610"/>
                    </a:lnTo>
                    <a:lnTo>
                      <a:pt x="2195322" y="699230"/>
                    </a:lnTo>
                    <a:lnTo>
                      <a:pt x="2170271" y="696277"/>
                    </a:lnTo>
                    <a:close/>
                    <a:moveTo>
                      <a:pt x="4024788" y="690561"/>
                    </a:moveTo>
                    <a:lnTo>
                      <a:pt x="4033837" y="692847"/>
                    </a:lnTo>
                    <a:lnTo>
                      <a:pt x="4033075" y="696657"/>
                    </a:lnTo>
                    <a:lnTo>
                      <a:pt x="4023931" y="694371"/>
                    </a:lnTo>
                    <a:close/>
                    <a:moveTo>
                      <a:pt x="4837461" y="690275"/>
                    </a:moveTo>
                    <a:cubicBezTo>
                      <a:pt x="4842224" y="691990"/>
                      <a:pt x="4847082" y="693609"/>
                      <a:pt x="4851940" y="695228"/>
                    </a:cubicBezTo>
                    <a:lnTo>
                      <a:pt x="4849177" y="695895"/>
                    </a:lnTo>
                    <a:cubicBezTo>
                      <a:pt x="4844319" y="694180"/>
                      <a:pt x="4839557" y="692561"/>
                      <a:pt x="4834699" y="690942"/>
                    </a:cubicBezTo>
                    <a:close/>
                    <a:moveTo>
                      <a:pt x="2092356" y="683704"/>
                    </a:moveTo>
                    <a:lnTo>
                      <a:pt x="2117693" y="686752"/>
                    </a:lnTo>
                    <a:lnTo>
                      <a:pt x="2119884" y="690372"/>
                    </a:lnTo>
                    <a:lnTo>
                      <a:pt x="2094547" y="687324"/>
                    </a:lnTo>
                    <a:close/>
                    <a:moveTo>
                      <a:pt x="4027074" y="679226"/>
                    </a:moveTo>
                    <a:lnTo>
                      <a:pt x="4036123" y="681417"/>
                    </a:lnTo>
                    <a:lnTo>
                      <a:pt x="4035361" y="685227"/>
                    </a:lnTo>
                    <a:lnTo>
                      <a:pt x="4026312" y="683036"/>
                    </a:lnTo>
                    <a:close/>
                    <a:moveTo>
                      <a:pt x="4793742" y="675607"/>
                    </a:moveTo>
                    <a:cubicBezTo>
                      <a:pt x="4798599" y="677226"/>
                      <a:pt x="4803457" y="678845"/>
                      <a:pt x="4808315" y="680465"/>
                    </a:cubicBezTo>
                    <a:lnTo>
                      <a:pt x="4808410" y="680465"/>
                    </a:lnTo>
                    <a:lnTo>
                      <a:pt x="4805743" y="681227"/>
                    </a:lnTo>
                    <a:cubicBezTo>
                      <a:pt x="4800885" y="679607"/>
                      <a:pt x="4796028" y="677988"/>
                      <a:pt x="4791170" y="676369"/>
                    </a:cubicBezTo>
                    <a:close/>
                    <a:moveTo>
                      <a:pt x="2507360" y="674750"/>
                    </a:moveTo>
                    <a:lnTo>
                      <a:pt x="2519171" y="676655"/>
                    </a:lnTo>
                    <a:cubicBezTo>
                      <a:pt x="2519743" y="678751"/>
                      <a:pt x="2520505" y="680846"/>
                      <a:pt x="2521172" y="682942"/>
                    </a:cubicBezTo>
                    <a:lnTo>
                      <a:pt x="2509265" y="681132"/>
                    </a:lnTo>
                    <a:lnTo>
                      <a:pt x="2509361" y="681132"/>
                    </a:lnTo>
                    <a:cubicBezTo>
                      <a:pt x="2508598" y="679037"/>
                      <a:pt x="2507932" y="676846"/>
                      <a:pt x="2507360" y="674750"/>
                    </a:cubicBezTo>
                    <a:close/>
                    <a:moveTo>
                      <a:pt x="2015871" y="674656"/>
                    </a:moveTo>
                    <a:lnTo>
                      <a:pt x="2041493" y="677704"/>
                    </a:lnTo>
                    <a:lnTo>
                      <a:pt x="2043588" y="681323"/>
                    </a:lnTo>
                    <a:lnTo>
                      <a:pt x="2017966" y="678275"/>
                    </a:lnTo>
                    <a:close/>
                    <a:moveTo>
                      <a:pt x="4029360" y="667987"/>
                    </a:moveTo>
                    <a:lnTo>
                      <a:pt x="4038313" y="670273"/>
                    </a:lnTo>
                    <a:lnTo>
                      <a:pt x="4037552" y="673988"/>
                    </a:lnTo>
                    <a:lnTo>
                      <a:pt x="4028598" y="671702"/>
                    </a:lnTo>
                    <a:close/>
                    <a:moveTo>
                      <a:pt x="1938528" y="665512"/>
                    </a:moveTo>
                    <a:lnTo>
                      <a:pt x="1964436" y="668560"/>
                    </a:lnTo>
                    <a:lnTo>
                      <a:pt x="1966436" y="672179"/>
                    </a:lnTo>
                    <a:lnTo>
                      <a:pt x="1940528" y="669131"/>
                    </a:lnTo>
                    <a:close/>
                    <a:moveTo>
                      <a:pt x="4749736" y="661129"/>
                    </a:moveTo>
                    <a:cubicBezTo>
                      <a:pt x="4754593" y="662653"/>
                      <a:pt x="4759546" y="664272"/>
                      <a:pt x="4764404" y="665892"/>
                    </a:cubicBezTo>
                    <a:lnTo>
                      <a:pt x="4761928" y="666653"/>
                    </a:lnTo>
                    <a:cubicBezTo>
                      <a:pt x="4756975" y="665129"/>
                      <a:pt x="4752117" y="663510"/>
                      <a:pt x="4747259" y="661891"/>
                    </a:cubicBezTo>
                    <a:close/>
                    <a:moveTo>
                      <a:pt x="4031646" y="657033"/>
                    </a:moveTo>
                    <a:lnTo>
                      <a:pt x="4040599" y="659224"/>
                    </a:lnTo>
                    <a:lnTo>
                      <a:pt x="4039838" y="662843"/>
                    </a:lnTo>
                    <a:lnTo>
                      <a:pt x="4030884" y="660652"/>
                    </a:lnTo>
                    <a:close/>
                    <a:moveTo>
                      <a:pt x="2503455" y="656272"/>
                    </a:moveTo>
                    <a:lnTo>
                      <a:pt x="2515266" y="658272"/>
                    </a:lnTo>
                    <a:cubicBezTo>
                      <a:pt x="2515552" y="660272"/>
                      <a:pt x="2515838" y="662272"/>
                      <a:pt x="2516219" y="664273"/>
                    </a:cubicBezTo>
                    <a:lnTo>
                      <a:pt x="2504407" y="662272"/>
                    </a:lnTo>
                    <a:lnTo>
                      <a:pt x="2504407" y="662368"/>
                    </a:lnTo>
                    <a:cubicBezTo>
                      <a:pt x="2504027" y="660368"/>
                      <a:pt x="2503741" y="658272"/>
                      <a:pt x="2503455" y="656272"/>
                    </a:cubicBezTo>
                    <a:close/>
                    <a:moveTo>
                      <a:pt x="1860327" y="656177"/>
                    </a:moveTo>
                    <a:lnTo>
                      <a:pt x="1886521" y="659320"/>
                    </a:lnTo>
                    <a:lnTo>
                      <a:pt x="1888426" y="662940"/>
                    </a:lnTo>
                    <a:lnTo>
                      <a:pt x="1862232" y="659796"/>
                    </a:lnTo>
                    <a:close/>
                    <a:moveTo>
                      <a:pt x="1781270" y="646747"/>
                    </a:moveTo>
                    <a:lnTo>
                      <a:pt x="1807749" y="649891"/>
                    </a:lnTo>
                    <a:lnTo>
                      <a:pt x="1809559" y="653510"/>
                    </a:lnTo>
                    <a:lnTo>
                      <a:pt x="1783080" y="650367"/>
                    </a:lnTo>
                    <a:close/>
                    <a:moveTo>
                      <a:pt x="4705540" y="646746"/>
                    </a:moveTo>
                    <a:cubicBezTo>
                      <a:pt x="4710493" y="648365"/>
                      <a:pt x="4715351" y="649889"/>
                      <a:pt x="4720304" y="651509"/>
                    </a:cubicBezTo>
                    <a:lnTo>
                      <a:pt x="4717923" y="652366"/>
                    </a:lnTo>
                    <a:cubicBezTo>
                      <a:pt x="4713065" y="650746"/>
                      <a:pt x="4708112" y="649223"/>
                      <a:pt x="4703254" y="647603"/>
                    </a:cubicBezTo>
                    <a:close/>
                    <a:moveTo>
                      <a:pt x="4033932" y="646174"/>
                    </a:moveTo>
                    <a:lnTo>
                      <a:pt x="4042695" y="648270"/>
                    </a:lnTo>
                    <a:lnTo>
                      <a:pt x="4042028" y="651889"/>
                    </a:lnTo>
                    <a:lnTo>
                      <a:pt x="4033170" y="649698"/>
                    </a:lnTo>
                    <a:close/>
                    <a:moveTo>
                      <a:pt x="2502693" y="644366"/>
                    </a:moveTo>
                    <a:lnTo>
                      <a:pt x="2502695" y="644366"/>
                    </a:lnTo>
                    <a:lnTo>
                      <a:pt x="2502693" y="644461"/>
                    </a:lnTo>
                    <a:close/>
                    <a:moveTo>
                      <a:pt x="2502788" y="638651"/>
                    </a:moveTo>
                    <a:lnTo>
                      <a:pt x="2514504" y="640746"/>
                    </a:lnTo>
                    <a:cubicBezTo>
                      <a:pt x="2514504" y="642651"/>
                      <a:pt x="2514409" y="644556"/>
                      <a:pt x="2514409" y="646461"/>
                    </a:cubicBezTo>
                    <a:lnTo>
                      <a:pt x="2502695" y="644366"/>
                    </a:lnTo>
                    <a:close/>
                    <a:moveTo>
                      <a:pt x="3594163" y="638460"/>
                    </a:moveTo>
                    <a:lnTo>
                      <a:pt x="3602736" y="639508"/>
                    </a:lnTo>
                    <a:lnTo>
                      <a:pt x="3608927" y="643794"/>
                    </a:lnTo>
                    <a:lnTo>
                      <a:pt x="3595973" y="642365"/>
                    </a:lnTo>
                    <a:lnTo>
                      <a:pt x="3591782" y="639412"/>
                    </a:lnTo>
                    <a:lnTo>
                      <a:pt x="3596259" y="639984"/>
                    </a:lnTo>
                    <a:close/>
                    <a:moveTo>
                      <a:pt x="1701355" y="637222"/>
                    </a:moveTo>
                    <a:lnTo>
                      <a:pt x="1728120" y="640366"/>
                    </a:lnTo>
                    <a:lnTo>
                      <a:pt x="1729835" y="643985"/>
                    </a:lnTo>
                    <a:lnTo>
                      <a:pt x="1703070" y="640842"/>
                    </a:lnTo>
                    <a:close/>
                    <a:moveTo>
                      <a:pt x="4036123" y="635411"/>
                    </a:moveTo>
                    <a:lnTo>
                      <a:pt x="4044886" y="637602"/>
                    </a:lnTo>
                    <a:lnTo>
                      <a:pt x="4044219" y="641126"/>
                    </a:lnTo>
                    <a:lnTo>
                      <a:pt x="4035361" y="638935"/>
                    </a:lnTo>
                    <a:close/>
                    <a:moveTo>
                      <a:pt x="3538061" y="634079"/>
                    </a:moveTo>
                    <a:cubicBezTo>
                      <a:pt x="3543966" y="634651"/>
                      <a:pt x="3549871" y="635127"/>
                      <a:pt x="3555872" y="635698"/>
                    </a:cubicBezTo>
                    <a:lnTo>
                      <a:pt x="3560444" y="638651"/>
                    </a:lnTo>
                    <a:cubicBezTo>
                      <a:pt x="3554539" y="638080"/>
                      <a:pt x="3548729" y="637508"/>
                      <a:pt x="3542823" y="637032"/>
                    </a:cubicBezTo>
                    <a:close/>
                    <a:moveTo>
                      <a:pt x="4661058" y="632649"/>
                    </a:moveTo>
                    <a:cubicBezTo>
                      <a:pt x="4666011" y="634173"/>
                      <a:pt x="4670964" y="635792"/>
                      <a:pt x="4675917" y="637316"/>
                    </a:cubicBezTo>
                    <a:lnTo>
                      <a:pt x="4675821" y="637316"/>
                    </a:lnTo>
                    <a:lnTo>
                      <a:pt x="4673631" y="638174"/>
                    </a:lnTo>
                    <a:cubicBezTo>
                      <a:pt x="4668773" y="636649"/>
                      <a:pt x="4663820" y="635030"/>
                      <a:pt x="4658867" y="633506"/>
                    </a:cubicBezTo>
                    <a:close/>
                    <a:moveTo>
                      <a:pt x="3485863" y="629983"/>
                    </a:moveTo>
                    <a:cubicBezTo>
                      <a:pt x="3491579" y="630364"/>
                      <a:pt x="3497294" y="630746"/>
                      <a:pt x="3503104" y="631222"/>
                    </a:cubicBezTo>
                    <a:lnTo>
                      <a:pt x="3508247" y="634175"/>
                    </a:lnTo>
                    <a:cubicBezTo>
                      <a:pt x="3502532" y="633793"/>
                      <a:pt x="3496913" y="633317"/>
                      <a:pt x="3491197" y="633031"/>
                    </a:cubicBezTo>
                    <a:close/>
                    <a:moveTo>
                      <a:pt x="1620488" y="627602"/>
                    </a:moveTo>
                    <a:lnTo>
                      <a:pt x="1647539" y="630841"/>
                    </a:lnTo>
                    <a:lnTo>
                      <a:pt x="1649158" y="634460"/>
                    </a:lnTo>
                    <a:lnTo>
                      <a:pt x="1622107" y="631221"/>
                    </a:lnTo>
                    <a:close/>
                    <a:moveTo>
                      <a:pt x="3435476" y="627316"/>
                    </a:moveTo>
                    <a:cubicBezTo>
                      <a:pt x="3440905" y="627507"/>
                      <a:pt x="3446430" y="627793"/>
                      <a:pt x="3452050" y="628079"/>
                    </a:cubicBezTo>
                    <a:lnTo>
                      <a:pt x="3457765" y="631127"/>
                    </a:lnTo>
                    <a:cubicBezTo>
                      <a:pt x="3452240" y="630841"/>
                      <a:pt x="3446811" y="630650"/>
                      <a:pt x="3441382" y="630364"/>
                    </a:cubicBezTo>
                    <a:lnTo>
                      <a:pt x="3441477" y="630364"/>
                    </a:lnTo>
                    <a:close/>
                    <a:moveTo>
                      <a:pt x="3387375" y="625983"/>
                    </a:moveTo>
                    <a:cubicBezTo>
                      <a:pt x="3392614" y="625983"/>
                      <a:pt x="3397853" y="626173"/>
                      <a:pt x="3403187" y="626269"/>
                    </a:cubicBezTo>
                    <a:lnTo>
                      <a:pt x="3409473" y="629317"/>
                    </a:lnTo>
                    <a:cubicBezTo>
                      <a:pt x="3404234" y="629221"/>
                      <a:pt x="3398996" y="629126"/>
                      <a:pt x="3393852" y="629031"/>
                    </a:cubicBezTo>
                    <a:lnTo>
                      <a:pt x="3393852" y="629126"/>
                    </a:lnTo>
                    <a:close/>
                    <a:moveTo>
                      <a:pt x="4038314" y="624838"/>
                    </a:moveTo>
                    <a:lnTo>
                      <a:pt x="4046982" y="627029"/>
                    </a:lnTo>
                    <a:lnTo>
                      <a:pt x="4046315" y="630458"/>
                    </a:lnTo>
                    <a:lnTo>
                      <a:pt x="4037552" y="628362"/>
                    </a:lnTo>
                    <a:close/>
                    <a:moveTo>
                      <a:pt x="3349466" y="624458"/>
                    </a:moveTo>
                    <a:lnTo>
                      <a:pt x="3352895" y="625982"/>
                    </a:lnTo>
                    <a:lnTo>
                      <a:pt x="3356514" y="625982"/>
                    </a:lnTo>
                    <a:lnTo>
                      <a:pt x="3363468" y="629125"/>
                    </a:lnTo>
                    <a:lnTo>
                      <a:pt x="3352800" y="629221"/>
                    </a:lnTo>
                    <a:lnTo>
                      <a:pt x="3342322" y="624553"/>
                    </a:lnTo>
                    <a:close/>
                    <a:moveTo>
                      <a:pt x="2505265" y="621887"/>
                    </a:moveTo>
                    <a:lnTo>
                      <a:pt x="2516790" y="624172"/>
                    </a:lnTo>
                    <a:cubicBezTo>
                      <a:pt x="2516314" y="625982"/>
                      <a:pt x="2515933" y="627792"/>
                      <a:pt x="2515647" y="629602"/>
                    </a:cubicBezTo>
                    <a:lnTo>
                      <a:pt x="2504027" y="627411"/>
                    </a:lnTo>
                    <a:lnTo>
                      <a:pt x="2504122" y="627411"/>
                    </a:lnTo>
                    <a:cubicBezTo>
                      <a:pt x="2504407" y="625601"/>
                      <a:pt x="2504884" y="623696"/>
                      <a:pt x="2505265" y="621887"/>
                    </a:cubicBezTo>
                    <a:close/>
                    <a:moveTo>
                      <a:pt x="3569398" y="621221"/>
                    </a:moveTo>
                    <a:lnTo>
                      <a:pt x="3577970" y="622173"/>
                    </a:lnTo>
                    <a:lnTo>
                      <a:pt x="3586257" y="627888"/>
                    </a:lnTo>
                    <a:lnTo>
                      <a:pt x="3577684" y="626936"/>
                    </a:lnTo>
                    <a:lnTo>
                      <a:pt x="3577589" y="626936"/>
                    </a:lnTo>
                    <a:close/>
                    <a:moveTo>
                      <a:pt x="4616481" y="618647"/>
                    </a:moveTo>
                    <a:cubicBezTo>
                      <a:pt x="4621434" y="620266"/>
                      <a:pt x="4626387" y="621790"/>
                      <a:pt x="4631340" y="623314"/>
                    </a:cubicBezTo>
                    <a:lnTo>
                      <a:pt x="4631435" y="623314"/>
                    </a:lnTo>
                    <a:lnTo>
                      <a:pt x="4629340" y="624267"/>
                    </a:lnTo>
                    <a:cubicBezTo>
                      <a:pt x="4624387" y="622648"/>
                      <a:pt x="4619434" y="621124"/>
                      <a:pt x="4614481" y="619600"/>
                    </a:cubicBezTo>
                    <a:close/>
                    <a:moveTo>
                      <a:pt x="1538763" y="617887"/>
                    </a:moveTo>
                    <a:lnTo>
                      <a:pt x="1566100" y="621125"/>
                    </a:lnTo>
                    <a:lnTo>
                      <a:pt x="1567624" y="624744"/>
                    </a:lnTo>
                    <a:lnTo>
                      <a:pt x="1540192" y="621506"/>
                    </a:lnTo>
                    <a:close/>
                    <a:moveTo>
                      <a:pt x="4040504" y="614456"/>
                    </a:moveTo>
                    <a:lnTo>
                      <a:pt x="4049077" y="616552"/>
                    </a:lnTo>
                    <a:lnTo>
                      <a:pt x="4048410" y="620076"/>
                    </a:lnTo>
                    <a:lnTo>
                      <a:pt x="4039742" y="617885"/>
                    </a:lnTo>
                    <a:close/>
                    <a:moveTo>
                      <a:pt x="1456086" y="608076"/>
                    </a:moveTo>
                    <a:lnTo>
                      <a:pt x="1483804" y="611410"/>
                    </a:lnTo>
                    <a:lnTo>
                      <a:pt x="1485233" y="615029"/>
                    </a:lnTo>
                    <a:lnTo>
                      <a:pt x="1457515" y="611695"/>
                    </a:lnTo>
                    <a:lnTo>
                      <a:pt x="1457420" y="611695"/>
                    </a:lnTo>
                    <a:close/>
                    <a:moveTo>
                      <a:pt x="2510884" y="606075"/>
                    </a:moveTo>
                    <a:lnTo>
                      <a:pt x="2522314" y="608456"/>
                    </a:lnTo>
                    <a:cubicBezTo>
                      <a:pt x="2521553" y="610171"/>
                      <a:pt x="2520790" y="611885"/>
                      <a:pt x="2520219" y="613600"/>
                    </a:cubicBezTo>
                    <a:lnTo>
                      <a:pt x="2508789" y="611314"/>
                    </a:lnTo>
                    <a:lnTo>
                      <a:pt x="2508694" y="611218"/>
                    </a:lnTo>
                    <a:cubicBezTo>
                      <a:pt x="2509361" y="609504"/>
                      <a:pt x="2510122" y="607790"/>
                      <a:pt x="2510884" y="606075"/>
                    </a:cubicBezTo>
                    <a:close/>
                    <a:moveTo>
                      <a:pt x="3300222" y="605599"/>
                    </a:moveTo>
                    <a:lnTo>
                      <a:pt x="3307270" y="605599"/>
                    </a:lnTo>
                    <a:cubicBezTo>
                      <a:pt x="3307270" y="605599"/>
                      <a:pt x="3321272" y="611791"/>
                      <a:pt x="3321272" y="611791"/>
                    </a:cubicBezTo>
                    <a:lnTo>
                      <a:pt x="3314224" y="611791"/>
                    </a:lnTo>
                    <a:lnTo>
                      <a:pt x="3314224" y="611886"/>
                    </a:lnTo>
                    <a:close/>
                    <a:moveTo>
                      <a:pt x="4571619" y="604931"/>
                    </a:moveTo>
                    <a:cubicBezTo>
                      <a:pt x="4576572" y="606455"/>
                      <a:pt x="4581620" y="607979"/>
                      <a:pt x="4586573" y="609503"/>
                    </a:cubicBezTo>
                    <a:lnTo>
                      <a:pt x="4584668" y="610455"/>
                    </a:lnTo>
                    <a:cubicBezTo>
                      <a:pt x="4579715" y="608932"/>
                      <a:pt x="4574667" y="607408"/>
                      <a:pt x="4569714" y="605884"/>
                    </a:cubicBezTo>
                    <a:close/>
                    <a:moveTo>
                      <a:pt x="4042600" y="604169"/>
                    </a:moveTo>
                    <a:lnTo>
                      <a:pt x="4051172" y="606265"/>
                    </a:lnTo>
                    <a:lnTo>
                      <a:pt x="4050505" y="609694"/>
                    </a:lnTo>
                    <a:lnTo>
                      <a:pt x="4041933" y="607598"/>
                    </a:lnTo>
                    <a:close/>
                    <a:moveTo>
                      <a:pt x="3544919" y="603980"/>
                    </a:moveTo>
                    <a:lnTo>
                      <a:pt x="3553491" y="604933"/>
                    </a:lnTo>
                    <a:lnTo>
                      <a:pt x="3561587" y="610648"/>
                    </a:lnTo>
                    <a:lnTo>
                      <a:pt x="3553015" y="609695"/>
                    </a:lnTo>
                    <a:close/>
                    <a:moveTo>
                      <a:pt x="1372457" y="598170"/>
                    </a:moveTo>
                    <a:lnTo>
                      <a:pt x="1400460" y="601504"/>
                    </a:lnTo>
                    <a:lnTo>
                      <a:pt x="1401699" y="605123"/>
                    </a:lnTo>
                    <a:lnTo>
                      <a:pt x="1373695" y="601789"/>
                    </a:lnTo>
                    <a:close/>
                    <a:moveTo>
                      <a:pt x="4044696" y="594073"/>
                    </a:moveTo>
                    <a:lnTo>
                      <a:pt x="4053173" y="596169"/>
                    </a:lnTo>
                    <a:lnTo>
                      <a:pt x="4052506" y="599502"/>
                    </a:lnTo>
                    <a:lnTo>
                      <a:pt x="4044029" y="597407"/>
                    </a:lnTo>
                    <a:close/>
                    <a:moveTo>
                      <a:pt x="4526566" y="591215"/>
                    </a:moveTo>
                    <a:cubicBezTo>
                      <a:pt x="4531614" y="592644"/>
                      <a:pt x="4536567" y="594168"/>
                      <a:pt x="4541615" y="595692"/>
                    </a:cubicBezTo>
                    <a:lnTo>
                      <a:pt x="4539805" y="596740"/>
                    </a:lnTo>
                    <a:cubicBezTo>
                      <a:pt x="4534852" y="595216"/>
                      <a:pt x="4529804" y="593787"/>
                      <a:pt x="4524851" y="592263"/>
                    </a:cubicBezTo>
                    <a:close/>
                    <a:moveTo>
                      <a:pt x="2519362" y="591121"/>
                    </a:moveTo>
                    <a:lnTo>
                      <a:pt x="2530601" y="593597"/>
                    </a:lnTo>
                    <a:cubicBezTo>
                      <a:pt x="2529458" y="595217"/>
                      <a:pt x="2528506" y="596836"/>
                      <a:pt x="2527458" y="598455"/>
                    </a:cubicBezTo>
                    <a:lnTo>
                      <a:pt x="2516123" y="596074"/>
                    </a:lnTo>
                    <a:lnTo>
                      <a:pt x="2516219" y="595978"/>
                    </a:lnTo>
                    <a:cubicBezTo>
                      <a:pt x="2517171" y="594359"/>
                      <a:pt x="2518314" y="592740"/>
                      <a:pt x="2519362" y="591121"/>
                    </a:cubicBezTo>
                    <a:close/>
                    <a:moveTo>
                      <a:pt x="1287875" y="588073"/>
                    </a:moveTo>
                    <a:lnTo>
                      <a:pt x="1316164" y="591407"/>
                    </a:lnTo>
                    <a:lnTo>
                      <a:pt x="1317307" y="595027"/>
                    </a:lnTo>
                    <a:lnTo>
                      <a:pt x="1288923" y="591693"/>
                    </a:lnTo>
                    <a:lnTo>
                      <a:pt x="1289018" y="591693"/>
                    </a:lnTo>
                    <a:close/>
                    <a:moveTo>
                      <a:pt x="3520725" y="587026"/>
                    </a:moveTo>
                    <a:lnTo>
                      <a:pt x="3529202" y="588074"/>
                    </a:lnTo>
                    <a:lnTo>
                      <a:pt x="3537203" y="593693"/>
                    </a:lnTo>
                    <a:lnTo>
                      <a:pt x="3528726" y="592741"/>
                    </a:lnTo>
                    <a:lnTo>
                      <a:pt x="3528726" y="592646"/>
                    </a:lnTo>
                    <a:close/>
                    <a:moveTo>
                      <a:pt x="3258407" y="587026"/>
                    </a:moveTo>
                    <a:lnTo>
                      <a:pt x="3265551" y="587026"/>
                    </a:lnTo>
                    <a:cubicBezTo>
                      <a:pt x="3265551" y="587026"/>
                      <a:pt x="3279457" y="593217"/>
                      <a:pt x="3279457" y="593217"/>
                    </a:cubicBezTo>
                    <a:lnTo>
                      <a:pt x="3272313" y="593217"/>
                    </a:lnTo>
                    <a:close/>
                    <a:moveTo>
                      <a:pt x="4046791" y="584071"/>
                    </a:moveTo>
                    <a:lnTo>
                      <a:pt x="4055173" y="586167"/>
                    </a:lnTo>
                    <a:lnTo>
                      <a:pt x="4054506" y="589500"/>
                    </a:lnTo>
                    <a:lnTo>
                      <a:pt x="4046029" y="587405"/>
                    </a:lnTo>
                    <a:close/>
                    <a:moveTo>
                      <a:pt x="1202245" y="577881"/>
                    </a:moveTo>
                    <a:lnTo>
                      <a:pt x="1230915" y="581310"/>
                    </a:lnTo>
                    <a:lnTo>
                      <a:pt x="1231963" y="584930"/>
                    </a:lnTo>
                    <a:lnTo>
                      <a:pt x="1203293" y="581501"/>
                    </a:lnTo>
                    <a:close/>
                    <a:moveTo>
                      <a:pt x="4481321" y="577880"/>
                    </a:moveTo>
                    <a:cubicBezTo>
                      <a:pt x="4486274" y="579404"/>
                      <a:pt x="4491323" y="580833"/>
                      <a:pt x="4496371" y="582357"/>
                    </a:cubicBezTo>
                    <a:lnTo>
                      <a:pt x="4494752" y="583405"/>
                    </a:lnTo>
                    <a:cubicBezTo>
                      <a:pt x="4489703" y="581881"/>
                      <a:pt x="4484750" y="580452"/>
                      <a:pt x="4479702" y="578928"/>
                    </a:cubicBezTo>
                    <a:close/>
                    <a:moveTo>
                      <a:pt x="2530792" y="577119"/>
                    </a:moveTo>
                    <a:lnTo>
                      <a:pt x="2541841" y="579691"/>
                    </a:lnTo>
                    <a:cubicBezTo>
                      <a:pt x="2540412" y="581215"/>
                      <a:pt x="2539079" y="582739"/>
                      <a:pt x="2537745" y="584263"/>
                    </a:cubicBezTo>
                    <a:lnTo>
                      <a:pt x="2526601" y="581786"/>
                    </a:lnTo>
                    <a:lnTo>
                      <a:pt x="2526696" y="581691"/>
                    </a:lnTo>
                    <a:cubicBezTo>
                      <a:pt x="2528030" y="580167"/>
                      <a:pt x="2529363" y="578643"/>
                      <a:pt x="2530792" y="577119"/>
                    </a:cubicBezTo>
                    <a:close/>
                    <a:moveTo>
                      <a:pt x="4048792" y="574165"/>
                    </a:moveTo>
                    <a:lnTo>
                      <a:pt x="4057174" y="576261"/>
                    </a:lnTo>
                    <a:lnTo>
                      <a:pt x="4056507" y="579499"/>
                    </a:lnTo>
                    <a:lnTo>
                      <a:pt x="4048125" y="577499"/>
                    </a:lnTo>
                    <a:close/>
                    <a:moveTo>
                      <a:pt x="3496817" y="570357"/>
                    </a:moveTo>
                    <a:lnTo>
                      <a:pt x="3505294" y="571405"/>
                    </a:lnTo>
                    <a:lnTo>
                      <a:pt x="3513200" y="576929"/>
                    </a:lnTo>
                    <a:lnTo>
                      <a:pt x="3504723" y="575882"/>
                    </a:lnTo>
                    <a:close/>
                    <a:moveTo>
                      <a:pt x="3216878" y="568452"/>
                    </a:moveTo>
                    <a:lnTo>
                      <a:pt x="3224022" y="568452"/>
                    </a:lnTo>
                    <a:cubicBezTo>
                      <a:pt x="3224022" y="568452"/>
                      <a:pt x="3237833" y="574548"/>
                      <a:pt x="3237833" y="574548"/>
                    </a:cubicBezTo>
                    <a:lnTo>
                      <a:pt x="3230689" y="574548"/>
                    </a:lnTo>
                    <a:lnTo>
                      <a:pt x="3230689" y="574643"/>
                    </a:lnTo>
                    <a:close/>
                    <a:moveTo>
                      <a:pt x="1115758" y="567594"/>
                    </a:moveTo>
                    <a:lnTo>
                      <a:pt x="1144714" y="571023"/>
                    </a:lnTo>
                    <a:lnTo>
                      <a:pt x="1145667" y="574643"/>
                    </a:lnTo>
                    <a:lnTo>
                      <a:pt x="1116615" y="571214"/>
                    </a:lnTo>
                    <a:close/>
                    <a:moveTo>
                      <a:pt x="4434458" y="565688"/>
                    </a:moveTo>
                    <a:lnTo>
                      <a:pt x="4434615" y="565733"/>
                    </a:lnTo>
                    <a:lnTo>
                      <a:pt x="4434553" y="565783"/>
                    </a:lnTo>
                    <a:close/>
                    <a:moveTo>
                      <a:pt x="4435982" y="564640"/>
                    </a:moveTo>
                    <a:cubicBezTo>
                      <a:pt x="4441030" y="566069"/>
                      <a:pt x="4446079" y="567593"/>
                      <a:pt x="4451127" y="569022"/>
                    </a:cubicBezTo>
                    <a:lnTo>
                      <a:pt x="4449603" y="570069"/>
                    </a:lnTo>
                    <a:lnTo>
                      <a:pt x="4434615" y="565733"/>
                    </a:lnTo>
                    <a:close/>
                    <a:moveTo>
                      <a:pt x="4050792" y="564450"/>
                    </a:moveTo>
                    <a:lnTo>
                      <a:pt x="4059079" y="566546"/>
                    </a:lnTo>
                    <a:lnTo>
                      <a:pt x="4058507" y="569784"/>
                    </a:lnTo>
                    <a:lnTo>
                      <a:pt x="4050125" y="567689"/>
                    </a:lnTo>
                    <a:close/>
                    <a:moveTo>
                      <a:pt x="2544984" y="563974"/>
                    </a:moveTo>
                    <a:lnTo>
                      <a:pt x="2555842" y="566642"/>
                    </a:lnTo>
                    <a:cubicBezTo>
                      <a:pt x="2554128" y="568070"/>
                      <a:pt x="2552509" y="569499"/>
                      <a:pt x="2550889" y="570928"/>
                    </a:cubicBezTo>
                    <a:lnTo>
                      <a:pt x="2539936" y="568356"/>
                    </a:lnTo>
                    <a:lnTo>
                      <a:pt x="2539936" y="568261"/>
                    </a:lnTo>
                    <a:cubicBezTo>
                      <a:pt x="2541555" y="566832"/>
                      <a:pt x="2543174" y="565403"/>
                      <a:pt x="2544984" y="563974"/>
                    </a:cubicBezTo>
                    <a:close/>
                    <a:moveTo>
                      <a:pt x="1028128" y="557117"/>
                    </a:moveTo>
                    <a:lnTo>
                      <a:pt x="1057465" y="560641"/>
                    </a:lnTo>
                    <a:lnTo>
                      <a:pt x="1058227" y="564261"/>
                    </a:lnTo>
                    <a:lnTo>
                      <a:pt x="1028890" y="560736"/>
                    </a:lnTo>
                    <a:lnTo>
                      <a:pt x="1028890" y="560832"/>
                    </a:lnTo>
                    <a:close/>
                    <a:moveTo>
                      <a:pt x="2555842" y="555688"/>
                    </a:moveTo>
                    <a:lnTo>
                      <a:pt x="2555945" y="555714"/>
                    </a:lnTo>
                    <a:lnTo>
                      <a:pt x="2555842" y="555783"/>
                    </a:lnTo>
                    <a:close/>
                    <a:moveTo>
                      <a:pt x="4052792" y="554925"/>
                    </a:moveTo>
                    <a:lnTo>
                      <a:pt x="4061078" y="556925"/>
                    </a:lnTo>
                    <a:lnTo>
                      <a:pt x="4060412" y="560164"/>
                    </a:lnTo>
                    <a:lnTo>
                      <a:pt x="4052125" y="558068"/>
                    </a:lnTo>
                    <a:close/>
                    <a:moveTo>
                      <a:pt x="3473195" y="553783"/>
                    </a:moveTo>
                    <a:lnTo>
                      <a:pt x="3481577" y="554831"/>
                    </a:lnTo>
                    <a:lnTo>
                      <a:pt x="3489388" y="560356"/>
                    </a:lnTo>
                    <a:lnTo>
                      <a:pt x="3480911" y="559308"/>
                    </a:lnTo>
                    <a:lnTo>
                      <a:pt x="3481006" y="559308"/>
                    </a:lnTo>
                    <a:close/>
                    <a:moveTo>
                      <a:pt x="2561748" y="551782"/>
                    </a:moveTo>
                    <a:lnTo>
                      <a:pt x="2572416" y="554449"/>
                    </a:lnTo>
                    <a:cubicBezTo>
                      <a:pt x="2570416" y="555783"/>
                      <a:pt x="2568511" y="557021"/>
                      <a:pt x="2566606" y="558355"/>
                    </a:cubicBezTo>
                    <a:lnTo>
                      <a:pt x="2555945" y="555714"/>
                    </a:lnTo>
                    <a:close/>
                    <a:moveTo>
                      <a:pt x="4390263" y="551401"/>
                    </a:moveTo>
                    <a:cubicBezTo>
                      <a:pt x="4395406" y="552925"/>
                      <a:pt x="4400454" y="554354"/>
                      <a:pt x="4405502" y="555782"/>
                    </a:cubicBezTo>
                    <a:lnTo>
                      <a:pt x="4404169" y="556926"/>
                    </a:lnTo>
                    <a:cubicBezTo>
                      <a:pt x="4399121" y="555497"/>
                      <a:pt x="4394073" y="554068"/>
                      <a:pt x="4389024" y="552639"/>
                    </a:cubicBezTo>
                    <a:lnTo>
                      <a:pt x="4388929" y="552544"/>
                    </a:lnTo>
                    <a:close/>
                    <a:moveTo>
                      <a:pt x="3175730" y="550069"/>
                    </a:moveTo>
                    <a:lnTo>
                      <a:pt x="3182874" y="550069"/>
                    </a:lnTo>
                    <a:cubicBezTo>
                      <a:pt x="3182874" y="550069"/>
                      <a:pt x="3196495" y="556165"/>
                      <a:pt x="3196495" y="556165"/>
                    </a:cubicBezTo>
                    <a:lnTo>
                      <a:pt x="3189446" y="556165"/>
                    </a:lnTo>
                    <a:close/>
                    <a:moveTo>
                      <a:pt x="939450" y="546544"/>
                    </a:moveTo>
                    <a:lnTo>
                      <a:pt x="969073" y="550068"/>
                    </a:lnTo>
                    <a:lnTo>
                      <a:pt x="969740" y="553783"/>
                    </a:lnTo>
                    <a:lnTo>
                      <a:pt x="940022" y="550259"/>
                    </a:lnTo>
                    <a:lnTo>
                      <a:pt x="940117" y="550259"/>
                    </a:lnTo>
                    <a:close/>
                    <a:moveTo>
                      <a:pt x="4054696" y="545400"/>
                    </a:moveTo>
                    <a:lnTo>
                      <a:pt x="4062888" y="547496"/>
                    </a:lnTo>
                    <a:lnTo>
                      <a:pt x="4062316" y="550639"/>
                    </a:lnTo>
                    <a:lnTo>
                      <a:pt x="4054125" y="548543"/>
                    </a:lnTo>
                    <a:close/>
                    <a:moveTo>
                      <a:pt x="2580989" y="540638"/>
                    </a:moveTo>
                    <a:lnTo>
                      <a:pt x="2591371" y="543400"/>
                    </a:lnTo>
                    <a:cubicBezTo>
                      <a:pt x="2589085" y="544639"/>
                      <a:pt x="2586894" y="545782"/>
                      <a:pt x="2584703" y="547020"/>
                    </a:cubicBezTo>
                    <a:lnTo>
                      <a:pt x="2574226" y="544258"/>
                    </a:lnTo>
                    <a:lnTo>
                      <a:pt x="2574321" y="544258"/>
                    </a:lnTo>
                    <a:cubicBezTo>
                      <a:pt x="2576512" y="543019"/>
                      <a:pt x="2578703" y="541781"/>
                      <a:pt x="2580989" y="540638"/>
                    </a:cubicBezTo>
                    <a:close/>
                    <a:moveTo>
                      <a:pt x="4344638" y="538637"/>
                    </a:moveTo>
                    <a:cubicBezTo>
                      <a:pt x="4349687" y="540066"/>
                      <a:pt x="4354830" y="541494"/>
                      <a:pt x="4359878" y="542923"/>
                    </a:cubicBezTo>
                    <a:lnTo>
                      <a:pt x="4358640" y="544066"/>
                    </a:lnTo>
                    <a:cubicBezTo>
                      <a:pt x="4353592" y="542638"/>
                      <a:pt x="4348448" y="541209"/>
                      <a:pt x="4343400" y="539780"/>
                    </a:cubicBezTo>
                    <a:lnTo>
                      <a:pt x="4343495" y="539780"/>
                    </a:lnTo>
                    <a:close/>
                    <a:moveTo>
                      <a:pt x="3449859" y="537496"/>
                    </a:moveTo>
                    <a:lnTo>
                      <a:pt x="3458241" y="538544"/>
                    </a:lnTo>
                    <a:lnTo>
                      <a:pt x="3465956" y="543973"/>
                    </a:lnTo>
                    <a:lnTo>
                      <a:pt x="3457574" y="542925"/>
                    </a:lnTo>
                    <a:close/>
                    <a:moveTo>
                      <a:pt x="4056697" y="536065"/>
                    </a:moveTo>
                    <a:lnTo>
                      <a:pt x="4064793" y="538161"/>
                    </a:lnTo>
                    <a:lnTo>
                      <a:pt x="4064222" y="541209"/>
                    </a:lnTo>
                    <a:lnTo>
                      <a:pt x="4056030" y="539208"/>
                    </a:lnTo>
                    <a:close/>
                    <a:moveTo>
                      <a:pt x="849820" y="535876"/>
                    </a:moveTo>
                    <a:lnTo>
                      <a:pt x="879824" y="539401"/>
                    </a:lnTo>
                    <a:lnTo>
                      <a:pt x="880395" y="543115"/>
                    </a:lnTo>
                    <a:lnTo>
                      <a:pt x="850296" y="539591"/>
                    </a:lnTo>
                    <a:close/>
                    <a:moveTo>
                      <a:pt x="3134963" y="531781"/>
                    </a:moveTo>
                    <a:lnTo>
                      <a:pt x="3142107" y="531781"/>
                    </a:lnTo>
                    <a:cubicBezTo>
                      <a:pt x="3142107" y="531781"/>
                      <a:pt x="3155632" y="537877"/>
                      <a:pt x="3155632" y="537877"/>
                    </a:cubicBezTo>
                    <a:lnTo>
                      <a:pt x="3148488" y="537877"/>
                    </a:lnTo>
                    <a:close/>
                    <a:moveTo>
                      <a:pt x="2602801" y="530256"/>
                    </a:moveTo>
                    <a:lnTo>
                      <a:pt x="2612992" y="533018"/>
                    </a:lnTo>
                    <a:cubicBezTo>
                      <a:pt x="2611469" y="533685"/>
                      <a:pt x="2609945" y="534352"/>
                      <a:pt x="2608421" y="535018"/>
                    </a:cubicBezTo>
                    <a:lnTo>
                      <a:pt x="2605563" y="536352"/>
                    </a:lnTo>
                    <a:lnTo>
                      <a:pt x="2595276" y="533590"/>
                    </a:lnTo>
                    <a:lnTo>
                      <a:pt x="2598133" y="532256"/>
                    </a:lnTo>
                    <a:cubicBezTo>
                      <a:pt x="2599657" y="531590"/>
                      <a:pt x="2601181" y="530923"/>
                      <a:pt x="2602801" y="530256"/>
                    </a:cubicBezTo>
                    <a:close/>
                    <a:moveTo>
                      <a:pt x="4058602" y="526921"/>
                    </a:moveTo>
                    <a:lnTo>
                      <a:pt x="4066698" y="528921"/>
                    </a:lnTo>
                    <a:lnTo>
                      <a:pt x="4066031" y="531969"/>
                    </a:lnTo>
                    <a:lnTo>
                      <a:pt x="4057935" y="529969"/>
                    </a:lnTo>
                    <a:close/>
                    <a:moveTo>
                      <a:pt x="4298632" y="525969"/>
                    </a:moveTo>
                    <a:cubicBezTo>
                      <a:pt x="4303776" y="527302"/>
                      <a:pt x="4308824" y="528731"/>
                      <a:pt x="4313968" y="530160"/>
                    </a:cubicBezTo>
                    <a:lnTo>
                      <a:pt x="4312920" y="531398"/>
                    </a:lnTo>
                    <a:cubicBezTo>
                      <a:pt x="4307872" y="529969"/>
                      <a:pt x="4302823" y="528636"/>
                      <a:pt x="4297680" y="527207"/>
                    </a:cubicBezTo>
                    <a:close/>
                    <a:moveTo>
                      <a:pt x="759047" y="525113"/>
                    </a:moveTo>
                    <a:lnTo>
                      <a:pt x="789432" y="528732"/>
                    </a:lnTo>
                    <a:lnTo>
                      <a:pt x="789813" y="532447"/>
                    </a:lnTo>
                    <a:lnTo>
                      <a:pt x="759428" y="528828"/>
                    </a:lnTo>
                    <a:close/>
                    <a:moveTo>
                      <a:pt x="3426808" y="521399"/>
                    </a:moveTo>
                    <a:lnTo>
                      <a:pt x="3435190" y="522446"/>
                    </a:lnTo>
                    <a:lnTo>
                      <a:pt x="3442811" y="527780"/>
                    </a:lnTo>
                    <a:lnTo>
                      <a:pt x="3434428" y="526732"/>
                    </a:lnTo>
                    <a:close/>
                    <a:moveTo>
                      <a:pt x="2626804" y="520826"/>
                    </a:moveTo>
                    <a:lnTo>
                      <a:pt x="2636710" y="523684"/>
                    </a:lnTo>
                    <a:cubicBezTo>
                      <a:pt x="2633947" y="524636"/>
                      <a:pt x="2631281" y="525684"/>
                      <a:pt x="2628614" y="526732"/>
                    </a:cubicBezTo>
                    <a:lnTo>
                      <a:pt x="2628518" y="526732"/>
                    </a:lnTo>
                    <a:lnTo>
                      <a:pt x="2618517" y="523874"/>
                    </a:lnTo>
                    <a:cubicBezTo>
                      <a:pt x="2621184" y="522826"/>
                      <a:pt x="2623946" y="521874"/>
                      <a:pt x="2626804" y="520826"/>
                    </a:cubicBezTo>
                    <a:close/>
                    <a:moveTo>
                      <a:pt x="4060411" y="517778"/>
                    </a:moveTo>
                    <a:lnTo>
                      <a:pt x="4068508" y="519778"/>
                    </a:lnTo>
                    <a:lnTo>
                      <a:pt x="4067841" y="522826"/>
                    </a:lnTo>
                    <a:lnTo>
                      <a:pt x="4059840" y="520826"/>
                    </a:lnTo>
                    <a:close/>
                    <a:moveTo>
                      <a:pt x="667321" y="514159"/>
                    </a:moveTo>
                    <a:lnTo>
                      <a:pt x="698087" y="517779"/>
                    </a:lnTo>
                    <a:lnTo>
                      <a:pt x="698373" y="521493"/>
                    </a:lnTo>
                    <a:lnTo>
                      <a:pt x="667607" y="517874"/>
                    </a:lnTo>
                    <a:lnTo>
                      <a:pt x="667512" y="517874"/>
                    </a:lnTo>
                    <a:close/>
                    <a:moveTo>
                      <a:pt x="3094482" y="513683"/>
                    </a:moveTo>
                    <a:lnTo>
                      <a:pt x="3101626" y="513683"/>
                    </a:lnTo>
                    <a:cubicBezTo>
                      <a:pt x="3101626" y="513683"/>
                      <a:pt x="3115056" y="519779"/>
                      <a:pt x="3115056" y="519779"/>
                    </a:cubicBezTo>
                    <a:lnTo>
                      <a:pt x="3107912" y="519779"/>
                    </a:lnTo>
                    <a:lnTo>
                      <a:pt x="3107912" y="519684"/>
                    </a:lnTo>
                    <a:close/>
                    <a:moveTo>
                      <a:pt x="4252531" y="513491"/>
                    </a:moveTo>
                    <a:cubicBezTo>
                      <a:pt x="4257675" y="514824"/>
                      <a:pt x="4262723" y="516158"/>
                      <a:pt x="4267867" y="517587"/>
                    </a:cubicBezTo>
                    <a:lnTo>
                      <a:pt x="4267009" y="518825"/>
                    </a:lnTo>
                    <a:cubicBezTo>
                      <a:pt x="4261866" y="517492"/>
                      <a:pt x="4256818" y="516063"/>
                      <a:pt x="4251674" y="514729"/>
                    </a:cubicBezTo>
                    <a:close/>
                    <a:moveTo>
                      <a:pt x="2652902" y="512349"/>
                    </a:moveTo>
                    <a:lnTo>
                      <a:pt x="2662522" y="515206"/>
                    </a:lnTo>
                    <a:cubicBezTo>
                      <a:pt x="2659474" y="516064"/>
                      <a:pt x="2656522" y="517016"/>
                      <a:pt x="2653664" y="517969"/>
                    </a:cubicBezTo>
                    <a:lnTo>
                      <a:pt x="2643949" y="515111"/>
                    </a:lnTo>
                    <a:cubicBezTo>
                      <a:pt x="2646902" y="514159"/>
                      <a:pt x="2649854" y="513301"/>
                      <a:pt x="2652902" y="512349"/>
                    </a:cubicBezTo>
                    <a:close/>
                    <a:moveTo>
                      <a:pt x="4062317" y="508824"/>
                    </a:moveTo>
                    <a:lnTo>
                      <a:pt x="4070317" y="510824"/>
                    </a:lnTo>
                    <a:lnTo>
                      <a:pt x="4069651" y="513777"/>
                    </a:lnTo>
                    <a:lnTo>
                      <a:pt x="4061650" y="511777"/>
                    </a:lnTo>
                    <a:close/>
                    <a:moveTo>
                      <a:pt x="3404044" y="505397"/>
                    </a:moveTo>
                    <a:lnTo>
                      <a:pt x="3412330" y="506444"/>
                    </a:lnTo>
                    <a:lnTo>
                      <a:pt x="3419855" y="511778"/>
                    </a:lnTo>
                    <a:lnTo>
                      <a:pt x="3411473" y="510730"/>
                    </a:lnTo>
                    <a:lnTo>
                      <a:pt x="3411569" y="510730"/>
                    </a:lnTo>
                    <a:close/>
                    <a:moveTo>
                      <a:pt x="2673858" y="503682"/>
                    </a:moveTo>
                    <a:lnTo>
                      <a:pt x="2687955" y="508063"/>
                    </a:lnTo>
                    <a:lnTo>
                      <a:pt x="2680906" y="509873"/>
                    </a:lnTo>
                    <a:lnTo>
                      <a:pt x="2671476" y="507016"/>
                    </a:lnTo>
                    <a:lnTo>
                      <a:pt x="2673858" y="506349"/>
                    </a:lnTo>
                    <a:lnTo>
                      <a:pt x="2669095" y="504920"/>
                    </a:lnTo>
                    <a:close/>
                    <a:moveTo>
                      <a:pt x="574452" y="503110"/>
                    </a:moveTo>
                    <a:cubicBezTo>
                      <a:pt x="574452" y="503110"/>
                      <a:pt x="605504" y="506825"/>
                      <a:pt x="605504" y="506825"/>
                    </a:cubicBezTo>
                    <a:lnTo>
                      <a:pt x="605504" y="510540"/>
                    </a:lnTo>
                    <a:cubicBezTo>
                      <a:pt x="605504" y="510540"/>
                      <a:pt x="574452" y="506825"/>
                      <a:pt x="574452" y="506825"/>
                    </a:cubicBezTo>
                    <a:close/>
                    <a:moveTo>
                      <a:pt x="4206335" y="501109"/>
                    </a:moveTo>
                    <a:cubicBezTo>
                      <a:pt x="4211478" y="502442"/>
                      <a:pt x="4216622" y="503871"/>
                      <a:pt x="4221765" y="505205"/>
                    </a:cubicBezTo>
                    <a:lnTo>
                      <a:pt x="4221003" y="506538"/>
                    </a:lnTo>
                    <a:cubicBezTo>
                      <a:pt x="4215955" y="505109"/>
                      <a:pt x="4210811" y="503776"/>
                      <a:pt x="4205668" y="502442"/>
                    </a:cubicBezTo>
                    <a:close/>
                    <a:moveTo>
                      <a:pt x="4064126" y="499966"/>
                    </a:moveTo>
                    <a:lnTo>
                      <a:pt x="4072032" y="501966"/>
                    </a:lnTo>
                    <a:lnTo>
                      <a:pt x="4071461" y="504919"/>
                    </a:lnTo>
                    <a:lnTo>
                      <a:pt x="4063555" y="502919"/>
                    </a:lnTo>
                    <a:close/>
                    <a:moveTo>
                      <a:pt x="3054382" y="495585"/>
                    </a:moveTo>
                    <a:lnTo>
                      <a:pt x="3061621" y="495585"/>
                    </a:lnTo>
                    <a:cubicBezTo>
                      <a:pt x="3061621" y="495585"/>
                      <a:pt x="3074955" y="501586"/>
                      <a:pt x="3074955" y="501586"/>
                    </a:cubicBezTo>
                    <a:lnTo>
                      <a:pt x="3067812" y="501586"/>
                    </a:lnTo>
                    <a:lnTo>
                      <a:pt x="3067717" y="501586"/>
                    </a:lnTo>
                    <a:close/>
                    <a:moveTo>
                      <a:pt x="480250" y="491966"/>
                    </a:moveTo>
                    <a:cubicBezTo>
                      <a:pt x="480250" y="491966"/>
                      <a:pt x="511778" y="495681"/>
                      <a:pt x="511778" y="495681"/>
                    </a:cubicBezTo>
                    <a:lnTo>
                      <a:pt x="511778" y="499395"/>
                    </a:lnTo>
                    <a:cubicBezTo>
                      <a:pt x="511778" y="499395"/>
                      <a:pt x="480250" y="495681"/>
                      <a:pt x="480250" y="495681"/>
                    </a:cubicBezTo>
                    <a:close/>
                    <a:moveTo>
                      <a:pt x="4065936" y="491203"/>
                    </a:moveTo>
                    <a:lnTo>
                      <a:pt x="4073842" y="493203"/>
                    </a:lnTo>
                    <a:lnTo>
                      <a:pt x="4073271" y="496156"/>
                    </a:lnTo>
                    <a:lnTo>
                      <a:pt x="4065365" y="494156"/>
                    </a:lnTo>
                    <a:close/>
                    <a:moveTo>
                      <a:pt x="3381565" y="489680"/>
                    </a:moveTo>
                    <a:lnTo>
                      <a:pt x="3389852" y="490728"/>
                    </a:lnTo>
                    <a:lnTo>
                      <a:pt x="3397376" y="495967"/>
                    </a:lnTo>
                    <a:lnTo>
                      <a:pt x="3389089" y="494919"/>
                    </a:lnTo>
                    <a:lnTo>
                      <a:pt x="3388994" y="494919"/>
                    </a:lnTo>
                    <a:close/>
                    <a:moveTo>
                      <a:pt x="4160043" y="489012"/>
                    </a:moveTo>
                    <a:cubicBezTo>
                      <a:pt x="4165187" y="490345"/>
                      <a:pt x="4170330" y="491679"/>
                      <a:pt x="4175474" y="493012"/>
                    </a:cubicBezTo>
                    <a:lnTo>
                      <a:pt x="4174902" y="494346"/>
                    </a:lnTo>
                    <a:cubicBezTo>
                      <a:pt x="4169759" y="493012"/>
                      <a:pt x="4164616" y="491679"/>
                      <a:pt x="4159472" y="490345"/>
                    </a:cubicBezTo>
                    <a:close/>
                    <a:moveTo>
                      <a:pt x="2617565" y="486346"/>
                    </a:moveTo>
                    <a:lnTo>
                      <a:pt x="2636329" y="492156"/>
                    </a:lnTo>
                    <a:lnTo>
                      <a:pt x="2631471" y="493299"/>
                    </a:lnTo>
                    <a:lnTo>
                      <a:pt x="2612707" y="487489"/>
                    </a:lnTo>
                    <a:close/>
                    <a:moveTo>
                      <a:pt x="4067746" y="482630"/>
                    </a:moveTo>
                    <a:lnTo>
                      <a:pt x="4075556" y="484535"/>
                    </a:lnTo>
                    <a:lnTo>
                      <a:pt x="4074985" y="487393"/>
                    </a:lnTo>
                    <a:lnTo>
                      <a:pt x="4067079" y="485488"/>
                    </a:lnTo>
                    <a:close/>
                    <a:moveTo>
                      <a:pt x="385095" y="480631"/>
                    </a:moveTo>
                    <a:lnTo>
                      <a:pt x="416909" y="484441"/>
                    </a:lnTo>
                    <a:lnTo>
                      <a:pt x="416718" y="488156"/>
                    </a:lnTo>
                    <a:lnTo>
                      <a:pt x="384810" y="484346"/>
                    </a:lnTo>
                    <a:lnTo>
                      <a:pt x="384905" y="484346"/>
                    </a:lnTo>
                    <a:close/>
                    <a:moveTo>
                      <a:pt x="3014567" y="477774"/>
                    </a:moveTo>
                    <a:lnTo>
                      <a:pt x="3021806" y="477774"/>
                    </a:lnTo>
                    <a:cubicBezTo>
                      <a:pt x="3021806" y="477774"/>
                      <a:pt x="3035046" y="483775"/>
                      <a:pt x="3035046" y="483775"/>
                    </a:cubicBezTo>
                    <a:lnTo>
                      <a:pt x="3027807" y="483775"/>
                    </a:lnTo>
                    <a:lnTo>
                      <a:pt x="3027807" y="483679"/>
                    </a:lnTo>
                    <a:close/>
                    <a:moveTo>
                      <a:pt x="4113656" y="477201"/>
                    </a:moveTo>
                    <a:cubicBezTo>
                      <a:pt x="4118895" y="478439"/>
                      <a:pt x="4124038" y="479773"/>
                      <a:pt x="4129182" y="481106"/>
                    </a:cubicBezTo>
                    <a:lnTo>
                      <a:pt x="4128705" y="482440"/>
                    </a:lnTo>
                    <a:lnTo>
                      <a:pt x="4128705" y="482535"/>
                    </a:lnTo>
                    <a:cubicBezTo>
                      <a:pt x="4123562" y="481297"/>
                      <a:pt x="4118419" y="479963"/>
                      <a:pt x="4113275" y="478630"/>
                    </a:cubicBezTo>
                    <a:close/>
                    <a:moveTo>
                      <a:pt x="2575138" y="475952"/>
                    </a:moveTo>
                    <a:lnTo>
                      <a:pt x="2575178" y="475964"/>
                    </a:lnTo>
                    <a:lnTo>
                      <a:pt x="2575083" y="475964"/>
                    </a:lnTo>
                    <a:close/>
                    <a:moveTo>
                      <a:pt x="4099059" y="474618"/>
                    </a:moveTo>
                    <a:lnTo>
                      <a:pt x="4099178" y="474630"/>
                    </a:lnTo>
                    <a:lnTo>
                      <a:pt x="4099083" y="474630"/>
                    </a:lnTo>
                    <a:close/>
                    <a:moveTo>
                      <a:pt x="3359276" y="474154"/>
                    </a:moveTo>
                    <a:lnTo>
                      <a:pt x="3367563" y="475202"/>
                    </a:lnTo>
                    <a:lnTo>
                      <a:pt x="3374992" y="480346"/>
                    </a:lnTo>
                    <a:lnTo>
                      <a:pt x="3366706" y="479298"/>
                    </a:lnTo>
                    <a:close/>
                    <a:moveTo>
                      <a:pt x="4069460" y="474058"/>
                    </a:moveTo>
                    <a:lnTo>
                      <a:pt x="4077271" y="476058"/>
                    </a:lnTo>
                    <a:lnTo>
                      <a:pt x="4076700" y="478916"/>
                    </a:lnTo>
                    <a:lnTo>
                      <a:pt x="4068889" y="476915"/>
                    </a:lnTo>
                    <a:close/>
                    <a:moveTo>
                      <a:pt x="288798" y="469201"/>
                    </a:moveTo>
                    <a:lnTo>
                      <a:pt x="320992" y="473011"/>
                    </a:lnTo>
                    <a:lnTo>
                      <a:pt x="320706" y="476726"/>
                    </a:lnTo>
                    <a:lnTo>
                      <a:pt x="288417" y="472916"/>
                    </a:lnTo>
                    <a:close/>
                    <a:moveTo>
                      <a:pt x="2561367" y="469010"/>
                    </a:moveTo>
                    <a:lnTo>
                      <a:pt x="2580036" y="474821"/>
                    </a:lnTo>
                    <a:lnTo>
                      <a:pt x="2575138" y="475952"/>
                    </a:lnTo>
                    <a:lnTo>
                      <a:pt x="2556414" y="470153"/>
                    </a:lnTo>
                    <a:close/>
                    <a:moveTo>
                      <a:pt x="4064222" y="465199"/>
                    </a:moveTo>
                    <a:cubicBezTo>
                      <a:pt x="4065079" y="464247"/>
                      <a:pt x="4070604" y="464818"/>
                      <a:pt x="4076414" y="466437"/>
                    </a:cubicBezTo>
                    <a:cubicBezTo>
                      <a:pt x="4082224" y="467961"/>
                      <a:pt x="4086225" y="470057"/>
                      <a:pt x="4085368" y="470914"/>
                    </a:cubicBezTo>
                    <a:cubicBezTo>
                      <a:pt x="4084511" y="471867"/>
                      <a:pt x="4078986" y="471295"/>
                      <a:pt x="4073176" y="469676"/>
                    </a:cubicBezTo>
                    <a:cubicBezTo>
                      <a:pt x="4067270" y="468152"/>
                      <a:pt x="4063270" y="466056"/>
                      <a:pt x="4064222" y="465199"/>
                    </a:cubicBezTo>
                    <a:close/>
                    <a:moveTo>
                      <a:pt x="4054411" y="462438"/>
                    </a:moveTo>
                    <a:cubicBezTo>
                      <a:pt x="4052601" y="464152"/>
                      <a:pt x="4060316" y="468153"/>
                      <a:pt x="4071651" y="471201"/>
                    </a:cubicBezTo>
                    <a:lnTo>
                      <a:pt x="4071651" y="471296"/>
                    </a:lnTo>
                    <a:cubicBezTo>
                      <a:pt x="4082986" y="474344"/>
                      <a:pt x="4093558" y="475392"/>
                      <a:pt x="4095273" y="473677"/>
                    </a:cubicBezTo>
                    <a:cubicBezTo>
                      <a:pt x="4096988" y="471867"/>
                      <a:pt x="4089272" y="467962"/>
                      <a:pt x="4078033" y="464914"/>
                    </a:cubicBezTo>
                    <a:cubicBezTo>
                      <a:pt x="4066793" y="461771"/>
                      <a:pt x="4056221" y="460723"/>
                      <a:pt x="4054411" y="462438"/>
                    </a:cubicBezTo>
                    <a:close/>
                    <a:moveTo>
                      <a:pt x="4060388" y="460675"/>
                    </a:moveTo>
                    <a:cubicBezTo>
                      <a:pt x="4065460" y="461199"/>
                      <a:pt x="4071937" y="462437"/>
                      <a:pt x="4078604" y="464247"/>
                    </a:cubicBezTo>
                    <a:lnTo>
                      <a:pt x="4099059" y="474618"/>
                    </a:lnTo>
                    <a:lnTo>
                      <a:pt x="4071080" y="471772"/>
                    </a:lnTo>
                    <a:cubicBezTo>
                      <a:pt x="4057649" y="468057"/>
                      <a:pt x="4048505" y="463485"/>
                      <a:pt x="4050601" y="461390"/>
                    </a:cubicBezTo>
                    <a:cubicBezTo>
                      <a:pt x="4051649" y="460342"/>
                      <a:pt x="4055316" y="460151"/>
                      <a:pt x="4060388" y="460675"/>
                    </a:cubicBezTo>
                    <a:close/>
                    <a:moveTo>
                      <a:pt x="2975038" y="459962"/>
                    </a:moveTo>
                    <a:lnTo>
                      <a:pt x="2982277" y="459962"/>
                    </a:lnTo>
                    <a:cubicBezTo>
                      <a:pt x="2982277" y="459962"/>
                      <a:pt x="2995422" y="465963"/>
                      <a:pt x="2995422" y="465963"/>
                    </a:cubicBezTo>
                    <a:lnTo>
                      <a:pt x="2988183" y="465963"/>
                    </a:lnTo>
                    <a:lnTo>
                      <a:pt x="2988183" y="465868"/>
                    </a:lnTo>
                    <a:close/>
                    <a:moveTo>
                      <a:pt x="3337273" y="458724"/>
                    </a:moveTo>
                    <a:lnTo>
                      <a:pt x="3345465" y="459772"/>
                    </a:lnTo>
                    <a:lnTo>
                      <a:pt x="3352799" y="464915"/>
                    </a:lnTo>
                    <a:lnTo>
                      <a:pt x="3344512" y="463868"/>
                    </a:lnTo>
                    <a:lnTo>
                      <a:pt x="3344608" y="463868"/>
                    </a:lnTo>
                    <a:close/>
                    <a:moveTo>
                      <a:pt x="191166" y="457581"/>
                    </a:moveTo>
                    <a:lnTo>
                      <a:pt x="223837" y="461486"/>
                    </a:lnTo>
                    <a:lnTo>
                      <a:pt x="223361" y="465201"/>
                    </a:lnTo>
                    <a:lnTo>
                      <a:pt x="190690" y="461295"/>
                    </a:lnTo>
                    <a:close/>
                    <a:moveTo>
                      <a:pt x="2505360" y="451675"/>
                    </a:moveTo>
                    <a:lnTo>
                      <a:pt x="2524029" y="457485"/>
                    </a:lnTo>
                    <a:lnTo>
                      <a:pt x="2519076" y="458628"/>
                    </a:lnTo>
                    <a:lnTo>
                      <a:pt x="2518981" y="458628"/>
                    </a:lnTo>
                    <a:lnTo>
                      <a:pt x="2500312" y="452818"/>
                    </a:lnTo>
                    <a:close/>
                    <a:moveTo>
                      <a:pt x="92392" y="445865"/>
                    </a:moveTo>
                    <a:lnTo>
                      <a:pt x="125444" y="449770"/>
                    </a:lnTo>
                    <a:lnTo>
                      <a:pt x="124777" y="453485"/>
                    </a:lnTo>
                    <a:lnTo>
                      <a:pt x="91630" y="449580"/>
                    </a:lnTo>
                    <a:lnTo>
                      <a:pt x="91725" y="449580"/>
                    </a:lnTo>
                    <a:close/>
                    <a:moveTo>
                      <a:pt x="3315556" y="443579"/>
                    </a:moveTo>
                    <a:lnTo>
                      <a:pt x="3323748" y="444627"/>
                    </a:lnTo>
                    <a:lnTo>
                      <a:pt x="3330987" y="449675"/>
                    </a:lnTo>
                    <a:lnTo>
                      <a:pt x="3322795" y="448627"/>
                    </a:lnTo>
                    <a:close/>
                    <a:moveTo>
                      <a:pt x="2935891" y="442341"/>
                    </a:moveTo>
                    <a:lnTo>
                      <a:pt x="2943129" y="442341"/>
                    </a:lnTo>
                    <a:cubicBezTo>
                      <a:pt x="2943129" y="442341"/>
                      <a:pt x="2956179" y="448246"/>
                      <a:pt x="2956179" y="448246"/>
                    </a:cubicBezTo>
                    <a:lnTo>
                      <a:pt x="2948940" y="448246"/>
                    </a:lnTo>
                    <a:lnTo>
                      <a:pt x="2948940" y="448151"/>
                    </a:lnTo>
                    <a:close/>
                    <a:moveTo>
                      <a:pt x="2449353" y="434435"/>
                    </a:moveTo>
                    <a:lnTo>
                      <a:pt x="2468022" y="440150"/>
                    </a:lnTo>
                    <a:lnTo>
                      <a:pt x="2462974" y="441293"/>
                    </a:lnTo>
                    <a:lnTo>
                      <a:pt x="2444305" y="435578"/>
                    </a:lnTo>
                    <a:close/>
                    <a:moveTo>
                      <a:pt x="1334" y="433006"/>
                    </a:moveTo>
                    <a:lnTo>
                      <a:pt x="18002" y="435006"/>
                    </a:lnTo>
                    <a:lnTo>
                      <a:pt x="17621" y="436911"/>
                    </a:lnTo>
                    <a:lnTo>
                      <a:pt x="25908" y="437959"/>
                    </a:lnTo>
                    <a:lnTo>
                      <a:pt x="25146" y="441674"/>
                    </a:lnTo>
                    <a:lnTo>
                      <a:pt x="0" y="438626"/>
                    </a:lnTo>
                    <a:close/>
                    <a:moveTo>
                      <a:pt x="3294125" y="428625"/>
                    </a:moveTo>
                    <a:lnTo>
                      <a:pt x="3302317" y="429673"/>
                    </a:lnTo>
                    <a:lnTo>
                      <a:pt x="3309460" y="434626"/>
                    </a:lnTo>
                    <a:lnTo>
                      <a:pt x="3301269" y="433578"/>
                    </a:lnTo>
                    <a:close/>
                    <a:moveTo>
                      <a:pt x="2897029" y="424815"/>
                    </a:moveTo>
                    <a:lnTo>
                      <a:pt x="2904268" y="424815"/>
                    </a:lnTo>
                    <a:cubicBezTo>
                      <a:pt x="2904268" y="424815"/>
                      <a:pt x="2917126" y="430720"/>
                      <a:pt x="2917126" y="430720"/>
                    </a:cubicBezTo>
                    <a:lnTo>
                      <a:pt x="2909887" y="430720"/>
                    </a:lnTo>
                    <a:lnTo>
                      <a:pt x="2909983" y="430625"/>
                    </a:lnTo>
                    <a:close/>
                    <a:moveTo>
                      <a:pt x="2393632" y="417290"/>
                    </a:moveTo>
                    <a:lnTo>
                      <a:pt x="2412206" y="423005"/>
                    </a:lnTo>
                    <a:lnTo>
                      <a:pt x="2407062" y="424052"/>
                    </a:lnTo>
                    <a:lnTo>
                      <a:pt x="2388489" y="418337"/>
                    </a:lnTo>
                    <a:close/>
                    <a:moveTo>
                      <a:pt x="3272884" y="413766"/>
                    </a:moveTo>
                    <a:lnTo>
                      <a:pt x="3280981" y="414814"/>
                    </a:lnTo>
                    <a:lnTo>
                      <a:pt x="3288029" y="419767"/>
                    </a:lnTo>
                    <a:lnTo>
                      <a:pt x="3279838" y="418719"/>
                    </a:lnTo>
                    <a:lnTo>
                      <a:pt x="3279933" y="418719"/>
                    </a:lnTo>
                    <a:close/>
                    <a:moveTo>
                      <a:pt x="7620" y="410813"/>
                    </a:moveTo>
                    <a:lnTo>
                      <a:pt x="24194" y="412909"/>
                    </a:lnTo>
                    <a:cubicBezTo>
                      <a:pt x="23432" y="415385"/>
                      <a:pt x="22670" y="417767"/>
                      <a:pt x="21908" y="420243"/>
                    </a:cubicBezTo>
                    <a:lnTo>
                      <a:pt x="5334" y="418148"/>
                    </a:lnTo>
                    <a:cubicBezTo>
                      <a:pt x="6096" y="415671"/>
                      <a:pt x="6858" y="413290"/>
                      <a:pt x="7620" y="410813"/>
                    </a:cubicBezTo>
                    <a:close/>
                    <a:moveTo>
                      <a:pt x="2858643" y="407479"/>
                    </a:moveTo>
                    <a:lnTo>
                      <a:pt x="2865882" y="407670"/>
                    </a:lnTo>
                    <a:lnTo>
                      <a:pt x="2878645" y="413385"/>
                    </a:lnTo>
                    <a:lnTo>
                      <a:pt x="2871406" y="413385"/>
                    </a:lnTo>
                    <a:lnTo>
                      <a:pt x="2871406" y="413194"/>
                    </a:lnTo>
                    <a:close/>
                    <a:moveTo>
                      <a:pt x="2337911" y="400049"/>
                    </a:moveTo>
                    <a:lnTo>
                      <a:pt x="2356485" y="405764"/>
                    </a:lnTo>
                    <a:lnTo>
                      <a:pt x="2351246" y="406812"/>
                    </a:lnTo>
                    <a:lnTo>
                      <a:pt x="2332672" y="401097"/>
                    </a:lnTo>
                    <a:close/>
                    <a:moveTo>
                      <a:pt x="3251929" y="399098"/>
                    </a:moveTo>
                    <a:lnTo>
                      <a:pt x="3260026" y="400145"/>
                    </a:lnTo>
                    <a:lnTo>
                      <a:pt x="3266979" y="405003"/>
                    </a:lnTo>
                    <a:lnTo>
                      <a:pt x="3258883" y="403955"/>
                    </a:lnTo>
                    <a:close/>
                    <a:moveTo>
                      <a:pt x="2820447" y="390144"/>
                    </a:moveTo>
                    <a:lnTo>
                      <a:pt x="2827687" y="390334"/>
                    </a:lnTo>
                    <a:lnTo>
                      <a:pt x="2840355" y="396049"/>
                    </a:lnTo>
                    <a:lnTo>
                      <a:pt x="2833116" y="395859"/>
                    </a:lnTo>
                    <a:close/>
                    <a:moveTo>
                      <a:pt x="15812" y="389287"/>
                    </a:moveTo>
                    <a:lnTo>
                      <a:pt x="32195" y="391478"/>
                    </a:lnTo>
                    <a:lnTo>
                      <a:pt x="29337" y="398526"/>
                    </a:lnTo>
                    <a:lnTo>
                      <a:pt x="12954" y="396431"/>
                    </a:lnTo>
                    <a:close/>
                    <a:moveTo>
                      <a:pt x="3231165" y="384524"/>
                    </a:moveTo>
                    <a:lnTo>
                      <a:pt x="3239261" y="385572"/>
                    </a:lnTo>
                    <a:lnTo>
                      <a:pt x="3246119" y="390430"/>
                    </a:lnTo>
                    <a:lnTo>
                      <a:pt x="3238023" y="389382"/>
                    </a:lnTo>
                    <a:close/>
                    <a:moveTo>
                      <a:pt x="2282285" y="382904"/>
                    </a:moveTo>
                    <a:lnTo>
                      <a:pt x="2300763" y="388619"/>
                    </a:lnTo>
                    <a:lnTo>
                      <a:pt x="2295525" y="389667"/>
                    </a:lnTo>
                    <a:lnTo>
                      <a:pt x="2276951" y="383952"/>
                    </a:lnTo>
                    <a:close/>
                    <a:moveTo>
                      <a:pt x="2782538" y="373189"/>
                    </a:moveTo>
                    <a:lnTo>
                      <a:pt x="2789872" y="373380"/>
                    </a:lnTo>
                    <a:lnTo>
                      <a:pt x="2802445" y="379000"/>
                    </a:lnTo>
                    <a:lnTo>
                      <a:pt x="2795206" y="378809"/>
                    </a:lnTo>
                    <a:lnTo>
                      <a:pt x="2795111" y="378809"/>
                    </a:lnTo>
                    <a:close/>
                    <a:moveTo>
                      <a:pt x="3210686" y="370237"/>
                    </a:moveTo>
                    <a:lnTo>
                      <a:pt x="3218782" y="371284"/>
                    </a:lnTo>
                    <a:lnTo>
                      <a:pt x="3225640" y="376047"/>
                    </a:lnTo>
                    <a:lnTo>
                      <a:pt x="3217544" y="374999"/>
                    </a:lnTo>
                    <a:lnTo>
                      <a:pt x="3217449" y="374999"/>
                    </a:lnTo>
                    <a:close/>
                    <a:moveTo>
                      <a:pt x="25718" y="368522"/>
                    </a:moveTo>
                    <a:lnTo>
                      <a:pt x="41910" y="370713"/>
                    </a:lnTo>
                    <a:cubicBezTo>
                      <a:pt x="40767" y="372999"/>
                      <a:pt x="39624" y="375285"/>
                      <a:pt x="38481" y="377571"/>
                    </a:cubicBezTo>
                    <a:lnTo>
                      <a:pt x="22289" y="375380"/>
                    </a:lnTo>
                    <a:cubicBezTo>
                      <a:pt x="23432" y="373094"/>
                      <a:pt x="24575" y="370808"/>
                      <a:pt x="25718" y="368522"/>
                    </a:cubicBezTo>
                    <a:close/>
                    <a:moveTo>
                      <a:pt x="2226849" y="365759"/>
                    </a:moveTo>
                    <a:lnTo>
                      <a:pt x="2245328" y="371474"/>
                    </a:lnTo>
                    <a:lnTo>
                      <a:pt x="2239994" y="372522"/>
                    </a:lnTo>
                    <a:lnTo>
                      <a:pt x="2221515" y="366807"/>
                    </a:lnTo>
                    <a:close/>
                    <a:moveTo>
                      <a:pt x="2744914" y="356330"/>
                    </a:moveTo>
                    <a:lnTo>
                      <a:pt x="2752249" y="356521"/>
                    </a:lnTo>
                    <a:lnTo>
                      <a:pt x="2764726" y="362140"/>
                    </a:lnTo>
                    <a:lnTo>
                      <a:pt x="2757392" y="361950"/>
                    </a:lnTo>
                    <a:close/>
                    <a:moveTo>
                      <a:pt x="3190303" y="356140"/>
                    </a:moveTo>
                    <a:lnTo>
                      <a:pt x="3198304" y="357187"/>
                    </a:lnTo>
                    <a:lnTo>
                      <a:pt x="3205066" y="361855"/>
                    </a:lnTo>
                    <a:lnTo>
                      <a:pt x="3197065" y="360807"/>
                    </a:lnTo>
                    <a:close/>
                    <a:moveTo>
                      <a:pt x="2171509" y="348710"/>
                    </a:moveTo>
                    <a:lnTo>
                      <a:pt x="2189988" y="354425"/>
                    </a:lnTo>
                    <a:lnTo>
                      <a:pt x="2184558" y="355377"/>
                    </a:lnTo>
                    <a:lnTo>
                      <a:pt x="2166080" y="349662"/>
                    </a:lnTo>
                    <a:close/>
                    <a:moveTo>
                      <a:pt x="37338" y="348329"/>
                    </a:moveTo>
                    <a:lnTo>
                      <a:pt x="53245" y="350615"/>
                    </a:lnTo>
                    <a:cubicBezTo>
                      <a:pt x="51911" y="352806"/>
                      <a:pt x="50578" y="354997"/>
                      <a:pt x="49244" y="357283"/>
                    </a:cubicBezTo>
                    <a:lnTo>
                      <a:pt x="33242" y="354997"/>
                    </a:lnTo>
                    <a:lnTo>
                      <a:pt x="33338" y="354997"/>
                    </a:lnTo>
                    <a:cubicBezTo>
                      <a:pt x="34671" y="352806"/>
                      <a:pt x="36005" y="350520"/>
                      <a:pt x="37338" y="348329"/>
                    </a:cubicBezTo>
                    <a:close/>
                    <a:moveTo>
                      <a:pt x="3170300" y="342043"/>
                    </a:moveTo>
                    <a:lnTo>
                      <a:pt x="3178301" y="343091"/>
                    </a:lnTo>
                    <a:lnTo>
                      <a:pt x="3184969" y="347758"/>
                    </a:lnTo>
                    <a:lnTo>
                      <a:pt x="3176968" y="346710"/>
                    </a:lnTo>
                    <a:close/>
                    <a:moveTo>
                      <a:pt x="2707576" y="339661"/>
                    </a:moveTo>
                    <a:lnTo>
                      <a:pt x="2714911" y="339852"/>
                    </a:lnTo>
                    <a:lnTo>
                      <a:pt x="2727293" y="345376"/>
                    </a:lnTo>
                    <a:lnTo>
                      <a:pt x="2719959" y="345186"/>
                    </a:lnTo>
                    <a:close/>
                    <a:moveTo>
                      <a:pt x="2116359" y="331660"/>
                    </a:moveTo>
                    <a:lnTo>
                      <a:pt x="2134743" y="337375"/>
                    </a:lnTo>
                    <a:lnTo>
                      <a:pt x="2129218" y="338327"/>
                    </a:lnTo>
                    <a:lnTo>
                      <a:pt x="2110835" y="332612"/>
                    </a:lnTo>
                    <a:close/>
                    <a:moveTo>
                      <a:pt x="50578" y="328708"/>
                    </a:moveTo>
                    <a:lnTo>
                      <a:pt x="66294" y="330994"/>
                    </a:lnTo>
                    <a:lnTo>
                      <a:pt x="61817" y="337471"/>
                    </a:lnTo>
                    <a:lnTo>
                      <a:pt x="46006" y="335185"/>
                    </a:lnTo>
                    <a:close/>
                    <a:moveTo>
                      <a:pt x="3150488" y="328231"/>
                    </a:moveTo>
                    <a:lnTo>
                      <a:pt x="3158489" y="329279"/>
                    </a:lnTo>
                    <a:lnTo>
                      <a:pt x="3165061" y="333851"/>
                    </a:lnTo>
                    <a:lnTo>
                      <a:pt x="3157060" y="332803"/>
                    </a:lnTo>
                    <a:close/>
                    <a:moveTo>
                      <a:pt x="2670524" y="322993"/>
                    </a:moveTo>
                    <a:lnTo>
                      <a:pt x="2677858" y="323183"/>
                    </a:lnTo>
                    <a:lnTo>
                      <a:pt x="2690145" y="328707"/>
                    </a:lnTo>
                    <a:lnTo>
                      <a:pt x="2682811" y="328517"/>
                    </a:lnTo>
                    <a:close/>
                    <a:moveTo>
                      <a:pt x="2061305" y="314610"/>
                    </a:moveTo>
                    <a:lnTo>
                      <a:pt x="2079688" y="320230"/>
                    </a:lnTo>
                    <a:lnTo>
                      <a:pt x="2074163" y="321182"/>
                    </a:lnTo>
                    <a:lnTo>
                      <a:pt x="2074068" y="321278"/>
                    </a:lnTo>
                    <a:lnTo>
                      <a:pt x="2055685" y="315563"/>
                    </a:lnTo>
                    <a:close/>
                    <a:moveTo>
                      <a:pt x="3130962" y="314516"/>
                    </a:moveTo>
                    <a:lnTo>
                      <a:pt x="3138868" y="315563"/>
                    </a:lnTo>
                    <a:lnTo>
                      <a:pt x="3145345" y="320135"/>
                    </a:lnTo>
                    <a:lnTo>
                      <a:pt x="3137439" y="318992"/>
                    </a:lnTo>
                    <a:lnTo>
                      <a:pt x="3137439" y="319087"/>
                    </a:lnTo>
                    <a:close/>
                    <a:moveTo>
                      <a:pt x="65437" y="309848"/>
                    </a:moveTo>
                    <a:lnTo>
                      <a:pt x="80963" y="312230"/>
                    </a:lnTo>
                    <a:lnTo>
                      <a:pt x="75914" y="318421"/>
                    </a:lnTo>
                    <a:lnTo>
                      <a:pt x="60293" y="316040"/>
                    </a:lnTo>
                    <a:close/>
                    <a:moveTo>
                      <a:pt x="2633758" y="306609"/>
                    </a:moveTo>
                    <a:lnTo>
                      <a:pt x="2641092" y="306895"/>
                    </a:lnTo>
                    <a:lnTo>
                      <a:pt x="2653284" y="312325"/>
                    </a:lnTo>
                    <a:lnTo>
                      <a:pt x="2645950" y="312039"/>
                    </a:lnTo>
                    <a:close/>
                    <a:moveTo>
                      <a:pt x="2018980" y="304313"/>
                    </a:moveTo>
                    <a:lnTo>
                      <a:pt x="2019014" y="304323"/>
                    </a:lnTo>
                    <a:lnTo>
                      <a:pt x="2018919" y="304323"/>
                    </a:lnTo>
                    <a:close/>
                    <a:moveTo>
                      <a:pt x="3111531" y="300990"/>
                    </a:moveTo>
                    <a:lnTo>
                      <a:pt x="3119437" y="302133"/>
                    </a:lnTo>
                    <a:lnTo>
                      <a:pt x="3125914" y="306610"/>
                    </a:lnTo>
                    <a:lnTo>
                      <a:pt x="3118008" y="305467"/>
                    </a:lnTo>
                    <a:close/>
                    <a:moveTo>
                      <a:pt x="2006250" y="297751"/>
                    </a:moveTo>
                    <a:lnTo>
                      <a:pt x="2024538" y="303371"/>
                    </a:lnTo>
                    <a:lnTo>
                      <a:pt x="2018980" y="304313"/>
                    </a:lnTo>
                    <a:lnTo>
                      <a:pt x="2000630" y="298703"/>
                    </a:lnTo>
                    <a:close/>
                    <a:moveTo>
                      <a:pt x="81725" y="291560"/>
                    </a:moveTo>
                    <a:lnTo>
                      <a:pt x="97060" y="293942"/>
                    </a:lnTo>
                    <a:lnTo>
                      <a:pt x="91535" y="299942"/>
                    </a:lnTo>
                    <a:lnTo>
                      <a:pt x="76105" y="297561"/>
                    </a:lnTo>
                    <a:close/>
                    <a:moveTo>
                      <a:pt x="2597277" y="290226"/>
                    </a:moveTo>
                    <a:lnTo>
                      <a:pt x="2604611" y="290512"/>
                    </a:lnTo>
                    <a:lnTo>
                      <a:pt x="2616708" y="295942"/>
                    </a:lnTo>
                    <a:lnTo>
                      <a:pt x="2609374" y="295656"/>
                    </a:lnTo>
                    <a:close/>
                    <a:moveTo>
                      <a:pt x="3090005" y="288035"/>
                    </a:moveTo>
                    <a:lnTo>
                      <a:pt x="3101911" y="289654"/>
                    </a:lnTo>
                    <a:lnTo>
                      <a:pt x="3106578" y="292988"/>
                    </a:lnTo>
                    <a:lnTo>
                      <a:pt x="3098768" y="291845"/>
                    </a:lnTo>
                    <a:lnTo>
                      <a:pt x="3097149" y="290797"/>
                    </a:lnTo>
                    <a:lnTo>
                      <a:pt x="3093148" y="290226"/>
                    </a:lnTo>
                    <a:close/>
                    <a:moveTo>
                      <a:pt x="3043522" y="281654"/>
                    </a:moveTo>
                    <a:cubicBezTo>
                      <a:pt x="3048666" y="282321"/>
                      <a:pt x="3053905" y="283083"/>
                      <a:pt x="3059048" y="283749"/>
                    </a:cubicBezTo>
                    <a:lnTo>
                      <a:pt x="3062382" y="285940"/>
                    </a:lnTo>
                    <a:cubicBezTo>
                      <a:pt x="3057238" y="285273"/>
                      <a:pt x="3052095" y="284511"/>
                      <a:pt x="3046952" y="283845"/>
                    </a:cubicBezTo>
                    <a:lnTo>
                      <a:pt x="3046856" y="283845"/>
                    </a:lnTo>
                    <a:close/>
                    <a:moveTo>
                      <a:pt x="1951482" y="280892"/>
                    </a:moveTo>
                    <a:lnTo>
                      <a:pt x="1969770" y="286511"/>
                    </a:lnTo>
                    <a:lnTo>
                      <a:pt x="1964055" y="287369"/>
                    </a:lnTo>
                    <a:lnTo>
                      <a:pt x="1945767" y="281749"/>
                    </a:lnTo>
                    <a:close/>
                    <a:moveTo>
                      <a:pt x="2997040" y="275558"/>
                    </a:moveTo>
                    <a:cubicBezTo>
                      <a:pt x="3002184" y="276225"/>
                      <a:pt x="3007327" y="276891"/>
                      <a:pt x="3012566" y="277558"/>
                    </a:cubicBezTo>
                    <a:lnTo>
                      <a:pt x="3015995" y="279844"/>
                    </a:lnTo>
                    <a:cubicBezTo>
                      <a:pt x="3010852" y="279177"/>
                      <a:pt x="3005708" y="278511"/>
                      <a:pt x="3000565" y="277844"/>
                    </a:cubicBezTo>
                    <a:close/>
                    <a:moveTo>
                      <a:pt x="2561082" y="274034"/>
                    </a:moveTo>
                    <a:lnTo>
                      <a:pt x="2568416" y="274320"/>
                    </a:lnTo>
                    <a:lnTo>
                      <a:pt x="2580418" y="279654"/>
                    </a:lnTo>
                    <a:lnTo>
                      <a:pt x="2573083" y="279368"/>
                    </a:lnTo>
                    <a:lnTo>
                      <a:pt x="2573083" y="279463"/>
                    </a:lnTo>
                    <a:close/>
                    <a:moveTo>
                      <a:pt x="99536" y="273939"/>
                    </a:moveTo>
                    <a:lnTo>
                      <a:pt x="114586" y="276416"/>
                    </a:lnTo>
                    <a:lnTo>
                      <a:pt x="108585" y="282226"/>
                    </a:lnTo>
                    <a:lnTo>
                      <a:pt x="93440" y="279749"/>
                    </a:lnTo>
                    <a:close/>
                    <a:moveTo>
                      <a:pt x="2950654" y="269843"/>
                    </a:moveTo>
                    <a:cubicBezTo>
                      <a:pt x="2955797" y="270510"/>
                      <a:pt x="2960940" y="271081"/>
                      <a:pt x="2966084" y="271748"/>
                    </a:cubicBezTo>
                    <a:lnTo>
                      <a:pt x="2969704" y="274034"/>
                    </a:lnTo>
                    <a:cubicBezTo>
                      <a:pt x="2964560" y="273367"/>
                      <a:pt x="2959417" y="272796"/>
                      <a:pt x="2954368" y="272129"/>
                    </a:cubicBezTo>
                    <a:close/>
                    <a:moveTo>
                      <a:pt x="2904457" y="264414"/>
                    </a:moveTo>
                    <a:cubicBezTo>
                      <a:pt x="2909601" y="264985"/>
                      <a:pt x="2914744" y="265556"/>
                      <a:pt x="2919793" y="266223"/>
                    </a:cubicBezTo>
                    <a:lnTo>
                      <a:pt x="2923603" y="268509"/>
                    </a:lnTo>
                    <a:cubicBezTo>
                      <a:pt x="2918459" y="267938"/>
                      <a:pt x="2913411" y="267366"/>
                      <a:pt x="2908267" y="266700"/>
                    </a:cubicBezTo>
                    <a:lnTo>
                      <a:pt x="2908363" y="266700"/>
                    </a:lnTo>
                    <a:close/>
                    <a:moveTo>
                      <a:pt x="1896713" y="263937"/>
                    </a:moveTo>
                    <a:lnTo>
                      <a:pt x="1914905" y="269557"/>
                    </a:lnTo>
                    <a:lnTo>
                      <a:pt x="1909191" y="270414"/>
                    </a:lnTo>
                    <a:lnTo>
                      <a:pt x="1890903" y="264794"/>
                    </a:lnTo>
                    <a:close/>
                    <a:moveTo>
                      <a:pt x="2858356" y="259175"/>
                    </a:moveTo>
                    <a:cubicBezTo>
                      <a:pt x="2863500" y="259746"/>
                      <a:pt x="2868548" y="260318"/>
                      <a:pt x="2873692" y="260889"/>
                    </a:cubicBezTo>
                    <a:lnTo>
                      <a:pt x="2877692" y="263271"/>
                    </a:lnTo>
                    <a:cubicBezTo>
                      <a:pt x="2872548" y="262699"/>
                      <a:pt x="2867500" y="262128"/>
                      <a:pt x="2862452" y="261556"/>
                    </a:cubicBezTo>
                    <a:close/>
                    <a:moveTo>
                      <a:pt x="2525172" y="258032"/>
                    </a:moveTo>
                    <a:lnTo>
                      <a:pt x="2532507" y="258318"/>
                    </a:lnTo>
                    <a:lnTo>
                      <a:pt x="2544413" y="263652"/>
                    </a:lnTo>
                    <a:lnTo>
                      <a:pt x="2537079" y="263366"/>
                    </a:lnTo>
                    <a:close/>
                    <a:moveTo>
                      <a:pt x="118777" y="256889"/>
                    </a:moveTo>
                    <a:lnTo>
                      <a:pt x="133636" y="259366"/>
                    </a:lnTo>
                    <a:cubicBezTo>
                      <a:pt x="131445" y="261176"/>
                      <a:pt x="129254" y="263081"/>
                      <a:pt x="127159" y="264986"/>
                    </a:cubicBezTo>
                    <a:lnTo>
                      <a:pt x="112205" y="262509"/>
                    </a:lnTo>
                    <a:cubicBezTo>
                      <a:pt x="114395" y="260604"/>
                      <a:pt x="116491" y="258794"/>
                      <a:pt x="118777" y="256889"/>
                    </a:cubicBezTo>
                    <a:close/>
                    <a:moveTo>
                      <a:pt x="2812446" y="254412"/>
                    </a:moveTo>
                    <a:cubicBezTo>
                      <a:pt x="2817494" y="254889"/>
                      <a:pt x="2822638" y="255460"/>
                      <a:pt x="2827686" y="256031"/>
                    </a:cubicBezTo>
                    <a:lnTo>
                      <a:pt x="2831877" y="258413"/>
                    </a:lnTo>
                    <a:cubicBezTo>
                      <a:pt x="2826829" y="257841"/>
                      <a:pt x="2821685" y="257365"/>
                      <a:pt x="2816637" y="256889"/>
                    </a:cubicBezTo>
                    <a:lnTo>
                      <a:pt x="2816732" y="256793"/>
                    </a:lnTo>
                    <a:close/>
                    <a:moveTo>
                      <a:pt x="2766726" y="249936"/>
                    </a:moveTo>
                    <a:cubicBezTo>
                      <a:pt x="2771774" y="250412"/>
                      <a:pt x="2776822" y="250888"/>
                      <a:pt x="2781966" y="251364"/>
                    </a:cubicBezTo>
                    <a:lnTo>
                      <a:pt x="2786347" y="253746"/>
                    </a:lnTo>
                    <a:cubicBezTo>
                      <a:pt x="2781299" y="253269"/>
                      <a:pt x="2776251" y="252793"/>
                      <a:pt x="2771203" y="252317"/>
                    </a:cubicBezTo>
                    <a:close/>
                    <a:moveTo>
                      <a:pt x="1842134" y="247078"/>
                    </a:moveTo>
                    <a:lnTo>
                      <a:pt x="1860327" y="252698"/>
                    </a:lnTo>
                    <a:lnTo>
                      <a:pt x="1854517" y="253555"/>
                    </a:lnTo>
                    <a:lnTo>
                      <a:pt x="1836324" y="247935"/>
                    </a:lnTo>
                    <a:close/>
                    <a:moveTo>
                      <a:pt x="132302" y="245840"/>
                    </a:moveTo>
                    <a:lnTo>
                      <a:pt x="132403" y="245857"/>
                    </a:lnTo>
                    <a:lnTo>
                      <a:pt x="132302" y="245936"/>
                    </a:lnTo>
                    <a:close/>
                    <a:moveTo>
                      <a:pt x="2721292" y="245649"/>
                    </a:moveTo>
                    <a:cubicBezTo>
                      <a:pt x="2726340" y="246126"/>
                      <a:pt x="2731388" y="246506"/>
                      <a:pt x="2736436" y="246983"/>
                    </a:cubicBezTo>
                    <a:lnTo>
                      <a:pt x="2741008" y="249459"/>
                    </a:lnTo>
                    <a:cubicBezTo>
                      <a:pt x="2735960" y="248983"/>
                      <a:pt x="2731007" y="248602"/>
                      <a:pt x="2725959" y="248126"/>
                    </a:cubicBezTo>
                    <a:close/>
                    <a:moveTo>
                      <a:pt x="2489549" y="242030"/>
                    </a:moveTo>
                    <a:lnTo>
                      <a:pt x="2496883" y="242316"/>
                    </a:lnTo>
                    <a:lnTo>
                      <a:pt x="2508694" y="247650"/>
                    </a:lnTo>
                    <a:lnTo>
                      <a:pt x="2501360" y="247364"/>
                    </a:lnTo>
                    <a:close/>
                    <a:moveTo>
                      <a:pt x="2676048" y="241839"/>
                    </a:moveTo>
                    <a:cubicBezTo>
                      <a:pt x="2681096" y="242220"/>
                      <a:pt x="2686049" y="242697"/>
                      <a:pt x="2691097" y="243078"/>
                    </a:cubicBezTo>
                    <a:lnTo>
                      <a:pt x="2695860" y="245554"/>
                    </a:lnTo>
                    <a:cubicBezTo>
                      <a:pt x="2690812" y="245173"/>
                      <a:pt x="2685859" y="244697"/>
                      <a:pt x="2680906" y="244316"/>
                    </a:cubicBezTo>
                    <a:close/>
                    <a:moveTo>
                      <a:pt x="139256" y="240506"/>
                    </a:moveTo>
                    <a:lnTo>
                      <a:pt x="153924" y="243078"/>
                    </a:lnTo>
                    <a:cubicBezTo>
                      <a:pt x="151638" y="244888"/>
                      <a:pt x="149257" y="246602"/>
                      <a:pt x="147066" y="248412"/>
                    </a:cubicBezTo>
                    <a:lnTo>
                      <a:pt x="132403" y="245857"/>
                    </a:lnTo>
                    <a:close/>
                    <a:moveTo>
                      <a:pt x="2631090" y="238315"/>
                    </a:moveTo>
                    <a:cubicBezTo>
                      <a:pt x="2636043" y="238696"/>
                      <a:pt x="2641091" y="239077"/>
                      <a:pt x="2646044" y="239458"/>
                    </a:cubicBezTo>
                    <a:lnTo>
                      <a:pt x="2650997" y="241935"/>
                    </a:lnTo>
                    <a:cubicBezTo>
                      <a:pt x="2646044" y="241554"/>
                      <a:pt x="2641091" y="241173"/>
                      <a:pt x="2636138" y="240792"/>
                    </a:cubicBezTo>
                    <a:close/>
                    <a:moveTo>
                      <a:pt x="1799909" y="236686"/>
                    </a:moveTo>
                    <a:lnTo>
                      <a:pt x="1799939" y="236696"/>
                    </a:lnTo>
                    <a:lnTo>
                      <a:pt x="1799844" y="236696"/>
                    </a:lnTo>
                    <a:close/>
                    <a:moveTo>
                      <a:pt x="2586322" y="235172"/>
                    </a:moveTo>
                    <a:cubicBezTo>
                      <a:pt x="2591275" y="235457"/>
                      <a:pt x="2596228" y="235839"/>
                      <a:pt x="2601181" y="236219"/>
                    </a:cubicBezTo>
                    <a:lnTo>
                      <a:pt x="2606325" y="238696"/>
                    </a:lnTo>
                    <a:cubicBezTo>
                      <a:pt x="2601372" y="238315"/>
                      <a:pt x="2596419" y="238029"/>
                      <a:pt x="2591561" y="237648"/>
                    </a:cubicBezTo>
                    <a:close/>
                    <a:moveTo>
                      <a:pt x="2541936" y="232314"/>
                    </a:moveTo>
                    <a:cubicBezTo>
                      <a:pt x="2546889" y="232600"/>
                      <a:pt x="2551747" y="232886"/>
                      <a:pt x="2556700" y="233172"/>
                    </a:cubicBezTo>
                    <a:lnTo>
                      <a:pt x="2562034" y="235743"/>
                    </a:lnTo>
                    <a:cubicBezTo>
                      <a:pt x="2557081" y="235457"/>
                      <a:pt x="2552223" y="235172"/>
                      <a:pt x="2547365" y="234886"/>
                    </a:cubicBezTo>
                    <a:close/>
                    <a:moveTo>
                      <a:pt x="1787651" y="230219"/>
                    </a:moveTo>
                    <a:lnTo>
                      <a:pt x="1805749" y="235838"/>
                    </a:lnTo>
                    <a:lnTo>
                      <a:pt x="1799909" y="236686"/>
                    </a:lnTo>
                    <a:lnTo>
                      <a:pt x="1781746" y="231076"/>
                    </a:lnTo>
                    <a:close/>
                    <a:moveTo>
                      <a:pt x="2497835" y="229933"/>
                    </a:moveTo>
                    <a:cubicBezTo>
                      <a:pt x="2502693" y="230219"/>
                      <a:pt x="2507646" y="230409"/>
                      <a:pt x="2512504" y="230695"/>
                    </a:cubicBezTo>
                    <a:lnTo>
                      <a:pt x="2518028" y="233267"/>
                    </a:lnTo>
                    <a:cubicBezTo>
                      <a:pt x="2513170" y="232981"/>
                      <a:pt x="2508313" y="232791"/>
                      <a:pt x="2503455" y="232505"/>
                    </a:cubicBezTo>
                    <a:close/>
                    <a:moveTo>
                      <a:pt x="2457450" y="228028"/>
                    </a:moveTo>
                    <a:lnTo>
                      <a:pt x="2468594" y="228504"/>
                    </a:lnTo>
                    <a:lnTo>
                      <a:pt x="2474309" y="231171"/>
                    </a:lnTo>
                    <a:lnTo>
                      <a:pt x="2470595" y="230981"/>
                    </a:lnTo>
                    <a:lnTo>
                      <a:pt x="2473452" y="232219"/>
                    </a:lnTo>
                    <a:lnTo>
                      <a:pt x="2466118" y="231933"/>
                    </a:lnTo>
                    <a:close/>
                    <a:moveTo>
                      <a:pt x="161163" y="224790"/>
                    </a:moveTo>
                    <a:lnTo>
                      <a:pt x="175546" y="227362"/>
                    </a:lnTo>
                    <a:lnTo>
                      <a:pt x="168212" y="232505"/>
                    </a:lnTo>
                    <a:lnTo>
                      <a:pt x="153734" y="229934"/>
                    </a:lnTo>
                    <a:close/>
                    <a:moveTo>
                      <a:pt x="1733359" y="213550"/>
                    </a:moveTo>
                    <a:lnTo>
                      <a:pt x="1751457" y="219170"/>
                    </a:lnTo>
                    <a:lnTo>
                      <a:pt x="1745456" y="219932"/>
                    </a:lnTo>
                    <a:lnTo>
                      <a:pt x="1727358" y="214312"/>
                    </a:lnTo>
                    <a:close/>
                    <a:moveTo>
                      <a:pt x="184214" y="209645"/>
                    </a:moveTo>
                    <a:lnTo>
                      <a:pt x="198406" y="212312"/>
                    </a:lnTo>
                    <a:cubicBezTo>
                      <a:pt x="195834" y="213931"/>
                      <a:pt x="193167" y="215646"/>
                      <a:pt x="190691" y="217265"/>
                    </a:cubicBezTo>
                    <a:lnTo>
                      <a:pt x="176403" y="214694"/>
                    </a:lnTo>
                    <a:lnTo>
                      <a:pt x="176403" y="214598"/>
                    </a:lnTo>
                    <a:cubicBezTo>
                      <a:pt x="178975" y="212884"/>
                      <a:pt x="181642" y="211265"/>
                      <a:pt x="184214" y="209645"/>
                    </a:cubicBezTo>
                    <a:close/>
                    <a:moveTo>
                      <a:pt x="1679067" y="196786"/>
                    </a:moveTo>
                    <a:lnTo>
                      <a:pt x="1697164" y="202406"/>
                    </a:lnTo>
                    <a:lnTo>
                      <a:pt x="1691163" y="203168"/>
                    </a:lnTo>
                    <a:lnTo>
                      <a:pt x="1691068" y="203168"/>
                    </a:lnTo>
                    <a:lnTo>
                      <a:pt x="1672971" y="197548"/>
                    </a:lnTo>
                    <a:close/>
                    <a:moveTo>
                      <a:pt x="208502" y="195072"/>
                    </a:moveTo>
                    <a:lnTo>
                      <a:pt x="222504" y="197739"/>
                    </a:lnTo>
                    <a:cubicBezTo>
                      <a:pt x="219742" y="199358"/>
                      <a:pt x="217075" y="200882"/>
                      <a:pt x="214313" y="202502"/>
                    </a:cubicBezTo>
                    <a:lnTo>
                      <a:pt x="200311" y="199835"/>
                    </a:lnTo>
                    <a:cubicBezTo>
                      <a:pt x="202978" y="198215"/>
                      <a:pt x="205740" y="196596"/>
                      <a:pt x="208502" y="195072"/>
                    </a:cubicBezTo>
                    <a:close/>
                    <a:moveTo>
                      <a:pt x="1636844" y="186395"/>
                    </a:moveTo>
                    <a:lnTo>
                      <a:pt x="1636871" y="186404"/>
                    </a:lnTo>
                    <a:lnTo>
                      <a:pt x="1636776" y="186404"/>
                    </a:lnTo>
                    <a:close/>
                    <a:moveTo>
                      <a:pt x="234029" y="181070"/>
                    </a:moveTo>
                    <a:lnTo>
                      <a:pt x="247745" y="183737"/>
                    </a:lnTo>
                    <a:lnTo>
                      <a:pt x="239173" y="188309"/>
                    </a:lnTo>
                    <a:lnTo>
                      <a:pt x="225362" y="185642"/>
                    </a:lnTo>
                    <a:lnTo>
                      <a:pt x="225457" y="185642"/>
                    </a:lnTo>
                    <a:close/>
                    <a:moveTo>
                      <a:pt x="1624869" y="180117"/>
                    </a:moveTo>
                    <a:lnTo>
                      <a:pt x="1642872" y="185642"/>
                    </a:lnTo>
                    <a:lnTo>
                      <a:pt x="1636844" y="186395"/>
                    </a:lnTo>
                    <a:lnTo>
                      <a:pt x="1618773" y="180879"/>
                    </a:lnTo>
                    <a:close/>
                    <a:moveTo>
                      <a:pt x="260604" y="167640"/>
                    </a:moveTo>
                    <a:lnTo>
                      <a:pt x="274130" y="170307"/>
                    </a:lnTo>
                    <a:cubicBezTo>
                      <a:pt x="271177" y="171736"/>
                      <a:pt x="268129" y="173260"/>
                      <a:pt x="265271" y="174689"/>
                    </a:cubicBezTo>
                    <a:lnTo>
                      <a:pt x="251651" y="172022"/>
                    </a:lnTo>
                    <a:cubicBezTo>
                      <a:pt x="254603" y="170498"/>
                      <a:pt x="257651" y="169069"/>
                      <a:pt x="260604" y="167640"/>
                    </a:cubicBezTo>
                    <a:close/>
                    <a:moveTo>
                      <a:pt x="1570958" y="163448"/>
                    </a:moveTo>
                    <a:lnTo>
                      <a:pt x="1588960" y="168973"/>
                    </a:lnTo>
                    <a:lnTo>
                      <a:pt x="1582769" y="169735"/>
                    </a:lnTo>
                    <a:lnTo>
                      <a:pt x="1564767" y="164210"/>
                    </a:lnTo>
                    <a:close/>
                    <a:moveTo>
                      <a:pt x="288322" y="154781"/>
                    </a:moveTo>
                    <a:lnTo>
                      <a:pt x="301562" y="157544"/>
                    </a:lnTo>
                    <a:cubicBezTo>
                      <a:pt x="298418" y="158972"/>
                      <a:pt x="295370" y="160306"/>
                      <a:pt x="292322" y="161735"/>
                    </a:cubicBezTo>
                    <a:lnTo>
                      <a:pt x="278987" y="159068"/>
                    </a:lnTo>
                    <a:lnTo>
                      <a:pt x="278987" y="158972"/>
                    </a:lnTo>
                    <a:cubicBezTo>
                      <a:pt x="282035" y="157544"/>
                      <a:pt x="285179" y="156115"/>
                      <a:pt x="288322" y="154781"/>
                    </a:cubicBezTo>
                    <a:close/>
                    <a:moveTo>
                      <a:pt x="1517046" y="146875"/>
                    </a:moveTo>
                    <a:lnTo>
                      <a:pt x="1534953" y="152399"/>
                    </a:lnTo>
                    <a:lnTo>
                      <a:pt x="1528762" y="153066"/>
                    </a:lnTo>
                    <a:lnTo>
                      <a:pt x="1510760" y="147542"/>
                    </a:lnTo>
                    <a:close/>
                    <a:moveTo>
                      <a:pt x="316897" y="142494"/>
                    </a:moveTo>
                    <a:lnTo>
                      <a:pt x="329946" y="145256"/>
                    </a:lnTo>
                    <a:cubicBezTo>
                      <a:pt x="326708" y="146590"/>
                      <a:pt x="323564" y="147923"/>
                      <a:pt x="320326" y="149257"/>
                    </a:cubicBezTo>
                    <a:lnTo>
                      <a:pt x="307181" y="146495"/>
                    </a:lnTo>
                    <a:lnTo>
                      <a:pt x="307276" y="146495"/>
                    </a:lnTo>
                    <a:cubicBezTo>
                      <a:pt x="310515" y="145161"/>
                      <a:pt x="313658" y="143828"/>
                      <a:pt x="316897" y="142494"/>
                    </a:cubicBezTo>
                    <a:close/>
                    <a:moveTo>
                      <a:pt x="346615" y="130778"/>
                    </a:moveTo>
                    <a:lnTo>
                      <a:pt x="359474" y="133541"/>
                    </a:lnTo>
                    <a:cubicBezTo>
                      <a:pt x="356140" y="134779"/>
                      <a:pt x="352806" y="136112"/>
                      <a:pt x="349568" y="137351"/>
                    </a:cubicBezTo>
                    <a:lnTo>
                      <a:pt x="336709" y="134588"/>
                    </a:lnTo>
                    <a:lnTo>
                      <a:pt x="336614" y="134588"/>
                    </a:lnTo>
                    <a:cubicBezTo>
                      <a:pt x="339947" y="133350"/>
                      <a:pt x="343281" y="132017"/>
                      <a:pt x="346615" y="130778"/>
                    </a:cubicBezTo>
                    <a:close/>
                    <a:moveTo>
                      <a:pt x="1463230" y="130206"/>
                    </a:moveTo>
                    <a:lnTo>
                      <a:pt x="1481137" y="135731"/>
                    </a:lnTo>
                    <a:lnTo>
                      <a:pt x="1474851" y="136397"/>
                    </a:lnTo>
                    <a:lnTo>
                      <a:pt x="1456944" y="130873"/>
                    </a:lnTo>
                    <a:close/>
                    <a:moveTo>
                      <a:pt x="366903" y="123158"/>
                    </a:moveTo>
                    <a:lnTo>
                      <a:pt x="367067" y="123194"/>
                    </a:lnTo>
                    <a:lnTo>
                      <a:pt x="366903" y="123253"/>
                    </a:lnTo>
                    <a:close/>
                    <a:moveTo>
                      <a:pt x="377190" y="119539"/>
                    </a:moveTo>
                    <a:lnTo>
                      <a:pt x="389763" y="122301"/>
                    </a:lnTo>
                    <a:cubicBezTo>
                      <a:pt x="386334" y="123539"/>
                      <a:pt x="382905" y="124778"/>
                      <a:pt x="379571" y="125921"/>
                    </a:cubicBezTo>
                    <a:lnTo>
                      <a:pt x="367067" y="123194"/>
                    </a:lnTo>
                    <a:close/>
                    <a:moveTo>
                      <a:pt x="1409604" y="113633"/>
                    </a:moveTo>
                    <a:lnTo>
                      <a:pt x="1427511" y="119157"/>
                    </a:lnTo>
                    <a:lnTo>
                      <a:pt x="1421130" y="119824"/>
                    </a:lnTo>
                    <a:lnTo>
                      <a:pt x="1403223" y="114299"/>
                    </a:lnTo>
                    <a:close/>
                    <a:moveTo>
                      <a:pt x="408718" y="108871"/>
                    </a:moveTo>
                    <a:lnTo>
                      <a:pt x="421100" y="111633"/>
                    </a:lnTo>
                    <a:cubicBezTo>
                      <a:pt x="417576" y="112776"/>
                      <a:pt x="414052" y="113919"/>
                      <a:pt x="410623" y="115157"/>
                    </a:cubicBezTo>
                    <a:lnTo>
                      <a:pt x="398145" y="112395"/>
                    </a:lnTo>
                    <a:cubicBezTo>
                      <a:pt x="401669" y="111252"/>
                      <a:pt x="405194" y="110014"/>
                      <a:pt x="408718" y="108871"/>
                    </a:cubicBezTo>
                    <a:close/>
                    <a:moveTo>
                      <a:pt x="1367480" y="103243"/>
                    </a:moveTo>
                    <a:lnTo>
                      <a:pt x="1367504" y="103250"/>
                    </a:lnTo>
                    <a:lnTo>
                      <a:pt x="1367409" y="103250"/>
                    </a:lnTo>
                    <a:close/>
                    <a:moveTo>
                      <a:pt x="441103" y="98774"/>
                    </a:moveTo>
                    <a:lnTo>
                      <a:pt x="453295" y="101537"/>
                    </a:lnTo>
                    <a:cubicBezTo>
                      <a:pt x="449675" y="102584"/>
                      <a:pt x="446056" y="103727"/>
                      <a:pt x="442532" y="104870"/>
                    </a:cubicBezTo>
                    <a:lnTo>
                      <a:pt x="430340" y="102108"/>
                    </a:lnTo>
                    <a:lnTo>
                      <a:pt x="430244" y="102108"/>
                    </a:lnTo>
                    <a:cubicBezTo>
                      <a:pt x="433864" y="100965"/>
                      <a:pt x="437483" y="99917"/>
                      <a:pt x="441103" y="98774"/>
                    </a:cubicBezTo>
                    <a:close/>
                    <a:moveTo>
                      <a:pt x="1356074" y="97059"/>
                    </a:moveTo>
                    <a:lnTo>
                      <a:pt x="1373886" y="102584"/>
                    </a:lnTo>
                    <a:lnTo>
                      <a:pt x="1367480" y="103243"/>
                    </a:lnTo>
                    <a:lnTo>
                      <a:pt x="1349597" y="97726"/>
                    </a:lnTo>
                    <a:close/>
                    <a:moveTo>
                      <a:pt x="474250" y="89154"/>
                    </a:moveTo>
                    <a:lnTo>
                      <a:pt x="486156" y="91916"/>
                    </a:lnTo>
                    <a:cubicBezTo>
                      <a:pt x="482441" y="92964"/>
                      <a:pt x="478822" y="94012"/>
                      <a:pt x="475107" y="95059"/>
                    </a:cubicBezTo>
                    <a:lnTo>
                      <a:pt x="463106" y="92297"/>
                    </a:lnTo>
                    <a:cubicBezTo>
                      <a:pt x="466820" y="91250"/>
                      <a:pt x="470535" y="90202"/>
                      <a:pt x="474250" y="89154"/>
                    </a:cubicBezTo>
                    <a:close/>
                    <a:moveTo>
                      <a:pt x="1302638" y="80676"/>
                    </a:moveTo>
                    <a:lnTo>
                      <a:pt x="1320450" y="86201"/>
                    </a:lnTo>
                    <a:lnTo>
                      <a:pt x="1313973" y="86772"/>
                    </a:lnTo>
                    <a:lnTo>
                      <a:pt x="1296162" y="81248"/>
                    </a:lnTo>
                    <a:close/>
                    <a:moveTo>
                      <a:pt x="508159" y="80105"/>
                    </a:moveTo>
                    <a:lnTo>
                      <a:pt x="519875" y="82868"/>
                    </a:lnTo>
                    <a:cubicBezTo>
                      <a:pt x="516065" y="83820"/>
                      <a:pt x="512350" y="84868"/>
                      <a:pt x="508540" y="85820"/>
                    </a:cubicBezTo>
                    <a:lnTo>
                      <a:pt x="496729" y="83058"/>
                    </a:lnTo>
                    <a:cubicBezTo>
                      <a:pt x="500444" y="82106"/>
                      <a:pt x="504254" y="81058"/>
                      <a:pt x="508159" y="80105"/>
                    </a:cubicBezTo>
                    <a:close/>
                    <a:moveTo>
                      <a:pt x="542735" y="71438"/>
                    </a:moveTo>
                    <a:lnTo>
                      <a:pt x="554165" y="74200"/>
                    </a:lnTo>
                    <a:cubicBezTo>
                      <a:pt x="550259" y="75152"/>
                      <a:pt x="546449" y="76105"/>
                      <a:pt x="542639" y="77057"/>
                    </a:cubicBezTo>
                    <a:lnTo>
                      <a:pt x="531114" y="74295"/>
                    </a:lnTo>
                    <a:cubicBezTo>
                      <a:pt x="534924" y="73343"/>
                      <a:pt x="538829" y="72390"/>
                      <a:pt x="542735" y="71438"/>
                    </a:cubicBezTo>
                    <a:close/>
                    <a:moveTo>
                      <a:pt x="1260517" y="70287"/>
                    </a:moveTo>
                    <a:lnTo>
                      <a:pt x="1260538" y="70294"/>
                    </a:lnTo>
                    <a:lnTo>
                      <a:pt x="1260443" y="70294"/>
                    </a:lnTo>
                    <a:close/>
                    <a:moveTo>
                      <a:pt x="1249299" y="64198"/>
                    </a:moveTo>
                    <a:lnTo>
                      <a:pt x="1267015" y="69722"/>
                    </a:lnTo>
                    <a:lnTo>
                      <a:pt x="1260517" y="70287"/>
                    </a:lnTo>
                    <a:lnTo>
                      <a:pt x="1242726" y="64769"/>
                    </a:lnTo>
                    <a:close/>
                    <a:moveTo>
                      <a:pt x="577977" y="63341"/>
                    </a:moveTo>
                    <a:lnTo>
                      <a:pt x="589217" y="66104"/>
                    </a:lnTo>
                    <a:lnTo>
                      <a:pt x="577406" y="68771"/>
                    </a:lnTo>
                    <a:lnTo>
                      <a:pt x="566071" y="66008"/>
                    </a:lnTo>
                    <a:lnTo>
                      <a:pt x="566166" y="66008"/>
                    </a:lnTo>
                    <a:close/>
                    <a:moveTo>
                      <a:pt x="613982" y="55721"/>
                    </a:moveTo>
                    <a:lnTo>
                      <a:pt x="625031" y="58484"/>
                    </a:lnTo>
                    <a:lnTo>
                      <a:pt x="613029" y="60960"/>
                    </a:lnTo>
                    <a:lnTo>
                      <a:pt x="601980" y="58198"/>
                    </a:lnTo>
                    <a:lnTo>
                      <a:pt x="601885" y="58198"/>
                    </a:lnTo>
                    <a:close/>
                    <a:moveTo>
                      <a:pt x="650558" y="48482"/>
                    </a:moveTo>
                    <a:lnTo>
                      <a:pt x="661416" y="51245"/>
                    </a:lnTo>
                    <a:cubicBezTo>
                      <a:pt x="657320" y="52007"/>
                      <a:pt x="653225" y="52769"/>
                      <a:pt x="649224" y="53626"/>
                    </a:cubicBezTo>
                    <a:lnTo>
                      <a:pt x="638270" y="50864"/>
                    </a:lnTo>
                    <a:cubicBezTo>
                      <a:pt x="642366" y="50102"/>
                      <a:pt x="646462" y="49244"/>
                      <a:pt x="650558" y="48482"/>
                    </a:cubicBezTo>
                    <a:close/>
                    <a:moveTo>
                      <a:pt x="1196149" y="47720"/>
                    </a:moveTo>
                    <a:lnTo>
                      <a:pt x="1213866" y="53149"/>
                    </a:lnTo>
                    <a:lnTo>
                      <a:pt x="1207198" y="53720"/>
                    </a:lnTo>
                    <a:lnTo>
                      <a:pt x="1207198" y="53816"/>
                    </a:lnTo>
                    <a:lnTo>
                      <a:pt x="1189481" y="48291"/>
                    </a:lnTo>
                    <a:close/>
                    <a:moveTo>
                      <a:pt x="687705" y="41720"/>
                    </a:moveTo>
                    <a:lnTo>
                      <a:pt x="698278" y="44482"/>
                    </a:lnTo>
                    <a:cubicBezTo>
                      <a:pt x="694087" y="45244"/>
                      <a:pt x="689991" y="45911"/>
                      <a:pt x="685895" y="46673"/>
                    </a:cubicBezTo>
                    <a:lnTo>
                      <a:pt x="675227" y="43910"/>
                    </a:lnTo>
                    <a:cubicBezTo>
                      <a:pt x="679323" y="43148"/>
                      <a:pt x="683514" y="42482"/>
                      <a:pt x="687705" y="41720"/>
                    </a:cubicBezTo>
                    <a:close/>
                    <a:moveTo>
                      <a:pt x="725519" y="35338"/>
                    </a:moveTo>
                    <a:lnTo>
                      <a:pt x="735902" y="38100"/>
                    </a:lnTo>
                    <a:cubicBezTo>
                      <a:pt x="731711" y="38767"/>
                      <a:pt x="727520" y="39434"/>
                      <a:pt x="723329" y="40195"/>
                    </a:cubicBezTo>
                    <a:lnTo>
                      <a:pt x="712851" y="37433"/>
                    </a:lnTo>
                    <a:cubicBezTo>
                      <a:pt x="717042" y="36767"/>
                      <a:pt x="721233" y="36005"/>
                      <a:pt x="725519" y="35338"/>
                    </a:cubicBezTo>
                    <a:close/>
                    <a:moveTo>
                      <a:pt x="1143095" y="31432"/>
                    </a:moveTo>
                    <a:lnTo>
                      <a:pt x="1160811" y="36861"/>
                    </a:lnTo>
                    <a:lnTo>
                      <a:pt x="1154144" y="37433"/>
                    </a:lnTo>
                    <a:lnTo>
                      <a:pt x="1154049" y="37433"/>
                    </a:lnTo>
                    <a:lnTo>
                      <a:pt x="1136332" y="32003"/>
                    </a:lnTo>
                    <a:close/>
                    <a:moveTo>
                      <a:pt x="763905" y="29528"/>
                    </a:moveTo>
                    <a:lnTo>
                      <a:pt x="774097" y="32290"/>
                    </a:lnTo>
                    <a:lnTo>
                      <a:pt x="769430" y="32957"/>
                    </a:lnTo>
                    <a:lnTo>
                      <a:pt x="761333" y="34195"/>
                    </a:lnTo>
                    <a:lnTo>
                      <a:pt x="751046" y="31433"/>
                    </a:lnTo>
                    <a:lnTo>
                      <a:pt x="759238" y="30194"/>
                    </a:lnTo>
                    <a:close/>
                    <a:moveTo>
                      <a:pt x="802767" y="24003"/>
                    </a:moveTo>
                    <a:lnTo>
                      <a:pt x="812768" y="26765"/>
                    </a:lnTo>
                    <a:cubicBezTo>
                      <a:pt x="808482" y="27337"/>
                      <a:pt x="804101" y="27908"/>
                      <a:pt x="799814" y="28575"/>
                    </a:cubicBezTo>
                    <a:lnTo>
                      <a:pt x="789718" y="25813"/>
                    </a:lnTo>
                    <a:cubicBezTo>
                      <a:pt x="794004" y="25241"/>
                      <a:pt x="798386" y="24575"/>
                      <a:pt x="802767" y="24003"/>
                    </a:cubicBezTo>
                    <a:close/>
                    <a:moveTo>
                      <a:pt x="842105" y="18955"/>
                    </a:moveTo>
                    <a:lnTo>
                      <a:pt x="851916" y="21717"/>
                    </a:lnTo>
                    <a:lnTo>
                      <a:pt x="838772" y="23336"/>
                    </a:lnTo>
                    <a:lnTo>
                      <a:pt x="828961" y="20574"/>
                    </a:lnTo>
                    <a:close/>
                    <a:moveTo>
                      <a:pt x="1090136" y="15144"/>
                    </a:moveTo>
                    <a:lnTo>
                      <a:pt x="1107757" y="20573"/>
                    </a:lnTo>
                    <a:lnTo>
                      <a:pt x="1100994" y="21050"/>
                    </a:lnTo>
                    <a:lnTo>
                      <a:pt x="1083373" y="15620"/>
                    </a:lnTo>
                    <a:close/>
                    <a:moveTo>
                      <a:pt x="881920" y="14288"/>
                    </a:moveTo>
                    <a:lnTo>
                      <a:pt x="891540" y="17050"/>
                    </a:lnTo>
                    <a:lnTo>
                      <a:pt x="878300" y="18574"/>
                    </a:lnTo>
                    <a:lnTo>
                      <a:pt x="878205" y="18574"/>
                    </a:lnTo>
                    <a:lnTo>
                      <a:pt x="868585" y="15812"/>
                    </a:lnTo>
                    <a:close/>
                    <a:moveTo>
                      <a:pt x="922115" y="10096"/>
                    </a:moveTo>
                    <a:lnTo>
                      <a:pt x="931450" y="12859"/>
                    </a:lnTo>
                    <a:lnTo>
                      <a:pt x="918115" y="14288"/>
                    </a:lnTo>
                    <a:lnTo>
                      <a:pt x="918115" y="14192"/>
                    </a:lnTo>
                    <a:lnTo>
                      <a:pt x="908685" y="11430"/>
                    </a:lnTo>
                    <a:close/>
                    <a:moveTo>
                      <a:pt x="962787" y="6191"/>
                    </a:moveTo>
                    <a:lnTo>
                      <a:pt x="971931" y="8954"/>
                    </a:lnTo>
                    <a:lnTo>
                      <a:pt x="958406" y="10192"/>
                    </a:lnTo>
                    <a:lnTo>
                      <a:pt x="949166" y="7429"/>
                    </a:lnTo>
                    <a:close/>
                    <a:moveTo>
                      <a:pt x="1003745" y="2667"/>
                    </a:moveTo>
                    <a:lnTo>
                      <a:pt x="1012698" y="5429"/>
                    </a:lnTo>
                    <a:cubicBezTo>
                      <a:pt x="1008126" y="5810"/>
                      <a:pt x="1003554" y="6191"/>
                      <a:pt x="999077" y="6572"/>
                    </a:cubicBezTo>
                    <a:lnTo>
                      <a:pt x="990029" y="3810"/>
                    </a:lnTo>
                    <a:cubicBezTo>
                      <a:pt x="994601" y="3429"/>
                      <a:pt x="999173" y="3048"/>
                      <a:pt x="1003745" y="2667"/>
                    </a:cubicBezTo>
                    <a:close/>
                    <a:moveTo>
                      <a:pt x="1041749" y="0"/>
                    </a:moveTo>
                    <a:lnTo>
                      <a:pt x="1054893" y="4096"/>
                    </a:lnTo>
                    <a:lnTo>
                      <a:pt x="1048131" y="4572"/>
                    </a:lnTo>
                    <a:lnTo>
                      <a:pt x="1043749" y="3239"/>
                    </a:lnTo>
                    <a:lnTo>
                      <a:pt x="1040320" y="3429"/>
                    </a:lnTo>
                    <a:lnTo>
                      <a:pt x="1031462" y="762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21" name="矩形: 圆角 20"/>
          <p:cNvSpPr/>
          <p:nvPr/>
        </p:nvSpPr>
        <p:spPr>
          <a:xfrm>
            <a:off x="8720623" y="5290151"/>
            <a:ext cx="2592678" cy="4813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Text1"/>
          <p:cNvSpPr txBox="1"/>
          <p:nvPr/>
        </p:nvSpPr>
        <p:spPr>
          <a:xfrm>
            <a:off x="8941444" y="5380897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 altLang="en-US" sz="1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Text2"/>
          <p:cNvSpPr txBox="1"/>
          <p:nvPr>
            <p:custDataLst>
              <p:tags r:id="rId3"/>
            </p:custDataLst>
          </p:nvPr>
        </p:nvSpPr>
        <p:spPr>
          <a:xfrm>
            <a:off x="8941444" y="5862223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24" name="Text3"/>
          <p:cNvSpPr txBox="1"/>
          <p:nvPr>
            <p:custDataLst>
              <p:tags r:id="rId4"/>
            </p:custDataLst>
          </p:nvPr>
        </p:nvSpPr>
        <p:spPr>
          <a:xfrm>
            <a:off x="878840" y="1202690"/>
            <a:ext cx="6983095" cy="27400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实时数据优化生产流程</a:t>
            </a:r>
          </a:p>
        </p:txBody>
      </p:sp>
      <p:sp>
        <p:nvSpPr>
          <p:cNvPr id="25" name="Text4"/>
          <p:cNvSpPr txBox="1"/>
          <p:nvPr>
            <p:custDataLst>
              <p:tags r:id="rId5"/>
            </p:custDataLst>
          </p:nvPr>
        </p:nvSpPr>
        <p:spPr>
          <a:xfrm>
            <a:off x="878699" y="4097392"/>
            <a:ext cx="6376614" cy="14346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Real time data optimization of production processes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Rectangle 35-【1】">
            <a:extLst>
              <a:ext uri="{FF2B5EF4-FFF2-40B4-BE49-F238E27FC236}">
                <a16:creationId xmlns:a16="http://schemas.microsoft.com/office/drawing/2014/main" id="{16799F53-2A4C-BFB5-CEAC-648C768308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Shape1">
            <a:extLst>
              <a:ext uri="{FF2B5EF4-FFF2-40B4-BE49-F238E27FC236}">
                <a16:creationId xmlns:a16="http://schemas.microsoft.com/office/drawing/2014/main" id="{053AB807-AA6F-D45B-A703-5F47FF23EF8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508375" y="2360295"/>
            <a:ext cx="1638300" cy="444500"/>
          </a:xfrm>
          <a:custGeom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Shape2">
            <a:extLst>
              <a:ext uri="{FF2B5EF4-FFF2-40B4-BE49-F238E27FC236}">
                <a16:creationId xmlns:a16="http://schemas.microsoft.com/office/drawing/2014/main" id="{1DB42F2E-13B8-3128-C84B-BDA68ED26A87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170420" y="2360295"/>
            <a:ext cx="757555" cy="1020445"/>
          </a:xfrm>
          <a:custGeom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Shape3">
            <a:extLst>
              <a:ext uri="{FF2B5EF4-FFF2-40B4-BE49-F238E27FC236}">
                <a16:creationId xmlns:a16="http://schemas.microsoft.com/office/drawing/2014/main" id="{1AB9F820-E4F8-1EB6-6B60-0E277881710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513830" y="4954905"/>
            <a:ext cx="1352550" cy="444500"/>
          </a:xfrm>
          <a:custGeom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Shape4">
            <a:extLst>
              <a:ext uri="{FF2B5EF4-FFF2-40B4-BE49-F238E27FC236}">
                <a16:creationId xmlns:a16="http://schemas.microsoft.com/office/drawing/2014/main" id="{281774CA-0BD2-AFB7-68F3-AFFB2D9A99B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508375" y="4675505"/>
            <a:ext cx="1014095" cy="294005"/>
          </a:xfrm>
          <a:custGeom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Text1">
            <a:extLst>
              <a:ext uri="{FF2B5EF4-FFF2-40B4-BE49-F238E27FC236}">
                <a16:creationId xmlns:a16="http://schemas.microsoft.com/office/drawing/2014/main" id="{C4DA4208-A3F6-8966-B0CF-F0686A8A7E1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71610" y="223083"/>
            <a:ext cx="950589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关键指标动态监控体系</a:t>
            </a:r>
          </a:p>
        </p:txBody>
      </p:sp>
      <p:sp>
        <p:nvSpPr>
          <p:cNvPr id="41" name="椭圆 40-【1】">
            <a:extLst>
              <a:ext uri="{FF2B5EF4-FFF2-40B4-BE49-F238E27FC236}">
                <a16:creationId xmlns:a16="http://schemas.microsoft.com/office/drawing/2014/main" id="{C50E94E6-80E1-44CA-FF3E-19147E7049D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椭圆 41-【1】">
            <a:extLst>
              <a:ext uri="{FF2B5EF4-FFF2-40B4-BE49-F238E27FC236}">
                <a16:creationId xmlns:a16="http://schemas.microsoft.com/office/drawing/2014/main" id="{31A010F1-9EB8-D407-186A-C626EE749A0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hape5">
            <a:extLst>
              <a:ext uri="{FF2B5EF4-FFF2-40B4-BE49-F238E27FC236}">
                <a16:creationId xmlns:a16="http://schemas.microsoft.com/office/drawing/2014/main" id="{2CAB40EF-B6A9-D419-BA68-6CAED1559596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18126" y="2245786"/>
            <a:ext cx="1024467" cy="102234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椭圆 3-【1】">
            <a:extLst>
              <a:ext uri="{FF2B5EF4-FFF2-40B4-BE49-F238E27FC236}">
                <a16:creationId xmlns:a16="http://schemas.microsoft.com/office/drawing/2014/main" id="{F26AA2B2-312B-1E3A-0BD6-D4FCF30E9BB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55713" y="3685121"/>
            <a:ext cx="766233" cy="766233"/>
          </a:xfrm>
          <a:prstGeom prst="ellipse">
            <a:avLst/>
          </a:prstGeom>
          <a:solidFill>
            <a:schemeClr val="tx2"/>
          </a:solidFill>
          <a:ln w="9525" cmpd="sng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Shape6">
            <a:extLst>
              <a:ext uri="{FF2B5EF4-FFF2-40B4-BE49-F238E27FC236}">
                <a16:creationId xmlns:a16="http://schemas.microsoft.com/office/drawing/2014/main" id="{3AA52F07-B6A5-73DB-E855-86C989F0D2D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26228" y="3553887"/>
            <a:ext cx="1022351" cy="102234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Shape7">
            <a:extLst>
              <a:ext uri="{FF2B5EF4-FFF2-40B4-BE49-F238E27FC236}">
                <a16:creationId xmlns:a16="http://schemas.microsoft.com/office/drawing/2014/main" id="{19D51A57-458C-A808-E65D-9DB7697E87CB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12145" y="3553887"/>
            <a:ext cx="1022349" cy="102234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Shape8">
            <a:extLst>
              <a:ext uri="{FF2B5EF4-FFF2-40B4-BE49-F238E27FC236}">
                <a16:creationId xmlns:a16="http://schemas.microsoft.com/office/drawing/2014/main" id="{2866C731-4393-6EC3-3407-0DC79EAA3F7C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18126" y="4859868"/>
            <a:ext cx="1024467" cy="102446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4" name="组合 13-【1】">
            <a:extLst>
              <a:ext uri="{FF2B5EF4-FFF2-40B4-BE49-F238E27FC236}">
                <a16:creationId xmlns:a16="http://schemas.microsoft.com/office/drawing/2014/main" id="{CF8676CE-1E00-983D-3E1F-E5FD677D7268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5153025" y="3392805"/>
            <a:ext cx="1353820" cy="1353820"/>
            <a:chOff x="8520" y="4938"/>
            <a:chExt cx="2132" cy="2132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B93B231-617C-9658-4A6F-7FA9C5DC353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0510" y="5862"/>
              <a:ext cx="143" cy="287"/>
            </a:xfrm>
            <a:custGeom>
              <a:gdLst>
                <a:gd name="T0" fmla="*/ 0 w 43"/>
                <a:gd name="T1" fmla="*/ 0 h 86"/>
                <a:gd name="T2" fmla="*/ 43 w 43"/>
                <a:gd name="T3" fmla="*/ 43 h 86"/>
                <a:gd name="T4" fmla="*/ 0 w 43"/>
                <a:gd name="T5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E4ED4EC-255F-D64E-FC64-D3468A35619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8520" y="5862"/>
              <a:ext cx="143" cy="287"/>
            </a:xfrm>
            <a:custGeom>
              <a:gdLst>
                <a:gd name="T0" fmla="*/ 43 w 43"/>
                <a:gd name="T1" fmla="*/ 86 h 86"/>
                <a:gd name="T2" fmla="*/ 0 w 43"/>
                <a:gd name="T3" fmla="*/ 43 h 86"/>
                <a:gd name="T4" fmla="*/ 43 w 43"/>
                <a:gd name="T5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9061FA9-1899-8E35-DBF7-EB4863D17C7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9443" y="6928"/>
              <a:ext cx="287" cy="143"/>
            </a:xfrm>
            <a:custGeom>
              <a:gdLst>
                <a:gd name="T0" fmla="*/ 86 w 86"/>
                <a:gd name="T1" fmla="*/ 0 h 43"/>
                <a:gd name="T2" fmla="*/ 43 w 86"/>
                <a:gd name="T3" fmla="*/ 43 h 43"/>
                <a:gd name="T4" fmla="*/ 0 w 86"/>
                <a:gd name="T5" fmla="*/ 0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F88FEA9-F4B1-C473-638F-25CBFDFC56A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9443" y="4938"/>
              <a:ext cx="287" cy="143"/>
            </a:xfrm>
            <a:custGeom>
              <a:gdLst>
                <a:gd name="T0" fmla="*/ 0 w 86"/>
                <a:gd name="T1" fmla="*/ 43 h 43"/>
                <a:gd name="T2" fmla="*/ 43 w 86"/>
                <a:gd name="T3" fmla="*/ 0 h 43"/>
                <a:gd name="T4" fmla="*/ 86 w 86"/>
                <a:gd name="T5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9" name="Shape9">
            <a:extLst>
              <a:ext uri="{FF2B5EF4-FFF2-40B4-BE49-F238E27FC236}">
                <a16:creationId xmlns:a16="http://schemas.microsoft.com/office/drawing/2014/main" id="{5C121983-ED45-65E7-2D40-36A493E79BA7}"/>
              </a:ext>
            </a:extLst>
          </p:cNvPr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5658909" y="2578100"/>
            <a:ext cx="372533" cy="381000"/>
          </a:xfrm>
          <a:custGeom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0" name="Shape10">
            <a:extLst>
              <a:ext uri="{FF2B5EF4-FFF2-40B4-BE49-F238E27FC236}">
                <a16:creationId xmlns:a16="http://schemas.microsoft.com/office/drawing/2014/main" id="{93466B2B-1807-517A-7BBB-80E6D8C25009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4308476" y="3839637"/>
            <a:ext cx="469900" cy="478367"/>
            <a:chExt cx="276" cy="281"/>
          </a:xfrm>
          <a:solidFill>
            <a:schemeClr val="accent1"/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5B8D303-7E7F-E7D1-12AB-74D6F7CE315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0" y="0"/>
              <a:ext cx="276" cy="203"/>
            </a:xfrm>
            <a:custGeom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0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3B433BB-2C2C-D986-24FD-DAD4C795800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84" y="115"/>
              <a:ext cx="108" cy="166"/>
            </a:xfrm>
            <a:custGeom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3" name="Shape11">
            <a:extLst>
              <a:ext uri="{FF2B5EF4-FFF2-40B4-BE49-F238E27FC236}">
                <a16:creationId xmlns:a16="http://schemas.microsoft.com/office/drawing/2014/main" id="{5058B3E7-05EE-9E30-8296-902468B9415B}"/>
              </a:ext>
            </a:extLst>
          </p:cNvPr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5631394" y="5171019"/>
            <a:ext cx="414867" cy="440267"/>
          </a:xfrm>
          <a:custGeom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4" name="Shape12">
            <a:extLst>
              <a:ext uri="{FF2B5EF4-FFF2-40B4-BE49-F238E27FC236}">
                <a16:creationId xmlns:a16="http://schemas.microsoft.com/office/drawing/2014/main" id="{E104DD55-F995-21B4-C31C-51C678D4F902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6941611" y="3873502"/>
            <a:ext cx="410633" cy="351367"/>
            <a:chExt cx="280" cy="240"/>
          </a:xfrm>
          <a:solidFill>
            <a:schemeClr val="accent1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1207C7B-B9C2-5D85-0BEB-BC7D9AF1562A}"/>
                </a:ext>
              </a:extLst>
            </p:cNvPr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280" cy="240"/>
            </a:xfrm>
            <a:custGeom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F95B4FC-3F14-5DB3-ED30-4563F12AEB76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112" y="100"/>
              <a:ext cx="88" cy="88"/>
            </a:xfrm>
            <a:custGeom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7" name="任意多边形 27-【1】">
            <a:extLst>
              <a:ext uri="{FF2B5EF4-FFF2-40B4-BE49-F238E27FC236}">
                <a16:creationId xmlns:a16="http://schemas.microsoft.com/office/drawing/2014/main" id="{AB9E5C0B-BC23-4EC3-D254-53FB526C0EFF}"/>
              </a:ext>
            </a:extLst>
          </p:cNvPr>
          <p:cNvSpPr>
            <a:spLocks noEditPoints="1"/>
          </p:cNvSpPr>
          <p:nvPr>
            <p:custDataLst>
              <p:tags r:id="rId29"/>
            </p:custDataLst>
          </p:nvPr>
        </p:nvSpPr>
        <p:spPr bwMode="auto">
          <a:xfrm>
            <a:off x="5684311" y="3926419"/>
            <a:ext cx="309033" cy="287867"/>
          </a:xfrm>
          <a:custGeom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Text2">
            <a:extLst>
              <a:ext uri="{FF2B5EF4-FFF2-40B4-BE49-F238E27FC236}">
                <a16:creationId xmlns:a16="http://schemas.microsoft.com/office/drawing/2014/main" id="{FA0711A1-5BA7-2A2C-2F60-F16773BDBF3F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18561" y="4255349"/>
            <a:ext cx="2437271" cy="52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智能决策优化流程</a:t>
            </a:r>
          </a:p>
        </p:txBody>
      </p:sp>
      <p:sp>
        <p:nvSpPr>
          <p:cNvPr id="29" name="Text3">
            <a:extLst>
              <a:ext uri="{FF2B5EF4-FFF2-40B4-BE49-F238E27FC236}">
                <a16:creationId xmlns:a16="http://schemas.microsoft.com/office/drawing/2014/main" id="{9EC14805-4D45-7D5E-1831-5B615F34A927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47775" y="4775200"/>
            <a:ext cx="3129915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结合AI算法，数字孪生提供智能决策支持，优化生产调度，实现资源利用率提升18%，推动生产流程持续优化。</a:t>
            </a:r>
          </a:p>
        </p:txBody>
      </p:sp>
      <p:sp>
        <p:nvSpPr>
          <p:cNvPr id="30" name="Text4">
            <a:extLst>
              <a:ext uri="{FF2B5EF4-FFF2-40B4-BE49-F238E27FC236}">
                <a16:creationId xmlns:a16="http://schemas.microsoft.com/office/drawing/2014/main" id="{F9BBB5E4-08C5-D7FF-D532-8A933A95CAF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89379" y="4366646"/>
            <a:ext cx="3268394" cy="52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预测性维护降故障</a:t>
            </a:r>
          </a:p>
        </p:txBody>
      </p:sp>
      <p:sp>
        <p:nvSpPr>
          <p:cNvPr id="31" name="Text5">
            <a:extLst>
              <a:ext uri="{FF2B5EF4-FFF2-40B4-BE49-F238E27FC236}">
                <a16:creationId xmlns:a16="http://schemas.microsoft.com/office/drawing/2014/main" id="{325DAEF9-4120-C6EB-7009-D6FD538917BF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99209" y="4886497"/>
            <a:ext cx="3129915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数字孪生技术预测设备故障，提前维护减少停机时间30%，降低维修成本25%，保障生产连续性。</a:t>
            </a:r>
          </a:p>
        </p:txBody>
      </p:sp>
      <p:sp>
        <p:nvSpPr>
          <p:cNvPr id="32" name="Text6">
            <a:extLst>
              <a:ext uri="{FF2B5EF4-FFF2-40B4-BE49-F238E27FC236}">
                <a16:creationId xmlns:a16="http://schemas.microsoft.com/office/drawing/2014/main" id="{01ACCAE3-D80B-2949-4810-D911FD97671D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094422" y="2053018"/>
            <a:ext cx="3268394" cy="52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动态调整生产参数</a:t>
            </a:r>
          </a:p>
        </p:txBody>
      </p:sp>
      <p:sp>
        <p:nvSpPr>
          <p:cNvPr id="33" name="Text7">
            <a:extLst>
              <a:ext uri="{FF2B5EF4-FFF2-40B4-BE49-F238E27FC236}">
                <a16:creationId xmlns:a16="http://schemas.microsoft.com/office/drawing/2014/main" id="{9C2281BF-BEEE-E6CA-2C08-5687A3740CDD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109842" y="2578100"/>
            <a:ext cx="3129915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基于实时数据，数字孪生模型动态调整生产线参数，减少次品率15%，提高生产效率10%，确保生产流程高效运行。</a:t>
            </a:r>
          </a:p>
        </p:txBody>
      </p:sp>
      <p:sp>
        <p:nvSpPr>
          <p:cNvPr id="34" name="Text8">
            <a:extLst>
              <a:ext uri="{FF2B5EF4-FFF2-40B4-BE49-F238E27FC236}">
                <a16:creationId xmlns:a16="http://schemas.microsoft.com/office/drawing/2014/main" id="{81E41CFD-90CD-6472-6BF6-D83ADDFC661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29026" y="2051264"/>
            <a:ext cx="2437271" cy="52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数字孪生提升监控</a:t>
            </a:r>
          </a:p>
        </p:txBody>
      </p:sp>
      <p:sp>
        <p:nvSpPr>
          <p:cNvPr id="35" name="Text9">
            <a:extLst>
              <a:ext uri="{FF2B5EF4-FFF2-40B4-BE49-F238E27FC236}">
                <a16:creationId xmlns:a16="http://schemas.microsoft.com/office/drawing/2014/main" id="{2BD15FAC-9BD9-00F6-57D4-DD31CCE648A4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158240" y="2571115"/>
            <a:ext cx="3129915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数字孪生技术实现生产流程实时模拟，关键指标监控精度提升至95%，预警响应速度加快20%，有效优化生产流程。</a:t>
            </a:r>
          </a:p>
        </p:txBody>
      </p:sp>
      <p:grpSp>
        <p:nvGrpSpPr>
          <p:cNvPr id="9" name="Text10">
            <a:extLst>
              <a:ext uri="{FF2B5EF4-FFF2-40B4-BE49-F238E27FC236}">
                <a16:creationId xmlns:a16="http://schemas.microsoft.com/office/drawing/2014/main" id="{C8C95697-6AFE-BE71-F5D5-8C1A128DAFED}"/>
              </a:ext>
            </a:extLst>
          </p:cNvPr>
          <p:cNvGrpSpPr/>
          <p:nvPr>
            <p:custDataLst>
              <p:tags r:id="rId38"/>
            </p:custDataLst>
          </p:nvPr>
        </p:nvGrpSpPr>
        <p:grpSpPr>
          <a:xfrm>
            <a:off x="262492" y="349430"/>
            <a:ext cx="599190" cy="499325"/>
            <a:chOff x="262492" y="349430"/>
            <a:chExt cx="599190" cy="499325"/>
          </a:xfrm>
        </p:grpSpPr>
        <p:sp>
          <p:nvSpPr>
            <p:cNvPr id="2" name="箭头: 五边形 1">
              <a:extLst>
                <a:ext uri="{FF2B5EF4-FFF2-40B4-BE49-F238E27FC236}">
                  <a16:creationId xmlns:a16="http://schemas.microsoft.com/office/drawing/2014/main" id="{E245E75F-9637-CD95-149A-73E6239B894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2492" y="349430"/>
              <a:ext cx="499325" cy="49932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箭头: 五边形 2">
              <a:extLst>
                <a:ext uri="{FF2B5EF4-FFF2-40B4-BE49-F238E27FC236}">
                  <a16:creationId xmlns:a16="http://schemas.microsoft.com/office/drawing/2014/main" id="{460FC790-60BB-1A6B-8AE7-A872AE598A63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62222" y="349430"/>
              <a:ext cx="399460" cy="399460"/>
            </a:xfrm>
            <a:prstGeom prst="homePlate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41"/>
      <p:tags r:id="rId42"/>
    </p:custDataLst>
    <p:extLst>
      <p:ext uri="{BB962C8B-B14F-4D97-AF65-F5344CB8AC3E}">
        <p14:creationId val="837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Text1"/>
          <p:cNvCxnSpPr/>
          <p:nvPr>
            <p:custDataLst>
              <p:tags r:id="rId3"/>
            </p:custDataLst>
          </p:nvPr>
        </p:nvCxnSpPr>
        <p:spPr>
          <a:xfrm flipH="1">
            <a:off x="1948825" y="3038781"/>
            <a:ext cx="0" cy="1118547"/>
          </a:xfrm>
          <a:prstGeom prst="line">
            <a:avLst/>
          </a:prstGeom>
          <a:ln w="3492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2"/>
          <p:cNvSpPr/>
          <p:nvPr>
            <p:custDataLst>
              <p:tags r:id="rId4"/>
            </p:custDataLst>
          </p:nvPr>
        </p:nvSpPr>
        <p:spPr>
          <a:xfrm rot="10800000">
            <a:off x="1252207" y="1975659"/>
            <a:ext cx="1414504" cy="1555720"/>
          </a:xfrm>
          <a:custGeom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Text3"/>
          <p:cNvCxnSpPr/>
          <p:nvPr>
            <p:custDataLst>
              <p:tags r:id="rId5"/>
            </p:custDataLst>
          </p:nvPr>
        </p:nvCxnSpPr>
        <p:spPr>
          <a:xfrm flipH="1">
            <a:off x="4733458" y="2996249"/>
            <a:ext cx="0" cy="1161079"/>
          </a:xfrm>
          <a:prstGeom prst="line">
            <a:avLst/>
          </a:prstGeom>
          <a:ln w="349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4"/>
          <p:cNvSpPr/>
          <p:nvPr>
            <p:custDataLst>
              <p:tags r:id="rId6"/>
            </p:custDataLst>
          </p:nvPr>
        </p:nvSpPr>
        <p:spPr>
          <a:xfrm rot="10800000">
            <a:off x="4023820" y="1483061"/>
            <a:ext cx="1414504" cy="1555720"/>
          </a:xfrm>
          <a:custGeom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Text5"/>
          <p:cNvCxnSpPr/>
          <p:nvPr>
            <p:custDataLst>
              <p:tags r:id="rId7"/>
            </p:custDataLst>
          </p:nvPr>
        </p:nvCxnSpPr>
        <p:spPr>
          <a:xfrm flipH="1">
            <a:off x="7461512" y="3038781"/>
            <a:ext cx="0" cy="1118547"/>
          </a:xfrm>
          <a:prstGeom prst="line">
            <a:avLst/>
          </a:prstGeom>
          <a:ln w="3492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6"/>
          <p:cNvSpPr/>
          <p:nvPr>
            <p:custDataLst>
              <p:tags r:id="rId8"/>
            </p:custDataLst>
          </p:nvPr>
        </p:nvSpPr>
        <p:spPr>
          <a:xfrm rot="10800000">
            <a:off x="6764894" y="1975659"/>
            <a:ext cx="1414504" cy="1555720"/>
          </a:xfrm>
          <a:custGeom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Text7"/>
          <p:cNvCxnSpPr/>
          <p:nvPr>
            <p:custDataLst>
              <p:tags r:id="rId9"/>
            </p:custDataLst>
          </p:nvPr>
        </p:nvCxnSpPr>
        <p:spPr>
          <a:xfrm flipH="1">
            <a:off x="10193823" y="2996249"/>
            <a:ext cx="0" cy="980325"/>
          </a:xfrm>
          <a:prstGeom prst="line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8"/>
          <p:cNvSpPr/>
          <p:nvPr>
            <p:custDataLst>
              <p:tags r:id="rId10"/>
            </p:custDataLst>
          </p:nvPr>
        </p:nvSpPr>
        <p:spPr>
          <a:xfrm rot="10800000">
            <a:off x="9479112" y="1483061"/>
            <a:ext cx="1414504" cy="1555720"/>
          </a:xfrm>
          <a:custGeom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79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9"/>
          <p:cNvSpPr/>
          <p:nvPr>
            <p:custDataLst>
              <p:tags r:id="rId11"/>
            </p:custDataLst>
          </p:nvPr>
        </p:nvSpPr>
        <p:spPr>
          <a:xfrm>
            <a:off x="1632377" y="3771833"/>
            <a:ext cx="671960" cy="671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10"/>
          <p:cNvSpPr/>
          <p:nvPr>
            <p:custDataLst>
              <p:tags r:id="rId12"/>
            </p:custDataLst>
          </p:nvPr>
        </p:nvSpPr>
        <p:spPr>
          <a:xfrm>
            <a:off x="4398917" y="3771833"/>
            <a:ext cx="671960" cy="671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11"/>
          <p:cNvSpPr/>
          <p:nvPr>
            <p:custDataLst>
              <p:tags r:id="rId13"/>
            </p:custDataLst>
          </p:nvPr>
        </p:nvSpPr>
        <p:spPr>
          <a:xfrm>
            <a:off x="7143625" y="3771833"/>
            <a:ext cx="671960" cy="671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12"/>
          <p:cNvSpPr/>
          <p:nvPr>
            <p:custDataLst>
              <p:tags r:id="rId14"/>
            </p:custDataLst>
          </p:nvPr>
        </p:nvSpPr>
        <p:spPr>
          <a:xfrm>
            <a:off x="9857843" y="3771833"/>
            <a:ext cx="671960" cy="6719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Shape1"/>
          <p:cNvGrpSpPr/>
          <p:nvPr>
            <p:custDataLst>
              <p:tags r:id="rId15"/>
            </p:custDataLst>
          </p:nvPr>
        </p:nvGrpSpPr>
        <p:grpSpPr>
          <a:xfrm>
            <a:off x="9919343" y="1920415"/>
            <a:ext cx="548959" cy="548959"/>
            <a:chOff x="1928427" y="-1529876"/>
            <a:chExt cx="1960563" cy="1960563"/>
          </a:xfrm>
          <a:solidFill>
            <a:schemeClr val="bg1"/>
          </a:solidFill>
        </p:grpSpPr>
        <p:sp>
          <p:nvSpPr>
            <p:cNvPr id="23" name="Freeform 19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200014" y="-256700"/>
              <a:ext cx="265113" cy="260350"/>
            </a:xfrm>
            <a:custGeom>
              <a:gdLst>
                <a:gd name="T0" fmla="*/ 78 w 156"/>
                <a:gd name="T1" fmla="*/ 0 h 154"/>
                <a:gd name="T2" fmla="*/ 0 w 156"/>
                <a:gd name="T3" fmla="*/ 77 h 154"/>
                <a:gd name="T4" fmla="*/ 78 w 156"/>
                <a:gd name="T5" fmla="*/ 154 h 154"/>
                <a:gd name="T6" fmla="*/ 156 w 156"/>
                <a:gd name="T7" fmla="*/ 77 h 154"/>
                <a:gd name="T8" fmla="*/ 78 w 156"/>
                <a:gd name="T9" fmla="*/ 0 h 154"/>
                <a:gd name="T10" fmla="*/ 78 w 156"/>
                <a:gd name="T11" fmla="*/ 116 h 154"/>
                <a:gd name="T12" fmla="*/ 39 w 156"/>
                <a:gd name="T13" fmla="*/ 77 h 154"/>
                <a:gd name="T14" fmla="*/ 78 w 156"/>
                <a:gd name="T15" fmla="*/ 39 h 154"/>
                <a:gd name="T16" fmla="*/ 117 w 156"/>
                <a:gd name="T17" fmla="*/ 77 h 154"/>
                <a:gd name="T18" fmla="*/ 78 w 156"/>
                <a:gd name="T19" fmla="*/ 116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6" y="120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350702" y="-256700"/>
              <a:ext cx="263525" cy="260350"/>
            </a:xfrm>
            <a:custGeom>
              <a:gdLst>
                <a:gd name="T0" fmla="*/ 78 w 155"/>
                <a:gd name="T1" fmla="*/ 0 h 154"/>
                <a:gd name="T2" fmla="*/ 0 w 155"/>
                <a:gd name="T3" fmla="*/ 77 h 154"/>
                <a:gd name="T4" fmla="*/ 78 w 155"/>
                <a:gd name="T5" fmla="*/ 154 h 154"/>
                <a:gd name="T6" fmla="*/ 155 w 155"/>
                <a:gd name="T7" fmla="*/ 77 h 154"/>
                <a:gd name="T8" fmla="*/ 78 w 155"/>
                <a:gd name="T9" fmla="*/ 0 h 154"/>
                <a:gd name="T10" fmla="*/ 78 w 155"/>
                <a:gd name="T11" fmla="*/ 116 h 154"/>
                <a:gd name="T12" fmla="*/ 39 w 155"/>
                <a:gd name="T13" fmla="*/ 77 h 154"/>
                <a:gd name="T14" fmla="*/ 78 w 155"/>
                <a:gd name="T15" fmla="*/ 39 h 154"/>
                <a:gd name="T16" fmla="*/ 117 w 155"/>
                <a:gd name="T17" fmla="*/ 77 h 154"/>
                <a:gd name="T18" fmla="*/ 78 w 155"/>
                <a:gd name="T19" fmla="*/ 116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5" y="120"/>
                    <a:pt x="155" y="77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2711064" y="-288450"/>
              <a:ext cx="393700" cy="65088"/>
            </a:xfrm>
            <a:custGeom>
              <a:gdLst>
                <a:gd name="T0" fmla="*/ 213 w 232"/>
                <a:gd name="T1" fmla="*/ 0 h 38"/>
                <a:gd name="T2" fmla="*/ 20 w 232"/>
                <a:gd name="T3" fmla="*/ 0 h 38"/>
                <a:gd name="T4" fmla="*/ 0 w 232"/>
                <a:gd name="T5" fmla="*/ 19 h 38"/>
                <a:gd name="T6" fmla="*/ 20 w 232"/>
                <a:gd name="T7" fmla="*/ 38 h 38"/>
                <a:gd name="T8" fmla="*/ 213 w 232"/>
                <a:gd name="T9" fmla="*/ 38 h 38"/>
                <a:gd name="T10" fmla="*/ 232 w 232"/>
                <a:gd name="T11" fmla="*/ 19 h 38"/>
                <a:gd name="T12" fmla="*/ 213 w 232"/>
                <a:gd name="T13" fmla="*/ 0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8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32" y="30"/>
                    <a:pt x="232" y="19"/>
                  </a:cubicBezTo>
                  <a:cubicBezTo>
                    <a:pt x="232" y="8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2711064" y="-158275"/>
              <a:ext cx="393700" cy="66675"/>
            </a:xfrm>
            <a:custGeom>
              <a:gdLst>
                <a:gd name="T0" fmla="*/ 213 w 232"/>
                <a:gd name="T1" fmla="*/ 0 h 39"/>
                <a:gd name="T2" fmla="*/ 20 w 232"/>
                <a:gd name="T3" fmla="*/ 0 h 39"/>
                <a:gd name="T4" fmla="*/ 0 w 232"/>
                <a:gd name="T5" fmla="*/ 19 h 39"/>
                <a:gd name="T6" fmla="*/ 20 w 232"/>
                <a:gd name="T7" fmla="*/ 39 h 39"/>
                <a:gd name="T8" fmla="*/ 213 w 232"/>
                <a:gd name="T9" fmla="*/ 39 h 39"/>
                <a:gd name="T10" fmla="*/ 232 w 232"/>
                <a:gd name="T11" fmla="*/ 19 h 39"/>
                <a:gd name="T12" fmla="*/ 213 w 232"/>
                <a:gd name="T13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9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23" y="39"/>
                    <a:pt x="232" y="30"/>
                    <a:pt x="232" y="19"/>
                  </a:cubicBezTo>
                  <a:cubicBezTo>
                    <a:pt x="232" y="9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2418964" y="-842488"/>
              <a:ext cx="260350" cy="260350"/>
            </a:xfrm>
            <a:custGeom>
              <a:gdLst>
                <a:gd name="T0" fmla="*/ 135 w 154"/>
                <a:gd name="T1" fmla="*/ 0 h 154"/>
                <a:gd name="T2" fmla="*/ 0 w 154"/>
                <a:gd name="T3" fmla="*/ 135 h 154"/>
                <a:gd name="T4" fmla="*/ 19 w 154"/>
                <a:gd name="T5" fmla="*/ 154 h 154"/>
                <a:gd name="T6" fmla="*/ 38 w 154"/>
                <a:gd name="T7" fmla="*/ 135 h 154"/>
                <a:gd name="T8" fmla="*/ 135 w 154"/>
                <a:gd name="T9" fmla="*/ 38 h 154"/>
                <a:gd name="T10" fmla="*/ 154 w 154"/>
                <a:gd name="T11" fmla="*/ 19 h 154"/>
                <a:gd name="T12" fmla="*/ 135 w 154"/>
                <a:gd name="T13" fmla="*/ 0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145"/>
                    <a:pt x="8" y="154"/>
                    <a:pt x="19" y="154"/>
                  </a:cubicBezTo>
                  <a:cubicBezTo>
                    <a:pt x="30" y="154"/>
                    <a:pt x="38" y="145"/>
                    <a:pt x="38" y="135"/>
                  </a:cubicBezTo>
                  <a:cubicBezTo>
                    <a:pt x="38" y="81"/>
                    <a:pt x="82" y="38"/>
                    <a:pt x="135" y="38"/>
                  </a:cubicBezTo>
                  <a:cubicBezTo>
                    <a:pt x="145" y="38"/>
                    <a:pt x="154" y="30"/>
                    <a:pt x="154" y="19"/>
                  </a:cubicBezTo>
                  <a:cubicBezTo>
                    <a:pt x="154" y="8"/>
                    <a:pt x="14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928427" y="-1529876"/>
              <a:ext cx="1960563" cy="1960563"/>
            </a:xfrm>
            <a:custGeom>
              <a:gdLst>
                <a:gd name="T0" fmla="*/ 1081 w 1159"/>
                <a:gd name="T1" fmla="*/ 316 h 1159"/>
                <a:gd name="T2" fmla="*/ 1081 w 1159"/>
                <a:gd name="T3" fmla="*/ 154 h 1159"/>
                <a:gd name="T4" fmla="*/ 927 w 1159"/>
                <a:gd name="T5" fmla="*/ 0 h 1159"/>
                <a:gd name="T6" fmla="*/ 232 w 1159"/>
                <a:gd name="T7" fmla="*/ 0 h 1159"/>
                <a:gd name="T8" fmla="*/ 77 w 1159"/>
                <a:gd name="T9" fmla="*/ 154 h 1159"/>
                <a:gd name="T10" fmla="*/ 77 w 1159"/>
                <a:gd name="T11" fmla="*/ 316 h 1159"/>
                <a:gd name="T12" fmla="*/ 0 w 1159"/>
                <a:gd name="T13" fmla="*/ 425 h 1159"/>
                <a:gd name="T14" fmla="*/ 0 w 1159"/>
                <a:gd name="T15" fmla="*/ 618 h 1159"/>
                <a:gd name="T16" fmla="*/ 77 w 1159"/>
                <a:gd name="T17" fmla="*/ 727 h 1159"/>
                <a:gd name="T18" fmla="*/ 77 w 1159"/>
                <a:gd name="T19" fmla="*/ 978 h 1159"/>
                <a:gd name="T20" fmla="*/ 251 w 1159"/>
                <a:gd name="T21" fmla="*/ 1159 h 1159"/>
                <a:gd name="T22" fmla="*/ 413 w 1159"/>
                <a:gd name="T23" fmla="*/ 1042 h 1159"/>
                <a:gd name="T24" fmla="*/ 746 w 1159"/>
                <a:gd name="T25" fmla="*/ 1042 h 1159"/>
                <a:gd name="T26" fmla="*/ 908 w 1159"/>
                <a:gd name="T27" fmla="*/ 1159 h 1159"/>
                <a:gd name="T28" fmla="*/ 1081 w 1159"/>
                <a:gd name="T29" fmla="*/ 978 h 1159"/>
                <a:gd name="T30" fmla="*/ 1081 w 1159"/>
                <a:gd name="T31" fmla="*/ 727 h 1159"/>
                <a:gd name="T32" fmla="*/ 1159 w 1159"/>
                <a:gd name="T33" fmla="*/ 618 h 1159"/>
                <a:gd name="T34" fmla="*/ 1159 w 1159"/>
                <a:gd name="T35" fmla="*/ 425 h 1159"/>
                <a:gd name="T36" fmla="*/ 1081 w 1159"/>
                <a:gd name="T37" fmla="*/ 316 h 1159"/>
                <a:gd name="T38" fmla="*/ 1081 w 1159"/>
                <a:gd name="T39" fmla="*/ 618 h 1159"/>
                <a:gd name="T40" fmla="*/ 1043 w 1159"/>
                <a:gd name="T41" fmla="*/ 657 h 1159"/>
                <a:gd name="T42" fmla="*/ 1004 w 1159"/>
                <a:gd name="T43" fmla="*/ 657 h 1159"/>
                <a:gd name="T44" fmla="*/ 1004 w 1159"/>
                <a:gd name="T45" fmla="*/ 978 h 1159"/>
                <a:gd name="T46" fmla="*/ 908 w 1159"/>
                <a:gd name="T47" fmla="*/ 1081 h 1159"/>
                <a:gd name="T48" fmla="*/ 811 w 1159"/>
                <a:gd name="T49" fmla="*/ 978 h 1159"/>
                <a:gd name="T50" fmla="*/ 811 w 1159"/>
                <a:gd name="T51" fmla="*/ 965 h 1159"/>
                <a:gd name="T52" fmla="*/ 347 w 1159"/>
                <a:gd name="T53" fmla="*/ 965 h 1159"/>
                <a:gd name="T54" fmla="*/ 347 w 1159"/>
                <a:gd name="T55" fmla="*/ 978 h 1159"/>
                <a:gd name="T56" fmla="*/ 251 w 1159"/>
                <a:gd name="T57" fmla="*/ 1081 h 1159"/>
                <a:gd name="T58" fmla="*/ 155 w 1159"/>
                <a:gd name="T59" fmla="*/ 978 h 1159"/>
                <a:gd name="T60" fmla="*/ 155 w 1159"/>
                <a:gd name="T61" fmla="*/ 657 h 1159"/>
                <a:gd name="T62" fmla="*/ 116 w 1159"/>
                <a:gd name="T63" fmla="*/ 657 h 1159"/>
                <a:gd name="T64" fmla="*/ 77 w 1159"/>
                <a:gd name="T65" fmla="*/ 618 h 1159"/>
                <a:gd name="T66" fmla="*/ 77 w 1159"/>
                <a:gd name="T67" fmla="*/ 425 h 1159"/>
                <a:gd name="T68" fmla="*/ 116 w 1159"/>
                <a:gd name="T69" fmla="*/ 386 h 1159"/>
                <a:gd name="T70" fmla="*/ 154 w 1159"/>
                <a:gd name="T71" fmla="*/ 386 h 1159"/>
                <a:gd name="T72" fmla="*/ 154 w 1159"/>
                <a:gd name="T73" fmla="*/ 270 h 1159"/>
                <a:gd name="T74" fmla="*/ 270 w 1159"/>
                <a:gd name="T75" fmla="*/ 155 h 1159"/>
                <a:gd name="T76" fmla="*/ 888 w 1159"/>
                <a:gd name="T77" fmla="*/ 155 h 1159"/>
                <a:gd name="T78" fmla="*/ 1004 w 1159"/>
                <a:gd name="T79" fmla="*/ 270 h 1159"/>
                <a:gd name="T80" fmla="*/ 1004 w 1159"/>
                <a:gd name="T81" fmla="*/ 386 h 1159"/>
                <a:gd name="T82" fmla="*/ 1043 w 1159"/>
                <a:gd name="T83" fmla="*/ 386 h 1159"/>
                <a:gd name="T84" fmla="*/ 1081 w 1159"/>
                <a:gd name="T85" fmla="*/ 425 h 1159"/>
                <a:gd name="T86" fmla="*/ 1081 w 1159"/>
                <a:gd name="T87" fmla="*/ 618 h 1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9" h="1159">
                  <a:moveTo>
                    <a:pt x="1081" y="316"/>
                  </a:moveTo>
                  <a:cubicBezTo>
                    <a:pt x="1081" y="154"/>
                    <a:pt x="1081" y="154"/>
                    <a:pt x="1081" y="154"/>
                  </a:cubicBezTo>
                  <a:cubicBezTo>
                    <a:pt x="1081" y="69"/>
                    <a:pt x="1012" y="0"/>
                    <a:pt x="92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47" y="0"/>
                    <a:pt x="77" y="69"/>
                    <a:pt x="77" y="154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32" y="332"/>
                    <a:pt x="0" y="374"/>
                    <a:pt x="0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0" y="668"/>
                    <a:pt x="32" y="711"/>
                    <a:pt x="77" y="727"/>
                  </a:cubicBezTo>
                  <a:cubicBezTo>
                    <a:pt x="77" y="978"/>
                    <a:pt x="77" y="978"/>
                    <a:pt x="77" y="978"/>
                  </a:cubicBezTo>
                  <a:cubicBezTo>
                    <a:pt x="77" y="1078"/>
                    <a:pt x="155" y="1159"/>
                    <a:pt x="251" y="1159"/>
                  </a:cubicBezTo>
                  <a:cubicBezTo>
                    <a:pt x="325" y="1159"/>
                    <a:pt x="388" y="1110"/>
                    <a:pt x="413" y="1042"/>
                  </a:cubicBezTo>
                  <a:cubicBezTo>
                    <a:pt x="746" y="1042"/>
                    <a:pt x="746" y="1042"/>
                    <a:pt x="746" y="1042"/>
                  </a:cubicBezTo>
                  <a:cubicBezTo>
                    <a:pt x="771" y="1110"/>
                    <a:pt x="834" y="1159"/>
                    <a:pt x="908" y="1159"/>
                  </a:cubicBezTo>
                  <a:cubicBezTo>
                    <a:pt x="1003" y="1159"/>
                    <a:pt x="1081" y="1078"/>
                    <a:pt x="1081" y="978"/>
                  </a:cubicBezTo>
                  <a:cubicBezTo>
                    <a:pt x="1081" y="727"/>
                    <a:pt x="1081" y="727"/>
                    <a:pt x="1081" y="727"/>
                  </a:cubicBezTo>
                  <a:cubicBezTo>
                    <a:pt x="1126" y="711"/>
                    <a:pt x="1159" y="668"/>
                    <a:pt x="1159" y="618"/>
                  </a:cubicBezTo>
                  <a:cubicBezTo>
                    <a:pt x="1159" y="425"/>
                    <a:pt x="1159" y="425"/>
                    <a:pt x="1159" y="425"/>
                  </a:cubicBezTo>
                  <a:cubicBezTo>
                    <a:pt x="1159" y="374"/>
                    <a:pt x="1126" y="332"/>
                    <a:pt x="1081" y="316"/>
                  </a:cubicBezTo>
                  <a:close/>
                  <a:moveTo>
                    <a:pt x="1081" y="618"/>
                  </a:moveTo>
                  <a:cubicBezTo>
                    <a:pt x="1081" y="639"/>
                    <a:pt x="1064" y="657"/>
                    <a:pt x="1043" y="657"/>
                  </a:cubicBezTo>
                  <a:cubicBezTo>
                    <a:pt x="1004" y="657"/>
                    <a:pt x="1004" y="657"/>
                    <a:pt x="1004" y="657"/>
                  </a:cubicBezTo>
                  <a:cubicBezTo>
                    <a:pt x="1004" y="978"/>
                    <a:pt x="1004" y="978"/>
                    <a:pt x="1004" y="978"/>
                  </a:cubicBezTo>
                  <a:cubicBezTo>
                    <a:pt x="1004" y="1035"/>
                    <a:pt x="961" y="1081"/>
                    <a:pt x="908" y="1081"/>
                  </a:cubicBezTo>
                  <a:cubicBezTo>
                    <a:pt x="855" y="1081"/>
                    <a:pt x="811" y="1035"/>
                    <a:pt x="811" y="978"/>
                  </a:cubicBezTo>
                  <a:cubicBezTo>
                    <a:pt x="811" y="965"/>
                    <a:pt x="811" y="965"/>
                    <a:pt x="811" y="965"/>
                  </a:cubicBezTo>
                  <a:cubicBezTo>
                    <a:pt x="347" y="965"/>
                    <a:pt x="347" y="965"/>
                    <a:pt x="347" y="965"/>
                  </a:cubicBezTo>
                  <a:cubicBezTo>
                    <a:pt x="347" y="978"/>
                    <a:pt x="347" y="978"/>
                    <a:pt x="347" y="978"/>
                  </a:cubicBezTo>
                  <a:cubicBezTo>
                    <a:pt x="347" y="1035"/>
                    <a:pt x="304" y="1081"/>
                    <a:pt x="251" y="1081"/>
                  </a:cubicBezTo>
                  <a:cubicBezTo>
                    <a:pt x="198" y="1081"/>
                    <a:pt x="155" y="1035"/>
                    <a:pt x="155" y="978"/>
                  </a:cubicBezTo>
                  <a:cubicBezTo>
                    <a:pt x="155" y="657"/>
                    <a:pt x="155" y="657"/>
                    <a:pt x="155" y="657"/>
                  </a:cubicBezTo>
                  <a:cubicBezTo>
                    <a:pt x="116" y="657"/>
                    <a:pt x="116" y="657"/>
                    <a:pt x="116" y="657"/>
                  </a:cubicBezTo>
                  <a:cubicBezTo>
                    <a:pt x="94" y="657"/>
                    <a:pt x="77" y="639"/>
                    <a:pt x="77" y="618"/>
                  </a:cubicBezTo>
                  <a:cubicBezTo>
                    <a:pt x="77" y="425"/>
                    <a:pt x="77" y="425"/>
                    <a:pt x="77" y="425"/>
                  </a:cubicBezTo>
                  <a:cubicBezTo>
                    <a:pt x="77" y="403"/>
                    <a:pt x="94" y="386"/>
                    <a:pt x="116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4" y="193"/>
                    <a:pt x="193" y="155"/>
                    <a:pt x="270" y="155"/>
                  </a:cubicBezTo>
                  <a:cubicBezTo>
                    <a:pt x="348" y="155"/>
                    <a:pt x="811" y="155"/>
                    <a:pt x="888" y="155"/>
                  </a:cubicBezTo>
                  <a:cubicBezTo>
                    <a:pt x="965" y="155"/>
                    <a:pt x="1004" y="193"/>
                    <a:pt x="1004" y="270"/>
                  </a:cubicBezTo>
                  <a:cubicBezTo>
                    <a:pt x="1004" y="386"/>
                    <a:pt x="1004" y="386"/>
                    <a:pt x="1004" y="386"/>
                  </a:cubicBezTo>
                  <a:cubicBezTo>
                    <a:pt x="1043" y="386"/>
                    <a:pt x="1043" y="386"/>
                    <a:pt x="1043" y="386"/>
                  </a:cubicBezTo>
                  <a:cubicBezTo>
                    <a:pt x="1064" y="386"/>
                    <a:pt x="1081" y="403"/>
                    <a:pt x="1081" y="425"/>
                  </a:cubicBezTo>
                  <a:lnTo>
                    <a:pt x="1081" y="6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2287202" y="-975838"/>
              <a:ext cx="1241425" cy="588963"/>
            </a:xfrm>
            <a:custGeom>
              <a:gdLst>
                <a:gd name="T0" fmla="*/ 638 w 734"/>
                <a:gd name="T1" fmla="*/ 0 h 348"/>
                <a:gd name="T2" fmla="*/ 97 w 734"/>
                <a:gd name="T3" fmla="*/ 0 h 348"/>
                <a:gd name="T4" fmla="*/ 0 w 734"/>
                <a:gd name="T5" fmla="*/ 97 h 348"/>
                <a:gd name="T6" fmla="*/ 0 w 734"/>
                <a:gd name="T7" fmla="*/ 251 h 348"/>
                <a:gd name="T8" fmla="*/ 97 w 734"/>
                <a:gd name="T9" fmla="*/ 348 h 348"/>
                <a:gd name="T10" fmla="*/ 638 w 734"/>
                <a:gd name="T11" fmla="*/ 348 h 348"/>
                <a:gd name="T12" fmla="*/ 734 w 734"/>
                <a:gd name="T13" fmla="*/ 251 h 348"/>
                <a:gd name="T14" fmla="*/ 734 w 734"/>
                <a:gd name="T15" fmla="*/ 97 h 348"/>
                <a:gd name="T16" fmla="*/ 638 w 734"/>
                <a:gd name="T17" fmla="*/ 0 h 348"/>
                <a:gd name="T18" fmla="*/ 696 w 734"/>
                <a:gd name="T19" fmla="*/ 251 h 348"/>
                <a:gd name="T20" fmla="*/ 638 w 734"/>
                <a:gd name="T21" fmla="*/ 309 h 348"/>
                <a:gd name="T22" fmla="*/ 97 w 734"/>
                <a:gd name="T23" fmla="*/ 309 h 348"/>
                <a:gd name="T24" fmla="*/ 39 w 734"/>
                <a:gd name="T25" fmla="*/ 251 h 348"/>
                <a:gd name="T26" fmla="*/ 39 w 734"/>
                <a:gd name="T27" fmla="*/ 97 h 348"/>
                <a:gd name="T28" fmla="*/ 97 w 734"/>
                <a:gd name="T29" fmla="*/ 39 h 348"/>
                <a:gd name="T30" fmla="*/ 638 w 734"/>
                <a:gd name="T31" fmla="*/ 39 h 348"/>
                <a:gd name="T32" fmla="*/ 696 w 734"/>
                <a:gd name="T33" fmla="*/ 97 h 348"/>
                <a:gd name="T34" fmla="*/ 696 w 734"/>
                <a:gd name="T35" fmla="*/ 251 h 3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348">
                  <a:moveTo>
                    <a:pt x="63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305"/>
                    <a:pt x="44" y="348"/>
                    <a:pt x="97" y="348"/>
                  </a:cubicBezTo>
                  <a:cubicBezTo>
                    <a:pt x="638" y="348"/>
                    <a:pt x="638" y="348"/>
                    <a:pt x="638" y="348"/>
                  </a:cubicBezTo>
                  <a:cubicBezTo>
                    <a:pt x="691" y="348"/>
                    <a:pt x="734" y="305"/>
                    <a:pt x="734" y="251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44"/>
                    <a:pt x="691" y="0"/>
                    <a:pt x="638" y="0"/>
                  </a:cubicBezTo>
                  <a:close/>
                  <a:moveTo>
                    <a:pt x="696" y="251"/>
                  </a:moveTo>
                  <a:cubicBezTo>
                    <a:pt x="696" y="283"/>
                    <a:pt x="670" y="309"/>
                    <a:pt x="638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65" y="309"/>
                    <a:pt x="39" y="283"/>
                    <a:pt x="39" y="25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65"/>
                    <a:pt x="65" y="39"/>
                    <a:pt x="97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70" y="39"/>
                    <a:pt x="696" y="65"/>
                    <a:pt x="696" y="97"/>
                  </a:cubicBezTo>
                  <a:lnTo>
                    <a:pt x="696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Shape2"/>
          <p:cNvGrpSpPr/>
          <p:nvPr>
            <p:custDataLst>
              <p:tags r:id="rId23"/>
            </p:custDataLst>
          </p:nvPr>
        </p:nvGrpSpPr>
        <p:grpSpPr>
          <a:xfrm>
            <a:off x="7119634" y="2429172"/>
            <a:ext cx="708657" cy="567077"/>
            <a:chOff x="6069013" y="-1522413"/>
            <a:chExt cx="4465637" cy="3573463"/>
          </a:xfrm>
          <a:solidFill>
            <a:schemeClr val="bg1"/>
          </a:solidFill>
        </p:grpSpPr>
        <p:sp>
          <p:nvSpPr>
            <p:cNvPr id="17" name="Freeform 14"/>
            <p:cNvSpPr/>
            <p:nvPr>
              <p:custDataLst>
                <p:tags r:id="rId24"/>
              </p:custDataLst>
            </p:nvPr>
          </p:nvSpPr>
          <p:spPr bwMode="auto">
            <a:xfrm>
              <a:off x="6069013" y="-1522413"/>
              <a:ext cx="4465637" cy="2979738"/>
            </a:xfrm>
            <a:custGeom>
              <a:gdLst>
                <a:gd name="T0" fmla="*/ 869 w 1188"/>
                <a:gd name="T1" fmla="*/ 792 h 792"/>
                <a:gd name="T2" fmla="*/ 830 w 1188"/>
                <a:gd name="T3" fmla="*/ 753 h 792"/>
                <a:gd name="T4" fmla="*/ 869 w 1188"/>
                <a:gd name="T5" fmla="*/ 713 h 792"/>
                <a:gd name="T6" fmla="*/ 949 w 1188"/>
                <a:gd name="T7" fmla="*/ 713 h 792"/>
                <a:gd name="T8" fmla="*/ 953 w 1188"/>
                <a:gd name="T9" fmla="*/ 713 h 792"/>
                <a:gd name="T10" fmla="*/ 955 w 1188"/>
                <a:gd name="T11" fmla="*/ 713 h 792"/>
                <a:gd name="T12" fmla="*/ 1109 w 1188"/>
                <a:gd name="T13" fmla="*/ 555 h 792"/>
                <a:gd name="T14" fmla="*/ 951 w 1188"/>
                <a:gd name="T15" fmla="*/ 396 h 792"/>
                <a:gd name="T16" fmla="*/ 915 w 1188"/>
                <a:gd name="T17" fmla="*/ 401 h 792"/>
                <a:gd name="T18" fmla="*/ 879 w 1188"/>
                <a:gd name="T19" fmla="*/ 391 h 792"/>
                <a:gd name="T20" fmla="*/ 867 w 1188"/>
                <a:gd name="T21" fmla="*/ 356 h 792"/>
                <a:gd name="T22" fmla="*/ 871 w 1188"/>
                <a:gd name="T23" fmla="*/ 317 h 792"/>
                <a:gd name="T24" fmla="*/ 634 w 1188"/>
                <a:gd name="T25" fmla="*/ 79 h 792"/>
                <a:gd name="T26" fmla="*/ 398 w 1188"/>
                <a:gd name="T27" fmla="*/ 296 h 792"/>
                <a:gd name="T28" fmla="*/ 380 w 1188"/>
                <a:gd name="T29" fmla="*/ 326 h 792"/>
                <a:gd name="T30" fmla="*/ 345 w 1188"/>
                <a:gd name="T31" fmla="*/ 330 h 792"/>
                <a:gd name="T32" fmla="*/ 277 w 1188"/>
                <a:gd name="T33" fmla="*/ 317 h 792"/>
                <a:gd name="T34" fmla="*/ 79 w 1188"/>
                <a:gd name="T35" fmla="*/ 515 h 792"/>
                <a:gd name="T36" fmla="*/ 272 w 1188"/>
                <a:gd name="T37" fmla="*/ 713 h 792"/>
                <a:gd name="T38" fmla="*/ 275 w 1188"/>
                <a:gd name="T39" fmla="*/ 713 h 792"/>
                <a:gd name="T40" fmla="*/ 295 w 1188"/>
                <a:gd name="T41" fmla="*/ 713 h 792"/>
                <a:gd name="T42" fmla="*/ 358 w 1188"/>
                <a:gd name="T43" fmla="*/ 713 h 792"/>
                <a:gd name="T44" fmla="*/ 398 w 1188"/>
                <a:gd name="T45" fmla="*/ 753 h 792"/>
                <a:gd name="T46" fmla="*/ 358 w 1188"/>
                <a:gd name="T47" fmla="*/ 792 h 792"/>
                <a:gd name="T48" fmla="*/ 282 w 1188"/>
                <a:gd name="T49" fmla="*/ 792 h 792"/>
                <a:gd name="T50" fmla="*/ 277 w 1188"/>
                <a:gd name="T51" fmla="*/ 792 h 792"/>
                <a:gd name="T52" fmla="*/ 0 w 1188"/>
                <a:gd name="T53" fmla="*/ 515 h 792"/>
                <a:gd name="T54" fmla="*/ 277 w 1188"/>
                <a:gd name="T55" fmla="*/ 238 h 792"/>
                <a:gd name="T56" fmla="*/ 327 w 1188"/>
                <a:gd name="T57" fmla="*/ 242 h 792"/>
                <a:gd name="T58" fmla="*/ 634 w 1188"/>
                <a:gd name="T59" fmla="*/ 0 h 792"/>
                <a:gd name="T60" fmla="*/ 950 w 1188"/>
                <a:gd name="T61" fmla="*/ 317 h 792"/>
                <a:gd name="T62" fmla="*/ 950 w 1188"/>
                <a:gd name="T63" fmla="*/ 317 h 792"/>
                <a:gd name="T64" fmla="*/ 951 w 1188"/>
                <a:gd name="T65" fmla="*/ 317 h 792"/>
                <a:gd name="T66" fmla="*/ 1188 w 1188"/>
                <a:gd name="T67" fmla="*/ 555 h 792"/>
                <a:gd name="T68" fmla="*/ 951 w 1188"/>
                <a:gd name="T69" fmla="*/ 792 h 792"/>
                <a:gd name="T70" fmla="*/ 946 w 1188"/>
                <a:gd name="T71" fmla="*/ 792 h 792"/>
                <a:gd name="T72" fmla="*/ 869 w 1188"/>
                <a:gd name="T73" fmla="*/ 792 h 7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8" h="792">
                  <a:moveTo>
                    <a:pt x="869" y="792"/>
                  </a:moveTo>
                  <a:cubicBezTo>
                    <a:pt x="847" y="792"/>
                    <a:pt x="830" y="775"/>
                    <a:pt x="830" y="753"/>
                  </a:cubicBezTo>
                  <a:cubicBezTo>
                    <a:pt x="830" y="731"/>
                    <a:pt x="847" y="713"/>
                    <a:pt x="869" y="713"/>
                  </a:cubicBezTo>
                  <a:cubicBezTo>
                    <a:pt x="949" y="713"/>
                    <a:pt x="949" y="713"/>
                    <a:pt x="949" y="713"/>
                  </a:cubicBezTo>
                  <a:cubicBezTo>
                    <a:pt x="950" y="713"/>
                    <a:pt x="952" y="713"/>
                    <a:pt x="953" y="713"/>
                  </a:cubicBezTo>
                  <a:cubicBezTo>
                    <a:pt x="954" y="713"/>
                    <a:pt x="955" y="713"/>
                    <a:pt x="955" y="713"/>
                  </a:cubicBezTo>
                  <a:cubicBezTo>
                    <a:pt x="1041" y="710"/>
                    <a:pt x="1109" y="640"/>
                    <a:pt x="1109" y="555"/>
                  </a:cubicBezTo>
                  <a:cubicBezTo>
                    <a:pt x="1109" y="467"/>
                    <a:pt x="1038" y="396"/>
                    <a:pt x="951" y="396"/>
                  </a:cubicBezTo>
                  <a:cubicBezTo>
                    <a:pt x="940" y="396"/>
                    <a:pt x="928" y="398"/>
                    <a:pt x="915" y="401"/>
                  </a:cubicBezTo>
                  <a:cubicBezTo>
                    <a:pt x="902" y="404"/>
                    <a:pt x="889" y="400"/>
                    <a:pt x="879" y="391"/>
                  </a:cubicBezTo>
                  <a:cubicBezTo>
                    <a:pt x="870" y="382"/>
                    <a:pt x="865" y="369"/>
                    <a:pt x="867" y="356"/>
                  </a:cubicBezTo>
                  <a:cubicBezTo>
                    <a:pt x="869" y="343"/>
                    <a:pt x="871" y="330"/>
                    <a:pt x="871" y="317"/>
                  </a:cubicBezTo>
                  <a:cubicBezTo>
                    <a:pt x="871" y="186"/>
                    <a:pt x="765" y="79"/>
                    <a:pt x="634" y="79"/>
                  </a:cubicBezTo>
                  <a:cubicBezTo>
                    <a:pt x="510" y="79"/>
                    <a:pt x="409" y="172"/>
                    <a:pt x="398" y="296"/>
                  </a:cubicBezTo>
                  <a:cubicBezTo>
                    <a:pt x="397" y="308"/>
                    <a:pt x="390" y="319"/>
                    <a:pt x="380" y="326"/>
                  </a:cubicBezTo>
                  <a:cubicBezTo>
                    <a:pt x="370" y="332"/>
                    <a:pt x="357" y="334"/>
                    <a:pt x="345" y="330"/>
                  </a:cubicBezTo>
                  <a:cubicBezTo>
                    <a:pt x="322" y="321"/>
                    <a:pt x="300" y="317"/>
                    <a:pt x="277" y="317"/>
                  </a:cubicBezTo>
                  <a:cubicBezTo>
                    <a:pt x="168" y="317"/>
                    <a:pt x="79" y="406"/>
                    <a:pt x="79" y="515"/>
                  </a:cubicBezTo>
                  <a:cubicBezTo>
                    <a:pt x="79" y="623"/>
                    <a:pt x="165" y="710"/>
                    <a:pt x="272" y="713"/>
                  </a:cubicBezTo>
                  <a:cubicBezTo>
                    <a:pt x="273" y="713"/>
                    <a:pt x="274" y="713"/>
                    <a:pt x="275" y="713"/>
                  </a:cubicBezTo>
                  <a:cubicBezTo>
                    <a:pt x="295" y="713"/>
                    <a:pt x="295" y="713"/>
                    <a:pt x="295" y="713"/>
                  </a:cubicBezTo>
                  <a:cubicBezTo>
                    <a:pt x="358" y="713"/>
                    <a:pt x="358" y="713"/>
                    <a:pt x="358" y="713"/>
                  </a:cubicBezTo>
                  <a:cubicBezTo>
                    <a:pt x="380" y="713"/>
                    <a:pt x="398" y="731"/>
                    <a:pt x="398" y="753"/>
                  </a:cubicBezTo>
                  <a:cubicBezTo>
                    <a:pt x="398" y="775"/>
                    <a:pt x="380" y="792"/>
                    <a:pt x="358" y="792"/>
                  </a:cubicBezTo>
                  <a:cubicBezTo>
                    <a:pt x="282" y="792"/>
                    <a:pt x="282" y="792"/>
                    <a:pt x="282" y="792"/>
                  </a:cubicBezTo>
                  <a:cubicBezTo>
                    <a:pt x="281" y="792"/>
                    <a:pt x="279" y="792"/>
                    <a:pt x="277" y="792"/>
                  </a:cubicBezTo>
                  <a:cubicBezTo>
                    <a:pt x="124" y="792"/>
                    <a:pt x="0" y="668"/>
                    <a:pt x="0" y="515"/>
                  </a:cubicBezTo>
                  <a:cubicBezTo>
                    <a:pt x="0" y="362"/>
                    <a:pt x="124" y="238"/>
                    <a:pt x="277" y="238"/>
                  </a:cubicBezTo>
                  <a:cubicBezTo>
                    <a:pt x="294" y="238"/>
                    <a:pt x="310" y="239"/>
                    <a:pt x="327" y="242"/>
                  </a:cubicBezTo>
                  <a:cubicBezTo>
                    <a:pt x="360" y="101"/>
                    <a:pt x="485" y="0"/>
                    <a:pt x="634" y="0"/>
                  </a:cubicBezTo>
                  <a:cubicBezTo>
                    <a:pt x="808" y="0"/>
                    <a:pt x="950" y="142"/>
                    <a:pt x="950" y="317"/>
                  </a:cubicBezTo>
                  <a:cubicBezTo>
                    <a:pt x="950" y="317"/>
                    <a:pt x="950" y="317"/>
                    <a:pt x="950" y="317"/>
                  </a:cubicBezTo>
                  <a:cubicBezTo>
                    <a:pt x="951" y="317"/>
                    <a:pt x="951" y="317"/>
                    <a:pt x="951" y="317"/>
                  </a:cubicBezTo>
                  <a:cubicBezTo>
                    <a:pt x="1082" y="317"/>
                    <a:pt x="1188" y="424"/>
                    <a:pt x="1188" y="555"/>
                  </a:cubicBezTo>
                  <a:cubicBezTo>
                    <a:pt x="1188" y="686"/>
                    <a:pt x="1082" y="792"/>
                    <a:pt x="951" y="792"/>
                  </a:cubicBezTo>
                  <a:cubicBezTo>
                    <a:pt x="949" y="792"/>
                    <a:pt x="947" y="792"/>
                    <a:pt x="946" y="792"/>
                  </a:cubicBezTo>
                  <a:lnTo>
                    <a:pt x="869" y="7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5"/>
            <p:cNvSpPr/>
            <p:nvPr>
              <p:custDataLst>
                <p:tags r:id="rId25"/>
              </p:custDataLst>
            </p:nvPr>
          </p:nvSpPr>
          <p:spPr bwMode="auto">
            <a:xfrm>
              <a:off x="7707313" y="-479425"/>
              <a:ext cx="1484312" cy="2530475"/>
            </a:xfrm>
            <a:custGeom>
              <a:gdLst>
                <a:gd name="T0" fmla="*/ 935 w 935"/>
                <a:gd name="T1" fmla="*/ 656 h 1594"/>
                <a:gd name="T2" fmla="*/ 561 w 935"/>
                <a:gd name="T3" fmla="*/ 656 h 1594"/>
                <a:gd name="T4" fmla="*/ 561 w 935"/>
                <a:gd name="T5" fmla="*/ 0 h 1594"/>
                <a:gd name="T6" fmla="*/ 0 w 935"/>
                <a:gd name="T7" fmla="*/ 940 h 1594"/>
                <a:gd name="T8" fmla="*/ 374 w 935"/>
                <a:gd name="T9" fmla="*/ 940 h 1594"/>
                <a:gd name="T10" fmla="*/ 374 w 935"/>
                <a:gd name="T11" fmla="*/ 1594 h 1594"/>
                <a:gd name="T12" fmla="*/ 935 w 935"/>
                <a:gd name="T13" fmla="*/ 656 h 15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1594">
                  <a:moveTo>
                    <a:pt x="935" y="656"/>
                  </a:moveTo>
                  <a:lnTo>
                    <a:pt x="561" y="656"/>
                  </a:lnTo>
                  <a:lnTo>
                    <a:pt x="561" y="0"/>
                  </a:lnTo>
                  <a:lnTo>
                    <a:pt x="0" y="940"/>
                  </a:lnTo>
                  <a:lnTo>
                    <a:pt x="374" y="940"/>
                  </a:lnTo>
                  <a:lnTo>
                    <a:pt x="374" y="1594"/>
                  </a:lnTo>
                  <a:lnTo>
                    <a:pt x="935" y="6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Shape3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4378765" y="1851062"/>
            <a:ext cx="733467" cy="561951"/>
          </a:xfrm>
          <a:custGeom>
            <a:gdLst>
              <a:gd name="T0" fmla="*/ 633 w 718"/>
              <a:gd name="T1" fmla="*/ 0 h 549"/>
              <a:gd name="T2" fmla="*/ 549 w 718"/>
              <a:gd name="T3" fmla="*/ 84 h 549"/>
              <a:gd name="T4" fmla="*/ 578 w 718"/>
              <a:gd name="T5" fmla="*/ 148 h 549"/>
              <a:gd name="T6" fmla="*/ 475 w 718"/>
              <a:gd name="T7" fmla="*/ 302 h 549"/>
              <a:gd name="T8" fmla="*/ 443 w 718"/>
              <a:gd name="T9" fmla="*/ 296 h 549"/>
              <a:gd name="T10" fmla="*/ 369 w 718"/>
              <a:gd name="T11" fmla="*/ 340 h 549"/>
              <a:gd name="T12" fmla="*/ 310 w 718"/>
              <a:gd name="T13" fmla="*/ 305 h 549"/>
              <a:gd name="T14" fmla="*/ 316 w 718"/>
              <a:gd name="T15" fmla="*/ 275 h 549"/>
              <a:gd name="T16" fmla="*/ 232 w 718"/>
              <a:gd name="T17" fmla="*/ 190 h 549"/>
              <a:gd name="T18" fmla="*/ 147 w 718"/>
              <a:gd name="T19" fmla="*/ 275 h 549"/>
              <a:gd name="T20" fmla="*/ 176 w 718"/>
              <a:gd name="T21" fmla="*/ 338 h 549"/>
              <a:gd name="T22" fmla="*/ 133 w 718"/>
              <a:gd name="T23" fmla="*/ 396 h 549"/>
              <a:gd name="T24" fmla="*/ 84 w 718"/>
              <a:gd name="T25" fmla="*/ 380 h 549"/>
              <a:gd name="T26" fmla="*/ 0 w 718"/>
              <a:gd name="T27" fmla="*/ 465 h 549"/>
              <a:gd name="T28" fmla="*/ 84 w 718"/>
              <a:gd name="T29" fmla="*/ 549 h 549"/>
              <a:gd name="T30" fmla="*/ 168 w 718"/>
              <a:gd name="T31" fmla="*/ 465 h 549"/>
              <a:gd name="T32" fmla="*/ 148 w 718"/>
              <a:gd name="T33" fmla="*/ 411 h 549"/>
              <a:gd name="T34" fmla="*/ 194 w 718"/>
              <a:gd name="T35" fmla="*/ 350 h 549"/>
              <a:gd name="T36" fmla="*/ 232 w 718"/>
              <a:gd name="T37" fmla="*/ 359 h 549"/>
              <a:gd name="T38" fmla="*/ 300 w 718"/>
              <a:gd name="T39" fmla="*/ 324 h 549"/>
              <a:gd name="T40" fmla="*/ 361 w 718"/>
              <a:gd name="T41" fmla="*/ 360 h 549"/>
              <a:gd name="T42" fmla="*/ 359 w 718"/>
              <a:gd name="T43" fmla="*/ 380 h 549"/>
              <a:gd name="T44" fmla="*/ 443 w 718"/>
              <a:gd name="T45" fmla="*/ 465 h 549"/>
              <a:gd name="T46" fmla="*/ 528 w 718"/>
              <a:gd name="T47" fmla="*/ 380 h 549"/>
              <a:gd name="T48" fmla="*/ 494 w 718"/>
              <a:gd name="T49" fmla="*/ 313 h 549"/>
              <a:gd name="T50" fmla="*/ 596 w 718"/>
              <a:gd name="T51" fmla="*/ 160 h 549"/>
              <a:gd name="T52" fmla="*/ 633 w 718"/>
              <a:gd name="T53" fmla="*/ 169 h 549"/>
              <a:gd name="T54" fmla="*/ 718 w 718"/>
              <a:gd name="T55" fmla="*/ 84 h 549"/>
              <a:gd name="T56" fmla="*/ 633 w 718"/>
              <a:gd name="T57" fmla="*/ 0 h 549"/>
              <a:gd name="T58" fmla="*/ 84 w 718"/>
              <a:gd name="T59" fmla="*/ 507 h 549"/>
              <a:gd name="T60" fmla="*/ 42 w 718"/>
              <a:gd name="T61" fmla="*/ 465 h 549"/>
              <a:gd name="T62" fmla="*/ 84 w 718"/>
              <a:gd name="T63" fmla="*/ 422 h 549"/>
              <a:gd name="T64" fmla="*/ 126 w 718"/>
              <a:gd name="T65" fmla="*/ 465 h 549"/>
              <a:gd name="T66" fmla="*/ 84 w 718"/>
              <a:gd name="T67" fmla="*/ 507 h 549"/>
              <a:gd name="T68" fmla="*/ 232 w 718"/>
              <a:gd name="T69" fmla="*/ 317 h 549"/>
              <a:gd name="T70" fmla="*/ 190 w 718"/>
              <a:gd name="T71" fmla="*/ 275 h 549"/>
              <a:gd name="T72" fmla="*/ 232 w 718"/>
              <a:gd name="T73" fmla="*/ 233 h 549"/>
              <a:gd name="T74" fmla="*/ 274 w 718"/>
              <a:gd name="T75" fmla="*/ 275 h 549"/>
              <a:gd name="T76" fmla="*/ 232 w 718"/>
              <a:gd name="T77" fmla="*/ 317 h 549"/>
              <a:gd name="T78" fmla="*/ 443 w 718"/>
              <a:gd name="T79" fmla="*/ 422 h 549"/>
              <a:gd name="T80" fmla="*/ 401 w 718"/>
              <a:gd name="T81" fmla="*/ 380 h 549"/>
              <a:gd name="T82" fmla="*/ 443 w 718"/>
              <a:gd name="T83" fmla="*/ 338 h 549"/>
              <a:gd name="T84" fmla="*/ 486 w 718"/>
              <a:gd name="T85" fmla="*/ 380 h 549"/>
              <a:gd name="T86" fmla="*/ 443 w 718"/>
              <a:gd name="T87" fmla="*/ 422 h 549"/>
              <a:gd name="T88" fmla="*/ 633 w 718"/>
              <a:gd name="T89" fmla="*/ 127 h 549"/>
              <a:gd name="T90" fmla="*/ 591 w 718"/>
              <a:gd name="T91" fmla="*/ 84 h 549"/>
              <a:gd name="T92" fmla="*/ 633 w 718"/>
              <a:gd name="T93" fmla="*/ 42 h 549"/>
              <a:gd name="T94" fmla="*/ 675 w 718"/>
              <a:gd name="T95" fmla="*/ 84 h 549"/>
              <a:gd name="T96" fmla="*/ 633 w 718"/>
              <a:gd name="T97" fmla="*/ 127 h 5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Shape4"/>
          <p:cNvGrpSpPr/>
          <p:nvPr>
            <p:custDataLst>
              <p:tags r:id="rId27"/>
            </p:custDataLst>
          </p:nvPr>
        </p:nvGrpSpPr>
        <p:grpSpPr>
          <a:xfrm>
            <a:off x="1686074" y="2387843"/>
            <a:ext cx="539085" cy="608406"/>
            <a:chOff x="3175" y="3176"/>
            <a:chExt cx="2320925" cy="2619374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168275" y="3176"/>
              <a:ext cx="1990725" cy="1990726"/>
            </a:xfrm>
            <a:custGeom>
              <a:gdLst>
                <a:gd name="T0" fmla="*/ 264 w 528"/>
                <a:gd name="T1" fmla="*/ 528 h 528"/>
                <a:gd name="T2" fmla="*/ 528 w 528"/>
                <a:gd name="T3" fmla="*/ 264 h 528"/>
                <a:gd name="T4" fmla="*/ 264 w 528"/>
                <a:gd name="T5" fmla="*/ 0 h 528"/>
                <a:gd name="T6" fmla="*/ 0 w 528"/>
                <a:gd name="T7" fmla="*/ 264 h 528"/>
                <a:gd name="T8" fmla="*/ 264 w 528"/>
                <a:gd name="T9" fmla="*/ 528 h 528"/>
                <a:gd name="T10" fmla="*/ 264 w 528"/>
                <a:gd name="T11" fmla="*/ 484 h 528"/>
                <a:gd name="T12" fmla="*/ 71 w 528"/>
                <a:gd name="T13" fmla="*/ 370 h 528"/>
                <a:gd name="T14" fmla="*/ 73 w 528"/>
                <a:gd name="T15" fmla="*/ 369 h 528"/>
                <a:gd name="T16" fmla="*/ 92 w 528"/>
                <a:gd name="T17" fmla="*/ 352 h 528"/>
                <a:gd name="T18" fmla="*/ 104 w 528"/>
                <a:gd name="T19" fmla="*/ 312 h 528"/>
                <a:gd name="T20" fmla="*/ 304 w 528"/>
                <a:gd name="T21" fmla="*/ 385 h 528"/>
                <a:gd name="T22" fmla="*/ 321 w 528"/>
                <a:gd name="T23" fmla="*/ 385 h 528"/>
                <a:gd name="T24" fmla="*/ 461 w 528"/>
                <a:gd name="T25" fmla="*/ 361 h 528"/>
                <a:gd name="T26" fmla="*/ 264 w 528"/>
                <a:gd name="T27" fmla="*/ 484 h 528"/>
                <a:gd name="T28" fmla="*/ 264 w 528"/>
                <a:gd name="T29" fmla="*/ 44 h 528"/>
                <a:gd name="T30" fmla="*/ 484 w 528"/>
                <a:gd name="T31" fmla="*/ 264 h 528"/>
                <a:gd name="T32" fmla="*/ 472 w 528"/>
                <a:gd name="T33" fmla="*/ 334 h 528"/>
                <a:gd name="T34" fmla="*/ 305 w 528"/>
                <a:gd name="T35" fmla="*/ 363 h 528"/>
                <a:gd name="T36" fmla="*/ 107 w 528"/>
                <a:gd name="T37" fmla="*/ 283 h 528"/>
                <a:gd name="T38" fmla="*/ 95 w 528"/>
                <a:gd name="T39" fmla="*/ 279 h 528"/>
                <a:gd name="T40" fmla="*/ 87 w 528"/>
                <a:gd name="T41" fmla="*/ 287 h 528"/>
                <a:gd name="T42" fmla="*/ 72 w 528"/>
                <a:gd name="T43" fmla="*/ 343 h 528"/>
                <a:gd name="T44" fmla="*/ 67 w 528"/>
                <a:gd name="T45" fmla="*/ 348 h 528"/>
                <a:gd name="T46" fmla="*/ 60 w 528"/>
                <a:gd name="T47" fmla="*/ 347 h 528"/>
                <a:gd name="T48" fmla="*/ 44 w 528"/>
                <a:gd name="T49" fmla="*/ 264 h 528"/>
                <a:gd name="T50" fmla="*/ 264 w 528"/>
                <a:gd name="T51" fmla="*/ 44 h 5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528">
                  <a:moveTo>
                    <a:pt x="264" y="528"/>
                  </a:moveTo>
                  <a:cubicBezTo>
                    <a:pt x="410" y="528"/>
                    <a:pt x="528" y="410"/>
                    <a:pt x="528" y="264"/>
                  </a:cubicBezTo>
                  <a:cubicBezTo>
                    <a:pt x="528" y="118"/>
                    <a:pt x="410" y="0"/>
                    <a:pt x="264" y="0"/>
                  </a:cubicBezTo>
                  <a:cubicBezTo>
                    <a:pt x="118" y="0"/>
                    <a:pt x="0" y="118"/>
                    <a:pt x="0" y="264"/>
                  </a:cubicBezTo>
                  <a:cubicBezTo>
                    <a:pt x="0" y="410"/>
                    <a:pt x="118" y="528"/>
                    <a:pt x="264" y="528"/>
                  </a:cubicBezTo>
                  <a:close/>
                  <a:moveTo>
                    <a:pt x="264" y="484"/>
                  </a:moveTo>
                  <a:cubicBezTo>
                    <a:pt x="181" y="484"/>
                    <a:pt x="108" y="438"/>
                    <a:pt x="71" y="370"/>
                  </a:cubicBezTo>
                  <a:cubicBezTo>
                    <a:pt x="72" y="369"/>
                    <a:pt x="72" y="369"/>
                    <a:pt x="73" y="369"/>
                  </a:cubicBezTo>
                  <a:cubicBezTo>
                    <a:pt x="79" y="367"/>
                    <a:pt x="87" y="363"/>
                    <a:pt x="92" y="352"/>
                  </a:cubicBezTo>
                  <a:cubicBezTo>
                    <a:pt x="97" y="340"/>
                    <a:pt x="101" y="324"/>
                    <a:pt x="104" y="312"/>
                  </a:cubicBezTo>
                  <a:cubicBezTo>
                    <a:pt x="130" y="335"/>
                    <a:pt x="191" y="377"/>
                    <a:pt x="304" y="385"/>
                  </a:cubicBezTo>
                  <a:cubicBezTo>
                    <a:pt x="309" y="385"/>
                    <a:pt x="315" y="385"/>
                    <a:pt x="321" y="385"/>
                  </a:cubicBezTo>
                  <a:cubicBezTo>
                    <a:pt x="371" y="385"/>
                    <a:pt x="426" y="372"/>
                    <a:pt x="461" y="361"/>
                  </a:cubicBezTo>
                  <a:cubicBezTo>
                    <a:pt x="425" y="434"/>
                    <a:pt x="350" y="484"/>
                    <a:pt x="264" y="484"/>
                  </a:cubicBezTo>
                  <a:close/>
                  <a:moveTo>
                    <a:pt x="264" y="44"/>
                  </a:moveTo>
                  <a:cubicBezTo>
                    <a:pt x="385" y="44"/>
                    <a:pt x="484" y="143"/>
                    <a:pt x="484" y="264"/>
                  </a:cubicBezTo>
                  <a:cubicBezTo>
                    <a:pt x="484" y="289"/>
                    <a:pt x="480" y="312"/>
                    <a:pt x="472" y="334"/>
                  </a:cubicBezTo>
                  <a:cubicBezTo>
                    <a:pt x="438" y="345"/>
                    <a:pt x="364" y="367"/>
                    <a:pt x="305" y="363"/>
                  </a:cubicBezTo>
                  <a:cubicBezTo>
                    <a:pt x="161" y="352"/>
                    <a:pt x="107" y="283"/>
                    <a:pt x="107" y="283"/>
                  </a:cubicBezTo>
                  <a:cubicBezTo>
                    <a:pt x="104" y="279"/>
                    <a:pt x="99" y="278"/>
                    <a:pt x="95" y="279"/>
                  </a:cubicBezTo>
                  <a:cubicBezTo>
                    <a:pt x="91" y="280"/>
                    <a:pt x="88" y="283"/>
                    <a:pt x="87" y="287"/>
                  </a:cubicBezTo>
                  <a:cubicBezTo>
                    <a:pt x="87" y="288"/>
                    <a:pt x="81" y="323"/>
                    <a:pt x="72" y="343"/>
                  </a:cubicBezTo>
                  <a:cubicBezTo>
                    <a:pt x="70" y="347"/>
                    <a:pt x="68" y="348"/>
                    <a:pt x="67" y="348"/>
                  </a:cubicBezTo>
                  <a:cubicBezTo>
                    <a:pt x="65" y="348"/>
                    <a:pt x="63" y="348"/>
                    <a:pt x="60" y="347"/>
                  </a:cubicBezTo>
                  <a:cubicBezTo>
                    <a:pt x="50" y="322"/>
                    <a:pt x="44" y="294"/>
                    <a:pt x="44" y="264"/>
                  </a:cubicBezTo>
                  <a:cubicBezTo>
                    <a:pt x="44" y="143"/>
                    <a:pt x="142" y="44"/>
                    <a:pt x="26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/>
            <p:cNvSpPr/>
            <p:nvPr>
              <p:custDataLst>
                <p:tags r:id="rId29"/>
              </p:custDataLst>
            </p:nvPr>
          </p:nvSpPr>
          <p:spPr bwMode="auto">
            <a:xfrm>
              <a:off x="3175" y="1698627"/>
              <a:ext cx="2320925" cy="923923"/>
            </a:xfrm>
            <a:custGeom>
              <a:gdLst>
                <a:gd name="T0" fmla="*/ 541 w 616"/>
                <a:gd name="T1" fmla="*/ 7 h 245"/>
                <a:gd name="T2" fmla="*/ 510 w 616"/>
                <a:gd name="T3" fmla="*/ 12 h 245"/>
                <a:gd name="T4" fmla="*/ 515 w 616"/>
                <a:gd name="T5" fmla="*/ 43 h 245"/>
                <a:gd name="T6" fmla="*/ 572 w 616"/>
                <a:gd name="T7" fmla="*/ 113 h 245"/>
                <a:gd name="T8" fmla="*/ 308 w 616"/>
                <a:gd name="T9" fmla="*/ 201 h 245"/>
                <a:gd name="T10" fmla="*/ 44 w 616"/>
                <a:gd name="T11" fmla="*/ 113 h 245"/>
                <a:gd name="T12" fmla="*/ 101 w 616"/>
                <a:gd name="T13" fmla="*/ 43 h 245"/>
                <a:gd name="T14" fmla="*/ 105 w 616"/>
                <a:gd name="T15" fmla="*/ 12 h 245"/>
                <a:gd name="T16" fmla="*/ 75 w 616"/>
                <a:gd name="T17" fmla="*/ 7 h 245"/>
                <a:gd name="T18" fmla="*/ 0 w 616"/>
                <a:gd name="T19" fmla="*/ 113 h 245"/>
                <a:gd name="T20" fmla="*/ 308 w 616"/>
                <a:gd name="T21" fmla="*/ 245 h 245"/>
                <a:gd name="T22" fmla="*/ 616 w 616"/>
                <a:gd name="T23" fmla="*/ 113 h 245"/>
                <a:gd name="T24" fmla="*/ 541 w 616"/>
                <a:gd name="T25" fmla="*/ 7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6" h="245">
                  <a:moveTo>
                    <a:pt x="541" y="7"/>
                  </a:moveTo>
                  <a:cubicBezTo>
                    <a:pt x="531" y="0"/>
                    <a:pt x="517" y="2"/>
                    <a:pt x="510" y="12"/>
                  </a:cubicBezTo>
                  <a:cubicBezTo>
                    <a:pt x="503" y="22"/>
                    <a:pt x="505" y="36"/>
                    <a:pt x="515" y="43"/>
                  </a:cubicBezTo>
                  <a:cubicBezTo>
                    <a:pt x="555" y="72"/>
                    <a:pt x="572" y="88"/>
                    <a:pt x="572" y="113"/>
                  </a:cubicBezTo>
                  <a:cubicBezTo>
                    <a:pt x="572" y="177"/>
                    <a:pt x="498" y="201"/>
                    <a:pt x="308" y="201"/>
                  </a:cubicBezTo>
                  <a:cubicBezTo>
                    <a:pt x="118" y="201"/>
                    <a:pt x="44" y="177"/>
                    <a:pt x="44" y="113"/>
                  </a:cubicBezTo>
                  <a:cubicBezTo>
                    <a:pt x="44" y="88"/>
                    <a:pt x="60" y="72"/>
                    <a:pt x="101" y="43"/>
                  </a:cubicBezTo>
                  <a:cubicBezTo>
                    <a:pt x="110" y="36"/>
                    <a:pt x="113" y="22"/>
                    <a:pt x="105" y="12"/>
                  </a:cubicBezTo>
                  <a:cubicBezTo>
                    <a:pt x="98" y="2"/>
                    <a:pt x="85" y="0"/>
                    <a:pt x="75" y="7"/>
                  </a:cubicBezTo>
                  <a:cubicBezTo>
                    <a:pt x="40" y="33"/>
                    <a:pt x="0" y="62"/>
                    <a:pt x="0" y="113"/>
                  </a:cubicBezTo>
                  <a:cubicBezTo>
                    <a:pt x="0" y="235"/>
                    <a:pt x="159" y="245"/>
                    <a:pt x="308" y="245"/>
                  </a:cubicBezTo>
                  <a:cubicBezTo>
                    <a:pt x="457" y="245"/>
                    <a:pt x="616" y="235"/>
                    <a:pt x="616" y="113"/>
                  </a:cubicBezTo>
                  <a:cubicBezTo>
                    <a:pt x="616" y="62"/>
                    <a:pt x="576" y="33"/>
                    <a:pt x="5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13"/>
          <p:cNvSpPr txBox="1"/>
          <p:nvPr>
            <p:custDataLst>
              <p:tags r:id="rId30"/>
            </p:custDataLst>
          </p:nvPr>
        </p:nvSpPr>
        <p:spPr>
          <a:xfrm>
            <a:off x="1724422" y="3860916"/>
            <a:ext cx="56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5" name="Text14"/>
          <p:cNvSpPr txBox="1"/>
          <p:nvPr>
            <p:custDataLst>
              <p:tags r:id="rId31"/>
            </p:custDataLst>
          </p:nvPr>
        </p:nvSpPr>
        <p:spPr>
          <a:xfrm>
            <a:off x="4499876" y="3860916"/>
            <a:ext cx="56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8" name="Text15"/>
          <p:cNvSpPr txBox="1"/>
          <p:nvPr>
            <p:custDataLst>
              <p:tags r:id="rId32"/>
            </p:custDataLst>
          </p:nvPr>
        </p:nvSpPr>
        <p:spPr>
          <a:xfrm>
            <a:off x="7239495" y="3860916"/>
            <a:ext cx="56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40" name="Text16"/>
          <p:cNvSpPr txBox="1"/>
          <p:nvPr>
            <p:custDataLst>
              <p:tags r:id="rId33"/>
            </p:custDataLst>
          </p:nvPr>
        </p:nvSpPr>
        <p:spPr>
          <a:xfrm>
            <a:off x="9919343" y="3860916"/>
            <a:ext cx="56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50" name="Text17"/>
          <p:cNvSpPr txBox="1"/>
          <p:nvPr>
            <p:custDataLst>
              <p:tags r:id="rId34"/>
            </p:custDataLst>
          </p:nvPr>
        </p:nvSpPr>
        <p:spPr>
          <a:xfrm>
            <a:off x="694322" y="5161302"/>
            <a:ext cx="2508907" cy="1327748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数字孪生技术实现生产流程实时监控，预警异常数据仅需秒级响应，提升生产效率20%。共赢行动：推广至全行业，标准化预警流程。</a:t>
            </a:r>
          </a:p>
        </p:txBody>
      </p:sp>
      <p:sp>
        <p:nvSpPr>
          <p:cNvPr id="55" name="Text18"/>
          <p:cNvSpPr txBox="1"/>
          <p:nvPr>
            <p:custDataLst>
              <p:tags r:id="rId35"/>
            </p:custDataLst>
          </p:nvPr>
        </p:nvSpPr>
        <p:spPr>
          <a:xfrm>
            <a:off x="3435537" y="5161302"/>
            <a:ext cx="2508907" cy="1327748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通过数字孪生模拟，提前预警设备故障，平均减少故障停机时间30%。共赢行动：共享预警模型，提升制造业整体设备利用率。</a:t>
            </a:r>
          </a:p>
        </p:txBody>
      </p:sp>
      <p:sp>
        <p:nvSpPr>
          <p:cNvPr id="57" name="Text19"/>
          <p:cNvSpPr txBox="1"/>
          <p:nvPr>
            <p:custDataLst>
              <p:tags r:id="rId36"/>
            </p:custDataLst>
          </p:nvPr>
        </p:nvSpPr>
        <p:spPr>
          <a:xfrm>
            <a:off x="6264473" y="5161302"/>
            <a:ext cx="2508907" cy="1327748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实时数据反馈至数字孪生系统，辅助管理者快速决策，生产调整时间缩短40%。共赢行动：建立行业数据共享平台，加速决策优化进程。</a:t>
            </a:r>
          </a:p>
        </p:txBody>
      </p:sp>
      <p:sp>
        <p:nvSpPr>
          <p:cNvPr id="59" name="Text20"/>
          <p:cNvSpPr txBox="1"/>
          <p:nvPr>
            <p:custDataLst>
              <p:tags r:id="rId37"/>
            </p:custDataLst>
          </p:nvPr>
        </p:nvSpPr>
        <p:spPr>
          <a:xfrm>
            <a:off x="8988771" y="5161302"/>
            <a:ext cx="2508907" cy="1327748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数字孪生技术结合实时数据，精准识别生产偏差，产品不良率降低25%。共赢行动：推广质量控制标准，提升整体制造水平。</a:t>
            </a:r>
          </a:p>
        </p:txBody>
      </p:sp>
      <p:sp>
        <p:nvSpPr>
          <p:cNvPr id="51" name="Text21"/>
          <p:cNvSpPr txBox="1"/>
          <p:nvPr>
            <p:custDataLst>
              <p:tags r:id="rId38"/>
            </p:custDataLst>
          </p:nvPr>
        </p:nvSpPr>
        <p:spPr>
          <a:xfrm>
            <a:off x="702191" y="4709625"/>
            <a:ext cx="2501038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数字孪生预警高效</a:t>
            </a:r>
          </a:p>
        </p:txBody>
      </p:sp>
      <p:sp>
        <p:nvSpPr>
          <p:cNvPr id="56" name="Text22"/>
          <p:cNvSpPr txBox="1"/>
          <p:nvPr>
            <p:custDataLst>
              <p:tags r:id="rId39"/>
            </p:custDataLst>
          </p:nvPr>
        </p:nvSpPr>
        <p:spPr>
          <a:xfrm>
            <a:off x="3435537" y="4709625"/>
            <a:ext cx="2577371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减少故障停机时间</a:t>
            </a:r>
          </a:p>
        </p:txBody>
      </p:sp>
      <p:sp>
        <p:nvSpPr>
          <p:cNvPr id="58" name="Text23"/>
          <p:cNvSpPr txBox="1"/>
          <p:nvPr>
            <p:custDataLst>
              <p:tags r:id="rId40"/>
            </p:custDataLst>
          </p:nvPr>
        </p:nvSpPr>
        <p:spPr>
          <a:xfrm>
            <a:off x="6245216" y="4709625"/>
            <a:ext cx="2524773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优化生产决策速度</a:t>
            </a:r>
          </a:p>
        </p:txBody>
      </p:sp>
      <p:sp>
        <p:nvSpPr>
          <p:cNvPr id="60" name="Text24"/>
          <p:cNvSpPr txBox="1"/>
          <p:nvPr>
            <p:custDataLst>
              <p:tags r:id="rId41"/>
            </p:custDataLst>
          </p:nvPr>
        </p:nvSpPr>
        <p:spPr>
          <a:xfrm>
            <a:off x="8980838" y="4709625"/>
            <a:ext cx="2524772" cy="36933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提升质量控制精度</a:t>
            </a:r>
          </a:p>
        </p:txBody>
      </p:sp>
      <p:sp>
        <p:nvSpPr>
          <p:cNvPr id="2" name="Text25"/>
          <p:cNvSpPr txBox="1"/>
          <p:nvPr>
            <p:custDataLst>
              <p:tags r:id="rId42"/>
            </p:custDataLst>
          </p:nvPr>
        </p:nvSpPr>
        <p:spPr>
          <a:xfrm>
            <a:off x="347808" y="305152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异常数据即时预警机制</a:t>
            </a:r>
          </a:p>
        </p:txBody>
      </p:sp>
    </p:spTree>
    <p:custDataLst>
      <p:custData r:id="rId43"/>
      <p:tags r:id="rId4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>
          <a:xfrm>
            <a:off x="9076143" y="-660165"/>
            <a:ext cx="3115857" cy="3095054"/>
          </a:xfrm>
          <a:custGeom>
            <a:gdLst>
              <a:gd name="connsiteX0" fmla="*/ 1459489 w 2456506"/>
              <a:gd name="connsiteY0" fmla="*/ 693 h 2440105"/>
              <a:gd name="connsiteX1" fmla="*/ 1440085 w 2456506"/>
              <a:gd name="connsiteY1" fmla="*/ 20097 h 2440105"/>
              <a:gd name="connsiteX2" fmla="*/ 1449094 w 2456506"/>
              <a:gd name="connsiteY2" fmla="*/ 36499 h 2440105"/>
              <a:gd name="connsiteX3" fmla="*/ 1396656 w 2456506"/>
              <a:gd name="connsiteY3" fmla="*/ 127284 h 2440105"/>
              <a:gd name="connsiteX4" fmla="*/ 1393422 w 2456506"/>
              <a:gd name="connsiteY4" fmla="*/ 126591 h 2440105"/>
              <a:gd name="connsiteX5" fmla="*/ 1385799 w 2456506"/>
              <a:gd name="connsiteY5" fmla="*/ 133521 h 2440105"/>
              <a:gd name="connsiteX6" fmla="*/ 1268910 w 2456506"/>
              <a:gd name="connsiteY6" fmla="*/ 133521 h 2440105"/>
              <a:gd name="connsiteX7" fmla="*/ 1261287 w 2456506"/>
              <a:gd name="connsiteY7" fmla="*/ 126591 h 2440105"/>
              <a:gd name="connsiteX8" fmla="*/ 1253664 w 2456506"/>
              <a:gd name="connsiteY8" fmla="*/ 134214 h 2440105"/>
              <a:gd name="connsiteX9" fmla="*/ 1256898 w 2456506"/>
              <a:gd name="connsiteY9" fmla="*/ 140451 h 2440105"/>
              <a:gd name="connsiteX10" fmla="*/ 1198454 w 2456506"/>
              <a:gd name="connsiteY10" fmla="*/ 241631 h 2440105"/>
              <a:gd name="connsiteX11" fmla="*/ 1195451 w 2456506"/>
              <a:gd name="connsiteY11" fmla="*/ 240938 h 2440105"/>
              <a:gd name="connsiteX12" fmla="*/ 1187827 w 2456506"/>
              <a:gd name="connsiteY12" fmla="*/ 247868 h 2440105"/>
              <a:gd name="connsiteX13" fmla="*/ 1070939 w 2456506"/>
              <a:gd name="connsiteY13" fmla="*/ 247868 h 2440105"/>
              <a:gd name="connsiteX14" fmla="*/ 1068860 w 2456506"/>
              <a:gd name="connsiteY14" fmla="*/ 243248 h 2440105"/>
              <a:gd name="connsiteX15" fmla="*/ 1063547 w 2456506"/>
              <a:gd name="connsiteY15" fmla="*/ 240938 h 2440105"/>
              <a:gd name="connsiteX16" fmla="*/ 1060313 w 2456506"/>
              <a:gd name="connsiteY16" fmla="*/ 241631 h 2440105"/>
              <a:gd name="connsiteX17" fmla="*/ 1008336 w 2456506"/>
              <a:gd name="connsiteY17" fmla="*/ 151539 h 2440105"/>
              <a:gd name="connsiteX18" fmla="*/ 1017808 w 2456506"/>
              <a:gd name="connsiteY18" fmla="*/ 134907 h 2440105"/>
              <a:gd name="connsiteX19" fmla="*/ 998403 w 2456506"/>
              <a:gd name="connsiteY19" fmla="*/ 115502 h 2440105"/>
              <a:gd name="connsiteX20" fmla="*/ 978999 w 2456506"/>
              <a:gd name="connsiteY20" fmla="*/ 133752 h 2440105"/>
              <a:gd name="connsiteX21" fmla="*/ 873199 w 2456506"/>
              <a:gd name="connsiteY21" fmla="*/ 133752 h 2440105"/>
              <a:gd name="connsiteX22" fmla="*/ 865575 w 2456506"/>
              <a:gd name="connsiteY22" fmla="*/ 126822 h 2440105"/>
              <a:gd name="connsiteX23" fmla="*/ 857952 w 2456506"/>
              <a:gd name="connsiteY23" fmla="*/ 134445 h 2440105"/>
              <a:gd name="connsiteX24" fmla="*/ 861186 w 2456506"/>
              <a:gd name="connsiteY24" fmla="*/ 140682 h 2440105"/>
              <a:gd name="connsiteX25" fmla="*/ 802742 w 2456506"/>
              <a:gd name="connsiteY25" fmla="*/ 241862 h 2440105"/>
              <a:gd name="connsiteX26" fmla="*/ 799739 w 2456506"/>
              <a:gd name="connsiteY26" fmla="*/ 241169 h 2440105"/>
              <a:gd name="connsiteX27" fmla="*/ 792116 w 2456506"/>
              <a:gd name="connsiteY27" fmla="*/ 248792 h 2440105"/>
              <a:gd name="connsiteX28" fmla="*/ 799739 w 2456506"/>
              <a:gd name="connsiteY28" fmla="*/ 256415 h 2440105"/>
              <a:gd name="connsiteX29" fmla="*/ 802742 w 2456506"/>
              <a:gd name="connsiteY29" fmla="*/ 255722 h 2440105"/>
              <a:gd name="connsiteX30" fmla="*/ 861186 w 2456506"/>
              <a:gd name="connsiteY30" fmla="*/ 356903 h 2440105"/>
              <a:gd name="connsiteX31" fmla="*/ 857952 w 2456506"/>
              <a:gd name="connsiteY31" fmla="*/ 363140 h 2440105"/>
              <a:gd name="connsiteX32" fmla="*/ 861186 w 2456506"/>
              <a:gd name="connsiteY32" fmla="*/ 369377 h 2440105"/>
              <a:gd name="connsiteX33" fmla="*/ 802742 w 2456506"/>
              <a:gd name="connsiteY33" fmla="*/ 470557 h 2440105"/>
              <a:gd name="connsiteX34" fmla="*/ 799739 w 2456506"/>
              <a:gd name="connsiteY34" fmla="*/ 469864 h 2440105"/>
              <a:gd name="connsiteX35" fmla="*/ 792578 w 2456506"/>
              <a:gd name="connsiteY35" fmla="*/ 475177 h 2440105"/>
              <a:gd name="connsiteX36" fmla="*/ 792347 w 2456506"/>
              <a:gd name="connsiteY36" fmla="*/ 476794 h 2440105"/>
              <a:gd name="connsiteX37" fmla="*/ 675458 w 2456506"/>
              <a:gd name="connsiteY37" fmla="*/ 476794 h 2440105"/>
              <a:gd name="connsiteX38" fmla="*/ 667835 w 2456506"/>
              <a:gd name="connsiteY38" fmla="*/ 469864 h 2440105"/>
              <a:gd name="connsiteX39" fmla="*/ 660212 w 2456506"/>
              <a:gd name="connsiteY39" fmla="*/ 477487 h 2440105"/>
              <a:gd name="connsiteX40" fmla="*/ 663446 w 2456506"/>
              <a:gd name="connsiteY40" fmla="*/ 483724 h 2440105"/>
              <a:gd name="connsiteX41" fmla="*/ 605002 w 2456506"/>
              <a:gd name="connsiteY41" fmla="*/ 584905 h 2440105"/>
              <a:gd name="connsiteX42" fmla="*/ 601768 w 2456506"/>
              <a:gd name="connsiteY42" fmla="*/ 584212 h 2440105"/>
              <a:gd name="connsiteX43" fmla="*/ 594145 w 2456506"/>
              <a:gd name="connsiteY43" fmla="*/ 591142 h 2440105"/>
              <a:gd name="connsiteX44" fmla="*/ 477256 w 2456506"/>
              <a:gd name="connsiteY44" fmla="*/ 591142 h 2440105"/>
              <a:gd name="connsiteX45" fmla="*/ 474946 w 2456506"/>
              <a:gd name="connsiteY45" fmla="*/ 586522 h 2440105"/>
              <a:gd name="connsiteX46" fmla="*/ 469633 w 2456506"/>
              <a:gd name="connsiteY46" fmla="*/ 584212 h 2440105"/>
              <a:gd name="connsiteX47" fmla="*/ 466399 w 2456506"/>
              <a:gd name="connsiteY47" fmla="*/ 584905 h 2440105"/>
              <a:gd name="connsiteX48" fmla="*/ 407955 w 2456506"/>
              <a:gd name="connsiteY48" fmla="*/ 483724 h 2440105"/>
              <a:gd name="connsiteX49" fmla="*/ 411189 w 2456506"/>
              <a:gd name="connsiteY49" fmla="*/ 477487 h 2440105"/>
              <a:gd name="connsiteX50" fmla="*/ 403566 w 2456506"/>
              <a:gd name="connsiteY50" fmla="*/ 469864 h 2440105"/>
              <a:gd name="connsiteX51" fmla="*/ 395942 w 2456506"/>
              <a:gd name="connsiteY51" fmla="*/ 476794 h 2440105"/>
              <a:gd name="connsiteX52" fmla="*/ 291528 w 2456506"/>
              <a:gd name="connsiteY52" fmla="*/ 476794 h 2440105"/>
              <a:gd name="connsiteX53" fmla="*/ 272124 w 2456506"/>
              <a:gd name="connsiteY53" fmla="*/ 458545 h 2440105"/>
              <a:gd name="connsiteX54" fmla="*/ 252719 w 2456506"/>
              <a:gd name="connsiteY54" fmla="*/ 477949 h 2440105"/>
              <a:gd name="connsiteX55" fmla="*/ 261267 w 2456506"/>
              <a:gd name="connsiteY55" fmla="*/ 494120 h 2440105"/>
              <a:gd name="connsiteX56" fmla="*/ 208828 w 2456506"/>
              <a:gd name="connsiteY56" fmla="*/ 584905 h 2440105"/>
              <a:gd name="connsiteX57" fmla="*/ 205825 w 2456506"/>
              <a:gd name="connsiteY57" fmla="*/ 584212 h 2440105"/>
              <a:gd name="connsiteX58" fmla="*/ 198202 w 2456506"/>
              <a:gd name="connsiteY58" fmla="*/ 591835 h 2440105"/>
              <a:gd name="connsiteX59" fmla="*/ 205825 w 2456506"/>
              <a:gd name="connsiteY59" fmla="*/ 599458 h 2440105"/>
              <a:gd name="connsiteX60" fmla="*/ 208828 w 2456506"/>
              <a:gd name="connsiteY60" fmla="*/ 598765 h 2440105"/>
              <a:gd name="connsiteX61" fmla="*/ 267273 w 2456506"/>
              <a:gd name="connsiteY61" fmla="*/ 699945 h 2440105"/>
              <a:gd name="connsiteX62" fmla="*/ 264039 w 2456506"/>
              <a:gd name="connsiteY62" fmla="*/ 706182 h 2440105"/>
              <a:gd name="connsiteX63" fmla="*/ 267273 w 2456506"/>
              <a:gd name="connsiteY63" fmla="*/ 712419 h 2440105"/>
              <a:gd name="connsiteX64" fmla="*/ 208828 w 2456506"/>
              <a:gd name="connsiteY64" fmla="*/ 813599 h 2440105"/>
              <a:gd name="connsiteX65" fmla="*/ 205825 w 2456506"/>
              <a:gd name="connsiteY65" fmla="*/ 812906 h 2440105"/>
              <a:gd name="connsiteX66" fmla="*/ 198202 w 2456506"/>
              <a:gd name="connsiteY66" fmla="*/ 820530 h 2440105"/>
              <a:gd name="connsiteX67" fmla="*/ 205825 w 2456506"/>
              <a:gd name="connsiteY67" fmla="*/ 828153 h 2440105"/>
              <a:gd name="connsiteX68" fmla="*/ 208828 w 2456506"/>
              <a:gd name="connsiteY68" fmla="*/ 827460 h 2440105"/>
              <a:gd name="connsiteX69" fmla="*/ 267273 w 2456506"/>
              <a:gd name="connsiteY69" fmla="*/ 928640 h 2440105"/>
              <a:gd name="connsiteX70" fmla="*/ 264039 w 2456506"/>
              <a:gd name="connsiteY70" fmla="*/ 934877 h 2440105"/>
              <a:gd name="connsiteX71" fmla="*/ 271662 w 2456506"/>
              <a:gd name="connsiteY71" fmla="*/ 942500 h 2440105"/>
              <a:gd name="connsiteX72" fmla="*/ 279285 w 2456506"/>
              <a:gd name="connsiteY72" fmla="*/ 935570 h 2440105"/>
              <a:gd name="connsiteX73" fmla="*/ 396173 w 2456506"/>
              <a:gd name="connsiteY73" fmla="*/ 935570 h 2440105"/>
              <a:gd name="connsiteX74" fmla="*/ 403797 w 2456506"/>
              <a:gd name="connsiteY74" fmla="*/ 942500 h 2440105"/>
              <a:gd name="connsiteX75" fmla="*/ 407031 w 2456506"/>
              <a:gd name="connsiteY75" fmla="*/ 941807 h 2440105"/>
              <a:gd name="connsiteX76" fmla="*/ 465475 w 2456506"/>
              <a:gd name="connsiteY76" fmla="*/ 1042987 h 2440105"/>
              <a:gd name="connsiteX77" fmla="*/ 462241 w 2456506"/>
              <a:gd name="connsiteY77" fmla="*/ 1049224 h 2440105"/>
              <a:gd name="connsiteX78" fmla="*/ 465475 w 2456506"/>
              <a:gd name="connsiteY78" fmla="*/ 1055462 h 2440105"/>
              <a:gd name="connsiteX79" fmla="*/ 407031 w 2456506"/>
              <a:gd name="connsiteY79" fmla="*/ 1156642 h 2440105"/>
              <a:gd name="connsiteX80" fmla="*/ 404028 w 2456506"/>
              <a:gd name="connsiteY80" fmla="*/ 1155949 h 2440105"/>
              <a:gd name="connsiteX81" fmla="*/ 399870 w 2456506"/>
              <a:gd name="connsiteY81" fmla="*/ 1157335 h 2440105"/>
              <a:gd name="connsiteX82" fmla="*/ 396404 w 2456506"/>
              <a:gd name="connsiteY82" fmla="*/ 1162879 h 2440105"/>
              <a:gd name="connsiteX83" fmla="*/ 279747 w 2456506"/>
              <a:gd name="connsiteY83" fmla="*/ 1162879 h 2440105"/>
              <a:gd name="connsiteX84" fmla="*/ 272124 w 2456506"/>
              <a:gd name="connsiteY84" fmla="*/ 1155949 h 2440105"/>
              <a:gd name="connsiteX85" fmla="*/ 264501 w 2456506"/>
              <a:gd name="connsiteY85" fmla="*/ 1163572 h 2440105"/>
              <a:gd name="connsiteX86" fmla="*/ 267735 w 2456506"/>
              <a:gd name="connsiteY86" fmla="*/ 1169809 h 2440105"/>
              <a:gd name="connsiteX87" fmla="*/ 215297 w 2456506"/>
              <a:gd name="connsiteY87" fmla="*/ 1260594 h 2440105"/>
              <a:gd name="connsiteX88" fmla="*/ 206287 w 2456506"/>
              <a:gd name="connsiteY88" fmla="*/ 1258284 h 2440105"/>
              <a:gd name="connsiteX89" fmla="*/ 186883 w 2456506"/>
              <a:gd name="connsiteY89" fmla="*/ 1276995 h 2440105"/>
              <a:gd name="connsiteX90" fmla="*/ 81314 w 2456506"/>
              <a:gd name="connsiteY90" fmla="*/ 1276995 h 2440105"/>
              <a:gd name="connsiteX91" fmla="*/ 73691 w 2456506"/>
              <a:gd name="connsiteY91" fmla="*/ 1270065 h 2440105"/>
              <a:gd name="connsiteX92" fmla="*/ 66067 w 2456506"/>
              <a:gd name="connsiteY92" fmla="*/ 1277688 h 2440105"/>
              <a:gd name="connsiteX93" fmla="*/ 69301 w 2456506"/>
              <a:gd name="connsiteY93" fmla="*/ 1283925 h 2440105"/>
              <a:gd name="connsiteX94" fmla="*/ 10857 w 2456506"/>
              <a:gd name="connsiteY94" fmla="*/ 1384413 h 2440105"/>
              <a:gd name="connsiteX95" fmla="*/ 7623 w 2456506"/>
              <a:gd name="connsiteY95" fmla="*/ 1383720 h 2440105"/>
              <a:gd name="connsiteX96" fmla="*/ 0 w 2456506"/>
              <a:gd name="connsiteY96" fmla="*/ 1391343 h 2440105"/>
              <a:gd name="connsiteX97" fmla="*/ 7623 w 2456506"/>
              <a:gd name="connsiteY97" fmla="*/ 1398966 h 2440105"/>
              <a:gd name="connsiteX98" fmla="*/ 10857 w 2456506"/>
              <a:gd name="connsiteY98" fmla="*/ 1398273 h 2440105"/>
              <a:gd name="connsiteX99" fmla="*/ 69301 w 2456506"/>
              <a:gd name="connsiteY99" fmla="*/ 1499453 h 2440105"/>
              <a:gd name="connsiteX100" fmla="*/ 66067 w 2456506"/>
              <a:gd name="connsiteY100" fmla="*/ 1505690 h 2440105"/>
              <a:gd name="connsiteX101" fmla="*/ 73691 w 2456506"/>
              <a:gd name="connsiteY101" fmla="*/ 1513313 h 2440105"/>
              <a:gd name="connsiteX102" fmla="*/ 81314 w 2456506"/>
              <a:gd name="connsiteY102" fmla="*/ 1506383 h 2440105"/>
              <a:gd name="connsiteX103" fmla="*/ 198202 w 2456506"/>
              <a:gd name="connsiteY103" fmla="*/ 1506383 h 2440105"/>
              <a:gd name="connsiteX104" fmla="*/ 205825 w 2456506"/>
              <a:gd name="connsiteY104" fmla="*/ 1513313 h 2440105"/>
              <a:gd name="connsiteX105" fmla="*/ 209059 w 2456506"/>
              <a:gd name="connsiteY105" fmla="*/ 1512620 h 2440105"/>
              <a:gd name="connsiteX106" fmla="*/ 267504 w 2456506"/>
              <a:gd name="connsiteY106" fmla="*/ 1613801 h 2440105"/>
              <a:gd name="connsiteX107" fmla="*/ 264270 w 2456506"/>
              <a:gd name="connsiteY107" fmla="*/ 1620038 h 2440105"/>
              <a:gd name="connsiteX108" fmla="*/ 271893 w 2456506"/>
              <a:gd name="connsiteY108" fmla="*/ 1627661 h 2440105"/>
              <a:gd name="connsiteX109" fmla="*/ 279516 w 2456506"/>
              <a:gd name="connsiteY109" fmla="*/ 1620731 h 2440105"/>
              <a:gd name="connsiteX110" fmla="*/ 384623 w 2456506"/>
              <a:gd name="connsiteY110" fmla="*/ 1620731 h 2440105"/>
              <a:gd name="connsiteX111" fmla="*/ 404028 w 2456506"/>
              <a:gd name="connsiteY111" fmla="*/ 1639211 h 2440105"/>
              <a:gd name="connsiteX112" fmla="*/ 413037 w 2456506"/>
              <a:gd name="connsiteY112" fmla="*/ 1637132 h 2440105"/>
              <a:gd name="connsiteX113" fmla="*/ 465706 w 2456506"/>
              <a:gd name="connsiteY113" fmla="*/ 1728148 h 2440105"/>
              <a:gd name="connsiteX114" fmla="*/ 462472 w 2456506"/>
              <a:gd name="connsiteY114" fmla="*/ 1734385 h 2440105"/>
              <a:gd name="connsiteX115" fmla="*/ 465706 w 2456506"/>
              <a:gd name="connsiteY115" fmla="*/ 1740622 h 2440105"/>
              <a:gd name="connsiteX116" fmla="*/ 407262 w 2456506"/>
              <a:gd name="connsiteY116" fmla="*/ 1841802 h 2440105"/>
              <a:gd name="connsiteX117" fmla="*/ 404028 w 2456506"/>
              <a:gd name="connsiteY117" fmla="*/ 1841109 h 2440105"/>
              <a:gd name="connsiteX118" fmla="*/ 396404 w 2456506"/>
              <a:gd name="connsiteY118" fmla="*/ 1848733 h 2440105"/>
              <a:gd name="connsiteX119" fmla="*/ 404028 w 2456506"/>
              <a:gd name="connsiteY119" fmla="*/ 1856356 h 2440105"/>
              <a:gd name="connsiteX120" fmla="*/ 407262 w 2456506"/>
              <a:gd name="connsiteY120" fmla="*/ 1855663 h 2440105"/>
              <a:gd name="connsiteX121" fmla="*/ 459931 w 2456506"/>
              <a:gd name="connsiteY121" fmla="*/ 1947141 h 2440105"/>
              <a:gd name="connsiteX122" fmla="*/ 451153 w 2456506"/>
              <a:gd name="connsiteY122" fmla="*/ 1963542 h 2440105"/>
              <a:gd name="connsiteX123" fmla="*/ 470557 w 2456506"/>
              <a:gd name="connsiteY123" fmla="*/ 1982946 h 2440105"/>
              <a:gd name="connsiteX124" fmla="*/ 489961 w 2456506"/>
              <a:gd name="connsiteY124" fmla="*/ 1964004 h 2440105"/>
              <a:gd name="connsiteX125" fmla="*/ 594376 w 2456506"/>
              <a:gd name="connsiteY125" fmla="*/ 1964004 h 2440105"/>
              <a:gd name="connsiteX126" fmla="*/ 601999 w 2456506"/>
              <a:gd name="connsiteY126" fmla="*/ 1970934 h 2440105"/>
              <a:gd name="connsiteX127" fmla="*/ 609622 w 2456506"/>
              <a:gd name="connsiteY127" fmla="*/ 1963311 h 2440105"/>
              <a:gd name="connsiteX128" fmla="*/ 606388 w 2456506"/>
              <a:gd name="connsiteY128" fmla="*/ 1957074 h 2440105"/>
              <a:gd name="connsiteX129" fmla="*/ 664832 w 2456506"/>
              <a:gd name="connsiteY129" fmla="*/ 1855894 h 2440105"/>
              <a:gd name="connsiteX130" fmla="*/ 668066 w 2456506"/>
              <a:gd name="connsiteY130" fmla="*/ 1856587 h 2440105"/>
              <a:gd name="connsiteX131" fmla="*/ 675689 w 2456506"/>
              <a:gd name="connsiteY131" fmla="*/ 1849657 h 2440105"/>
              <a:gd name="connsiteX132" fmla="*/ 792578 w 2456506"/>
              <a:gd name="connsiteY132" fmla="*/ 1849657 h 2440105"/>
              <a:gd name="connsiteX133" fmla="*/ 793040 w 2456506"/>
              <a:gd name="connsiteY133" fmla="*/ 1851736 h 2440105"/>
              <a:gd name="connsiteX134" fmla="*/ 799970 w 2456506"/>
              <a:gd name="connsiteY134" fmla="*/ 1856356 h 2440105"/>
              <a:gd name="connsiteX135" fmla="*/ 803204 w 2456506"/>
              <a:gd name="connsiteY135" fmla="*/ 1855663 h 2440105"/>
              <a:gd name="connsiteX136" fmla="*/ 861648 w 2456506"/>
              <a:gd name="connsiteY136" fmla="*/ 1956843 h 2440105"/>
              <a:gd name="connsiteX137" fmla="*/ 858414 w 2456506"/>
              <a:gd name="connsiteY137" fmla="*/ 1963080 h 2440105"/>
              <a:gd name="connsiteX138" fmla="*/ 866037 w 2456506"/>
              <a:gd name="connsiteY138" fmla="*/ 1970703 h 2440105"/>
              <a:gd name="connsiteX139" fmla="*/ 873661 w 2456506"/>
              <a:gd name="connsiteY139" fmla="*/ 1963773 h 2440105"/>
              <a:gd name="connsiteX140" fmla="*/ 990549 w 2456506"/>
              <a:gd name="connsiteY140" fmla="*/ 1963773 h 2440105"/>
              <a:gd name="connsiteX141" fmla="*/ 997248 w 2456506"/>
              <a:gd name="connsiteY141" fmla="*/ 1970472 h 2440105"/>
              <a:gd name="connsiteX142" fmla="*/ 997941 w 2456506"/>
              <a:gd name="connsiteY142" fmla="*/ 1970472 h 2440105"/>
              <a:gd name="connsiteX143" fmla="*/ 998634 w 2456506"/>
              <a:gd name="connsiteY143" fmla="*/ 1970472 h 2440105"/>
              <a:gd name="connsiteX144" fmla="*/ 1000944 w 2456506"/>
              <a:gd name="connsiteY144" fmla="*/ 1969779 h 2440105"/>
              <a:gd name="connsiteX145" fmla="*/ 1053382 w 2456506"/>
              <a:gd name="connsiteY145" fmla="*/ 2060795 h 2440105"/>
              <a:gd name="connsiteX146" fmla="*/ 1044142 w 2456506"/>
              <a:gd name="connsiteY146" fmla="*/ 2077196 h 2440105"/>
              <a:gd name="connsiteX147" fmla="*/ 1053152 w 2456506"/>
              <a:gd name="connsiteY147" fmla="*/ 2093598 h 2440105"/>
              <a:gd name="connsiteX148" fmla="*/ 1000713 w 2456506"/>
              <a:gd name="connsiteY148" fmla="*/ 2184383 h 2440105"/>
              <a:gd name="connsiteX149" fmla="*/ 997479 w 2456506"/>
              <a:gd name="connsiteY149" fmla="*/ 2183690 h 2440105"/>
              <a:gd name="connsiteX150" fmla="*/ 989856 w 2456506"/>
              <a:gd name="connsiteY150" fmla="*/ 2191313 h 2440105"/>
              <a:gd name="connsiteX151" fmla="*/ 997479 w 2456506"/>
              <a:gd name="connsiteY151" fmla="*/ 2198936 h 2440105"/>
              <a:gd name="connsiteX152" fmla="*/ 1000713 w 2456506"/>
              <a:gd name="connsiteY152" fmla="*/ 2198243 h 2440105"/>
              <a:gd name="connsiteX153" fmla="*/ 1059158 w 2456506"/>
              <a:gd name="connsiteY153" fmla="*/ 2299423 h 2440105"/>
              <a:gd name="connsiteX154" fmla="*/ 1055924 w 2456506"/>
              <a:gd name="connsiteY154" fmla="*/ 2305660 h 2440105"/>
              <a:gd name="connsiteX155" fmla="*/ 1063547 w 2456506"/>
              <a:gd name="connsiteY155" fmla="*/ 2313283 h 2440105"/>
              <a:gd name="connsiteX156" fmla="*/ 1071170 w 2456506"/>
              <a:gd name="connsiteY156" fmla="*/ 2306353 h 2440105"/>
              <a:gd name="connsiteX157" fmla="*/ 1188058 w 2456506"/>
              <a:gd name="connsiteY157" fmla="*/ 2306353 h 2440105"/>
              <a:gd name="connsiteX158" fmla="*/ 1195682 w 2456506"/>
              <a:gd name="connsiteY158" fmla="*/ 2313283 h 2440105"/>
              <a:gd name="connsiteX159" fmla="*/ 1198685 w 2456506"/>
              <a:gd name="connsiteY159" fmla="*/ 2312591 h 2440105"/>
              <a:gd name="connsiteX160" fmla="*/ 1251585 w 2456506"/>
              <a:gd name="connsiteY160" fmla="*/ 2404299 h 2440105"/>
              <a:gd name="connsiteX161" fmla="*/ 1242345 w 2456506"/>
              <a:gd name="connsiteY161" fmla="*/ 2420701 h 2440105"/>
              <a:gd name="connsiteX162" fmla="*/ 1261749 w 2456506"/>
              <a:gd name="connsiteY162" fmla="*/ 2440105 h 2440105"/>
              <a:gd name="connsiteX163" fmla="*/ 1281153 w 2456506"/>
              <a:gd name="connsiteY163" fmla="*/ 2420701 h 2440105"/>
              <a:gd name="connsiteX164" fmla="*/ 1281153 w 2456506"/>
              <a:gd name="connsiteY164" fmla="*/ 2420701 h 2440105"/>
              <a:gd name="connsiteX165" fmla="*/ 1385799 w 2456506"/>
              <a:gd name="connsiteY165" fmla="*/ 2420701 h 2440105"/>
              <a:gd name="connsiteX166" fmla="*/ 1393422 w 2456506"/>
              <a:gd name="connsiteY166" fmla="*/ 2427631 h 2440105"/>
              <a:gd name="connsiteX167" fmla="*/ 1401045 w 2456506"/>
              <a:gd name="connsiteY167" fmla="*/ 2420008 h 2440105"/>
              <a:gd name="connsiteX168" fmla="*/ 1397811 w 2456506"/>
              <a:gd name="connsiteY168" fmla="*/ 2413771 h 2440105"/>
              <a:gd name="connsiteX169" fmla="*/ 1456255 w 2456506"/>
              <a:gd name="connsiteY169" fmla="*/ 2312591 h 2440105"/>
              <a:gd name="connsiteX170" fmla="*/ 1459489 w 2456506"/>
              <a:gd name="connsiteY170" fmla="*/ 2313283 h 2440105"/>
              <a:gd name="connsiteX171" fmla="*/ 1467112 w 2456506"/>
              <a:gd name="connsiteY171" fmla="*/ 2305660 h 2440105"/>
              <a:gd name="connsiteX172" fmla="*/ 1459489 w 2456506"/>
              <a:gd name="connsiteY172" fmla="*/ 2298037 h 2440105"/>
              <a:gd name="connsiteX173" fmla="*/ 1456255 w 2456506"/>
              <a:gd name="connsiteY173" fmla="*/ 2298730 h 2440105"/>
              <a:gd name="connsiteX174" fmla="*/ 1397811 w 2456506"/>
              <a:gd name="connsiteY174" fmla="*/ 2197550 h 2440105"/>
              <a:gd name="connsiteX175" fmla="*/ 1401045 w 2456506"/>
              <a:gd name="connsiteY175" fmla="*/ 2191313 h 2440105"/>
              <a:gd name="connsiteX176" fmla="*/ 1397811 w 2456506"/>
              <a:gd name="connsiteY176" fmla="*/ 2185076 h 2440105"/>
              <a:gd name="connsiteX177" fmla="*/ 1450249 w 2456506"/>
              <a:gd name="connsiteY177" fmla="*/ 2094060 h 2440105"/>
              <a:gd name="connsiteX178" fmla="*/ 1459489 w 2456506"/>
              <a:gd name="connsiteY178" fmla="*/ 2096370 h 2440105"/>
              <a:gd name="connsiteX179" fmla="*/ 1478894 w 2456506"/>
              <a:gd name="connsiteY179" fmla="*/ 2076965 h 2440105"/>
              <a:gd name="connsiteX180" fmla="*/ 1459489 w 2456506"/>
              <a:gd name="connsiteY180" fmla="*/ 2057561 h 2440105"/>
              <a:gd name="connsiteX181" fmla="*/ 1450249 w 2456506"/>
              <a:gd name="connsiteY181" fmla="*/ 2059871 h 2440105"/>
              <a:gd name="connsiteX182" fmla="*/ 1397580 w 2456506"/>
              <a:gd name="connsiteY182" fmla="*/ 1968855 h 2440105"/>
              <a:gd name="connsiteX183" fmla="*/ 1400814 w 2456506"/>
              <a:gd name="connsiteY183" fmla="*/ 1962618 h 2440105"/>
              <a:gd name="connsiteX184" fmla="*/ 1399890 w 2456506"/>
              <a:gd name="connsiteY184" fmla="*/ 1958922 h 2440105"/>
              <a:gd name="connsiteX185" fmla="*/ 1397580 w 2456506"/>
              <a:gd name="connsiteY185" fmla="*/ 1956381 h 2440105"/>
              <a:gd name="connsiteX186" fmla="*/ 1456024 w 2456506"/>
              <a:gd name="connsiteY186" fmla="*/ 1855201 h 2440105"/>
              <a:gd name="connsiteX187" fmla="*/ 1459258 w 2456506"/>
              <a:gd name="connsiteY187" fmla="*/ 1855894 h 2440105"/>
              <a:gd name="connsiteX188" fmla="*/ 1466881 w 2456506"/>
              <a:gd name="connsiteY188" fmla="*/ 1848964 h 2440105"/>
              <a:gd name="connsiteX189" fmla="*/ 1571757 w 2456506"/>
              <a:gd name="connsiteY189" fmla="*/ 1848964 h 2440105"/>
              <a:gd name="connsiteX190" fmla="*/ 1591162 w 2456506"/>
              <a:gd name="connsiteY190" fmla="*/ 1867906 h 2440105"/>
              <a:gd name="connsiteX191" fmla="*/ 1600171 w 2456506"/>
              <a:gd name="connsiteY191" fmla="*/ 1865596 h 2440105"/>
              <a:gd name="connsiteX192" fmla="*/ 1652609 w 2456506"/>
              <a:gd name="connsiteY192" fmla="*/ 1956381 h 2440105"/>
              <a:gd name="connsiteX193" fmla="*/ 1649375 w 2456506"/>
              <a:gd name="connsiteY193" fmla="*/ 1962618 h 2440105"/>
              <a:gd name="connsiteX194" fmla="*/ 1656998 w 2456506"/>
              <a:gd name="connsiteY194" fmla="*/ 1970241 h 2440105"/>
              <a:gd name="connsiteX195" fmla="*/ 1664622 w 2456506"/>
              <a:gd name="connsiteY195" fmla="*/ 1963311 h 2440105"/>
              <a:gd name="connsiteX196" fmla="*/ 1781510 w 2456506"/>
              <a:gd name="connsiteY196" fmla="*/ 1963311 h 2440105"/>
              <a:gd name="connsiteX197" fmla="*/ 1789133 w 2456506"/>
              <a:gd name="connsiteY197" fmla="*/ 1970241 h 2440105"/>
              <a:gd name="connsiteX198" fmla="*/ 1792367 w 2456506"/>
              <a:gd name="connsiteY198" fmla="*/ 1969548 h 2440105"/>
              <a:gd name="connsiteX199" fmla="*/ 1850811 w 2456506"/>
              <a:gd name="connsiteY199" fmla="*/ 2070728 h 2440105"/>
              <a:gd name="connsiteX200" fmla="*/ 1847577 w 2456506"/>
              <a:gd name="connsiteY200" fmla="*/ 2076965 h 2440105"/>
              <a:gd name="connsiteX201" fmla="*/ 1855201 w 2456506"/>
              <a:gd name="connsiteY201" fmla="*/ 2084589 h 2440105"/>
              <a:gd name="connsiteX202" fmla="*/ 1862824 w 2456506"/>
              <a:gd name="connsiteY202" fmla="*/ 2077658 h 2440105"/>
              <a:gd name="connsiteX203" fmla="*/ 1969548 w 2456506"/>
              <a:gd name="connsiteY203" fmla="*/ 2077658 h 2440105"/>
              <a:gd name="connsiteX204" fmla="*/ 1988952 w 2456506"/>
              <a:gd name="connsiteY204" fmla="*/ 2096832 h 2440105"/>
              <a:gd name="connsiteX205" fmla="*/ 2008357 w 2456506"/>
              <a:gd name="connsiteY205" fmla="*/ 2077427 h 2440105"/>
              <a:gd name="connsiteX206" fmla="*/ 1997731 w 2456506"/>
              <a:gd name="connsiteY206" fmla="*/ 2060102 h 2440105"/>
              <a:gd name="connsiteX207" fmla="*/ 2049938 w 2456506"/>
              <a:gd name="connsiteY207" fmla="*/ 1969548 h 2440105"/>
              <a:gd name="connsiteX208" fmla="*/ 2052941 w 2456506"/>
              <a:gd name="connsiteY208" fmla="*/ 1970241 h 2440105"/>
              <a:gd name="connsiteX209" fmla="*/ 2060564 w 2456506"/>
              <a:gd name="connsiteY209" fmla="*/ 1962618 h 2440105"/>
              <a:gd name="connsiteX210" fmla="*/ 2052941 w 2456506"/>
              <a:gd name="connsiteY210" fmla="*/ 1954995 h 2440105"/>
              <a:gd name="connsiteX211" fmla="*/ 2049938 w 2456506"/>
              <a:gd name="connsiteY211" fmla="*/ 1955688 h 2440105"/>
              <a:gd name="connsiteX212" fmla="*/ 1991493 w 2456506"/>
              <a:gd name="connsiteY212" fmla="*/ 1854508 h 2440105"/>
              <a:gd name="connsiteX213" fmla="*/ 1994727 w 2456506"/>
              <a:gd name="connsiteY213" fmla="*/ 1848271 h 2440105"/>
              <a:gd name="connsiteX214" fmla="*/ 1994727 w 2456506"/>
              <a:gd name="connsiteY214" fmla="*/ 1848271 h 2440105"/>
              <a:gd name="connsiteX215" fmla="*/ 1991493 w 2456506"/>
              <a:gd name="connsiteY215" fmla="*/ 1842033 h 2440105"/>
              <a:gd name="connsiteX216" fmla="*/ 2049938 w 2456506"/>
              <a:gd name="connsiteY216" fmla="*/ 1740853 h 2440105"/>
              <a:gd name="connsiteX217" fmla="*/ 2049938 w 2456506"/>
              <a:gd name="connsiteY217" fmla="*/ 1740853 h 2440105"/>
              <a:gd name="connsiteX218" fmla="*/ 2052941 w 2456506"/>
              <a:gd name="connsiteY218" fmla="*/ 1741546 h 2440105"/>
              <a:gd name="connsiteX219" fmla="*/ 2060564 w 2456506"/>
              <a:gd name="connsiteY219" fmla="*/ 1734616 h 2440105"/>
              <a:gd name="connsiteX220" fmla="*/ 2166133 w 2456506"/>
              <a:gd name="connsiteY220" fmla="*/ 1734616 h 2440105"/>
              <a:gd name="connsiteX221" fmla="*/ 2185538 w 2456506"/>
              <a:gd name="connsiteY221" fmla="*/ 1753558 h 2440105"/>
              <a:gd name="connsiteX222" fmla="*/ 2204942 w 2456506"/>
              <a:gd name="connsiteY222" fmla="*/ 1734154 h 2440105"/>
              <a:gd name="connsiteX223" fmla="*/ 2195240 w 2456506"/>
              <a:gd name="connsiteY223" fmla="*/ 1717291 h 2440105"/>
              <a:gd name="connsiteX224" fmla="*/ 2247678 w 2456506"/>
              <a:gd name="connsiteY224" fmla="*/ 1626506 h 2440105"/>
              <a:gd name="connsiteX225" fmla="*/ 2250912 w 2456506"/>
              <a:gd name="connsiteY225" fmla="*/ 1627199 h 2440105"/>
              <a:gd name="connsiteX226" fmla="*/ 2258535 w 2456506"/>
              <a:gd name="connsiteY226" fmla="*/ 1620269 h 2440105"/>
              <a:gd name="connsiteX227" fmla="*/ 2375424 w 2456506"/>
              <a:gd name="connsiteY227" fmla="*/ 1620269 h 2440105"/>
              <a:gd name="connsiteX228" fmla="*/ 2383047 w 2456506"/>
              <a:gd name="connsiteY228" fmla="*/ 1627199 h 2440105"/>
              <a:gd name="connsiteX229" fmla="*/ 2390670 w 2456506"/>
              <a:gd name="connsiteY229" fmla="*/ 1619576 h 2440105"/>
              <a:gd name="connsiteX230" fmla="*/ 2387436 w 2456506"/>
              <a:gd name="connsiteY230" fmla="*/ 1613338 h 2440105"/>
              <a:gd name="connsiteX231" fmla="*/ 2445880 w 2456506"/>
              <a:gd name="connsiteY231" fmla="*/ 1512158 h 2440105"/>
              <a:gd name="connsiteX232" fmla="*/ 2448883 w 2456506"/>
              <a:gd name="connsiteY232" fmla="*/ 1512851 h 2440105"/>
              <a:gd name="connsiteX233" fmla="*/ 2456506 w 2456506"/>
              <a:gd name="connsiteY233" fmla="*/ 1505228 h 2440105"/>
              <a:gd name="connsiteX234" fmla="*/ 2448883 w 2456506"/>
              <a:gd name="connsiteY234" fmla="*/ 1497605 h 2440105"/>
              <a:gd name="connsiteX235" fmla="*/ 2445880 w 2456506"/>
              <a:gd name="connsiteY235" fmla="*/ 1498298 h 2440105"/>
              <a:gd name="connsiteX236" fmla="*/ 2393442 w 2456506"/>
              <a:gd name="connsiteY236" fmla="*/ 1407513 h 2440105"/>
              <a:gd name="connsiteX237" fmla="*/ 2402682 w 2456506"/>
              <a:gd name="connsiteY237" fmla="*/ 1390881 h 2440105"/>
              <a:gd name="connsiteX238" fmla="*/ 2383278 w 2456506"/>
              <a:gd name="connsiteY238" fmla="*/ 1371476 h 2440105"/>
              <a:gd name="connsiteX239" fmla="*/ 2363873 w 2456506"/>
              <a:gd name="connsiteY239" fmla="*/ 1390188 h 2440105"/>
              <a:gd name="connsiteX240" fmla="*/ 2258535 w 2456506"/>
              <a:gd name="connsiteY240" fmla="*/ 1390188 h 2440105"/>
              <a:gd name="connsiteX241" fmla="*/ 2257611 w 2456506"/>
              <a:gd name="connsiteY241" fmla="*/ 1387185 h 2440105"/>
              <a:gd name="connsiteX242" fmla="*/ 2251143 w 2456506"/>
              <a:gd name="connsiteY242" fmla="*/ 1383489 h 2440105"/>
              <a:gd name="connsiteX243" fmla="*/ 2247909 w 2456506"/>
              <a:gd name="connsiteY243" fmla="*/ 1384182 h 2440105"/>
              <a:gd name="connsiteX244" fmla="*/ 2189465 w 2456506"/>
              <a:gd name="connsiteY244" fmla="*/ 1283001 h 2440105"/>
              <a:gd name="connsiteX245" fmla="*/ 2192699 w 2456506"/>
              <a:gd name="connsiteY245" fmla="*/ 1276764 h 2440105"/>
              <a:gd name="connsiteX246" fmla="*/ 2185076 w 2456506"/>
              <a:gd name="connsiteY246" fmla="*/ 1269141 h 2440105"/>
              <a:gd name="connsiteX247" fmla="*/ 2177452 w 2456506"/>
              <a:gd name="connsiteY247" fmla="*/ 1276071 h 2440105"/>
              <a:gd name="connsiteX248" fmla="*/ 2060564 w 2456506"/>
              <a:gd name="connsiteY248" fmla="*/ 1276071 h 2440105"/>
              <a:gd name="connsiteX249" fmla="*/ 2058485 w 2456506"/>
              <a:gd name="connsiteY249" fmla="*/ 1271451 h 2440105"/>
              <a:gd name="connsiteX250" fmla="*/ 2053172 w 2456506"/>
              <a:gd name="connsiteY250" fmla="*/ 1269141 h 2440105"/>
              <a:gd name="connsiteX251" fmla="*/ 2050169 w 2456506"/>
              <a:gd name="connsiteY251" fmla="*/ 1269834 h 2440105"/>
              <a:gd name="connsiteX252" fmla="*/ 1991724 w 2456506"/>
              <a:gd name="connsiteY252" fmla="*/ 1168654 h 2440105"/>
              <a:gd name="connsiteX253" fmla="*/ 1994958 w 2456506"/>
              <a:gd name="connsiteY253" fmla="*/ 1162417 h 2440105"/>
              <a:gd name="connsiteX254" fmla="*/ 1994034 w 2456506"/>
              <a:gd name="connsiteY254" fmla="*/ 1158721 h 2440105"/>
              <a:gd name="connsiteX255" fmla="*/ 1991724 w 2456506"/>
              <a:gd name="connsiteY255" fmla="*/ 1156180 h 2440105"/>
              <a:gd name="connsiteX256" fmla="*/ 2044394 w 2456506"/>
              <a:gd name="connsiteY256" fmla="*/ 1065164 h 2440105"/>
              <a:gd name="connsiteX257" fmla="*/ 2052941 w 2456506"/>
              <a:gd name="connsiteY257" fmla="*/ 1067243 h 2440105"/>
              <a:gd name="connsiteX258" fmla="*/ 2072345 w 2456506"/>
              <a:gd name="connsiteY258" fmla="*/ 1047838 h 2440105"/>
              <a:gd name="connsiteX259" fmla="*/ 2052941 w 2456506"/>
              <a:gd name="connsiteY259" fmla="*/ 1028434 h 2440105"/>
              <a:gd name="connsiteX260" fmla="*/ 2043932 w 2456506"/>
              <a:gd name="connsiteY260" fmla="*/ 1030513 h 2440105"/>
              <a:gd name="connsiteX261" fmla="*/ 1991724 w 2456506"/>
              <a:gd name="connsiteY261" fmla="*/ 940190 h 2440105"/>
              <a:gd name="connsiteX262" fmla="*/ 1994958 w 2456506"/>
              <a:gd name="connsiteY262" fmla="*/ 933953 h 2440105"/>
              <a:gd name="connsiteX263" fmla="*/ 1994034 w 2456506"/>
              <a:gd name="connsiteY263" fmla="*/ 930257 h 2440105"/>
              <a:gd name="connsiteX264" fmla="*/ 1991724 w 2456506"/>
              <a:gd name="connsiteY264" fmla="*/ 927716 h 2440105"/>
              <a:gd name="connsiteX265" fmla="*/ 2050169 w 2456506"/>
              <a:gd name="connsiteY265" fmla="*/ 826536 h 2440105"/>
              <a:gd name="connsiteX266" fmla="*/ 2053172 w 2456506"/>
              <a:gd name="connsiteY266" fmla="*/ 827229 h 2440105"/>
              <a:gd name="connsiteX267" fmla="*/ 2060795 w 2456506"/>
              <a:gd name="connsiteY267" fmla="*/ 820299 h 2440105"/>
              <a:gd name="connsiteX268" fmla="*/ 2177684 w 2456506"/>
              <a:gd name="connsiteY268" fmla="*/ 820299 h 2440105"/>
              <a:gd name="connsiteX269" fmla="*/ 2185307 w 2456506"/>
              <a:gd name="connsiteY269" fmla="*/ 827229 h 2440105"/>
              <a:gd name="connsiteX270" fmla="*/ 2192930 w 2456506"/>
              <a:gd name="connsiteY270" fmla="*/ 819606 h 2440105"/>
              <a:gd name="connsiteX271" fmla="*/ 2189696 w 2456506"/>
              <a:gd name="connsiteY271" fmla="*/ 813368 h 2440105"/>
              <a:gd name="connsiteX272" fmla="*/ 2242134 w 2456506"/>
              <a:gd name="connsiteY272" fmla="*/ 722352 h 2440105"/>
              <a:gd name="connsiteX273" fmla="*/ 2250912 w 2456506"/>
              <a:gd name="connsiteY273" fmla="*/ 724431 h 2440105"/>
              <a:gd name="connsiteX274" fmla="*/ 2270316 w 2456506"/>
              <a:gd name="connsiteY274" fmla="*/ 705027 h 2440105"/>
              <a:gd name="connsiteX275" fmla="*/ 2250912 w 2456506"/>
              <a:gd name="connsiteY275" fmla="*/ 685623 h 2440105"/>
              <a:gd name="connsiteX276" fmla="*/ 2241903 w 2456506"/>
              <a:gd name="connsiteY276" fmla="*/ 687933 h 2440105"/>
              <a:gd name="connsiteX277" fmla="*/ 2189465 w 2456506"/>
              <a:gd name="connsiteY277" fmla="*/ 597379 h 2440105"/>
              <a:gd name="connsiteX278" fmla="*/ 2192699 w 2456506"/>
              <a:gd name="connsiteY278" fmla="*/ 591142 h 2440105"/>
              <a:gd name="connsiteX279" fmla="*/ 2185076 w 2456506"/>
              <a:gd name="connsiteY279" fmla="*/ 583518 h 2440105"/>
              <a:gd name="connsiteX280" fmla="*/ 2177452 w 2456506"/>
              <a:gd name="connsiteY280" fmla="*/ 590449 h 2440105"/>
              <a:gd name="connsiteX281" fmla="*/ 2060564 w 2456506"/>
              <a:gd name="connsiteY281" fmla="*/ 590449 h 2440105"/>
              <a:gd name="connsiteX282" fmla="*/ 2058485 w 2456506"/>
              <a:gd name="connsiteY282" fmla="*/ 585829 h 2440105"/>
              <a:gd name="connsiteX283" fmla="*/ 2053172 w 2456506"/>
              <a:gd name="connsiteY283" fmla="*/ 583518 h 2440105"/>
              <a:gd name="connsiteX284" fmla="*/ 2050169 w 2456506"/>
              <a:gd name="connsiteY284" fmla="*/ 584212 h 2440105"/>
              <a:gd name="connsiteX285" fmla="*/ 1991724 w 2456506"/>
              <a:gd name="connsiteY285" fmla="*/ 483031 h 2440105"/>
              <a:gd name="connsiteX286" fmla="*/ 1994958 w 2456506"/>
              <a:gd name="connsiteY286" fmla="*/ 476794 h 2440105"/>
              <a:gd name="connsiteX287" fmla="*/ 1987335 w 2456506"/>
              <a:gd name="connsiteY287" fmla="*/ 469171 h 2440105"/>
              <a:gd name="connsiteX288" fmla="*/ 1979712 w 2456506"/>
              <a:gd name="connsiteY288" fmla="*/ 476101 h 2440105"/>
              <a:gd name="connsiteX289" fmla="*/ 1875067 w 2456506"/>
              <a:gd name="connsiteY289" fmla="*/ 476101 h 2440105"/>
              <a:gd name="connsiteX290" fmla="*/ 1855663 w 2456506"/>
              <a:gd name="connsiteY290" fmla="*/ 457621 h 2440105"/>
              <a:gd name="connsiteX291" fmla="*/ 1836258 w 2456506"/>
              <a:gd name="connsiteY291" fmla="*/ 477025 h 2440105"/>
              <a:gd name="connsiteX292" fmla="*/ 1845036 w 2456506"/>
              <a:gd name="connsiteY292" fmla="*/ 493196 h 2440105"/>
              <a:gd name="connsiteX293" fmla="*/ 1792598 w 2456506"/>
              <a:gd name="connsiteY293" fmla="*/ 583980 h 2440105"/>
              <a:gd name="connsiteX294" fmla="*/ 1789364 w 2456506"/>
              <a:gd name="connsiteY294" fmla="*/ 583287 h 2440105"/>
              <a:gd name="connsiteX295" fmla="*/ 1781741 w 2456506"/>
              <a:gd name="connsiteY295" fmla="*/ 590218 h 2440105"/>
              <a:gd name="connsiteX296" fmla="*/ 1664852 w 2456506"/>
              <a:gd name="connsiteY296" fmla="*/ 590218 h 2440105"/>
              <a:gd name="connsiteX297" fmla="*/ 1662773 w 2456506"/>
              <a:gd name="connsiteY297" fmla="*/ 585598 h 2440105"/>
              <a:gd name="connsiteX298" fmla="*/ 1657460 w 2456506"/>
              <a:gd name="connsiteY298" fmla="*/ 583287 h 2440105"/>
              <a:gd name="connsiteX299" fmla="*/ 1654457 w 2456506"/>
              <a:gd name="connsiteY299" fmla="*/ 583980 h 2440105"/>
              <a:gd name="connsiteX300" fmla="*/ 1596013 w 2456506"/>
              <a:gd name="connsiteY300" fmla="*/ 482800 h 2440105"/>
              <a:gd name="connsiteX301" fmla="*/ 1598323 w 2456506"/>
              <a:gd name="connsiteY301" fmla="*/ 480259 h 2440105"/>
              <a:gd name="connsiteX302" fmla="*/ 1599247 w 2456506"/>
              <a:gd name="connsiteY302" fmla="*/ 476563 h 2440105"/>
              <a:gd name="connsiteX303" fmla="*/ 1596013 w 2456506"/>
              <a:gd name="connsiteY303" fmla="*/ 470326 h 2440105"/>
              <a:gd name="connsiteX304" fmla="*/ 1654457 w 2456506"/>
              <a:gd name="connsiteY304" fmla="*/ 369146 h 2440105"/>
              <a:gd name="connsiteX305" fmla="*/ 1657460 w 2456506"/>
              <a:gd name="connsiteY305" fmla="*/ 369839 h 2440105"/>
              <a:gd name="connsiteX306" fmla="*/ 1665084 w 2456506"/>
              <a:gd name="connsiteY306" fmla="*/ 362216 h 2440105"/>
              <a:gd name="connsiteX307" fmla="*/ 1657460 w 2456506"/>
              <a:gd name="connsiteY307" fmla="*/ 354593 h 2440105"/>
              <a:gd name="connsiteX308" fmla="*/ 1654457 w 2456506"/>
              <a:gd name="connsiteY308" fmla="*/ 355286 h 2440105"/>
              <a:gd name="connsiteX309" fmla="*/ 1596013 w 2456506"/>
              <a:gd name="connsiteY309" fmla="*/ 254105 h 2440105"/>
              <a:gd name="connsiteX310" fmla="*/ 1599247 w 2456506"/>
              <a:gd name="connsiteY310" fmla="*/ 247868 h 2440105"/>
              <a:gd name="connsiteX311" fmla="*/ 1598554 w 2456506"/>
              <a:gd name="connsiteY311" fmla="*/ 244865 h 2440105"/>
              <a:gd name="connsiteX312" fmla="*/ 1596013 w 2456506"/>
              <a:gd name="connsiteY312" fmla="*/ 241631 h 2440105"/>
              <a:gd name="connsiteX313" fmla="*/ 1654457 w 2456506"/>
              <a:gd name="connsiteY313" fmla="*/ 140451 h 2440105"/>
              <a:gd name="connsiteX314" fmla="*/ 1657691 w 2456506"/>
              <a:gd name="connsiteY314" fmla="*/ 141144 h 2440105"/>
              <a:gd name="connsiteX315" fmla="*/ 1665315 w 2456506"/>
              <a:gd name="connsiteY315" fmla="*/ 133521 h 2440105"/>
              <a:gd name="connsiteX316" fmla="*/ 1657691 w 2456506"/>
              <a:gd name="connsiteY316" fmla="*/ 125898 h 2440105"/>
              <a:gd name="connsiteX317" fmla="*/ 1654457 w 2456506"/>
              <a:gd name="connsiteY317" fmla="*/ 126591 h 2440105"/>
              <a:gd name="connsiteX318" fmla="*/ 1596013 w 2456506"/>
              <a:gd name="connsiteY318" fmla="*/ 25411 h 2440105"/>
              <a:gd name="connsiteX319" fmla="*/ 1599247 w 2456506"/>
              <a:gd name="connsiteY319" fmla="*/ 19173 h 2440105"/>
              <a:gd name="connsiteX320" fmla="*/ 1591624 w 2456506"/>
              <a:gd name="connsiteY320" fmla="*/ 11550 h 2440105"/>
              <a:gd name="connsiteX321" fmla="*/ 1584001 w 2456506"/>
              <a:gd name="connsiteY321" fmla="*/ 18480 h 2440105"/>
              <a:gd name="connsiteX322" fmla="*/ 1479124 w 2456506"/>
              <a:gd name="connsiteY322" fmla="*/ 18480 h 2440105"/>
              <a:gd name="connsiteX323" fmla="*/ 1459720 w 2456506"/>
              <a:gd name="connsiteY323" fmla="*/ 0 h 2440105"/>
              <a:gd name="connsiteX324" fmla="*/ 873199 w 2456506"/>
              <a:gd name="connsiteY324" fmla="*/ 361985 h 2440105"/>
              <a:gd name="connsiteX325" fmla="*/ 865575 w 2456506"/>
              <a:gd name="connsiteY325" fmla="*/ 355055 h 2440105"/>
              <a:gd name="connsiteX326" fmla="*/ 865575 w 2456506"/>
              <a:gd name="connsiteY326" fmla="*/ 355055 h 2440105"/>
              <a:gd name="connsiteX327" fmla="*/ 862341 w 2456506"/>
              <a:gd name="connsiteY327" fmla="*/ 355748 h 2440105"/>
              <a:gd name="connsiteX328" fmla="*/ 803897 w 2456506"/>
              <a:gd name="connsiteY328" fmla="*/ 254567 h 2440105"/>
              <a:gd name="connsiteX329" fmla="*/ 807131 w 2456506"/>
              <a:gd name="connsiteY329" fmla="*/ 248330 h 2440105"/>
              <a:gd name="connsiteX330" fmla="*/ 803897 w 2456506"/>
              <a:gd name="connsiteY330" fmla="*/ 242093 h 2440105"/>
              <a:gd name="connsiteX331" fmla="*/ 862341 w 2456506"/>
              <a:gd name="connsiteY331" fmla="*/ 140913 h 2440105"/>
              <a:gd name="connsiteX332" fmla="*/ 865575 w 2456506"/>
              <a:gd name="connsiteY332" fmla="*/ 141606 h 2440105"/>
              <a:gd name="connsiteX333" fmla="*/ 873199 w 2456506"/>
              <a:gd name="connsiteY333" fmla="*/ 134676 h 2440105"/>
              <a:gd name="connsiteX334" fmla="*/ 978999 w 2456506"/>
              <a:gd name="connsiteY334" fmla="*/ 134676 h 2440105"/>
              <a:gd name="connsiteX335" fmla="*/ 998403 w 2456506"/>
              <a:gd name="connsiteY335" fmla="*/ 153849 h 2440105"/>
              <a:gd name="connsiteX336" fmla="*/ 1006951 w 2456506"/>
              <a:gd name="connsiteY336" fmla="*/ 151770 h 2440105"/>
              <a:gd name="connsiteX337" fmla="*/ 1058927 w 2456506"/>
              <a:gd name="connsiteY337" fmla="*/ 242093 h 2440105"/>
              <a:gd name="connsiteX338" fmla="*/ 1055693 w 2456506"/>
              <a:gd name="connsiteY338" fmla="*/ 248330 h 2440105"/>
              <a:gd name="connsiteX339" fmla="*/ 1058465 w 2456506"/>
              <a:gd name="connsiteY339" fmla="*/ 254105 h 2440105"/>
              <a:gd name="connsiteX340" fmla="*/ 1058927 w 2456506"/>
              <a:gd name="connsiteY340" fmla="*/ 254336 h 2440105"/>
              <a:gd name="connsiteX341" fmla="*/ 1000482 w 2456506"/>
              <a:gd name="connsiteY341" fmla="*/ 355517 h 2440105"/>
              <a:gd name="connsiteX342" fmla="*/ 997479 w 2456506"/>
              <a:gd name="connsiteY342" fmla="*/ 354824 h 2440105"/>
              <a:gd name="connsiteX343" fmla="*/ 989856 w 2456506"/>
              <a:gd name="connsiteY343" fmla="*/ 361754 h 2440105"/>
              <a:gd name="connsiteX344" fmla="*/ 872968 w 2456506"/>
              <a:gd name="connsiteY344" fmla="*/ 361754 h 2440105"/>
              <a:gd name="connsiteX345" fmla="*/ 1002099 w 2456506"/>
              <a:gd name="connsiteY345" fmla="*/ 356672 h 2440105"/>
              <a:gd name="connsiteX346" fmla="*/ 1060544 w 2456506"/>
              <a:gd name="connsiteY346" fmla="*/ 255491 h 2440105"/>
              <a:gd name="connsiteX347" fmla="*/ 1063778 w 2456506"/>
              <a:gd name="connsiteY347" fmla="*/ 256184 h 2440105"/>
              <a:gd name="connsiteX348" fmla="*/ 1071401 w 2456506"/>
              <a:gd name="connsiteY348" fmla="*/ 249254 h 2440105"/>
              <a:gd name="connsiteX349" fmla="*/ 1188289 w 2456506"/>
              <a:gd name="connsiteY349" fmla="*/ 249254 h 2440105"/>
              <a:gd name="connsiteX350" fmla="*/ 1190368 w 2456506"/>
              <a:gd name="connsiteY350" fmla="*/ 253874 h 2440105"/>
              <a:gd name="connsiteX351" fmla="*/ 1195682 w 2456506"/>
              <a:gd name="connsiteY351" fmla="*/ 256184 h 2440105"/>
              <a:gd name="connsiteX352" fmla="*/ 1198685 w 2456506"/>
              <a:gd name="connsiteY352" fmla="*/ 255491 h 2440105"/>
              <a:gd name="connsiteX353" fmla="*/ 1257129 w 2456506"/>
              <a:gd name="connsiteY353" fmla="*/ 356672 h 2440105"/>
              <a:gd name="connsiteX354" fmla="*/ 1253895 w 2456506"/>
              <a:gd name="connsiteY354" fmla="*/ 362909 h 2440105"/>
              <a:gd name="connsiteX355" fmla="*/ 1257129 w 2456506"/>
              <a:gd name="connsiteY355" fmla="*/ 369146 h 2440105"/>
              <a:gd name="connsiteX356" fmla="*/ 1204460 w 2456506"/>
              <a:gd name="connsiteY356" fmla="*/ 460393 h 2440105"/>
              <a:gd name="connsiteX357" fmla="*/ 1195682 w 2456506"/>
              <a:gd name="connsiteY357" fmla="*/ 458314 h 2440105"/>
              <a:gd name="connsiteX358" fmla="*/ 1176277 w 2456506"/>
              <a:gd name="connsiteY358" fmla="*/ 476563 h 2440105"/>
              <a:gd name="connsiteX359" fmla="*/ 1071170 w 2456506"/>
              <a:gd name="connsiteY359" fmla="*/ 476563 h 2440105"/>
              <a:gd name="connsiteX360" fmla="*/ 1070246 w 2456506"/>
              <a:gd name="connsiteY360" fmla="*/ 473791 h 2440105"/>
              <a:gd name="connsiteX361" fmla="*/ 1063547 w 2456506"/>
              <a:gd name="connsiteY361" fmla="*/ 469864 h 2440105"/>
              <a:gd name="connsiteX362" fmla="*/ 1060544 w 2456506"/>
              <a:gd name="connsiteY362" fmla="*/ 470557 h 2440105"/>
              <a:gd name="connsiteX363" fmla="*/ 1002099 w 2456506"/>
              <a:gd name="connsiteY363" fmla="*/ 369377 h 2440105"/>
              <a:gd name="connsiteX364" fmla="*/ 1005333 w 2456506"/>
              <a:gd name="connsiteY364" fmla="*/ 363140 h 2440105"/>
              <a:gd name="connsiteX365" fmla="*/ 1002099 w 2456506"/>
              <a:gd name="connsiteY365" fmla="*/ 356903 h 2440105"/>
              <a:gd name="connsiteX366" fmla="*/ 1396656 w 2456506"/>
              <a:gd name="connsiteY366" fmla="*/ 598303 h 2440105"/>
              <a:gd name="connsiteX367" fmla="*/ 1455100 w 2456506"/>
              <a:gd name="connsiteY367" fmla="*/ 699483 h 2440105"/>
              <a:gd name="connsiteX368" fmla="*/ 1452790 w 2456506"/>
              <a:gd name="connsiteY368" fmla="*/ 702024 h 2440105"/>
              <a:gd name="connsiteX369" fmla="*/ 1451866 w 2456506"/>
              <a:gd name="connsiteY369" fmla="*/ 705720 h 2440105"/>
              <a:gd name="connsiteX370" fmla="*/ 1455100 w 2456506"/>
              <a:gd name="connsiteY370" fmla="*/ 711957 h 2440105"/>
              <a:gd name="connsiteX371" fmla="*/ 1396656 w 2456506"/>
              <a:gd name="connsiteY371" fmla="*/ 813137 h 2440105"/>
              <a:gd name="connsiteX372" fmla="*/ 1393653 w 2456506"/>
              <a:gd name="connsiteY372" fmla="*/ 812444 h 2440105"/>
              <a:gd name="connsiteX373" fmla="*/ 1386723 w 2456506"/>
              <a:gd name="connsiteY373" fmla="*/ 817064 h 2440105"/>
              <a:gd name="connsiteX374" fmla="*/ 1386261 w 2456506"/>
              <a:gd name="connsiteY374" fmla="*/ 819374 h 2440105"/>
              <a:gd name="connsiteX375" fmla="*/ 1269372 w 2456506"/>
              <a:gd name="connsiteY375" fmla="*/ 819374 h 2440105"/>
              <a:gd name="connsiteX376" fmla="*/ 1261749 w 2456506"/>
              <a:gd name="connsiteY376" fmla="*/ 812444 h 2440105"/>
              <a:gd name="connsiteX377" fmla="*/ 1258515 w 2456506"/>
              <a:gd name="connsiteY377" fmla="*/ 813137 h 2440105"/>
              <a:gd name="connsiteX378" fmla="*/ 1200071 w 2456506"/>
              <a:gd name="connsiteY378" fmla="*/ 711957 h 2440105"/>
              <a:gd name="connsiteX379" fmla="*/ 1203305 w 2456506"/>
              <a:gd name="connsiteY379" fmla="*/ 705720 h 2440105"/>
              <a:gd name="connsiteX380" fmla="*/ 1203305 w 2456506"/>
              <a:gd name="connsiteY380" fmla="*/ 705720 h 2440105"/>
              <a:gd name="connsiteX381" fmla="*/ 1200071 w 2456506"/>
              <a:gd name="connsiteY381" fmla="*/ 699483 h 2440105"/>
              <a:gd name="connsiteX382" fmla="*/ 1258515 w 2456506"/>
              <a:gd name="connsiteY382" fmla="*/ 598303 h 2440105"/>
              <a:gd name="connsiteX383" fmla="*/ 1261749 w 2456506"/>
              <a:gd name="connsiteY383" fmla="*/ 598996 h 2440105"/>
              <a:gd name="connsiteX384" fmla="*/ 1269372 w 2456506"/>
              <a:gd name="connsiteY384" fmla="*/ 592066 h 2440105"/>
              <a:gd name="connsiteX385" fmla="*/ 1386261 w 2456506"/>
              <a:gd name="connsiteY385" fmla="*/ 592066 h 2440105"/>
              <a:gd name="connsiteX386" fmla="*/ 1387185 w 2456506"/>
              <a:gd name="connsiteY386" fmla="*/ 594838 h 2440105"/>
              <a:gd name="connsiteX387" fmla="*/ 1393884 w 2456506"/>
              <a:gd name="connsiteY387" fmla="*/ 598765 h 2440105"/>
              <a:gd name="connsiteX388" fmla="*/ 1396887 w 2456506"/>
              <a:gd name="connsiteY388" fmla="*/ 598072 h 2440105"/>
              <a:gd name="connsiteX389" fmla="*/ 1665084 w 2456506"/>
              <a:gd name="connsiteY389" fmla="*/ 592066 h 2440105"/>
              <a:gd name="connsiteX390" fmla="*/ 1781972 w 2456506"/>
              <a:gd name="connsiteY390" fmla="*/ 592066 h 2440105"/>
              <a:gd name="connsiteX391" fmla="*/ 1784051 w 2456506"/>
              <a:gd name="connsiteY391" fmla="*/ 596686 h 2440105"/>
              <a:gd name="connsiteX392" fmla="*/ 1789364 w 2456506"/>
              <a:gd name="connsiteY392" fmla="*/ 598996 h 2440105"/>
              <a:gd name="connsiteX393" fmla="*/ 1792598 w 2456506"/>
              <a:gd name="connsiteY393" fmla="*/ 598303 h 2440105"/>
              <a:gd name="connsiteX394" fmla="*/ 1851043 w 2456506"/>
              <a:gd name="connsiteY394" fmla="*/ 699483 h 2440105"/>
              <a:gd name="connsiteX395" fmla="*/ 1847808 w 2456506"/>
              <a:gd name="connsiteY395" fmla="*/ 705720 h 2440105"/>
              <a:gd name="connsiteX396" fmla="*/ 1851043 w 2456506"/>
              <a:gd name="connsiteY396" fmla="*/ 711957 h 2440105"/>
              <a:gd name="connsiteX397" fmla="*/ 1799528 w 2456506"/>
              <a:gd name="connsiteY397" fmla="*/ 801356 h 2440105"/>
              <a:gd name="connsiteX398" fmla="*/ 1792598 w 2456506"/>
              <a:gd name="connsiteY398" fmla="*/ 813137 h 2440105"/>
              <a:gd name="connsiteX399" fmla="*/ 1789364 w 2456506"/>
              <a:gd name="connsiteY399" fmla="*/ 812444 h 2440105"/>
              <a:gd name="connsiteX400" fmla="*/ 1781741 w 2456506"/>
              <a:gd name="connsiteY400" fmla="*/ 819374 h 2440105"/>
              <a:gd name="connsiteX401" fmla="*/ 1664852 w 2456506"/>
              <a:gd name="connsiteY401" fmla="*/ 819374 h 2440105"/>
              <a:gd name="connsiteX402" fmla="*/ 1663928 w 2456506"/>
              <a:gd name="connsiteY402" fmla="*/ 816602 h 2440105"/>
              <a:gd name="connsiteX403" fmla="*/ 1657229 w 2456506"/>
              <a:gd name="connsiteY403" fmla="*/ 812675 h 2440105"/>
              <a:gd name="connsiteX404" fmla="*/ 1654226 w 2456506"/>
              <a:gd name="connsiteY404" fmla="*/ 813368 h 2440105"/>
              <a:gd name="connsiteX405" fmla="*/ 1601788 w 2456506"/>
              <a:gd name="connsiteY405" fmla="*/ 722583 h 2440105"/>
              <a:gd name="connsiteX406" fmla="*/ 1611490 w 2456506"/>
              <a:gd name="connsiteY406" fmla="*/ 705720 h 2440105"/>
              <a:gd name="connsiteX407" fmla="*/ 1602019 w 2456506"/>
              <a:gd name="connsiteY407" fmla="*/ 689088 h 2440105"/>
              <a:gd name="connsiteX408" fmla="*/ 1654226 w 2456506"/>
              <a:gd name="connsiteY408" fmla="*/ 598534 h 2440105"/>
              <a:gd name="connsiteX409" fmla="*/ 1657460 w 2456506"/>
              <a:gd name="connsiteY409" fmla="*/ 599227 h 2440105"/>
              <a:gd name="connsiteX410" fmla="*/ 1665084 w 2456506"/>
              <a:gd name="connsiteY410" fmla="*/ 592297 h 2440105"/>
              <a:gd name="connsiteX411" fmla="*/ 1792598 w 2456506"/>
              <a:gd name="connsiteY411" fmla="*/ 826767 h 2440105"/>
              <a:gd name="connsiteX412" fmla="*/ 1844805 w 2456506"/>
              <a:gd name="connsiteY412" fmla="*/ 917321 h 2440105"/>
              <a:gd name="connsiteX413" fmla="*/ 1835565 w 2456506"/>
              <a:gd name="connsiteY413" fmla="*/ 933953 h 2440105"/>
              <a:gd name="connsiteX414" fmla="*/ 1845036 w 2456506"/>
              <a:gd name="connsiteY414" fmla="*/ 950585 h 2440105"/>
              <a:gd name="connsiteX415" fmla="*/ 1792598 w 2456506"/>
              <a:gd name="connsiteY415" fmla="*/ 1041370 h 2440105"/>
              <a:gd name="connsiteX416" fmla="*/ 1789364 w 2456506"/>
              <a:gd name="connsiteY416" fmla="*/ 1040677 h 2440105"/>
              <a:gd name="connsiteX417" fmla="*/ 1781741 w 2456506"/>
              <a:gd name="connsiteY417" fmla="*/ 1047607 h 2440105"/>
              <a:gd name="connsiteX418" fmla="*/ 1664852 w 2456506"/>
              <a:gd name="connsiteY418" fmla="*/ 1047607 h 2440105"/>
              <a:gd name="connsiteX419" fmla="*/ 1664391 w 2456506"/>
              <a:gd name="connsiteY419" fmla="*/ 1045297 h 2440105"/>
              <a:gd name="connsiteX420" fmla="*/ 1657460 w 2456506"/>
              <a:gd name="connsiteY420" fmla="*/ 1040677 h 2440105"/>
              <a:gd name="connsiteX421" fmla="*/ 1654457 w 2456506"/>
              <a:gd name="connsiteY421" fmla="*/ 1041370 h 2440105"/>
              <a:gd name="connsiteX422" fmla="*/ 1596013 w 2456506"/>
              <a:gd name="connsiteY422" fmla="*/ 940190 h 2440105"/>
              <a:gd name="connsiteX423" fmla="*/ 1599247 w 2456506"/>
              <a:gd name="connsiteY423" fmla="*/ 933953 h 2440105"/>
              <a:gd name="connsiteX424" fmla="*/ 1596937 w 2456506"/>
              <a:gd name="connsiteY424" fmla="*/ 928640 h 2440105"/>
              <a:gd name="connsiteX425" fmla="*/ 1596013 w 2456506"/>
              <a:gd name="connsiteY425" fmla="*/ 927947 h 2440105"/>
              <a:gd name="connsiteX426" fmla="*/ 1654457 w 2456506"/>
              <a:gd name="connsiteY426" fmla="*/ 826767 h 2440105"/>
              <a:gd name="connsiteX427" fmla="*/ 1657460 w 2456506"/>
              <a:gd name="connsiteY427" fmla="*/ 827460 h 2440105"/>
              <a:gd name="connsiteX428" fmla="*/ 1665084 w 2456506"/>
              <a:gd name="connsiteY428" fmla="*/ 820530 h 2440105"/>
              <a:gd name="connsiteX429" fmla="*/ 1781972 w 2456506"/>
              <a:gd name="connsiteY429" fmla="*/ 820530 h 2440105"/>
              <a:gd name="connsiteX430" fmla="*/ 1789595 w 2456506"/>
              <a:gd name="connsiteY430" fmla="*/ 827460 h 2440105"/>
              <a:gd name="connsiteX431" fmla="*/ 1792829 w 2456506"/>
              <a:gd name="connsiteY431" fmla="*/ 826767 h 2440105"/>
              <a:gd name="connsiteX432" fmla="*/ 1584001 w 2456506"/>
              <a:gd name="connsiteY432" fmla="*/ 1161955 h 2440105"/>
              <a:gd name="connsiteX433" fmla="*/ 1479356 w 2456506"/>
              <a:gd name="connsiteY433" fmla="*/ 1161955 h 2440105"/>
              <a:gd name="connsiteX434" fmla="*/ 1459951 w 2456506"/>
              <a:gd name="connsiteY434" fmla="*/ 1143474 h 2440105"/>
              <a:gd name="connsiteX435" fmla="*/ 1450711 w 2456506"/>
              <a:gd name="connsiteY435" fmla="*/ 1145785 h 2440105"/>
              <a:gd name="connsiteX436" fmla="*/ 1398042 w 2456506"/>
              <a:gd name="connsiteY436" fmla="*/ 1054538 h 2440105"/>
              <a:gd name="connsiteX437" fmla="*/ 1401276 w 2456506"/>
              <a:gd name="connsiteY437" fmla="*/ 1048300 h 2440105"/>
              <a:gd name="connsiteX438" fmla="*/ 1401276 w 2456506"/>
              <a:gd name="connsiteY438" fmla="*/ 1048300 h 2440105"/>
              <a:gd name="connsiteX439" fmla="*/ 1398042 w 2456506"/>
              <a:gd name="connsiteY439" fmla="*/ 1042063 h 2440105"/>
              <a:gd name="connsiteX440" fmla="*/ 1456486 w 2456506"/>
              <a:gd name="connsiteY440" fmla="*/ 940883 h 2440105"/>
              <a:gd name="connsiteX441" fmla="*/ 1459720 w 2456506"/>
              <a:gd name="connsiteY441" fmla="*/ 941576 h 2440105"/>
              <a:gd name="connsiteX442" fmla="*/ 1467343 w 2456506"/>
              <a:gd name="connsiteY442" fmla="*/ 934646 h 2440105"/>
              <a:gd name="connsiteX443" fmla="*/ 1584232 w 2456506"/>
              <a:gd name="connsiteY443" fmla="*/ 934646 h 2440105"/>
              <a:gd name="connsiteX444" fmla="*/ 1588159 w 2456506"/>
              <a:gd name="connsiteY444" fmla="*/ 940652 h 2440105"/>
              <a:gd name="connsiteX445" fmla="*/ 1591855 w 2456506"/>
              <a:gd name="connsiteY445" fmla="*/ 941576 h 2440105"/>
              <a:gd name="connsiteX446" fmla="*/ 1594858 w 2456506"/>
              <a:gd name="connsiteY446" fmla="*/ 940883 h 2440105"/>
              <a:gd name="connsiteX447" fmla="*/ 1653302 w 2456506"/>
              <a:gd name="connsiteY447" fmla="*/ 1042063 h 2440105"/>
              <a:gd name="connsiteX448" fmla="*/ 1650299 w 2456506"/>
              <a:gd name="connsiteY448" fmla="*/ 1046683 h 2440105"/>
              <a:gd name="connsiteX449" fmla="*/ 1650299 w 2456506"/>
              <a:gd name="connsiteY449" fmla="*/ 1048300 h 2440105"/>
              <a:gd name="connsiteX450" fmla="*/ 1650299 w 2456506"/>
              <a:gd name="connsiteY450" fmla="*/ 1049917 h 2440105"/>
              <a:gd name="connsiteX451" fmla="*/ 1653302 w 2456506"/>
              <a:gd name="connsiteY451" fmla="*/ 1054538 h 2440105"/>
              <a:gd name="connsiteX452" fmla="*/ 1594858 w 2456506"/>
              <a:gd name="connsiteY452" fmla="*/ 1155718 h 2440105"/>
              <a:gd name="connsiteX453" fmla="*/ 1591855 w 2456506"/>
              <a:gd name="connsiteY453" fmla="*/ 1155025 h 2440105"/>
              <a:gd name="connsiteX454" fmla="*/ 1584232 w 2456506"/>
              <a:gd name="connsiteY454" fmla="*/ 1161955 h 2440105"/>
              <a:gd name="connsiteX455" fmla="*/ 1594627 w 2456506"/>
              <a:gd name="connsiteY455" fmla="*/ 1169578 h 2440105"/>
              <a:gd name="connsiteX456" fmla="*/ 1653071 w 2456506"/>
              <a:gd name="connsiteY456" fmla="*/ 1270758 h 2440105"/>
              <a:gd name="connsiteX457" fmla="*/ 1649837 w 2456506"/>
              <a:gd name="connsiteY457" fmla="*/ 1276995 h 2440105"/>
              <a:gd name="connsiteX458" fmla="*/ 1650530 w 2456506"/>
              <a:gd name="connsiteY458" fmla="*/ 1279998 h 2440105"/>
              <a:gd name="connsiteX459" fmla="*/ 1652609 w 2456506"/>
              <a:gd name="connsiteY459" fmla="*/ 1283001 h 2440105"/>
              <a:gd name="connsiteX460" fmla="*/ 1653071 w 2456506"/>
              <a:gd name="connsiteY460" fmla="*/ 1283232 h 2440105"/>
              <a:gd name="connsiteX461" fmla="*/ 1594627 w 2456506"/>
              <a:gd name="connsiteY461" fmla="*/ 1384413 h 2440105"/>
              <a:gd name="connsiteX462" fmla="*/ 1591624 w 2456506"/>
              <a:gd name="connsiteY462" fmla="*/ 1383720 h 2440105"/>
              <a:gd name="connsiteX463" fmla="*/ 1584001 w 2456506"/>
              <a:gd name="connsiteY463" fmla="*/ 1390650 h 2440105"/>
              <a:gd name="connsiteX464" fmla="*/ 1467112 w 2456506"/>
              <a:gd name="connsiteY464" fmla="*/ 1390650 h 2440105"/>
              <a:gd name="connsiteX465" fmla="*/ 1466188 w 2456506"/>
              <a:gd name="connsiteY465" fmla="*/ 1387878 h 2440105"/>
              <a:gd name="connsiteX466" fmla="*/ 1459489 w 2456506"/>
              <a:gd name="connsiteY466" fmla="*/ 1383951 h 2440105"/>
              <a:gd name="connsiteX467" fmla="*/ 1456255 w 2456506"/>
              <a:gd name="connsiteY467" fmla="*/ 1384644 h 2440105"/>
              <a:gd name="connsiteX468" fmla="*/ 1397811 w 2456506"/>
              <a:gd name="connsiteY468" fmla="*/ 1283463 h 2440105"/>
              <a:gd name="connsiteX469" fmla="*/ 1401045 w 2456506"/>
              <a:gd name="connsiteY469" fmla="*/ 1277226 h 2440105"/>
              <a:gd name="connsiteX470" fmla="*/ 1400352 w 2456506"/>
              <a:gd name="connsiteY470" fmla="*/ 1274223 h 2440105"/>
              <a:gd name="connsiteX471" fmla="*/ 1400121 w 2456506"/>
              <a:gd name="connsiteY471" fmla="*/ 1273530 h 2440105"/>
              <a:gd name="connsiteX472" fmla="*/ 1397811 w 2456506"/>
              <a:gd name="connsiteY472" fmla="*/ 1270989 h 2440105"/>
              <a:gd name="connsiteX473" fmla="*/ 1450249 w 2456506"/>
              <a:gd name="connsiteY473" fmla="*/ 1180204 h 2440105"/>
              <a:gd name="connsiteX474" fmla="*/ 1459720 w 2456506"/>
              <a:gd name="connsiteY474" fmla="*/ 1182745 h 2440105"/>
              <a:gd name="connsiteX475" fmla="*/ 1479124 w 2456506"/>
              <a:gd name="connsiteY475" fmla="*/ 1163803 h 2440105"/>
              <a:gd name="connsiteX476" fmla="*/ 1583770 w 2456506"/>
              <a:gd name="connsiteY476" fmla="*/ 1163803 h 2440105"/>
              <a:gd name="connsiteX477" fmla="*/ 1584232 w 2456506"/>
              <a:gd name="connsiteY477" fmla="*/ 1165882 h 2440105"/>
              <a:gd name="connsiteX478" fmla="*/ 1591162 w 2456506"/>
              <a:gd name="connsiteY478" fmla="*/ 1170502 h 2440105"/>
              <a:gd name="connsiteX479" fmla="*/ 1594165 w 2456506"/>
              <a:gd name="connsiteY479" fmla="*/ 1169809 h 2440105"/>
              <a:gd name="connsiteX480" fmla="*/ 1792598 w 2456506"/>
              <a:gd name="connsiteY480" fmla="*/ 1283925 h 2440105"/>
              <a:gd name="connsiteX481" fmla="*/ 1851043 w 2456506"/>
              <a:gd name="connsiteY481" fmla="*/ 1385106 h 2440105"/>
              <a:gd name="connsiteX482" fmla="*/ 1847808 w 2456506"/>
              <a:gd name="connsiteY482" fmla="*/ 1391343 h 2440105"/>
              <a:gd name="connsiteX483" fmla="*/ 1851043 w 2456506"/>
              <a:gd name="connsiteY483" fmla="*/ 1397580 h 2440105"/>
              <a:gd name="connsiteX484" fmla="*/ 1799528 w 2456506"/>
              <a:gd name="connsiteY484" fmla="*/ 1486979 h 2440105"/>
              <a:gd name="connsiteX485" fmla="*/ 1798373 w 2456506"/>
              <a:gd name="connsiteY485" fmla="*/ 1488827 h 2440105"/>
              <a:gd name="connsiteX486" fmla="*/ 1789595 w 2456506"/>
              <a:gd name="connsiteY486" fmla="*/ 1486748 h 2440105"/>
              <a:gd name="connsiteX487" fmla="*/ 1770191 w 2456506"/>
              <a:gd name="connsiteY487" fmla="*/ 1506152 h 2440105"/>
              <a:gd name="connsiteX488" fmla="*/ 1789595 w 2456506"/>
              <a:gd name="connsiteY488" fmla="*/ 1525557 h 2440105"/>
              <a:gd name="connsiteX489" fmla="*/ 1798604 w 2456506"/>
              <a:gd name="connsiteY489" fmla="*/ 1523247 h 2440105"/>
              <a:gd name="connsiteX490" fmla="*/ 1850811 w 2456506"/>
              <a:gd name="connsiteY490" fmla="*/ 1613569 h 2440105"/>
              <a:gd name="connsiteX491" fmla="*/ 1847577 w 2456506"/>
              <a:gd name="connsiteY491" fmla="*/ 1619807 h 2440105"/>
              <a:gd name="connsiteX492" fmla="*/ 1850349 w 2456506"/>
              <a:gd name="connsiteY492" fmla="*/ 1625582 h 2440105"/>
              <a:gd name="connsiteX493" fmla="*/ 1850811 w 2456506"/>
              <a:gd name="connsiteY493" fmla="*/ 1625813 h 2440105"/>
              <a:gd name="connsiteX494" fmla="*/ 1792367 w 2456506"/>
              <a:gd name="connsiteY494" fmla="*/ 1726993 h 2440105"/>
              <a:gd name="connsiteX495" fmla="*/ 1789364 w 2456506"/>
              <a:gd name="connsiteY495" fmla="*/ 1726300 h 2440105"/>
              <a:gd name="connsiteX496" fmla="*/ 1789364 w 2456506"/>
              <a:gd name="connsiteY496" fmla="*/ 1726300 h 2440105"/>
              <a:gd name="connsiteX497" fmla="*/ 1781741 w 2456506"/>
              <a:gd name="connsiteY497" fmla="*/ 1733230 h 2440105"/>
              <a:gd name="connsiteX498" fmla="*/ 1664852 w 2456506"/>
              <a:gd name="connsiteY498" fmla="*/ 1733230 h 2440105"/>
              <a:gd name="connsiteX499" fmla="*/ 1657229 w 2456506"/>
              <a:gd name="connsiteY499" fmla="*/ 1726300 h 2440105"/>
              <a:gd name="connsiteX500" fmla="*/ 1654226 w 2456506"/>
              <a:gd name="connsiteY500" fmla="*/ 1726993 h 2440105"/>
              <a:gd name="connsiteX501" fmla="*/ 1595782 w 2456506"/>
              <a:gd name="connsiteY501" fmla="*/ 1625813 h 2440105"/>
              <a:gd name="connsiteX502" fmla="*/ 1596244 w 2456506"/>
              <a:gd name="connsiteY502" fmla="*/ 1625582 h 2440105"/>
              <a:gd name="connsiteX503" fmla="*/ 1599016 w 2456506"/>
              <a:gd name="connsiteY503" fmla="*/ 1619807 h 2440105"/>
              <a:gd name="connsiteX504" fmla="*/ 1595782 w 2456506"/>
              <a:gd name="connsiteY504" fmla="*/ 1613569 h 2440105"/>
              <a:gd name="connsiteX505" fmla="*/ 1594396 w 2456506"/>
              <a:gd name="connsiteY505" fmla="*/ 1612876 h 2440105"/>
              <a:gd name="connsiteX506" fmla="*/ 1591393 w 2456506"/>
              <a:gd name="connsiteY506" fmla="*/ 1612184 h 2440105"/>
              <a:gd name="connsiteX507" fmla="*/ 1587004 w 2456506"/>
              <a:gd name="connsiteY507" fmla="*/ 1613569 h 2440105"/>
              <a:gd name="connsiteX508" fmla="*/ 1583770 w 2456506"/>
              <a:gd name="connsiteY508" fmla="*/ 1619114 h 2440105"/>
              <a:gd name="connsiteX509" fmla="*/ 1466881 w 2456506"/>
              <a:gd name="connsiteY509" fmla="*/ 1619114 h 2440105"/>
              <a:gd name="connsiteX510" fmla="*/ 1464802 w 2456506"/>
              <a:gd name="connsiteY510" fmla="*/ 1614494 h 2440105"/>
              <a:gd name="connsiteX511" fmla="*/ 1459489 w 2456506"/>
              <a:gd name="connsiteY511" fmla="*/ 1612184 h 2440105"/>
              <a:gd name="connsiteX512" fmla="*/ 1456255 w 2456506"/>
              <a:gd name="connsiteY512" fmla="*/ 1612876 h 2440105"/>
              <a:gd name="connsiteX513" fmla="*/ 1397811 w 2456506"/>
              <a:gd name="connsiteY513" fmla="*/ 1511696 h 2440105"/>
              <a:gd name="connsiteX514" fmla="*/ 1398273 w 2456506"/>
              <a:gd name="connsiteY514" fmla="*/ 1511465 h 2440105"/>
              <a:gd name="connsiteX515" fmla="*/ 1401045 w 2456506"/>
              <a:gd name="connsiteY515" fmla="*/ 1505690 h 2440105"/>
              <a:gd name="connsiteX516" fmla="*/ 1397811 w 2456506"/>
              <a:gd name="connsiteY516" fmla="*/ 1499453 h 2440105"/>
              <a:gd name="connsiteX517" fmla="*/ 1456255 w 2456506"/>
              <a:gd name="connsiteY517" fmla="*/ 1398273 h 2440105"/>
              <a:gd name="connsiteX518" fmla="*/ 1459258 w 2456506"/>
              <a:gd name="connsiteY518" fmla="*/ 1398966 h 2440105"/>
              <a:gd name="connsiteX519" fmla="*/ 1466881 w 2456506"/>
              <a:gd name="connsiteY519" fmla="*/ 1392036 h 2440105"/>
              <a:gd name="connsiteX520" fmla="*/ 1583770 w 2456506"/>
              <a:gd name="connsiteY520" fmla="*/ 1392036 h 2440105"/>
              <a:gd name="connsiteX521" fmla="*/ 1591393 w 2456506"/>
              <a:gd name="connsiteY521" fmla="*/ 1398966 h 2440105"/>
              <a:gd name="connsiteX522" fmla="*/ 1592086 w 2456506"/>
              <a:gd name="connsiteY522" fmla="*/ 1398966 h 2440105"/>
              <a:gd name="connsiteX523" fmla="*/ 1594396 w 2456506"/>
              <a:gd name="connsiteY523" fmla="*/ 1398273 h 2440105"/>
              <a:gd name="connsiteX524" fmla="*/ 1595782 w 2456506"/>
              <a:gd name="connsiteY524" fmla="*/ 1397580 h 2440105"/>
              <a:gd name="connsiteX525" fmla="*/ 1599016 w 2456506"/>
              <a:gd name="connsiteY525" fmla="*/ 1391343 h 2440105"/>
              <a:gd name="connsiteX526" fmla="*/ 1599016 w 2456506"/>
              <a:gd name="connsiteY526" fmla="*/ 1391343 h 2440105"/>
              <a:gd name="connsiteX527" fmla="*/ 1595782 w 2456506"/>
              <a:gd name="connsiteY527" fmla="*/ 1385106 h 2440105"/>
              <a:gd name="connsiteX528" fmla="*/ 1654226 w 2456506"/>
              <a:gd name="connsiteY528" fmla="*/ 1283925 h 2440105"/>
              <a:gd name="connsiteX529" fmla="*/ 1657460 w 2456506"/>
              <a:gd name="connsiteY529" fmla="*/ 1284619 h 2440105"/>
              <a:gd name="connsiteX530" fmla="*/ 1665084 w 2456506"/>
              <a:gd name="connsiteY530" fmla="*/ 1277688 h 2440105"/>
              <a:gd name="connsiteX531" fmla="*/ 1781972 w 2456506"/>
              <a:gd name="connsiteY531" fmla="*/ 1277688 h 2440105"/>
              <a:gd name="connsiteX532" fmla="*/ 1782434 w 2456506"/>
              <a:gd name="connsiteY532" fmla="*/ 1279767 h 2440105"/>
              <a:gd name="connsiteX533" fmla="*/ 1789364 w 2456506"/>
              <a:gd name="connsiteY533" fmla="*/ 1284387 h 2440105"/>
              <a:gd name="connsiteX534" fmla="*/ 1792367 w 2456506"/>
              <a:gd name="connsiteY534" fmla="*/ 1283694 h 2440105"/>
              <a:gd name="connsiteX535" fmla="*/ 1988259 w 2456506"/>
              <a:gd name="connsiteY535" fmla="*/ 1398735 h 2440105"/>
              <a:gd name="connsiteX536" fmla="*/ 1990570 w 2456506"/>
              <a:gd name="connsiteY536" fmla="*/ 1398042 h 2440105"/>
              <a:gd name="connsiteX537" fmla="*/ 2049014 w 2456506"/>
              <a:gd name="connsiteY537" fmla="*/ 1499222 h 2440105"/>
              <a:gd name="connsiteX538" fmla="*/ 2045780 w 2456506"/>
              <a:gd name="connsiteY538" fmla="*/ 1505459 h 2440105"/>
              <a:gd name="connsiteX539" fmla="*/ 2047628 w 2456506"/>
              <a:gd name="connsiteY539" fmla="*/ 1510310 h 2440105"/>
              <a:gd name="connsiteX540" fmla="*/ 2049014 w 2456506"/>
              <a:gd name="connsiteY540" fmla="*/ 1511696 h 2440105"/>
              <a:gd name="connsiteX541" fmla="*/ 1990570 w 2456506"/>
              <a:gd name="connsiteY541" fmla="*/ 1612876 h 2440105"/>
              <a:gd name="connsiteX542" fmla="*/ 1987566 w 2456506"/>
              <a:gd name="connsiteY542" fmla="*/ 1612184 h 2440105"/>
              <a:gd name="connsiteX543" fmla="*/ 1979943 w 2456506"/>
              <a:gd name="connsiteY543" fmla="*/ 1619114 h 2440105"/>
              <a:gd name="connsiteX544" fmla="*/ 1863055 w 2456506"/>
              <a:gd name="connsiteY544" fmla="*/ 1619114 h 2440105"/>
              <a:gd name="connsiteX545" fmla="*/ 1862131 w 2456506"/>
              <a:gd name="connsiteY545" fmla="*/ 1616342 h 2440105"/>
              <a:gd name="connsiteX546" fmla="*/ 1855432 w 2456506"/>
              <a:gd name="connsiteY546" fmla="*/ 1612414 h 2440105"/>
              <a:gd name="connsiteX547" fmla="*/ 1855432 w 2456506"/>
              <a:gd name="connsiteY547" fmla="*/ 1612414 h 2440105"/>
              <a:gd name="connsiteX548" fmla="*/ 1852429 w 2456506"/>
              <a:gd name="connsiteY548" fmla="*/ 1613108 h 2440105"/>
              <a:gd name="connsiteX549" fmla="*/ 1800221 w 2456506"/>
              <a:gd name="connsiteY549" fmla="*/ 1522553 h 2440105"/>
              <a:gd name="connsiteX550" fmla="*/ 1809231 w 2456506"/>
              <a:gd name="connsiteY550" fmla="*/ 1506152 h 2440105"/>
              <a:gd name="connsiteX551" fmla="*/ 1799759 w 2456506"/>
              <a:gd name="connsiteY551" fmla="*/ 1489520 h 2440105"/>
              <a:gd name="connsiteX552" fmla="*/ 1852429 w 2456506"/>
              <a:gd name="connsiteY552" fmla="*/ 1398273 h 2440105"/>
              <a:gd name="connsiteX553" fmla="*/ 1855432 w 2456506"/>
              <a:gd name="connsiteY553" fmla="*/ 1398966 h 2440105"/>
              <a:gd name="connsiteX554" fmla="*/ 1855432 w 2456506"/>
              <a:gd name="connsiteY554" fmla="*/ 1398966 h 2440105"/>
              <a:gd name="connsiteX555" fmla="*/ 1863055 w 2456506"/>
              <a:gd name="connsiteY555" fmla="*/ 1392036 h 2440105"/>
              <a:gd name="connsiteX556" fmla="*/ 1979943 w 2456506"/>
              <a:gd name="connsiteY556" fmla="*/ 1392036 h 2440105"/>
              <a:gd name="connsiteX557" fmla="*/ 1987566 w 2456506"/>
              <a:gd name="connsiteY557" fmla="*/ 1398966 h 2440105"/>
              <a:gd name="connsiteX558" fmla="*/ 1988259 w 2456506"/>
              <a:gd name="connsiteY558" fmla="*/ 1398966 h 2440105"/>
              <a:gd name="connsiteX559" fmla="*/ 1572220 w 2456506"/>
              <a:gd name="connsiteY559" fmla="*/ 1847577 h 2440105"/>
              <a:gd name="connsiteX560" fmla="*/ 1467343 w 2456506"/>
              <a:gd name="connsiteY560" fmla="*/ 1847577 h 2440105"/>
              <a:gd name="connsiteX561" fmla="*/ 1466419 w 2456506"/>
              <a:gd name="connsiteY561" fmla="*/ 1844805 h 2440105"/>
              <a:gd name="connsiteX562" fmla="*/ 1459720 w 2456506"/>
              <a:gd name="connsiteY562" fmla="*/ 1840878 h 2440105"/>
              <a:gd name="connsiteX563" fmla="*/ 1456486 w 2456506"/>
              <a:gd name="connsiteY563" fmla="*/ 1841571 h 2440105"/>
              <a:gd name="connsiteX564" fmla="*/ 1404048 w 2456506"/>
              <a:gd name="connsiteY564" fmla="*/ 1750786 h 2440105"/>
              <a:gd name="connsiteX565" fmla="*/ 1413057 w 2456506"/>
              <a:gd name="connsiteY565" fmla="*/ 1734385 h 2440105"/>
              <a:gd name="connsiteX566" fmla="*/ 1404048 w 2456506"/>
              <a:gd name="connsiteY566" fmla="*/ 1717984 h 2440105"/>
              <a:gd name="connsiteX567" fmla="*/ 1456486 w 2456506"/>
              <a:gd name="connsiteY567" fmla="*/ 1627199 h 2440105"/>
              <a:gd name="connsiteX568" fmla="*/ 1459489 w 2456506"/>
              <a:gd name="connsiteY568" fmla="*/ 1627892 h 2440105"/>
              <a:gd name="connsiteX569" fmla="*/ 1464340 w 2456506"/>
              <a:gd name="connsiteY569" fmla="*/ 1626044 h 2440105"/>
              <a:gd name="connsiteX570" fmla="*/ 1467112 w 2456506"/>
              <a:gd name="connsiteY570" fmla="*/ 1620962 h 2440105"/>
              <a:gd name="connsiteX571" fmla="*/ 1584001 w 2456506"/>
              <a:gd name="connsiteY571" fmla="*/ 1620962 h 2440105"/>
              <a:gd name="connsiteX572" fmla="*/ 1590700 w 2456506"/>
              <a:gd name="connsiteY572" fmla="*/ 1627661 h 2440105"/>
              <a:gd name="connsiteX573" fmla="*/ 1591393 w 2456506"/>
              <a:gd name="connsiteY573" fmla="*/ 1627661 h 2440105"/>
              <a:gd name="connsiteX574" fmla="*/ 1592086 w 2456506"/>
              <a:gd name="connsiteY574" fmla="*/ 1627661 h 2440105"/>
              <a:gd name="connsiteX575" fmla="*/ 1594396 w 2456506"/>
              <a:gd name="connsiteY575" fmla="*/ 1626968 h 2440105"/>
              <a:gd name="connsiteX576" fmla="*/ 1652840 w 2456506"/>
              <a:gd name="connsiteY576" fmla="*/ 1728148 h 2440105"/>
              <a:gd name="connsiteX577" fmla="*/ 1652378 w 2456506"/>
              <a:gd name="connsiteY577" fmla="*/ 1728379 h 2440105"/>
              <a:gd name="connsiteX578" fmla="*/ 1649606 w 2456506"/>
              <a:gd name="connsiteY578" fmla="*/ 1734154 h 2440105"/>
              <a:gd name="connsiteX579" fmla="*/ 1652840 w 2456506"/>
              <a:gd name="connsiteY579" fmla="*/ 1740391 h 2440105"/>
              <a:gd name="connsiteX580" fmla="*/ 1600402 w 2456506"/>
              <a:gd name="connsiteY580" fmla="*/ 1831407 h 2440105"/>
              <a:gd name="connsiteX581" fmla="*/ 1591393 w 2456506"/>
              <a:gd name="connsiteY581" fmla="*/ 1829097 h 2440105"/>
              <a:gd name="connsiteX582" fmla="*/ 1571989 w 2456506"/>
              <a:gd name="connsiteY582" fmla="*/ 1847577 h 2440105"/>
              <a:gd name="connsiteX583" fmla="*/ 1258746 w 2456506"/>
              <a:gd name="connsiteY583" fmla="*/ 1727224 h 2440105"/>
              <a:gd name="connsiteX584" fmla="*/ 1200302 w 2456506"/>
              <a:gd name="connsiteY584" fmla="*/ 1626044 h 2440105"/>
              <a:gd name="connsiteX585" fmla="*/ 1203536 w 2456506"/>
              <a:gd name="connsiteY585" fmla="*/ 1619807 h 2440105"/>
              <a:gd name="connsiteX586" fmla="*/ 1202612 w 2456506"/>
              <a:gd name="connsiteY586" fmla="*/ 1616111 h 2440105"/>
              <a:gd name="connsiteX587" fmla="*/ 1200302 w 2456506"/>
              <a:gd name="connsiteY587" fmla="*/ 1613569 h 2440105"/>
              <a:gd name="connsiteX588" fmla="*/ 1258746 w 2456506"/>
              <a:gd name="connsiteY588" fmla="*/ 1512389 h 2440105"/>
              <a:gd name="connsiteX589" fmla="*/ 1261056 w 2456506"/>
              <a:gd name="connsiteY589" fmla="*/ 1513082 h 2440105"/>
              <a:gd name="connsiteX590" fmla="*/ 1261749 w 2456506"/>
              <a:gd name="connsiteY590" fmla="*/ 1513082 h 2440105"/>
              <a:gd name="connsiteX591" fmla="*/ 1269372 w 2456506"/>
              <a:gd name="connsiteY591" fmla="*/ 1506152 h 2440105"/>
              <a:gd name="connsiteX592" fmla="*/ 1386261 w 2456506"/>
              <a:gd name="connsiteY592" fmla="*/ 1506152 h 2440105"/>
              <a:gd name="connsiteX593" fmla="*/ 1386723 w 2456506"/>
              <a:gd name="connsiteY593" fmla="*/ 1508462 h 2440105"/>
              <a:gd name="connsiteX594" fmla="*/ 1393653 w 2456506"/>
              <a:gd name="connsiteY594" fmla="*/ 1513082 h 2440105"/>
              <a:gd name="connsiteX595" fmla="*/ 1396887 w 2456506"/>
              <a:gd name="connsiteY595" fmla="*/ 1512389 h 2440105"/>
              <a:gd name="connsiteX596" fmla="*/ 1455331 w 2456506"/>
              <a:gd name="connsiteY596" fmla="*/ 1613569 h 2440105"/>
              <a:gd name="connsiteX597" fmla="*/ 1454869 w 2456506"/>
              <a:gd name="connsiteY597" fmla="*/ 1613801 h 2440105"/>
              <a:gd name="connsiteX598" fmla="*/ 1452097 w 2456506"/>
              <a:gd name="connsiteY598" fmla="*/ 1619576 h 2440105"/>
              <a:gd name="connsiteX599" fmla="*/ 1455331 w 2456506"/>
              <a:gd name="connsiteY599" fmla="*/ 1625813 h 2440105"/>
              <a:gd name="connsiteX600" fmla="*/ 1402893 w 2456506"/>
              <a:gd name="connsiteY600" fmla="*/ 1716598 h 2440105"/>
              <a:gd name="connsiteX601" fmla="*/ 1393884 w 2456506"/>
              <a:gd name="connsiteY601" fmla="*/ 1714288 h 2440105"/>
              <a:gd name="connsiteX602" fmla="*/ 1374479 w 2456506"/>
              <a:gd name="connsiteY602" fmla="*/ 1732999 h 2440105"/>
              <a:gd name="connsiteX603" fmla="*/ 1269603 w 2456506"/>
              <a:gd name="connsiteY603" fmla="*/ 1732999 h 2440105"/>
              <a:gd name="connsiteX604" fmla="*/ 1261980 w 2456506"/>
              <a:gd name="connsiteY604" fmla="*/ 1726069 h 2440105"/>
              <a:gd name="connsiteX605" fmla="*/ 1258977 w 2456506"/>
              <a:gd name="connsiteY605" fmla="*/ 1726762 h 2440105"/>
              <a:gd name="connsiteX606" fmla="*/ 990318 w 2456506"/>
              <a:gd name="connsiteY606" fmla="*/ 1733461 h 2440105"/>
              <a:gd name="connsiteX607" fmla="*/ 886135 w 2456506"/>
              <a:gd name="connsiteY607" fmla="*/ 1733461 h 2440105"/>
              <a:gd name="connsiteX608" fmla="*/ 866730 w 2456506"/>
              <a:gd name="connsiteY608" fmla="*/ 1714750 h 2440105"/>
              <a:gd name="connsiteX609" fmla="*/ 857028 w 2456506"/>
              <a:gd name="connsiteY609" fmla="*/ 1717291 h 2440105"/>
              <a:gd name="connsiteX610" fmla="*/ 804359 w 2456506"/>
              <a:gd name="connsiteY610" fmla="*/ 1626044 h 2440105"/>
              <a:gd name="connsiteX611" fmla="*/ 807593 w 2456506"/>
              <a:gd name="connsiteY611" fmla="*/ 1619807 h 2440105"/>
              <a:gd name="connsiteX612" fmla="*/ 806900 w 2456506"/>
              <a:gd name="connsiteY612" fmla="*/ 1616804 h 2440105"/>
              <a:gd name="connsiteX613" fmla="*/ 804359 w 2456506"/>
              <a:gd name="connsiteY613" fmla="*/ 1613569 h 2440105"/>
              <a:gd name="connsiteX614" fmla="*/ 862803 w 2456506"/>
              <a:gd name="connsiteY614" fmla="*/ 1512389 h 2440105"/>
              <a:gd name="connsiteX615" fmla="*/ 866037 w 2456506"/>
              <a:gd name="connsiteY615" fmla="*/ 1513082 h 2440105"/>
              <a:gd name="connsiteX616" fmla="*/ 873661 w 2456506"/>
              <a:gd name="connsiteY616" fmla="*/ 1506152 h 2440105"/>
              <a:gd name="connsiteX617" fmla="*/ 990549 w 2456506"/>
              <a:gd name="connsiteY617" fmla="*/ 1506152 h 2440105"/>
              <a:gd name="connsiteX618" fmla="*/ 995169 w 2456506"/>
              <a:gd name="connsiteY618" fmla="*/ 1512389 h 2440105"/>
              <a:gd name="connsiteX619" fmla="*/ 998172 w 2456506"/>
              <a:gd name="connsiteY619" fmla="*/ 1513082 h 2440105"/>
              <a:gd name="connsiteX620" fmla="*/ 1001175 w 2456506"/>
              <a:gd name="connsiteY620" fmla="*/ 1512389 h 2440105"/>
              <a:gd name="connsiteX621" fmla="*/ 1059620 w 2456506"/>
              <a:gd name="connsiteY621" fmla="*/ 1613569 h 2440105"/>
              <a:gd name="connsiteX622" fmla="*/ 1056386 w 2456506"/>
              <a:gd name="connsiteY622" fmla="*/ 1619807 h 2440105"/>
              <a:gd name="connsiteX623" fmla="*/ 1059620 w 2456506"/>
              <a:gd name="connsiteY623" fmla="*/ 1626044 h 2440105"/>
              <a:gd name="connsiteX624" fmla="*/ 1001175 w 2456506"/>
              <a:gd name="connsiteY624" fmla="*/ 1727224 h 2440105"/>
              <a:gd name="connsiteX625" fmla="*/ 997941 w 2456506"/>
              <a:gd name="connsiteY625" fmla="*/ 1726531 h 2440105"/>
              <a:gd name="connsiteX626" fmla="*/ 990318 w 2456506"/>
              <a:gd name="connsiteY626" fmla="*/ 1733461 h 2440105"/>
              <a:gd name="connsiteX627" fmla="*/ 664832 w 2456506"/>
              <a:gd name="connsiteY627" fmla="*/ 1613108 h 2440105"/>
              <a:gd name="connsiteX628" fmla="*/ 606388 w 2456506"/>
              <a:gd name="connsiteY628" fmla="*/ 1511927 h 2440105"/>
              <a:gd name="connsiteX629" fmla="*/ 609622 w 2456506"/>
              <a:gd name="connsiteY629" fmla="*/ 1505690 h 2440105"/>
              <a:gd name="connsiteX630" fmla="*/ 609622 w 2456506"/>
              <a:gd name="connsiteY630" fmla="*/ 1505690 h 2440105"/>
              <a:gd name="connsiteX631" fmla="*/ 606388 w 2456506"/>
              <a:gd name="connsiteY631" fmla="*/ 1499453 h 2440105"/>
              <a:gd name="connsiteX632" fmla="*/ 659057 w 2456506"/>
              <a:gd name="connsiteY632" fmla="*/ 1408206 h 2440105"/>
              <a:gd name="connsiteX633" fmla="*/ 668297 w 2456506"/>
              <a:gd name="connsiteY633" fmla="*/ 1410516 h 2440105"/>
              <a:gd name="connsiteX634" fmla="*/ 687702 w 2456506"/>
              <a:gd name="connsiteY634" fmla="*/ 1392036 h 2440105"/>
              <a:gd name="connsiteX635" fmla="*/ 792116 w 2456506"/>
              <a:gd name="connsiteY635" fmla="*/ 1392036 h 2440105"/>
              <a:gd name="connsiteX636" fmla="*/ 799739 w 2456506"/>
              <a:gd name="connsiteY636" fmla="*/ 1398966 h 2440105"/>
              <a:gd name="connsiteX637" fmla="*/ 799739 w 2456506"/>
              <a:gd name="connsiteY637" fmla="*/ 1398966 h 2440105"/>
              <a:gd name="connsiteX638" fmla="*/ 800432 w 2456506"/>
              <a:gd name="connsiteY638" fmla="*/ 1398966 h 2440105"/>
              <a:gd name="connsiteX639" fmla="*/ 802742 w 2456506"/>
              <a:gd name="connsiteY639" fmla="*/ 1398273 h 2440105"/>
              <a:gd name="connsiteX640" fmla="*/ 861186 w 2456506"/>
              <a:gd name="connsiteY640" fmla="*/ 1499453 h 2440105"/>
              <a:gd name="connsiteX641" fmla="*/ 857952 w 2456506"/>
              <a:gd name="connsiteY641" fmla="*/ 1505690 h 2440105"/>
              <a:gd name="connsiteX642" fmla="*/ 858183 w 2456506"/>
              <a:gd name="connsiteY642" fmla="*/ 1508000 h 2440105"/>
              <a:gd name="connsiteX643" fmla="*/ 858414 w 2456506"/>
              <a:gd name="connsiteY643" fmla="*/ 1508693 h 2440105"/>
              <a:gd name="connsiteX644" fmla="*/ 858414 w 2456506"/>
              <a:gd name="connsiteY644" fmla="*/ 1508693 h 2440105"/>
              <a:gd name="connsiteX645" fmla="*/ 859569 w 2456506"/>
              <a:gd name="connsiteY645" fmla="*/ 1510541 h 2440105"/>
              <a:gd name="connsiteX646" fmla="*/ 860955 w 2456506"/>
              <a:gd name="connsiteY646" fmla="*/ 1511927 h 2440105"/>
              <a:gd name="connsiteX647" fmla="*/ 802511 w 2456506"/>
              <a:gd name="connsiteY647" fmla="*/ 1613108 h 2440105"/>
              <a:gd name="connsiteX648" fmla="*/ 799508 w 2456506"/>
              <a:gd name="connsiteY648" fmla="*/ 1612414 h 2440105"/>
              <a:gd name="connsiteX649" fmla="*/ 791885 w 2456506"/>
              <a:gd name="connsiteY649" fmla="*/ 1619345 h 2440105"/>
              <a:gd name="connsiteX650" fmla="*/ 674996 w 2456506"/>
              <a:gd name="connsiteY650" fmla="*/ 1619345 h 2440105"/>
              <a:gd name="connsiteX651" fmla="*/ 674072 w 2456506"/>
              <a:gd name="connsiteY651" fmla="*/ 1616572 h 2440105"/>
              <a:gd name="connsiteX652" fmla="*/ 667373 w 2456506"/>
              <a:gd name="connsiteY652" fmla="*/ 1612645 h 2440105"/>
              <a:gd name="connsiteX653" fmla="*/ 667373 w 2456506"/>
              <a:gd name="connsiteY653" fmla="*/ 1612645 h 2440105"/>
              <a:gd name="connsiteX654" fmla="*/ 664370 w 2456506"/>
              <a:gd name="connsiteY654" fmla="*/ 1613338 h 2440105"/>
              <a:gd name="connsiteX655" fmla="*/ 466861 w 2456506"/>
              <a:gd name="connsiteY655" fmla="*/ 1498760 h 2440105"/>
              <a:gd name="connsiteX656" fmla="*/ 408417 w 2456506"/>
              <a:gd name="connsiteY656" fmla="*/ 1397580 h 2440105"/>
              <a:gd name="connsiteX657" fmla="*/ 411651 w 2456506"/>
              <a:gd name="connsiteY657" fmla="*/ 1391343 h 2440105"/>
              <a:gd name="connsiteX658" fmla="*/ 411651 w 2456506"/>
              <a:gd name="connsiteY658" fmla="*/ 1391343 h 2440105"/>
              <a:gd name="connsiteX659" fmla="*/ 408417 w 2456506"/>
              <a:gd name="connsiteY659" fmla="*/ 1385106 h 2440105"/>
              <a:gd name="connsiteX660" fmla="*/ 466861 w 2456506"/>
              <a:gd name="connsiteY660" fmla="*/ 1283925 h 2440105"/>
              <a:gd name="connsiteX661" fmla="*/ 469864 w 2456506"/>
              <a:gd name="connsiteY661" fmla="*/ 1284619 h 2440105"/>
              <a:gd name="connsiteX662" fmla="*/ 473560 w 2456506"/>
              <a:gd name="connsiteY662" fmla="*/ 1283694 h 2440105"/>
              <a:gd name="connsiteX663" fmla="*/ 477487 w 2456506"/>
              <a:gd name="connsiteY663" fmla="*/ 1277919 h 2440105"/>
              <a:gd name="connsiteX664" fmla="*/ 594145 w 2456506"/>
              <a:gd name="connsiteY664" fmla="*/ 1277919 h 2440105"/>
              <a:gd name="connsiteX665" fmla="*/ 601768 w 2456506"/>
              <a:gd name="connsiteY665" fmla="*/ 1284849 h 2440105"/>
              <a:gd name="connsiteX666" fmla="*/ 605002 w 2456506"/>
              <a:gd name="connsiteY666" fmla="*/ 1284156 h 2440105"/>
              <a:gd name="connsiteX667" fmla="*/ 657440 w 2456506"/>
              <a:gd name="connsiteY667" fmla="*/ 1375172 h 2440105"/>
              <a:gd name="connsiteX668" fmla="*/ 648662 w 2456506"/>
              <a:gd name="connsiteY668" fmla="*/ 1391343 h 2440105"/>
              <a:gd name="connsiteX669" fmla="*/ 657440 w 2456506"/>
              <a:gd name="connsiteY669" fmla="*/ 1407744 h 2440105"/>
              <a:gd name="connsiteX670" fmla="*/ 617938 w 2456506"/>
              <a:gd name="connsiteY670" fmla="*/ 1476122 h 2440105"/>
              <a:gd name="connsiteX671" fmla="*/ 604771 w 2456506"/>
              <a:gd name="connsiteY671" fmla="*/ 1498991 h 2440105"/>
              <a:gd name="connsiteX672" fmla="*/ 601537 w 2456506"/>
              <a:gd name="connsiteY672" fmla="*/ 1498298 h 2440105"/>
              <a:gd name="connsiteX673" fmla="*/ 593914 w 2456506"/>
              <a:gd name="connsiteY673" fmla="*/ 1505228 h 2440105"/>
              <a:gd name="connsiteX674" fmla="*/ 477025 w 2456506"/>
              <a:gd name="connsiteY674" fmla="*/ 1505228 h 2440105"/>
              <a:gd name="connsiteX675" fmla="*/ 476101 w 2456506"/>
              <a:gd name="connsiteY675" fmla="*/ 1502456 h 2440105"/>
              <a:gd name="connsiteX676" fmla="*/ 469402 w 2456506"/>
              <a:gd name="connsiteY676" fmla="*/ 1498529 h 2440105"/>
              <a:gd name="connsiteX677" fmla="*/ 466168 w 2456506"/>
              <a:gd name="connsiteY677" fmla="*/ 1499222 h 2440105"/>
              <a:gd name="connsiteX678" fmla="*/ 672224 w 2456506"/>
              <a:gd name="connsiteY678" fmla="*/ 1169116 h 2440105"/>
              <a:gd name="connsiteX679" fmla="*/ 675689 w 2456506"/>
              <a:gd name="connsiteY679" fmla="*/ 1163572 h 2440105"/>
              <a:gd name="connsiteX680" fmla="*/ 792347 w 2456506"/>
              <a:gd name="connsiteY680" fmla="*/ 1163572 h 2440105"/>
              <a:gd name="connsiteX681" fmla="*/ 799970 w 2456506"/>
              <a:gd name="connsiteY681" fmla="*/ 1170502 h 2440105"/>
              <a:gd name="connsiteX682" fmla="*/ 803204 w 2456506"/>
              <a:gd name="connsiteY682" fmla="*/ 1169809 h 2440105"/>
              <a:gd name="connsiteX683" fmla="*/ 861648 w 2456506"/>
              <a:gd name="connsiteY683" fmla="*/ 1270989 h 2440105"/>
              <a:gd name="connsiteX684" fmla="*/ 858414 w 2456506"/>
              <a:gd name="connsiteY684" fmla="*/ 1277226 h 2440105"/>
              <a:gd name="connsiteX685" fmla="*/ 861648 w 2456506"/>
              <a:gd name="connsiteY685" fmla="*/ 1283463 h 2440105"/>
              <a:gd name="connsiteX686" fmla="*/ 803204 w 2456506"/>
              <a:gd name="connsiteY686" fmla="*/ 1384644 h 2440105"/>
              <a:gd name="connsiteX687" fmla="*/ 800201 w 2456506"/>
              <a:gd name="connsiteY687" fmla="*/ 1383951 h 2440105"/>
              <a:gd name="connsiteX688" fmla="*/ 800201 w 2456506"/>
              <a:gd name="connsiteY688" fmla="*/ 1383951 h 2440105"/>
              <a:gd name="connsiteX689" fmla="*/ 792578 w 2456506"/>
              <a:gd name="connsiteY689" fmla="*/ 1390881 h 2440105"/>
              <a:gd name="connsiteX690" fmla="*/ 688164 w 2456506"/>
              <a:gd name="connsiteY690" fmla="*/ 1390881 h 2440105"/>
              <a:gd name="connsiteX691" fmla="*/ 668759 w 2456506"/>
              <a:gd name="connsiteY691" fmla="*/ 1371938 h 2440105"/>
              <a:gd name="connsiteX692" fmla="*/ 659288 w 2456506"/>
              <a:gd name="connsiteY692" fmla="*/ 1374479 h 2440105"/>
              <a:gd name="connsiteX693" fmla="*/ 606850 w 2456506"/>
              <a:gd name="connsiteY693" fmla="*/ 1283463 h 2440105"/>
              <a:gd name="connsiteX694" fmla="*/ 610084 w 2456506"/>
              <a:gd name="connsiteY694" fmla="*/ 1277226 h 2440105"/>
              <a:gd name="connsiteX695" fmla="*/ 607774 w 2456506"/>
              <a:gd name="connsiteY695" fmla="*/ 1271913 h 2440105"/>
              <a:gd name="connsiteX696" fmla="*/ 606850 w 2456506"/>
              <a:gd name="connsiteY696" fmla="*/ 1271220 h 2440105"/>
              <a:gd name="connsiteX697" fmla="*/ 665294 w 2456506"/>
              <a:gd name="connsiteY697" fmla="*/ 1170040 h 2440105"/>
              <a:gd name="connsiteX698" fmla="*/ 668297 w 2456506"/>
              <a:gd name="connsiteY698" fmla="*/ 1170733 h 2440105"/>
              <a:gd name="connsiteX699" fmla="*/ 672455 w 2456506"/>
              <a:gd name="connsiteY699" fmla="*/ 1169347 h 2440105"/>
              <a:gd name="connsiteX700" fmla="*/ 872968 w 2456506"/>
              <a:gd name="connsiteY700" fmla="*/ 1051535 h 2440105"/>
              <a:gd name="connsiteX701" fmla="*/ 873430 w 2456506"/>
              <a:gd name="connsiteY701" fmla="*/ 1049224 h 2440105"/>
              <a:gd name="connsiteX702" fmla="*/ 873430 w 2456506"/>
              <a:gd name="connsiteY702" fmla="*/ 1047607 h 2440105"/>
              <a:gd name="connsiteX703" fmla="*/ 865806 w 2456506"/>
              <a:gd name="connsiteY703" fmla="*/ 1040677 h 2440105"/>
              <a:gd name="connsiteX704" fmla="*/ 865806 w 2456506"/>
              <a:gd name="connsiteY704" fmla="*/ 1040677 h 2440105"/>
              <a:gd name="connsiteX705" fmla="*/ 862572 w 2456506"/>
              <a:gd name="connsiteY705" fmla="*/ 1041370 h 2440105"/>
              <a:gd name="connsiteX706" fmla="*/ 804128 w 2456506"/>
              <a:gd name="connsiteY706" fmla="*/ 940190 h 2440105"/>
              <a:gd name="connsiteX707" fmla="*/ 806669 w 2456506"/>
              <a:gd name="connsiteY707" fmla="*/ 936956 h 2440105"/>
              <a:gd name="connsiteX708" fmla="*/ 807362 w 2456506"/>
              <a:gd name="connsiteY708" fmla="*/ 933953 h 2440105"/>
              <a:gd name="connsiteX709" fmla="*/ 804128 w 2456506"/>
              <a:gd name="connsiteY709" fmla="*/ 927716 h 2440105"/>
              <a:gd name="connsiteX710" fmla="*/ 862572 w 2456506"/>
              <a:gd name="connsiteY710" fmla="*/ 826536 h 2440105"/>
              <a:gd name="connsiteX711" fmla="*/ 865806 w 2456506"/>
              <a:gd name="connsiteY711" fmla="*/ 827229 h 2440105"/>
              <a:gd name="connsiteX712" fmla="*/ 872737 w 2456506"/>
              <a:gd name="connsiteY712" fmla="*/ 822609 h 2440105"/>
              <a:gd name="connsiteX713" fmla="*/ 873199 w 2456506"/>
              <a:gd name="connsiteY713" fmla="*/ 820530 h 2440105"/>
              <a:gd name="connsiteX714" fmla="*/ 977844 w 2456506"/>
              <a:gd name="connsiteY714" fmla="*/ 820530 h 2440105"/>
              <a:gd name="connsiteX715" fmla="*/ 997248 w 2456506"/>
              <a:gd name="connsiteY715" fmla="*/ 839010 h 2440105"/>
              <a:gd name="connsiteX716" fmla="*/ 1006488 w 2456506"/>
              <a:gd name="connsiteY716" fmla="*/ 836700 h 2440105"/>
              <a:gd name="connsiteX717" fmla="*/ 1059158 w 2456506"/>
              <a:gd name="connsiteY717" fmla="*/ 927716 h 2440105"/>
              <a:gd name="connsiteX718" fmla="*/ 1056617 w 2456506"/>
              <a:gd name="connsiteY718" fmla="*/ 930950 h 2440105"/>
              <a:gd name="connsiteX719" fmla="*/ 1055924 w 2456506"/>
              <a:gd name="connsiteY719" fmla="*/ 933953 h 2440105"/>
              <a:gd name="connsiteX720" fmla="*/ 1059158 w 2456506"/>
              <a:gd name="connsiteY720" fmla="*/ 940190 h 2440105"/>
              <a:gd name="connsiteX721" fmla="*/ 1060544 w 2456506"/>
              <a:gd name="connsiteY721" fmla="*/ 940883 h 2440105"/>
              <a:gd name="connsiteX722" fmla="*/ 1063778 w 2456506"/>
              <a:gd name="connsiteY722" fmla="*/ 941576 h 2440105"/>
              <a:gd name="connsiteX723" fmla="*/ 1070477 w 2456506"/>
              <a:gd name="connsiteY723" fmla="*/ 937649 h 2440105"/>
              <a:gd name="connsiteX724" fmla="*/ 1071401 w 2456506"/>
              <a:gd name="connsiteY724" fmla="*/ 934877 h 2440105"/>
              <a:gd name="connsiteX725" fmla="*/ 1188289 w 2456506"/>
              <a:gd name="connsiteY725" fmla="*/ 934877 h 2440105"/>
              <a:gd name="connsiteX726" fmla="*/ 1195912 w 2456506"/>
              <a:gd name="connsiteY726" fmla="*/ 941807 h 2440105"/>
              <a:gd name="connsiteX727" fmla="*/ 1199147 w 2456506"/>
              <a:gd name="connsiteY727" fmla="*/ 941114 h 2440105"/>
              <a:gd name="connsiteX728" fmla="*/ 1251585 w 2456506"/>
              <a:gd name="connsiteY728" fmla="*/ 1031899 h 2440105"/>
              <a:gd name="connsiteX729" fmla="*/ 1242575 w 2456506"/>
              <a:gd name="connsiteY729" fmla="*/ 1048300 h 2440105"/>
              <a:gd name="connsiteX730" fmla="*/ 1251585 w 2456506"/>
              <a:gd name="connsiteY730" fmla="*/ 1064702 h 2440105"/>
              <a:gd name="connsiteX731" fmla="*/ 1215086 w 2456506"/>
              <a:gd name="connsiteY731" fmla="*/ 1127766 h 2440105"/>
              <a:gd name="connsiteX732" fmla="*/ 1198916 w 2456506"/>
              <a:gd name="connsiteY732" fmla="*/ 1155718 h 2440105"/>
              <a:gd name="connsiteX733" fmla="*/ 1195912 w 2456506"/>
              <a:gd name="connsiteY733" fmla="*/ 1155025 h 2440105"/>
              <a:gd name="connsiteX734" fmla="*/ 1188289 w 2456506"/>
              <a:gd name="connsiteY734" fmla="*/ 1161955 h 2440105"/>
              <a:gd name="connsiteX735" fmla="*/ 1071401 w 2456506"/>
              <a:gd name="connsiteY735" fmla="*/ 1161955 h 2440105"/>
              <a:gd name="connsiteX736" fmla="*/ 1070477 w 2456506"/>
              <a:gd name="connsiteY736" fmla="*/ 1159183 h 2440105"/>
              <a:gd name="connsiteX737" fmla="*/ 1063778 w 2456506"/>
              <a:gd name="connsiteY737" fmla="*/ 1155256 h 2440105"/>
              <a:gd name="connsiteX738" fmla="*/ 1060775 w 2456506"/>
              <a:gd name="connsiteY738" fmla="*/ 1155949 h 2440105"/>
              <a:gd name="connsiteX739" fmla="*/ 1059389 w 2456506"/>
              <a:gd name="connsiteY739" fmla="*/ 1156642 h 2440105"/>
              <a:gd name="connsiteX740" fmla="*/ 1056155 w 2456506"/>
              <a:gd name="connsiteY740" fmla="*/ 1162879 h 2440105"/>
              <a:gd name="connsiteX741" fmla="*/ 1058003 w 2456506"/>
              <a:gd name="connsiteY741" fmla="*/ 1167730 h 2440105"/>
              <a:gd name="connsiteX742" fmla="*/ 1059389 w 2456506"/>
              <a:gd name="connsiteY742" fmla="*/ 1169116 h 2440105"/>
              <a:gd name="connsiteX743" fmla="*/ 1000944 w 2456506"/>
              <a:gd name="connsiteY743" fmla="*/ 1270296 h 2440105"/>
              <a:gd name="connsiteX744" fmla="*/ 1000944 w 2456506"/>
              <a:gd name="connsiteY744" fmla="*/ 1270296 h 2440105"/>
              <a:gd name="connsiteX745" fmla="*/ 997941 w 2456506"/>
              <a:gd name="connsiteY745" fmla="*/ 1269603 h 2440105"/>
              <a:gd name="connsiteX746" fmla="*/ 990318 w 2456506"/>
              <a:gd name="connsiteY746" fmla="*/ 1276533 h 2440105"/>
              <a:gd name="connsiteX747" fmla="*/ 873430 w 2456506"/>
              <a:gd name="connsiteY747" fmla="*/ 1276533 h 2440105"/>
              <a:gd name="connsiteX748" fmla="*/ 871351 w 2456506"/>
              <a:gd name="connsiteY748" fmla="*/ 1271913 h 2440105"/>
              <a:gd name="connsiteX749" fmla="*/ 868809 w 2456506"/>
              <a:gd name="connsiteY749" fmla="*/ 1270296 h 2440105"/>
              <a:gd name="connsiteX750" fmla="*/ 865806 w 2456506"/>
              <a:gd name="connsiteY750" fmla="*/ 1269603 h 2440105"/>
              <a:gd name="connsiteX751" fmla="*/ 862803 w 2456506"/>
              <a:gd name="connsiteY751" fmla="*/ 1270296 h 2440105"/>
              <a:gd name="connsiteX752" fmla="*/ 804359 w 2456506"/>
              <a:gd name="connsiteY752" fmla="*/ 1169116 h 2440105"/>
              <a:gd name="connsiteX753" fmla="*/ 807593 w 2456506"/>
              <a:gd name="connsiteY753" fmla="*/ 1162879 h 2440105"/>
              <a:gd name="connsiteX754" fmla="*/ 804359 w 2456506"/>
              <a:gd name="connsiteY754" fmla="*/ 1156642 h 2440105"/>
              <a:gd name="connsiteX755" fmla="*/ 862803 w 2456506"/>
              <a:gd name="connsiteY755" fmla="*/ 1055462 h 2440105"/>
              <a:gd name="connsiteX756" fmla="*/ 865806 w 2456506"/>
              <a:gd name="connsiteY756" fmla="*/ 1056155 h 2440105"/>
              <a:gd name="connsiteX757" fmla="*/ 872737 w 2456506"/>
              <a:gd name="connsiteY757" fmla="*/ 1051535 h 2440105"/>
              <a:gd name="connsiteX758" fmla="*/ 675458 w 2456506"/>
              <a:gd name="connsiteY758" fmla="*/ 706413 h 2440105"/>
              <a:gd name="connsiteX759" fmla="*/ 792347 w 2456506"/>
              <a:gd name="connsiteY759" fmla="*/ 706413 h 2440105"/>
              <a:gd name="connsiteX760" fmla="*/ 794426 w 2456506"/>
              <a:gd name="connsiteY760" fmla="*/ 711033 h 2440105"/>
              <a:gd name="connsiteX761" fmla="*/ 799739 w 2456506"/>
              <a:gd name="connsiteY761" fmla="*/ 713343 h 2440105"/>
              <a:gd name="connsiteX762" fmla="*/ 802742 w 2456506"/>
              <a:gd name="connsiteY762" fmla="*/ 712650 h 2440105"/>
              <a:gd name="connsiteX763" fmla="*/ 861186 w 2456506"/>
              <a:gd name="connsiteY763" fmla="*/ 813830 h 2440105"/>
              <a:gd name="connsiteX764" fmla="*/ 858645 w 2456506"/>
              <a:gd name="connsiteY764" fmla="*/ 817064 h 2440105"/>
              <a:gd name="connsiteX765" fmla="*/ 857952 w 2456506"/>
              <a:gd name="connsiteY765" fmla="*/ 820068 h 2440105"/>
              <a:gd name="connsiteX766" fmla="*/ 859800 w 2456506"/>
              <a:gd name="connsiteY766" fmla="*/ 824919 h 2440105"/>
              <a:gd name="connsiteX767" fmla="*/ 861186 w 2456506"/>
              <a:gd name="connsiteY767" fmla="*/ 826305 h 2440105"/>
              <a:gd name="connsiteX768" fmla="*/ 802742 w 2456506"/>
              <a:gd name="connsiteY768" fmla="*/ 927485 h 2440105"/>
              <a:gd name="connsiteX769" fmla="*/ 799739 w 2456506"/>
              <a:gd name="connsiteY769" fmla="*/ 926792 h 2440105"/>
              <a:gd name="connsiteX770" fmla="*/ 792809 w 2456506"/>
              <a:gd name="connsiteY770" fmla="*/ 931412 h 2440105"/>
              <a:gd name="connsiteX771" fmla="*/ 792347 w 2456506"/>
              <a:gd name="connsiteY771" fmla="*/ 933722 h 2440105"/>
              <a:gd name="connsiteX772" fmla="*/ 687471 w 2456506"/>
              <a:gd name="connsiteY772" fmla="*/ 933722 h 2440105"/>
              <a:gd name="connsiteX773" fmla="*/ 668066 w 2456506"/>
              <a:gd name="connsiteY773" fmla="*/ 914780 h 2440105"/>
              <a:gd name="connsiteX774" fmla="*/ 658826 w 2456506"/>
              <a:gd name="connsiteY774" fmla="*/ 917090 h 2440105"/>
              <a:gd name="connsiteX775" fmla="*/ 606388 w 2456506"/>
              <a:gd name="connsiteY775" fmla="*/ 826305 h 2440105"/>
              <a:gd name="connsiteX776" fmla="*/ 609622 w 2456506"/>
              <a:gd name="connsiteY776" fmla="*/ 820068 h 2440105"/>
              <a:gd name="connsiteX777" fmla="*/ 609622 w 2456506"/>
              <a:gd name="connsiteY777" fmla="*/ 820068 h 2440105"/>
              <a:gd name="connsiteX778" fmla="*/ 606388 w 2456506"/>
              <a:gd name="connsiteY778" fmla="*/ 813830 h 2440105"/>
              <a:gd name="connsiteX779" fmla="*/ 664832 w 2456506"/>
              <a:gd name="connsiteY779" fmla="*/ 712650 h 2440105"/>
              <a:gd name="connsiteX780" fmla="*/ 668066 w 2456506"/>
              <a:gd name="connsiteY780" fmla="*/ 713343 h 2440105"/>
              <a:gd name="connsiteX781" fmla="*/ 668066 w 2456506"/>
              <a:gd name="connsiteY781" fmla="*/ 713343 h 2440105"/>
              <a:gd name="connsiteX782" fmla="*/ 675689 w 2456506"/>
              <a:gd name="connsiteY782" fmla="*/ 706413 h 2440105"/>
              <a:gd name="connsiteX783" fmla="*/ 885673 w 2456506"/>
              <a:gd name="connsiteY783" fmla="*/ 592066 h 2440105"/>
              <a:gd name="connsiteX784" fmla="*/ 990318 w 2456506"/>
              <a:gd name="connsiteY784" fmla="*/ 592066 h 2440105"/>
              <a:gd name="connsiteX785" fmla="*/ 997941 w 2456506"/>
              <a:gd name="connsiteY785" fmla="*/ 598996 h 2440105"/>
              <a:gd name="connsiteX786" fmla="*/ 1001175 w 2456506"/>
              <a:gd name="connsiteY786" fmla="*/ 598303 h 2440105"/>
              <a:gd name="connsiteX787" fmla="*/ 1059620 w 2456506"/>
              <a:gd name="connsiteY787" fmla="*/ 699483 h 2440105"/>
              <a:gd name="connsiteX788" fmla="*/ 1056848 w 2456506"/>
              <a:gd name="connsiteY788" fmla="*/ 703410 h 2440105"/>
              <a:gd name="connsiteX789" fmla="*/ 1056386 w 2456506"/>
              <a:gd name="connsiteY789" fmla="*/ 705720 h 2440105"/>
              <a:gd name="connsiteX790" fmla="*/ 1059620 w 2456506"/>
              <a:gd name="connsiteY790" fmla="*/ 711957 h 2440105"/>
              <a:gd name="connsiteX791" fmla="*/ 1007181 w 2456506"/>
              <a:gd name="connsiteY791" fmla="*/ 802742 h 2440105"/>
              <a:gd name="connsiteX792" fmla="*/ 997941 w 2456506"/>
              <a:gd name="connsiteY792" fmla="*/ 800432 h 2440105"/>
              <a:gd name="connsiteX793" fmla="*/ 978537 w 2456506"/>
              <a:gd name="connsiteY793" fmla="*/ 819374 h 2440105"/>
              <a:gd name="connsiteX794" fmla="*/ 873892 w 2456506"/>
              <a:gd name="connsiteY794" fmla="*/ 819374 h 2440105"/>
              <a:gd name="connsiteX795" fmla="*/ 866269 w 2456506"/>
              <a:gd name="connsiteY795" fmla="*/ 812444 h 2440105"/>
              <a:gd name="connsiteX796" fmla="*/ 863034 w 2456506"/>
              <a:gd name="connsiteY796" fmla="*/ 813137 h 2440105"/>
              <a:gd name="connsiteX797" fmla="*/ 804590 w 2456506"/>
              <a:gd name="connsiteY797" fmla="*/ 711957 h 2440105"/>
              <a:gd name="connsiteX798" fmla="*/ 807824 w 2456506"/>
              <a:gd name="connsiteY798" fmla="*/ 705720 h 2440105"/>
              <a:gd name="connsiteX799" fmla="*/ 804590 w 2456506"/>
              <a:gd name="connsiteY799" fmla="*/ 699483 h 2440105"/>
              <a:gd name="connsiteX800" fmla="*/ 857028 w 2456506"/>
              <a:gd name="connsiteY800" fmla="*/ 608467 h 2440105"/>
              <a:gd name="connsiteX801" fmla="*/ 866499 w 2456506"/>
              <a:gd name="connsiteY801" fmla="*/ 610777 h 2440105"/>
              <a:gd name="connsiteX802" fmla="*/ 885904 w 2456506"/>
              <a:gd name="connsiteY802" fmla="*/ 592066 h 2440105"/>
              <a:gd name="connsiteX803" fmla="*/ 1198916 w 2456506"/>
              <a:gd name="connsiteY803" fmla="*/ 712419 h 2440105"/>
              <a:gd name="connsiteX804" fmla="*/ 1257360 w 2456506"/>
              <a:gd name="connsiteY804" fmla="*/ 813599 h 2440105"/>
              <a:gd name="connsiteX805" fmla="*/ 1255512 w 2456506"/>
              <a:gd name="connsiteY805" fmla="*/ 815447 h 2440105"/>
              <a:gd name="connsiteX806" fmla="*/ 1254126 w 2456506"/>
              <a:gd name="connsiteY806" fmla="*/ 819606 h 2440105"/>
              <a:gd name="connsiteX807" fmla="*/ 1255974 w 2456506"/>
              <a:gd name="connsiteY807" fmla="*/ 824457 h 2440105"/>
              <a:gd name="connsiteX808" fmla="*/ 1257360 w 2456506"/>
              <a:gd name="connsiteY808" fmla="*/ 825843 h 2440105"/>
              <a:gd name="connsiteX809" fmla="*/ 1241883 w 2456506"/>
              <a:gd name="connsiteY809" fmla="*/ 852639 h 2440105"/>
              <a:gd name="connsiteX810" fmla="*/ 1198916 w 2456506"/>
              <a:gd name="connsiteY810" fmla="*/ 927023 h 2440105"/>
              <a:gd name="connsiteX811" fmla="*/ 1195912 w 2456506"/>
              <a:gd name="connsiteY811" fmla="*/ 926330 h 2440105"/>
              <a:gd name="connsiteX812" fmla="*/ 1189213 w 2456506"/>
              <a:gd name="connsiteY812" fmla="*/ 930257 h 2440105"/>
              <a:gd name="connsiteX813" fmla="*/ 1188289 w 2456506"/>
              <a:gd name="connsiteY813" fmla="*/ 933029 h 2440105"/>
              <a:gd name="connsiteX814" fmla="*/ 1071401 w 2456506"/>
              <a:gd name="connsiteY814" fmla="*/ 933029 h 2440105"/>
              <a:gd name="connsiteX815" fmla="*/ 1069322 w 2456506"/>
              <a:gd name="connsiteY815" fmla="*/ 928409 h 2440105"/>
              <a:gd name="connsiteX816" fmla="*/ 1064009 w 2456506"/>
              <a:gd name="connsiteY816" fmla="*/ 926099 h 2440105"/>
              <a:gd name="connsiteX817" fmla="*/ 1061006 w 2456506"/>
              <a:gd name="connsiteY817" fmla="*/ 926792 h 2440105"/>
              <a:gd name="connsiteX818" fmla="*/ 1008336 w 2456506"/>
              <a:gd name="connsiteY818" fmla="*/ 835776 h 2440105"/>
              <a:gd name="connsiteX819" fmla="*/ 1017346 w 2456506"/>
              <a:gd name="connsiteY819" fmla="*/ 819374 h 2440105"/>
              <a:gd name="connsiteX820" fmla="*/ 1008568 w 2456506"/>
              <a:gd name="connsiteY820" fmla="*/ 802973 h 2440105"/>
              <a:gd name="connsiteX821" fmla="*/ 1061006 w 2456506"/>
              <a:gd name="connsiteY821" fmla="*/ 712188 h 2440105"/>
              <a:gd name="connsiteX822" fmla="*/ 1064009 w 2456506"/>
              <a:gd name="connsiteY822" fmla="*/ 712881 h 2440105"/>
              <a:gd name="connsiteX823" fmla="*/ 1071170 w 2456506"/>
              <a:gd name="connsiteY823" fmla="*/ 707568 h 2440105"/>
              <a:gd name="connsiteX824" fmla="*/ 1071401 w 2456506"/>
              <a:gd name="connsiteY824" fmla="*/ 705951 h 2440105"/>
              <a:gd name="connsiteX825" fmla="*/ 1188289 w 2456506"/>
              <a:gd name="connsiteY825" fmla="*/ 705951 h 2440105"/>
              <a:gd name="connsiteX826" fmla="*/ 1190368 w 2456506"/>
              <a:gd name="connsiteY826" fmla="*/ 710571 h 2440105"/>
              <a:gd name="connsiteX827" fmla="*/ 1195682 w 2456506"/>
              <a:gd name="connsiteY827" fmla="*/ 712881 h 2440105"/>
              <a:gd name="connsiteX828" fmla="*/ 1198685 w 2456506"/>
              <a:gd name="connsiteY828" fmla="*/ 712188 h 2440105"/>
              <a:gd name="connsiteX829" fmla="*/ 1396887 w 2456506"/>
              <a:gd name="connsiteY829" fmla="*/ 826767 h 2440105"/>
              <a:gd name="connsiteX830" fmla="*/ 1455331 w 2456506"/>
              <a:gd name="connsiteY830" fmla="*/ 927947 h 2440105"/>
              <a:gd name="connsiteX831" fmla="*/ 1452097 w 2456506"/>
              <a:gd name="connsiteY831" fmla="*/ 934184 h 2440105"/>
              <a:gd name="connsiteX832" fmla="*/ 1454869 w 2456506"/>
              <a:gd name="connsiteY832" fmla="*/ 939959 h 2440105"/>
              <a:gd name="connsiteX833" fmla="*/ 1455331 w 2456506"/>
              <a:gd name="connsiteY833" fmla="*/ 940190 h 2440105"/>
              <a:gd name="connsiteX834" fmla="*/ 1396887 w 2456506"/>
              <a:gd name="connsiteY834" fmla="*/ 1041370 h 2440105"/>
              <a:gd name="connsiteX835" fmla="*/ 1393884 w 2456506"/>
              <a:gd name="connsiteY835" fmla="*/ 1040677 h 2440105"/>
              <a:gd name="connsiteX836" fmla="*/ 1393884 w 2456506"/>
              <a:gd name="connsiteY836" fmla="*/ 1040677 h 2440105"/>
              <a:gd name="connsiteX837" fmla="*/ 1386261 w 2456506"/>
              <a:gd name="connsiteY837" fmla="*/ 1047607 h 2440105"/>
              <a:gd name="connsiteX838" fmla="*/ 1281384 w 2456506"/>
              <a:gd name="connsiteY838" fmla="*/ 1047607 h 2440105"/>
              <a:gd name="connsiteX839" fmla="*/ 1261980 w 2456506"/>
              <a:gd name="connsiteY839" fmla="*/ 1028896 h 2440105"/>
              <a:gd name="connsiteX840" fmla="*/ 1252740 w 2456506"/>
              <a:gd name="connsiteY840" fmla="*/ 1031206 h 2440105"/>
              <a:gd name="connsiteX841" fmla="*/ 1200302 w 2456506"/>
              <a:gd name="connsiteY841" fmla="*/ 940421 h 2440105"/>
              <a:gd name="connsiteX842" fmla="*/ 1202612 w 2456506"/>
              <a:gd name="connsiteY842" fmla="*/ 937880 h 2440105"/>
              <a:gd name="connsiteX843" fmla="*/ 1203536 w 2456506"/>
              <a:gd name="connsiteY843" fmla="*/ 934184 h 2440105"/>
              <a:gd name="connsiteX844" fmla="*/ 1201226 w 2456506"/>
              <a:gd name="connsiteY844" fmla="*/ 928871 h 2440105"/>
              <a:gd name="connsiteX845" fmla="*/ 1200302 w 2456506"/>
              <a:gd name="connsiteY845" fmla="*/ 928178 h 2440105"/>
              <a:gd name="connsiteX846" fmla="*/ 1234490 w 2456506"/>
              <a:gd name="connsiteY846" fmla="*/ 869041 h 2440105"/>
              <a:gd name="connsiteX847" fmla="*/ 1258746 w 2456506"/>
              <a:gd name="connsiteY847" fmla="*/ 826998 h 2440105"/>
              <a:gd name="connsiteX848" fmla="*/ 1261980 w 2456506"/>
              <a:gd name="connsiteY848" fmla="*/ 827691 h 2440105"/>
              <a:gd name="connsiteX849" fmla="*/ 1268679 w 2456506"/>
              <a:gd name="connsiteY849" fmla="*/ 823764 h 2440105"/>
              <a:gd name="connsiteX850" fmla="*/ 1269603 w 2456506"/>
              <a:gd name="connsiteY850" fmla="*/ 820992 h 2440105"/>
              <a:gd name="connsiteX851" fmla="*/ 1386492 w 2456506"/>
              <a:gd name="connsiteY851" fmla="*/ 820992 h 2440105"/>
              <a:gd name="connsiteX852" fmla="*/ 1394115 w 2456506"/>
              <a:gd name="connsiteY852" fmla="*/ 827922 h 2440105"/>
              <a:gd name="connsiteX853" fmla="*/ 1397349 w 2456506"/>
              <a:gd name="connsiteY853" fmla="*/ 827229 h 2440105"/>
              <a:gd name="connsiteX854" fmla="*/ 1396887 w 2456506"/>
              <a:gd name="connsiteY854" fmla="*/ 1055231 h 2440105"/>
              <a:gd name="connsiteX855" fmla="*/ 1449556 w 2456506"/>
              <a:gd name="connsiteY855" fmla="*/ 1146477 h 2440105"/>
              <a:gd name="connsiteX856" fmla="*/ 1440547 w 2456506"/>
              <a:gd name="connsiteY856" fmla="*/ 1162879 h 2440105"/>
              <a:gd name="connsiteX857" fmla="*/ 1449325 w 2456506"/>
              <a:gd name="connsiteY857" fmla="*/ 1179049 h 2440105"/>
              <a:gd name="connsiteX858" fmla="*/ 1396887 w 2456506"/>
              <a:gd name="connsiteY858" fmla="*/ 1269834 h 2440105"/>
              <a:gd name="connsiteX859" fmla="*/ 1393884 w 2456506"/>
              <a:gd name="connsiteY859" fmla="*/ 1269141 h 2440105"/>
              <a:gd name="connsiteX860" fmla="*/ 1386261 w 2456506"/>
              <a:gd name="connsiteY860" fmla="*/ 1276071 h 2440105"/>
              <a:gd name="connsiteX861" fmla="*/ 1269372 w 2456506"/>
              <a:gd name="connsiteY861" fmla="*/ 1276071 h 2440105"/>
              <a:gd name="connsiteX862" fmla="*/ 1268448 w 2456506"/>
              <a:gd name="connsiteY862" fmla="*/ 1273299 h 2440105"/>
              <a:gd name="connsiteX863" fmla="*/ 1261749 w 2456506"/>
              <a:gd name="connsiteY863" fmla="*/ 1269372 h 2440105"/>
              <a:gd name="connsiteX864" fmla="*/ 1261749 w 2456506"/>
              <a:gd name="connsiteY864" fmla="*/ 1269372 h 2440105"/>
              <a:gd name="connsiteX865" fmla="*/ 1258515 w 2456506"/>
              <a:gd name="connsiteY865" fmla="*/ 1270065 h 2440105"/>
              <a:gd name="connsiteX866" fmla="*/ 1200071 w 2456506"/>
              <a:gd name="connsiteY866" fmla="*/ 1168885 h 2440105"/>
              <a:gd name="connsiteX867" fmla="*/ 1203305 w 2456506"/>
              <a:gd name="connsiteY867" fmla="*/ 1162648 h 2440105"/>
              <a:gd name="connsiteX868" fmla="*/ 1203305 w 2456506"/>
              <a:gd name="connsiteY868" fmla="*/ 1162648 h 2440105"/>
              <a:gd name="connsiteX869" fmla="*/ 1200071 w 2456506"/>
              <a:gd name="connsiteY869" fmla="*/ 1156411 h 2440105"/>
              <a:gd name="connsiteX870" fmla="*/ 1252509 w 2456506"/>
              <a:gd name="connsiteY870" fmla="*/ 1065395 h 2440105"/>
              <a:gd name="connsiteX871" fmla="*/ 1261518 w 2456506"/>
              <a:gd name="connsiteY871" fmla="*/ 1067705 h 2440105"/>
              <a:gd name="connsiteX872" fmla="*/ 1280922 w 2456506"/>
              <a:gd name="connsiteY872" fmla="*/ 1049224 h 2440105"/>
              <a:gd name="connsiteX873" fmla="*/ 1385799 w 2456506"/>
              <a:gd name="connsiteY873" fmla="*/ 1049224 h 2440105"/>
              <a:gd name="connsiteX874" fmla="*/ 1386723 w 2456506"/>
              <a:gd name="connsiteY874" fmla="*/ 1051996 h 2440105"/>
              <a:gd name="connsiteX875" fmla="*/ 1393422 w 2456506"/>
              <a:gd name="connsiteY875" fmla="*/ 1055924 h 2440105"/>
              <a:gd name="connsiteX876" fmla="*/ 1396425 w 2456506"/>
              <a:gd name="connsiteY876" fmla="*/ 1055231 h 2440105"/>
              <a:gd name="connsiteX877" fmla="*/ 1396887 w 2456506"/>
              <a:gd name="connsiteY877" fmla="*/ 1283925 h 2440105"/>
              <a:gd name="connsiteX878" fmla="*/ 1455331 w 2456506"/>
              <a:gd name="connsiteY878" fmla="*/ 1385106 h 2440105"/>
              <a:gd name="connsiteX879" fmla="*/ 1452097 w 2456506"/>
              <a:gd name="connsiteY879" fmla="*/ 1391343 h 2440105"/>
              <a:gd name="connsiteX880" fmla="*/ 1452790 w 2456506"/>
              <a:gd name="connsiteY880" fmla="*/ 1394346 h 2440105"/>
              <a:gd name="connsiteX881" fmla="*/ 1455331 w 2456506"/>
              <a:gd name="connsiteY881" fmla="*/ 1397580 h 2440105"/>
              <a:gd name="connsiteX882" fmla="*/ 1396887 w 2456506"/>
              <a:gd name="connsiteY882" fmla="*/ 1498760 h 2440105"/>
              <a:gd name="connsiteX883" fmla="*/ 1393884 w 2456506"/>
              <a:gd name="connsiteY883" fmla="*/ 1498067 h 2440105"/>
              <a:gd name="connsiteX884" fmla="*/ 1393884 w 2456506"/>
              <a:gd name="connsiteY884" fmla="*/ 1498067 h 2440105"/>
              <a:gd name="connsiteX885" fmla="*/ 1386261 w 2456506"/>
              <a:gd name="connsiteY885" fmla="*/ 1504997 h 2440105"/>
              <a:gd name="connsiteX886" fmla="*/ 1269372 w 2456506"/>
              <a:gd name="connsiteY886" fmla="*/ 1504997 h 2440105"/>
              <a:gd name="connsiteX887" fmla="*/ 1262442 w 2456506"/>
              <a:gd name="connsiteY887" fmla="*/ 1498298 h 2440105"/>
              <a:gd name="connsiteX888" fmla="*/ 1261749 w 2456506"/>
              <a:gd name="connsiteY888" fmla="*/ 1498298 h 2440105"/>
              <a:gd name="connsiteX889" fmla="*/ 1258515 w 2456506"/>
              <a:gd name="connsiteY889" fmla="*/ 1498991 h 2440105"/>
              <a:gd name="connsiteX890" fmla="*/ 1200071 w 2456506"/>
              <a:gd name="connsiteY890" fmla="*/ 1397811 h 2440105"/>
              <a:gd name="connsiteX891" fmla="*/ 1203074 w 2456506"/>
              <a:gd name="connsiteY891" fmla="*/ 1393191 h 2440105"/>
              <a:gd name="connsiteX892" fmla="*/ 1203074 w 2456506"/>
              <a:gd name="connsiteY892" fmla="*/ 1391574 h 2440105"/>
              <a:gd name="connsiteX893" fmla="*/ 1199840 w 2456506"/>
              <a:gd name="connsiteY893" fmla="*/ 1385337 h 2440105"/>
              <a:gd name="connsiteX894" fmla="*/ 1258284 w 2456506"/>
              <a:gd name="connsiteY894" fmla="*/ 1284156 h 2440105"/>
              <a:gd name="connsiteX895" fmla="*/ 1261518 w 2456506"/>
              <a:gd name="connsiteY895" fmla="*/ 1284849 h 2440105"/>
              <a:gd name="connsiteX896" fmla="*/ 1269141 w 2456506"/>
              <a:gd name="connsiteY896" fmla="*/ 1277919 h 2440105"/>
              <a:gd name="connsiteX897" fmla="*/ 1386030 w 2456506"/>
              <a:gd name="connsiteY897" fmla="*/ 1277919 h 2440105"/>
              <a:gd name="connsiteX898" fmla="*/ 1386492 w 2456506"/>
              <a:gd name="connsiteY898" fmla="*/ 1280229 h 2440105"/>
              <a:gd name="connsiteX899" fmla="*/ 1393422 w 2456506"/>
              <a:gd name="connsiteY899" fmla="*/ 1284849 h 2440105"/>
              <a:gd name="connsiteX900" fmla="*/ 1396656 w 2456506"/>
              <a:gd name="connsiteY900" fmla="*/ 1284156 h 2440105"/>
              <a:gd name="connsiteX901" fmla="*/ 1188289 w 2456506"/>
              <a:gd name="connsiteY901" fmla="*/ 1619114 h 2440105"/>
              <a:gd name="connsiteX902" fmla="*/ 1071401 w 2456506"/>
              <a:gd name="connsiteY902" fmla="*/ 1619114 h 2440105"/>
              <a:gd name="connsiteX903" fmla="*/ 1069322 w 2456506"/>
              <a:gd name="connsiteY903" fmla="*/ 1614494 h 2440105"/>
              <a:gd name="connsiteX904" fmla="*/ 1064702 w 2456506"/>
              <a:gd name="connsiteY904" fmla="*/ 1612414 h 2440105"/>
              <a:gd name="connsiteX905" fmla="*/ 1064009 w 2456506"/>
              <a:gd name="connsiteY905" fmla="*/ 1612414 h 2440105"/>
              <a:gd name="connsiteX906" fmla="*/ 1061006 w 2456506"/>
              <a:gd name="connsiteY906" fmla="*/ 1613108 h 2440105"/>
              <a:gd name="connsiteX907" fmla="*/ 1002561 w 2456506"/>
              <a:gd name="connsiteY907" fmla="*/ 1511927 h 2440105"/>
              <a:gd name="connsiteX908" fmla="*/ 1005795 w 2456506"/>
              <a:gd name="connsiteY908" fmla="*/ 1505690 h 2440105"/>
              <a:gd name="connsiteX909" fmla="*/ 1005102 w 2456506"/>
              <a:gd name="connsiteY909" fmla="*/ 1502687 h 2440105"/>
              <a:gd name="connsiteX910" fmla="*/ 1002561 w 2456506"/>
              <a:gd name="connsiteY910" fmla="*/ 1499453 h 2440105"/>
              <a:gd name="connsiteX911" fmla="*/ 1055000 w 2456506"/>
              <a:gd name="connsiteY911" fmla="*/ 1408437 h 2440105"/>
              <a:gd name="connsiteX912" fmla="*/ 1064240 w 2456506"/>
              <a:gd name="connsiteY912" fmla="*/ 1410747 h 2440105"/>
              <a:gd name="connsiteX913" fmla="*/ 1083644 w 2456506"/>
              <a:gd name="connsiteY913" fmla="*/ 1392036 h 2440105"/>
              <a:gd name="connsiteX914" fmla="*/ 1188289 w 2456506"/>
              <a:gd name="connsiteY914" fmla="*/ 1392036 h 2440105"/>
              <a:gd name="connsiteX915" fmla="*/ 1191523 w 2456506"/>
              <a:gd name="connsiteY915" fmla="*/ 1397580 h 2440105"/>
              <a:gd name="connsiteX916" fmla="*/ 1195682 w 2456506"/>
              <a:gd name="connsiteY916" fmla="*/ 1398966 h 2440105"/>
              <a:gd name="connsiteX917" fmla="*/ 1198685 w 2456506"/>
              <a:gd name="connsiteY917" fmla="*/ 1398273 h 2440105"/>
              <a:gd name="connsiteX918" fmla="*/ 1257129 w 2456506"/>
              <a:gd name="connsiteY918" fmla="*/ 1499453 h 2440105"/>
              <a:gd name="connsiteX919" fmla="*/ 1253895 w 2456506"/>
              <a:gd name="connsiteY919" fmla="*/ 1505690 h 2440105"/>
              <a:gd name="connsiteX920" fmla="*/ 1255743 w 2456506"/>
              <a:gd name="connsiteY920" fmla="*/ 1510541 h 2440105"/>
              <a:gd name="connsiteX921" fmla="*/ 1257129 w 2456506"/>
              <a:gd name="connsiteY921" fmla="*/ 1511927 h 2440105"/>
              <a:gd name="connsiteX922" fmla="*/ 1198685 w 2456506"/>
              <a:gd name="connsiteY922" fmla="*/ 1613108 h 2440105"/>
              <a:gd name="connsiteX923" fmla="*/ 1196375 w 2456506"/>
              <a:gd name="connsiteY923" fmla="*/ 1612414 h 2440105"/>
              <a:gd name="connsiteX924" fmla="*/ 1195682 w 2456506"/>
              <a:gd name="connsiteY924" fmla="*/ 1612414 h 2440105"/>
              <a:gd name="connsiteX925" fmla="*/ 1188058 w 2456506"/>
              <a:gd name="connsiteY925" fmla="*/ 1619345 h 2440105"/>
              <a:gd name="connsiteX926" fmla="*/ 862803 w 2456506"/>
              <a:gd name="connsiteY926" fmla="*/ 1498760 h 2440105"/>
              <a:gd name="connsiteX927" fmla="*/ 804359 w 2456506"/>
              <a:gd name="connsiteY927" fmla="*/ 1397580 h 2440105"/>
              <a:gd name="connsiteX928" fmla="*/ 807593 w 2456506"/>
              <a:gd name="connsiteY928" fmla="*/ 1391343 h 2440105"/>
              <a:gd name="connsiteX929" fmla="*/ 807593 w 2456506"/>
              <a:gd name="connsiteY929" fmla="*/ 1391343 h 2440105"/>
              <a:gd name="connsiteX930" fmla="*/ 804359 w 2456506"/>
              <a:gd name="connsiteY930" fmla="*/ 1385106 h 2440105"/>
              <a:gd name="connsiteX931" fmla="*/ 862803 w 2456506"/>
              <a:gd name="connsiteY931" fmla="*/ 1283925 h 2440105"/>
              <a:gd name="connsiteX932" fmla="*/ 862803 w 2456506"/>
              <a:gd name="connsiteY932" fmla="*/ 1283925 h 2440105"/>
              <a:gd name="connsiteX933" fmla="*/ 865806 w 2456506"/>
              <a:gd name="connsiteY933" fmla="*/ 1284619 h 2440105"/>
              <a:gd name="connsiteX934" fmla="*/ 873430 w 2456506"/>
              <a:gd name="connsiteY934" fmla="*/ 1277688 h 2440105"/>
              <a:gd name="connsiteX935" fmla="*/ 990318 w 2456506"/>
              <a:gd name="connsiteY935" fmla="*/ 1277688 h 2440105"/>
              <a:gd name="connsiteX936" fmla="*/ 994938 w 2456506"/>
              <a:gd name="connsiteY936" fmla="*/ 1283925 h 2440105"/>
              <a:gd name="connsiteX937" fmla="*/ 997941 w 2456506"/>
              <a:gd name="connsiteY937" fmla="*/ 1284619 h 2440105"/>
              <a:gd name="connsiteX938" fmla="*/ 1000944 w 2456506"/>
              <a:gd name="connsiteY938" fmla="*/ 1283925 h 2440105"/>
              <a:gd name="connsiteX939" fmla="*/ 1053382 w 2456506"/>
              <a:gd name="connsiteY939" fmla="*/ 1374941 h 2440105"/>
              <a:gd name="connsiteX940" fmla="*/ 1044604 w 2456506"/>
              <a:gd name="connsiteY940" fmla="*/ 1391343 h 2440105"/>
              <a:gd name="connsiteX941" fmla="*/ 1053382 w 2456506"/>
              <a:gd name="connsiteY941" fmla="*/ 1407744 h 2440105"/>
              <a:gd name="connsiteX942" fmla="*/ 1000713 w 2456506"/>
              <a:gd name="connsiteY942" fmla="*/ 1498760 h 2440105"/>
              <a:gd name="connsiteX943" fmla="*/ 998403 w 2456506"/>
              <a:gd name="connsiteY943" fmla="*/ 1498067 h 2440105"/>
              <a:gd name="connsiteX944" fmla="*/ 997710 w 2456506"/>
              <a:gd name="connsiteY944" fmla="*/ 1498067 h 2440105"/>
              <a:gd name="connsiteX945" fmla="*/ 990087 w 2456506"/>
              <a:gd name="connsiteY945" fmla="*/ 1504997 h 2440105"/>
              <a:gd name="connsiteX946" fmla="*/ 873199 w 2456506"/>
              <a:gd name="connsiteY946" fmla="*/ 1504997 h 2440105"/>
              <a:gd name="connsiteX947" fmla="*/ 872737 w 2456506"/>
              <a:gd name="connsiteY947" fmla="*/ 1502918 h 2440105"/>
              <a:gd name="connsiteX948" fmla="*/ 865806 w 2456506"/>
              <a:gd name="connsiteY948" fmla="*/ 1498298 h 2440105"/>
              <a:gd name="connsiteX949" fmla="*/ 862572 w 2456506"/>
              <a:gd name="connsiteY949" fmla="*/ 1498991 h 2440105"/>
              <a:gd name="connsiteX950" fmla="*/ 1256898 w 2456506"/>
              <a:gd name="connsiteY950" fmla="*/ 1283001 h 2440105"/>
              <a:gd name="connsiteX951" fmla="*/ 1257360 w 2456506"/>
              <a:gd name="connsiteY951" fmla="*/ 1283232 h 2440105"/>
              <a:gd name="connsiteX952" fmla="*/ 1198916 w 2456506"/>
              <a:gd name="connsiteY952" fmla="*/ 1384413 h 2440105"/>
              <a:gd name="connsiteX953" fmla="*/ 1195912 w 2456506"/>
              <a:gd name="connsiteY953" fmla="*/ 1383720 h 2440105"/>
              <a:gd name="connsiteX954" fmla="*/ 1188289 w 2456506"/>
              <a:gd name="connsiteY954" fmla="*/ 1390650 h 2440105"/>
              <a:gd name="connsiteX955" fmla="*/ 1083644 w 2456506"/>
              <a:gd name="connsiteY955" fmla="*/ 1390650 h 2440105"/>
              <a:gd name="connsiteX956" fmla="*/ 1064240 w 2456506"/>
              <a:gd name="connsiteY956" fmla="*/ 1371938 h 2440105"/>
              <a:gd name="connsiteX957" fmla="*/ 1055000 w 2456506"/>
              <a:gd name="connsiteY957" fmla="*/ 1374248 h 2440105"/>
              <a:gd name="connsiteX958" fmla="*/ 1002561 w 2456506"/>
              <a:gd name="connsiteY958" fmla="*/ 1283232 h 2440105"/>
              <a:gd name="connsiteX959" fmla="*/ 1005795 w 2456506"/>
              <a:gd name="connsiteY959" fmla="*/ 1276995 h 2440105"/>
              <a:gd name="connsiteX960" fmla="*/ 1002561 w 2456506"/>
              <a:gd name="connsiteY960" fmla="*/ 1270758 h 2440105"/>
              <a:gd name="connsiteX961" fmla="*/ 1061006 w 2456506"/>
              <a:gd name="connsiteY961" fmla="*/ 1169578 h 2440105"/>
              <a:gd name="connsiteX962" fmla="*/ 1064009 w 2456506"/>
              <a:gd name="connsiteY962" fmla="*/ 1170271 h 2440105"/>
              <a:gd name="connsiteX963" fmla="*/ 1071632 w 2456506"/>
              <a:gd name="connsiteY963" fmla="*/ 1163341 h 2440105"/>
              <a:gd name="connsiteX964" fmla="*/ 1188520 w 2456506"/>
              <a:gd name="connsiteY964" fmla="*/ 1163341 h 2440105"/>
              <a:gd name="connsiteX965" fmla="*/ 1196144 w 2456506"/>
              <a:gd name="connsiteY965" fmla="*/ 1170271 h 2440105"/>
              <a:gd name="connsiteX966" fmla="*/ 1199147 w 2456506"/>
              <a:gd name="connsiteY966" fmla="*/ 1169578 h 2440105"/>
              <a:gd name="connsiteX967" fmla="*/ 1257591 w 2456506"/>
              <a:gd name="connsiteY967" fmla="*/ 1270758 h 2440105"/>
              <a:gd name="connsiteX968" fmla="*/ 1254357 w 2456506"/>
              <a:gd name="connsiteY968" fmla="*/ 1276995 h 2440105"/>
              <a:gd name="connsiteX969" fmla="*/ 1257129 w 2456506"/>
              <a:gd name="connsiteY969" fmla="*/ 1282770 h 2440105"/>
              <a:gd name="connsiteX970" fmla="*/ 1651685 w 2456506"/>
              <a:gd name="connsiteY970" fmla="*/ 824919 h 2440105"/>
              <a:gd name="connsiteX971" fmla="*/ 1653071 w 2456506"/>
              <a:gd name="connsiteY971" fmla="*/ 826305 h 2440105"/>
              <a:gd name="connsiteX972" fmla="*/ 1594627 w 2456506"/>
              <a:gd name="connsiteY972" fmla="*/ 927485 h 2440105"/>
              <a:gd name="connsiteX973" fmla="*/ 1591624 w 2456506"/>
              <a:gd name="connsiteY973" fmla="*/ 926792 h 2440105"/>
              <a:gd name="connsiteX974" fmla="*/ 1584001 w 2456506"/>
              <a:gd name="connsiteY974" fmla="*/ 933722 h 2440105"/>
              <a:gd name="connsiteX975" fmla="*/ 1467112 w 2456506"/>
              <a:gd name="connsiteY975" fmla="*/ 933722 h 2440105"/>
              <a:gd name="connsiteX976" fmla="*/ 1465033 w 2456506"/>
              <a:gd name="connsiteY976" fmla="*/ 929102 h 2440105"/>
              <a:gd name="connsiteX977" fmla="*/ 1459720 w 2456506"/>
              <a:gd name="connsiteY977" fmla="*/ 926792 h 2440105"/>
              <a:gd name="connsiteX978" fmla="*/ 1456486 w 2456506"/>
              <a:gd name="connsiteY978" fmla="*/ 927485 h 2440105"/>
              <a:gd name="connsiteX979" fmla="*/ 1398042 w 2456506"/>
              <a:gd name="connsiteY979" fmla="*/ 826305 h 2440105"/>
              <a:gd name="connsiteX980" fmla="*/ 1400352 w 2456506"/>
              <a:gd name="connsiteY980" fmla="*/ 823764 h 2440105"/>
              <a:gd name="connsiteX981" fmla="*/ 1401276 w 2456506"/>
              <a:gd name="connsiteY981" fmla="*/ 820068 h 2440105"/>
              <a:gd name="connsiteX982" fmla="*/ 1398966 w 2456506"/>
              <a:gd name="connsiteY982" fmla="*/ 814754 h 2440105"/>
              <a:gd name="connsiteX983" fmla="*/ 1398042 w 2456506"/>
              <a:gd name="connsiteY983" fmla="*/ 814061 h 2440105"/>
              <a:gd name="connsiteX984" fmla="*/ 1456486 w 2456506"/>
              <a:gd name="connsiteY984" fmla="*/ 712881 h 2440105"/>
              <a:gd name="connsiteX985" fmla="*/ 1459489 w 2456506"/>
              <a:gd name="connsiteY985" fmla="*/ 713574 h 2440105"/>
              <a:gd name="connsiteX986" fmla="*/ 1466188 w 2456506"/>
              <a:gd name="connsiteY986" fmla="*/ 709647 h 2440105"/>
              <a:gd name="connsiteX987" fmla="*/ 1467112 w 2456506"/>
              <a:gd name="connsiteY987" fmla="*/ 706875 h 2440105"/>
              <a:gd name="connsiteX988" fmla="*/ 1572682 w 2456506"/>
              <a:gd name="connsiteY988" fmla="*/ 706875 h 2440105"/>
              <a:gd name="connsiteX989" fmla="*/ 1592086 w 2456506"/>
              <a:gd name="connsiteY989" fmla="*/ 725356 h 2440105"/>
              <a:gd name="connsiteX990" fmla="*/ 1600633 w 2456506"/>
              <a:gd name="connsiteY990" fmla="*/ 723276 h 2440105"/>
              <a:gd name="connsiteX991" fmla="*/ 1653071 w 2456506"/>
              <a:gd name="connsiteY991" fmla="*/ 814061 h 2440105"/>
              <a:gd name="connsiteX992" fmla="*/ 1649837 w 2456506"/>
              <a:gd name="connsiteY992" fmla="*/ 820299 h 2440105"/>
              <a:gd name="connsiteX993" fmla="*/ 1651685 w 2456506"/>
              <a:gd name="connsiteY993" fmla="*/ 825150 h 2440105"/>
              <a:gd name="connsiteX994" fmla="*/ 1256898 w 2456506"/>
              <a:gd name="connsiteY994" fmla="*/ 597379 h 2440105"/>
              <a:gd name="connsiteX995" fmla="*/ 1257360 w 2456506"/>
              <a:gd name="connsiteY995" fmla="*/ 597610 h 2440105"/>
              <a:gd name="connsiteX996" fmla="*/ 1198916 w 2456506"/>
              <a:gd name="connsiteY996" fmla="*/ 698790 h 2440105"/>
              <a:gd name="connsiteX997" fmla="*/ 1195912 w 2456506"/>
              <a:gd name="connsiteY997" fmla="*/ 698097 h 2440105"/>
              <a:gd name="connsiteX998" fmla="*/ 1188289 w 2456506"/>
              <a:gd name="connsiteY998" fmla="*/ 705027 h 2440105"/>
              <a:gd name="connsiteX999" fmla="*/ 1071401 w 2456506"/>
              <a:gd name="connsiteY999" fmla="*/ 705027 h 2440105"/>
              <a:gd name="connsiteX1000" fmla="*/ 1063778 w 2456506"/>
              <a:gd name="connsiteY1000" fmla="*/ 698097 h 2440105"/>
              <a:gd name="connsiteX1001" fmla="*/ 1060544 w 2456506"/>
              <a:gd name="connsiteY1001" fmla="*/ 698790 h 2440105"/>
              <a:gd name="connsiteX1002" fmla="*/ 1002099 w 2456506"/>
              <a:gd name="connsiteY1002" fmla="*/ 597610 h 2440105"/>
              <a:gd name="connsiteX1003" fmla="*/ 1004871 w 2456506"/>
              <a:gd name="connsiteY1003" fmla="*/ 593683 h 2440105"/>
              <a:gd name="connsiteX1004" fmla="*/ 1005333 w 2456506"/>
              <a:gd name="connsiteY1004" fmla="*/ 591373 h 2440105"/>
              <a:gd name="connsiteX1005" fmla="*/ 1005333 w 2456506"/>
              <a:gd name="connsiteY1005" fmla="*/ 591373 h 2440105"/>
              <a:gd name="connsiteX1006" fmla="*/ 1002099 w 2456506"/>
              <a:gd name="connsiteY1006" fmla="*/ 585135 h 2440105"/>
              <a:gd name="connsiteX1007" fmla="*/ 1060544 w 2456506"/>
              <a:gd name="connsiteY1007" fmla="*/ 483955 h 2440105"/>
              <a:gd name="connsiteX1008" fmla="*/ 1063778 w 2456506"/>
              <a:gd name="connsiteY1008" fmla="*/ 484648 h 2440105"/>
              <a:gd name="connsiteX1009" fmla="*/ 1071401 w 2456506"/>
              <a:gd name="connsiteY1009" fmla="*/ 477718 h 2440105"/>
              <a:gd name="connsiteX1010" fmla="*/ 1176508 w 2456506"/>
              <a:gd name="connsiteY1010" fmla="*/ 477718 h 2440105"/>
              <a:gd name="connsiteX1011" fmla="*/ 1195912 w 2456506"/>
              <a:gd name="connsiteY1011" fmla="*/ 496892 h 2440105"/>
              <a:gd name="connsiteX1012" fmla="*/ 1205153 w 2456506"/>
              <a:gd name="connsiteY1012" fmla="*/ 494582 h 2440105"/>
              <a:gd name="connsiteX1013" fmla="*/ 1257360 w 2456506"/>
              <a:gd name="connsiteY1013" fmla="*/ 584905 h 2440105"/>
              <a:gd name="connsiteX1014" fmla="*/ 1254126 w 2456506"/>
              <a:gd name="connsiteY1014" fmla="*/ 591142 h 2440105"/>
              <a:gd name="connsiteX1015" fmla="*/ 1256898 w 2456506"/>
              <a:gd name="connsiteY1015" fmla="*/ 596917 h 2440105"/>
              <a:gd name="connsiteX1016" fmla="*/ 807362 w 2456506"/>
              <a:gd name="connsiteY1016" fmla="*/ 477256 h 2440105"/>
              <a:gd name="connsiteX1017" fmla="*/ 804128 w 2456506"/>
              <a:gd name="connsiteY1017" fmla="*/ 471019 h 2440105"/>
              <a:gd name="connsiteX1018" fmla="*/ 862572 w 2456506"/>
              <a:gd name="connsiteY1018" fmla="*/ 369839 h 2440105"/>
              <a:gd name="connsiteX1019" fmla="*/ 865806 w 2456506"/>
              <a:gd name="connsiteY1019" fmla="*/ 370532 h 2440105"/>
              <a:gd name="connsiteX1020" fmla="*/ 865806 w 2456506"/>
              <a:gd name="connsiteY1020" fmla="*/ 370532 h 2440105"/>
              <a:gd name="connsiteX1021" fmla="*/ 873430 w 2456506"/>
              <a:gd name="connsiteY1021" fmla="*/ 363602 h 2440105"/>
              <a:gd name="connsiteX1022" fmla="*/ 990318 w 2456506"/>
              <a:gd name="connsiteY1022" fmla="*/ 363602 h 2440105"/>
              <a:gd name="connsiteX1023" fmla="*/ 992397 w 2456506"/>
              <a:gd name="connsiteY1023" fmla="*/ 368222 h 2440105"/>
              <a:gd name="connsiteX1024" fmla="*/ 997710 w 2456506"/>
              <a:gd name="connsiteY1024" fmla="*/ 370532 h 2440105"/>
              <a:gd name="connsiteX1025" fmla="*/ 1000713 w 2456506"/>
              <a:gd name="connsiteY1025" fmla="*/ 369839 h 2440105"/>
              <a:gd name="connsiteX1026" fmla="*/ 1059158 w 2456506"/>
              <a:gd name="connsiteY1026" fmla="*/ 471019 h 2440105"/>
              <a:gd name="connsiteX1027" fmla="*/ 1055924 w 2456506"/>
              <a:gd name="connsiteY1027" fmla="*/ 477256 h 2440105"/>
              <a:gd name="connsiteX1028" fmla="*/ 1057772 w 2456506"/>
              <a:gd name="connsiteY1028" fmla="*/ 482107 h 2440105"/>
              <a:gd name="connsiteX1029" fmla="*/ 1059158 w 2456506"/>
              <a:gd name="connsiteY1029" fmla="*/ 483493 h 2440105"/>
              <a:gd name="connsiteX1030" fmla="*/ 1000713 w 2456506"/>
              <a:gd name="connsiteY1030" fmla="*/ 584674 h 2440105"/>
              <a:gd name="connsiteX1031" fmla="*/ 997710 w 2456506"/>
              <a:gd name="connsiteY1031" fmla="*/ 583980 h 2440105"/>
              <a:gd name="connsiteX1032" fmla="*/ 990318 w 2456506"/>
              <a:gd name="connsiteY1032" fmla="*/ 589294 h 2440105"/>
              <a:gd name="connsiteX1033" fmla="*/ 990087 w 2456506"/>
              <a:gd name="connsiteY1033" fmla="*/ 590680 h 2440105"/>
              <a:gd name="connsiteX1034" fmla="*/ 885442 w 2456506"/>
              <a:gd name="connsiteY1034" fmla="*/ 590680 h 2440105"/>
              <a:gd name="connsiteX1035" fmla="*/ 866037 w 2456506"/>
              <a:gd name="connsiteY1035" fmla="*/ 571968 h 2440105"/>
              <a:gd name="connsiteX1036" fmla="*/ 856797 w 2456506"/>
              <a:gd name="connsiteY1036" fmla="*/ 574278 h 2440105"/>
              <a:gd name="connsiteX1037" fmla="*/ 804128 w 2456506"/>
              <a:gd name="connsiteY1037" fmla="*/ 483262 h 2440105"/>
              <a:gd name="connsiteX1038" fmla="*/ 806900 w 2456506"/>
              <a:gd name="connsiteY1038" fmla="*/ 479335 h 2440105"/>
              <a:gd name="connsiteX1039" fmla="*/ 807362 w 2456506"/>
              <a:gd name="connsiteY1039" fmla="*/ 477025 h 2440105"/>
              <a:gd name="connsiteX1040" fmla="*/ 607081 w 2456506"/>
              <a:gd name="connsiteY1040" fmla="*/ 586291 h 2440105"/>
              <a:gd name="connsiteX1041" fmla="*/ 606157 w 2456506"/>
              <a:gd name="connsiteY1041" fmla="*/ 585598 h 2440105"/>
              <a:gd name="connsiteX1042" fmla="*/ 664601 w 2456506"/>
              <a:gd name="connsiteY1042" fmla="*/ 484417 h 2440105"/>
              <a:gd name="connsiteX1043" fmla="*/ 667835 w 2456506"/>
              <a:gd name="connsiteY1043" fmla="*/ 485110 h 2440105"/>
              <a:gd name="connsiteX1044" fmla="*/ 675458 w 2456506"/>
              <a:gd name="connsiteY1044" fmla="*/ 478180 h 2440105"/>
              <a:gd name="connsiteX1045" fmla="*/ 792347 w 2456506"/>
              <a:gd name="connsiteY1045" fmla="*/ 478180 h 2440105"/>
              <a:gd name="connsiteX1046" fmla="*/ 799970 w 2456506"/>
              <a:gd name="connsiteY1046" fmla="*/ 485110 h 2440105"/>
              <a:gd name="connsiteX1047" fmla="*/ 802973 w 2456506"/>
              <a:gd name="connsiteY1047" fmla="*/ 484417 h 2440105"/>
              <a:gd name="connsiteX1048" fmla="*/ 855642 w 2456506"/>
              <a:gd name="connsiteY1048" fmla="*/ 575433 h 2440105"/>
              <a:gd name="connsiteX1049" fmla="*/ 846864 w 2456506"/>
              <a:gd name="connsiteY1049" fmla="*/ 591835 h 2440105"/>
              <a:gd name="connsiteX1050" fmla="*/ 855642 w 2456506"/>
              <a:gd name="connsiteY1050" fmla="*/ 608005 h 2440105"/>
              <a:gd name="connsiteX1051" fmla="*/ 803204 w 2456506"/>
              <a:gd name="connsiteY1051" fmla="*/ 699021 h 2440105"/>
              <a:gd name="connsiteX1052" fmla="*/ 800201 w 2456506"/>
              <a:gd name="connsiteY1052" fmla="*/ 698328 h 2440105"/>
              <a:gd name="connsiteX1053" fmla="*/ 800201 w 2456506"/>
              <a:gd name="connsiteY1053" fmla="*/ 698328 h 2440105"/>
              <a:gd name="connsiteX1054" fmla="*/ 792578 w 2456506"/>
              <a:gd name="connsiteY1054" fmla="*/ 705258 h 2440105"/>
              <a:gd name="connsiteX1055" fmla="*/ 675689 w 2456506"/>
              <a:gd name="connsiteY1055" fmla="*/ 705258 h 2440105"/>
              <a:gd name="connsiteX1056" fmla="*/ 668066 w 2456506"/>
              <a:gd name="connsiteY1056" fmla="*/ 698328 h 2440105"/>
              <a:gd name="connsiteX1057" fmla="*/ 668066 w 2456506"/>
              <a:gd name="connsiteY1057" fmla="*/ 698328 h 2440105"/>
              <a:gd name="connsiteX1058" fmla="*/ 664832 w 2456506"/>
              <a:gd name="connsiteY1058" fmla="*/ 699021 h 2440105"/>
              <a:gd name="connsiteX1059" fmla="*/ 606388 w 2456506"/>
              <a:gd name="connsiteY1059" fmla="*/ 597841 h 2440105"/>
              <a:gd name="connsiteX1060" fmla="*/ 609622 w 2456506"/>
              <a:gd name="connsiteY1060" fmla="*/ 591604 h 2440105"/>
              <a:gd name="connsiteX1061" fmla="*/ 607312 w 2456506"/>
              <a:gd name="connsiteY1061" fmla="*/ 586291 h 2440105"/>
              <a:gd name="connsiteX1062" fmla="*/ 279285 w 2456506"/>
              <a:gd name="connsiteY1062" fmla="*/ 705258 h 2440105"/>
              <a:gd name="connsiteX1063" fmla="*/ 271662 w 2456506"/>
              <a:gd name="connsiteY1063" fmla="*/ 698328 h 2440105"/>
              <a:gd name="connsiteX1064" fmla="*/ 271662 w 2456506"/>
              <a:gd name="connsiteY1064" fmla="*/ 698328 h 2440105"/>
              <a:gd name="connsiteX1065" fmla="*/ 268659 w 2456506"/>
              <a:gd name="connsiteY1065" fmla="*/ 699021 h 2440105"/>
              <a:gd name="connsiteX1066" fmla="*/ 210214 w 2456506"/>
              <a:gd name="connsiteY1066" fmla="*/ 597841 h 2440105"/>
              <a:gd name="connsiteX1067" fmla="*/ 213449 w 2456506"/>
              <a:gd name="connsiteY1067" fmla="*/ 591604 h 2440105"/>
              <a:gd name="connsiteX1068" fmla="*/ 210214 w 2456506"/>
              <a:gd name="connsiteY1068" fmla="*/ 585367 h 2440105"/>
              <a:gd name="connsiteX1069" fmla="*/ 262653 w 2456506"/>
              <a:gd name="connsiteY1069" fmla="*/ 494582 h 2440105"/>
              <a:gd name="connsiteX1070" fmla="*/ 272355 w 2456506"/>
              <a:gd name="connsiteY1070" fmla="*/ 497123 h 2440105"/>
              <a:gd name="connsiteX1071" fmla="*/ 291759 w 2456506"/>
              <a:gd name="connsiteY1071" fmla="*/ 477949 h 2440105"/>
              <a:gd name="connsiteX1072" fmla="*/ 396173 w 2456506"/>
              <a:gd name="connsiteY1072" fmla="*/ 477949 h 2440105"/>
              <a:gd name="connsiteX1073" fmla="*/ 403797 w 2456506"/>
              <a:gd name="connsiteY1073" fmla="*/ 484879 h 2440105"/>
              <a:gd name="connsiteX1074" fmla="*/ 407031 w 2456506"/>
              <a:gd name="connsiteY1074" fmla="*/ 484186 h 2440105"/>
              <a:gd name="connsiteX1075" fmla="*/ 465475 w 2456506"/>
              <a:gd name="connsiteY1075" fmla="*/ 585367 h 2440105"/>
              <a:gd name="connsiteX1076" fmla="*/ 462241 w 2456506"/>
              <a:gd name="connsiteY1076" fmla="*/ 591604 h 2440105"/>
              <a:gd name="connsiteX1077" fmla="*/ 465013 w 2456506"/>
              <a:gd name="connsiteY1077" fmla="*/ 597379 h 2440105"/>
              <a:gd name="connsiteX1078" fmla="*/ 465475 w 2456506"/>
              <a:gd name="connsiteY1078" fmla="*/ 597610 h 2440105"/>
              <a:gd name="connsiteX1079" fmla="*/ 407031 w 2456506"/>
              <a:gd name="connsiteY1079" fmla="*/ 698790 h 2440105"/>
              <a:gd name="connsiteX1080" fmla="*/ 403797 w 2456506"/>
              <a:gd name="connsiteY1080" fmla="*/ 698097 h 2440105"/>
              <a:gd name="connsiteX1081" fmla="*/ 396173 w 2456506"/>
              <a:gd name="connsiteY1081" fmla="*/ 705027 h 2440105"/>
              <a:gd name="connsiteX1082" fmla="*/ 279285 w 2456506"/>
              <a:gd name="connsiteY1082" fmla="*/ 705027 h 2440105"/>
              <a:gd name="connsiteX1083" fmla="*/ 408186 w 2456506"/>
              <a:gd name="connsiteY1083" fmla="*/ 699945 h 2440105"/>
              <a:gd name="connsiteX1084" fmla="*/ 466630 w 2456506"/>
              <a:gd name="connsiteY1084" fmla="*/ 598765 h 2440105"/>
              <a:gd name="connsiteX1085" fmla="*/ 469633 w 2456506"/>
              <a:gd name="connsiteY1085" fmla="*/ 599458 h 2440105"/>
              <a:gd name="connsiteX1086" fmla="*/ 477256 w 2456506"/>
              <a:gd name="connsiteY1086" fmla="*/ 592528 h 2440105"/>
              <a:gd name="connsiteX1087" fmla="*/ 594145 w 2456506"/>
              <a:gd name="connsiteY1087" fmla="*/ 592528 h 2440105"/>
              <a:gd name="connsiteX1088" fmla="*/ 596224 w 2456506"/>
              <a:gd name="connsiteY1088" fmla="*/ 597148 h 2440105"/>
              <a:gd name="connsiteX1089" fmla="*/ 601537 w 2456506"/>
              <a:gd name="connsiteY1089" fmla="*/ 599458 h 2440105"/>
              <a:gd name="connsiteX1090" fmla="*/ 604771 w 2456506"/>
              <a:gd name="connsiteY1090" fmla="*/ 598765 h 2440105"/>
              <a:gd name="connsiteX1091" fmla="*/ 663215 w 2456506"/>
              <a:gd name="connsiteY1091" fmla="*/ 699945 h 2440105"/>
              <a:gd name="connsiteX1092" fmla="*/ 659981 w 2456506"/>
              <a:gd name="connsiteY1092" fmla="*/ 706182 h 2440105"/>
              <a:gd name="connsiteX1093" fmla="*/ 663215 w 2456506"/>
              <a:gd name="connsiteY1093" fmla="*/ 712419 h 2440105"/>
              <a:gd name="connsiteX1094" fmla="*/ 617938 w 2456506"/>
              <a:gd name="connsiteY1094" fmla="*/ 790730 h 2440105"/>
              <a:gd name="connsiteX1095" fmla="*/ 604771 w 2456506"/>
              <a:gd name="connsiteY1095" fmla="*/ 813599 h 2440105"/>
              <a:gd name="connsiteX1096" fmla="*/ 601537 w 2456506"/>
              <a:gd name="connsiteY1096" fmla="*/ 812906 h 2440105"/>
              <a:gd name="connsiteX1097" fmla="*/ 593914 w 2456506"/>
              <a:gd name="connsiteY1097" fmla="*/ 819837 h 2440105"/>
              <a:gd name="connsiteX1098" fmla="*/ 477025 w 2456506"/>
              <a:gd name="connsiteY1098" fmla="*/ 819837 h 2440105"/>
              <a:gd name="connsiteX1099" fmla="*/ 476101 w 2456506"/>
              <a:gd name="connsiteY1099" fmla="*/ 817064 h 2440105"/>
              <a:gd name="connsiteX1100" fmla="*/ 469402 w 2456506"/>
              <a:gd name="connsiteY1100" fmla="*/ 813137 h 2440105"/>
              <a:gd name="connsiteX1101" fmla="*/ 466168 w 2456506"/>
              <a:gd name="connsiteY1101" fmla="*/ 813830 h 2440105"/>
              <a:gd name="connsiteX1102" fmla="*/ 407724 w 2456506"/>
              <a:gd name="connsiteY1102" fmla="*/ 712650 h 2440105"/>
              <a:gd name="connsiteX1103" fmla="*/ 410958 w 2456506"/>
              <a:gd name="connsiteY1103" fmla="*/ 706413 h 2440105"/>
              <a:gd name="connsiteX1104" fmla="*/ 407724 w 2456506"/>
              <a:gd name="connsiteY1104" fmla="*/ 700176 h 2440105"/>
              <a:gd name="connsiteX1105" fmla="*/ 279285 w 2456506"/>
              <a:gd name="connsiteY1105" fmla="*/ 933953 h 2440105"/>
              <a:gd name="connsiteX1106" fmla="*/ 271662 w 2456506"/>
              <a:gd name="connsiteY1106" fmla="*/ 927023 h 2440105"/>
              <a:gd name="connsiteX1107" fmla="*/ 268659 w 2456506"/>
              <a:gd name="connsiteY1107" fmla="*/ 927716 h 2440105"/>
              <a:gd name="connsiteX1108" fmla="*/ 210214 w 2456506"/>
              <a:gd name="connsiteY1108" fmla="*/ 826536 h 2440105"/>
              <a:gd name="connsiteX1109" fmla="*/ 213449 w 2456506"/>
              <a:gd name="connsiteY1109" fmla="*/ 820299 h 2440105"/>
              <a:gd name="connsiteX1110" fmla="*/ 210214 w 2456506"/>
              <a:gd name="connsiteY1110" fmla="*/ 814061 h 2440105"/>
              <a:gd name="connsiteX1111" fmla="*/ 268659 w 2456506"/>
              <a:gd name="connsiteY1111" fmla="*/ 712881 h 2440105"/>
              <a:gd name="connsiteX1112" fmla="*/ 271662 w 2456506"/>
              <a:gd name="connsiteY1112" fmla="*/ 713574 h 2440105"/>
              <a:gd name="connsiteX1113" fmla="*/ 271662 w 2456506"/>
              <a:gd name="connsiteY1113" fmla="*/ 713574 h 2440105"/>
              <a:gd name="connsiteX1114" fmla="*/ 279285 w 2456506"/>
              <a:gd name="connsiteY1114" fmla="*/ 706644 h 2440105"/>
              <a:gd name="connsiteX1115" fmla="*/ 396173 w 2456506"/>
              <a:gd name="connsiteY1115" fmla="*/ 706644 h 2440105"/>
              <a:gd name="connsiteX1116" fmla="*/ 398252 w 2456506"/>
              <a:gd name="connsiteY1116" fmla="*/ 711264 h 2440105"/>
              <a:gd name="connsiteX1117" fmla="*/ 403566 w 2456506"/>
              <a:gd name="connsiteY1117" fmla="*/ 713574 h 2440105"/>
              <a:gd name="connsiteX1118" fmla="*/ 406800 w 2456506"/>
              <a:gd name="connsiteY1118" fmla="*/ 712881 h 2440105"/>
              <a:gd name="connsiteX1119" fmla="*/ 465244 w 2456506"/>
              <a:gd name="connsiteY1119" fmla="*/ 814061 h 2440105"/>
              <a:gd name="connsiteX1120" fmla="*/ 462010 w 2456506"/>
              <a:gd name="connsiteY1120" fmla="*/ 820299 h 2440105"/>
              <a:gd name="connsiteX1121" fmla="*/ 463858 w 2456506"/>
              <a:gd name="connsiteY1121" fmla="*/ 825150 h 2440105"/>
              <a:gd name="connsiteX1122" fmla="*/ 465244 w 2456506"/>
              <a:gd name="connsiteY1122" fmla="*/ 826536 h 2440105"/>
              <a:gd name="connsiteX1123" fmla="*/ 406800 w 2456506"/>
              <a:gd name="connsiteY1123" fmla="*/ 927716 h 2440105"/>
              <a:gd name="connsiteX1124" fmla="*/ 403566 w 2456506"/>
              <a:gd name="connsiteY1124" fmla="*/ 927023 h 2440105"/>
              <a:gd name="connsiteX1125" fmla="*/ 395942 w 2456506"/>
              <a:gd name="connsiteY1125" fmla="*/ 933953 h 2440105"/>
              <a:gd name="connsiteX1126" fmla="*/ 279054 w 2456506"/>
              <a:gd name="connsiteY1126" fmla="*/ 933953 h 2440105"/>
              <a:gd name="connsiteX1127" fmla="*/ 477256 w 2456506"/>
              <a:gd name="connsiteY1127" fmla="*/ 1048300 h 2440105"/>
              <a:gd name="connsiteX1128" fmla="*/ 469633 w 2456506"/>
              <a:gd name="connsiteY1128" fmla="*/ 1041370 h 2440105"/>
              <a:gd name="connsiteX1129" fmla="*/ 466399 w 2456506"/>
              <a:gd name="connsiteY1129" fmla="*/ 1042063 h 2440105"/>
              <a:gd name="connsiteX1130" fmla="*/ 407955 w 2456506"/>
              <a:gd name="connsiteY1130" fmla="*/ 940883 h 2440105"/>
              <a:gd name="connsiteX1131" fmla="*/ 411189 w 2456506"/>
              <a:gd name="connsiteY1131" fmla="*/ 934646 h 2440105"/>
              <a:gd name="connsiteX1132" fmla="*/ 411189 w 2456506"/>
              <a:gd name="connsiteY1132" fmla="*/ 934646 h 2440105"/>
              <a:gd name="connsiteX1133" fmla="*/ 407955 w 2456506"/>
              <a:gd name="connsiteY1133" fmla="*/ 928409 h 2440105"/>
              <a:gd name="connsiteX1134" fmla="*/ 466399 w 2456506"/>
              <a:gd name="connsiteY1134" fmla="*/ 827229 h 2440105"/>
              <a:gd name="connsiteX1135" fmla="*/ 469633 w 2456506"/>
              <a:gd name="connsiteY1135" fmla="*/ 827922 h 2440105"/>
              <a:gd name="connsiteX1136" fmla="*/ 477256 w 2456506"/>
              <a:gd name="connsiteY1136" fmla="*/ 820992 h 2440105"/>
              <a:gd name="connsiteX1137" fmla="*/ 594145 w 2456506"/>
              <a:gd name="connsiteY1137" fmla="*/ 820992 h 2440105"/>
              <a:gd name="connsiteX1138" fmla="*/ 601768 w 2456506"/>
              <a:gd name="connsiteY1138" fmla="*/ 827922 h 2440105"/>
              <a:gd name="connsiteX1139" fmla="*/ 605002 w 2456506"/>
              <a:gd name="connsiteY1139" fmla="*/ 827229 h 2440105"/>
              <a:gd name="connsiteX1140" fmla="*/ 657440 w 2456506"/>
              <a:gd name="connsiteY1140" fmla="*/ 918014 h 2440105"/>
              <a:gd name="connsiteX1141" fmla="*/ 648431 w 2456506"/>
              <a:gd name="connsiteY1141" fmla="*/ 934415 h 2440105"/>
              <a:gd name="connsiteX1142" fmla="*/ 657440 w 2456506"/>
              <a:gd name="connsiteY1142" fmla="*/ 950816 h 2440105"/>
              <a:gd name="connsiteX1143" fmla="*/ 604771 w 2456506"/>
              <a:gd name="connsiteY1143" fmla="*/ 1041832 h 2440105"/>
              <a:gd name="connsiteX1144" fmla="*/ 601537 w 2456506"/>
              <a:gd name="connsiteY1144" fmla="*/ 1041139 h 2440105"/>
              <a:gd name="connsiteX1145" fmla="*/ 601537 w 2456506"/>
              <a:gd name="connsiteY1145" fmla="*/ 1041139 h 2440105"/>
              <a:gd name="connsiteX1146" fmla="*/ 593914 w 2456506"/>
              <a:gd name="connsiteY1146" fmla="*/ 1048069 h 2440105"/>
              <a:gd name="connsiteX1147" fmla="*/ 477025 w 2456506"/>
              <a:gd name="connsiteY1147" fmla="*/ 1048069 h 2440105"/>
              <a:gd name="connsiteX1148" fmla="*/ 606157 w 2456506"/>
              <a:gd name="connsiteY1148" fmla="*/ 1042987 h 2440105"/>
              <a:gd name="connsiteX1149" fmla="*/ 658826 w 2456506"/>
              <a:gd name="connsiteY1149" fmla="*/ 951971 h 2440105"/>
              <a:gd name="connsiteX1150" fmla="*/ 667835 w 2456506"/>
              <a:gd name="connsiteY1150" fmla="*/ 954281 h 2440105"/>
              <a:gd name="connsiteX1151" fmla="*/ 687240 w 2456506"/>
              <a:gd name="connsiteY1151" fmla="*/ 935801 h 2440105"/>
              <a:gd name="connsiteX1152" fmla="*/ 792116 w 2456506"/>
              <a:gd name="connsiteY1152" fmla="*/ 935801 h 2440105"/>
              <a:gd name="connsiteX1153" fmla="*/ 793040 w 2456506"/>
              <a:gd name="connsiteY1153" fmla="*/ 938573 h 2440105"/>
              <a:gd name="connsiteX1154" fmla="*/ 799739 w 2456506"/>
              <a:gd name="connsiteY1154" fmla="*/ 942500 h 2440105"/>
              <a:gd name="connsiteX1155" fmla="*/ 802742 w 2456506"/>
              <a:gd name="connsiteY1155" fmla="*/ 941807 h 2440105"/>
              <a:gd name="connsiteX1156" fmla="*/ 861186 w 2456506"/>
              <a:gd name="connsiteY1156" fmla="*/ 1042987 h 2440105"/>
              <a:gd name="connsiteX1157" fmla="*/ 858645 w 2456506"/>
              <a:gd name="connsiteY1157" fmla="*/ 1046221 h 2440105"/>
              <a:gd name="connsiteX1158" fmla="*/ 857952 w 2456506"/>
              <a:gd name="connsiteY1158" fmla="*/ 1049224 h 2440105"/>
              <a:gd name="connsiteX1159" fmla="*/ 861186 w 2456506"/>
              <a:gd name="connsiteY1159" fmla="*/ 1055462 h 2440105"/>
              <a:gd name="connsiteX1160" fmla="*/ 802742 w 2456506"/>
              <a:gd name="connsiteY1160" fmla="*/ 1156642 h 2440105"/>
              <a:gd name="connsiteX1161" fmla="*/ 802742 w 2456506"/>
              <a:gd name="connsiteY1161" fmla="*/ 1156642 h 2440105"/>
              <a:gd name="connsiteX1162" fmla="*/ 799739 w 2456506"/>
              <a:gd name="connsiteY1162" fmla="*/ 1155949 h 2440105"/>
              <a:gd name="connsiteX1163" fmla="*/ 792809 w 2456506"/>
              <a:gd name="connsiteY1163" fmla="*/ 1160569 h 2440105"/>
              <a:gd name="connsiteX1164" fmla="*/ 792347 w 2456506"/>
              <a:gd name="connsiteY1164" fmla="*/ 1162648 h 2440105"/>
              <a:gd name="connsiteX1165" fmla="*/ 675689 w 2456506"/>
              <a:gd name="connsiteY1165" fmla="*/ 1162648 h 2440105"/>
              <a:gd name="connsiteX1166" fmla="*/ 668066 w 2456506"/>
              <a:gd name="connsiteY1166" fmla="*/ 1155718 h 2440105"/>
              <a:gd name="connsiteX1167" fmla="*/ 664832 w 2456506"/>
              <a:gd name="connsiteY1167" fmla="*/ 1156411 h 2440105"/>
              <a:gd name="connsiteX1168" fmla="*/ 606388 w 2456506"/>
              <a:gd name="connsiteY1168" fmla="*/ 1055231 h 2440105"/>
              <a:gd name="connsiteX1169" fmla="*/ 609622 w 2456506"/>
              <a:gd name="connsiteY1169" fmla="*/ 1048993 h 2440105"/>
              <a:gd name="connsiteX1170" fmla="*/ 606388 w 2456506"/>
              <a:gd name="connsiteY1170" fmla="*/ 1042756 h 2440105"/>
              <a:gd name="connsiteX1171" fmla="*/ 408186 w 2456506"/>
              <a:gd name="connsiteY1171" fmla="*/ 1157104 h 2440105"/>
              <a:gd name="connsiteX1172" fmla="*/ 466630 w 2456506"/>
              <a:gd name="connsiteY1172" fmla="*/ 1055924 h 2440105"/>
              <a:gd name="connsiteX1173" fmla="*/ 469864 w 2456506"/>
              <a:gd name="connsiteY1173" fmla="*/ 1056617 h 2440105"/>
              <a:gd name="connsiteX1174" fmla="*/ 477487 w 2456506"/>
              <a:gd name="connsiteY1174" fmla="*/ 1049686 h 2440105"/>
              <a:gd name="connsiteX1175" fmla="*/ 594376 w 2456506"/>
              <a:gd name="connsiteY1175" fmla="*/ 1049686 h 2440105"/>
              <a:gd name="connsiteX1176" fmla="*/ 596455 w 2456506"/>
              <a:gd name="connsiteY1176" fmla="*/ 1054307 h 2440105"/>
              <a:gd name="connsiteX1177" fmla="*/ 601768 w 2456506"/>
              <a:gd name="connsiteY1177" fmla="*/ 1056617 h 2440105"/>
              <a:gd name="connsiteX1178" fmla="*/ 605002 w 2456506"/>
              <a:gd name="connsiteY1178" fmla="*/ 1055924 h 2440105"/>
              <a:gd name="connsiteX1179" fmla="*/ 663446 w 2456506"/>
              <a:gd name="connsiteY1179" fmla="*/ 1157104 h 2440105"/>
              <a:gd name="connsiteX1180" fmla="*/ 660212 w 2456506"/>
              <a:gd name="connsiteY1180" fmla="*/ 1163341 h 2440105"/>
              <a:gd name="connsiteX1181" fmla="*/ 662060 w 2456506"/>
              <a:gd name="connsiteY1181" fmla="*/ 1168192 h 2440105"/>
              <a:gd name="connsiteX1182" fmla="*/ 663446 w 2456506"/>
              <a:gd name="connsiteY1182" fmla="*/ 1169578 h 2440105"/>
              <a:gd name="connsiteX1183" fmla="*/ 605002 w 2456506"/>
              <a:gd name="connsiteY1183" fmla="*/ 1270758 h 2440105"/>
              <a:gd name="connsiteX1184" fmla="*/ 601999 w 2456506"/>
              <a:gd name="connsiteY1184" fmla="*/ 1270065 h 2440105"/>
              <a:gd name="connsiteX1185" fmla="*/ 597841 w 2456506"/>
              <a:gd name="connsiteY1185" fmla="*/ 1271451 h 2440105"/>
              <a:gd name="connsiteX1186" fmla="*/ 594376 w 2456506"/>
              <a:gd name="connsiteY1186" fmla="*/ 1276995 h 2440105"/>
              <a:gd name="connsiteX1187" fmla="*/ 477718 w 2456506"/>
              <a:gd name="connsiteY1187" fmla="*/ 1276995 h 2440105"/>
              <a:gd name="connsiteX1188" fmla="*/ 475639 w 2456506"/>
              <a:gd name="connsiteY1188" fmla="*/ 1272375 h 2440105"/>
              <a:gd name="connsiteX1189" fmla="*/ 470326 w 2456506"/>
              <a:gd name="connsiteY1189" fmla="*/ 1270065 h 2440105"/>
              <a:gd name="connsiteX1190" fmla="*/ 467092 w 2456506"/>
              <a:gd name="connsiteY1190" fmla="*/ 1270758 h 2440105"/>
              <a:gd name="connsiteX1191" fmla="*/ 408648 w 2456506"/>
              <a:gd name="connsiteY1191" fmla="*/ 1169578 h 2440105"/>
              <a:gd name="connsiteX1192" fmla="*/ 411882 w 2456506"/>
              <a:gd name="connsiteY1192" fmla="*/ 1163341 h 2440105"/>
              <a:gd name="connsiteX1193" fmla="*/ 408648 w 2456506"/>
              <a:gd name="connsiteY1193" fmla="*/ 1157104 h 2440105"/>
              <a:gd name="connsiteX1194" fmla="*/ 268659 w 2456506"/>
              <a:gd name="connsiteY1194" fmla="*/ 1170271 h 2440105"/>
              <a:gd name="connsiteX1195" fmla="*/ 271893 w 2456506"/>
              <a:gd name="connsiteY1195" fmla="*/ 1170964 h 2440105"/>
              <a:gd name="connsiteX1196" fmla="*/ 279516 w 2456506"/>
              <a:gd name="connsiteY1196" fmla="*/ 1164034 h 2440105"/>
              <a:gd name="connsiteX1197" fmla="*/ 396173 w 2456506"/>
              <a:gd name="connsiteY1197" fmla="*/ 1164034 h 2440105"/>
              <a:gd name="connsiteX1198" fmla="*/ 403797 w 2456506"/>
              <a:gd name="connsiteY1198" fmla="*/ 1170964 h 2440105"/>
              <a:gd name="connsiteX1199" fmla="*/ 407031 w 2456506"/>
              <a:gd name="connsiteY1199" fmla="*/ 1170271 h 2440105"/>
              <a:gd name="connsiteX1200" fmla="*/ 465475 w 2456506"/>
              <a:gd name="connsiteY1200" fmla="*/ 1271451 h 2440105"/>
              <a:gd name="connsiteX1201" fmla="*/ 462241 w 2456506"/>
              <a:gd name="connsiteY1201" fmla="*/ 1277688 h 2440105"/>
              <a:gd name="connsiteX1202" fmla="*/ 465475 w 2456506"/>
              <a:gd name="connsiteY1202" fmla="*/ 1283925 h 2440105"/>
              <a:gd name="connsiteX1203" fmla="*/ 407031 w 2456506"/>
              <a:gd name="connsiteY1203" fmla="*/ 1385106 h 2440105"/>
              <a:gd name="connsiteX1204" fmla="*/ 403797 w 2456506"/>
              <a:gd name="connsiteY1204" fmla="*/ 1384413 h 2440105"/>
              <a:gd name="connsiteX1205" fmla="*/ 396173 w 2456506"/>
              <a:gd name="connsiteY1205" fmla="*/ 1391343 h 2440105"/>
              <a:gd name="connsiteX1206" fmla="*/ 279285 w 2456506"/>
              <a:gd name="connsiteY1206" fmla="*/ 1391343 h 2440105"/>
              <a:gd name="connsiteX1207" fmla="*/ 271662 w 2456506"/>
              <a:gd name="connsiteY1207" fmla="*/ 1384413 h 2440105"/>
              <a:gd name="connsiteX1208" fmla="*/ 271662 w 2456506"/>
              <a:gd name="connsiteY1208" fmla="*/ 1384413 h 2440105"/>
              <a:gd name="connsiteX1209" fmla="*/ 268428 w 2456506"/>
              <a:gd name="connsiteY1209" fmla="*/ 1385106 h 2440105"/>
              <a:gd name="connsiteX1210" fmla="*/ 215990 w 2456506"/>
              <a:gd name="connsiteY1210" fmla="*/ 1294321 h 2440105"/>
              <a:gd name="connsiteX1211" fmla="*/ 225230 w 2456506"/>
              <a:gd name="connsiteY1211" fmla="*/ 1277919 h 2440105"/>
              <a:gd name="connsiteX1212" fmla="*/ 215990 w 2456506"/>
              <a:gd name="connsiteY1212" fmla="*/ 1261518 h 2440105"/>
              <a:gd name="connsiteX1213" fmla="*/ 268428 w 2456506"/>
              <a:gd name="connsiteY1213" fmla="*/ 1170733 h 2440105"/>
              <a:gd name="connsiteX1214" fmla="*/ 81314 w 2456506"/>
              <a:gd name="connsiteY1214" fmla="*/ 1505459 h 2440105"/>
              <a:gd name="connsiteX1215" fmla="*/ 73691 w 2456506"/>
              <a:gd name="connsiteY1215" fmla="*/ 1498529 h 2440105"/>
              <a:gd name="connsiteX1216" fmla="*/ 70688 w 2456506"/>
              <a:gd name="connsiteY1216" fmla="*/ 1499222 h 2440105"/>
              <a:gd name="connsiteX1217" fmla="*/ 12243 w 2456506"/>
              <a:gd name="connsiteY1217" fmla="*/ 1398042 h 2440105"/>
              <a:gd name="connsiteX1218" fmla="*/ 15477 w 2456506"/>
              <a:gd name="connsiteY1218" fmla="*/ 1391805 h 2440105"/>
              <a:gd name="connsiteX1219" fmla="*/ 12243 w 2456506"/>
              <a:gd name="connsiteY1219" fmla="*/ 1385568 h 2440105"/>
              <a:gd name="connsiteX1220" fmla="*/ 70688 w 2456506"/>
              <a:gd name="connsiteY1220" fmla="*/ 1284387 h 2440105"/>
              <a:gd name="connsiteX1221" fmla="*/ 73691 w 2456506"/>
              <a:gd name="connsiteY1221" fmla="*/ 1285080 h 2440105"/>
              <a:gd name="connsiteX1222" fmla="*/ 81314 w 2456506"/>
              <a:gd name="connsiteY1222" fmla="*/ 1278150 h 2440105"/>
              <a:gd name="connsiteX1223" fmla="*/ 186421 w 2456506"/>
              <a:gd name="connsiteY1223" fmla="*/ 1278150 h 2440105"/>
              <a:gd name="connsiteX1224" fmla="*/ 205825 w 2456506"/>
              <a:gd name="connsiteY1224" fmla="*/ 1296862 h 2440105"/>
              <a:gd name="connsiteX1225" fmla="*/ 214835 w 2456506"/>
              <a:gd name="connsiteY1225" fmla="*/ 1294783 h 2440105"/>
              <a:gd name="connsiteX1226" fmla="*/ 267273 w 2456506"/>
              <a:gd name="connsiteY1226" fmla="*/ 1385568 h 2440105"/>
              <a:gd name="connsiteX1227" fmla="*/ 264039 w 2456506"/>
              <a:gd name="connsiteY1227" fmla="*/ 1390881 h 2440105"/>
              <a:gd name="connsiteX1228" fmla="*/ 264039 w 2456506"/>
              <a:gd name="connsiteY1228" fmla="*/ 1391574 h 2440105"/>
              <a:gd name="connsiteX1229" fmla="*/ 267273 w 2456506"/>
              <a:gd name="connsiteY1229" fmla="*/ 1397811 h 2440105"/>
              <a:gd name="connsiteX1230" fmla="*/ 208828 w 2456506"/>
              <a:gd name="connsiteY1230" fmla="*/ 1498991 h 2440105"/>
              <a:gd name="connsiteX1231" fmla="*/ 205594 w 2456506"/>
              <a:gd name="connsiteY1231" fmla="*/ 1498298 h 2440105"/>
              <a:gd name="connsiteX1232" fmla="*/ 197971 w 2456506"/>
              <a:gd name="connsiteY1232" fmla="*/ 1505228 h 2440105"/>
              <a:gd name="connsiteX1233" fmla="*/ 81314 w 2456506"/>
              <a:gd name="connsiteY1233" fmla="*/ 1505228 h 2440105"/>
              <a:gd name="connsiteX1234" fmla="*/ 271662 w 2456506"/>
              <a:gd name="connsiteY1234" fmla="*/ 1612876 h 2440105"/>
              <a:gd name="connsiteX1235" fmla="*/ 268428 w 2456506"/>
              <a:gd name="connsiteY1235" fmla="*/ 1613569 h 2440105"/>
              <a:gd name="connsiteX1236" fmla="*/ 209983 w 2456506"/>
              <a:gd name="connsiteY1236" fmla="*/ 1512389 h 2440105"/>
              <a:gd name="connsiteX1237" fmla="*/ 213218 w 2456506"/>
              <a:gd name="connsiteY1237" fmla="*/ 1506152 h 2440105"/>
              <a:gd name="connsiteX1238" fmla="*/ 213218 w 2456506"/>
              <a:gd name="connsiteY1238" fmla="*/ 1506152 h 2440105"/>
              <a:gd name="connsiteX1239" fmla="*/ 209983 w 2456506"/>
              <a:gd name="connsiteY1239" fmla="*/ 1499915 h 2440105"/>
              <a:gd name="connsiteX1240" fmla="*/ 268428 w 2456506"/>
              <a:gd name="connsiteY1240" fmla="*/ 1398735 h 2440105"/>
              <a:gd name="connsiteX1241" fmla="*/ 271662 w 2456506"/>
              <a:gd name="connsiteY1241" fmla="*/ 1399428 h 2440105"/>
              <a:gd name="connsiteX1242" fmla="*/ 279285 w 2456506"/>
              <a:gd name="connsiteY1242" fmla="*/ 1392498 h 2440105"/>
              <a:gd name="connsiteX1243" fmla="*/ 279285 w 2456506"/>
              <a:gd name="connsiteY1243" fmla="*/ 1392498 h 2440105"/>
              <a:gd name="connsiteX1244" fmla="*/ 396173 w 2456506"/>
              <a:gd name="connsiteY1244" fmla="*/ 1392498 h 2440105"/>
              <a:gd name="connsiteX1245" fmla="*/ 398252 w 2456506"/>
              <a:gd name="connsiteY1245" fmla="*/ 1397118 h 2440105"/>
              <a:gd name="connsiteX1246" fmla="*/ 403566 w 2456506"/>
              <a:gd name="connsiteY1246" fmla="*/ 1399428 h 2440105"/>
              <a:gd name="connsiteX1247" fmla="*/ 406800 w 2456506"/>
              <a:gd name="connsiteY1247" fmla="*/ 1398735 h 2440105"/>
              <a:gd name="connsiteX1248" fmla="*/ 465244 w 2456506"/>
              <a:gd name="connsiteY1248" fmla="*/ 1499915 h 2440105"/>
              <a:gd name="connsiteX1249" fmla="*/ 462010 w 2456506"/>
              <a:gd name="connsiteY1249" fmla="*/ 1506152 h 2440105"/>
              <a:gd name="connsiteX1250" fmla="*/ 463858 w 2456506"/>
              <a:gd name="connsiteY1250" fmla="*/ 1511003 h 2440105"/>
              <a:gd name="connsiteX1251" fmla="*/ 465244 w 2456506"/>
              <a:gd name="connsiteY1251" fmla="*/ 1512389 h 2440105"/>
              <a:gd name="connsiteX1252" fmla="*/ 412806 w 2456506"/>
              <a:gd name="connsiteY1252" fmla="*/ 1603174 h 2440105"/>
              <a:gd name="connsiteX1253" fmla="*/ 403566 w 2456506"/>
              <a:gd name="connsiteY1253" fmla="*/ 1600864 h 2440105"/>
              <a:gd name="connsiteX1254" fmla="*/ 384161 w 2456506"/>
              <a:gd name="connsiteY1254" fmla="*/ 1619807 h 2440105"/>
              <a:gd name="connsiteX1255" fmla="*/ 279285 w 2456506"/>
              <a:gd name="connsiteY1255" fmla="*/ 1619807 h 2440105"/>
              <a:gd name="connsiteX1256" fmla="*/ 271662 w 2456506"/>
              <a:gd name="connsiteY1256" fmla="*/ 1612876 h 2440105"/>
              <a:gd name="connsiteX1257" fmla="*/ 477256 w 2456506"/>
              <a:gd name="connsiteY1257" fmla="*/ 1733923 h 2440105"/>
              <a:gd name="connsiteX1258" fmla="*/ 469633 w 2456506"/>
              <a:gd name="connsiteY1258" fmla="*/ 1726993 h 2440105"/>
              <a:gd name="connsiteX1259" fmla="*/ 466399 w 2456506"/>
              <a:gd name="connsiteY1259" fmla="*/ 1727686 h 2440105"/>
              <a:gd name="connsiteX1260" fmla="*/ 413961 w 2456506"/>
              <a:gd name="connsiteY1260" fmla="*/ 1636670 h 2440105"/>
              <a:gd name="connsiteX1261" fmla="*/ 423201 w 2456506"/>
              <a:gd name="connsiteY1261" fmla="*/ 1620038 h 2440105"/>
              <a:gd name="connsiteX1262" fmla="*/ 414192 w 2456506"/>
              <a:gd name="connsiteY1262" fmla="*/ 1603636 h 2440105"/>
              <a:gd name="connsiteX1263" fmla="*/ 466630 w 2456506"/>
              <a:gd name="connsiteY1263" fmla="*/ 1512851 h 2440105"/>
              <a:gd name="connsiteX1264" fmla="*/ 469864 w 2456506"/>
              <a:gd name="connsiteY1264" fmla="*/ 1513544 h 2440105"/>
              <a:gd name="connsiteX1265" fmla="*/ 477487 w 2456506"/>
              <a:gd name="connsiteY1265" fmla="*/ 1506614 h 2440105"/>
              <a:gd name="connsiteX1266" fmla="*/ 594376 w 2456506"/>
              <a:gd name="connsiteY1266" fmla="*/ 1506614 h 2440105"/>
              <a:gd name="connsiteX1267" fmla="*/ 601999 w 2456506"/>
              <a:gd name="connsiteY1267" fmla="*/ 1513544 h 2440105"/>
              <a:gd name="connsiteX1268" fmla="*/ 605233 w 2456506"/>
              <a:gd name="connsiteY1268" fmla="*/ 1512851 h 2440105"/>
              <a:gd name="connsiteX1269" fmla="*/ 663677 w 2456506"/>
              <a:gd name="connsiteY1269" fmla="*/ 1614031 h 2440105"/>
              <a:gd name="connsiteX1270" fmla="*/ 660443 w 2456506"/>
              <a:gd name="connsiteY1270" fmla="*/ 1620269 h 2440105"/>
              <a:gd name="connsiteX1271" fmla="*/ 663215 w 2456506"/>
              <a:gd name="connsiteY1271" fmla="*/ 1626044 h 2440105"/>
              <a:gd name="connsiteX1272" fmla="*/ 663677 w 2456506"/>
              <a:gd name="connsiteY1272" fmla="*/ 1626275 h 2440105"/>
              <a:gd name="connsiteX1273" fmla="*/ 605233 w 2456506"/>
              <a:gd name="connsiteY1273" fmla="*/ 1727455 h 2440105"/>
              <a:gd name="connsiteX1274" fmla="*/ 601999 w 2456506"/>
              <a:gd name="connsiteY1274" fmla="*/ 1726762 h 2440105"/>
              <a:gd name="connsiteX1275" fmla="*/ 594376 w 2456506"/>
              <a:gd name="connsiteY1275" fmla="*/ 1733692 h 2440105"/>
              <a:gd name="connsiteX1276" fmla="*/ 477487 w 2456506"/>
              <a:gd name="connsiteY1276" fmla="*/ 1733692 h 2440105"/>
              <a:gd name="connsiteX1277" fmla="*/ 606157 w 2456506"/>
              <a:gd name="connsiteY1277" fmla="*/ 1728610 h 2440105"/>
              <a:gd name="connsiteX1278" fmla="*/ 664601 w 2456506"/>
              <a:gd name="connsiteY1278" fmla="*/ 1627430 h 2440105"/>
              <a:gd name="connsiteX1279" fmla="*/ 667604 w 2456506"/>
              <a:gd name="connsiteY1279" fmla="*/ 1628123 h 2440105"/>
              <a:gd name="connsiteX1280" fmla="*/ 675227 w 2456506"/>
              <a:gd name="connsiteY1280" fmla="*/ 1621193 h 2440105"/>
              <a:gd name="connsiteX1281" fmla="*/ 792116 w 2456506"/>
              <a:gd name="connsiteY1281" fmla="*/ 1621193 h 2440105"/>
              <a:gd name="connsiteX1282" fmla="*/ 792578 w 2456506"/>
              <a:gd name="connsiteY1282" fmla="*/ 1623272 h 2440105"/>
              <a:gd name="connsiteX1283" fmla="*/ 792809 w 2456506"/>
              <a:gd name="connsiteY1283" fmla="*/ 1623965 h 2440105"/>
              <a:gd name="connsiteX1284" fmla="*/ 799508 w 2456506"/>
              <a:gd name="connsiteY1284" fmla="*/ 1627892 h 2440105"/>
              <a:gd name="connsiteX1285" fmla="*/ 802511 w 2456506"/>
              <a:gd name="connsiteY1285" fmla="*/ 1627199 h 2440105"/>
              <a:gd name="connsiteX1286" fmla="*/ 855180 w 2456506"/>
              <a:gd name="connsiteY1286" fmla="*/ 1718446 h 2440105"/>
              <a:gd name="connsiteX1287" fmla="*/ 846633 w 2456506"/>
              <a:gd name="connsiteY1287" fmla="*/ 1734616 h 2440105"/>
              <a:gd name="connsiteX1288" fmla="*/ 855180 w 2456506"/>
              <a:gd name="connsiteY1288" fmla="*/ 1750786 h 2440105"/>
              <a:gd name="connsiteX1289" fmla="*/ 802511 w 2456506"/>
              <a:gd name="connsiteY1289" fmla="*/ 1842033 h 2440105"/>
              <a:gd name="connsiteX1290" fmla="*/ 799508 w 2456506"/>
              <a:gd name="connsiteY1290" fmla="*/ 1841340 h 2440105"/>
              <a:gd name="connsiteX1291" fmla="*/ 791885 w 2456506"/>
              <a:gd name="connsiteY1291" fmla="*/ 1848271 h 2440105"/>
              <a:gd name="connsiteX1292" fmla="*/ 674996 w 2456506"/>
              <a:gd name="connsiteY1292" fmla="*/ 1848271 h 2440105"/>
              <a:gd name="connsiteX1293" fmla="*/ 674072 w 2456506"/>
              <a:gd name="connsiteY1293" fmla="*/ 1845498 h 2440105"/>
              <a:gd name="connsiteX1294" fmla="*/ 667373 w 2456506"/>
              <a:gd name="connsiteY1294" fmla="*/ 1841571 h 2440105"/>
              <a:gd name="connsiteX1295" fmla="*/ 664139 w 2456506"/>
              <a:gd name="connsiteY1295" fmla="*/ 1842264 h 2440105"/>
              <a:gd name="connsiteX1296" fmla="*/ 605695 w 2456506"/>
              <a:gd name="connsiteY1296" fmla="*/ 1741084 h 2440105"/>
              <a:gd name="connsiteX1297" fmla="*/ 608929 w 2456506"/>
              <a:gd name="connsiteY1297" fmla="*/ 1734847 h 2440105"/>
              <a:gd name="connsiteX1298" fmla="*/ 605695 w 2456506"/>
              <a:gd name="connsiteY1298" fmla="*/ 1728610 h 2440105"/>
              <a:gd name="connsiteX1299" fmla="*/ 661829 w 2456506"/>
              <a:gd name="connsiteY1299" fmla="*/ 1853815 h 2440105"/>
              <a:gd name="connsiteX1300" fmla="*/ 663215 w 2456506"/>
              <a:gd name="connsiteY1300" fmla="*/ 1855201 h 2440105"/>
              <a:gd name="connsiteX1301" fmla="*/ 604771 w 2456506"/>
              <a:gd name="connsiteY1301" fmla="*/ 1956381 h 2440105"/>
              <a:gd name="connsiteX1302" fmla="*/ 601537 w 2456506"/>
              <a:gd name="connsiteY1302" fmla="*/ 1955688 h 2440105"/>
              <a:gd name="connsiteX1303" fmla="*/ 593914 w 2456506"/>
              <a:gd name="connsiteY1303" fmla="*/ 1962618 h 2440105"/>
              <a:gd name="connsiteX1304" fmla="*/ 489499 w 2456506"/>
              <a:gd name="connsiteY1304" fmla="*/ 1962618 h 2440105"/>
              <a:gd name="connsiteX1305" fmla="*/ 470095 w 2456506"/>
              <a:gd name="connsiteY1305" fmla="*/ 1944137 h 2440105"/>
              <a:gd name="connsiteX1306" fmla="*/ 460855 w 2456506"/>
              <a:gd name="connsiteY1306" fmla="*/ 1946448 h 2440105"/>
              <a:gd name="connsiteX1307" fmla="*/ 408186 w 2456506"/>
              <a:gd name="connsiteY1307" fmla="*/ 1855201 h 2440105"/>
              <a:gd name="connsiteX1308" fmla="*/ 411420 w 2456506"/>
              <a:gd name="connsiteY1308" fmla="*/ 1848964 h 2440105"/>
              <a:gd name="connsiteX1309" fmla="*/ 408186 w 2456506"/>
              <a:gd name="connsiteY1309" fmla="*/ 1842726 h 2440105"/>
              <a:gd name="connsiteX1310" fmla="*/ 466630 w 2456506"/>
              <a:gd name="connsiteY1310" fmla="*/ 1741546 h 2440105"/>
              <a:gd name="connsiteX1311" fmla="*/ 469864 w 2456506"/>
              <a:gd name="connsiteY1311" fmla="*/ 1742239 h 2440105"/>
              <a:gd name="connsiteX1312" fmla="*/ 477487 w 2456506"/>
              <a:gd name="connsiteY1312" fmla="*/ 1735309 h 2440105"/>
              <a:gd name="connsiteX1313" fmla="*/ 594376 w 2456506"/>
              <a:gd name="connsiteY1313" fmla="*/ 1735309 h 2440105"/>
              <a:gd name="connsiteX1314" fmla="*/ 596455 w 2456506"/>
              <a:gd name="connsiteY1314" fmla="*/ 1739929 h 2440105"/>
              <a:gd name="connsiteX1315" fmla="*/ 601768 w 2456506"/>
              <a:gd name="connsiteY1315" fmla="*/ 1742239 h 2440105"/>
              <a:gd name="connsiteX1316" fmla="*/ 605002 w 2456506"/>
              <a:gd name="connsiteY1316" fmla="*/ 1741546 h 2440105"/>
              <a:gd name="connsiteX1317" fmla="*/ 663446 w 2456506"/>
              <a:gd name="connsiteY1317" fmla="*/ 1842726 h 2440105"/>
              <a:gd name="connsiteX1318" fmla="*/ 660212 w 2456506"/>
              <a:gd name="connsiteY1318" fmla="*/ 1848964 h 2440105"/>
              <a:gd name="connsiteX1319" fmla="*/ 662060 w 2456506"/>
              <a:gd name="connsiteY1319" fmla="*/ 1853815 h 2440105"/>
              <a:gd name="connsiteX1320" fmla="*/ 1386030 w 2456506"/>
              <a:gd name="connsiteY1320" fmla="*/ 2192699 h 2440105"/>
              <a:gd name="connsiteX1321" fmla="*/ 1393653 w 2456506"/>
              <a:gd name="connsiteY1321" fmla="*/ 2199629 h 2440105"/>
              <a:gd name="connsiteX1322" fmla="*/ 1396887 w 2456506"/>
              <a:gd name="connsiteY1322" fmla="*/ 2198936 h 2440105"/>
              <a:gd name="connsiteX1323" fmla="*/ 1455331 w 2456506"/>
              <a:gd name="connsiteY1323" fmla="*/ 2300116 h 2440105"/>
              <a:gd name="connsiteX1324" fmla="*/ 1452097 w 2456506"/>
              <a:gd name="connsiteY1324" fmla="*/ 2306353 h 2440105"/>
              <a:gd name="connsiteX1325" fmla="*/ 1455331 w 2456506"/>
              <a:gd name="connsiteY1325" fmla="*/ 2312591 h 2440105"/>
              <a:gd name="connsiteX1326" fmla="*/ 1396887 w 2456506"/>
              <a:gd name="connsiteY1326" fmla="*/ 2413771 h 2440105"/>
              <a:gd name="connsiteX1327" fmla="*/ 1393653 w 2456506"/>
              <a:gd name="connsiteY1327" fmla="*/ 2413078 h 2440105"/>
              <a:gd name="connsiteX1328" fmla="*/ 1386030 w 2456506"/>
              <a:gd name="connsiteY1328" fmla="*/ 2420008 h 2440105"/>
              <a:gd name="connsiteX1329" fmla="*/ 1281384 w 2456506"/>
              <a:gd name="connsiteY1329" fmla="*/ 2420008 h 2440105"/>
              <a:gd name="connsiteX1330" fmla="*/ 1261980 w 2456506"/>
              <a:gd name="connsiteY1330" fmla="*/ 2402220 h 2440105"/>
              <a:gd name="connsiteX1331" fmla="*/ 1252971 w 2456506"/>
              <a:gd name="connsiteY1331" fmla="*/ 2404530 h 2440105"/>
              <a:gd name="connsiteX1332" fmla="*/ 1200071 w 2456506"/>
              <a:gd name="connsiteY1332" fmla="*/ 2312821 h 2440105"/>
              <a:gd name="connsiteX1333" fmla="*/ 1203305 w 2456506"/>
              <a:gd name="connsiteY1333" fmla="*/ 2306584 h 2440105"/>
              <a:gd name="connsiteX1334" fmla="*/ 1200071 w 2456506"/>
              <a:gd name="connsiteY1334" fmla="*/ 2300347 h 2440105"/>
              <a:gd name="connsiteX1335" fmla="*/ 1258515 w 2456506"/>
              <a:gd name="connsiteY1335" fmla="*/ 2199167 h 2440105"/>
              <a:gd name="connsiteX1336" fmla="*/ 1261749 w 2456506"/>
              <a:gd name="connsiteY1336" fmla="*/ 2199860 h 2440105"/>
              <a:gd name="connsiteX1337" fmla="*/ 1269372 w 2456506"/>
              <a:gd name="connsiteY1337" fmla="*/ 2192930 h 2440105"/>
              <a:gd name="connsiteX1338" fmla="*/ 1386261 w 2456506"/>
              <a:gd name="connsiteY1338" fmla="*/ 2192930 h 2440105"/>
              <a:gd name="connsiteX1339" fmla="*/ 1255743 w 2456506"/>
              <a:gd name="connsiteY1339" fmla="*/ 2196857 h 2440105"/>
              <a:gd name="connsiteX1340" fmla="*/ 1257129 w 2456506"/>
              <a:gd name="connsiteY1340" fmla="*/ 2198243 h 2440105"/>
              <a:gd name="connsiteX1341" fmla="*/ 1198685 w 2456506"/>
              <a:gd name="connsiteY1341" fmla="*/ 2299423 h 2440105"/>
              <a:gd name="connsiteX1342" fmla="*/ 1195682 w 2456506"/>
              <a:gd name="connsiteY1342" fmla="*/ 2298730 h 2440105"/>
              <a:gd name="connsiteX1343" fmla="*/ 1188058 w 2456506"/>
              <a:gd name="connsiteY1343" fmla="*/ 2305660 h 2440105"/>
              <a:gd name="connsiteX1344" fmla="*/ 1071170 w 2456506"/>
              <a:gd name="connsiteY1344" fmla="*/ 2305660 h 2440105"/>
              <a:gd name="connsiteX1345" fmla="*/ 1063547 w 2456506"/>
              <a:gd name="connsiteY1345" fmla="*/ 2298730 h 2440105"/>
              <a:gd name="connsiteX1346" fmla="*/ 1060544 w 2456506"/>
              <a:gd name="connsiteY1346" fmla="*/ 2299423 h 2440105"/>
              <a:gd name="connsiteX1347" fmla="*/ 1002099 w 2456506"/>
              <a:gd name="connsiteY1347" fmla="*/ 2198243 h 2440105"/>
              <a:gd name="connsiteX1348" fmla="*/ 1005333 w 2456506"/>
              <a:gd name="connsiteY1348" fmla="*/ 2192006 h 2440105"/>
              <a:gd name="connsiteX1349" fmla="*/ 1002099 w 2456506"/>
              <a:gd name="connsiteY1349" fmla="*/ 2185769 h 2440105"/>
              <a:gd name="connsiteX1350" fmla="*/ 1054537 w 2456506"/>
              <a:gd name="connsiteY1350" fmla="*/ 2094984 h 2440105"/>
              <a:gd name="connsiteX1351" fmla="*/ 1063547 w 2456506"/>
              <a:gd name="connsiteY1351" fmla="*/ 2097294 h 2440105"/>
              <a:gd name="connsiteX1352" fmla="*/ 1082951 w 2456506"/>
              <a:gd name="connsiteY1352" fmla="*/ 2078582 h 2440105"/>
              <a:gd name="connsiteX1353" fmla="*/ 1187827 w 2456506"/>
              <a:gd name="connsiteY1353" fmla="*/ 2078582 h 2440105"/>
              <a:gd name="connsiteX1354" fmla="*/ 1189213 w 2456506"/>
              <a:gd name="connsiteY1354" fmla="*/ 2082279 h 2440105"/>
              <a:gd name="connsiteX1355" fmla="*/ 1195451 w 2456506"/>
              <a:gd name="connsiteY1355" fmla="*/ 2085513 h 2440105"/>
              <a:gd name="connsiteX1356" fmla="*/ 1198454 w 2456506"/>
              <a:gd name="connsiteY1356" fmla="*/ 2084820 h 2440105"/>
              <a:gd name="connsiteX1357" fmla="*/ 1256898 w 2456506"/>
              <a:gd name="connsiteY1357" fmla="*/ 2186000 h 2440105"/>
              <a:gd name="connsiteX1358" fmla="*/ 1253664 w 2456506"/>
              <a:gd name="connsiteY1358" fmla="*/ 2192237 h 2440105"/>
              <a:gd name="connsiteX1359" fmla="*/ 1255512 w 2456506"/>
              <a:gd name="connsiteY1359" fmla="*/ 2197088 h 2440105"/>
              <a:gd name="connsiteX1360" fmla="*/ 1386030 w 2456506"/>
              <a:gd name="connsiteY1360" fmla="*/ 1964235 h 2440105"/>
              <a:gd name="connsiteX1361" fmla="*/ 1386954 w 2456506"/>
              <a:gd name="connsiteY1361" fmla="*/ 1967007 h 2440105"/>
              <a:gd name="connsiteX1362" fmla="*/ 1393653 w 2456506"/>
              <a:gd name="connsiteY1362" fmla="*/ 1970934 h 2440105"/>
              <a:gd name="connsiteX1363" fmla="*/ 1396887 w 2456506"/>
              <a:gd name="connsiteY1363" fmla="*/ 1970241 h 2440105"/>
              <a:gd name="connsiteX1364" fmla="*/ 1449556 w 2456506"/>
              <a:gd name="connsiteY1364" fmla="*/ 2061257 h 2440105"/>
              <a:gd name="connsiteX1365" fmla="*/ 1440778 w 2456506"/>
              <a:gd name="connsiteY1365" fmla="*/ 2077658 h 2440105"/>
              <a:gd name="connsiteX1366" fmla="*/ 1449556 w 2456506"/>
              <a:gd name="connsiteY1366" fmla="*/ 2094060 h 2440105"/>
              <a:gd name="connsiteX1367" fmla="*/ 1397118 w 2456506"/>
              <a:gd name="connsiteY1367" fmla="*/ 2185076 h 2440105"/>
              <a:gd name="connsiteX1368" fmla="*/ 1393884 w 2456506"/>
              <a:gd name="connsiteY1368" fmla="*/ 2184383 h 2440105"/>
              <a:gd name="connsiteX1369" fmla="*/ 1390188 w 2456506"/>
              <a:gd name="connsiteY1369" fmla="*/ 2185307 h 2440105"/>
              <a:gd name="connsiteX1370" fmla="*/ 1386261 w 2456506"/>
              <a:gd name="connsiteY1370" fmla="*/ 2191313 h 2440105"/>
              <a:gd name="connsiteX1371" fmla="*/ 1269372 w 2456506"/>
              <a:gd name="connsiteY1371" fmla="*/ 2191313 h 2440105"/>
              <a:gd name="connsiteX1372" fmla="*/ 1268448 w 2456506"/>
              <a:gd name="connsiteY1372" fmla="*/ 2188310 h 2440105"/>
              <a:gd name="connsiteX1373" fmla="*/ 1261980 w 2456506"/>
              <a:gd name="connsiteY1373" fmla="*/ 2184614 h 2440105"/>
              <a:gd name="connsiteX1374" fmla="*/ 1258746 w 2456506"/>
              <a:gd name="connsiteY1374" fmla="*/ 2185307 h 2440105"/>
              <a:gd name="connsiteX1375" fmla="*/ 1200302 w 2456506"/>
              <a:gd name="connsiteY1375" fmla="*/ 2084127 h 2440105"/>
              <a:gd name="connsiteX1376" fmla="*/ 1203536 w 2456506"/>
              <a:gd name="connsiteY1376" fmla="*/ 2077889 h 2440105"/>
              <a:gd name="connsiteX1377" fmla="*/ 1203536 w 2456506"/>
              <a:gd name="connsiteY1377" fmla="*/ 2077889 h 2440105"/>
              <a:gd name="connsiteX1378" fmla="*/ 1200302 w 2456506"/>
              <a:gd name="connsiteY1378" fmla="*/ 2071652 h 2440105"/>
              <a:gd name="connsiteX1379" fmla="*/ 1258746 w 2456506"/>
              <a:gd name="connsiteY1379" fmla="*/ 1970472 h 2440105"/>
              <a:gd name="connsiteX1380" fmla="*/ 1261749 w 2456506"/>
              <a:gd name="connsiteY1380" fmla="*/ 1971165 h 2440105"/>
              <a:gd name="connsiteX1381" fmla="*/ 1269372 w 2456506"/>
              <a:gd name="connsiteY1381" fmla="*/ 1964235 h 2440105"/>
              <a:gd name="connsiteX1382" fmla="*/ 1386261 w 2456506"/>
              <a:gd name="connsiteY1382" fmla="*/ 1964235 h 2440105"/>
              <a:gd name="connsiteX1383" fmla="*/ 1256898 w 2456506"/>
              <a:gd name="connsiteY1383" fmla="*/ 1969317 h 2440105"/>
              <a:gd name="connsiteX1384" fmla="*/ 1257360 w 2456506"/>
              <a:gd name="connsiteY1384" fmla="*/ 1969548 h 2440105"/>
              <a:gd name="connsiteX1385" fmla="*/ 1198916 w 2456506"/>
              <a:gd name="connsiteY1385" fmla="*/ 2070728 h 2440105"/>
              <a:gd name="connsiteX1386" fmla="*/ 1195912 w 2456506"/>
              <a:gd name="connsiteY1386" fmla="*/ 2070035 h 2440105"/>
              <a:gd name="connsiteX1387" fmla="*/ 1195912 w 2456506"/>
              <a:gd name="connsiteY1387" fmla="*/ 2070035 h 2440105"/>
              <a:gd name="connsiteX1388" fmla="*/ 1188289 w 2456506"/>
              <a:gd name="connsiteY1388" fmla="*/ 2076965 h 2440105"/>
              <a:gd name="connsiteX1389" fmla="*/ 1083413 w 2456506"/>
              <a:gd name="connsiteY1389" fmla="*/ 2076965 h 2440105"/>
              <a:gd name="connsiteX1390" fmla="*/ 1064009 w 2456506"/>
              <a:gd name="connsiteY1390" fmla="*/ 2058254 h 2440105"/>
              <a:gd name="connsiteX1391" fmla="*/ 1055000 w 2456506"/>
              <a:gd name="connsiteY1391" fmla="*/ 2060564 h 2440105"/>
              <a:gd name="connsiteX1392" fmla="*/ 1002561 w 2456506"/>
              <a:gd name="connsiteY1392" fmla="*/ 1969548 h 2440105"/>
              <a:gd name="connsiteX1393" fmla="*/ 1005795 w 2456506"/>
              <a:gd name="connsiteY1393" fmla="*/ 1963311 h 2440105"/>
              <a:gd name="connsiteX1394" fmla="*/ 1005795 w 2456506"/>
              <a:gd name="connsiteY1394" fmla="*/ 1963311 h 2440105"/>
              <a:gd name="connsiteX1395" fmla="*/ 1002561 w 2456506"/>
              <a:gd name="connsiteY1395" fmla="*/ 1957074 h 2440105"/>
              <a:gd name="connsiteX1396" fmla="*/ 1001175 w 2456506"/>
              <a:gd name="connsiteY1396" fmla="*/ 1956381 h 2440105"/>
              <a:gd name="connsiteX1397" fmla="*/ 997941 w 2456506"/>
              <a:gd name="connsiteY1397" fmla="*/ 1955688 h 2440105"/>
              <a:gd name="connsiteX1398" fmla="*/ 990318 w 2456506"/>
              <a:gd name="connsiteY1398" fmla="*/ 1962618 h 2440105"/>
              <a:gd name="connsiteX1399" fmla="*/ 873430 w 2456506"/>
              <a:gd name="connsiteY1399" fmla="*/ 1962618 h 2440105"/>
              <a:gd name="connsiteX1400" fmla="*/ 865806 w 2456506"/>
              <a:gd name="connsiteY1400" fmla="*/ 1955688 h 2440105"/>
              <a:gd name="connsiteX1401" fmla="*/ 862572 w 2456506"/>
              <a:gd name="connsiteY1401" fmla="*/ 1956381 h 2440105"/>
              <a:gd name="connsiteX1402" fmla="*/ 804128 w 2456506"/>
              <a:gd name="connsiteY1402" fmla="*/ 1855201 h 2440105"/>
              <a:gd name="connsiteX1403" fmla="*/ 807362 w 2456506"/>
              <a:gd name="connsiteY1403" fmla="*/ 1848964 h 2440105"/>
              <a:gd name="connsiteX1404" fmla="*/ 806669 w 2456506"/>
              <a:gd name="connsiteY1404" fmla="*/ 1845960 h 2440105"/>
              <a:gd name="connsiteX1405" fmla="*/ 804128 w 2456506"/>
              <a:gd name="connsiteY1405" fmla="*/ 1842726 h 2440105"/>
              <a:gd name="connsiteX1406" fmla="*/ 856797 w 2456506"/>
              <a:gd name="connsiteY1406" fmla="*/ 1751479 h 2440105"/>
              <a:gd name="connsiteX1407" fmla="*/ 866499 w 2456506"/>
              <a:gd name="connsiteY1407" fmla="*/ 1754021 h 2440105"/>
              <a:gd name="connsiteX1408" fmla="*/ 885904 w 2456506"/>
              <a:gd name="connsiteY1408" fmla="*/ 1735309 h 2440105"/>
              <a:gd name="connsiteX1409" fmla="*/ 990087 w 2456506"/>
              <a:gd name="connsiteY1409" fmla="*/ 1735309 h 2440105"/>
              <a:gd name="connsiteX1410" fmla="*/ 997710 w 2456506"/>
              <a:gd name="connsiteY1410" fmla="*/ 1742239 h 2440105"/>
              <a:gd name="connsiteX1411" fmla="*/ 998403 w 2456506"/>
              <a:gd name="connsiteY1411" fmla="*/ 1742239 h 2440105"/>
              <a:gd name="connsiteX1412" fmla="*/ 1000713 w 2456506"/>
              <a:gd name="connsiteY1412" fmla="*/ 1741546 h 2440105"/>
              <a:gd name="connsiteX1413" fmla="*/ 1002099 w 2456506"/>
              <a:gd name="connsiteY1413" fmla="*/ 1740853 h 2440105"/>
              <a:gd name="connsiteX1414" fmla="*/ 1005333 w 2456506"/>
              <a:gd name="connsiteY1414" fmla="*/ 1734616 h 2440105"/>
              <a:gd name="connsiteX1415" fmla="*/ 1002099 w 2456506"/>
              <a:gd name="connsiteY1415" fmla="*/ 1728379 h 2440105"/>
              <a:gd name="connsiteX1416" fmla="*/ 1060544 w 2456506"/>
              <a:gd name="connsiteY1416" fmla="*/ 1627199 h 2440105"/>
              <a:gd name="connsiteX1417" fmla="*/ 1062854 w 2456506"/>
              <a:gd name="connsiteY1417" fmla="*/ 1627892 h 2440105"/>
              <a:gd name="connsiteX1418" fmla="*/ 1063547 w 2456506"/>
              <a:gd name="connsiteY1418" fmla="*/ 1627892 h 2440105"/>
              <a:gd name="connsiteX1419" fmla="*/ 1071170 w 2456506"/>
              <a:gd name="connsiteY1419" fmla="*/ 1620962 h 2440105"/>
              <a:gd name="connsiteX1420" fmla="*/ 1188058 w 2456506"/>
              <a:gd name="connsiteY1420" fmla="*/ 1620962 h 2440105"/>
              <a:gd name="connsiteX1421" fmla="*/ 1194989 w 2456506"/>
              <a:gd name="connsiteY1421" fmla="*/ 1627661 h 2440105"/>
              <a:gd name="connsiteX1422" fmla="*/ 1195682 w 2456506"/>
              <a:gd name="connsiteY1422" fmla="*/ 1627661 h 2440105"/>
              <a:gd name="connsiteX1423" fmla="*/ 1198685 w 2456506"/>
              <a:gd name="connsiteY1423" fmla="*/ 1626968 h 2440105"/>
              <a:gd name="connsiteX1424" fmla="*/ 1257129 w 2456506"/>
              <a:gd name="connsiteY1424" fmla="*/ 1728148 h 2440105"/>
              <a:gd name="connsiteX1425" fmla="*/ 1253895 w 2456506"/>
              <a:gd name="connsiteY1425" fmla="*/ 1734385 h 2440105"/>
              <a:gd name="connsiteX1426" fmla="*/ 1257129 w 2456506"/>
              <a:gd name="connsiteY1426" fmla="*/ 1740622 h 2440105"/>
              <a:gd name="connsiteX1427" fmla="*/ 1214855 w 2456506"/>
              <a:gd name="connsiteY1427" fmla="*/ 1813851 h 2440105"/>
              <a:gd name="connsiteX1428" fmla="*/ 1198685 w 2456506"/>
              <a:gd name="connsiteY1428" fmla="*/ 1841802 h 2440105"/>
              <a:gd name="connsiteX1429" fmla="*/ 1195682 w 2456506"/>
              <a:gd name="connsiteY1429" fmla="*/ 1841109 h 2440105"/>
              <a:gd name="connsiteX1430" fmla="*/ 1188058 w 2456506"/>
              <a:gd name="connsiteY1430" fmla="*/ 1848040 h 2440105"/>
              <a:gd name="connsiteX1431" fmla="*/ 1188058 w 2456506"/>
              <a:gd name="connsiteY1431" fmla="*/ 1849657 h 2440105"/>
              <a:gd name="connsiteX1432" fmla="*/ 1194757 w 2456506"/>
              <a:gd name="connsiteY1432" fmla="*/ 1856356 h 2440105"/>
              <a:gd name="connsiteX1433" fmla="*/ 1195451 w 2456506"/>
              <a:gd name="connsiteY1433" fmla="*/ 1856356 h 2440105"/>
              <a:gd name="connsiteX1434" fmla="*/ 1196144 w 2456506"/>
              <a:gd name="connsiteY1434" fmla="*/ 1856356 h 2440105"/>
              <a:gd name="connsiteX1435" fmla="*/ 1198454 w 2456506"/>
              <a:gd name="connsiteY1435" fmla="*/ 1855663 h 2440105"/>
              <a:gd name="connsiteX1436" fmla="*/ 1256898 w 2456506"/>
              <a:gd name="connsiteY1436" fmla="*/ 1956843 h 2440105"/>
              <a:gd name="connsiteX1437" fmla="*/ 1253664 w 2456506"/>
              <a:gd name="connsiteY1437" fmla="*/ 1963080 h 2440105"/>
              <a:gd name="connsiteX1438" fmla="*/ 1256436 w 2456506"/>
              <a:gd name="connsiteY1438" fmla="*/ 1968855 h 2440105"/>
              <a:gd name="connsiteX1439" fmla="*/ 1453714 w 2456506"/>
              <a:gd name="connsiteY1439" fmla="*/ 1854046 h 2440105"/>
              <a:gd name="connsiteX1440" fmla="*/ 1455100 w 2456506"/>
              <a:gd name="connsiteY1440" fmla="*/ 1855432 h 2440105"/>
              <a:gd name="connsiteX1441" fmla="*/ 1396656 w 2456506"/>
              <a:gd name="connsiteY1441" fmla="*/ 1956612 h 2440105"/>
              <a:gd name="connsiteX1442" fmla="*/ 1393422 w 2456506"/>
              <a:gd name="connsiteY1442" fmla="*/ 1955919 h 2440105"/>
              <a:gd name="connsiteX1443" fmla="*/ 1385799 w 2456506"/>
              <a:gd name="connsiteY1443" fmla="*/ 1962849 h 2440105"/>
              <a:gd name="connsiteX1444" fmla="*/ 1268910 w 2456506"/>
              <a:gd name="connsiteY1444" fmla="*/ 1962849 h 2440105"/>
              <a:gd name="connsiteX1445" fmla="*/ 1267986 w 2456506"/>
              <a:gd name="connsiteY1445" fmla="*/ 1960077 h 2440105"/>
              <a:gd name="connsiteX1446" fmla="*/ 1261287 w 2456506"/>
              <a:gd name="connsiteY1446" fmla="*/ 1956150 h 2440105"/>
              <a:gd name="connsiteX1447" fmla="*/ 1258284 w 2456506"/>
              <a:gd name="connsiteY1447" fmla="*/ 1956843 h 2440105"/>
              <a:gd name="connsiteX1448" fmla="*/ 1199840 w 2456506"/>
              <a:gd name="connsiteY1448" fmla="*/ 1855663 h 2440105"/>
              <a:gd name="connsiteX1449" fmla="*/ 1203074 w 2456506"/>
              <a:gd name="connsiteY1449" fmla="*/ 1849425 h 2440105"/>
              <a:gd name="connsiteX1450" fmla="*/ 1199840 w 2456506"/>
              <a:gd name="connsiteY1450" fmla="*/ 1843188 h 2440105"/>
              <a:gd name="connsiteX1451" fmla="*/ 1258284 w 2456506"/>
              <a:gd name="connsiteY1451" fmla="*/ 1742008 h 2440105"/>
              <a:gd name="connsiteX1452" fmla="*/ 1261287 w 2456506"/>
              <a:gd name="connsiteY1452" fmla="*/ 1742701 h 2440105"/>
              <a:gd name="connsiteX1453" fmla="*/ 1268910 w 2456506"/>
              <a:gd name="connsiteY1453" fmla="*/ 1735771 h 2440105"/>
              <a:gd name="connsiteX1454" fmla="*/ 1373786 w 2456506"/>
              <a:gd name="connsiteY1454" fmla="*/ 1735771 h 2440105"/>
              <a:gd name="connsiteX1455" fmla="*/ 1393191 w 2456506"/>
              <a:gd name="connsiteY1455" fmla="*/ 1754482 h 2440105"/>
              <a:gd name="connsiteX1456" fmla="*/ 1402200 w 2456506"/>
              <a:gd name="connsiteY1456" fmla="*/ 1752172 h 2440105"/>
              <a:gd name="connsiteX1457" fmla="*/ 1454638 w 2456506"/>
              <a:gd name="connsiteY1457" fmla="*/ 1842957 h 2440105"/>
              <a:gd name="connsiteX1458" fmla="*/ 1451404 w 2456506"/>
              <a:gd name="connsiteY1458" fmla="*/ 1849194 h 2440105"/>
              <a:gd name="connsiteX1459" fmla="*/ 1453252 w 2456506"/>
              <a:gd name="connsiteY1459" fmla="*/ 1854046 h 2440105"/>
              <a:gd name="connsiteX1460" fmla="*/ 1979943 w 2456506"/>
              <a:gd name="connsiteY1460" fmla="*/ 1849888 h 2440105"/>
              <a:gd name="connsiteX1461" fmla="*/ 1987566 w 2456506"/>
              <a:gd name="connsiteY1461" fmla="*/ 1856818 h 2440105"/>
              <a:gd name="connsiteX1462" fmla="*/ 1990570 w 2456506"/>
              <a:gd name="connsiteY1462" fmla="*/ 1856125 h 2440105"/>
              <a:gd name="connsiteX1463" fmla="*/ 2049014 w 2456506"/>
              <a:gd name="connsiteY1463" fmla="*/ 1957305 h 2440105"/>
              <a:gd name="connsiteX1464" fmla="*/ 2045780 w 2456506"/>
              <a:gd name="connsiteY1464" fmla="*/ 1963542 h 2440105"/>
              <a:gd name="connsiteX1465" fmla="*/ 2049014 w 2456506"/>
              <a:gd name="connsiteY1465" fmla="*/ 1969779 h 2440105"/>
              <a:gd name="connsiteX1466" fmla="*/ 1996576 w 2456506"/>
              <a:gd name="connsiteY1466" fmla="*/ 2060564 h 2440105"/>
              <a:gd name="connsiteX1467" fmla="*/ 1989183 w 2456506"/>
              <a:gd name="connsiteY1467" fmla="*/ 2059178 h 2440105"/>
              <a:gd name="connsiteX1468" fmla="*/ 1969779 w 2456506"/>
              <a:gd name="connsiteY1468" fmla="*/ 2077427 h 2440105"/>
              <a:gd name="connsiteX1469" fmla="*/ 1863055 w 2456506"/>
              <a:gd name="connsiteY1469" fmla="*/ 2077427 h 2440105"/>
              <a:gd name="connsiteX1470" fmla="*/ 1855432 w 2456506"/>
              <a:gd name="connsiteY1470" fmla="*/ 2070497 h 2440105"/>
              <a:gd name="connsiteX1471" fmla="*/ 1852429 w 2456506"/>
              <a:gd name="connsiteY1471" fmla="*/ 2071190 h 2440105"/>
              <a:gd name="connsiteX1472" fmla="*/ 1793984 w 2456506"/>
              <a:gd name="connsiteY1472" fmla="*/ 1970010 h 2440105"/>
              <a:gd name="connsiteX1473" fmla="*/ 1797218 w 2456506"/>
              <a:gd name="connsiteY1473" fmla="*/ 1963773 h 2440105"/>
              <a:gd name="connsiteX1474" fmla="*/ 1793984 w 2456506"/>
              <a:gd name="connsiteY1474" fmla="*/ 1957536 h 2440105"/>
              <a:gd name="connsiteX1475" fmla="*/ 1852429 w 2456506"/>
              <a:gd name="connsiteY1475" fmla="*/ 1856356 h 2440105"/>
              <a:gd name="connsiteX1476" fmla="*/ 1855663 w 2456506"/>
              <a:gd name="connsiteY1476" fmla="*/ 1857049 h 2440105"/>
              <a:gd name="connsiteX1477" fmla="*/ 1863286 w 2456506"/>
              <a:gd name="connsiteY1477" fmla="*/ 1850118 h 2440105"/>
              <a:gd name="connsiteX1478" fmla="*/ 1980174 w 2456506"/>
              <a:gd name="connsiteY1478" fmla="*/ 1850118 h 2440105"/>
              <a:gd name="connsiteX1479" fmla="*/ 1849656 w 2456506"/>
              <a:gd name="connsiteY1479" fmla="*/ 1854046 h 2440105"/>
              <a:gd name="connsiteX1480" fmla="*/ 1851043 w 2456506"/>
              <a:gd name="connsiteY1480" fmla="*/ 1855432 h 2440105"/>
              <a:gd name="connsiteX1481" fmla="*/ 1792598 w 2456506"/>
              <a:gd name="connsiteY1481" fmla="*/ 1956612 h 2440105"/>
              <a:gd name="connsiteX1482" fmla="*/ 1789595 w 2456506"/>
              <a:gd name="connsiteY1482" fmla="*/ 1955919 h 2440105"/>
              <a:gd name="connsiteX1483" fmla="*/ 1781972 w 2456506"/>
              <a:gd name="connsiteY1483" fmla="*/ 1962849 h 2440105"/>
              <a:gd name="connsiteX1484" fmla="*/ 1665084 w 2456506"/>
              <a:gd name="connsiteY1484" fmla="*/ 1962849 h 2440105"/>
              <a:gd name="connsiteX1485" fmla="*/ 1657460 w 2456506"/>
              <a:gd name="connsiteY1485" fmla="*/ 1955919 h 2440105"/>
              <a:gd name="connsiteX1486" fmla="*/ 1654457 w 2456506"/>
              <a:gd name="connsiteY1486" fmla="*/ 1956612 h 2440105"/>
              <a:gd name="connsiteX1487" fmla="*/ 1602019 w 2456506"/>
              <a:gd name="connsiteY1487" fmla="*/ 1865827 h 2440105"/>
              <a:gd name="connsiteX1488" fmla="*/ 1611028 w 2456506"/>
              <a:gd name="connsiteY1488" fmla="*/ 1849425 h 2440105"/>
              <a:gd name="connsiteX1489" fmla="*/ 1602019 w 2456506"/>
              <a:gd name="connsiteY1489" fmla="*/ 1833024 h 2440105"/>
              <a:gd name="connsiteX1490" fmla="*/ 1654457 w 2456506"/>
              <a:gd name="connsiteY1490" fmla="*/ 1742008 h 2440105"/>
              <a:gd name="connsiteX1491" fmla="*/ 1657460 w 2456506"/>
              <a:gd name="connsiteY1491" fmla="*/ 1742701 h 2440105"/>
              <a:gd name="connsiteX1492" fmla="*/ 1662311 w 2456506"/>
              <a:gd name="connsiteY1492" fmla="*/ 1740853 h 2440105"/>
              <a:gd name="connsiteX1493" fmla="*/ 1665084 w 2456506"/>
              <a:gd name="connsiteY1493" fmla="*/ 1735771 h 2440105"/>
              <a:gd name="connsiteX1494" fmla="*/ 1781972 w 2456506"/>
              <a:gd name="connsiteY1494" fmla="*/ 1735771 h 2440105"/>
              <a:gd name="connsiteX1495" fmla="*/ 1783358 w 2456506"/>
              <a:gd name="connsiteY1495" fmla="*/ 1739467 h 2440105"/>
              <a:gd name="connsiteX1496" fmla="*/ 1789595 w 2456506"/>
              <a:gd name="connsiteY1496" fmla="*/ 1742701 h 2440105"/>
              <a:gd name="connsiteX1497" fmla="*/ 1792598 w 2456506"/>
              <a:gd name="connsiteY1497" fmla="*/ 1742008 h 2440105"/>
              <a:gd name="connsiteX1498" fmla="*/ 1851043 w 2456506"/>
              <a:gd name="connsiteY1498" fmla="*/ 1843188 h 2440105"/>
              <a:gd name="connsiteX1499" fmla="*/ 1847808 w 2456506"/>
              <a:gd name="connsiteY1499" fmla="*/ 1849425 h 2440105"/>
              <a:gd name="connsiteX1500" fmla="*/ 1849656 w 2456506"/>
              <a:gd name="connsiteY1500" fmla="*/ 1854277 h 2440105"/>
              <a:gd name="connsiteX1501" fmla="*/ 2049014 w 2456506"/>
              <a:gd name="connsiteY1501" fmla="*/ 1741084 h 2440105"/>
              <a:gd name="connsiteX1502" fmla="*/ 1990570 w 2456506"/>
              <a:gd name="connsiteY1502" fmla="*/ 1842264 h 2440105"/>
              <a:gd name="connsiteX1503" fmla="*/ 1987566 w 2456506"/>
              <a:gd name="connsiteY1503" fmla="*/ 1841571 h 2440105"/>
              <a:gd name="connsiteX1504" fmla="*/ 1983870 w 2456506"/>
              <a:gd name="connsiteY1504" fmla="*/ 1842495 h 2440105"/>
              <a:gd name="connsiteX1505" fmla="*/ 1979943 w 2456506"/>
              <a:gd name="connsiteY1505" fmla="*/ 1848501 h 2440105"/>
              <a:gd name="connsiteX1506" fmla="*/ 1863055 w 2456506"/>
              <a:gd name="connsiteY1506" fmla="*/ 1848501 h 2440105"/>
              <a:gd name="connsiteX1507" fmla="*/ 1862131 w 2456506"/>
              <a:gd name="connsiteY1507" fmla="*/ 1845498 h 2440105"/>
              <a:gd name="connsiteX1508" fmla="*/ 1855663 w 2456506"/>
              <a:gd name="connsiteY1508" fmla="*/ 1841802 h 2440105"/>
              <a:gd name="connsiteX1509" fmla="*/ 1852660 w 2456506"/>
              <a:gd name="connsiteY1509" fmla="*/ 1842495 h 2440105"/>
              <a:gd name="connsiteX1510" fmla="*/ 1794215 w 2456506"/>
              <a:gd name="connsiteY1510" fmla="*/ 1741315 h 2440105"/>
              <a:gd name="connsiteX1511" fmla="*/ 1797449 w 2456506"/>
              <a:gd name="connsiteY1511" fmla="*/ 1735078 h 2440105"/>
              <a:gd name="connsiteX1512" fmla="*/ 1797449 w 2456506"/>
              <a:gd name="connsiteY1512" fmla="*/ 1735078 h 2440105"/>
              <a:gd name="connsiteX1513" fmla="*/ 1794215 w 2456506"/>
              <a:gd name="connsiteY1513" fmla="*/ 1728841 h 2440105"/>
              <a:gd name="connsiteX1514" fmla="*/ 1852660 w 2456506"/>
              <a:gd name="connsiteY1514" fmla="*/ 1627661 h 2440105"/>
              <a:gd name="connsiteX1515" fmla="*/ 1855663 w 2456506"/>
              <a:gd name="connsiteY1515" fmla="*/ 1628354 h 2440105"/>
              <a:gd name="connsiteX1516" fmla="*/ 1863286 w 2456506"/>
              <a:gd name="connsiteY1516" fmla="*/ 1621424 h 2440105"/>
              <a:gd name="connsiteX1517" fmla="*/ 1980174 w 2456506"/>
              <a:gd name="connsiteY1517" fmla="*/ 1621424 h 2440105"/>
              <a:gd name="connsiteX1518" fmla="*/ 1981098 w 2456506"/>
              <a:gd name="connsiteY1518" fmla="*/ 1624196 h 2440105"/>
              <a:gd name="connsiteX1519" fmla="*/ 1984794 w 2456506"/>
              <a:gd name="connsiteY1519" fmla="*/ 1627661 h 2440105"/>
              <a:gd name="connsiteX1520" fmla="*/ 1987797 w 2456506"/>
              <a:gd name="connsiteY1520" fmla="*/ 1628354 h 2440105"/>
              <a:gd name="connsiteX1521" fmla="*/ 1990800 w 2456506"/>
              <a:gd name="connsiteY1521" fmla="*/ 1627661 h 2440105"/>
              <a:gd name="connsiteX1522" fmla="*/ 2049245 w 2456506"/>
              <a:gd name="connsiteY1522" fmla="*/ 1728841 h 2440105"/>
              <a:gd name="connsiteX1523" fmla="*/ 2046011 w 2456506"/>
              <a:gd name="connsiteY1523" fmla="*/ 1735078 h 2440105"/>
              <a:gd name="connsiteX1524" fmla="*/ 2049245 w 2456506"/>
              <a:gd name="connsiteY1524" fmla="*/ 1741315 h 2440105"/>
              <a:gd name="connsiteX1525" fmla="*/ 2246985 w 2456506"/>
              <a:gd name="connsiteY1525" fmla="*/ 1626737 h 2440105"/>
              <a:gd name="connsiteX1526" fmla="*/ 2194547 w 2456506"/>
              <a:gd name="connsiteY1526" fmla="*/ 1717522 h 2440105"/>
              <a:gd name="connsiteX1527" fmla="*/ 2186231 w 2456506"/>
              <a:gd name="connsiteY1527" fmla="*/ 1715674 h 2440105"/>
              <a:gd name="connsiteX1528" fmla="*/ 2166826 w 2456506"/>
              <a:gd name="connsiteY1528" fmla="*/ 1734154 h 2440105"/>
              <a:gd name="connsiteX1529" fmla="*/ 2061257 w 2456506"/>
              <a:gd name="connsiteY1529" fmla="*/ 1734154 h 2440105"/>
              <a:gd name="connsiteX1530" fmla="*/ 2056637 w 2456506"/>
              <a:gd name="connsiteY1530" fmla="*/ 1727917 h 2440105"/>
              <a:gd name="connsiteX1531" fmla="*/ 2053634 w 2456506"/>
              <a:gd name="connsiteY1531" fmla="*/ 1727224 h 2440105"/>
              <a:gd name="connsiteX1532" fmla="*/ 2050631 w 2456506"/>
              <a:gd name="connsiteY1532" fmla="*/ 1727917 h 2440105"/>
              <a:gd name="connsiteX1533" fmla="*/ 1992187 w 2456506"/>
              <a:gd name="connsiteY1533" fmla="*/ 1626737 h 2440105"/>
              <a:gd name="connsiteX1534" fmla="*/ 1995421 w 2456506"/>
              <a:gd name="connsiteY1534" fmla="*/ 1620500 h 2440105"/>
              <a:gd name="connsiteX1535" fmla="*/ 1992187 w 2456506"/>
              <a:gd name="connsiteY1535" fmla="*/ 1614262 h 2440105"/>
              <a:gd name="connsiteX1536" fmla="*/ 2050631 w 2456506"/>
              <a:gd name="connsiteY1536" fmla="*/ 1513082 h 2440105"/>
              <a:gd name="connsiteX1537" fmla="*/ 2050631 w 2456506"/>
              <a:gd name="connsiteY1537" fmla="*/ 1513082 h 2440105"/>
              <a:gd name="connsiteX1538" fmla="*/ 2053634 w 2456506"/>
              <a:gd name="connsiteY1538" fmla="*/ 1513775 h 2440105"/>
              <a:gd name="connsiteX1539" fmla="*/ 2061257 w 2456506"/>
              <a:gd name="connsiteY1539" fmla="*/ 1506845 h 2440105"/>
              <a:gd name="connsiteX1540" fmla="*/ 2178145 w 2456506"/>
              <a:gd name="connsiteY1540" fmla="*/ 1506845 h 2440105"/>
              <a:gd name="connsiteX1541" fmla="*/ 2182766 w 2456506"/>
              <a:gd name="connsiteY1541" fmla="*/ 1513082 h 2440105"/>
              <a:gd name="connsiteX1542" fmla="*/ 2185769 w 2456506"/>
              <a:gd name="connsiteY1542" fmla="*/ 1513775 h 2440105"/>
              <a:gd name="connsiteX1543" fmla="*/ 2188772 w 2456506"/>
              <a:gd name="connsiteY1543" fmla="*/ 1513082 h 2440105"/>
              <a:gd name="connsiteX1544" fmla="*/ 2247216 w 2456506"/>
              <a:gd name="connsiteY1544" fmla="*/ 1614262 h 2440105"/>
              <a:gd name="connsiteX1545" fmla="*/ 2243982 w 2456506"/>
              <a:gd name="connsiteY1545" fmla="*/ 1620500 h 2440105"/>
              <a:gd name="connsiteX1546" fmla="*/ 2247216 w 2456506"/>
              <a:gd name="connsiteY1546" fmla="*/ 1626737 h 2440105"/>
              <a:gd name="connsiteX1547" fmla="*/ 2444956 w 2456506"/>
              <a:gd name="connsiteY1547" fmla="*/ 1500146 h 2440105"/>
              <a:gd name="connsiteX1548" fmla="*/ 2441722 w 2456506"/>
              <a:gd name="connsiteY1548" fmla="*/ 1506383 h 2440105"/>
              <a:gd name="connsiteX1549" fmla="*/ 2444956 w 2456506"/>
              <a:gd name="connsiteY1549" fmla="*/ 1512620 h 2440105"/>
              <a:gd name="connsiteX1550" fmla="*/ 2386512 w 2456506"/>
              <a:gd name="connsiteY1550" fmla="*/ 1613801 h 2440105"/>
              <a:gd name="connsiteX1551" fmla="*/ 2383278 w 2456506"/>
              <a:gd name="connsiteY1551" fmla="*/ 1613108 h 2440105"/>
              <a:gd name="connsiteX1552" fmla="*/ 2375655 w 2456506"/>
              <a:gd name="connsiteY1552" fmla="*/ 1620038 h 2440105"/>
              <a:gd name="connsiteX1553" fmla="*/ 2258766 w 2456506"/>
              <a:gd name="connsiteY1553" fmla="*/ 1620038 h 2440105"/>
              <a:gd name="connsiteX1554" fmla="*/ 2254146 w 2456506"/>
              <a:gd name="connsiteY1554" fmla="*/ 1613801 h 2440105"/>
              <a:gd name="connsiteX1555" fmla="*/ 2251143 w 2456506"/>
              <a:gd name="connsiteY1555" fmla="*/ 1613108 h 2440105"/>
              <a:gd name="connsiteX1556" fmla="*/ 2248140 w 2456506"/>
              <a:gd name="connsiteY1556" fmla="*/ 1613801 h 2440105"/>
              <a:gd name="connsiteX1557" fmla="*/ 2189696 w 2456506"/>
              <a:gd name="connsiteY1557" fmla="*/ 1512620 h 2440105"/>
              <a:gd name="connsiteX1558" fmla="*/ 2192930 w 2456506"/>
              <a:gd name="connsiteY1558" fmla="*/ 1506383 h 2440105"/>
              <a:gd name="connsiteX1559" fmla="*/ 2189696 w 2456506"/>
              <a:gd name="connsiteY1559" fmla="*/ 1500146 h 2440105"/>
              <a:gd name="connsiteX1560" fmla="*/ 2248140 w 2456506"/>
              <a:gd name="connsiteY1560" fmla="*/ 1398966 h 2440105"/>
              <a:gd name="connsiteX1561" fmla="*/ 2251374 w 2456506"/>
              <a:gd name="connsiteY1561" fmla="*/ 1399659 h 2440105"/>
              <a:gd name="connsiteX1562" fmla="*/ 2258997 w 2456506"/>
              <a:gd name="connsiteY1562" fmla="*/ 1392729 h 2440105"/>
              <a:gd name="connsiteX1563" fmla="*/ 2364335 w 2456506"/>
              <a:gd name="connsiteY1563" fmla="*/ 1392729 h 2440105"/>
              <a:gd name="connsiteX1564" fmla="*/ 2383740 w 2456506"/>
              <a:gd name="connsiteY1564" fmla="*/ 1411440 h 2440105"/>
              <a:gd name="connsiteX1565" fmla="*/ 2392518 w 2456506"/>
              <a:gd name="connsiteY1565" fmla="*/ 1409361 h 2440105"/>
              <a:gd name="connsiteX1566" fmla="*/ 2444956 w 2456506"/>
              <a:gd name="connsiteY1566" fmla="*/ 1500146 h 2440105"/>
              <a:gd name="connsiteX1567" fmla="*/ 2177914 w 2456506"/>
              <a:gd name="connsiteY1567" fmla="*/ 1278612 h 2440105"/>
              <a:gd name="connsiteX1568" fmla="*/ 2185538 w 2456506"/>
              <a:gd name="connsiteY1568" fmla="*/ 1285542 h 2440105"/>
              <a:gd name="connsiteX1569" fmla="*/ 2188541 w 2456506"/>
              <a:gd name="connsiteY1569" fmla="*/ 1284849 h 2440105"/>
              <a:gd name="connsiteX1570" fmla="*/ 2246985 w 2456506"/>
              <a:gd name="connsiteY1570" fmla="*/ 1386030 h 2440105"/>
              <a:gd name="connsiteX1571" fmla="*/ 2243751 w 2456506"/>
              <a:gd name="connsiteY1571" fmla="*/ 1392267 h 2440105"/>
              <a:gd name="connsiteX1572" fmla="*/ 2246985 w 2456506"/>
              <a:gd name="connsiteY1572" fmla="*/ 1398504 h 2440105"/>
              <a:gd name="connsiteX1573" fmla="*/ 2188541 w 2456506"/>
              <a:gd name="connsiteY1573" fmla="*/ 1499684 h 2440105"/>
              <a:gd name="connsiteX1574" fmla="*/ 2188541 w 2456506"/>
              <a:gd name="connsiteY1574" fmla="*/ 1499684 h 2440105"/>
              <a:gd name="connsiteX1575" fmla="*/ 2185538 w 2456506"/>
              <a:gd name="connsiteY1575" fmla="*/ 1498991 h 2440105"/>
              <a:gd name="connsiteX1576" fmla="*/ 2177914 w 2456506"/>
              <a:gd name="connsiteY1576" fmla="*/ 1505921 h 2440105"/>
              <a:gd name="connsiteX1577" fmla="*/ 2061026 w 2456506"/>
              <a:gd name="connsiteY1577" fmla="*/ 1505921 h 2440105"/>
              <a:gd name="connsiteX1578" fmla="*/ 2057099 w 2456506"/>
              <a:gd name="connsiteY1578" fmla="*/ 1499915 h 2440105"/>
              <a:gd name="connsiteX1579" fmla="*/ 2053403 w 2456506"/>
              <a:gd name="connsiteY1579" fmla="*/ 1498991 h 2440105"/>
              <a:gd name="connsiteX1580" fmla="*/ 2050400 w 2456506"/>
              <a:gd name="connsiteY1580" fmla="*/ 1499684 h 2440105"/>
              <a:gd name="connsiteX1581" fmla="*/ 1991955 w 2456506"/>
              <a:gd name="connsiteY1581" fmla="*/ 1398504 h 2440105"/>
              <a:gd name="connsiteX1582" fmla="*/ 1995190 w 2456506"/>
              <a:gd name="connsiteY1582" fmla="*/ 1392267 h 2440105"/>
              <a:gd name="connsiteX1583" fmla="*/ 1995190 w 2456506"/>
              <a:gd name="connsiteY1583" fmla="*/ 1392267 h 2440105"/>
              <a:gd name="connsiteX1584" fmla="*/ 1991955 w 2456506"/>
              <a:gd name="connsiteY1584" fmla="*/ 1386030 h 2440105"/>
              <a:gd name="connsiteX1585" fmla="*/ 2050400 w 2456506"/>
              <a:gd name="connsiteY1585" fmla="*/ 1284849 h 2440105"/>
              <a:gd name="connsiteX1586" fmla="*/ 2053403 w 2456506"/>
              <a:gd name="connsiteY1586" fmla="*/ 1285542 h 2440105"/>
              <a:gd name="connsiteX1587" fmla="*/ 2061026 w 2456506"/>
              <a:gd name="connsiteY1587" fmla="*/ 1278612 h 2440105"/>
              <a:gd name="connsiteX1588" fmla="*/ 2177914 w 2456506"/>
              <a:gd name="connsiteY1588" fmla="*/ 1278612 h 2440105"/>
              <a:gd name="connsiteX1589" fmla="*/ 1979943 w 2456506"/>
              <a:gd name="connsiteY1589" fmla="*/ 1164265 h 2440105"/>
              <a:gd name="connsiteX1590" fmla="*/ 1980636 w 2456506"/>
              <a:gd name="connsiteY1590" fmla="*/ 1166575 h 2440105"/>
              <a:gd name="connsiteX1591" fmla="*/ 1987566 w 2456506"/>
              <a:gd name="connsiteY1591" fmla="*/ 1171195 h 2440105"/>
              <a:gd name="connsiteX1592" fmla="*/ 1990570 w 2456506"/>
              <a:gd name="connsiteY1592" fmla="*/ 1170502 h 2440105"/>
              <a:gd name="connsiteX1593" fmla="*/ 2049014 w 2456506"/>
              <a:gd name="connsiteY1593" fmla="*/ 1271682 h 2440105"/>
              <a:gd name="connsiteX1594" fmla="*/ 2045780 w 2456506"/>
              <a:gd name="connsiteY1594" fmla="*/ 1277919 h 2440105"/>
              <a:gd name="connsiteX1595" fmla="*/ 2048552 w 2456506"/>
              <a:gd name="connsiteY1595" fmla="*/ 1283694 h 2440105"/>
              <a:gd name="connsiteX1596" fmla="*/ 2049014 w 2456506"/>
              <a:gd name="connsiteY1596" fmla="*/ 1283925 h 2440105"/>
              <a:gd name="connsiteX1597" fmla="*/ 1990570 w 2456506"/>
              <a:gd name="connsiteY1597" fmla="*/ 1385106 h 2440105"/>
              <a:gd name="connsiteX1598" fmla="*/ 1987566 w 2456506"/>
              <a:gd name="connsiteY1598" fmla="*/ 1384413 h 2440105"/>
              <a:gd name="connsiteX1599" fmla="*/ 1979943 w 2456506"/>
              <a:gd name="connsiteY1599" fmla="*/ 1391343 h 2440105"/>
              <a:gd name="connsiteX1600" fmla="*/ 1863055 w 2456506"/>
              <a:gd name="connsiteY1600" fmla="*/ 1391343 h 2440105"/>
              <a:gd name="connsiteX1601" fmla="*/ 1855432 w 2456506"/>
              <a:gd name="connsiteY1601" fmla="*/ 1384413 h 2440105"/>
              <a:gd name="connsiteX1602" fmla="*/ 1855432 w 2456506"/>
              <a:gd name="connsiteY1602" fmla="*/ 1384413 h 2440105"/>
              <a:gd name="connsiteX1603" fmla="*/ 1852429 w 2456506"/>
              <a:gd name="connsiteY1603" fmla="*/ 1385106 h 2440105"/>
              <a:gd name="connsiteX1604" fmla="*/ 1793984 w 2456506"/>
              <a:gd name="connsiteY1604" fmla="*/ 1283925 h 2440105"/>
              <a:gd name="connsiteX1605" fmla="*/ 1797218 w 2456506"/>
              <a:gd name="connsiteY1605" fmla="*/ 1277688 h 2440105"/>
              <a:gd name="connsiteX1606" fmla="*/ 1796525 w 2456506"/>
              <a:gd name="connsiteY1606" fmla="*/ 1274685 h 2440105"/>
              <a:gd name="connsiteX1607" fmla="*/ 1793984 w 2456506"/>
              <a:gd name="connsiteY1607" fmla="*/ 1271451 h 2440105"/>
              <a:gd name="connsiteX1608" fmla="*/ 1852429 w 2456506"/>
              <a:gd name="connsiteY1608" fmla="*/ 1170271 h 2440105"/>
              <a:gd name="connsiteX1609" fmla="*/ 1855432 w 2456506"/>
              <a:gd name="connsiteY1609" fmla="*/ 1170964 h 2440105"/>
              <a:gd name="connsiteX1610" fmla="*/ 1863055 w 2456506"/>
              <a:gd name="connsiteY1610" fmla="*/ 1164034 h 2440105"/>
              <a:gd name="connsiteX1611" fmla="*/ 1979943 w 2456506"/>
              <a:gd name="connsiteY1611" fmla="*/ 1164034 h 2440105"/>
              <a:gd name="connsiteX1612" fmla="*/ 1848963 w 2456506"/>
              <a:gd name="connsiteY1612" fmla="*/ 1167037 h 2440105"/>
              <a:gd name="connsiteX1613" fmla="*/ 1851273 w 2456506"/>
              <a:gd name="connsiteY1613" fmla="*/ 1169578 h 2440105"/>
              <a:gd name="connsiteX1614" fmla="*/ 1792829 w 2456506"/>
              <a:gd name="connsiteY1614" fmla="*/ 1270758 h 2440105"/>
              <a:gd name="connsiteX1615" fmla="*/ 1789595 w 2456506"/>
              <a:gd name="connsiteY1615" fmla="*/ 1270065 h 2440105"/>
              <a:gd name="connsiteX1616" fmla="*/ 1781972 w 2456506"/>
              <a:gd name="connsiteY1616" fmla="*/ 1276995 h 2440105"/>
              <a:gd name="connsiteX1617" fmla="*/ 1665084 w 2456506"/>
              <a:gd name="connsiteY1617" fmla="*/ 1276995 h 2440105"/>
              <a:gd name="connsiteX1618" fmla="*/ 1664622 w 2456506"/>
              <a:gd name="connsiteY1618" fmla="*/ 1274916 h 2440105"/>
              <a:gd name="connsiteX1619" fmla="*/ 1657691 w 2456506"/>
              <a:gd name="connsiteY1619" fmla="*/ 1270296 h 2440105"/>
              <a:gd name="connsiteX1620" fmla="*/ 1654688 w 2456506"/>
              <a:gd name="connsiteY1620" fmla="*/ 1270989 h 2440105"/>
              <a:gd name="connsiteX1621" fmla="*/ 1596244 w 2456506"/>
              <a:gd name="connsiteY1621" fmla="*/ 1169809 h 2440105"/>
              <a:gd name="connsiteX1622" fmla="*/ 1599478 w 2456506"/>
              <a:gd name="connsiteY1622" fmla="*/ 1163572 h 2440105"/>
              <a:gd name="connsiteX1623" fmla="*/ 1598785 w 2456506"/>
              <a:gd name="connsiteY1623" fmla="*/ 1160569 h 2440105"/>
              <a:gd name="connsiteX1624" fmla="*/ 1597630 w 2456506"/>
              <a:gd name="connsiteY1624" fmla="*/ 1158721 h 2440105"/>
              <a:gd name="connsiteX1625" fmla="*/ 1596244 w 2456506"/>
              <a:gd name="connsiteY1625" fmla="*/ 1157335 h 2440105"/>
              <a:gd name="connsiteX1626" fmla="*/ 1654688 w 2456506"/>
              <a:gd name="connsiteY1626" fmla="*/ 1056155 h 2440105"/>
              <a:gd name="connsiteX1627" fmla="*/ 1657691 w 2456506"/>
              <a:gd name="connsiteY1627" fmla="*/ 1056848 h 2440105"/>
              <a:gd name="connsiteX1628" fmla="*/ 1664622 w 2456506"/>
              <a:gd name="connsiteY1628" fmla="*/ 1052228 h 2440105"/>
              <a:gd name="connsiteX1629" fmla="*/ 1665084 w 2456506"/>
              <a:gd name="connsiteY1629" fmla="*/ 1049917 h 2440105"/>
              <a:gd name="connsiteX1630" fmla="*/ 1781972 w 2456506"/>
              <a:gd name="connsiteY1630" fmla="*/ 1049917 h 2440105"/>
              <a:gd name="connsiteX1631" fmla="*/ 1782896 w 2456506"/>
              <a:gd name="connsiteY1631" fmla="*/ 1052690 h 2440105"/>
              <a:gd name="connsiteX1632" fmla="*/ 1789595 w 2456506"/>
              <a:gd name="connsiteY1632" fmla="*/ 1056617 h 2440105"/>
              <a:gd name="connsiteX1633" fmla="*/ 1792829 w 2456506"/>
              <a:gd name="connsiteY1633" fmla="*/ 1055924 h 2440105"/>
              <a:gd name="connsiteX1634" fmla="*/ 1851273 w 2456506"/>
              <a:gd name="connsiteY1634" fmla="*/ 1157104 h 2440105"/>
              <a:gd name="connsiteX1635" fmla="*/ 1848039 w 2456506"/>
              <a:gd name="connsiteY1635" fmla="*/ 1163341 h 2440105"/>
              <a:gd name="connsiteX1636" fmla="*/ 1848963 w 2456506"/>
              <a:gd name="connsiteY1636" fmla="*/ 1167037 h 2440105"/>
              <a:gd name="connsiteX1637" fmla="*/ 1980867 w 2456506"/>
              <a:gd name="connsiteY1637" fmla="*/ 938342 h 2440105"/>
              <a:gd name="connsiteX1638" fmla="*/ 1987566 w 2456506"/>
              <a:gd name="connsiteY1638" fmla="*/ 942269 h 2440105"/>
              <a:gd name="connsiteX1639" fmla="*/ 1990800 w 2456506"/>
              <a:gd name="connsiteY1639" fmla="*/ 941576 h 2440105"/>
              <a:gd name="connsiteX1640" fmla="*/ 2043008 w 2456506"/>
              <a:gd name="connsiteY1640" fmla="*/ 1031899 h 2440105"/>
              <a:gd name="connsiteX1641" fmla="*/ 2033767 w 2456506"/>
              <a:gd name="connsiteY1641" fmla="*/ 1048531 h 2440105"/>
              <a:gd name="connsiteX1642" fmla="*/ 2043469 w 2456506"/>
              <a:gd name="connsiteY1642" fmla="*/ 1065395 h 2440105"/>
              <a:gd name="connsiteX1643" fmla="*/ 1991031 w 2456506"/>
              <a:gd name="connsiteY1643" fmla="*/ 1156411 h 2440105"/>
              <a:gd name="connsiteX1644" fmla="*/ 1987797 w 2456506"/>
              <a:gd name="connsiteY1644" fmla="*/ 1155718 h 2440105"/>
              <a:gd name="connsiteX1645" fmla="*/ 1980174 w 2456506"/>
              <a:gd name="connsiteY1645" fmla="*/ 1162648 h 2440105"/>
              <a:gd name="connsiteX1646" fmla="*/ 1863286 w 2456506"/>
              <a:gd name="connsiteY1646" fmla="*/ 1162648 h 2440105"/>
              <a:gd name="connsiteX1647" fmla="*/ 1862362 w 2456506"/>
              <a:gd name="connsiteY1647" fmla="*/ 1159876 h 2440105"/>
              <a:gd name="connsiteX1648" fmla="*/ 1862362 w 2456506"/>
              <a:gd name="connsiteY1648" fmla="*/ 1159876 h 2440105"/>
              <a:gd name="connsiteX1649" fmla="*/ 1855663 w 2456506"/>
              <a:gd name="connsiteY1649" fmla="*/ 1155949 h 2440105"/>
              <a:gd name="connsiteX1650" fmla="*/ 1852429 w 2456506"/>
              <a:gd name="connsiteY1650" fmla="*/ 1156642 h 2440105"/>
              <a:gd name="connsiteX1651" fmla="*/ 1793984 w 2456506"/>
              <a:gd name="connsiteY1651" fmla="*/ 1055462 h 2440105"/>
              <a:gd name="connsiteX1652" fmla="*/ 1797218 w 2456506"/>
              <a:gd name="connsiteY1652" fmla="*/ 1049224 h 2440105"/>
              <a:gd name="connsiteX1653" fmla="*/ 1797218 w 2456506"/>
              <a:gd name="connsiteY1653" fmla="*/ 1049224 h 2440105"/>
              <a:gd name="connsiteX1654" fmla="*/ 1793984 w 2456506"/>
              <a:gd name="connsiteY1654" fmla="*/ 1042987 h 2440105"/>
              <a:gd name="connsiteX1655" fmla="*/ 1846422 w 2456506"/>
              <a:gd name="connsiteY1655" fmla="*/ 952202 h 2440105"/>
              <a:gd name="connsiteX1656" fmla="*/ 1855201 w 2456506"/>
              <a:gd name="connsiteY1656" fmla="*/ 954281 h 2440105"/>
              <a:gd name="connsiteX1657" fmla="*/ 1874605 w 2456506"/>
              <a:gd name="connsiteY1657" fmla="*/ 935801 h 2440105"/>
              <a:gd name="connsiteX1658" fmla="*/ 1979943 w 2456506"/>
              <a:gd name="connsiteY1658" fmla="*/ 935801 h 2440105"/>
              <a:gd name="connsiteX1659" fmla="*/ 1980867 w 2456506"/>
              <a:gd name="connsiteY1659" fmla="*/ 938573 h 2440105"/>
              <a:gd name="connsiteX1660" fmla="*/ 2047628 w 2456506"/>
              <a:gd name="connsiteY1660" fmla="*/ 825381 h 2440105"/>
              <a:gd name="connsiteX1661" fmla="*/ 2049014 w 2456506"/>
              <a:gd name="connsiteY1661" fmla="*/ 826767 h 2440105"/>
              <a:gd name="connsiteX1662" fmla="*/ 1990570 w 2456506"/>
              <a:gd name="connsiteY1662" fmla="*/ 927947 h 2440105"/>
              <a:gd name="connsiteX1663" fmla="*/ 1987335 w 2456506"/>
              <a:gd name="connsiteY1663" fmla="*/ 927254 h 2440105"/>
              <a:gd name="connsiteX1664" fmla="*/ 1979712 w 2456506"/>
              <a:gd name="connsiteY1664" fmla="*/ 934184 h 2440105"/>
              <a:gd name="connsiteX1665" fmla="*/ 1874374 w 2456506"/>
              <a:gd name="connsiteY1665" fmla="*/ 934184 h 2440105"/>
              <a:gd name="connsiteX1666" fmla="*/ 1854970 w 2456506"/>
              <a:gd name="connsiteY1666" fmla="*/ 915242 h 2440105"/>
              <a:gd name="connsiteX1667" fmla="*/ 1846191 w 2456506"/>
              <a:gd name="connsiteY1667" fmla="*/ 917321 h 2440105"/>
              <a:gd name="connsiteX1668" fmla="*/ 1793753 w 2456506"/>
              <a:gd name="connsiteY1668" fmla="*/ 826767 h 2440105"/>
              <a:gd name="connsiteX1669" fmla="*/ 1796987 w 2456506"/>
              <a:gd name="connsiteY1669" fmla="*/ 820530 h 2440105"/>
              <a:gd name="connsiteX1670" fmla="*/ 1796987 w 2456506"/>
              <a:gd name="connsiteY1670" fmla="*/ 820530 h 2440105"/>
              <a:gd name="connsiteX1671" fmla="*/ 1793753 w 2456506"/>
              <a:gd name="connsiteY1671" fmla="*/ 814292 h 2440105"/>
              <a:gd name="connsiteX1672" fmla="*/ 1796756 w 2456506"/>
              <a:gd name="connsiteY1672" fmla="*/ 809210 h 2440105"/>
              <a:gd name="connsiteX1673" fmla="*/ 1852197 w 2456506"/>
              <a:gd name="connsiteY1673" fmla="*/ 713112 h 2440105"/>
              <a:gd name="connsiteX1674" fmla="*/ 1855432 w 2456506"/>
              <a:gd name="connsiteY1674" fmla="*/ 713805 h 2440105"/>
              <a:gd name="connsiteX1675" fmla="*/ 1855432 w 2456506"/>
              <a:gd name="connsiteY1675" fmla="*/ 713805 h 2440105"/>
              <a:gd name="connsiteX1676" fmla="*/ 1863055 w 2456506"/>
              <a:gd name="connsiteY1676" fmla="*/ 706875 h 2440105"/>
              <a:gd name="connsiteX1677" fmla="*/ 1979943 w 2456506"/>
              <a:gd name="connsiteY1677" fmla="*/ 706875 h 2440105"/>
              <a:gd name="connsiteX1678" fmla="*/ 1982022 w 2456506"/>
              <a:gd name="connsiteY1678" fmla="*/ 711495 h 2440105"/>
              <a:gd name="connsiteX1679" fmla="*/ 1987335 w 2456506"/>
              <a:gd name="connsiteY1679" fmla="*/ 713805 h 2440105"/>
              <a:gd name="connsiteX1680" fmla="*/ 1990570 w 2456506"/>
              <a:gd name="connsiteY1680" fmla="*/ 713112 h 2440105"/>
              <a:gd name="connsiteX1681" fmla="*/ 2049014 w 2456506"/>
              <a:gd name="connsiteY1681" fmla="*/ 814292 h 2440105"/>
              <a:gd name="connsiteX1682" fmla="*/ 2045780 w 2456506"/>
              <a:gd name="connsiteY1682" fmla="*/ 820530 h 2440105"/>
              <a:gd name="connsiteX1683" fmla="*/ 2047628 w 2456506"/>
              <a:gd name="connsiteY1683" fmla="*/ 825381 h 2440105"/>
              <a:gd name="connsiteX1684" fmla="*/ 2177914 w 2456506"/>
              <a:gd name="connsiteY1684" fmla="*/ 592759 h 2440105"/>
              <a:gd name="connsiteX1685" fmla="*/ 2185538 w 2456506"/>
              <a:gd name="connsiteY1685" fmla="*/ 599689 h 2440105"/>
              <a:gd name="connsiteX1686" fmla="*/ 2188772 w 2456506"/>
              <a:gd name="connsiteY1686" fmla="*/ 598996 h 2440105"/>
              <a:gd name="connsiteX1687" fmla="*/ 2241210 w 2456506"/>
              <a:gd name="connsiteY1687" fmla="*/ 689550 h 2440105"/>
              <a:gd name="connsiteX1688" fmla="*/ 2231970 w 2456506"/>
              <a:gd name="connsiteY1688" fmla="*/ 705951 h 2440105"/>
              <a:gd name="connsiteX1689" fmla="*/ 2241210 w 2456506"/>
              <a:gd name="connsiteY1689" fmla="*/ 722583 h 2440105"/>
              <a:gd name="connsiteX1690" fmla="*/ 2188772 w 2456506"/>
              <a:gd name="connsiteY1690" fmla="*/ 813599 h 2440105"/>
              <a:gd name="connsiteX1691" fmla="*/ 2185538 w 2456506"/>
              <a:gd name="connsiteY1691" fmla="*/ 812906 h 2440105"/>
              <a:gd name="connsiteX1692" fmla="*/ 2177914 w 2456506"/>
              <a:gd name="connsiteY1692" fmla="*/ 819837 h 2440105"/>
              <a:gd name="connsiteX1693" fmla="*/ 2061026 w 2456506"/>
              <a:gd name="connsiteY1693" fmla="*/ 819837 h 2440105"/>
              <a:gd name="connsiteX1694" fmla="*/ 2060102 w 2456506"/>
              <a:gd name="connsiteY1694" fmla="*/ 817064 h 2440105"/>
              <a:gd name="connsiteX1695" fmla="*/ 2053403 w 2456506"/>
              <a:gd name="connsiteY1695" fmla="*/ 813137 h 2440105"/>
              <a:gd name="connsiteX1696" fmla="*/ 2050400 w 2456506"/>
              <a:gd name="connsiteY1696" fmla="*/ 813830 h 2440105"/>
              <a:gd name="connsiteX1697" fmla="*/ 1991955 w 2456506"/>
              <a:gd name="connsiteY1697" fmla="*/ 712650 h 2440105"/>
              <a:gd name="connsiteX1698" fmla="*/ 1995190 w 2456506"/>
              <a:gd name="connsiteY1698" fmla="*/ 706413 h 2440105"/>
              <a:gd name="connsiteX1699" fmla="*/ 1995190 w 2456506"/>
              <a:gd name="connsiteY1699" fmla="*/ 706413 h 2440105"/>
              <a:gd name="connsiteX1700" fmla="*/ 1991955 w 2456506"/>
              <a:gd name="connsiteY1700" fmla="*/ 700176 h 2440105"/>
              <a:gd name="connsiteX1701" fmla="*/ 2050400 w 2456506"/>
              <a:gd name="connsiteY1701" fmla="*/ 598996 h 2440105"/>
              <a:gd name="connsiteX1702" fmla="*/ 2053403 w 2456506"/>
              <a:gd name="connsiteY1702" fmla="*/ 599689 h 2440105"/>
              <a:gd name="connsiteX1703" fmla="*/ 2061026 w 2456506"/>
              <a:gd name="connsiteY1703" fmla="*/ 592759 h 2440105"/>
              <a:gd name="connsiteX1704" fmla="*/ 2177914 w 2456506"/>
              <a:gd name="connsiteY1704" fmla="*/ 592759 h 2440105"/>
              <a:gd name="connsiteX1705" fmla="*/ 1794908 w 2456506"/>
              <a:gd name="connsiteY1705" fmla="*/ 586522 h 2440105"/>
              <a:gd name="connsiteX1706" fmla="*/ 1793984 w 2456506"/>
              <a:gd name="connsiteY1706" fmla="*/ 585829 h 2440105"/>
              <a:gd name="connsiteX1707" fmla="*/ 1846422 w 2456506"/>
              <a:gd name="connsiteY1707" fmla="*/ 495044 h 2440105"/>
              <a:gd name="connsiteX1708" fmla="*/ 1855894 w 2456506"/>
              <a:gd name="connsiteY1708" fmla="*/ 497585 h 2440105"/>
              <a:gd name="connsiteX1709" fmla="*/ 1875298 w 2456506"/>
              <a:gd name="connsiteY1709" fmla="*/ 478642 h 2440105"/>
              <a:gd name="connsiteX1710" fmla="*/ 1979943 w 2456506"/>
              <a:gd name="connsiteY1710" fmla="*/ 478642 h 2440105"/>
              <a:gd name="connsiteX1711" fmla="*/ 1987566 w 2456506"/>
              <a:gd name="connsiteY1711" fmla="*/ 485572 h 2440105"/>
              <a:gd name="connsiteX1712" fmla="*/ 1990800 w 2456506"/>
              <a:gd name="connsiteY1712" fmla="*/ 484879 h 2440105"/>
              <a:gd name="connsiteX1713" fmla="*/ 2049245 w 2456506"/>
              <a:gd name="connsiteY1713" fmla="*/ 586060 h 2440105"/>
              <a:gd name="connsiteX1714" fmla="*/ 2046011 w 2456506"/>
              <a:gd name="connsiteY1714" fmla="*/ 592297 h 2440105"/>
              <a:gd name="connsiteX1715" fmla="*/ 2048783 w 2456506"/>
              <a:gd name="connsiteY1715" fmla="*/ 598072 h 2440105"/>
              <a:gd name="connsiteX1716" fmla="*/ 2049245 w 2456506"/>
              <a:gd name="connsiteY1716" fmla="*/ 598303 h 2440105"/>
              <a:gd name="connsiteX1717" fmla="*/ 1990800 w 2456506"/>
              <a:gd name="connsiteY1717" fmla="*/ 699483 h 2440105"/>
              <a:gd name="connsiteX1718" fmla="*/ 1987566 w 2456506"/>
              <a:gd name="connsiteY1718" fmla="*/ 698790 h 2440105"/>
              <a:gd name="connsiteX1719" fmla="*/ 1979943 w 2456506"/>
              <a:gd name="connsiteY1719" fmla="*/ 705720 h 2440105"/>
              <a:gd name="connsiteX1720" fmla="*/ 1863055 w 2456506"/>
              <a:gd name="connsiteY1720" fmla="*/ 705720 h 2440105"/>
              <a:gd name="connsiteX1721" fmla="*/ 1855432 w 2456506"/>
              <a:gd name="connsiteY1721" fmla="*/ 698790 h 2440105"/>
              <a:gd name="connsiteX1722" fmla="*/ 1855432 w 2456506"/>
              <a:gd name="connsiteY1722" fmla="*/ 698790 h 2440105"/>
              <a:gd name="connsiteX1723" fmla="*/ 1852197 w 2456506"/>
              <a:gd name="connsiteY1723" fmla="*/ 699483 h 2440105"/>
              <a:gd name="connsiteX1724" fmla="*/ 1793753 w 2456506"/>
              <a:gd name="connsiteY1724" fmla="*/ 598303 h 2440105"/>
              <a:gd name="connsiteX1725" fmla="*/ 1796987 w 2456506"/>
              <a:gd name="connsiteY1725" fmla="*/ 592066 h 2440105"/>
              <a:gd name="connsiteX1726" fmla="*/ 1794677 w 2456506"/>
              <a:gd name="connsiteY1726" fmla="*/ 586753 h 2440105"/>
              <a:gd name="connsiteX1727" fmla="*/ 1584001 w 2456506"/>
              <a:gd name="connsiteY1727" fmla="*/ 249947 h 2440105"/>
              <a:gd name="connsiteX1728" fmla="*/ 1584463 w 2456506"/>
              <a:gd name="connsiteY1728" fmla="*/ 252026 h 2440105"/>
              <a:gd name="connsiteX1729" fmla="*/ 1591393 w 2456506"/>
              <a:gd name="connsiteY1729" fmla="*/ 256646 h 2440105"/>
              <a:gd name="connsiteX1730" fmla="*/ 1594627 w 2456506"/>
              <a:gd name="connsiteY1730" fmla="*/ 255953 h 2440105"/>
              <a:gd name="connsiteX1731" fmla="*/ 1653071 w 2456506"/>
              <a:gd name="connsiteY1731" fmla="*/ 357134 h 2440105"/>
              <a:gd name="connsiteX1732" fmla="*/ 1649837 w 2456506"/>
              <a:gd name="connsiteY1732" fmla="*/ 363371 h 2440105"/>
              <a:gd name="connsiteX1733" fmla="*/ 1653071 w 2456506"/>
              <a:gd name="connsiteY1733" fmla="*/ 369608 h 2440105"/>
              <a:gd name="connsiteX1734" fmla="*/ 1594627 w 2456506"/>
              <a:gd name="connsiteY1734" fmla="*/ 470788 h 2440105"/>
              <a:gd name="connsiteX1735" fmla="*/ 1591624 w 2456506"/>
              <a:gd name="connsiteY1735" fmla="*/ 470095 h 2440105"/>
              <a:gd name="connsiteX1736" fmla="*/ 1584925 w 2456506"/>
              <a:gd name="connsiteY1736" fmla="*/ 474022 h 2440105"/>
              <a:gd name="connsiteX1737" fmla="*/ 1584001 w 2456506"/>
              <a:gd name="connsiteY1737" fmla="*/ 476794 h 2440105"/>
              <a:gd name="connsiteX1738" fmla="*/ 1584001 w 2456506"/>
              <a:gd name="connsiteY1738" fmla="*/ 478411 h 2440105"/>
              <a:gd name="connsiteX1739" fmla="*/ 1591624 w 2456506"/>
              <a:gd name="connsiteY1739" fmla="*/ 485341 h 2440105"/>
              <a:gd name="connsiteX1740" fmla="*/ 1594858 w 2456506"/>
              <a:gd name="connsiteY1740" fmla="*/ 484648 h 2440105"/>
              <a:gd name="connsiteX1741" fmla="*/ 1653302 w 2456506"/>
              <a:gd name="connsiteY1741" fmla="*/ 585829 h 2440105"/>
              <a:gd name="connsiteX1742" fmla="*/ 1650068 w 2456506"/>
              <a:gd name="connsiteY1742" fmla="*/ 592066 h 2440105"/>
              <a:gd name="connsiteX1743" fmla="*/ 1652840 w 2456506"/>
              <a:gd name="connsiteY1743" fmla="*/ 597841 h 2440105"/>
              <a:gd name="connsiteX1744" fmla="*/ 1653302 w 2456506"/>
              <a:gd name="connsiteY1744" fmla="*/ 598072 h 2440105"/>
              <a:gd name="connsiteX1745" fmla="*/ 1601095 w 2456506"/>
              <a:gd name="connsiteY1745" fmla="*/ 688626 h 2440105"/>
              <a:gd name="connsiteX1746" fmla="*/ 1592317 w 2456506"/>
              <a:gd name="connsiteY1746" fmla="*/ 686547 h 2440105"/>
              <a:gd name="connsiteX1747" fmla="*/ 1572913 w 2456506"/>
              <a:gd name="connsiteY1747" fmla="*/ 705489 h 2440105"/>
              <a:gd name="connsiteX1748" fmla="*/ 1467343 w 2456506"/>
              <a:gd name="connsiteY1748" fmla="*/ 705489 h 2440105"/>
              <a:gd name="connsiteX1749" fmla="*/ 1459720 w 2456506"/>
              <a:gd name="connsiteY1749" fmla="*/ 698559 h 2440105"/>
              <a:gd name="connsiteX1750" fmla="*/ 1459720 w 2456506"/>
              <a:gd name="connsiteY1750" fmla="*/ 698559 h 2440105"/>
              <a:gd name="connsiteX1751" fmla="*/ 1456486 w 2456506"/>
              <a:gd name="connsiteY1751" fmla="*/ 699252 h 2440105"/>
              <a:gd name="connsiteX1752" fmla="*/ 1398042 w 2456506"/>
              <a:gd name="connsiteY1752" fmla="*/ 598072 h 2440105"/>
              <a:gd name="connsiteX1753" fmla="*/ 1400583 w 2456506"/>
              <a:gd name="connsiteY1753" fmla="*/ 594838 h 2440105"/>
              <a:gd name="connsiteX1754" fmla="*/ 1401276 w 2456506"/>
              <a:gd name="connsiteY1754" fmla="*/ 591835 h 2440105"/>
              <a:gd name="connsiteX1755" fmla="*/ 1398042 w 2456506"/>
              <a:gd name="connsiteY1755" fmla="*/ 585598 h 2440105"/>
              <a:gd name="connsiteX1756" fmla="*/ 1396656 w 2456506"/>
              <a:gd name="connsiteY1756" fmla="*/ 584905 h 2440105"/>
              <a:gd name="connsiteX1757" fmla="*/ 1393653 w 2456506"/>
              <a:gd name="connsiteY1757" fmla="*/ 584212 h 2440105"/>
              <a:gd name="connsiteX1758" fmla="*/ 1386954 w 2456506"/>
              <a:gd name="connsiteY1758" fmla="*/ 588139 h 2440105"/>
              <a:gd name="connsiteX1759" fmla="*/ 1386030 w 2456506"/>
              <a:gd name="connsiteY1759" fmla="*/ 590911 h 2440105"/>
              <a:gd name="connsiteX1760" fmla="*/ 1269141 w 2456506"/>
              <a:gd name="connsiteY1760" fmla="*/ 590911 h 2440105"/>
              <a:gd name="connsiteX1761" fmla="*/ 1268217 w 2456506"/>
              <a:gd name="connsiteY1761" fmla="*/ 588139 h 2440105"/>
              <a:gd name="connsiteX1762" fmla="*/ 1261518 w 2456506"/>
              <a:gd name="connsiteY1762" fmla="*/ 584212 h 2440105"/>
              <a:gd name="connsiteX1763" fmla="*/ 1261518 w 2456506"/>
              <a:gd name="connsiteY1763" fmla="*/ 584212 h 2440105"/>
              <a:gd name="connsiteX1764" fmla="*/ 1258515 w 2456506"/>
              <a:gd name="connsiteY1764" fmla="*/ 584905 h 2440105"/>
              <a:gd name="connsiteX1765" fmla="*/ 1206308 w 2456506"/>
              <a:gd name="connsiteY1765" fmla="*/ 494582 h 2440105"/>
              <a:gd name="connsiteX1766" fmla="*/ 1215317 w 2456506"/>
              <a:gd name="connsiteY1766" fmla="*/ 478180 h 2440105"/>
              <a:gd name="connsiteX1767" fmla="*/ 1205846 w 2456506"/>
              <a:gd name="connsiteY1767" fmla="*/ 461548 h 2440105"/>
              <a:gd name="connsiteX1768" fmla="*/ 1258515 w 2456506"/>
              <a:gd name="connsiteY1768" fmla="*/ 370301 h 2440105"/>
              <a:gd name="connsiteX1769" fmla="*/ 1261518 w 2456506"/>
              <a:gd name="connsiteY1769" fmla="*/ 370994 h 2440105"/>
              <a:gd name="connsiteX1770" fmla="*/ 1261518 w 2456506"/>
              <a:gd name="connsiteY1770" fmla="*/ 370994 h 2440105"/>
              <a:gd name="connsiteX1771" fmla="*/ 1269141 w 2456506"/>
              <a:gd name="connsiteY1771" fmla="*/ 364064 h 2440105"/>
              <a:gd name="connsiteX1772" fmla="*/ 1386030 w 2456506"/>
              <a:gd name="connsiteY1772" fmla="*/ 364064 h 2440105"/>
              <a:gd name="connsiteX1773" fmla="*/ 1388109 w 2456506"/>
              <a:gd name="connsiteY1773" fmla="*/ 368684 h 2440105"/>
              <a:gd name="connsiteX1774" fmla="*/ 1393422 w 2456506"/>
              <a:gd name="connsiteY1774" fmla="*/ 370994 h 2440105"/>
              <a:gd name="connsiteX1775" fmla="*/ 1396425 w 2456506"/>
              <a:gd name="connsiteY1775" fmla="*/ 370301 h 2440105"/>
              <a:gd name="connsiteX1776" fmla="*/ 1397811 w 2456506"/>
              <a:gd name="connsiteY1776" fmla="*/ 369608 h 2440105"/>
              <a:gd name="connsiteX1777" fmla="*/ 1401045 w 2456506"/>
              <a:gd name="connsiteY1777" fmla="*/ 363371 h 2440105"/>
              <a:gd name="connsiteX1778" fmla="*/ 1397811 w 2456506"/>
              <a:gd name="connsiteY1778" fmla="*/ 357134 h 2440105"/>
              <a:gd name="connsiteX1779" fmla="*/ 1456255 w 2456506"/>
              <a:gd name="connsiteY1779" fmla="*/ 255953 h 2440105"/>
              <a:gd name="connsiteX1780" fmla="*/ 1459489 w 2456506"/>
              <a:gd name="connsiteY1780" fmla="*/ 256646 h 2440105"/>
              <a:gd name="connsiteX1781" fmla="*/ 1467112 w 2456506"/>
              <a:gd name="connsiteY1781" fmla="*/ 249716 h 2440105"/>
              <a:gd name="connsiteX1782" fmla="*/ 1584001 w 2456506"/>
              <a:gd name="connsiteY1782" fmla="*/ 249716 h 2440105"/>
              <a:gd name="connsiteX1783" fmla="*/ 1452559 w 2456506"/>
              <a:gd name="connsiteY1783" fmla="*/ 252026 h 2440105"/>
              <a:gd name="connsiteX1784" fmla="*/ 1455100 w 2456506"/>
              <a:gd name="connsiteY1784" fmla="*/ 255260 h 2440105"/>
              <a:gd name="connsiteX1785" fmla="*/ 1396656 w 2456506"/>
              <a:gd name="connsiteY1785" fmla="*/ 356441 h 2440105"/>
              <a:gd name="connsiteX1786" fmla="*/ 1393653 w 2456506"/>
              <a:gd name="connsiteY1786" fmla="*/ 355748 h 2440105"/>
              <a:gd name="connsiteX1787" fmla="*/ 1386030 w 2456506"/>
              <a:gd name="connsiteY1787" fmla="*/ 362678 h 2440105"/>
              <a:gd name="connsiteX1788" fmla="*/ 1269141 w 2456506"/>
              <a:gd name="connsiteY1788" fmla="*/ 362678 h 2440105"/>
              <a:gd name="connsiteX1789" fmla="*/ 1261518 w 2456506"/>
              <a:gd name="connsiteY1789" fmla="*/ 355748 h 2440105"/>
              <a:gd name="connsiteX1790" fmla="*/ 1261518 w 2456506"/>
              <a:gd name="connsiteY1790" fmla="*/ 355748 h 2440105"/>
              <a:gd name="connsiteX1791" fmla="*/ 1258515 w 2456506"/>
              <a:gd name="connsiteY1791" fmla="*/ 356441 h 2440105"/>
              <a:gd name="connsiteX1792" fmla="*/ 1200071 w 2456506"/>
              <a:gd name="connsiteY1792" fmla="*/ 255260 h 2440105"/>
              <a:gd name="connsiteX1793" fmla="*/ 1203305 w 2456506"/>
              <a:gd name="connsiteY1793" fmla="*/ 249023 h 2440105"/>
              <a:gd name="connsiteX1794" fmla="*/ 1200995 w 2456506"/>
              <a:gd name="connsiteY1794" fmla="*/ 243710 h 2440105"/>
              <a:gd name="connsiteX1795" fmla="*/ 1200071 w 2456506"/>
              <a:gd name="connsiteY1795" fmla="*/ 243017 h 2440105"/>
              <a:gd name="connsiteX1796" fmla="*/ 1258515 w 2456506"/>
              <a:gd name="connsiteY1796" fmla="*/ 141837 h 2440105"/>
              <a:gd name="connsiteX1797" fmla="*/ 1261749 w 2456506"/>
              <a:gd name="connsiteY1797" fmla="*/ 142530 h 2440105"/>
              <a:gd name="connsiteX1798" fmla="*/ 1269372 w 2456506"/>
              <a:gd name="connsiteY1798" fmla="*/ 135600 h 2440105"/>
              <a:gd name="connsiteX1799" fmla="*/ 1386261 w 2456506"/>
              <a:gd name="connsiteY1799" fmla="*/ 135600 h 2440105"/>
              <a:gd name="connsiteX1800" fmla="*/ 1386723 w 2456506"/>
              <a:gd name="connsiteY1800" fmla="*/ 137910 h 2440105"/>
              <a:gd name="connsiteX1801" fmla="*/ 1393653 w 2456506"/>
              <a:gd name="connsiteY1801" fmla="*/ 142530 h 2440105"/>
              <a:gd name="connsiteX1802" fmla="*/ 1396887 w 2456506"/>
              <a:gd name="connsiteY1802" fmla="*/ 141837 h 2440105"/>
              <a:gd name="connsiteX1803" fmla="*/ 1455331 w 2456506"/>
              <a:gd name="connsiteY1803" fmla="*/ 243017 h 2440105"/>
              <a:gd name="connsiteX1804" fmla="*/ 1452097 w 2456506"/>
              <a:gd name="connsiteY1804" fmla="*/ 249254 h 2440105"/>
              <a:gd name="connsiteX1805" fmla="*/ 1452790 w 2456506"/>
              <a:gd name="connsiteY1805" fmla="*/ 252257 h 2440105"/>
              <a:gd name="connsiteX1806" fmla="*/ 1591624 w 2456506"/>
              <a:gd name="connsiteY1806" fmla="*/ 28183 h 2440105"/>
              <a:gd name="connsiteX1807" fmla="*/ 1594627 w 2456506"/>
              <a:gd name="connsiteY1807" fmla="*/ 27490 h 2440105"/>
              <a:gd name="connsiteX1808" fmla="*/ 1653071 w 2456506"/>
              <a:gd name="connsiteY1808" fmla="*/ 128670 h 2440105"/>
              <a:gd name="connsiteX1809" fmla="*/ 1649837 w 2456506"/>
              <a:gd name="connsiteY1809" fmla="*/ 134907 h 2440105"/>
              <a:gd name="connsiteX1810" fmla="*/ 1653071 w 2456506"/>
              <a:gd name="connsiteY1810" fmla="*/ 141144 h 2440105"/>
              <a:gd name="connsiteX1811" fmla="*/ 1594627 w 2456506"/>
              <a:gd name="connsiteY1811" fmla="*/ 242324 h 2440105"/>
              <a:gd name="connsiteX1812" fmla="*/ 1591393 w 2456506"/>
              <a:gd name="connsiteY1812" fmla="*/ 241631 h 2440105"/>
              <a:gd name="connsiteX1813" fmla="*/ 1583770 w 2456506"/>
              <a:gd name="connsiteY1813" fmla="*/ 248561 h 2440105"/>
              <a:gd name="connsiteX1814" fmla="*/ 1466881 w 2456506"/>
              <a:gd name="connsiteY1814" fmla="*/ 248561 h 2440105"/>
              <a:gd name="connsiteX1815" fmla="*/ 1466419 w 2456506"/>
              <a:gd name="connsiteY1815" fmla="*/ 246482 h 2440105"/>
              <a:gd name="connsiteX1816" fmla="*/ 1464802 w 2456506"/>
              <a:gd name="connsiteY1816" fmla="*/ 243941 h 2440105"/>
              <a:gd name="connsiteX1817" fmla="*/ 1459489 w 2456506"/>
              <a:gd name="connsiteY1817" fmla="*/ 241631 h 2440105"/>
              <a:gd name="connsiteX1818" fmla="*/ 1456486 w 2456506"/>
              <a:gd name="connsiteY1818" fmla="*/ 242324 h 2440105"/>
              <a:gd name="connsiteX1819" fmla="*/ 1398042 w 2456506"/>
              <a:gd name="connsiteY1819" fmla="*/ 141144 h 2440105"/>
              <a:gd name="connsiteX1820" fmla="*/ 1401276 w 2456506"/>
              <a:gd name="connsiteY1820" fmla="*/ 134907 h 2440105"/>
              <a:gd name="connsiteX1821" fmla="*/ 1400583 w 2456506"/>
              <a:gd name="connsiteY1821" fmla="*/ 131904 h 2440105"/>
              <a:gd name="connsiteX1822" fmla="*/ 1398042 w 2456506"/>
              <a:gd name="connsiteY1822" fmla="*/ 128670 h 2440105"/>
              <a:gd name="connsiteX1823" fmla="*/ 1450480 w 2456506"/>
              <a:gd name="connsiteY1823" fmla="*/ 37885 h 2440105"/>
              <a:gd name="connsiteX1824" fmla="*/ 1459720 w 2456506"/>
              <a:gd name="connsiteY1824" fmla="*/ 40195 h 2440105"/>
              <a:gd name="connsiteX1825" fmla="*/ 1479124 w 2456506"/>
              <a:gd name="connsiteY1825" fmla="*/ 21252 h 2440105"/>
              <a:gd name="connsiteX1826" fmla="*/ 1584001 w 2456506"/>
              <a:gd name="connsiteY1826" fmla="*/ 21252 h 2440105"/>
              <a:gd name="connsiteX1827" fmla="*/ 1591624 w 2456506"/>
              <a:gd name="connsiteY1827" fmla="*/ 28183 h 2440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</a:cxnLst>
            <a:rect l="l" t="t" r="r" b="b"/>
            <a:pathLst>
              <a:path w="2456506" h="2440105">
                <a:moveTo>
                  <a:pt x="1459489" y="693"/>
                </a:moveTo>
                <a:cubicBezTo>
                  <a:pt x="1448632" y="693"/>
                  <a:pt x="1440085" y="9471"/>
                  <a:pt x="1440085" y="20097"/>
                </a:cubicBezTo>
                <a:cubicBezTo>
                  <a:pt x="1440085" y="27028"/>
                  <a:pt x="1443781" y="33034"/>
                  <a:pt x="1449094" y="36499"/>
                </a:cubicBezTo>
                <a:lnTo>
                  <a:pt x="1396656" y="127284"/>
                </a:lnTo>
                <a:cubicBezTo>
                  <a:pt x="1396656" y="127284"/>
                  <a:pt x="1394577" y="126591"/>
                  <a:pt x="1393422" y="126591"/>
                </a:cubicBezTo>
                <a:cubicBezTo>
                  <a:pt x="1389495" y="126591"/>
                  <a:pt x="1386261" y="129594"/>
                  <a:pt x="1385799" y="133521"/>
                </a:cubicBezTo>
                <a:lnTo>
                  <a:pt x="1268910" y="133521"/>
                </a:lnTo>
                <a:cubicBezTo>
                  <a:pt x="1268448" y="129594"/>
                  <a:pt x="1265214" y="126591"/>
                  <a:pt x="1261287" y="126591"/>
                </a:cubicBezTo>
                <a:cubicBezTo>
                  <a:pt x="1257129" y="126591"/>
                  <a:pt x="1253664" y="130056"/>
                  <a:pt x="1253664" y="134214"/>
                </a:cubicBezTo>
                <a:cubicBezTo>
                  <a:pt x="1253664" y="136755"/>
                  <a:pt x="1254819" y="139065"/>
                  <a:pt x="1256898" y="140451"/>
                </a:cubicBezTo>
                <a:lnTo>
                  <a:pt x="1198454" y="241631"/>
                </a:lnTo>
                <a:cubicBezTo>
                  <a:pt x="1198454" y="241631"/>
                  <a:pt x="1196375" y="240938"/>
                  <a:pt x="1195451" y="240938"/>
                </a:cubicBezTo>
                <a:cubicBezTo>
                  <a:pt x="1191523" y="240938"/>
                  <a:pt x="1188289" y="243941"/>
                  <a:pt x="1187827" y="247868"/>
                </a:cubicBezTo>
                <a:lnTo>
                  <a:pt x="1070939" y="247868"/>
                </a:lnTo>
                <a:cubicBezTo>
                  <a:pt x="1070939" y="246020"/>
                  <a:pt x="1070015" y="244403"/>
                  <a:pt x="1068860" y="243248"/>
                </a:cubicBezTo>
                <a:cubicBezTo>
                  <a:pt x="1067474" y="241862"/>
                  <a:pt x="1065626" y="240938"/>
                  <a:pt x="1063547" y="240938"/>
                </a:cubicBezTo>
                <a:cubicBezTo>
                  <a:pt x="1062392" y="240938"/>
                  <a:pt x="1061468" y="241169"/>
                  <a:pt x="1060313" y="241631"/>
                </a:cubicBezTo>
                <a:lnTo>
                  <a:pt x="1008336" y="151539"/>
                </a:lnTo>
                <a:cubicBezTo>
                  <a:pt x="1014112" y="148074"/>
                  <a:pt x="1017808" y="141837"/>
                  <a:pt x="1017808" y="134907"/>
                </a:cubicBezTo>
                <a:cubicBezTo>
                  <a:pt x="1017808" y="124050"/>
                  <a:pt x="1009029" y="115502"/>
                  <a:pt x="998403" y="115502"/>
                </a:cubicBezTo>
                <a:cubicBezTo>
                  <a:pt x="987777" y="115502"/>
                  <a:pt x="979692" y="123588"/>
                  <a:pt x="978999" y="133752"/>
                </a:cubicBezTo>
                <a:lnTo>
                  <a:pt x="873199" y="133752"/>
                </a:lnTo>
                <a:cubicBezTo>
                  <a:pt x="872737" y="129825"/>
                  <a:pt x="869503" y="126822"/>
                  <a:pt x="865575" y="126822"/>
                </a:cubicBezTo>
                <a:cubicBezTo>
                  <a:pt x="861417" y="126822"/>
                  <a:pt x="857952" y="130287"/>
                  <a:pt x="857952" y="134445"/>
                </a:cubicBezTo>
                <a:cubicBezTo>
                  <a:pt x="857952" y="136986"/>
                  <a:pt x="859107" y="139296"/>
                  <a:pt x="861186" y="140682"/>
                </a:cubicBezTo>
                <a:lnTo>
                  <a:pt x="802742" y="241862"/>
                </a:lnTo>
                <a:cubicBezTo>
                  <a:pt x="802742" y="241862"/>
                  <a:pt x="800663" y="241169"/>
                  <a:pt x="799739" y="241169"/>
                </a:cubicBezTo>
                <a:cubicBezTo>
                  <a:pt x="795581" y="241169"/>
                  <a:pt x="792116" y="244634"/>
                  <a:pt x="792116" y="248792"/>
                </a:cubicBezTo>
                <a:cubicBezTo>
                  <a:pt x="792116" y="252950"/>
                  <a:pt x="795581" y="256415"/>
                  <a:pt x="799739" y="256415"/>
                </a:cubicBezTo>
                <a:cubicBezTo>
                  <a:pt x="800894" y="256415"/>
                  <a:pt x="801818" y="256184"/>
                  <a:pt x="802742" y="255722"/>
                </a:cubicBezTo>
                <a:lnTo>
                  <a:pt x="861186" y="356903"/>
                </a:lnTo>
                <a:cubicBezTo>
                  <a:pt x="859338" y="358289"/>
                  <a:pt x="857952" y="360599"/>
                  <a:pt x="857952" y="363140"/>
                </a:cubicBezTo>
                <a:cubicBezTo>
                  <a:pt x="857952" y="365681"/>
                  <a:pt x="859107" y="367991"/>
                  <a:pt x="861186" y="369377"/>
                </a:cubicBezTo>
                <a:lnTo>
                  <a:pt x="802742" y="470557"/>
                </a:lnTo>
                <a:cubicBezTo>
                  <a:pt x="802742" y="470557"/>
                  <a:pt x="800663" y="469864"/>
                  <a:pt x="799739" y="469864"/>
                </a:cubicBezTo>
                <a:cubicBezTo>
                  <a:pt x="796274" y="469864"/>
                  <a:pt x="793502" y="472174"/>
                  <a:pt x="792578" y="475177"/>
                </a:cubicBezTo>
                <a:cubicBezTo>
                  <a:pt x="792578" y="475639"/>
                  <a:pt x="792347" y="476101"/>
                  <a:pt x="792347" y="476794"/>
                </a:cubicBezTo>
                <a:lnTo>
                  <a:pt x="675458" y="476794"/>
                </a:lnTo>
                <a:cubicBezTo>
                  <a:pt x="674996" y="472867"/>
                  <a:pt x="671762" y="469864"/>
                  <a:pt x="667835" y="469864"/>
                </a:cubicBezTo>
                <a:cubicBezTo>
                  <a:pt x="663677" y="469864"/>
                  <a:pt x="660212" y="473329"/>
                  <a:pt x="660212" y="477487"/>
                </a:cubicBezTo>
                <a:cubicBezTo>
                  <a:pt x="660212" y="480028"/>
                  <a:pt x="661367" y="482338"/>
                  <a:pt x="663446" y="483724"/>
                </a:cubicBezTo>
                <a:lnTo>
                  <a:pt x="605002" y="584905"/>
                </a:lnTo>
                <a:cubicBezTo>
                  <a:pt x="605002" y="584905"/>
                  <a:pt x="602923" y="584212"/>
                  <a:pt x="601768" y="584212"/>
                </a:cubicBezTo>
                <a:cubicBezTo>
                  <a:pt x="597841" y="584212"/>
                  <a:pt x="594607" y="587215"/>
                  <a:pt x="594145" y="591142"/>
                </a:cubicBezTo>
                <a:lnTo>
                  <a:pt x="477256" y="591142"/>
                </a:lnTo>
                <a:cubicBezTo>
                  <a:pt x="477256" y="589294"/>
                  <a:pt x="476332" y="587677"/>
                  <a:pt x="474946" y="586522"/>
                </a:cubicBezTo>
                <a:cubicBezTo>
                  <a:pt x="473560" y="585135"/>
                  <a:pt x="471712" y="584212"/>
                  <a:pt x="469633" y="584212"/>
                </a:cubicBezTo>
                <a:cubicBezTo>
                  <a:pt x="468478" y="584212"/>
                  <a:pt x="467554" y="584443"/>
                  <a:pt x="466399" y="584905"/>
                </a:cubicBezTo>
                <a:lnTo>
                  <a:pt x="407955" y="483724"/>
                </a:lnTo>
                <a:cubicBezTo>
                  <a:pt x="409803" y="482338"/>
                  <a:pt x="411189" y="480028"/>
                  <a:pt x="411189" y="477487"/>
                </a:cubicBezTo>
                <a:cubicBezTo>
                  <a:pt x="411189" y="473329"/>
                  <a:pt x="407724" y="469864"/>
                  <a:pt x="403566" y="469864"/>
                </a:cubicBezTo>
                <a:cubicBezTo>
                  <a:pt x="399639" y="469864"/>
                  <a:pt x="396404" y="472867"/>
                  <a:pt x="395942" y="476794"/>
                </a:cubicBezTo>
                <a:lnTo>
                  <a:pt x="291528" y="476794"/>
                </a:lnTo>
                <a:cubicBezTo>
                  <a:pt x="290835" y="466630"/>
                  <a:pt x="282519" y="458545"/>
                  <a:pt x="272124" y="458545"/>
                </a:cubicBezTo>
                <a:cubicBezTo>
                  <a:pt x="261729" y="458545"/>
                  <a:pt x="252719" y="467323"/>
                  <a:pt x="252719" y="477949"/>
                </a:cubicBezTo>
                <a:cubicBezTo>
                  <a:pt x="252719" y="484648"/>
                  <a:pt x="256184" y="490654"/>
                  <a:pt x="261267" y="494120"/>
                </a:cubicBezTo>
                <a:lnTo>
                  <a:pt x="208828" y="584905"/>
                </a:lnTo>
                <a:cubicBezTo>
                  <a:pt x="208828" y="584905"/>
                  <a:pt x="206749" y="584212"/>
                  <a:pt x="205825" y="584212"/>
                </a:cubicBezTo>
                <a:cubicBezTo>
                  <a:pt x="201667" y="584212"/>
                  <a:pt x="198202" y="587677"/>
                  <a:pt x="198202" y="591835"/>
                </a:cubicBezTo>
                <a:cubicBezTo>
                  <a:pt x="198202" y="595993"/>
                  <a:pt x="201667" y="599458"/>
                  <a:pt x="205825" y="599458"/>
                </a:cubicBezTo>
                <a:cubicBezTo>
                  <a:pt x="206980" y="599458"/>
                  <a:pt x="207904" y="599227"/>
                  <a:pt x="208828" y="598765"/>
                </a:cubicBezTo>
                <a:lnTo>
                  <a:pt x="267273" y="699945"/>
                </a:lnTo>
                <a:cubicBezTo>
                  <a:pt x="265425" y="701331"/>
                  <a:pt x="264039" y="703641"/>
                  <a:pt x="264039" y="706182"/>
                </a:cubicBezTo>
                <a:cubicBezTo>
                  <a:pt x="264039" y="708723"/>
                  <a:pt x="265194" y="711033"/>
                  <a:pt x="267273" y="712419"/>
                </a:cubicBezTo>
                <a:lnTo>
                  <a:pt x="208828" y="813599"/>
                </a:lnTo>
                <a:cubicBezTo>
                  <a:pt x="208828" y="813599"/>
                  <a:pt x="206749" y="812906"/>
                  <a:pt x="205825" y="812906"/>
                </a:cubicBezTo>
                <a:cubicBezTo>
                  <a:pt x="201667" y="812906"/>
                  <a:pt x="198202" y="816371"/>
                  <a:pt x="198202" y="820530"/>
                </a:cubicBezTo>
                <a:cubicBezTo>
                  <a:pt x="198202" y="824688"/>
                  <a:pt x="201667" y="828153"/>
                  <a:pt x="205825" y="828153"/>
                </a:cubicBezTo>
                <a:cubicBezTo>
                  <a:pt x="206980" y="828153"/>
                  <a:pt x="207904" y="827922"/>
                  <a:pt x="208828" y="827460"/>
                </a:cubicBezTo>
                <a:lnTo>
                  <a:pt x="267273" y="928640"/>
                </a:lnTo>
                <a:cubicBezTo>
                  <a:pt x="265425" y="930026"/>
                  <a:pt x="264039" y="932336"/>
                  <a:pt x="264039" y="934877"/>
                </a:cubicBezTo>
                <a:cubicBezTo>
                  <a:pt x="264039" y="939035"/>
                  <a:pt x="267504" y="942500"/>
                  <a:pt x="271662" y="942500"/>
                </a:cubicBezTo>
                <a:cubicBezTo>
                  <a:pt x="275589" y="942500"/>
                  <a:pt x="278823" y="939497"/>
                  <a:pt x="279285" y="935570"/>
                </a:cubicBezTo>
                <a:lnTo>
                  <a:pt x="396173" y="935570"/>
                </a:lnTo>
                <a:cubicBezTo>
                  <a:pt x="396635" y="939497"/>
                  <a:pt x="399870" y="942500"/>
                  <a:pt x="403797" y="942500"/>
                </a:cubicBezTo>
                <a:cubicBezTo>
                  <a:pt x="404952" y="942500"/>
                  <a:pt x="405876" y="942269"/>
                  <a:pt x="407031" y="941807"/>
                </a:cubicBezTo>
                <a:lnTo>
                  <a:pt x="465475" y="1042987"/>
                </a:lnTo>
                <a:cubicBezTo>
                  <a:pt x="463627" y="1044373"/>
                  <a:pt x="462241" y="1046683"/>
                  <a:pt x="462241" y="1049224"/>
                </a:cubicBezTo>
                <a:cubicBezTo>
                  <a:pt x="462241" y="1051766"/>
                  <a:pt x="463396" y="1054076"/>
                  <a:pt x="465475" y="1055462"/>
                </a:cubicBezTo>
                <a:lnTo>
                  <a:pt x="407031" y="1156642"/>
                </a:lnTo>
                <a:cubicBezTo>
                  <a:pt x="407031" y="1156642"/>
                  <a:pt x="404952" y="1155949"/>
                  <a:pt x="404028" y="1155949"/>
                </a:cubicBezTo>
                <a:cubicBezTo>
                  <a:pt x="402411" y="1155949"/>
                  <a:pt x="401025" y="1156411"/>
                  <a:pt x="399870" y="1157335"/>
                </a:cubicBezTo>
                <a:cubicBezTo>
                  <a:pt x="398021" y="1158490"/>
                  <a:pt x="396635" y="1160569"/>
                  <a:pt x="396404" y="1162879"/>
                </a:cubicBezTo>
                <a:lnTo>
                  <a:pt x="279747" y="1162879"/>
                </a:lnTo>
                <a:cubicBezTo>
                  <a:pt x="279285" y="1158952"/>
                  <a:pt x="276051" y="1155949"/>
                  <a:pt x="272124" y="1155949"/>
                </a:cubicBezTo>
                <a:cubicBezTo>
                  <a:pt x="267966" y="1155949"/>
                  <a:pt x="264501" y="1159414"/>
                  <a:pt x="264501" y="1163572"/>
                </a:cubicBezTo>
                <a:cubicBezTo>
                  <a:pt x="264501" y="1166113"/>
                  <a:pt x="265656" y="1168423"/>
                  <a:pt x="267735" y="1169809"/>
                </a:cubicBezTo>
                <a:lnTo>
                  <a:pt x="215297" y="1260594"/>
                </a:lnTo>
                <a:cubicBezTo>
                  <a:pt x="212525" y="1259208"/>
                  <a:pt x="209521" y="1258284"/>
                  <a:pt x="206287" y="1258284"/>
                </a:cubicBezTo>
                <a:cubicBezTo>
                  <a:pt x="195661" y="1258284"/>
                  <a:pt x="187114" y="1266600"/>
                  <a:pt x="186883" y="1276995"/>
                </a:cubicBezTo>
                <a:lnTo>
                  <a:pt x="81314" y="1276995"/>
                </a:lnTo>
                <a:cubicBezTo>
                  <a:pt x="80852" y="1273068"/>
                  <a:pt x="77618" y="1270065"/>
                  <a:pt x="73691" y="1270065"/>
                </a:cubicBezTo>
                <a:cubicBezTo>
                  <a:pt x="69532" y="1270065"/>
                  <a:pt x="66067" y="1273530"/>
                  <a:pt x="66067" y="1277688"/>
                </a:cubicBezTo>
                <a:cubicBezTo>
                  <a:pt x="66067" y="1280229"/>
                  <a:pt x="67222" y="1282539"/>
                  <a:pt x="69301" y="1283925"/>
                </a:cubicBezTo>
                <a:lnTo>
                  <a:pt x="10857" y="1384413"/>
                </a:lnTo>
                <a:cubicBezTo>
                  <a:pt x="10857" y="1384413"/>
                  <a:pt x="8778" y="1383720"/>
                  <a:pt x="7623" y="1383720"/>
                </a:cubicBezTo>
                <a:cubicBezTo>
                  <a:pt x="3465" y="1383720"/>
                  <a:pt x="0" y="1387185"/>
                  <a:pt x="0" y="1391343"/>
                </a:cubicBezTo>
                <a:cubicBezTo>
                  <a:pt x="0" y="1395501"/>
                  <a:pt x="3465" y="1398966"/>
                  <a:pt x="7623" y="1398966"/>
                </a:cubicBezTo>
                <a:cubicBezTo>
                  <a:pt x="8778" y="1398966"/>
                  <a:pt x="9702" y="1398735"/>
                  <a:pt x="10857" y="1398273"/>
                </a:cubicBezTo>
                <a:lnTo>
                  <a:pt x="69301" y="1499453"/>
                </a:lnTo>
                <a:cubicBezTo>
                  <a:pt x="67453" y="1500839"/>
                  <a:pt x="66067" y="1503149"/>
                  <a:pt x="66067" y="1505690"/>
                </a:cubicBezTo>
                <a:cubicBezTo>
                  <a:pt x="66067" y="1509848"/>
                  <a:pt x="69532" y="1513313"/>
                  <a:pt x="73691" y="1513313"/>
                </a:cubicBezTo>
                <a:cubicBezTo>
                  <a:pt x="77618" y="1513313"/>
                  <a:pt x="80852" y="1510310"/>
                  <a:pt x="81314" y="1506383"/>
                </a:cubicBezTo>
                <a:lnTo>
                  <a:pt x="198202" y="1506383"/>
                </a:lnTo>
                <a:cubicBezTo>
                  <a:pt x="198664" y="1510310"/>
                  <a:pt x="201898" y="1513313"/>
                  <a:pt x="205825" y="1513313"/>
                </a:cubicBezTo>
                <a:cubicBezTo>
                  <a:pt x="206980" y="1513313"/>
                  <a:pt x="207904" y="1513082"/>
                  <a:pt x="209059" y="1512620"/>
                </a:cubicBezTo>
                <a:lnTo>
                  <a:pt x="267504" y="1613801"/>
                </a:lnTo>
                <a:cubicBezTo>
                  <a:pt x="265656" y="1615187"/>
                  <a:pt x="264270" y="1617497"/>
                  <a:pt x="264270" y="1620038"/>
                </a:cubicBezTo>
                <a:cubicBezTo>
                  <a:pt x="264270" y="1624196"/>
                  <a:pt x="267735" y="1627661"/>
                  <a:pt x="271893" y="1627661"/>
                </a:cubicBezTo>
                <a:cubicBezTo>
                  <a:pt x="275820" y="1627661"/>
                  <a:pt x="279054" y="1624658"/>
                  <a:pt x="279516" y="1620731"/>
                </a:cubicBezTo>
                <a:lnTo>
                  <a:pt x="384623" y="1620731"/>
                </a:lnTo>
                <a:cubicBezTo>
                  <a:pt x="385085" y="1631126"/>
                  <a:pt x="393632" y="1639211"/>
                  <a:pt x="404028" y="1639211"/>
                </a:cubicBezTo>
                <a:cubicBezTo>
                  <a:pt x="407262" y="1639211"/>
                  <a:pt x="410265" y="1638518"/>
                  <a:pt x="413037" y="1637132"/>
                </a:cubicBezTo>
                <a:lnTo>
                  <a:pt x="465706" y="1728148"/>
                </a:lnTo>
                <a:cubicBezTo>
                  <a:pt x="463858" y="1729534"/>
                  <a:pt x="462472" y="1731844"/>
                  <a:pt x="462472" y="1734385"/>
                </a:cubicBezTo>
                <a:cubicBezTo>
                  <a:pt x="462472" y="1736926"/>
                  <a:pt x="463627" y="1739236"/>
                  <a:pt x="465706" y="1740622"/>
                </a:cubicBezTo>
                <a:lnTo>
                  <a:pt x="407262" y="1841802"/>
                </a:lnTo>
                <a:cubicBezTo>
                  <a:pt x="407262" y="1841802"/>
                  <a:pt x="405183" y="1841109"/>
                  <a:pt x="404028" y="1841109"/>
                </a:cubicBezTo>
                <a:cubicBezTo>
                  <a:pt x="399870" y="1841109"/>
                  <a:pt x="396404" y="1844574"/>
                  <a:pt x="396404" y="1848733"/>
                </a:cubicBezTo>
                <a:cubicBezTo>
                  <a:pt x="396404" y="1852891"/>
                  <a:pt x="399870" y="1856356"/>
                  <a:pt x="404028" y="1856356"/>
                </a:cubicBezTo>
                <a:cubicBezTo>
                  <a:pt x="405183" y="1856356"/>
                  <a:pt x="406107" y="1856125"/>
                  <a:pt x="407262" y="1855663"/>
                </a:cubicBezTo>
                <a:lnTo>
                  <a:pt x="459931" y="1947141"/>
                </a:lnTo>
                <a:cubicBezTo>
                  <a:pt x="454618" y="1950606"/>
                  <a:pt x="451153" y="1956612"/>
                  <a:pt x="451153" y="1963542"/>
                </a:cubicBezTo>
                <a:cubicBezTo>
                  <a:pt x="451153" y="1974399"/>
                  <a:pt x="459931" y="1982946"/>
                  <a:pt x="470557" y="1982946"/>
                </a:cubicBezTo>
                <a:cubicBezTo>
                  <a:pt x="481183" y="1982946"/>
                  <a:pt x="489730" y="1974399"/>
                  <a:pt x="489961" y="1964004"/>
                </a:cubicBezTo>
                <a:lnTo>
                  <a:pt x="594376" y="1964004"/>
                </a:lnTo>
                <a:cubicBezTo>
                  <a:pt x="594838" y="1967931"/>
                  <a:pt x="598072" y="1970934"/>
                  <a:pt x="601999" y="1970934"/>
                </a:cubicBezTo>
                <a:cubicBezTo>
                  <a:pt x="606157" y="1970934"/>
                  <a:pt x="609622" y="1967469"/>
                  <a:pt x="609622" y="1963311"/>
                </a:cubicBezTo>
                <a:cubicBezTo>
                  <a:pt x="609622" y="1960770"/>
                  <a:pt x="608467" y="1958460"/>
                  <a:pt x="606388" y="1957074"/>
                </a:cubicBezTo>
                <a:lnTo>
                  <a:pt x="664832" y="1855894"/>
                </a:lnTo>
                <a:cubicBezTo>
                  <a:pt x="664832" y="1855894"/>
                  <a:pt x="666911" y="1856587"/>
                  <a:pt x="668066" y="1856587"/>
                </a:cubicBezTo>
                <a:cubicBezTo>
                  <a:pt x="671993" y="1856587"/>
                  <a:pt x="675227" y="1853584"/>
                  <a:pt x="675689" y="1849657"/>
                </a:cubicBezTo>
                <a:lnTo>
                  <a:pt x="792578" y="1849657"/>
                </a:lnTo>
                <a:cubicBezTo>
                  <a:pt x="792578" y="1849657"/>
                  <a:pt x="792809" y="1851274"/>
                  <a:pt x="793040" y="1851736"/>
                </a:cubicBezTo>
                <a:cubicBezTo>
                  <a:pt x="794195" y="1854508"/>
                  <a:pt x="796967" y="1856356"/>
                  <a:pt x="799970" y="1856356"/>
                </a:cubicBezTo>
                <a:cubicBezTo>
                  <a:pt x="801125" y="1856356"/>
                  <a:pt x="802049" y="1856125"/>
                  <a:pt x="803204" y="1855663"/>
                </a:cubicBezTo>
                <a:lnTo>
                  <a:pt x="861648" y="1956843"/>
                </a:lnTo>
                <a:cubicBezTo>
                  <a:pt x="859800" y="1958229"/>
                  <a:pt x="858414" y="1960539"/>
                  <a:pt x="858414" y="1963080"/>
                </a:cubicBezTo>
                <a:cubicBezTo>
                  <a:pt x="858414" y="1967238"/>
                  <a:pt x="861879" y="1970703"/>
                  <a:pt x="866037" y="1970703"/>
                </a:cubicBezTo>
                <a:cubicBezTo>
                  <a:pt x="869965" y="1970703"/>
                  <a:pt x="873199" y="1967700"/>
                  <a:pt x="873661" y="1963773"/>
                </a:cubicBezTo>
                <a:lnTo>
                  <a:pt x="990549" y="1963773"/>
                </a:lnTo>
                <a:cubicBezTo>
                  <a:pt x="991011" y="1967469"/>
                  <a:pt x="993783" y="1970241"/>
                  <a:pt x="997248" y="1970472"/>
                </a:cubicBezTo>
                <a:cubicBezTo>
                  <a:pt x="997479" y="1970472"/>
                  <a:pt x="997710" y="1970472"/>
                  <a:pt x="997941" y="1970472"/>
                </a:cubicBezTo>
                <a:cubicBezTo>
                  <a:pt x="998172" y="1970472"/>
                  <a:pt x="998403" y="1970472"/>
                  <a:pt x="998634" y="1970472"/>
                </a:cubicBezTo>
                <a:cubicBezTo>
                  <a:pt x="999558" y="1970472"/>
                  <a:pt x="1000251" y="1970241"/>
                  <a:pt x="1000944" y="1969779"/>
                </a:cubicBezTo>
                <a:lnTo>
                  <a:pt x="1053382" y="2060795"/>
                </a:lnTo>
                <a:cubicBezTo>
                  <a:pt x="1047838" y="2064260"/>
                  <a:pt x="1044142" y="2070266"/>
                  <a:pt x="1044142" y="2077196"/>
                </a:cubicBezTo>
                <a:cubicBezTo>
                  <a:pt x="1044142" y="2084127"/>
                  <a:pt x="1047838" y="2090133"/>
                  <a:pt x="1053152" y="2093598"/>
                </a:cubicBezTo>
                <a:lnTo>
                  <a:pt x="1000713" y="2184383"/>
                </a:lnTo>
                <a:cubicBezTo>
                  <a:pt x="1000713" y="2184383"/>
                  <a:pt x="998634" y="2183690"/>
                  <a:pt x="997479" y="2183690"/>
                </a:cubicBezTo>
                <a:cubicBezTo>
                  <a:pt x="993321" y="2183690"/>
                  <a:pt x="989856" y="2187155"/>
                  <a:pt x="989856" y="2191313"/>
                </a:cubicBezTo>
                <a:cubicBezTo>
                  <a:pt x="989856" y="2195471"/>
                  <a:pt x="993321" y="2198936"/>
                  <a:pt x="997479" y="2198936"/>
                </a:cubicBezTo>
                <a:cubicBezTo>
                  <a:pt x="998634" y="2198936"/>
                  <a:pt x="999558" y="2198705"/>
                  <a:pt x="1000713" y="2198243"/>
                </a:cubicBezTo>
                <a:lnTo>
                  <a:pt x="1059158" y="2299423"/>
                </a:lnTo>
                <a:cubicBezTo>
                  <a:pt x="1057310" y="2300809"/>
                  <a:pt x="1055924" y="2303119"/>
                  <a:pt x="1055924" y="2305660"/>
                </a:cubicBezTo>
                <a:cubicBezTo>
                  <a:pt x="1055924" y="2309818"/>
                  <a:pt x="1059389" y="2313283"/>
                  <a:pt x="1063547" y="2313283"/>
                </a:cubicBezTo>
                <a:cubicBezTo>
                  <a:pt x="1067474" y="2313283"/>
                  <a:pt x="1070708" y="2310280"/>
                  <a:pt x="1071170" y="2306353"/>
                </a:cubicBezTo>
                <a:lnTo>
                  <a:pt x="1188058" y="2306353"/>
                </a:lnTo>
                <a:cubicBezTo>
                  <a:pt x="1188520" y="2310280"/>
                  <a:pt x="1191754" y="2313283"/>
                  <a:pt x="1195682" y="2313283"/>
                </a:cubicBezTo>
                <a:cubicBezTo>
                  <a:pt x="1196837" y="2313283"/>
                  <a:pt x="1197761" y="2313052"/>
                  <a:pt x="1198685" y="2312591"/>
                </a:cubicBezTo>
                <a:lnTo>
                  <a:pt x="1251585" y="2404299"/>
                </a:lnTo>
                <a:cubicBezTo>
                  <a:pt x="1246041" y="2407764"/>
                  <a:pt x="1242345" y="2413771"/>
                  <a:pt x="1242345" y="2420701"/>
                </a:cubicBezTo>
                <a:cubicBezTo>
                  <a:pt x="1242345" y="2431558"/>
                  <a:pt x="1251123" y="2440105"/>
                  <a:pt x="1261749" y="2440105"/>
                </a:cubicBezTo>
                <a:cubicBezTo>
                  <a:pt x="1272375" y="2440105"/>
                  <a:pt x="1281153" y="2431327"/>
                  <a:pt x="1281153" y="2420701"/>
                </a:cubicBezTo>
                <a:cubicBezTo>
                  <a:pt x="1281153" y="2420701"/>
                  <a:pt x="1281153" y="2420701"/>
                  <a:pt x="1281153" y="2420701"/>
                </a:cubicBezTo>
                <a:lnTo>
                  <a:pt x="1385799" y="2420701"/>
                </a:lnTo>
                <a:cubicBezTo>
                  <a:pt x="1386261" y="2424628"/>
                  <a:pt x="1389495" y="2427631"/>
                  <a:pt x="1393422" y="2427631"/>
                </a:cubicBezTo>
                <a:cubicBezTo>
                  <a:pt x="1397580" y="2427631"/>
                  <a:pt x="1401045" y="2424166"/>
                  <a:pt x="1401045" y="2420008"/>
                </a:cubicBezTo>
                <a:cubicBezTo>
                  <a:pt x="1401045" y="2417467"/>
                  <a:pt x="1399890" y="2415157"/>
                  <a:pt x="1397811" y="2413771"/>
                </a:cubicBezTo>
                <a:lnTo>
                  <a:pt x="1456255" y="2312591"/>
                </a:lnTo>
                <a:cubicBezTo>
                  <a:pt x="1456255" y="2312591"/>
                  <a:pt x="1458334" y="2313283"/>
                  <a:pt x="1459489" y="2313283"/>
                </a:cubicBezTo>
                <a:cubicBezTo>
                  <a:pt x="1463647" y="2313283"/>
                  <a:pt x="1467112" y="2309818"/>
                  <a:pt x="1467112" y="2305660"/>
                </a:cubicBezTo>
                <a:cubicBezTo>
                  <a:pt x="1467112" y="2301502"/>
                  <a:pt x="1463647" y="2298037"/>
                  <a:pt x="1459489" y="2298037"/>
                </a:cubicBezTo>
                <a:cubicBezTo>
                  <a:pt x="1458334" y="2298037"/>
                  <a:pt x="1457410" y="2298268"/>
                  <a:pt x="1456255" y="2298730"/>
                </a:cubicBezTo>
                <a:lnTo>
                  <a:pt x="1397811" y="2197550"/>
                </a:lnTo>
                <a:cubicBezTo>
                  <a:pt x="1399659" y="2196164"/>
                  <a:pt x="1401045" y="2193854"/>
                  <a:pt x="1401045" y="2191313"/>
                </a:cubicBezTo>
                <a:cubicBezTo>
                  <a:pt x="1401045" y="2188772"/>
                  <a:pt x="1399890" y="2186462"/>
                  <a:pt x="1397811" y="2185076"/>
                </a:cubicBezTo>
                <a:lnTo>
                  <a:pt x="1450249" y="2094060"/>
                </a:lnTo>
                <a:cubicBezTo>
                  <a:pt x="1453021" y="2095677"/>
                  <a:pt x="1456255" y="2096370"/>
                  <a:pt x="1459489" y="2096370"/>
                </a:cubicBezTo>
                <a:cubicBezTo>
                  <a:pt x="1470346" y="2096370"/>
                  <a:pt x="1478894" y="2087592"/>
                  <a:pt x="1478894" y="2076965"/>
                </a:cubicBezTo>
                <a:cubicBezTo>
                  <a:pt x="1478894" y="2066339"/>
                  <a:pt x="1470115" y="2057561"/>
                  <a:pt x="1459489" y="2057561"/>
                </a:cubicBezTo>
                <a:cubicBezTo>
                  <a:pt x="1456024" y="2057561"/>
                  <a:pt x="1453021" y="2058485"/>
                  <a:pt x="1450249" y="2059871"/>
                </a:cubicBezTo>
                <a:lnTo>
                  <a:pt x="1397580" y="1968855"/>
                </a:lnTo>
                <a:cubicBezTo>
                  <a:pt x="1399428" y="1967469"/>
                  <a:pt x="1400814" y="1965159"/>
                  <a:pt x="1400814" y="1962618"/>
                </a:cubicBezTo>
                <a:cubicBezTo>
                  <a:pt x="1400814" y="1961232"/>
                  <a:pt x="1400583" y="1960077"/>
                  <a:pt x="1399890" y="1958922"/>
                </a:cubicBezTo>
                <a:cubicBezTo>
                  <a:pt x="1399428" y="1957998"/>
                  <a:pt x="1398504" y="1957074"/>
                  <a:pt x="1397580" y="1956381"/>
                </a:cubicBezTo>
                <a:lnTo>
                  <a:pt x="1456024" y="1855201"/>
                </a:lnTo>
                <a:cubicBezTo>
                  <a:pt x="1456024" y="1855201"/>
                  <a:pt x="1458103" y="1855894"/>
                  <a:pt x="1459258" y="1855894"/>
                </a:cubicBezTo>
                <a:cubicBezTo>
                  <a:pt x="1463185" y="1855894"/>
                  <a:pt x="1466419" y="1852891"/>
                  <a:pt x="1466881" y="1848964"/>
                </a:cubicBezTo>
                <a:lnTo>
                  <a:pt x="1571757" y="1848964"/>
                </a:lnTo>
                <a:cubicBezTo>
                  <a:pt x="1571989" y="1859359"/>
                  <a:pt x="1580767" y="1867906"/>
                  <a:pt x="1591162" y="1867906"/>
                </a:cubicBezTo>
                <a:cubicBezTo>
                  <a:pt x="1594396" y="1867906"/>
                  <a:pt x="1597630" y="1866982"/>
                  <a:pt x="1600171" y="1865596"/>
                </a:cubicBezTo>
                <a:lnTo>
                  <a:pt x="1652609" y="1956381"/>
                </a:lnTo>
                <a:cubicBezTo>
                  <a:pt x="1650761" y="1957767"/>
                  <a:pt x="1649375" y="1960077"/>
                  <a:pt x="1649375" y="1962618"/>
                </a:cubicBezTo>
                <a:cubicBezTo>
                  <a:pt x="1649375" y="1966776"/>
                  <a:pt x="1652840" y="1970241"/>
                  <a:pt x="1656998" y="1970241"/>
                </a:cubicBezTo>
                <a:cubicBezTo>
                  <a:pt x="1660925" y="1970241"/>
                  <a:pt x="1664159" y="1967238"/>
                  <a:pt x="1664622" y="1963311"/>
                </a:cubicBezTo>
                <a:lnTo>
                  <a:pt x="1781510" y="1963311"/>
                </a:lnTo>
                <a:cubicBezTo>
                  <a:pt x="1781972" y="1967238"/>
                  <a:pt x="1785206" y="1970241"/>
                  <a:pt x="1789133" y="1970241"/>
                </a:cubicBezTo>
                <a:cubicBezTo>
                  <a:pt x="1790288" y="1970241"/>
                  <a:pt x="1791212" y="1970010"/>
                  <a:pt x="1792367" y="1969548"/>
                </a:cubicBezTo>
                <a:lnTo>
                  <a:pt x="1850811" y="2070728"/>
                </a:lnTo>
                <a:cubicBezTo>
                  <a:pt x="1848963" y="2072114"/>
                  <a:pt x="1847577" y="2074424"/>
                  <a:pt x="1847577" y="2076965"/>
                </a:cubicBezTo>
                <a:cubicBezTo>
                  <a:pt x="1847577" y="2081123"/>
                  <a:pt x="1851043" y="2084589"/>
                  <a:pt x="1855201" y="2084589"/>
                </a:cubicBezTo>
                <a:cubicBezTo>
                  <a:pt x="1859128" y="2084589"/>
                  <a:pt x="1862362" y="2081586"/>
                  <a:pt x="1862824" y="2077658"/>
                </a:cubicBezTo>
                <a:lnTo>
                  <a:pt x="1969548" y="2077658"/>
                </a:lnTo>
                <a:cubicBezTo>
                  <a:pt x="1969548" y="2088285"/>
                  <a:pt x="1978326" y="2096832"/>
                  <a:pt x="1988952" y="2096832"/>
                </a:cubicBezTo>
                <a:cubicBezTo>
                  <a:pt x="1999579" y="2096832"/>
                  <a:pt x="2008357" y="2088054"/>
                  <a:pt x="2008357" y="2077427"/>
                </a:cubicBezTo>
                <a:cubicBezTo>
                  <a:pt x="2008357" y="2069804"/>
                  <a:pt x="2003968" y="2063336"/>
                  <a:pt x="1997731" y="2060102"/>
                </a:cubicBezTo>
                <a:lnTo>
                  <a:pt x="2049938" y="1969548"/>
                </a:lnTo>
                <a:cubicBezTo>
                  <a:pt x="2049938" y="1969548"/>
                  <a:pt x="2052017" y="1970241"/>
                  <a:pt x="2052941" y="1970241"/>
                </a:cubicBezTo>
                <a:cubicBezTo>
                  <a:pt x="2057099" y="1970241"/>
                  <a:pt x="2060564" y="1966776"/>
                  <a:pt x="2060564" y="1962618"/>
                </a:cubicBezTo>
                <a:cubicBezTo>
                  <a:pt x="2060564" y="1958460"/>
                  <a:pt x="2057099" y="1954995"/>
                  <a:pt x="2052941" y="1954995"/>
                </a:cubicBezTo>
                <a:cubicBezTo>
                  <a:pt x="2051786" y="1954995"/>
                  <a:pt x="2050862" y="1955226"/>
                  <a:pt x="2049938" y="1955688"/>
                </a:cubicBezTo>
                <a:lnTo>
                  <a:pt x="1991493" y="1854508"/>
                </a:lnTo>
                <a:cubicBezTo>
                  <a:pt x="1993341" y="1853122"/>
                  <a:pt x="1994727" y="1850811"/>
                  <a:pt x="1994727" y="1848271"/>
                </a:cubicBezTo>
                <a:lnTo>
                  <a:pt x="1994727" y="1848271"/>
                </a:lnTo>
                <a:cubicBezTo>
                  <a:pt x="1994727" y="1845730"/>
                  <a:pt x="1993573" y="1843419"/>
                  <a:pt x="1991493" y="1842033"/>
                </a:cubicBezTo>
                <a:lnTo>
                  <a:pt x="2049938" y="1740853"/>
                </a:lnTo>
                <a:cubicBezTo>
                  <a:pt x="2049938" y="1740853"/>
                  <a:pt x="2049938" y="1740853"/>
                  <a:pt x="2049938" y="1740853"/>
                </a:cubicBezTo>
                <a:cubicBezTo>
                  <a:pt x="2050862" y="1741315"/>
                  <a:pt x="2051786" y="1741546"/>
                  <a:pt x="2052941" y="1741546"/>
                </a:cubicBezTo>
                <a:cubicBezTo>
                  <a:pt x="2056868" y="1741546"/>
                  <a:pt x="2060102" y="1738543"/>
                  <a:pt x="2060564" y="1734616"/>
                </a:cubicBezTo>
                <a:lnTo>
                  <a:pt x="2166133" y="1734616"/>
                </a:lnTo>
                <a:cubicBezTo>
                  <a:pt x="2166364" y="1745242"/>
                  <a:pt x="2174911" y="1753558"/>
                  <a:pt x="2185538" y="1753558"/>
                </a:cubicBezTo>
                <a:cubicBezTo>
                  <a:pt x="2196164" y="1753558"/>
                  <a:pt x="2204942" y="1744780"/>
                  <a:pt x="2204942" y="1734154"/>
                </a:cubicBezTo>
                <a:cubicBezTo>
                  <a:pt x="2204942" y="1726993"/>
                  <a:pt x="2201015" y="1720756"/>
                  <a:pt x="2195240" y="1717291"/>
                </a:cubicBezTo>
                <a:lnTo>
                  <a:pt x="2247678" y="1626506"/>
                </a:lnTo>
                <a:cubicBezTo>
                  <a:pt x="2247678" y="1626506"/>
                  <a:pt x="2249757" y="1627199"/>
                  <a:pt x="2250912" y="1627199"/>
                </a:cubicBezTo>
                <a:cubicBezTo>
                  <a:pt x="2254839" y="1627199"/>
                  <a:pt x="2258073" y="1624196"/>
                  <a:pt x="2258535" y="1620269"/>
                </a:cubicBezTo>
                <a:lnTo>
                  <a:pt x="2375424" y="1620269"/>
                </a:lnTo>
                <a:cubicBezTo>
                  <a:pt x="2375886" y="1624196"/>
                  <a:pt x="2379120" y="1627199"/>
                  <a:pt x="2383047" y="1627199"/>
                </a:cubicBezTo>
                <a:cubicBezTo>
                  <a:pt x="2387205" y="1627199"/>
                  <a:pt x="2390670" y="1623734"/>
                  <a:pt x="2390670" y="1619576"/>
                </a:cubicBezTo>
                <a:cubicBezTo>
                  <a:pt x="2390670" y="1617035"/>
                  <a:pt x="2389515" y="1614725"/>
                  <a:pt x="2387436" y="1613338"/>
                </a:cubicBezTo>
                <a:lnTo>
                  <a:pt x="2445880" y="1512158"/>
                </a:lnTo>
                <a:cubicBezTo>
                  <a:pt x="2445880" y="1512158"/>
                  <a:pt x="2447959" y="1512851"/>
                  <a:pt x="2448883" y="1512851"/>
                </a:cubicBezTo>
                <a:cubicBezTo>
                  <a:pt x="2453041" y="1512851"/>
                  <a:pt x="2456506" y="1509386"/>
                  <a:pt x="2456506" y="1505228"/>
                </a:cubicBezTo>
                <a:cubicBezTo>
                  <a:pt x="2456506" y="1501070"/>
                  <a:pt x="2453041" y="1497605"/>
                  <a:pt x="2448883" y="1497605"/>
                </a:cubicBezTo>
                <a:cubicBezTo>
                  <a:pt x="2447728" y="1497605"/>
                  <a:pt x="2446804" y="1497836"/>
                  <a:pt x="2445880" y="1498298"/>
                </a:cubicBezTo>
                <a:lnTo>
                  <a:pt x="2393442" y="1407513"/>
                </a:lnTo>
                <a:cubicBezTo>
                  <a:pt x="2398986" y="1404048"/>
                  <a:pt x="2402682" y="1398042"/>
                  <a:pt x="2402682" y="1390881"/>
                </a:cubicBezTo>
                <a:cubicBezTo>
                  <a:pt x="2402682" y="1380023"/>
                  <a:pt x="2393904" y="1371476"/>
                  <a:pt x="2383278" y="1371476"/>
                </a:cubicBezTo>
                <a:cubicBezTo>
                  <a:pt x="2372652" y="1371476"/>
                  <a:pt x="2364335" y="1379793"/>
                  <a:pt x="2363873" y="1390188"/>
                </a:cubicBezTo>
                <a:lnTo>
                  <a:pt x="2258535" y="1390188"/>
                </a:lnTo>
                <a:cubicBezTo>
                  <a:pt x="2258535" y="1390188"/>
                  <a:pt x="2258073" y="1388109"/>
                  <a:pt x="2257611" y="1387185"/>
                </a:cubicBezTo>
                <a:cubicBezTo>
                  <a:pt x="2256225" y="1384875"/>
                  <a:pt x="2253915" y="1383489"/>
                  <a:pt x="2251143" y="1383489"/>
                </a:cubicBezTo>
                <a:cubicBezTo>
                  <a:pt x="2249988" y="1383489"/>
                  <a:pt x="2249064" y="1383720"/>
                  <a:pt x="2247909" y="1384182"/>
                </a:cubicBezTo>
                <a:lnTo>
                  <a:pt x="2189465" y="1283001"/>
                </a:lnTo>
                <a:cubicBezTo>
                  <a:pt x="2191313" y="1281615"/>
                  <a:pt x="2192699" y="1279305"/>
                  <a:pt x="2192699" y="1276764"/>
                </a:cubicBezTo>
                <a:cubicBezTo>
                  <a:pt x="2192699" y="1272606"/>
                  <a:pt x="2189234" y="1269141"/>
                  <a:pt x="2185076" y="1269141"/>
                </a:cubicBezTo>
                <a:cubicBezTo>
                  <a:pt x="2181149" y="1269141"/>
                  <a:pt x="2177914" y="1272144"/>
                  <a:pt x="2177452" y="1276071"/>
                </a:cubicBezTo>
                <a:lnTo>
                  <a:pt x="2060564" y="1276071"/>
                </a:lnTo>
                <a:cubicBezTo>
                  <a:pt x="2060564" y="1274223"/>
                  <a:pt x="2059640" y="1272606"/>
                  <a:pt x="2058485" y="1271451"/>
                </a:cubicBezTo>
                <a:cubicBezTo>
                  <a:pt x="2057099" y="1270065"/>
                  <a:pt x="2055251" y="1269141"/>
                  <a:pt x="2053172" y="1269141"/>
                </a:cubicBezTo>
                <a:cubicBezTo>
                  <a:pt x="2052017" y="1269141"/>
                  <a:pt x="2051093" y="1269372"/>
                  <a:pt x="2050169" y="1269834"/>
                </a:cubicBezTo>
                <a:lnTo>
                  <a:pt x="1991724" y="1168654"/>
                </a:lnTo>
                <a:cubicBezTo>
                  <a:pt x="1993573" y="1167268"/>
                  <a:pt x="1994958" y="1164958"/>
                  <a:pt x="1994958" y="1162417"/>
                </a:cubicBezTo>
                <a:cubicBezTo>
                  <a:pt x="1994958" y="1161031"/>
                  <a:pt x="1994727" y="1159876"/>
                  <a:pt x="1994034" y="1158721"/>
                </a:cubicBezTo>
                <a:cubicBezTo>
                  <a:pt x="1993573" y="1157797"/>
                  <a:pt x="1992648" y="1156873"/>
                  <a:pt x="1991724" y="1156180"/>
                </a:cubicBezTo>
                <a:lnTo>
                  <a:pt x="2044394" y="1065164"/>
                </a:lnTo>
                <a:cubicBezTo>
                  <a:pt x="2046935" y="1066319"/>
                  <a:pt x="2049938" y="1067243"/>
                  <a:pt x="2052941" y="1067243"/>
                </a:cubicBezTo>
                <a:cubicBezTo>
                  <a:pt x="2063798" y="1067243"/>
                  <a:pt x="2072345" y="1058465"/>
                  <a:pt x="2072345" y="1047838"/>
                </a:cubicBezTo>
                <a:cubicBezTo>
                  <a:pt x="2072345" y="1037212"/>
                  <a:pt x="2063567" y="1028434"/>
                  <a:pt x="2052941" y="1028434"/>
                </a:cubicBezTo>
                <a:cubicBezTo>
                  <a:pt x="2049707" y="1028434"/>
                  <a:pt x="2046704" y="1029127"/>
                  <a:pt x="2043932" y="1030513"/>
                </a:cubicBezTo>
                <a:lnTo>
                  <a:pt x="1991724" y="940190"/>
                </a:lnTo>
                <a:cubicBezTo>
                  <a:pt x="1993573" y="938804"/>
                  <a:pt x="1994958" y="936494"/>
                  <a:pt x="1994958" y="933953"/>
                </a:cubicBezTo>
                <a:cubicBezTo>
                  <a:pt x="1994958" y="932567"/>
                  <a:pt x="1994727" y="931412"/>
                  <a:pt x="1994034" y="930257"/>
                </a:cubicBezTo>
                <a:cubicBezTo>
                  <a:pt x="1993573" y="929333"/>
                  <a:pt x="1992648" y="928409"/>
                  <a:pt x="1991724" y="927716"/>
                </a:cubicBezTo>
                <a:lnTo>
                  <a:pt x="2050169" y="826536"/>
                </a:lnTo>
                <a:cubicBezTo>
                  <a:pt x="2050169" y="826536"/>
                  <a:pt x="2052248" y="827229"/>
                  <a:pt x="2053172" y="827229"/>
                </a:cubicBezTo>
                <a:cubicBezTo>
                  <a:pt x="2057099" y="827229"/>
                  <a:pt x="2060333" y="824226"/>
                  <a:pt x="2060795" y="820299"/>
                </a:cubicBezTo>
                <a:lnTo>
                  <a:pt x="2177684" y="820299"/>
                </a:lnTo>
                <a:cubicBezTo>
                  <a:pt x="2178145" y="824226"/>
                  <a:pt x="2181380" y="827229"/>
                  <a:pt x="2185307" y="827229"/>
                </a:cubicBezTo>
                <a:cubicBezTo>
                  <a:pt x="2189465" y="827229"/>
                  <a:pt x="2192930" y="823764"/>
                  <a:pt x="2192930" y="819606"/>
                </a:cubicBezTo>
                <a:cubicBezTo>
                  <a:pt x="2192930" y="817064"/>
                  <a:pt x="2191775" y="814754"/>
                  <a:pt x="2189696" y="813368"/>
                </a:cubicBezTo>
                <a:lnTo>
                  <a:pt x="2242134" y="722352"/>
                </a:lnTo>
                <a:cubicBezTo>
                  <a:pt x="2244675" y="723738"/>
                  <a:pt x="2247678" y="724431"/>
                  <a:pt x="2250912" y="724431"/>
                </a:cubicBezTo>
                <a:cubicBezTo>
                  <a:pt x="2261769" y="724431"/>
                  <a:pt x="2270316" y="715653"/>
                  <a:pt x="2270316" y="705027"/>
                </a:cubicBezTo>
                <a:cubicBezTo>
                  <a:pt x="2270316" y="694401"/>
                  <a:pt x="2261538" y="685623"/>
                  <a:pt x="2250912" y="685623"/>
                </a:cubicBezTo>
                <a:cubicBezTo>
                  <a:pt x="2247678" y="685623"/>
                  <a:pt x="2244675" y="686316"/>
                  <a:pt x="2241903" y="687933"/>
                </a:cubicBezTo>
                <a:lnTo>
                  <a:pt x="2189465" y="597379"/>
                </a:lnTo>
                <a:cubicBezTo>
                  <a:pt x="2191313" y="595993"/>
                  <a:pt x="2192699" y="593683"/>
                  <a:pt x="2192699" y="591142"/>
                </a:cubicBezTo>
                <a:cubicBezTo>
                  <a:pt x="2192699" y="586984"/>
                  <a:pt x="2189234" y="583518"/>
                  <a:pt x="2185076" y="583518"/>
                </a:cubicBezTo>
                <a:cubicBezTo>
                  <a:pt x="2181149" y="583518"/>
                  <a:pt x="2177914" y="586522"/>
                  <a:pt x="2177452" y="590449"/>
                </a:cubicBezTo>
                <a:lnTo>
                  <a:pt x="2060564" y="590449"/>
                </a:lnTo>
                <a:cubicBezTo>
                  <a:pt x="2060564" y="588601"/>
                  <a:pt x="2059640" y="586984"/>
                  <a:pt x="2058485" y="585829"/>
                </a:cubicBezTo>
                <a:cubicBezTo>
                  <a:pt x="2057099" y="584443"/>
                  <a:pt x="2055251" y="583518"/>
                  <a:pt x="2053172" y="583518"/>
                </a:cubicBezTo>
                <a:cubicBezTo>
                  <a:pt x="2052017" y="583518"/>
                  <a:pt x="2051093" y="583749"/>
                  <a:pt x="2050169" y="584212"/>
                </a:cubicBezTo>
                <a:lnTo>
                  <a:pt x="1991724" y="483031"/>
                </a:lnTo>
                <a:cubicBezTo>
                  <a:pt x="1993573" y="481645"/>
                  <a:pt x="1994958" y="479335"/>
                  <a:pt x="1994958" y="476794"/>
                </a:cubicBezTo>
                <a:cubicBezTo>
                  <a:pt x="1994958" y="472636"/>
                  <a:pt x="1991493" y="469171"/>
                  <a:pt x="1987335" y="469171"/>
                </a:cubicBezTo>
                <a:cubicBezTo>
                  <a:pt x="1983408" y="469171"/>
                  <a:pt x="1980174" y="472174"/>
                  <a:pt x="1979712" y="476101"/>
                </a:cubicBezTo>
                <a:lnTo>
                  <a:pt x="1875067" y="476101"/>
                </a:lnTo>
                <a:cubicBezTo>
                  <a:pt x="1874605" y="465937"/>
                  <a:pt x="1866058" y="457621"/>
                  <a:pt x="1855663" y="457621"/>
                </a:cubicBezTo>
                <a:cubicBezTo>
                  <a:pt x="1845267" y="457621"/>
                  <a:pt x="1836258" y="466399"/>
                  <a:pt x="1836258" y="477025"/>
                </a:cubicBezTo>
                <a:cubicBezTo>
                  <a:pt x="1836258" y="483724"/>
                  <a:pt x="1839723" y="489730"/>
                  <a:pt x="1845036" y="493196"/>
                </a:cubicBezTo>
                <a:lnTo>
                  <a:pt x="1792598" y="583980"/>
                </a:lnTo>
                <a:cubicBezTo>
                  <a:pt x="1792598" y="583980"/>
                  <a:pt x="1790519" y="583287"/>
                  <a:pt x="1789364" y="583287"/>
                </a:cubicBezTo>
                <a:cubicBezTo>
                  <a:pt x="1785437" y="583287"/>
                  <a:pt x="1782203" y="586291"/>
                  <a:pt x="1781741" y="590218"/>
                </a:cubicBezTo>
                <a:lnTo>
                  <a:pt x="1664852" y="590218"/>
                </a:lnTo>
                <a:cubicBezTo>
                  <a:pt x="1664852" y="588370"/>
                  <a:pt x="1663928" y="586753"/>
                  <a:pt x="1662773" y="585598"/>
                </a:cubicBezTo>
                <a:cubicBezTo>
                  <a:pt x="1661388" y="584212"/>
                  <a:pt x="1659539" y="583287"/>
                  <a:pt x="1657460" y="583287"/>
                </a:cubicBezTo>
                <a:cubicBezTo>
                  <a:pt x="1656305" y="583287"/>
                  <a:pt x="1655381" y="583518"/>
                  <a:pt x="1654457" y="583980"/>
                </a:cubicBezTo>
                <a:lnTo>
                  <a:pt x="1596013" y="482800"/>
                </a:lnTo>
                <a:cubicBezTo>
                  <a:pt x="1596013" y="482800"/>
                  <a:pt x="1597630" y="481183"/>
                  <a:pt x="1598323" y="480259"/>
                </a:cubicBezTo>
                <a:cubicBezTo>
                  <a:pt x="1599016" y="479104"/>
                  <a:pt x="1599247" y="477949"/>
                  <a:pt x="1599247" y="476563"/>
                </a:cubicBezTo>
                <a:cubicBezTo>
                  <a:pt x="1599247" y="474022"/>
                  <a:pt x="1598092" y="471712"/>
                  <a:pt x="1596013" y="470326"/>
                </a:cubicBezTo>
                <a:lnTo>
                  <a:pt x="1654457" y="369146"/>
                </a:lnTo>
                <a:cubicBezTo>
                  <a:pt x="1654457" y="369146"/>
                  <a:pt x="1656536" y="369839"/>
                  <a:pt x="1657460" y="369839"/>
                </a:cubicBezTo>
                <a:cubicBezTo>
                  <a:pt x="1661618" y="369839"/>
                  <a:pt x="1665084" y="366374"/>
                  <a:pt x="1665084" y="362216"/>
                </a:cubicBezTo>
                <a:cubicBezTo>
                  <a:pt x="1665084" y="358058"/>
                  <a:pt x="1661618" y="354593"/>
                  <a:pt x="1657460" y="354593"/>
                </a:cubicBezTo>
                <a:cubicBezTo>
                  <a:pt x="1656305" y="354593"/>
                  <a:pt x="1655381" y="354824"/>
                  <a:pt x="1654457" y="355286"/>
                </a:cubicBezTo>
                <a:lnTo>
                  <a:pt x="1596013" y="254105"/>
                </a:lnTo>
                <a:cubicBezTo>
                  <a:pt x="1597861" y="252719"/>
                  <a:pt x="1599247" y="250409"/>
                  <a:pt x="1599247" y="247868"/>
                </a:cubicBezTo>
                <a:cubicBezTo>
                  <a:pt x="1599247" y="246713"/>
                  <a:pt x="1599247" y="245789"/>
                  <a:pt x="1598554" y="244865"/>
                </a:cubicBezTo>
                <a:cubicBezTo>
                  <a:pt x="1598092" y="243479"/>
                  <a:pt x="1597168" y="242555"/>
                  <a:pt x="1596013" y="241631"/>
                </a:cubicBezTo>
                <a:lnTo>
                  <a:pt x="1654457" y="140451"/>
                </a:lnTo>
                <a:cubicBezTo>
                  <a:pt x="1654457" y="140451"/>
                  <a:pt x="1656536" y="141144"/>
                  <a:pt x="1657691" y="141144"/>
                </a:cubicBezTo>
                <a:cubicBezTo>
                  <a:pt x="1661849" y="141144"/>
                  <a:pt x="1665315" y="137679"/>
                  <a:pt x="1665315" y="133521"/>
                </a:cubicBezTo>
                <a:cubicBezTo>
                  <a:pt x="1665315" y="129363"/>
                  <a:pt x="1661849" y="125898"/>
                  <a:pt x="1657691" y="125898"/>
                </a:cubicBezTo>
                <a:cubicBezTo>
                  <a:pt x="1656536" y="125898"/>
                  <a:pt x="1655612" y="126129"/>
                  <a:pt x="1654457" y="126591"/>
                </a:cubicBezTo>
                <a:lnTo>
                  <a:pt x="1596013" y="25411"/>
                </a:lnTo>
                <a:cubicBezTo>
                  <a:pt x="1597861" y="24025"/>
                  <a:pt x="1599247" y="21714"/>
                  <a:pt x="1599247" y="19173"/>
                </a:cubicBezTo>
                <a:cubicBezTo>
                  <a:pt x="1599247" y="15015"/>
                  <a:pt x="1595782" y="11550"/>
                  <a:pt x="1591624" y="11550"/>
                </a:cubicBezTo>
                <a:cubicBezTo>
                  <a:pt x="1587697" y="11550"/>
                  <a:pt x="1584463" y="14553"/>
                  <a:pt x="1584001" y="18480"/>
                </a:cubicBezTo>
                <a:lnTo>
                  <a:pt x="1479124" y="18480"/>
                </a:lnTo>
                <a:cubicBezTo>
                  <a:pt x="1478663" y="8085"/>
                  <a:pt x="1470115" y="0"/>
                  <a:pt x="1459720" y="0"/>
                </a:cubicBezTo>
                <a:close/>
                <a:moveTo>
                  <a:pt x="873199" y="361985"/>
                </a:moveTo>
                <a:cubicBezTo>
                  <a:pt x="872737" y="358058"/>
                  <a:pt x="869503" y="355055"/>
                  <a:pt x="865575" y="355055"/>
                </a:cubicBezTo>
                <a:lnTo>
                  <a:pt x="865575" y="355055"/>
                </a:lnTo>
                <a:cubicBezTo>
                  <a:pt x="865575" y="355055"/>
                  <a:pt x="863496" y="355286"/>
                  <a:pt x="862341" y="355748"/>
                </a:cubicBezTo>
                <a:lnTo>
                  <a:pt x="803897" y="254567"/>
                </a:lnTo>
                <a:cubicBezTo>
                  <a:pt x="805745" y="253181"/>
                  <a:pt x="807131" y="250871"/>
                  <a:pt x="807131" y="248330"/>
                </a:cubicBezTo>
                <a:cubicBezTo>
                  <a:pt x="807131" y="245789"/>
                  <a:pt x="805976" y="243479"/>
                  <a:pt x="803897" y="242093"/>
                </a:cubicBezTo>
                <a:lnTo>
                  <a:pt x="862341" y="140913"/>
                </a:lnTo>
                <a:cubicBezTo>
                  <a:pt x="862341" y="140913"/>
                  <a:pt x="864420" y="141606"/>
                  <a:pt x="865575" y="141606"/>
                </a:cubicBezTo>
                <a:cubicBezTo>
                  <a:pt x="869503" y="141606"/>
                  <a:pt x="872737" y="138603"/>
                  <a:pt x="873199" y="134676"/>
                </a:cubicBezTo>
                <a:lnTo>
                  <a:pt x="978999" y="134676"/>
                </a:lnTo>
                <a:cubicBezTo>
                  <a:pt x="978999" y="145302"/>
                  <a:pt x="987777" y="153849"/>
                  <a:pt x="998403" y="153849"/>
                </a:cubicBezTo>
                <a:cubicBezTo>
                  <a:pt x="1001406" y="153849"/>
                  <a:pt x="1004409" y="153156"/>
                  <a:pt x="1006951" y="151770"/>
                </a:cubicBezTo>
                <a:lnTo>
                  <a:pt x="1058927" y="242093"/>
                </a:lnTo>
                <a:cubicBezTo>
                  <a:pt x="1057079" y="243479"/>
                  <a:pt x="1055693" y="245789"/>
                  <a:pt x="1055693" y="248330"/>
                </a:cubicBezTo>
                <a:cubicBezTo>
                  <a:pt x="1055693" y="250640"/>
                  <a:pt x="1056848" y="252719"/>
                  <a:pt x="1058465" y="254105"/>
                </a:cubicBezTo>
                <a:cubicBezTo>
                  <a:pt x="1058465" y="254105"/>
                  <a:pt x="1058696" y="254105"/>
                  <a:pt x="1058927" y="254336"/>
                </a:cubicBezTo>
                <a:lnTo>
                  <a:pt x="1000482" y="355517"/>
                </a:lnTo>
                <a:cubicBezTo>
                  <a:pt x="1000482" y="355517"/>
                  <a:pt x="998403" y="354824"/>
                  <a:pt x="997479" y="354824"/>
                </a:cubicBezTo>
                <a:cubicBezTo>
                  <a:pt x="993552" y="354824"/>
                  <a:pt x="990318" y="357827"/>
                  <a:pt x="989856" y="361754"/>
                </a:cubicBezTo>
                <a:lnTo>
                  <a:pt x="872968" y="361754"/>
                </a:lnTo>
                <a:close/>
                <a:moveTo>
                  <a:pt x="1002099" y="356672"/>
                </a:moveTo>
                <a:lnTo>
                  <a:pt x="1060544" y="255491"/>
                </a:lnTo>
                <a:cubicBezTo>
                  <a:pt x="1060544" y="255491"/>
                  <a:pt x="1062623" y="256184"/>
                  <a:pt x="1063778" y="256184"/>
                </a:cubicBezTo>
                <a:cubicBezTo>
                  <a:pt x="1067705" y="256184"/>
                  <a:pt x="1070939" y="253181"/>
                  <a:pt x="1071401" y="249254"/>
                </a:cubicBezTo>
                <a:lnTo>
                  <a:pt x="1188289" y="249254"/>
                </a:lnTo>
                <a:cubicBezTo>
                  <a:pt x="1188289" y="251102"/>
                  <a:pt x="1189213" y="252719"/>
                  <a:pt x="1190368" y="253874"/>
                </a:cubicBezTo>
                <a:cubicBezTo>
                  <a:pt x="1191754" y="255260"/>
                  <a:pt x="1193602" y="256184"/>
                  <a:pt x="1195682" y="256184"/>
                </a:cubicBezTo>
                <a:cubicBezTo>
                  <a:pt x="1196837" y="256184"/>
                  <a:pt x="1197761" y="255953"/>
                  <a:pt x="1198685" y="255491"/>
                </a:cubicBezTo>
                <a:lnTo>
                  <a:pt x="1257129" y="356672"/>
                </a:lnTo>
                <a:cubicBezTo>
                  <a:pt x="1255281" y="358058"/>
                  <a:pt x="1253895" y="360368"/>
                  <a:pt x="1253895" y="362909"/>
                </a:cubicBezTo>
                <a:cubicBezTo>
                  <a:pt x="1253895" y="365450"/>
                  <a:pt x="1255050" y="367760"/>
                  <a:pt x="1257129" y="369146"/>
                </a:cubicBezTo>
                <a:lnTo>
                  <a:pt x="1204460" y="460393"/>
                </a:lnTo>
                <a:cubicBezTo>
                  <a:pt x="1201919" y="459007"/>
                  <a:pt x="1198916" y="458314"/>
                  <a:pt x="1195682" y="458314"/>
                </a:cubicBezTo>
                <a:cubicBezTo>
                  <a:pt x="1185286" y="458314"/>
                  <a:pt x="1176970" y="466399"/>
                  <a:pt x="1176277" y="476563"/>
                </a:cubicBezTo>
                <a:lnTo>
                  <a:pt x="1071170" y="476563"/>
                </a:lnTo>
                <a:cubicBezTo>
                  <a:pt x="1071170" y="476563"/>
                  <a:pt x="1070708" y="474484"/>
                  <a:pt x="1070246" y="473791"/>
                </a:cubicBezTo>
                <a:cubicBezTo>
                  <a:pt x="1068860" y="471481"/>
                  <a:pt x="1066550" y="469864"/>
                  <a:pt x="1063547" y="469864"/>
                </a:cubicBezTo>
                <a:cubicBezTo>
                  <a:pt x="1062392" y="469864"/>
                  <a:pt x="1061468" y="470095"/>
                  <a:pt x="1060544" y="470557"/>
                </a:cubicBezTo>
                <a:lnTo>
                  <a:pt x="1002099" y="369377"/>
                </a:lnTo>
                <a:cubicBezTo>
                  <a:pt x="1003947" y="367991"/>
                  <a:pt x="1005333" y="365681"/>
                  <a:pt x="1005333" y="363140"/>
                </a:cubicBezTo>
                <a:cubicBezTo>
                  <a:pt x="1005333" y="360599"/>
                  <a:pt x="1004178" y="358289"/>
                  <a:pt x="1002099" y="356903"/>
                </a:cubicBezTo>
                <a:close/>
                <a:moveTo>
                  <a:pt x="1396656" y="598303"/>
                </a:moveTo>
                <a:lnTo>
                  <a:pt x="1455100" y="699483"/>
                </a:lnTo>
                <a:cubicBezTo>
                  <a:pt x="1455100" y="699483"/>
                  <a:pt x="1453483" y="701100"/>
                  <a:pt x="1452790" y="702024"/>
                </a:cubicBezTo>
                <a:cubicBezTo>
                  <a:pt x="1452097" y="703179"/>
                  <a:pt x="1451866" y="704334"/>
                  <a:pt x="1451866" y="705720"/>
                </a:cubicBezTo>
                <a:cubicBezTo>
                  <a:pt x="1451866" y="708261"/>
                  <a:pt x="1453021" y="710571"/>
                  <a:pt x="1455100" y="711957"/>
                </a:cubicBezTo>
                <a:lnTo>
                  <a:pt x="1396656" y="813137"/>
                </a:lnTo>
                <a:cubicBezTo>
                  <a:pt x="1396656" y="813137"/>
                  <a:pt x="1394577" y="812444"/>
                  <a:pt x="1393653" y="812444"/>
                </a:cubicBezTo>
                <a:cubicBezTo>
                  <a:pt x="1390419" y="812444"/>
                  <a:pt x="1387878" y="814292"/>
                  <a:pt x="1386723" y="817064"/>
                </a:cubicBezTo>
                <a:cubicBezTo>
                  <a:pt x="1386492" y="817757"/>
                  <a:pt x="1386261" y="818451"/>
                  <a:pt x="1386261" y="819374"/>
                </a:cubicBezTo>
                <a:lnTo>
                  <a:pt x="1269372" y="819374"/>
                </a:lnTo>
                <a:cubicBezTo>
                  <a:pt x="1268910" y="815447"/>
                  <a:pt x="1265676" y="812444"/>
                  <a:pt x="1261749" y="812444"/>
                </a:cubicBezTo>
                <a:cubicBezTo>
                  <a:pt x="1260594" y="812444"/>
                  <a:pt x="1259670" y="812675"/>
                  <a:pt x="1258515" y="813137"/>
                </a:cubicBezTo>
                <a:lnTo>
                  <a:pt x="1200071" y="711957"/>
                </a:lnTo>
                <a:cubicBezTo>
                  <a:pt x="1201919" y="710571"/>
                  <a:pt x="1203305" y="708261"/>
                  <a:pt x="1203305" y="705720"/>
                </a:cubicBezTo>
                <a:lnTo>
                  <a:pt x="1203305" y="705720"/>
                </a:lnTo>
                <a:cubicBezTo>
                  <a:pt x="1203305" y="703179"/>
                  <a:pt x="1202150" y="700869"/>
                  <a:pt x="1200071" y="699483"/>
                </a:cubicBezTo>
                <a:lnTo>
                  <a:pt x="1258515" y="598303"/>
                </a:lnTo>
                <a:cubicBezTo>
                  <a:pt x="1258515" y="598303"/>
                  <a:pt x="1260594" y="598996"/>
                  <a:pt x="1261749" y="598996"/>
                </a:cubicBezTo>
                <a:cubicBezTo>
                  <a:pt x="1265676" y="598996"/>
                  <a:pt x="1268910" y="595993"/>
                  <a:pt x="1269372" y="592066"/>
                </a:cubicBezTo>
                <a:lnTo>
                  <a:pt x="1386261" y="592066"/>
                </a:lnTo>
                <a:cubicBezTo>
                  <a:pt x="1386261" y="592066"/>
                  <a:pt x="1386723" y="594145"/>
                  <a:pt x="1387185" y="594838"/>
                </a:cubicBezTo>
                <a:cubicBezTo>
                  <a:pt x="1388571" y="597148"/>
                  <a:pt x="1390881" y="598765"/>
                  <a:pt x="1393884" y="598765"/>
                </a:cubicBezTo>
                <a:cubicBezTo>
                  <a:pt x="1395039" y="598765"/>
                  <a:pt x="1395963" y="598534"/>
                  <a:pt x="1396887" y="598072"/>
                </a:cubicBezTo>
                <a:close/>
                <a:moveTo>
                  <a:pt x="1665084" y="592066"/>
                </a:moveTo>
                <a:lnTo>
                  <a:pt x="1781972" y="592066"/>
                </a:lnTo>
                <a:cubicBezTo>
                  <a:pt x="1781972" y="593914"/>
                  <a:pt x="1782896" y="595531"/>
                  <a:pt x="1784051" y="596686"/>
                </a:cubicBezTo>
                <a:cubicBezTo>
                  <a:pt x="1785437" y="598072"/>
                  <a:pt x="1787285" y="598996"/>
                  <a:pt x="1789364" y="598996"/>
                </a:cubicBezTo>
                <a:cubicBezTo>
                  <a:pt x="1790519" y="598996"/>
                  <a:pt x="1791443" y="598765"/>
                  <a:pt x="1792598" y="598303"/>
                </a:cubicBezTo>
                <a:lnTo>
                  <a:pt x="1851043" y="699483"/>
                </a:lnTo>
                <a:cubicBezTo>
                  <a:pt x="1849194" y="700869"/>
                  <a:pt x="1847808" y="703179"/>
                  <a:pt x="1847808" y="705720"/>
                </a:cubicBezTo>
                <a:cubicBezTo>
                  <a:pt x="1847808" y="708261"/>
                  <a:pt x="1848963" y="710571"/>
                  <a:pt x="1851043" y="711957"/>
                </a:cubicBezTo>
                <a:lnTo>
                  <a:pt x="1799528" y="801356"/>
                </a:lnTo>
                <a:lnTo>
                  <a:pt x="1792598" y="813137"/>
                </a:lnTo>
                <a:cubicBezTo>
                  <a:pt x="1792598" y="813137"/>
                  <a:pt x="1790519" y="812444"/>
                  <a:pt x="1789364" y="812444"/>
                </a:cubicBezTo>
                <a:cubicBezTo>
                  <a:pt x="1785437" y="812444"/>
                  <a:pt x="1782203" y="815447"/>
                  <a:pt x="1781741" y="819374"/>
                </a:cubicBezTo>
                <a:lnTo>
                  <a:pt x="1664852" y="819374"/>
                </a:lnTo>
                <a:cubicBezTo>
                  <a:pt x="1664852" y="819374"/>
                  <a:pt x="1664391" y="817295"/>
                  <a:pt x="1663928" y="816602"/>
                </a:cubicBezTo>
                <a:cubicBezTo>
                  <a:pt x="1662542" y="814292"/>
                  <a:pt x="1660232" y="812675"/>
                  <a:pt x="1657229" y="812675"/>
                </a:cubicBezTo>
                <a:cubicBezTo>
                  <a:pt x="1656074" y="812675"/>
                  <a:pt x="1655150" y="812906"/>
                  <a:pt x="1654226" y="813368"/>
                </a:cubicBezTo>
                <a:lnTo>
                  <a:pt x="1601788" y="722583"/>
                </a:lnTo>
                <a:cubicBezTo>
                  <a:pt x="1607563" y="719118"/>
                  <a:pt x="1611490" y="712881"/>
                  <a:pt x="1611490" y="705720"/>
                </a:cubicBezTo>
                <a:cubicBezTo>
                  <a:pt x="1611490" y="698559"/>
                  <a:pt x="1607794" y="692553"/>
                  <a:pt x="1602019" y="689088"/>
                </a:cubicBezTo>
                <a:lnTo>
                  <a:pt x="1654226" y="598534"/>
                </a:lnTo>
                <a:cubicBezTo>
                  <a:pt x="1654226" y="598534"/>
                  <a:pt x="1656305" y="599227"/>
                  <a:pt x="1657460" y="599227"/>
                </a:cubicBezTo>
                <a:cubicBezTo>
                  <a:pt x="1661388" y="599227"/>
                  <a:pt x="1664622" y="596224"/>
                  <a:pt x="1665084" y="592297"/>
                </a:cubicBezTo>
                <a:close/>
                <a:moveTo>
                  <a:pt x="1792598" y="826767"/>
                </a:moveTo>
                <a:lnTo>
                  <a:pt x="1844805" y="917321"/>
                </a:lnTo>
                <a:cubicBezTo>
                  <a:pt x="1839261" y="920786"/>
                  <a:pt x="1835565" y="926792"/>
                  <a:pt x="1835565" y="933953"/>
                </a:cubicBezTo>
                <a:cubicBezTo>
                  <a:pt x="1835565" y="941114"/>
                  <a:pt x="1839261" y="947120"/>
                  <a:pt x="1845036" y="950585"/>
                </a:cubicBezTo>
                <a:lnTo>
                  <a:pt x="1792598" y="1041370"/>
                </a:lnTo>
                <a:cubicBezTo>
                  <a:pt x="1792598" y="1041370"/>
                  <a:pt x="1790519" y="1040677"/>
                  <a:pt x="1789364" y="1040677"/>
                </a:cubicBezTo>
                <a:cubicBezTo>
                  <a:pt x="1785437" y="1040677"/>
                  <a:pt x="1782203" y="1043680"/>
                  <a:pt x="1781741" y="1047607"/>
                </a:cubicBezTo>
                <a:lnTo>
                  <a:pt x="1664852" y="1047607"/>
                </a:lnTo>
                <a:cubicBezTo>
                  <a:pt x="1664852" y="1047607"/>
                  <a:pt x="1664622" y="1045990"/>
                  <a:pt x="1664391" y="1045297"/>
                </a:cubicBezTo>
                <a:cubicBezTo>
                  <a:pt x="1663235" y="1042525"/>
                  <a:pt x="1660463" y="1040677"/>
                  <a:pt x="1657460" y="1040677"/>
                </a:cubicBezTo>
                <a:cubicBezTo>
                  <a:pt x="1656305" y="1040677"/>
                  <a:pt x="1655381" y="1040908"/>
                  <a:pt x="1654457" y="1041370"/>
                </a:cubicBezTo>
                <a:lnTo>
                  <a:pt x="1596013" y="940190"/>
                </a:lnTo>
                <a:cubicBezTo>
                  <a:pt x="1597861" y="938804"/>
                  <a:pt x="1599247" y="936494"/>
                  <a:pt x="1599247" y="933953"/>
                </a:cubicBezTo>
                <a:cubicBezTo>
                  <a:pt x="1599247" y="931874"/>
                  <a:pt x="1598323" y="930026"/>
                  <a:pt x="1596937" y="928640"/>
                </a:cubicBezTo>
                <a:cubicBezTo>
                  <a:pt x="1596706" y="928409"/>
                  <a:pt x="1596244" y="928178"/>
                  <a:pt x="1596013" y="927947"/>
                </a:cubicBezTo>
                <a:lnTo>
                  <a:pt x="1654457" y="826767"/>
                </a:lnTo>
                <a:cubicBezTo>
                  <a:pt x="1654457" y="826767"/>
                  <a:pt x="1656536" y="827460"/>
                  <a:pt x="1657460" y="827460"/>
                </a:cubicBezTo>
                <a:cubicBezTo>
                  <a:pt x="1661388" y="827460"/>
                  <a:pt x="1664622" y="824457"/>
                  <a:pt x="1665084" y="820530"/>
                </a:cubicBezTo>
                <a:lnTo>
                  <a:pt x="1781972" y="820530"/>
                </a:lnTo>
                <a:cubicBezTo>
                  <a:pt x="1782434" y="824457"/>
                  <a:pt x="1785668" y="827460"/>
                  <a:pt x="1789595" y="827460"/>
                </a:cubicBezTo>
                <a:cubicBezTo>
                  <a:pt x="1790750" y="827460"/>
                  <a:pt x="1791674" y="827229"/>
                  <a:pt x="1792829" y="826767"/>
                </a:cubicBezTo>
                <a:close/>
                <a:moveTo>
                  <a:pt x="1584001" y="1161955"/>
                </a:moveTo>
                <a:lnTo>
                  <a:pt x="1479356" y="1161955"/>
                </a:lnTo>
                <a:cubicBezTo>
                  <a:pt x="1478894" y="1151791"/>
                  <a:pt x="1470346" y="1143474"/>
                  <a:pt x="1459951" y="1143474"/>
                </a:cubicBezTo>
                <a:cubicBezTo>
                  <a:pt x="1456717" y="1143474"/>
                  <a:pt x="1453483" y="1144398"/>
                  <a:pt x="1450711" y="1145785"/>
                </a:cubicBezTo>
                <a:lnTo>
                  <a:pt x="1398042" y="1054538"/>
                </a:lnTo>
                <a:cubicBezTo>
                  <a:pt x="1399890" y="1053152"/>
                  <a:pt x="1401276" y="1050841"/>
                  <a:pt x="1401276" y="1048300"/>
                </a:cubicBezTo>
                <a:lnTo>
                  <a:pt x="1401276" y="1048300"/>
                </a:lnTo>
                <a:cubicBezTo>
                  <a:pt x="1401276" y="1045759"/>
                  <a:pt x="1400121" y="1043449"/>
                  <a:pt x="1398042" y="1042063"/>
                </a:cubicBezTo>
                <a:lnTo>
                  <a:pt x="1456486" y="940883"/>
                </a:lnTo>
                <a:cubicBezTo>
                  <a:pt x="1456486" y="940883"/>
                  <a:pt x="1458565" y="941576"/>
                  <a:pt x="1459720" y="941576"/>
                </a:cubicBezTo>
                <a:cubicBezTo>
                  <a:pt x="1463647" y="941576"/>
                  <a:pt x="1466881" y="938573"/>
                  <a:pt x="1467343" y="934646"/>
                </a:cubicBezTo>
                <a:lnTo>
                  <a:pt x="1584232" y="934646"/>
                </a:lnTo>
                <a:cubicBezTo>
                  <a:pt x="1584463" y="937187"/>
                  <a:pt x="1586080" y="939497"/>
                  <a:pt x="1588159" y="940652"/>
                </a:cubicBezTo>
                <a:cubicBezTo>
                  <a:pt x="1589314" y="941345"/>
                  <a:pt x="1590469" y="941576"/>
                  <a:pt x="1591855" y="941576"/>
                </a:cubicBezTo>
                <a:cubicBezTo>
                  <a:pt x="1593010" y="941576"/>
                  <a:pt x="1593934" y="941345"/>
                  <a:pt x="1594858" y="940883"/>
                </a:cubicBezTo>
                <a:lnTo>
                  <a:pt x="1653302" y="1042063"/>
                </a:lnTo>
                <a:cubicBezTo>
                  <a:pt x="1651685" y="1043218"/>
                  <a:pt x="1650761" y="1044835"/>
                  <a:pt x="1650299" y="1046683"/>
                </a:cubicBezTo>
                <a:cubicBezTo>
                  <a:pt x="1650299" y="1047145"/>
                  <a:pt x="1650299" y="1047607"/>
                  <a:pt x="1650299" y="1048300"/>
                </a:cubicBezTo>
                <a:cubicBezTo>
                  <a:pt x="1650299" y="1048993"/>
                  <a:pt x="1650299" y="1049224"/>
                  <a:pt x="1650299" y="1049917"/>
                </a:cubicBezTo>
                <a:cubicBezTo>
                  <a:pt x="1650761" y="1051766"/>
                  <a:pt x="1651685" y="1053383"/>
                  <a:pt x="1653302" y="1054538"/>
                </a:cubicBezTo>
                <a:lnTo>
                  <a:pt x="1594858" y="1155718"/>
                </a:lnTo>
                <a:cubicBezTo>
                  <a:pt x="1594858" y="1155718"/>
                  <a:pt x="1592779" y="1155025"/>
                  <a:pt x="1591855" y="1155025"/>
                </a:cubicBezTo>
                <a:cubicBezTo>
                  <a:pt x="1587928" y="1155025"/>
                  <a:pt x="1584694" y="1158028"/>
                  <a:pt x="1584232" y="1161955"/>
                </a:cubicBezTo>
                <a:close/>
                <a:moveTo>
                  <a:pt x="1594627" y="1169578"/>
                </a:moveTo>
                <a:lnTo>
                  <a:pt x="1653071" y="1270758"/>
                </a:lnTo>
                <a:cubicBezTo>
                  <a:pt x="1651223" y="1272144"/>
                  <a:pt x="1649837" y="1274454"/>
                  <a:pt x="1649837" y="1276995"/>
                </a:cubicBezTo>
                <a:cubicBezTo>
                  <a:pt x="1649837" y="1278150"/>
                  <a:pt x="1649837" y="1279074"/>
                  <a:pt x="1650530" y="1279998"/>
                </a:cubicBezTo>
                <a:cubicBezTo>
                  <a:pt x="1650992" y="1281153"/>
                  <a:pt x="1651685" y="1282077"/>
                  <a:pt x="1652609" y="1283001"/>
                </a:cubicBezTo>
                <a:cubicBezTo>
                  <a:pt x="1652609" y="1283001"/>
                  <a:pt x="1652840" y="1283001"/>
                  <a:pt x="1653071" y="1283232"/>
                </a:cubicBezTo>
                <a:lnTo>
                  <a:pt x="1594627" y="1384413"/>
                </a:lnTo>
                <a:cubicBezTo>
                  <a:pt x="1594627" y="1384413"/>
                  <a:pt x="1592548" y="1383720"/>
                  <a:pt x="1591624" y="1383720"/>
                </a:cubicBezTo>
                <a:cubicBezTo>
                  <a:pt x="1587697" y="1383720"/>
                  <a:pt x="1584463" y="1386723"/>
                  <a:pt x="1584001" y="1390650"/>
                </a:cubicBezTo>
                <a:lnTo>
                  <a:pt x="1467112" y="1390650"/>
                </a:lnTo>
                <a:cubicBezTo>
                  <a:pt x="1467112" y="1390650"/>
                  <a:pt x="1466650" y="1388571"/>
                  <a:pt x="1466188" y="1387878"/>
                </a:cubicBezTo>
                <a:cubicBezTo>
                  <a:pt x="1464802" y="1385568"/>
                  <a:pt x="1462492" y="1383951"/>
                  <a:pt x="1459489" y="1383951"/>
                </a:cubicBezTo>
                <a:cubicBezTo>
                  <a:pt x="1458334" y="1383951"/>
                  <a:pt x="1457410" y="1384182"/>
                  <a:pt x="1456255" y="1384644"/>
                </a:cubicBezTo>
                <a:lnTo>
                  <a:pt x="1397811" y="1283463"/>
                </a:lnTo>
                <a:cubicBezTo>
                  <a:pt x="1399659" y="1282077"/>
                  <a:pt x="1401045" y="1279767"/>
                  <a:pt x="1401045" y="1277226"/>
                </a:cubicBezTo>
                <a:cubicBezTo>
                  <a:pt x="1401045" y="1276071"/>
                  <a:pt x="1401045" y="1275147"/>
                  <a:pt x="1400352" y="1274223"/>
                </a:cubicBezTo>
                <a:cubicBezTo>
                  <a:pt x="1400352" y="1273992"/>
                  <a:pt x="1400352" y="1273761"/>
                  <a:pt x="1400121" y="1273530"/>
                </a:cubicBezTo>
                <a:cubicBezTo>
                  <a:pt x="1399659" y="1272606"/>
                  <a:pt x="1398735" y="1271682"/>
                  <a:pt x="1397811" y="1270989"/>
                </a:cubicBezTo>
                <a:lnTo>
                  <a:pt x="1450249" y="1180204"/>
                </a:lnTo>
                <a:cubicBezTo>
                  <a:pt x="1453021" y="1181821"/>
                  <a:pt x="1456255" y="1182745"/>
                  <a:pt x="1459720" y="1182745"/>
                </a:cubicBezTo>
                <a:cubicBezTo>
                  <a:pt x="1470346" y="1182745"/>
                  <a:pt x="1478894" y="1174198"/>
                  <a:pt x="1479124" y="1163803"/>
                </a:cubicBezTo>
                <a:lnTo>
                  <a:pt x="1583770" y="1163803"/>
                </a:lnTo>
                <a:cubicBezTo>
                  <a:pt x="1583770" y="1163803"/>
                  <a:pt x="1584001" y="1165420"/>
                  <a:pt x="1584232" y="1165882"/>
                </a:cubicBezTo>
                <a:cubicBezTo>
                  <a:pt x="1585387" y="1168654"/>
                  <a:pt x="1588159" y="1170502"/>
                  <a:pt x="1591162" y="1170502"/>
                </a:cubicBezTo>
                <a:cubicBezTo>
                  <a:pt x="1592317" y="1170502"/>
                  <a:pt x="1593241" y="1170271"/>
                  <a:pt x="1594165" y="1169809"/>
                </a:cubicBezTo>
                <a:close/>
                <a:moveTo>
                  <a:pt x="1792598" y="1283925"/>
                </a:moveTo>
                <a:lnTo>
                  <a:pt x="1851043" y="1385106"/>
                </a:lnTo>
                <a:cubicBezTo>
                  <a:pt x="1849194" y="1386492"/>
                  <a:pt x="1847808" y="1388802"/>
                  <a:pt x="1847808" y="1391343"/>
                </a:cubicBezTo>
                <a:cubicBezTo>
                  <a:pt x="1847808" y="1393884"/>
                  <a:pt x="1848963" y="1396194"/>
                  <a:pt x="1851043" y="1397580"/>
                </a:cubicBezTo>
                <a:lnTo>
                  <a:pt x="1799528" y="1486979"/>
                </a:lnTo>
                <a:lnTo>
                  <a:pt x="1798373" y="1488827"/>
                </a:lnTo>
                <a:cubicBezTo>
                  <a:pt x="1795832" y="1487441"/>
                  <a:pt x="1792829" y="1486748"/>
                  <a:pt x="1789595" y="1486748"/>
                </a:cubicBezTo>
                <a:cubicBezTo>
                  <a:pt x="1778738" y="1486748"/>
                  <a:pt x="1770191" y="1495526"/>
                  <a:pt x="1770191" y="1506152"/>
                </a:cubicBezTo>
                <a:cubicBezTo>
                  <a:pt x="1770191" y="1516778"/>
                  <a:pt x="1778969" y="1525557"/>
                  <a:pt x="1789595" y="1525557"/>
                </a:cubicBezTo>
                <a:cubicBezTo>
                  <a:pt x="1792829" y="1525557"/>
                  <a:pt x="1796063" y="1524633"/>
                  <a:pt x="1798604" y="1523247"/>
                </a:cubicBezTo>
                <a:lnTo>
                  <a:pt x="1850811" y="1613569"/>
                </a:lnTo>
                <a:cubicBezTo>
                  <a:pt x="1848963" y="1614955"/>
                  <a:pt x="1847577" y="1617266"/>
                  <a:pt x="1847577" y="1619807"/>
                </a:cubicBezTo>
                <a:cubicBezTo>
                  <a:pt x="1847577" y="1622117"/>
                  <a:pt x="1848732" y="1624196"/>
                  <a:pt x="1850349" y="1625582"/>
                </a:cubicBezTo>
                <a:cubicBezTo>
                  <a:pt x="1850349" y="1625582"/>
                  <a:pt x="1850580" y="1625582"/>
                  <a:pt x="1850811" y="1625813"/>
                </a:cubicBezTo>
                <a:lnTo>
                  <a:pt x="1792367" y="1726993"/>
                </a:lnTo>
                <a:cubicBezTo>
                  <a:pt x="1792367" y="1726993"/>
                  <a:pt x="1790288" y="1726300"/>
                  <a:pt x="1789364" y="1726300"/>
                </a:cubicBezTo>
                <a:lnTo>
                  <a:pt x="1789364" y="1726300"/>
                </a:lnTo>
                <a:cubicBezTo>
                  <a:pt x="1785437" y="1726300"/>
                  <a:pt x="1782203" y="1729303"/>
                  <a:pt x="1781741" y="1733230"/>
                </a:cubicBezTo>
                <a:lnTo>
                  <a:pt x="1664852" y="1733230"/>
                </a:lnTo>
                <a:cubicBezTo>
                  <a:pt x="1664391" y="1729303"/>
                  <a:pt x="1661156" y="1726300"/>
                  <a:pt x="1657229" y="1726300"/>
                </a:cubicBezTo>
                <a:cubicBezTo>
                  <a:pt x="1656074" y="1726300"/>
                  <a:pt x="1655150" y="1726531"/>
                  <a:pt x="1654226" y="1726993"/>
                </a:cubicBezTo>
                <a:lnTo>
                  <a:pt x="1595782" y="1625813"/>
                </a:lnTo>
                <a:cubicBezTo>
                  <a:pt x="1595782" y="1625813"/>
                  <a:pt x="1596013" y="1625813"/>
                  <a:pt x="1596244" y="1625582"/>
                </a:cubicBezTo>
                <a:cubicBezTo>
                  <a:pt x="1597861" y="1624196"/>
                  <a:pt x="1599016" y="1622117"/>
                  <a:pt x="1599016" y="1619807"/>
                </a:cubicBezTo>
                <a:cubicBezTo>
                  <a:pt x="1599016" y="1617266"/>
                  <a:pt x="1597861" y="1614955"/>
                  <a:pt x="1595782" y="1613569"/>
                </a:cubicBezTo>
                <a:lnTo>
                  <a:pt x="1594396" y="1612876"/>
                </a:lnTo>
                <a:cubicBezTo>
                  <a:pt x="1594396" y="1612876"/>
                  <a:pt x="1592317" y="1612184"/>
                  <a:pt x="1591393" y="1612184"/>
                </a:cubicBezTo>
                <a:cubicBezTo>
                  <a:pt x="1589776" y="1612184"/>
                  <a:pt x="1588390" y="1612645"/>
                  <a:pt x="1587004" y="1613569"/>
                </a:cubicBezTo>
                <a:cubicBezTo>
                  <a:pt x="1585156" y="1614725"/>
                  <a:pt x="1584001" y="1616804"/>
                  <a:pt x="1583770" y="1619114"/>
                </a:cubicBezTo>
                <a:lnTo>
                  <a:pt x="1466881" y="1619114"/>
                </a:lnTo>
                <a:cubicBezTo>
                  <a:pt x="1466881" y="1617266"/>
                  <a:pt x="1465957" y="1615649"/>
                  <a:pt x="1464802" y="1614494"/>
                </a:cubicBezTo>
                <a:cubicBezTo>
                  <a:pt x="1463416" y="1613108"/>
                  <a:pt x="1461568" y="1612184"/>
                  <a:pt x="1459489" y="1612184"/>
                </a:cubicBezTo>
                <a:cubicBezTo>
                  <a:pt x="1458334" y="1612184"/>
                  <a:pt x="1457410" y="1612414"/>
                  <a:pt x="1456255" y="1612876"/>
                </a:cubicBezTo>
                <a:lnTo>
                  <a:pt x="1397811" y="1511696"/>
                </a:lnTo>
                <a:cubicBezTo>
                  <a:pt x="1397811" y="1511696"/>
                  <a:pt x="1398042" y="1511696"/>
                  <a:pt x="1398273" y="1511465"/>
                </a:cubicBezTo>
                <a:cubicBezTo>
                  <a:pt x="1399890" y="1510079"/>
                  <a:pt x="1401045" y="1508000"/>
                  <a:pt x="1401045" y="1505690"/>
                </a:cubicBezTo>
                <a:cubicBezTo>
                  <a:pt x="1401045" y="1503149"/>
                  <a:pt x="1399890" y="1500839"/>
                  <a:pt x="1397811" y="1499453"/>
                </a:cubicBezTo>
                <a:lnTo>
                  <a:pt x="1456255" y="1398273"/>
                </a:lnTo>
                <a:cubicBezTo>
                  <a:pt x="1456255" y="1398273"/>
                  <a:pt x="1458334" y="1398966"/>
                  <a:pt x="1459258" y="1398966"/>
                </a:cubicBezTo>
                <a:cubicBezTo>
                  <a:pt x="1463185" y="1398966"/>
                  <a:pt x="1466419" y="1395963"/>
                  <a:pt x="1466881" y="1392036"/>
                </a:cubicBezTo>
                <a:lnTo>
                  <a:pt x="1583770" y="1392036"/>
                </a:lnTo>
                <a:cubicBezTo>
                  <a:pt x="1584232" y="1395963"/>
                  <a:pt x="1587466" y="1398966"/>
                  <a:pt x="1591393" y="1398966"/>
                </a:cubicBezTo>
                <a:cubicBezTo>
                  <a:pt x="1591624" y="1398966"/>
                  <a:pt x="1591855" y="1398966"/>
                  <a:pt x="1592086" y="1398966"/>
                </a:cubicBezTo>
                <a:cubicBezTo>
                  <a:pt x="1593010" y="1398966"/>
                  <a:pt x="1593703" y="1398735"/>
                  <a:pt x="1594396" y="1398273"/>
                </a:cubicBezTo>
                <a:lnTo>
                  <a:pt x="1595782" y="1397580"/>
                </a:lnTo>
                <a:cubicBezTo>
                  <a:pt x="1597630" y="1396194"/>
                  <a:pt x="1599016" y="1393884"/>
                  <a:pt x="1599016" y="1391343"/>
                </a:cubicBezTo>
                <a:lnTo>
                  <a:pt x="1599016" y="1391343"/>
                </a:lnTo>
                <a:cubicBezTo>
                  <a:pt x="1599016" y="1388802"/>
                  <a:pt x="1597861" y="1386492"/>
                  <a:pt x="1595782" y="1385106"/>
                </a:cubicBezTo>
                <a:lnTo>
                  <a:pt x="1654226" y="1283925"/>
                </a:lnTo>
                <a:cubicBezTo>
                  <a:pt x="1654226" y="1283925"/>
                  <a:pt x="1656305" y="1284619"/>
                  <a:pt x="1657460" y="1284619"/>
                </a:cubicBezTo>
                <a:cubicBezTo>
                  <a:pt x="1661388" y="1284619"/>
                  <a:pt x="1664622" y="1281615"/>
                  <a:pt x="1665084" y="1277688"/>
                </a:cubicBezTo>
                <a:lnTo>
                  <a:pt x="1781972" y="1277688"/>
                </a:lnTo>
                <a:cubicBezTo>
                  <a:pt x="1781972" y="1277688"/>
                  <a:pt x="1782203" y="1279305"/>
                  <a:pt x="1782434" y="1279767"/>
                </a:cubicBezTo>
                <a:cubicBezTo>
                  <a:pt x="1783589" y="1282539"/>
                  <a:pt x="1786361" y="1284387"/>
                  <a:pt x="1789364" y="1284387"/>
                </a:cubicBezTo>
                <a:cubicBezTo>
                  <a:pt x="1790519" y="1284387"/>
                  <a:pt x="1791443" y="1284156"/>
                  <a:pt x="1792367" y="1283694"/>
                </a:cubicBezTo>
                <a:close/>
                <a:moveTo>
                  <a:pt x="1988259" y="1398735"/>
                </a:moveTo>
                <a:cubicBezTo>
                  <a:pt x="1988259" y="1398735"/>
                  <a:pt x="1989876" y="1398504"/>
                  <a:pt x="1990570" y="1398042"/>
                </a:cubicBezTo>
                <a:lnTo>
                  <a:pt x="2049014" y="1499222"/>
                </a:lnTo>
                <a:cubicBezTo>
                  <a:pt x="2047166" y="1500608"/>
                  <a:pt x="2045780" y="1502918"/>
                  <a:pt x="2045780" y="1505459"/>
                </a:cubicBezTo>
                <a:cubicBezTo>
                  <a:pt x="2045780" y="1507307"/>
                  <a:pt x="2046473" y="1508924"/>
                  <a:pt x="2047628" y="1510310"/>
                </a:cubicBezTo>
                <a:cubicBezTo>
                  <a:pt x="2048090" y="1510772"/>
                  <a:pt x="2048552" y="1511234"/>
                  <a:pt x="2049014" y="1511696"/>
                </a:cubicBezTo>
                <a:lnTo>
                  <a:pt x="1990570" y="1612876"/>
                </a:lnTo>
                <a:cubicBezTo>
                  <a:pt x="1990570" y="1612876"/>
                  <a:pt x="1988490" y="1612184"/>
                  <a:pt x="1987566" y="1612184"/>
                </a:cubicBezTo>
                <a:cubicBezTo>
                  <a:pt x="1983639" y="1612184"/>
                  <a:pt x="1980405" y="1615187"/>
                  <a:pt x="1979943" y="1619114"/>
                </a:cubicBezTo>
                <a:lnTo>
                  <a:pt x="1863055" y="1619114"/>
                </a:lnTo>
                <a:cubicBezTo>
                  <a:pt x="1863055" y="1619114"/>
                  <a:pt x="1862593" y="1617035"/>
                  <a:pt x="1862131" y="1616342"/>
                </a:cubicBezTo>
                <a:cubicBezTo>
                  <a:pt x="1860745" y="1614031"/>
                  <a:pt x="1858435" y="1612414"/>
                  <a:pt x="1855432" y="1612414"/>
                </a:cubicBezTo>
                <a:lnTo>
                  <a:pt x="1855432" y="1612414"/>
                </a:lnTo>
                <a:cubicBezTo>
                  <a:pt x="1855432" y="1612414"/>
                  <a:pt x="1853353" y="1612645"/>
                  <a:pt x="1852429" y="1613108"/>
                </a:cubicBezTo>
                <a:lnTo>
                  <a:pt x="1800221" y="1522553"/>
                </a:lnTo>
                <a:cubicBezTo>
                  <a:pt x="1805766" y="1519089"/>
                  <a:pt x="1809231" y="1513082"/>
                  <a:pt x="1809231" y="1506152"/>
                </a:cubicBezTo>
                <a:cubicBezTo>
                  <a:pt x="1809231" y="1499222"/>
                  <a:pt x="1805535" y="1492985"/>
                  <a:pt x="1799759" y="1489520"/>
                </a:cubicBezTo>
                <a:lnTo>
                  <a:pt x="1852429" y="1398273"/>
                </a:lnTo>
                <a:cubicBezTo>
                  <a:pt x="1852429" y="1398273"/>
                  <a:pt x="1854507" y="1398966"/>
                  <a:pt x="1855432" y="1398966"/>
                </a:cubicBezTo>
                <a:lnTo>
                  <a:pt x="1855432" y="1398966"/>
                </a:lnTo>
                <a:cubicBezTo>
                  <a:pt x="1859359" y="1398966"/>
                  <a:pt x="1862593" y="1395963"/>
                  <a:pt x="1863055" y="1392036"/>
                </a:cubicBezTo>
                <a:lnTo>
                  <a:pt x="1979943" y="1392036"/>
                </a:lnTo>
                <a:cubicBezTo>
                  <a:pt x="1980405" y="1395963"/>
                  <a:pt x="1983639" y="1398966"/>
                  <a:pt x="1987566" y="1398966"/>
                </a:cubicBezTo>
                <a:cubicBezTo>
                  <a:pt x="1987797" y="1398966"/>
                  <a:pt x="1988028" y="1398966"/>
                  <a:pt x="1988259" y="1398966"/>
                </a:cubicBezTo>
                <a:close/>
                <a:moveTo>
                  <a:pt x="1572220" y="1847577"/>
                </a:moveTo>
                <a:lnTo>
                  <a:pt x="1467343" y="1847577"/>
                </a:lnTo>
                <a:cubicBezTo>
                  <a:pt x="1467343" y="1847577"/>
                  <a:pt x="1466881" y="1845498"/>
                  <a:pt x="1466419" y="1844805"/>
                </a:cubicBezTo>
                <a:cubicBezTo>
                  <a:pt x="1465033" y="1842495"/>
                  <a:pt x="1462723" y="1840878"/>
                  <a:pt x="1459720" y="1840878"/>
                </a:cubicBezTo>
                <a:cubicBezTo>
                  <a:pt x="1458565" y="1840878"/>
                  <a:pt x="1457641" y="1841109"/>
                  <a:pt x="1456486" y="1841571"/>
                </a:cubicBezTo>
                <a:lnTo>
                  <a:pt x="1404048" y="1750786"/>
                </a:lnTo>
                <a:cubicBezTo>
                  <a:pt x="1409592" y="1747321"/>
                  <a:pt x="1413057" y="1741315"/>
                  <a:pt x="1413057" y="1734385"/>
                </a:cubicBezTo>
                <a:cubicBezTo>
                  <a:pt x="1413057" y="1727455"/>
                  <a:pt x="1409361" y="1721449"/>
                  <a:pt x="1404048" y="1717984"/>
                </a:cubicBezTo>
                <a:lnTo>
                  <a:pt x="1456486" y="1627199"/>
                </a:lnTo>
                <a:cubicBezTo>
                  <a:pt x="1456486" y="1627199"/>
                  <a:pt x="1458565" y="1627892"/>
                  <a:pt x="1459489" y="1627892"/>
                </a:cubicBezTo>
                <a:cubicBezTo>
                  <a:pt x="1461337" y="1627892"/>
                  <a:pt x="1462954" y="1627199"/>
                  <a:pt x="1464340" y="1626044"/>
                </a:cubicBezTo>
                <a:cubicBezTo>
                  <a:pt x="1465957" y="1624889"/>
                  <a:pt x="1466881" y="1623041"/>
                  <a:pt x="1467112" y="1620962"/>
                </a:cubicBezTo>
                <a:lnTo>
                  <a:pt x="1584001" y="1620962"/>
                </a:lnTo>
                <a:cubicBezTo>
                  <a:pt x="1584463" y="1624658"/>
                  <a:pt x="1587235" y="1627430"/>
                  <a:pt x="1590700" y="1627661"/>
                </a:cubicBezTo>
                <a:cubicBezTo>
                  <a:pt x="1590931" y="1627661"/>
                  <a:pt x="1591162" y="1627661"/>
                  <a:pt x="1591393" y="1627661"/>
                </a:cubicBezTo>
                <a:cubicBezTo>
                  <a:pt x="1591624" y="1627661"/>
                  <a:pt x="1591855" y="1627661"/>
                  <a:pt x="1592086" y="1627661"/>
                </a:cubicBezTo>
                <a:cubicBezTo>
                  <a:pt x="1593010" y="1627661"/>
                  <a:pt x="1593703" y="1627430"/>
                  <a:pt x="1594396" y="1626968"/>
                </a:cubicBezTo>
                <a:lnTo>
                  <a:pt x="1652840" y="1728148"/>
                </a:lnTo>
                <a:cubicBezTo>
                  <a:pt x="1652840" y="1728148"/>
                  <a:pt x="1652609" y="1728148"/>
                  <a:pt x="1652378" y="1728379"/>
                </a:cubicBezTo>
                <a:cubicBezTo>
                  <a:pt x="1650761" y="1729765"/>
                  <a:pt x="1649606" y="1731844"/>
                  <a:pt x="1649606" y="1734154"/>
                </a:cubicBezTo>
                <a:cubicBezTo>
                  <a:pt x="1649606" y="1736695"/>
                  <a:pt x="1650761" y="1739005"/>
                  <a:pt x="1652840" y="1740391"/>
                </a:cubicBezTo>
                <a:lnTo>
                  <a:pt x="1600402" y="1831407"/>
                </a:lnTo>
                <a:cubicBezTo>
                  <a:pt x="1597630" y="1830021"/>
                  <a:pt x="1594627" y="1829097"/>
                  <a:pt x="1591393" y="1829097"/>
                </a:cubicBezTo>
                <a:cubicBezTo>
                  <a:pt x="1580998" y="1829097"/>
                  <a:pt x="1572450" y="1837413"/>
                  <a:pt x="1571989" y="1847577"/>
                </a:cubicBezTo>
                <a:close/>
                <a:moveTo>
                  <a:pt x="1258746" y="1727224"/>
                </a:moveTo>
                <a:lnTo>
                  <a:pt x="1200302" y="1626044"/>
                </a:lnTo>
                <a:cubicBezTo>
                  <a:pt x="1202150" y="1624658"/>
                  <a:pt x="1203536" y="1622348"/>
                  <a:pt x="1203536" y="1619807"/>
                </a:cubicBezTo>
                <a:cubicBezTo>
                  <a:pt x="1203536" y="1618421"/>
                  <a:pt x="1203305" y="1617266"/>
                  <a:pt x="1202612" y="1616111"/>
                </a:cubicBezTo>
                <a:cubicBezTo>
                  <a:pt x="1202150" y="1615187"/>
                  <a:pt x="1201226" y="1614262"/>
                  <a:pt x="1200302" y="1613569"/>
                </a:cubicBezTo>
                <a:lnTo>
                  <a:pt x="1258746" y="1512389"/>
                </a:lnTo>
                <a:cubicBezTo>
                  <a:pt x="1258746" y="1512389"/>
                  <a:pt x="1260363" y="1512851"/>
                  <a:pt x="1261056" y="1513082"/>
                </a:cubicBezTo>
                <a:cubicBezTo>
                  <a:pt x="1261287" y="1513082"/>
                  <a:pt x="1261518" y="1513082"/>
                  <a:pt x="1261749" y="1513082"/>
                </a:cubicBezTo>
                <a:cubicBezTo>
                  <a:pt x="1265676" y="1513082"/>
                  <a:pt x="1268910" y="1510079"/>
                  <a:pt x="1269372" y="1506152"/>
                </a:cubicBezTo>
                <a:lnTo>
                  <a:pt x="1386261" y="1506152"/>
                </a:lnTo>
                <a:cubicBezTo>
                  <a:pt x="1386261" y="1506152"/>
                  <a:pt x="1386492" y="1507769"/>
                  <a:pt x="1386723" y="1508462"/>
                </a:cubicBezTo>
                <a:cubicBezTo>
                  <a:pt x="1387878" y="1511234"/>
                  <a:pt x="1390650" y="1513082"/>
                  <a:pt x="1393653" y="1513082"/>
                </a:cubicBezTo>
                <a:cubicBezTo>
                  <a:pt x="1394808" y="1513082"/>
                  <a:pt x="1395732" y="1512851"/>
                  <a:pt x="1396887" y="1512389"/>
                </a:cubicBezTo>
                <a:lnTo>
                  <a:pt x="1455331" y="1613569"/>
                </a:lnTo>
                <a:cubicBezTo>
                  <a:pt x="1455331" y="1613569"/>
                  <a:pt x="1455100" y="1613569"/>
                  <a:pt x="1454869" y="1613801"/>
                </a:cubicBezTo>
                <a:cubicBezTo>
                  <a:pt x="1453252" y="1615187"/>
                  <a:pt x="1452097" y="1617266"/>
                  <a:pt x="1452097" y="1619576"/>
                </a:cubicBezTo>
                <a:cubicBezTo>
                  <a:pt x="1452097" y="1622117"/>
                  <a:pt x="1453252" y="1624427"/>
                  <a:pt x="1455331" y="1625813"/>
                </a:cubicBezTo>
                <a:lnTo>
                  <a:pt x="1402893" y="1716598"/>
                </a:lnTo>
                <a:cubicBezTo>
                  <a:pt x="1400121" y="1715212"/>
                  <a:pt x="1397118" y="1714288"/>
                  <a:pt x="1393884" y="1714288"/>
                </a:cubicBezTo>
                <a:cubicBezTo>
                  <a:pt x="1383489" y="1714288"/>
                  <a:pt x="1374941" y="1722604"/>
                  <a:pt x="1374479" y="1732999"/>
                </a:cubicBezTo>
                <a:lnTo>
                  <a:pt x="1269603" y="1732999"/>
                </a:lnTo>
                <a:cubicBezTo>
                  <a:pt x="1269141" y="1729072"/>
                  <a:pt x="1265907" y="1726069"/>
                  <a:pt x="1261980" y="1726069"/>
                </a:cubicBezTo>
                <a:cubicBezTo>
                  <a:pt x="1260825" y="1726069"/>
                  <a:pt x="1259901" y="1726300"/>
                  <a:pt x="1258977" y="1726762"/>
                </a:cubicBezTo>
                <a:close/>
                <a:moveTo>
                  <a:pt x="990318" y="1733461"/>
                </a:moveTo>
                <a:lnTo>
                  <a:pt x="886135" y="1733461"/>
                </a:lnTo>
                <a:cubicBezTo>
                  <a:pt x="885673" y="1723066"/>
                  <a:pt x="877126" y="1714750"/>
                  <a:pt x="866730" y="1714750"/>
                </a:cubicBezTo>
                <a:cubicBezTo>
                  <a:pt x="863265" y="1714750"/>
                  <a:pt x="860031" y="1715674"/>
                  <a:pt x="857028" y="1717291"/>
                </a:cubicBezTo>
                <a:lnTo>
                  <a:pt x="804359" y="1626044"/>
                </a:lnTo>
                <a:cubicBezTo>
                  <a:pt x="806207" y="1624658"/>
                  <a:pt x="807593" y="1622348"/>
                  <a:pt x="807593" y="1619807"/>
                </a:cubicBezTo>
                <a:cubicBezTo>
                  <a:pt x="807593" y="1618652"/>
                  <a:pt x="807593" y="1617728"/>
                  <a:pt x="806900" y="1616804"/>
                </a:cubicBezTo>
                <a:cubicBezTo>
                  <a:pt x="806438" y="1615418"/>
                  <a:pt x="805514" y="1614494"/>
                  <a:pt x="804359" y="1613569"/>
                </a:cubicBezTo>
                <a:lnTo>
                  <a:pt x="862803" y="1512389"/>
                </a:lnTo>
                <a:cubicBezTo>
                  <a:pt x="862803" y="1512389"/>
                  <a:pt x="864882" y="1513082"/>
                  <a:pt x="866037" y="1513082"/>
                </a:cubicBezTo>
                <a:cubicBezTo>
                  <a:pt x="869965" y="1513082"/>
                  <a:pt x="873199" y="1510079"/>
                  <a:pt x="873661" y="1506152"/>
                </a:cubicBezTo>
                <a:lnTo>
                  <a:pt x="990549" y="1506152"/>
                </a:lnTo>
                <a:cubicBezTo>
                  <a:pt x="990780" y="1508924"/>
                  <a:pt x="992628" y="1511234"/>
                  <a:pt x="995169" y="1512389"/>
                </a:cubicBezTo>
                <a:cubicBezTo>
                  <a:pt x="996093" y="1512851"/>
                  <a:pt x="997017" y="1513082"/>
                  <a:pt x="998172" y="1513082"/>
                </a:cubicBezTo>
                <a:cubicBezTo>
                  <a:pt x="999327" y="1513082"/>
                  <a:pt x="1000251" y="1512851"/>
                  <a:pt x="1001175" y="1512389"/>
                </a:cubicBezTo>
                <a:lnTo>
                  <a:pt x="1059620" y="1613569"/>
                </a:lnTo>
                <a:cubicBezTo>
                  <a:pt x="1057772" y="1614955"/>
                  <a:pt x="1056386" y="1617266"/>
                  <a:pt x="1056386" y="1619807"/>
                </a:cubicBezTo>
                <a:cubicBezTo>
                  <a:pt x="1056386" y="1622348"/>
                  <a:pt x="1057541" y="1624658"/>
                  <a:pt x="1059620" y="1626044"/>
                </a:cubicBezTo>
                <a:lnTo>
                  <a:pt x="1001175" y="1727224"/>
                </a:lnTo>
                <a:cubicBezTo>
                  <a:pt x="1001175" y="1727224"/>
                  <a:pt x="999096" y="1726531"/>
                  <a:pt x="997941" y="1726531"/>
                </a:cubicBezTo>
                <a:cubicBezTo>
                  <a:pt x="994014" y="1726531"/>
                  <a:pt x="990780" y="1729534"/>
                  <a:pt x="990318" y="1733461"/>
                </a:cubicBezTo>
                <a:close/>
                <a:moveTo>
                  <a:pt x="664832" y="1613108"/>
                </a:moveTo>
                <a:lnTo>
                  <a:pt x="606388" y="1511927"/>
                </a:lnTo>
                <a:cubicBezTo>
                  <a:pt x="608236" y="1510541"/>
                  <a:pt x="609622" y="1508231"/>
                  <a:pt x="609622" y="1505690"/>
                </a:cubicBezTo>
                <a:lnTo>
                  <a:pt x="609622" y="1505690"/>
                </a:lnTo>
                <a:cubicBezTo>
                  <a:pt x="609622" y="1503149"/>
                  <a:pt x="608467" y="1500839"/>
                  <a:pt x="606388" y="1499453"/>
                </a:cubicBezTo>
                <a:lnTo>
                  <a:pt x="659057" y="1408206"/>
                </a:lnTo>
                <a:cubicBezTo>
                  <a:pt x="661829" y="1409823"/>
                  <a:pt x="665063" y="1410516"/>
                  <a:pt x="668297" y="1410516"/>
                </a:cubicBezTo>
                <a:cubicBezTo>
                  <a:pt x="678692" y="1410516"/>
                  <a:pt x="687240" y="1402200"/>
                  <a:pt x="687702" y="1392036"/>
                </a:cubicBezTo>
                <a:lnTo>
                  <a:pt x="792116" y="1392036"/>
                </a:lnTo>
                <a:cubicBezTo>
                  <a:pt x="792578" y="1395963"/>
                  <a:pt x="795812" y="1398966"/>
                  <a:pt x="799739" y="1398966"/>
                </a:cubicBezTo>
                <a:lnTo>
                  <a:pt x="799739" y="1398966"/>
                </a:lnTo>
                <a:cubicBezTo>
                  <a:pt x="799739" y="1398966"/>
                  <a:pt x="800201" y="1398966"/>
                  <a:pt x="800432" y="1398966"/>
                </a:cubicBezTo>
                <a:cubicBezTo>
                  <a:pt x="801356" y="1398966"/>
                  <a:pt x="802049" y="1398735"/>
                  <a:pt x="802742" y="1398273"/>
                </a:cubicBezTo>
                <a:lnTo>
                  <a:pt x="861186" y="1499453"/>
                </a:lnTo>
                <a:cubicBezTo>
                  <a:pt x="859338" y="1500839"/>
                  <a:pt x="857952" y="1503149"/>
                  <a:pt x="857952" y="1505690"/>
                </a:cubicBezTo>
                <a:cubicBezTo>
                  <a:pt x="857952" y="1506383"/>
                  <a:pt x="857952" y="1507307"/>
                  <a:pt x="858183" y="1508000"/>
                </a:cubicBezTo>
                <a:cubicBezTo>
                  <a:pt x="858183" y="1508000"/>
                  <a:pt x="858183" y="1508462"/>
                  <a:pt x="858414" y="1508693"/>
                </a:cubicBezTo>
                <a:cubicBezTo>
                  <a:pt x="858414" y="1508693"/>
                  <a:pt x="858414" y="1508693"/>
                  <a:pt x="858414" y="1508693"/>
                </a:cubicBezTo>
                <a:cubicBezTo>
                  <a:pt x="858645" y="1509386"/>
                  <a:pt x="859107" y="1510079"/>
                  <a:pt x="859569" y="1510541"/>
                </a:cubicBezTo>
                <a:cubicBezTo>
                  <a:pt x="860031" y="1511003"/>
                  <a:pt x="860493" y="1511465"/>
                  <a:pt x="860955" y="1511927"/>
                </a:cubicBezTo>
                <a:lnTo>
                  <a:pt x="802511" y="1613108"/>
                </a:lnTo>
                <a:cubicBezTo>
                  <a:pt x="802511" y="1613108"/>
                  <a:pt x="800432" y="1612414"/>
                  <a:pt x="799508" y="1612414"/>
                </a:cubicBezTo>
                <a:cubicBezTo>
                  <a:pt x="795581" y="1612414"/>
                  <a:pt x="792347" y="1615418"/>
                  <a:pt x="791885" y="1619345"/>
                </a:cubicBezTo>
                <a:lnTo>
                  <a:pt x="674996" y="1619345"/>
                </a:lnTo>
                <a:cubicBezTo>
                  <a:pt x="674996" y="1619345"/>
                  <a:pt x="674534" y="1617266"/>
                  <a:pt x="674072" y="1616572"/>
                </a:cubicBezTo>
                <a:cubicBezTo>
                  <a:pt x="672686" y="1614262"/>
                  <a:pt x="670376" y="1612645"/>
                  <a:pt x="667373" y="1612645"/>
                </a:cubicBezTo>
                <a:lnTo>
                  <a:pt x="667373" y="1612645"/>
                </a:lnTo>
                <a:cubicBezTo>
                  <a:pt x="667373" y="1612645"/>
                  <a:pt x="665294" y="1612876"/>
                  <a:pt x="664370" y="1613338"/>
                </a:cubicBezTo>
                <a:close/>
                <a:moveTo>
                  <a:pt x="466861" y="1498760"/>
                </a:moveTo>
                <a:lnTo>
                  <a:pt x="408417" y="1397580"/>
                </a:lnTo>
                <a:cubicBezTo>
                  <a:pt x="410265" y="1396194"/>
                  <a:pt x="411651" y="1393884"/>
                  <a:pt x="411651" y="1391343"/>
                </a:cubicBezTo>
                <a:lnTo>
                  <a:pt x="411651" y="1391343"/>
                </a:lnTo>
                <a:cubicBezTo>
                  <a:pt x="411651" y="1388802"/>
                  <a:pt x="410496" y="1386492"/>
                  <a:pt x="408417" y="1385106"/>
                </a:cubicBezTo>
                <a:lnTo>
                  <a:pt x="466861" y="1283925"/>
                </a:lnTo>
                <a:cubicBezTo>
                  <a:pt x="466861" y="1283925"/>
                  <a:pt x="468940" y="1284619"/>
                  <a:pt x="469864" y="1284619"/>
                </a:cubicBezTo>
                <a:cubicBezTo>
                  <a:pt x="471250" y="1284619"/>
                  <a:pt x="472405" y="1284156"/>
                  <a:pt x="473560" y="1283694"/>
                </a:cubicBezTo>
                <a:cubicBezTo>
                  <a:pt x="475639" y="1282539"/>
                  <a:pt x="477256" y="1280460"/>
                  <a:pt x="477487" y="1277919"/>
                </a:cubicBezTo>
                <a:lnTo>
                  <a:pt x="594145" y="1277919"/>
                </a:lnTo>
                <a:cubicBezTo>
                  <a:pt x="594607" y="1281846"/>
                  <a:pt x="597841" y="1284849"/>
                  <a:pt x="601768" y="1284849"/>
                </a:cubicBezTo>
                <a:cubicBezTo>
                  <a:pt x="602923" y="1284849"/>
                  <a:pt x="604078" y="1284619"/>
                  <a:pt x="605002" y="1284156"/>
                </a:cubicBezTo>
                <a:lnTo>
                  <a:pt x="657440" y="1375172"/>
                </a:lnTo>
                <a:cubicBezTo>
                  <a:pt x="652127" y="1378638"/>
                  <a:pt x="648662" y="1384644"/>
                  <a:pt x="648662" y="1391343"/>
                </a:cubicBezTo>
                <a:cubicBezTo>
                  <a:pt x="648662" y="1398042"/>
                  <a:pt x="652127" y="1404279"/>
                  <a:pt x="657440" y="1407744"/>
                </a:cubicBezTo>
                <a:lnTo>
                  <a:pt x="617938" y="1476122"/>
                </a:lnTo>
                <a:lnTo>
                  <a:pt x="604771" y="1498991"/>
                </a:lnTo>
                <a:cubicBezTo>
                  <a:pt x="604771" y="1498991"/>
                  <a:pt x="602692" y="1498298"/>
                  <a:pt x="601537" y="1498298"/>
                </a:cubicBezTo>
                <a:cubicBezTo>
                  <a:pt x="597610" y="1498298"/>
                  <a:pt x="594376" y="1501301"/>
                  <a:pt x="593914" y="1505228"/>
                </a:cubicBezTo>
                <a:lnTo>
                  <a:pt x="477025" y="1505228"/>
                </a:lnTo>
                <a:cubicBezTo>
                  <a:pt x="477025" y="1505228"/>
                  <a:pt x="476563" y="1503149"/>
                  <a:pt x="476101" y="1502456"/>
                </a:cubicBezTo>
                <a:cubicBezTo>
                  <a:pt x="474715" y="1500146"/>
                  <a:pt x="472405" y="1498529"/>
                  <a:pt x="469402" y="1498529"/>
                </a:cubicBezTo>
                <a:cubicBezTo>
                  <a:pt x="468247" y="1498529"/>
                  <a:pt x="467323" y="1498760"/>
                  <a:pt x="466168" y="1499222"/>
                </a:cubicBezTo>
                <a:close/>
                <a:moveTo>
                  <a:pt x="672224" y="1169116"/>
                </a:moveTo>
                <a:cubicBezTo>
                  <a:pt x="674072" y="1167961"/>
                  <a:pt x="675458" y="1165882"/>
                  <a:pt x="675689" y="1163572"/>
                </a:cubicBezTo>
                <a:lnTo>
                  <a:pt x="792347" y="1163572"/>
                </a:lnTo>
                <a:cubicBezTo>
                  <a:pt x="792809" y="1167499"/>
                  <a:pt x="796043" y="1170502"/>
                  <a:pt x="799970" y="1170502"/>
                </a:cubicBezTo>
                <a:cubicBezTo>
                  <a:pt x="801125" y="1170502"/>
                  <a:pt x="802280" y="1170271"/>
                  <a:pt x="803204" y="1169809"/>
                </a:cubicBezTo>
                <a:lnTo>
                  <a:pt x="861648" y="1270989"/>
                </a:lnTo>
                <a:cubicBezTo>
                  <a:pt x="859800" y="1272375"/>
                  <a:pt x="858414" y="1274685"/>
                  <a:pt x="858414" y="1277226"/>
                </a:cubicBezTo>
                <a:cubicBezTo>
                  <a:pt x="858414" y="1279767"/>
                  <a:pt x="859569" y="1282077"/>
                  <a:pt x="861648" y="1283463"/>
                </a:cubicBezTo>
                <a:lnTo>
                  <a:pt x="803204" y="1384644"/>
                </a:lnTo>
                <a:cubicBezTo>
                  <a:pt x="803204" y="1384644"/>
                  <a:pt x="801125" y="1383951"/>
                  <a:pt x="800201" y="1383951"/>
                </a:cubicBezTo>
                <a:lnTo>
                  <a:pt x="800201" y="1383951"/>
                </a:lnTo>
                <a:cubicBezTo>
                  <a:pt x="796274" y="1383951"/>
                  <a:pt x="793040" y="1386954"/>
                  <a:pt x="792578" y="1390881"/>
                </a:cubicBezTo>
                <a:lnTo>
                  <a:pt x="688164" y="1390881"/>
                </a:lnTo>
                <a:cubicBezTo>
                  <a:pt x="687933" y="1380486"/>
                  <a:pt x="679385" y="1371938"/>
                  <a:pt x="668759" y="1371938"/>
                </a:cubicBezTo>
                <a:cubicBezTo>
                  <a:pt x="665294" y="1371938"/>
                  <a:pt x="662060" y="1372862"/>
                  <a:pt x="659288" y="1374479"/>
                </a:cubicBezTo>
                <a:lnTo>
                  <a:pt x="606850" y="1283463"/>
                </a:lnTo>
                <a:cubicBezTo>
                  <a:pt x="608698" y="1282077"/>
                  <a:pt x="610084" y="1279767"/>
                  <a:pt x="610084" y="1277226"/>
                </a:cubicBezTo>
                <a:cubicBezTo>
                  <a:pt x="610084" y="1275147"/>
                  <a:pt x="609160" y="1273299"/>
                  <a:pt x="607774" y="1271913"/>
                </a:cubicBezTo>
                <a:cubicBezTo>
                  <a:pt x="607543" y="1271682"/>
                  <a:pt x="607081" y="1271451"/>
                  <a:pt x="606850" y="1271220"/>
                </a:cubicBezTo>
                <a:lnTo>
                  <a:pt x="665294" y="1170040"/>
                </a:lnTo>
                <a:cubicBezTo>
                  <a:pt x="665294" y="1170040"/>
                  <a:pt x="667373" y="1170733"/>
                  <a:pt x="668297" y="1170733"/>
                </a:cubicBezTo>
                <a:cubicBezTo>
                  <a:pt x="669914" y="1170733"/>
                  <a:pt x="671300" y="1170271"/>
                  <a:pt x="672455" y="1169347"/>
                </a:cubicBezTo>
                <a:close/>
                <a:moveTo>
                  <a:pt x="872968" y="1051535"/>
                </a:moveTo>
                <a:cubicBezTo>
                  <a:pt x="872968" y="1051535"/>
                  <a:pt x="873430" y="1050148"/>
                  <a:pt x="873430" y="1049224"/>
                </a:cubicBezTo>
                <a:lnTo>
                  <a:pt x="873430" y="1047607"/>
                </a:lnTo>
                <a:cubicBezTo>
                  <a:pt x="872968" y="1043680"/>
                  <a:pt x="869734" y="1040677"/>
                  <a:pt x="865806" y="1040677"/>
                </a:cubicBezTo>
                <a:lnTo>
                  <a:pt x="865806" y="1040677"/>
                </a:lnTo>
                <a:cubicBezTo>
                  <a:pt x="865806" y="1040677"/>
                  <a:pt x="863727" y="1040908"/>
                  <a:pt x="862572" y="1041370"/>
                </a:cubicBezTo>
                <a:lnTo>
                  <a:pt x="804128" y="940190"/>
                </a:lnTo>
                <a:cubicBezTo>
                  <a:pt x="804128" y="940190"/>
                  <a:pt x="806207" y="938342"/>
                  <a:pt x="806669" y="936956"/>
                </a:cubicBezTo>
                <a:cubicBezTo>
                  <a:pt x="807131" y="936032"/>
                  <a:pt x="807362" y="935108"/>
                  <a:pt x="807362" y="933953"/>
                </a:cubicBezTo>
                <a:cubicBezTo>
                  <a:pt x="807362" y="931412"/>
                  <a:pt x="806207" y="929102"/>
                  <a:pt x="804128" y="927716"/>
                </a:cubicBezTo>
                <a:lnTo>
                  <a:pt x="862572" y="826536"/>
                </a:lnTo>
                <a:cubicBezTo>
                  <a:pt x="862572" y="826536"/>
                  <a:pt x="864651" y="827229"/>
                  <a:pt x="865806" y="827229"/>
                </a:cubicBezTo>
                <a:cubicBezTo>
                  <a:pt x="869041" y="827229"/>
                  <a:pt x="871582" y="825381"/>
                  <a:pt x="872737" y="822609"/>
                </a:cubicBezTo>
                <a:cubicBezTo>
                  <a:pt x="872968" y="821916"/>
                  <a:pt x="873199" y="821223"/>
                  <a:pt x="873199" y="820530"/>
                </a:cubicBezTo>
                <a:lnTo>
                  <a:pt x="977844" y="820530"/>
                </a:lnTo>
                <a:cubicBezTo>
                  <a:pt x="978306" y="830925"/>
                  <a:pt x="986853" y="839010"/>
                  <a:pt x="997248" y="839010"/>
                </a:cubicBezTo>
                <a:cubicBezTo>
                  <a:pt x="1000482" y="839010"/>
                  <a:pt x="1003716" y="838086"/>
                  <a:pt x="1006488" y="836700"/>
                </a:cubicBezTo>
                <a:lnTo>
                  <a:pt x="1059158" y="927716"/>
                </a:lnTo>
                <a:cubicBezTo>
                  <a:pt x="1059158" y="927716"/>
                  <a:pt x="1057079" y="929564"/>
                  <a:pt x="1056617" y="930950"/>
                </a:cubicBezTo>
                <a:cubicBezTo>
                  <a:pt x="1056155" y="931874"/>
                  <a:pt x="1055924" y="932798"/>
                  <a:pt x="1055924" y="933953"/>
                </a:cubicBezTo>
                <a:cubicBezTo>
                  <a:pt x="1055924" y="936494"/>
                  <a:pt x="1057079" y="938804"/>
                  <a:pt x="1059158" y="940190"/>
                </a:cubicBezTo>
                <a:lnTo>
                  <a:pt x="1060544" y="940883"/>
                </a:lnTo>
                <a:cubicBezTo>
                  <a:pt x="1060544" y="940883"/>
                  <a:pt x="1062623" y="941576"/>
                  <a:pt x="1063778" y="941576"/>
                </a:cubicBezTo>
                <a:cubicBezTo>
                  <a:pt x="1066781" y="941576"/>
                  <a:pt x="1069091" y="939959"/>
                  <a:pt x="1070477" y="937649"/>
                </a:cubicBezTo>
                <a:cubicBezTo>
                  <a:pt x="1070939" y="936725"/>
                  <a:pt x="1071170" y="935801"/>
                  <a:pt x="1071401" y="934877"/>
                </a:cubicBezTo>
                <a:lnTo>
                  <a:pt x="1188289" y="934877"/>
                </a:lnTo>
                <a:cubicBezTo>
                  <a:pt x="1188751" y="938804"/>
                  <a:pt x="1191985" y="941807"/>
                  <a:pt x="1195912" y="941807"/>
                </a:cubicBezTo>
                <a:cubicBezTo>
                  <a:pt x="1197068" y="941807"/>
                  <a:pt x="1197992" y="941576"/>
                  <a:pt x="1199147" y="941114"/>
                </a:cubicBezTo>
                <a:lnTo>
                  <a:pt x="1251585" y="1031899"/>
                </a:lnTo>
                <a:cubicBezTo>
                  <a:pt x="1246272" y="1035364"/>
                  <a:pt x="1242575" y="1041370"/>
                  <a:pt x="1242575" y="1048300"/>
                </a:cubicBezTo>
                <a:cubicBezTo>
                  <a:pt x="1242575" y="1055231"/>
                  <a:pt x="1246272" y="1061237"/>
                  <a:pt x="1251585" y="1064702"/>
                </a:cubicBezTo>
                <a:lnTo>
                  <a:pt x="1215086" y="1127766"/>
                </a:lnTo>
                <a:lnTo>
                  <a:pt x="1198916" y="1155718"/>
                </a:lnTo>
                <a:cubicBezTo>
                  <a:pt x="1198916" y="1155718"/>
                  <a:pt x="1196837" y="1155025"/>
                  <a:pt x="1195912" y="1155025"/>
                </a:cubicBezTo>
                <a:cubicBezTo>
                  <a:pt x="1191985" y="1155025"/>
                  <a:pt x="1188751" y="1158028"/>
                  <a:pt x="1188289" y="1161955"/>
                </a:cubicBezTo>
                <a:lnTo>
                  <a:pt x="1071401" y="1161955"/>
                </a:lnTo>
                <a:cubicBezTo>
                  <a:pt x="1071401" y="1161955"/>
                  <a:pt x="1070939" y="1159876"/>
                  <a:pt x="1070477" y="1159183"/>
                </a:cubicBezTo>
                <a:cubicBezTo>
                  <a:pt x="1069091" y="1156873"/>
                  <a:pt x="1066781" y="1155256"/>
                  <a:pt x="1063778" y="1155256"/>
                </a:cubicBezTo>
                <a:cubicBezTo>
                  <a:pt x="1062623" y="1155256"/>
                  <a:pt x="1061699" y="1155487"/>
                  <a:pt x="1060775" y="1155949"/>
                </a:cubicBezTo>
                <a:lnTo>
                  <a:pt x="1059389" y="1156642"/>
                </a:lnTo>
                <a:cubicBezTo>
                  <a:pt x="1057541" y="1158028"/>
                  <a:pt x="1056155" y="1160338"/>
                  <a:pt x="1056155" y="1162879"/>
                </a:cubicBezTo>
                <a:cubicBezTo>
                  <a:pt x="1056155" y="1164727"/>
                  <a:pt x="1056848" y="1166344"/>
                  <a:pt x="1058003" y="1167730"/>
                </a:cubicBezTo>
                <a:cubicBezTo>
                  <a:pt x="1058465" y="1168192"/>
                  <a:pt x="1058927" y="1168654"/>
                  <a:pt x="1059389" y="1169116"/>
                </a:cubicBezTo>
                <a:lnTo>
                  <a:pt x="1000944" y="1270296"/>
                </a:lnTo>
                <a:cubicBezTo>
                  <a:pt x="1000944" y="1270296"/>
                  <a:pt x="1000944" y="1270296"/>
                  <a:pt x="1000944" y="1270296"/>
                </a:cubicBezTo>
                <a:cubicBezTo>
                  <a:pt x="1000020" y="1269834"/>
                  <a:pt x="999096" y="1269603"/>
                  <a:pt x="997941" y="1269603"/>
                </a:cubicBezTo>
                <a:cubicBezTo>
                  <a:pt x="994014" y="1269603"/>
                  <a:pt x="990780" y="1272606"/>
                  <a:pt x="990318" y="1276533"/>
                </a:cubicBezTo>
                <a:lnTo>
                  <a:pt x="873430" y="1276533"/>
                </a:lnTo>
                <a:cubicBezTo>
                  <a:pt x="873430" y="1274685"/>
                  <a:pt x="872506" y="1273068"/>
                  <a:pt x="871351" y="1271913"/>
                </a:cubicBezTo>
                <a:cubicBezTo>
                  <a:pt x="870658" y="1271220"/>
                  <a:pt x="869734" y="1270758"/>
                  <a:pt x="868809" y="1270296"/>
                </a:cubicBezTo>
                <a:cubicBezTo>
                  <a:pt x="867886" y="1269834"/>
                  <a:pt x="866961" y="1269603"/>
                  <a:pt x="865806" y="1269603"/>
                </a:cubicBezTo>
                <a:cubicBezTo>
                  <a:pt x="864651" y="1269603"/>
                  <a:pt x="863727" y="1269834"/>
                  <a:pt x="862803" y="1270296"/>
                </a:cubicBezTo>
                <a:lnTo>
                  <a:pt x="804359" y="1169116"/>
                </a:lnTo>
                <a:cubicBezTo>
                  <a:pt x="806207" y="1167730"/>
                  <a:pt x="807593" y="1165420"/>
                  <a:pt x="807593" y="1162879"/>
                </a:cubicBezTo>
                <a:cubicBezTo>
                  <a:pt x="807593" y="1160338"/>
                  <a:pt x="806438" y="1158028"/>
                  <a:pt x="804359" y="1156642"/>
                </a:cubicBezTo>
                <a:lnTo>
                  <a:pt x="862803" y="1055462"/>
                </a:lnTo>
                <a:cubicBezTo>
                  <a:pt x="862803" y="1055462"/>
                  <a:pt x="864882" y="1056155"/>
                  <a:pt x="865806" y="1056155"/>
                </a:cubicBezTo>
                <a:cubicBezTo>
                  <a:pt x="869041" y="1056155"/>
                  <a:pt x="871582" y="1054307"/>
                  <a:pt x="872737" y="1051535"/>
                </a:cubicBezTo>
                <a:close/>
                <a:moveTo>
                  <a:pt x="675458" y="706413"/>
                </a:moveTo>
                <a:lnTo>
                  <a:pt x="792347" y="706413"/>
                </a:lnTo>
                <a:cubicBezTo>
                  <a:pt x="792347" y="708261"/>
                  <a:pt x="793271" y="709878"/>
                  <a:pt x="794426" y="711033"/>
                </a:cubicBezTo>
                <a:cubicBezTo>
                  <a:pt x="795812" y="712419"/>
                  <a:pt x="797660" y="713343"/>
                  <a:pt x="799739" y="713343"/>
                </a:cubicBezTo>
                <a:cubicBezTo>
                  <a:pt x="800894" y="713343"/>
                  <a:pt x="801818" y="713112"/>
                  <a:pt x="802742" y="712650"/>
                </a:cubicBezTo>
                <a:lnTo>
                  <a:pt x="861186" y="813830"/>
                </a:lnTo>
                <a:cubicBezTo>
                  <a:pt x="861186" y="813830"/>
                  <a:pt x="859107" y="815678"/>
                  <a:pt x="858645" y="817064"/>
                </a:cubicBezTo>
                <a:cubicBezTo>
                  <a:pt x="858183" y="817989"/>
                  <a:pt x="857952" y="818912"/>
                  <a:pt x="857952" y="820068"/>
                </a:cubicBezTo>
                <a:cubicBezTo>
                  <a:pt x="857952" y="821916"/>
                  <a:pt x="858645" y="823533"/>
                  <a:pt x="859800" y="824919"/>
                </a:cubicBezTo>
                <a:cubicBezTo>
                  <a:pt x="860262" y="825381"/>
                  <a:pt x="860724" y="825843"/>
                  <a:pt x="861186" y="826305"/>
                </a:cubicBezTo>
                <a:lnTo>
                  <a:pt x="802742" y="927485"/>
                </a:lnTo>
                <a:cubicBezTo>
                  <a:pt x="802742" y="927485"/>
                  <a:pt x="800663" y="926792"/>
                  <a:pt x="799739" y="926792"/>
                </a:cubicBezTo>
                <a:cubicBezTo>
                  <a:pt x="796505" y="926792"/>
                  <a:pt x="793964" y="928640"/>
                  <a:pt x="792809" y="931412"/>
                </a:cubicBezTo>
                <a:cubicBezTo>
                  <a:pt x="792578" y="932105"/>
                  <a:pt x="792347" y="932798"/>
                  <a:pt x="792347" y="933722"/>
                </a:cubicBezTo>
                <a:lnTo>
                  <a:pt x="687471" y="933722"/>
                </a:lnTo>
                <a:cubicBezTo>
                  <a:pt x="687240" y="923327"/>
                  <a:pt x="678692" y="914780"/>
                  <a:pt x="668066" y="914780"/>
                </a:cubicBezTo>
                <a:cubicBezTo>
                  <a:pt x="664832" y="914780"/>
                  <a:pt x="661598" y="915704"/>
                  <a:pt x="658826" y="917090"/>
                </a:cubicBezTo>
                <a:lnTo>
                  <a:pt x="606388" y="826305"/>
                </a:lnTo>
                <a:cubicBezTo>
                  <a:pt x="608236" y="824919"/>
                  <a:pt x="609622" y="822609"/>
                  <a:pt x="609622" y="820068"/>
                </a:cubicBezTo>
                <a:lnTo>
                  <a:pt x="609622" y="820068"/>
                </a:lnTo>
                <a:cubicBezTo>
                  <a:pt x="609622" y="817526"/>
                  <a:pt x="608467" y="815216"/>
                  <a:pt x="606388" y="813830"/>
                </a:cubicBezTo>
                <a:lnTo>
                  <a:pt x="664832" y="712650"/>
                </a:lnTo>
                <a:cubicBezTo>
                  <a:pt x="664832" y="712650"/>
                  <a:pt x="666911" y="713343"/>
                  <a:pt x="668066" y="713343"/>
                </a:cubicBezTo>
                <a:lnTo>
                  <a:pt x="668066" y="713343"/>
                </a:lnTo>
                <a:cubicBezTo>
                  <a:pt x="671993" y="713343"/>
                  <a:pt x="675227" y="710340"/>
                  <a:pt x="675689" y="706413"/>
                </a:cubicBezTo>
                <a:close/>
                <a:moveTo>
                  <a:pt x="885673" y="592066"/>
                </a:moveTo>
                <a:lnTo>
                  <a:pt x="990318" y="592066"/>
                </a:lnTo>
                <a:cubicBezTo>
                  <a:pt x="990780" y="595993"/>
                  <a:pt x="994014" y="598996"/>
                  <a:pt x="997941" y="598996"/>
                </a:cubicBezTo>
                <a:cubicBezTo>
                  <a:pt x="999096" y="598996"/>
                  <a:pt x="1000020" y="598765"/>
                  <a:pt x="1001175" y="598303"/>
                </a:cubicBezTo>
                <a:lnTo>
                  <a:pt x="1059620" y="699483"/>
                </a:lnTo>
                <a:cubicBezTo>
                  <a:pt x="1058234" y="700407"/>
                  <a:pt x="1057310" y="701793"/>
                  <a:pt x="1056848" y="703410"/>
                </a:cubicBezTo>
                <a:cubicBezTo>
                  <a:pt x="1056848" y="704103"/>
                  <a:pt x="1056386" y="704796"/>
                  <a:pt x="1056386" y="705720"/>
                </a:cubicBezTo>
                <a:cubicBezTo>
                  <a:pt x="1056386" y="708261"/>
                  <a:pt x="1057541" y="710571"/>
                  <a:pt x="1059620" y="711957"/>
                </a:cubicBezTo>
                <a:lnTo>
                  <a:pt x="1007181" y="802742"/>
                </a:lnTo>
                <a:cubicBezTo>
                  <a:pt x="1004409" y="801125"/>
                  <a:pt x="1001175" y="800432"/>
                  <a:pt x="997941" y="800432"/>
                </a:cubicBezTo>
                <a:cubicBezTo>
                  <a:pt x="987315" y="800432"/>
                  <a:pt x="978768" y="808748"/>
                  <a:pt x="978537" y="819374"/>
                </a:cubicBezTo>
                <a:lnTo>
                  <a:pt x="873892" y="819374"/>
                </a:lnTo>
                <a:cubicBezTo>
                  <a:pt x="873430" y="815447"/>
                  <a:pt x="870196" y="812444"/>
                  <a:pt x="866269" y="812444"/>
                </a:cubicBezTo>
                <a:cubicBezTo>
                  <a:pt x="865113" y="812444"/>
                  <a:pt x="863958" y="812675"/>
                  <a:pt x="863034" y="813137"/>
                </a:cubicBezTo>
                <a:lnTo>
                  <a:pt x="804590" y="711957"/>
                </a:lnTo>
                <a:cubicBezTo>
                  <a:pt x="806438" y="710571"/>
                  <a:pt x="807824" y="708261"/>
                  <a:pt x="807824" y="705720"/>
                </a:cubicBezTo>
                <a:cubicBezTo>
                  <a:pt x="807824" y="703179"/>
                  <a:pt x="806669" y="700869"/>
                  <a:pt x="804590" y="699483"/>
                </a:cubicBezTo>
                <a:lnTo>
                  <a:pt x="857028" y="608467"/>
                </a:lnTo>
                <a:cubicBezTo>
                  <a:pt x="859800" y="610084"/>
                  <a:pt x="863034" y="610777"/>
                  <a:pt x="866499" y="610777"/>
                </a:cubicBezTo>
                <a:cubicBezTo>
                  <a:pt x="877126" y="610777"/>
                  <a:pt x="885673" y="602461"/>
                  <a:pt x="885904" y="592066"/>
                </a:cubicBezTo>
                <a:close/>
                <a:moveTo>
                  <a:pt x="1198916" y="712419"/>
                </a:moveTo>
                <a:lnTo>
                  <a:pt x="1257360" y="813599"/>
                </a:lnTo>
                <a:cubicBezTo>
                  <a:pt x="1257360" y="813599"/>
                  <a:pt x="1255974" y="814754"/>
                  <a:pt x="1255512" y="815447"/>
                </a:cubicBezTo>
                <a:cubicBezTo>
                  <a:pt x="1254588" y="816602"/>
                  <a:pt x="1254126" y="818219"/>
                  <a:pt x="1254126" y="819606"/>
                </a:cubicBezTo>
                <a:cubicBezTo>
                  <a:pt x="1254126" y="821454"/>
                  <a:pt x="1254819" y="823071"/>
                  <a:pt x="1255974" y="824457"/>
                </a:cubicBezTo>
                <a:cubicBezTo>
                  <a:pt x="1256436" y="824919"/>
                  <a:pt x="1256898" y="825381"/>
                  <a:pt x="1257360" y="825843"/>
                </a:cubicBezTo>
                <a:lnTo>
                  <a:pt x="1241883" y="852639"/>
                </a:lnTo>
                <a:lnTo>
                  <a:pt x="1198916" y="927023"/>
                </a:lnTo>
                <a:cubicBezTo>
                  <a:pt x="1198916" y="927023"/>
                  <a:pt x="1196837" y="926330"/>
                  <a:pt x="1195912" y="926330"/>
                </a:cubicBezTo>
                <a:cubicBezTo>
                  <a:pt x="1192909" y="926330"/>
                  <a:pt x="1190599" y="927947"/>
                  <a:pt x="1189213" y="930257"/>
                </a:cubicBezTo>
                <a:cubicBezTo>
                  <a:pt x="1188751" y="931181"/>
                  <a:pt x="1188520" y="932105"/>
                  <a:pt x="1188289" y="933029"/>
                </a:cubicBezTo>
                <a:lnTo>
                  <a:pt x="1071401" y="933029"/>
                </a:lnTo>
                <a:cubicBezTo>
                  <a:pt x="1071401" y="931181"/>
                  <a:pt x="1070477" y="929564"/>
                  <a:pt x="1069322" y="928409"/>
                </a:cubicBezTo>
                <a:cubicBezTo>
                  <a:pt x="1067936" y="927023"/>
                  <a:pt x="1066088" y="926099"/>
                  <a:pt x="1064009" y="926099"/>
                </a:cubicBezTo>
                <a:cubicBezTo>
                  <a:pt x="1062854" y="926099"/>
                  <a:pt x="1061930" y="926330"/>
                  <a:pt x="1061006" y="926792"/>
                </a:cubicBezTo>
                <a:lnTo>
                  <a:pt x="1008336" y="835776"/>
                </a:lnTo>
                <a:cubicBezTo>
                  <a:pt x="1013650" y="832311"/>
                  <a:pt x="1017346" y="826305"/>
                  <a:pt x="1017346" y="819374"/>
                </a:cubicBezTo>
                <a:cubicBezTo>
                  <a:pt x="1017346" y="812444"/>
                  <a:pt x="1013881" y="806438"/>
                  <a:pt x="1008568" y="802973"/>
                </a:cubicBezTo>
                <a:lnTo>
                  <a:pt x="1061006" y="712188"/>
                </a:lnTo>
                <a:cubicBezTo>
                  <a:pt x="1061006" y="712188"/>
                  <a:pt x="1063085" y="712881"/>
                  <a:pt x="1064009" y="712881"/>
                </a:cubicBezTo>
                <a:cubicBezTo>
                  <a:pt x="1067474" y="712881"/>
                  <a:pt x="1070246" y="710571"/>
                  <a:pt x="1071170" y="707568"/>
                </a:cubicBezTo>
                <a:cubicBezTo>
                  <a:pt x="1071170" y="707106"/>
                  <a:pt x="1071401" y="706644"/>
                  <a:pt x="1071401" y="705951"/>
                </a:cubicBezTo>
                <a:lnTo>
                  <a:pt x="1188289" y="705951"/>
                </a:lnTo>
                <a:cubicBezTo>
                  <a:pt x="1188289" y="707799"/>
                  <a:pt x="1189213" y="709416"/>
                  <a:pt x="1190368" y="710571"/>
                </a:cubicBezTo>
                <a:cubicBezTo>
                  <a:pt x="1191754" y="711957"/>
                  <a:pt x="1193602" y="712881"/>
                  <a:pt x="1195682" y="712881"/>
                </a:cubicBezTo>
                <a:cubicBezTo>
                  <a:pt x="1196837" y="712881"/>
                  <a:pt x="1197761" y="712650"/>
                  <a:pt x="1198685" y="712188"/>
                </a:cubicBezTo>
                <a:close/>
                <a:moveTo>
                  <a:pt x="1396887" y="826767"/>
                </a:moveTo>
                <a:lnTo>
                  <a:pt x="1455331" y="927947"/>
                </a:lnTo>
                <a:cubicBezTo>
                  <a:pt x="1453483" y="929333"/>
                  <a:pt x="1452097" y="931643"/>
                  <a:pt x="1452097" y="934184"/>
                </a:cubicBezTo>
                <a:cubicBezTo>
                  <a:pt x="1452097" y="936494"/>
                  <a:pt x="1453252" y="938573"/>
                  <a:pt x="1454869" y="939959"/>
                </a:cubicBezTo>
                <a:cubicBezTo>
                  <a:pt x="1454869" y="939959"/>
                  <a:pt x="1455100" y="939959"/>
                  <a:pt x="1455331" y="940190"/>
                </a:cubicBezTo>
                <a:lnTo>
                  <a:pt x="1396887" y="1041370"/>
                </a:lnTo>
                <a:cubicBezTo>
                  <a:pt x="1396887" y="1041370"/>
                  <a:pt x="1394808" y="1040677"/>
                  <a:pt x="1393884" y="1040677"/>
                </a:cubicBezTo>
                <a:lnTo>
                  <a:pt x="1393884" y="1040677"/>
                </a:lnTo>
                <a:cubicBezTo>
                  <a:pt x="1389957" y="1040677"/>
                  <a:pt x="1386723" y="1043680"/>
                  <a:pt x="1386261" y="1047607"/>
                </a:cubicBezTo>
                <a:lnTo>
                  <a:pt x="1281384" y="1047607"/>
                </a:lnTo>
                <a:cubicBezTo>
                  <a:pt x="1281153" y="1037212"/>
                  <a:pt x="1272375" y="1028896"/>
                  <a:pt x="1261980" y="1028896"/>
                </a:cubicBezTo>
                <a:cubicBezTo>
                  <a:pt x="1258746" y="1028896"/>
                  <a:pt x="1255512" y="1029820"/>
                  <a:pt x="1252740" y="1031206"/>
                </a:cubicBezTo>
                <a:lnTo>
                  <a:pt x="1200302" y="940421"/>
                </a:lnTo>
                <a:cubicBezTo>
                  <a:pt x="1200302" y="940421"/>
                  <a:pt x="1201919" y="938804"/>
                  <a:pt x="1202612" y="937880"/>
                </a:cubicBezTo>
                <a:cubicBezTo>
                  <a:pt x="1203305" y="936725"/>
                  <a:pt x="1203536" y="935570"/>
                  <a:pt x="1203536" y="934184"/>
                </a:cubicBezTo>
                <a:cubicBezTo>
                  <a:pt x="1203536" y="932105"/>
                  <a:pt x="1202612" y="930257"/>
                  <a:pt x="1201226" y="928871"/>
                </a:cubicBezTo>
                <a:cubicBezTo>
                  <a:pt x="1200995" y="928640"/>
                  <a:pt x="1200533" y="928409"/>
                  <a:pt x="1200302" y="928178"/>
                </a:cubicBezTo>
                <a:lnTo>
                  <a:pt x="1234490" y="869041"/>
                </a:lnTo>
                <a:lnTo>
                  <a:pt x="1258746" y="826998"/>
                </a:lnTo>
                <a:cubicBezTo>
                  <a:pt x="1258746" y="826998"/>
                  <a:pt x="1260825" y="827691"/>
                  <a:pt x="1261980" y="827691"/>
                </a:cubicBezTo>
                <a:cubicBezTo>
                  <a:pt x="1264983" y="827691"/>
                  <a:pt x="1267293" y="826074"/>
                  <a:pt x="1268679" y="823764"/>
                </a:cubicBezTo>
                <a:cubicBezTo>
                  <a:pt x="1269141" y="822840"/>
                  <a:pt x="1269372" y="821916"/>
                  <a:pt x="1269603" y="820992"/>
                </a:cubicBezTo>
                <a:lnTo>
                  <a:pt x="1386492" y="820992"/>
                </a:lnTo>
                <a:cubicBezTo>
                  <a:pt x="1386954" y="824919"/>
                  <a:pt x="1390188" y="827922"/>
                  <a:pt x="1394115" y="827922"/>
                </a:cubicBezTo>
                <a:cubicBezTo>
                  <a:pt x="1395270" y="827922"/>
                  <a:pt x="1396194" y="827691"/>
                  <a:pt x="1397349" y="827229"/>
                </a:cubicBezTo>
                <a:close/>
                <a:moveTo>
                  <a:pt x="1396887" y="1055231"/>
                </a:moveTo>
                <a:lnTo>
                  <a:pt x="1449556" y="1146477"/>
                </a:lnTo>
                <a:cubicBezTo>
                  <a:pt x="1444243" y="1149943"/>
                  <a:pt x="1440547" y="1155949"/>
                  <a:pt x="1440547" y="1162879"/>
                </a:cubicBezTo>
                <a:cubicBezTo>
                  <a:pt x="1440547" y="1169809"/>
                  <a:pt x="1444012" y="1175584"/>
                  <a:pt x="1449325" y="1179049"/>
                </a:cubicBezTo>
                <a:lnTo>
                  <a:pt x="1396887" y="1269834"/>
                </a:lnTo>
                <a:cubicBezTo>
                  <a:pt x="1396887" y="1269834"/>
                  <a:pt x="1394808" y="1269141"/>
                  <a:pt x="1393884" y="1269141"/>
                </a:cubicBezTo>
                <a:cubicBezTo>
                  <a:pt x="1389957" y="1269141"/>
                  <a:pt x="1386723" y="1272144"/>
                  <a:pt x="1386261" y="1276071"/>
                </a:cubicBezTo>
                <a:lnTo>
                  <a:pt x="1269372" y="1276071"/>
                </a:lnTo>
                <a:cubicBezTo>
                  <a:pt x="1269372" y="1276071"/>
                  <a:pt x="1268910" y="1273992"/>
                  <a:pt x="1268448" y="1273299"/>
                </a:cubicBezTo>
                <a:cubicBezTo>
                  <a:pt x="1267062" y="1270989"/>
                  <a:pt x="1264752" y="1269372"/>
                  <a:pt x="1261749" y="1269372"/>
                </a:cubicBezTo>
                <a:lnTo>
                  <a:pt x="1261749" y="1269372"/>
                </a:lnTo>
                <a:cubicBezTo>
                  <a:pt x="1261749" y="1269372"/>
                  <a:pt x="1259670" y="1269603"/>
                  <a:pt x="1258515" y="1270065"/>
                </a:cubicBezTo>
                <a:lnTo>
                  <a:pt x="1200071" y="1168885"/>
                </a:lnTo>
                <a:cubicBezTo>
                  <a:pt x="1201919" y="1167499"/>
                  <a:pt x="1203305" y="1165189"/>
                  <a:pt x="1203305" y="1162648"/>
                </a:cubicBezTo>
                <a:lnTo>
                  <a:pt x="1203305" y="1162648"/>
                </a:lnTo>
                <a:cubicBezTo>
                  <a:pt x="1203305" y="1160107"/>
                  <a:pt x="1202150" y="1157797"/>
                  <a:pt x="1200071" y="1156411"/>
                </a:cubicBezTo>
                <a:lnTo>
                  <a:pt x="1252509" y="1065395"/>
                </a:lnTo>
                <a:cubicBezTo>
                  <a:pt x="1255281" y="1066781"/>
                  <a:pt x="1258284" y="1067705"/>
                  <a:pt x="1261518" y="1067705"/>
                </a:cubicBezTo>
                <a:cubicBezTo>
                  <a:pt x="1271913" y="1067705"/>
                  <a:pt x="1280460" y="1059389"/>
                  <a:pt x="1280922" y="1049224"/>
                </a:cubicBezTo>
                <a:lnTo>
                  <a:pt x="1385799" y="1049224"/>
                </a:lnTo>
                <a:cubicBezTo>
                  <a:pt x="1385799" y="1049224"/>
                  <a:pt x="1386261" y="1051303"/>
                  <a:pt x="1386723" y="1051996"/>
                </a:cubicBezTo>
                <a:cubicBezTo>
                  <a:pt x="1388109" y="1054307"/>
                  <a:pt x="1390419" y="1055924"/>
                  <a:pt x="1393422" y="1055924"/>
                </a:cubicBezTo>
                <a:cubicBezTo>
                  <a:pt x="1394577" y="1055924"/>
                  <a:pt x="1395501" y="1055693"/>
                  <a:pt x="1396425" y="1055231"/>
                </a:cubicBezTo>
                <a:close/>
                <a:moveTo>
                  <a:pt x="1396887" y="1283925"/>
                </a:moveTo>
                <a:lnTo>
                  <a:pt x="1455331" y="1385106"/>
                </a:lnTo>
                <a:cubicBezTo>
                  <a:pt x="1453483" y="1386492"/>
                  <a:pt x="1452097" y="1388802"/>
                  <a:pt x="1452097" y="1391343"/>
                </a:cubicBezTo>
                <a:cubicBezTo>
                  <a:pt x="1452097" y="1392498"/>
                  <a:pt x="1452097" y="1393422"/>
                  <a:pt x="1452790" y="1394346"/>
                </a:cubicBezTo>
                <a:cubicBezTo>
                  <a:pt x="1453252" y="1395732"/>
                  <a:pt x="1454176" y="1396656"/>
                  <a:pt x="1455331" y="1397580"/>
                </a:cubicBezTo>
                <a:lnTo>
                  <a:pt x="1396887" y="1498760"/>
                </a:lnTo>
                <a:cubicBezTo>
                  <a:pt x="1396887" y="1498760"/>
                  <a:pt x="1394808" y="1498067"/>
                  <a:pt x="1393884" y="1498067"/>
                </a:cubicBezTo>
                <a:lnTo>
                  <a:pt x="1393884" y="1498067"/>
                </a:lnTo>
                <a:cubicBezTo>
                  <a:pt x="1389957" y="1498067"/>
                  <a:pt x="1386723" y="1501070"/>
                  <a:pt x="1386261" y="1504997"/>
                </a:cubicBezTo>
                <a:lnTo>
                  <a:pt x="1269372" y="1504997"/>
                </a:lnTo>
                <a:cubicBezTo>
                  <a:pt x="1268910" y="1501301"/>
                  <a:pt x="1266138" y="1498529"/>
                  <a:pt x="1262442" y="1498298"/>
                </a:cubicBezTo>
                <a:cubicBezTo>
                  <a:pt x="1262211" y="1498298"/>
                  <a:pt x="1261980" y="1498298"/>
                  <a:pt x="1261749" y="1498298"/>
                </a:cubicBezTo>
                <a:cubicBezTo>
                  <a:pt x="1260594" y="1498298"/>
                  <a:pt x="1259670" y="1498529"/>
                  <a:pt x="1258515" y="1498991"/>
                </a:cubicBezTo>
                <a:lnTo>
                  <a:pt x="1200071" y="1397811"/>
                </a:lnTo>
                <a:cubicBezTo>
                  <a:pt x="1201688" y="1396656"/>
                  <a:pt x="1202612" y="1395039"/>
                  <a:pt x="1203074" y="1393191"/>
                </a:cubicBezTo>
                <a:cubicBezTo>
                  <a:pt x="1203074" y="1392729"/>
                  <a:pt x="1203074" y="1392267"/>
                  <a:pt x="1203074" y="1391574"/>
                </a:cubicBezTo>
                <a:cubicBezTo>
                  <a:pt x="1203074" y="1389033"/>
                  <a:pt x="1201919" y="1386723"/>
                  <a:pt x="1199840" y="1385337"/>
                </a:cubicBezTo>
                <a:lnTo>
                  <a:pt x="1258284" y="1284156"/>
                </a:lnTo>
                <a:cubicBezTo>
                  <a:pt x="1258284" y="1284156"/>
                  <a:pt x="1260363" y="1284849"/>
                  <a:pt x="1261518" y="1284849"/>
                </a:cubicBezTo>
                <a:cubicBezTo>
                  <a:pt x="1265445" y="1284849"/>
                  <a:pt x="1268679" y="1281846"/>
                  <a:pt x="1269141" y="1277919"/>
                </a:cubicBezTo>
                <a:lnTo>
                  <a:pt x="1386030" y="1277919"/>
                </a:lnTo>
                <a:cubicBezTo>
                  <a:pt x="1386030" y="1277919"/>
                  <a:pt x="1386261" y="1279536"/>
                  <a:pt x="1386492" y="1280229"/>
                </a:cubicBezTo>
                <a:cubicBezTo>
                  <a:pt x="1387647" y="1283001"/>
                  <a:pt x="1390419" y="1284849"/>
                  <a:pt x="1393422" y="1284849"/>
                </a:cubicBezTo>
                <a:cubicBezTo>
                  <a:pt x="1394577" y="1284849"/>
                  <a:pt x="1395501" y="1284619"/>
                  <a:pt x="1396656" y="1284156"/>
                </a:cubicBezTo>
                <a:close/>
                <a:moveTo>
                  <a:pt x="1188289" y="1619114"/>
                </a:moveTo>
                <a:lnTo>
                  <a:pt x="1071401" y="1619114"/>
                </a:lnTo>
                <a:cubicBezTo>
                  <a:pt x="1071401" y="1617266"/>
                  <a:pt x="1070477" y="1615649"/>
                  <a:pt x="1069322" y="1614494"/>
                </a:cubicBezTo>
                <a:cubicBezTo>
                  <a:pt x="1068167" y="1613338"/>
                  <a:pt x="1066550" y="1612414"/>
                  <a:pt x="1064702" y="1612414"/>
                </a:cubicBezTo>
                <a:cubicBezTo>
                  <a:pt x="1064471" y="1612414"/>
                  <a:pt x="1064240" y="1612414"/>
                  <a:pt x="1064009" y="1612414"/>
                </a:cubicBezTo>
                <a:cubicBezTo>
                  <a:pt x="1062854" y="1612414"/>
                  <a:pt x="1061930" y="1612645"/>
                  <a:pt x="1061006" y="1613108"/>
                </a:cubicBezTo>
                <a:lnTo>
                  <a:pt x="1002561" y="1511927"/>
                </a:lnTo>
                <a:cubicBezTo>
                  <a:pt x="1004409" y="1510541"/>
                  <a:pt x="1005795" y="1508231"/>
                  <a:pt x="1005795" y="1505690"/>
                </a:cubicBezTo>
                <a:cubicBezTo>
                  <a:pt x="1005795" y="1504535"/>
                  <a:pt x="1005795" y="1503611"/>
                  <a:pt x="1005102" y="1502687"/>
                </a:cubicBezTo>
                <a:cubicBezTo>
                  <a:pt x="1004640" y="1501301"/>
                  <a:pt x="1003716" y="1500377"/>
                  <a:pt x="1002561" y="1499453"/>
                </a:cubicBezTo>
                <a:lnTo>
                  <a:pt x="1055000" y="1408437"/>
                </a:lnTo>
                <a:cubicBezTo>
                  <a:pt x="1057772" y="1409823"/>
                  <a:pt x="1061006" y="1410747"/>
                  <a:pt x="1064240" y="1410747"/>
                </a:cubicBezTo>
                <a:cubicBezTo>
                  <a:pt x="1074635" y="1410747"/>
                  <a:pt x="1083182" y="1402431"/>
                  <a:pt x="1083644" y="1392036"/>
                </a:cubicBezTo>
                <a:lnTo>
                  <a:pt x="1188289" y="1392036"/>
                </a:lnTo>
                <a:cubicBezTo>
                  <a:pt x="1188520" y="1394346"/>
                  <a:pt x="1189675" y="1396425"/>
                  <a:pt x="1191523" y="1397580"/>
                </a:cubicBezTo>
                <a:cubicBezTo>
                  <a:pt x="1192678" y="1398504"/>
                  <a:pt x="1194295" y="1398966"/>
                  <a:pt x="1195682" y="1398966"/>
                </a:cubicBezTo>
                <a:cubicBezTo>
                  <a:pt x="1196837" y="1398966"/>
                  <a:pt x="1197761" y="1398735"/>
                  <a:pt x="1198685" y="1398273"/>
                </a:cubicBezTo>
                <a:lnTo>
                  <a:pt x="1257129" y="1499453"/>
                </a:lnTo>
                <a:cubicBezTo>
                  <a:pt x="1255281" y="1500839"/>
                  <a:pt x="1253895" y="1503149"/>
                  <a:pt x="1253895" y="1505690"/>
                </a:cubicBezTo>
                <a:cubicBezTo>
                  <a:pt x="1253895" y="1507538"/>
                  <a:pt x="1254588" y="1509155"/>
                  <a:pt x="1255743" y="1510541"/>
                </a:cubicBezTo>
                <a:cubicBezTo>
                  <a:pt x="1256205" y="1511003"/>
                  <a:pt x="1256667" y="1511465"/>
                  <a:pt x="1257129" y="1511927"/>
                </a:cubicBezTo>
                <a:lnTo>
                  <a:pt x="1198685" y="1613108"/>
                </a:lnTo>
                <a:cubicBezTo>
                  <a:pt x="1198685" y="1613108"/>
                  <a:pt x="1197068" y="1612645"/>
                  <a:pt x="1196375" y="1612414"/>
                </a:cubicBezTo>
                <a:cubicBezTo>
                  <a:pt x="1196144" y="1612414"/>
                  <a:pt x="1195912" y="1612414"/>
                  <a:pt x="1195682" y="1612414"/>
                </a:cubicBezTo>
                <a:cubicBezTo>
                  <a:pt x="1191754" y="1612414"/>
                  <a:pt x="1188520" y="1615418"/>
                  <a:pt x="1188058" y="1619345"/>
                </a:cubicBezTo>
                <a:close/>
                <a:moveTo>
                  <a:pt x="862803" y="1498760"/>
                </a:moveTo>
                <a:lnTo>
                  <a:pt x="804359" y="1397580"/>
                </a:lnTo>
                <a:cubicBezTo>
                  <a:pt x="806207" y="1396194"/>
                  <a:pt x="807593" y="1393884"/>
                  <a:pt x="807593" y="1391343"/>
                </a:cubicBezTo>
                <a:lnTo>
                  <a:pt x="807593" y="1391343"/>
                </a:lnTo>
                <a:cubicBezTo>
                  <a:pt x="807593" y="1388802"/>
                  <a:pt x="806438" y="1386492"/>
                  <a:pt x="804359" y="1385106"/>
                </a:cubicBezTo>
                <a:lnTo>
                  <a:pt x="862803" y="1283925"/>
                </a:lnTo>
                <a:cubicBezTo>
                  <a:pt x="862803" y="1283925"/>
                  <a:pt x="862803" y="1283925"/>
                  <a:pt x="862803" y="1283925"/>
                </a:cubicBezTo>
                <a:cubicBezTo>
                  <a:pt x="863727" y="1284387"/>
                  <a:pt x="864651" y="1284619"/>
                  <a:pt x="865806" y="1284619"/>
                </a:cubicBezTo>
                <a:cubicBezTo>
                  <a:pt x="869734" y="1284619"/>
                  <a:pt x="872968" y="1281615"/>
                  <a:pt x="873430" y="1277688"/>
                </a:cubicBezTo>
                <a:lnTo>
                  <a:pt x="990318" y="1277688"/>
                </a:lnTo>
                <a:cubicBezTo>
                  <a:pt x="990549" y="1280460"/>
                  <a:pt x="992397" y="1282770"/>
                  <a:pt x="994938" y="1283925"/>
                </a:cubicBezTo>
                <a:cubicBezTo>
                  <a:pt x="995862" y="1284387"/>
                  <a:pt x="996786" y="1284619"/>
                  <a:pt x="997941" y="1284619"/>
                </a:cubicBezTo>
                <a:cubicBezTo>
                  <a:pt x="999096" y="1284619"/>
                  <a:pt x="1000020" y="1284387"/>
                  <a:pt x="1000944" y="1283925"/>
                </a:cubicBezTo>
                <a:lnTo>
                  <a:pt x="1053382" y="1374941"/>
                </a:lnTo>
                <a:cubicBezTo>
                  <a:pt x="1048069" y="1378406"/>
                  <a:pt x="1044604" y="1384413"/>
                  <a:pt x="1044604" y="1391343"/>
                </a:cubicBezTo>
                <a:cubicBezTo>
                  <a:pt x="1044604" y="1398273"/>
                  <a:pt x="1048069" y="1404279"/>
                  <a:pt x="1053382" y="1407744"/>
                </a:cubicBezTo>
                <a:lnTo>
                  <a:pt x="1000713" y="1498760"/>
                </a:lnTo>
                <a:cubicBezTo>
                  <a:pt x="1000713" y="1498760"/>
                  <a:pt x="999096" y="1498298"/>
                  <a:pt x="998403" y="1498067"/>
                </a:cubicBezTo>
                <a:cubicBezTo>
                  <a:pt x="998172" y="1498067"/>
                  <a:pt x="997941" y="1498067"/>
                  <a:pt x="997710" y="1498067"/>
                </a:cubicBezTo>
                <a:cubicBezTo>
                  <a:pt x="993783" y="1498067"/>
                  <a:pt x="990549" y="1501070"/>
                  <a:pt x="990087" y="1504997"/>
                </a:cubicBezTo>
                <a:lnTo>
                  <a:pt x="873199" y="1504997"/>
                </a:lnTo>
                <a:cubicBezTo>
                  <a:pt x="873199" y="1504997"/>
                  <a:pt x="872968" y="1503611"/>
                  <a:pt x="872737" y="1502918"/>
                </a:cubicBezTo>
                <a:cubicBezTo>
                  <a:pt x="871582" y="1500146"/>
                  <a:pt x="868809" y="1498298"/>
                  <a:pt x="865806" y="1498298"/>
                </a:cubicBezTo>
                <a:cubicBezTo>
                  <a:pt x="864651" y="1498298"/>
                  <a:pt x="863727" y="1498529"/>
                  <a:pt x="862572" y="1498991"/>
                </a:cubicBezTo>
                <a:close/>
                <a:moveTo>
                  <a:pt x="1256898" y="1283001"/>
                </a:moveTo>
                <a:cubicBezTo>
                  <a:pt x="1256898" y="1283001"/>
                  <a:pt x="1257129" y="1283001"/>
                  <a:pt x="1257360" y="1283232"/>
                </a:cubicBezTo>
                <a:lnTo>
                  <a:pt x="1198916" y="1384413"/>
                </a:lnTo>
                <a:cubicBezTo>
                  <a:pt x="1198916" y="1384413"/>
                  <a:pt x="1196837" y="1383720"/>
                  <a:pt x="1195912" y="1383720"/>
                </a:cubicBezTo>
                <a:cubicBezTo>
                  <a:pt x="1191985" y="1383720"/>
                  <a:pt x="1188751" y="1386723"/>
                  <a:pt x="1188289" y="1390650"/>
                </a:cubicBezTo>
                <a:lnTo>
                  <a:pt x="1083644" y="1390650"/>
                </a:lnTo>
                <a:cubicBezTo>
                  <a:pt x="1083182" y="1380255"/>
                  <a:pt x="1074635" y="1371938"/>
                  <a:pt x="1064240" y="1371938"/>
                </a:cubicBezTo>
                <a:cubicBezTo>
                  <a:pt x="1060775" y="1371938"/>
                  <a:pt x="1057772" y="1372862"/>
                  <a:pt x="1055000" y="1374248"/>
                </a:cubicBezTo>
                <a:lnTo>
                  <a:pt x="1002561" y="1283232"/>
                </a:lnTo>
                <a:cubicBezTo>
                  <a:pt x="1004409" y="1281846"/>
                  <a:pt x="1005795" y="1279536"/>
                  <a:pt x="1005795" y="1276995"/>
                </a:cubicBezTo>
                <a:cubicBezTo>
                  <a:pt x="1005795" y="1274454"/>
                  <a:pt x="1004640" y="1272144"/>
                  <a:pt x="1002561" y="1270758"/>
                </a:cubicBezTo>
                <a:lnTo>
                  <a:pt x="1061006" y="1169578"/>
                </a:lnTo>
                <a:cubicBezTo>
                  <a:pt x="1061006" y="1169578"/>
                  <a:pt x="1063085" y="1170271"/>
                  <a:pt x="1064009" y="1170271"/>
                </a:cubicBezTo>
                <a:cubicBezTo>
                  <a:pt x="1067936" y="1170271"/>
                  <a:pt x="1071170" y="1167268"/>
                  <a:pt x="1071632" y="1163341"/>
                </a:cubicBezTo>
                <a:lnTo>
                  <a:pt x="1188520" y="1163341"/>
                </a:lnTo>
                <a:cubicBezTo>
                  <a:pt x="1188982" y="1167268"/>
                  <a:pt x="1192216" y="1170271"/>
                  <a:pt x="1196144" y="1170271"/>
                </a:cubicBezTo>
                <a:cubicBezTo>
                  <a:pt x="1197299" y="1170271"/>
                  <a:pt x="1198223" y="1170040"/>
                  <a:pt x="1199147" y="1169578"/>
                </a:cubicBezTo>
                <a:lnTo>
                  <a:pt x="1257591" y="1270758"/>
                </a:lnTo>
                <a:cubicBezTo>
                  <a:pt x="1255743" y="1272144"/>
                  <a:pt x="1254357" y="1274454"/>
                  <a:pt x="1254357" y="1276995"/>
                </a:cubicBezTo>
                <a:cubicBezTo>
                  <a:pt x="1254357" y="1279305"/>
                  <a:pt x="1255512" y="1281384"/>
                  <a:pt x="1257129" y="1282770"/>
                </a:cubicBezTo>
                <a:close/>
                <a:moveTo>
                  <a:pt x="1651685" y="824919"/>
                </a:moveTo>
                <a:cubicBezTo>
                  <a:pt x="1651685" y="824919"/>
                  <a:pt x="1652609" y="825843"/>
                  <a:pt x="1653071" y="826305"/>
                </a:cubicBezTo>
                <a:lnTo>
                  <a:pt x="1594627" y="927485"/>
                </a:lnTo>
                <a:cubicBezTo>
                  <a:pt x="1594627" y="927485"/>
                  <a:pt x="1592548" y="926792"/>
                  <a:pt x="1591624" y="926792"/>
                </a:cubicBezTo>
                <a:cubicBezTo>
                  <a:pt x="1587697" y="926792"/>
                  <a:pt x="1584463" y="929795"/>
                  <a:pt x="1584001" y="933722"/>
                </a:cubicBezTo>
                <a:lnTo>
                  <a:pt x="1467112" y="933722"/>
                </a:lnTo>
                <a:cubicBezTo>
                  <a:pt x="1467112" y="931874"/>
                  <a:pt x="1466188" y="930257"/>
                  <a:pt x="1465033" y="929102"/>
                </a:cubicBezTo>
                <a:cubicBezTo>
                  <a:pt x="1463647" y="927716"/>
                  <a:pt x="1461799" y="926792"/>
                  <a:pt x="1459720" y="926792"/>
                </a:cubicBezTo>
                <a:cubicBezTo>
                  <a:pt x="1458565" y="926792"/>
                  <a:pt x="1457641" y="927023"/>
                  <a:pt x="1456486" y="927485"/>
                </a:cubicBezTo>
                <a:lnTo>
                  <a:pt x="1398042" y="826305"/>
                </a:lnTo>
                <a:cubicBezTo>
                  <a:pt x="1398042" y="826305"/>
                  <a:pt x="1399659" y="824688"/>
                  <a:pt x="1400352" y="823764"/>
                </a:cubicBezTo>
                <a:cubicBezTo>
                  <a:pt x="1401045" y="822609"/>
                  <a:pt x="1401276" y="821454"/>
                  <a:pt x="1401276" y="820068"/>
                </a:cubicBezTo>
                <a:cubicBezTo>
                  <a:pt x="1401276" y="817989"/>
                  <a:pt x="1400352" y="816140"/>
                  <a:pt x="1398966" y="814754"/>
                </a:cubicBezTo>
                <a:cubicBezTo>
                  <a:pt x="1398735" y="814523"/>
                  <a:pt x="1398273" y="814292"/>
                  <a:pt x="1398042" y="814061"/>
                </a:cubicBezTo>
                <a:lnTo>
                  <a:pt x="1456486" y="712881"/>
                </a:lnTo>
                <a:cubicBezTo>
                  <a:pt x="1456486" y="712881"/>
                  <a:pt x="1458565" y="713574"/>
                  <a:pt x="1459489" y="713574"/>
                </a:cubicBezTo>
                <a:cubicBezTo>
                  <a:pt x="1462492" y="713574"/>
                  <a:pt x="1464802" y="711957"/>
                  <a:pt x="1466188" y="709647"/>
                </a:cubicBezTo>
                <a:cubicBezTo>
                  <a:pt x="1466650" y="708723"/>
                  <a:pt x="1466881" y="707799"/>
                  <a:pt x="1467112" y="706875"/>
                </a:cubicBezTo>
                <a:lnTo>
                  <a:pt x="1572682" y="706875"/>
                </a:lnTo>
                <a:cubicBezTo>
                  <a:pt x="1573143" y="717270"/>
                  <a:pt x="1581691" y="725356"/>
                  <a:pt x="1592086" y="725356"/>
                </a:cubicBezTo>
                <a:cubicBezTo>
                  <a:pt x="1595089" y="725356"/>
                  <a:pt x="1598092" y="724662"/>
                  <a:pt x="1600633" y="723276"/>
                </a:cubicBezTo>
                <a:lnTo>
                  <a:pt x="1653071" y="814061"/>
                </a:lnTo>
                <a:cubicBezTo>
                  <a:pt x="1651223" y="815447"/>
                  <a:pt x="1649837" y="817757"/>
                  <a:pt x="1649837" y="820299"/>
                </a:cubicBezTo>
                <a:cubicBezTo>
                  <a:pt x="1649837" y="822147"/>
                  <a:pt x="1650530" y="823764"/>
                  <a:pt x="1651685" y="825150"/>
                </a:cubicBezTo>
                <a:close/>
                <a:moveTo>
                  <a:pt x="1256898" y="597379"/>
                </a:moveTo>
                <a:cubicBezTo>
                  <a:pt x="1256898" y="597379"/>
                  <a:pt x="1257129" y="597379"/>
                  <a:pt x="1257360" y="597610"/>
                </a:cubicBezTo>
                <a:lnTo>
                  <a:pt x="1198916" y="698790"/>
                </a:lnTo>
                <a:cubicBezTo>
                  <a:pt x="1198916" y="698790"/>
                  <a:pt x="1196837" y="698097"/>
                  <a:pt x="1195912" y="698097"/>
                </a:cubicBezTo>
                <a:cubicBezTo>
                  <a:pt x="1191985" y="698097"/>
                  <a:pt x="1188751" y="701100"/>
                  <a:pt x="1188289" y="705027"/>
                </a:cubicBezTo>
                <a:lnTo>
                  <a:pt x="1071401" y="705027"/>
                </a:lnTo>
                <a:cubicBezTo>
                  <a:pt x="1070939" y="701100"/>
                  <a:pt x="1067705" y="698097"/>
                  <a:pt x="1063778" y="698097"/>
                </a:cubicBezTo>
                <a:cubicBezTo>
                  <a:pt x="1062623" y="698097"/>
                  <a:pt x="1061699" y="698328"/>
                  <a:pt x="1060544" y="698790"/>
                </a:cubicBezTo>
                <a:lnTo>
                  <a:pt x="1002099" y="597610"/>
                </a:lnTo>
                <a:cubicBezTo>
                  <a:pt x="1003485" y="596686"/>
                  <a:pt x="1004409" y="595300"/>
                  <a:pt x="1004871" y="593683"/>
                </a:cubicBezTo>
                <a:cubicBezTo>
                  <a:pt x="1004871" y="592990"/>
                  <a:pt x="1005333" y="592297"/>
                  <a:pt x="1005333" y="591373"/>
                </a:cubicBezTo>
                <a:lnTo>
                  <a:pt x="1005333" y="591373"/>
                </a:lnTo>
                <a:cubicBezTo>
                  <a:pt x="1005333" y="588832"/>
                  <a:pt x="1004178" y="586522"/>
                  <a:pt x="1002099" y="585135"/>
                </a:cubicBezTo>
                <a:lnTo>
                  <a:pt x="1060544" y="483955"/>
                </a:lnTo>
                <a:cubicBezTo>
                  <a:pt x="1060544" y="483955"/>
                  <a:pt x="1062623" y="484648"/>
                  <a:pt x="1063778" y="484648"/>
                </a:cubicBezTo>
                <a:cubicBezTo>
                  <a:pt x="1067705" y="484648"/>
                  <a:pt x="1070939" y="481645"/>
                  <a:pt x="1071401" y="477718"/>
                </a:cubicBezTo>
                <a:lnTo>
                  <a:pt x="1176508" y="477718"/>
                </a:lnTo>
                <a:cubicBezTo>
                  <a:pt x="1176508" y="488344"/>
                  <a:pt x="1185286" y="496892"/>
                  <a:pt x="1195912" y="496892"/>
                </a:cubicBezTo>
                <a:cubicBezTo>
                  <a:pt x="1199147" y="496892"/>
                  <a:pt x="1202381" y="495968"/>
                  <a:pt x="1205153" y="494582"/>
                </a:cubicBezTo>
                <a:lnTo>
                  <a:pt x="1257360" y="584905"/>
                </a:lnTo>
                <a:cubicBezTo>
                  <a:pt x="1255512" y="586291"/>
                  <a:pt x="1254126" y="588601"/>
                  <a:pt x="1254126" y="591142"/>
                </a:cubicBezTo>
                <a:cubicBezTo>
                  <a:pt x="1254126" y="593452"/>
                  <a:pt x="1255281" y="595531"/>
                  <a:pt x="1256898" y="596917"/>
                </a:cubicBezTo>
                <a:close/>
                <a:moveTo>
                  <a:pt x="807362" y="477256"/>
                </a:moveTo>
                <a:cubicBezTo>
                  <a:pt x="807362" y="474715"/>
                  <a:pt x="806207" y="472405"/>
                  <a:pt x="804128" y="471019"/>
                </a:cubicBezTo>
                <a:lnTo>
                  <a:pt x="862572" y="369839"/>
                </a:lnTo>
                <a:cubicBezTo>
                  <a:pt x="862572" y="369839"/>
                  <a:pt x="864651" y="370532"/>
                  <a:pt x="865806" y="370532"/>
                </a:cubicBezTo>
                <a:lnTo>
                  <a:pt x="865806" y="370532"/>
                </a:lnTo>
                <a:cubicBezTo>
                  <a:pt x="869734" y="370532"/>
                  <a:pt x="872968" y="367529"/>
                  <a:pt x="873430" y="363602"/>
                </a:cubicBezTo>
                <a:lnTo>
                  <a:pt x="990318" y="363602"/>
                </a:lnTo>
                <a:cubicBezTo>
                  <a:pt x="990318" y="365450"/>
                  <a:pt x="991242" y="367067"/>
                  <a:pt x="992397" y="368222"/>
                </a:cubicBezTo>
                <a:cubicBezTo>
                  <a:pt x="993783" y="369608"/>
                  <a:pt x="995631" y="370532"/>
                  <a:pt x="997710" y="370532"/>
                </a:cubicBezTo>
                <a:cubicBezTo>
                  <a:pt x="998865" y="370532"/>
                  <a:pt x="999789" y="370301"/>
                  <a:pt x="1000713" y="369839"/>
                </a:cubicBezTo>
                <a:lnTo>
                  <a:pt x="1059158" y="471019"/>
                </a:lnTo>
                <a:cubicBezTo>
                  <a:pt x="1057310" y="472405"/>
                  <a:pt x="1055924" y="474715"/>
                  <a:pt x="1055924" y="477256"/>
                </a:cubicBezTo>
                <a:cubicBezTo>
                  <a:pt x="1055924" y="479104"/>
                  <a:pt x="1056617" y="480721"/>
                  <a:pt x="1057772" y="482107"/>
                </a:cubicBezTo>
                <a:cubicBezTo>
                  <a:pt x="1058234" y="482569"/>
                  <a:pt x="1058696" y="483031"/>
                  <a:pt x="1059158" y="483493"/>
                </a:cubicBezTo>
                <a:lnTo>
                  <a:pt x="1000713" y="584674"/>
                </a:lnTo>
                <a:cubicBezTo>
                  <a:pt x="1000713" y="584674"/>
                  <a:pt x="998634" y="583980"/>
                  <a:pt x="997710" y="583980"/>
                </a:cubicBezTo>
                <a:cubicBezTo>
                  <a:pt x="994245" y="583980"/>
                  <a:pt x="991473" y="586291"/>
                  <a:pt x="990318" y="589294"/>
                </a:cubicBezTo>
                <a:cubicBezTo>
                  <a:pt x="990318" y="589756"/>
                  <a:pt x="990087" y="590218"/>
                  <a:pt x="990087" y="590680"/>
                </a:cubicBezTo>
                <a:lnTo>
                  <a:pt x="885442" y="590680"/>
                </a:lnTo>
                <a:cubicBezTo>
                  <a:pt x="884980" y="580284"/>
                  <a:pt x="876433" y="571968"/>
                  <a:pt x="866037" y="571968"/>
                </a:cubicBezTo>
                <a:cubicBezTo>
                  <a:pt x="862572" y="571968"/>
                  <a:pt x="859569" y="572892"/>
                  <a:pt x="856797" y="574278"/>
                </a:cubicBezTo>
                <a:lnTo>
                  <a:pt x="804128" y="483262"/>
                </a:lnTo>
                <a:cubicBezTo>
                  <a:pt x="805514" y="482338"/>
                  <a:pt x="806438" y="480952"/>
                  <a:pt x="806900" y="479335"/>
                </a:cubicBezTo>
                <a:cubicBezTo>
                  <a:pt x="806900" y="478642"/>
                  <a:pt x="807362" y="477949"/>
                  <a:pt x="807362" y="477025"/>
                </a:cubicBezTo>
                <a:close/>
                <a:moveTo>
                  <a:pt x="607081" y="586291"/>
                </a:moveTo>
                <a:cubicBezTo>
                  <a:pt x="607081" y="586291"/>
                  <a:pt x="606388" y="585829"/>
                  <a:pt x="606157" y="585598"/>
                </a:cubicBezTo>
                <a:lnTo>
                  <a:pt x="664601" y="484417"/>
                </a:lnTo>
                <a:cubicBezTo>
                  <a:pt x="664601" y="484417"/>
                  <a:pt x="666680" y="485110"/>
                  <a:pt x="667835" y="485110"/>
                </a:cubicBezTo>
                <a:cubicBezTo>
                  <a:pt x="671762" y="485110"/>
                  <a:pt x="674996" y="482107"/>
                  <a:pt x="675458" y="478180"/>
                </a:cubicBezTo>
                <a:lnTo>
                  <a:pt x="792347" y="478180"/>
                </a:lnTo>
                <a:cubicBezTo>
                  <a:pt x="792809" y="482107"/>
                  <a:pt x="796043" y="485110"/>
                  <a:pt x="799970" y="485110"/>
                </a:cubicBezTo>
                <a:cubicBezTo>
                  <a:pt x="801125" y="485110"/>
                  <a:pt x="802049" y="484879"/>
                  <a:pt x="802973" y="484417"/>
                </a:cubicBezTo>
                <a:lnTo>
                  <a:pt x="855642" y="575433"/>
                </a:lnTo>
                <a:cubicBezTo>
                  <a:pt x="850329" y="578898"/>
                  <a:pt x="846864" y="584905"/>
                  <a:pt x="846864" y="591835"/>
                </a:cubicBezTo>
                <a:cubicBezTo>
                  <a:pt x="846864" y="598765"/>
                  <a:pt x="850329" y="604540"/>
                  <a:pt x="855642" y="608005"/>
                </a:cubicBezTo>
                <a:lnTo>
                  <a:pt x="803204" y="699021"/>
                </a:lnTo>
                <a:cubicBezTo>
                  <a:pt x="803204" y="699021"/>
                  <a:pt x="801125" y="698328"/>
                  <a:pt x="800201" y="698328"/>
                </a:cubicBezTo>
                <a:lnTo>
                  <a:pt x="800201" y="698328"/>
                </a:lnTo>
                <a:cubicBezTo>
                  <a:pt x="796274" y="698328"/>
                  <a:pt x="793040" y="701331"/>
                  <a:pt x="792578" y="705258"/>
                </a:cubicBezTo>
                <a:lnTo>
                  <a:pt x="675689" y="705258"/>
                </a:lnTo>
                <a:cubicBezTo>
                  <a:pt x="675227" y="701331"/>
                  <a:pt x="671993" y="698328"/>
                  <a:pt x="668066" y="698328"/>
                </a:cubicBezTo>
                <a:lnTo>
                  <a:pt x="668066" y="698328"/>
                </a:lnTo>
                <a:cubicBezTo>
                  <a:pt x="668066" y="698328"/>
                  <a:pt x="665987" y="698559"/>
                  <a:pt x="664832" y="699021"/>
                </a:cubicBezTo>
                <a:lnTo>
                  <a:pt x="606388" y="597841"/>
                </a:lnTo>
                <a:cubicBezTo>
                  <a:pt x="608236" y="596455"/>
                  <a:pt x="609622" y="594145"/>
                  <a:pt x="609622" y="591604"/>
                </a:cubicBezTo>
                <a:cubicBezTo>
                  <a:pt x="609622" y="589525"/>
                  <a:pt x="608698" y="587677"/>
                  <a:pt x="607312" y="586291"/>
                </a:cubicBezTo>
                <a:close/>
                <a:moveTo>
                  <a:pt x="279285" y="705258"/>
                </a:moveTo>
                <a:cubicBezTo>
                  <a:pt x="278823" y="701331"/>
                  <a:pt x="275589" y="698328"/>
                  <a:pt x="271662" y="698328"/>
                </a:cubicBezTo>
                <a:lnTo>
                  <a:pt x="271662" y="698328"/>
                </a:lnTo>
                <a:cubicBezTo>
                  <a:pt x="271662" y="698328"/>
                  <a:pt x="269583" y="698559"/>
                  <a:pt x="268659" y="699021"/>
                </a:cubicBezTo>
                <a:lnTo>
                  <a:pt x="210214" y="597841"/>
                </a:lnTo>
                <a:cubicBezTo>
                  <a:pt x="212063" y="596455"/>
                  <a:pt x="213449" y="594145"/>
                  <a:pt x="213449" y="591604"/>
                </a:cubicBezTo>
                <a:cubicBezTo>
                  <a:pt x="213449" y="589063"/>
                  <a:pt x="212294" y="586753"/>
                  <a:pt x="210214" y="585367"/>
                </a:cubicBezTo>
                <a:lnTo>
                  <a:pt x="262653" y="494582"/>
                </a:lnTo>
                <a:cubicBezTo>
                  <a:pt x="265425" y="496199"/>
                  <a:pt x="268659" y="497123"/>
                  <a:pt x="272355" y="497123"/>
                </a:cubicBezTo>
                <a:cubicBezTo>
                  <a:pt x="282981" y="497123"/>
                  <a:pt x="291528" y="488575"/>
                  <a:pt x="291759" y="477949"/>
                </a:cubicBezTo>
                <a:lnTo>
                  <a:pt x="396173" y="477949"/>
                </a:lnTo>
                <a:cubicBezTo>
                  <a:pt x="396635" y="481876"/>
                  <a:pt x="399870" y="484879"/>
                  <a:pt x="403797" y="484879"/>
                </a:cubicBezTo>
                <a:cubicBezTo>
                  <a:pt x="404952" y="484879"/>
                  <a:pt x="405876" y="484648"/>
                  <a:pt x="407031" y="484186"/>
                </a:cubicBezTo>
                <a:lnTo>
                  <a:pt x="465475" y="585367"/>
                </a:lnTo>
                <a:cubicBezTo>
                  <a:pt x="463627" y="586753"/>
                  <a:pt x="462241" y="589063"/>
                  <a:pt x="462241" y="591604"/>
                </a:cubicBezTo>
                <a:cubicBezTo>
                  <a:pt x="462241" y="593914"/>
                  <a:pt x="463396" y="595993"/>
                  <a:pt x="465013" y="597379"/>
                </a:cubicBezTo>
                <a:cubicBezTo>
                  <a:pt x="465013" y="597379"/>
                  <a:pt x="465244" y="597379"/>
                  <a:pt x="465475" y="597610"/>
                </a:cubicBezTo>
                <a:lnTo>
                  <a:pt x="407031" y="698790"/>
                </a:lnTo>
                <a:cubicBezTo>
                  <a:pt x="407031" y="698790"/>
                  <a:pt x="404952" y="698097"/>
                  <a:pt x="403797" y="698097"/>
                </a:cubicBezTo>
                <a:cubicBezTo>
                  <a:pt x="399870" y="698097"/>
                  <a:pt x="396635" y="701100"/>
                  <a:pt x="396173" y="705027"/>
                </a:cubicBezTo>
                <a:lnTo>
                  <a:pt x="279285" y="705027"/>
                </a:lnTo>
                <a:close/>
                <a:moveTo>
                  <a:pt x="408186" y="699945"/>
                </a:moveTo>
                <a:lnTo>
                  <a:pt x="466630" y="598765"/>
                </a:lnTo>
                <a:cubicBezTo>
                  <a:pt x="466630" y="598765"/>
                  <a:pt x="468709" y="599458"/>
                  <a:pt x="469633" y="599458"/>
                </a:cubicBezTo>
                <a:cubicBezTo>
                  <a:pt x="473560" y="599458"/>
                  <a:pt x="476794" y="596455"/>
                  <a:pt x="477256" y="592528"/>
                </a:cubicBezTo>
                <a:lnTo>
                  <a:pt x="594145" y="592528"/>
                </a:lnTo>
                <a:cubicBezTo>
                  <a:pt x="594145" y="594376"/>
                  <a:pt x="595069" y="595993"/>
                  <a:pt x="596224" y="597148"/>
                </a:cubicBezTo>
                <a:cubicBezTo>
                  <a:pt x="597610" y="598534"/>
                  <a:pt x="599458" y="599458"/>
                  <a:pt x="601537" y="599458"/>
                </a:cubicBezTo>
                <a:cubicBezTo>
                  <a:pt x="602692" y="599458"/>
                  <a:pt x="603616" y="599227"/>
                  <a:pt x="604771" y="598765"/>
                </a:cubicBezTo>
                <a:lnTo>
                  <a:pt x="663215" y="699945"/>
                </a:lnTo>
                <a:cubicBezTo>
                  <a:pt x="661367" y="701331"/>
                  <a:pt x="659981" y="703641"/>
                  <a:pt x="659981" y="706182"/>
                </a:cubicBezTo>
                <a:cubicBezTo>
                  <a:pt x="659981" y="708723"/>
                  <a:pt x="661136" y="711033"/>
                  <a:pt x="663215" y="712419"/>
                </a:cubicBezTo>
                <a:lnTo>
                  <a:pt x="617938" y="790730"/>
                </a:lnTo>
                <a:lnTo>
                  <a:pt x="604771" y="813599"/>
                </a:lnTo>
                <a:cubicBezTo>
                  <a:pt x="604771" y="813599"/>
                  <a:pt x="602692" y="812906"/>
                  <a:pt x="601537" y="812906"/>
                </a:cubicBezTo>
                <a:cubicBezTo>
                  <a:pt x="597610" y="812906"/>
                  <a:pt x="594376" y="815909"/>
                  <a:pt x="593914" y="819837"/>
                </a:cubicBezTo>
                <a:lnTo>
                  <a:pt x="477025" y="819837"/>
                </a:lnTo>
                <a:cubicBezTo>
                  <a:pt x="477025" y="819837"/>
                  <a:pt x="476563" y="817757"/>
                  <a:pt x="476101" y="817064"/>
                </a:cubicBezTo>
                <a:cubicBezTo>
                  <a:pt x="474715" y="814754"/>
                  <a:pt x="472405" y="813137"/>
                  <a:pt x="469402" y="813137"/>
                </a:cubicBezTo>
                <a:cubicBezTo>
                  <a:pt x="468247" y="813137"/>
                  <a:pt x="467323" y="813368"/>
                  <a:pt x="466168" y="813830"/>
                </a:cubicBezTo>
                <a:lnTo>
                  <a:pt x="407724" y="712650"/>
                </a:lnTo>
                <a:cubicBezTo>
                  <a:pt x="409572" y="711264"/>
                  <a:pt x="410958" y="708954"/>
                  <a:pt x="410958" y="706413"/>
                </a:cubicBezTo>
                <a:cubicBezTo>
                  <a:pt x="410958" y="703872"/>
                  <a:pt x="409803" y="701562"/>
                  <a:pt x="407724" y="700176"/>
                </a:cubicBezTo>
                <a:close/>
                <a:moveTo>
                  <a:pt x="279285" y="933953"/>
                </a:moveTo>
                <a:cubicBezTo>
                  <a:pt x="278823" y="930026"/>
                  <a:pt x="275589" y="927023"/>
                  <a:pt x="271662" y="927023"/>
                </a:cubicBezTo>
                <a:cubicBezTo>
                  <a:pt x="270507" y="927023"/>
                  <a:pt x="269583" y="927254"/>
                  <a:pt x="268659" y="927716"/>
                </a:cubicBezTo>
                <a:lnTo>
                  <a:pt x="210214" y="826536"/>
                </a:lnTo>
                <a:cubicBezTo>
                  <a:pt x="212063" y="825150"/>
                  <a:pt x="213449" y="822840"/>
                  <a:pt x="213449" y="820299"/>
                </a:cubicBezTo>
                <a:cubicBezTo>
                  <a:pt x="213449" y="817757"/>
                  <a:pt x="212294" y="815447"/>
                  <a:pt x="210214" y="814061"/>
                </a:cubicBezTo>
                <a:lnTo>
                  <a:pt x="268659" y="712881"/>
                </a:lnTo>
                <a:cubicBezTo>
                  <a:pt x="268659" y="712881"/>
                  <a:pt x="270738" y="713574"/>
                  <a:pt x="271662" y="713574"/>
                </a:cubicBezTo>
                <a:lnTo>
                  <a:pt x="271662" y="713574"/>
                </a:lnTo>
                <a:cubicBezTo>
                  <a:pt x="275589" y="713574"/>
                  <a:pt x="278823" y="710571"/>
                  <a:pt x="279285" y="706644"/>
                </a:cubicBezTo>
                <a:lnTo>
                  <a:pt x="396173" y="706644"/>
                </a:lnTo>
                <a:cubicBezTo>
                  <a:pt x="396173" y="708492"/>
                  <a:pt x="397097" y="710109"/>
                  <a:pt x="398252" y="711264"/>
                </a:cubicBezTo>
                <a:cubicBezTo>
                  <a:pt x="399639" y="712650"/>
                  <a:pt x="401487" y="713574"/>
                  <a:pt x="403566" y="713574"/>
                </a:cubicBezTo>
                <a:cubicBezTo>
                  <a:pt x="404721" y="713574"/>
                  <a:pt x="405645" y="713343"/>
                  <a:pt x="406800" y="712881"/>
                </a:cubicBezTo>
                <a:lnTo>
                  <a:pt x="465244" y="814061"/>
                </a:lnTo>
                <a:cubicBezTo>
                  <a:pt x="463396" y="815447"/>
                  <a:pt x="462010" y="817757"/>
                  <a:pt x="462010" y="820299"/>
                </a:cubicBezTo>
                <a:cubicBezTo>
                  <a:pt x="462010" y="822147"/>
                  <a:pt x="462703" y="823764"/>
                  <a:pt x="463858" y="825150"/>
                </a:cubicBezTo>
                <a:cubicBezTo>
                  <a:pt x="464320" y="825612"/>
                  <a:pt x="464782" y="826074"/>
                  <a:pt x="465244" y="826536"/>
                </a:cubicBezTo>
                <a:lnTo>
                  <a:pt x="406800" y="927716"/>
                </a:lnTo>
                <a:cubicBezTo>
                  <a:pt x="406800" y="927716"/>
                  <a:pt x="404721" y="927023"/>
                  <a:pt x="403566" y="927023"/>
                </a:cubicBezTo>
                <a:cubicBezTo>
                  <a:pt x="399639" y="927023"/>
                  <a:pt x="396404" y="930026"/>
                  <a:pt x="395942" y="933953"/>
                </a:cubicBezTo>
                <a:lnTo>
                  <a:pt x="279054" y="933953"/>
                </a:lnTo>
                <a:close/>
                <a:moveTo>
                  <a:pt x="477256" y="1048300"/>
                </a:moveTo>
                <a:cubicBezTo>
                  <a:pt x="476794" y="1044373"/>
                  <a:pt x="473560" y="1041370"/>
                  <a:pt x="469633" y="1041370"/>
                </a:cubicBezTo>
                <a:cubicBezTo>
                  <a:pt x="468478" y="1041370"/>
                  <a:pt x="467554" y="1041601"/>
                  <a:pt x="466399" y="1042063"/>
                </a:cubicBezTo>
                <a:lnTo>
                  <a:pt x="407955" y="940883"/>
                </a:lnTo>
                <a:cubicBezTo>
                  <a:pt x="409803" y="939497"/>
                  <a:pt x="411189" y="937187"/>
                  <a:pt x="411189" y="934646"/>
                </a:cubicBezTo>
                <a:lnTo>
                  <a:pt x="411189" y="934646"/>
                </a:lnTo>
                <a:cubicBezTo>
                  <a:pt x="411189" y="932105"/>
                  <a:pt x="410034" y="929795"/>
                  <a:pt x="407955" y="928409"/>
                </a:cubicBezTo>
                <a:lnTo>
                  <a:pt x="466399" y="827229"/>
                </a:lnTo>
                <a:cubicBezTo>
                  <a:pt x="466399" y="827229"/>
                  <a:pt x="468478" y="827922"/>
                  <a:pt x="469633" y="827922"/>
                </a:cubicBezTo>
                <a:cubicBezTo>
                  <a:pt x="473560" y="827922"/>
                  <a:pt x="476794" y="824919"/>
                  <a:pt x="477256" y="820992"/>
                </a:cubicBezTo>
                <a:lnTo>
                  <a:pt x="594145" y="820992"/>
                </a:lnTo>
                <a:cubicBezTo>
                  <a:pt x="594607" y="824919"/>
                  <a:pt x="597841" y="827922"/>
                  <a:pt x="601768" y="827922"/>
                </a:cubicBezTo>
                <a:cubicBezTo>
                  <a:pt x="602923" y="827922"/>
                  <a:pt x="603847" y="827691"/>
                  <a:pt x="605002" y="827229"/>
                </a:cubicBezTo>
                <a:lnTo>
                  <a:pt x="657440" y="918014"/>
                </a:lnTo>
                <a:cubicBezTo>
                  <a:pt x="652127" y="921479"/>
                  <a:pt x="648431" y="927485"/>
                  <a:pt x="648431" y="934415"/>
                </a:cubicBezTo>
                <a:cubicBezTo>
                  <a:pt x="648431" y="941345"/>
                  <a:pt x="652127" y="947351"/>
                  <a:pt x="657440" y="950816"/>
                </a:cubicBezTo>
                <a:lnTo>
                  <a:pt x="604771" y="1041832"/>
                </a:lnTo>
                <a:cubicBezTo>
                  <a:pt x="604771" y="1041832"/>
                  <a:pt x="602692" y="1041139"/>
                  <a:pt x="601537" y="1041139"/>
                </a:cubicBezTo>
                <a:lnTo>
                  <a:pt x="601537" y="1041139"/>
                </a:lnTo>
                <a:cubicBezTo>
                  <a:pt x="597610" y="1041139"/>
                  <a:pt x="594376" y="1044142"/>
                  <a:pt x="593914" y="1048069"/>
                </a:cubicBezTo>
                <a:lnTo>
                  <a:pt x="477025" y="1048069"/>
                </a:lnTo>
                <a:close/>
                <a:moveTo>
                  <a:pt x="606157" y="1042987"/>
                </a:moveTo>
                <a:lnTo>
                  <a:pt x="658826" y="951971"/>
                </a:lnTo>
                <a:cubicBezTo>
                  <a:pt x="661598" y="953357"/>
                  <a:pt x="664601" y="954281"/>
                  <a:pt x="667835" y="954281"/>
                </a:cubicBezTo>
                <a:cubicBezTo>
                  <a:pt x="678230" y="954281"/>
                  <a:pt x="686778" y="945965"/>
                  <a:pt x="687240" y="935801"/>
                </a:cubicBezTo>
                <a:lnTo>
                  <a:pt x="792116" y="935801"/>
                </a:lnTo>
                <a:cubicBezTo>
                  <a:pt x="792116" y="935801"/>
                  <a:pt x="792578" y="937880"/>
                  <a:pt x="793040" y="938573"/>
                </a:cubicBezTo>
                <a:cubicBezTo>
                  <a:pt x="794426" y="940883"/>
                  <a:pt x="796736" y="942500"/>
                  <a:pt x="799739" y="942500"/>
                </a:cubicBezTo>
                <a:cubicBezTo>
                  <a:pt x="800894" y="942500"/>
                  <a:pt x="801818" y="942269"/>
                  <a:pt x="802742" y="941807"/>
                </a:cubicBezTo>
                <a:lnTo>
                  <a:pt x="861186" y="1042987"/>
                </a:lnTo>
                <a:cubicBezTo>
                  <a:pt x="861186" y="1042987"/>
                  <a:pt x="859107" y="1044835"/>
                  <a:pt x="858645" y="1046221"/>
                </a:cubicBezTo>
                <a:cubicBezTo>
                  <a:pt x="858183" y="1047145"/>
                  <a:pt x="857952" y="1048069"/>
                  <a:pt x="857952" y="1049224"/>
                </a:cubicBezTo>
                <a:cubicBezTo>
                  <a:pt x="857952" y="1051766"/>
                  <a:pt x="859107" y="1054076"/>
                  <a:pt x="861186" y="1055462"/>
                </a:cubicBezTo>
                <a:lnTo>
                  <a:pt x="802742" y="1156642"/>
                </a:lnTo>
                <a:cubicBezTo>
                  <a:pt x="802742" y="1156642"/>
                  <a:pt x="802742" y="1156642"/>
                  <a:pt x="802742" y="1156642"/>
                </a:cubicBezTo>
                <a:cubicBezTo>
                  <a:pt x="801818" y="1156180"/>
                  <a:pt x="800894" y="1155949"/>
                  <a:pt x="799739" y="1155949"/>
                </a:cubicBezTo>
                <a:cubicBezTo>
                  <a:pt x="796505" y="1155949"/>
                  <a:pt x="793964" y="1157797"/>
                  <a:pt x="792809" y="1160569"/>
                </a:cubicBezTo>
                <a:cubicBezTo>
                  <a:pt x="792578" y="1161262"/>
                  <a:pt x="792347" y="1161955"/>
                  <a:pt x="792347" y="1162648"/>
                </a:cubicBezTo>
                <a:lnTo>
                  <a:pt x="675689" y="1162648"/>
                </a:lnTo>
                <a:cubicBezTo>
                  <a:pt x="675227" y="1158721"/>
                  <a:pt x="671993" y="1155718"/>
                  <a:pt x="668066" y="1155718"/>
                </a:cubicBezTo>
                <a:cubicBezTo>
                  <a:pt x="666911" y="1155718"/>
                  <a:pt x="665756" y="1155949"/>
                  <a:pt x="664832" y="1156411"/>
                </a:cubicBezTo>
                <a:lnTo>
                  <a:pt x="606388" y="1055231"/>
                </a:lnTo>
                <a:cubicBezTo>
                  <a:pt x="608236" y="1053845"/>
                  <a:pt x="609622" y="1051535"/>
                  <a:pt x="609622" y="1048993"/>
                </a:cubicBezTo>
                <a:cubicBezTo>
                  <a:pt x="609622" y="1046452"/>
                  <a:pt x="608467" y="1044142"/>
                  <a:pt x="606388" y="1042756"/>
                </a:cubicBezTo>
                <a:close/>
                <a:moveTo>
                  <a:pt x="408186" y="1157104"/>
                </a:moveTo>
                <a:lnTo>
                  <a:pt x="466630" y="1055924"/>
                </a:lnTo>
                <a:cubicBezTo>
                  <a:pt x="466630" y="1055924"/>
                  <a:pt x="468709" y="1056617"/>
                  <a:pt x="469864" y="1056617"/>
                </a:cubicBezTo>
                <a:cubicBezTo>
                  <a:pt x="473791" y="1056617"/>
                  <a:pt x="477025" y="1053614"/>
                  <a:pt x="477487" y="1049686"/>
                </a:cubicBezTo>
                <a:lnTo>
                  <a:pt x="594376" y="1049686"/>
                </a:lnTo>
                <a:cubicBezTo>
                  <a:pt x="594376" y="1051535"/>
                  <a:pt x="595300" y="1053152"/>
                  <a:pt x="596455" y="1054307"/>
                </a:cubicBezTo>
                <a:cubicBezTo>
                  <a:pt x="597841" y="1055693"/>
                  <a:pt x="599689" y="1056617"/>
                  <a:pt x="601768" y="1056617"/>
                </a:cubicBezTo>
                <a:cubicBezTo>
                  <a:pt x="602923" y="1056617"/>
                  <a:pt x="603847" y="1056386"/>
                  <a:pt x="605002" y="1055924"/>
                </a:cubicBezTo>
                <a:lnTo>
                  <a:pt x="663446" y="1157104"/>
                </a:lnTo>
                <a:cubicBezTo>
                  <a:pt x="661598" y="1158490"/>
                  <a:pt x="660212" y="1160800"/>
                  <a:pt x="660212" y="1163341"/>
                </a:cubicBezTo>
                <a:cubicBezTo>
                  <a:pt x="660212" y="1165189"/>
                  <a:pt x="660905" y="1166806"/>
                  <a:pt x="662060" y="1168192"/>
                </a:cubicBezTo>
                <a:cubicBezTo>
                  <a:pt x="662522" y="1168654"/>
                  <a:pt x="662984" y="1169116"/>
                  <a:pt x="663446" y="1169578"/>
                </a:cubicBezTo>
                <a:lnTo>
                  <a:pt x="605002" y="1270758"/>
                </a:lnTo>
                <a:cubicBezTo>
                  <a:pt x="605002" y="1270758"/>
                  <a:pt x="602923" y="1270065"/>
                  <a:pt x="601999" y="1270065"/>
                </a:cubicBezTo>
                <a:cubicBezTo>
                  <a:pt x="600382" y="1270065"/>
                  <a:pt x="598996" y="1270527"/>
                  <a:pt x="597841" y="1271451"/>
                </a:cubicBezTo>
                <a:cubicBezTo>
                  <a:pt x="595993" y="1272606"/>
                  <a:pt x="594607" y="1274685"/>
                  <a:pt x="594376" y="1276995"/>
                </a:cubicBezTo>
                <a:lnTo>
                  <a:pt x="477718" y="1276995"/>
                </a:lnTo>
                <a:cubicBezTo>
                  <a:pt x="477718" y="1275147"/>
                  <a:pt x="476794" y="1273530"/>
                  <a:pt x="475639" y="1272375"/>
                </a:cubicBezTo>
                <a:cubicBezTo>
                  <a:pt x="474253" y="1270989"/>
                  <a:pt x="472405" y="1270065"/>
                  <a:pt x="470326" y="1270065"/>
                </a:cubicBezTo>
                <a:cubicBezTo>
                  <a:pt x="469171" y="1270065"/>
                  <a:pt x="468247" y="1270296"/>
                  <a:pt x="467092" y="1270758"/>
                </a:cubicBezTo>
                <a:lnTo>
                  <a:pt x="408648" y="1169578"/>
                </a:lnTo>
                <a:cubicBezTo>
                  <a:pt x="410496" y="1168192"/>
                  <a:pt x="411882" y="1165882"/>
                  <a:pt x="411882" y="1163341"/>
                </a:cubicBezTo>
                <a:cubicBezTo>
                  <a:pt x="411882" y="1160800"/>
                  <a:pt x="410727" y="1158490"/>
                  <a:pt x="408648" y="1157104"/>
                </a:cubicBezTo>
                <a:close/>
                <a:moveTo>
                  <a:pt x="268659" y="1170271"/>
                </a:moveTo>
                <a:cubicBezTo>
                  <a:pt x="268659" y="1170271"/>
                  <a:pt x="270738" y="1170964"/>
                  <a:pt x="271893" y="1170964"/>
                </a:cubicBezTo>
                <a:cubicBezTo>
                  <a:pt x="275820" y="1170964"/>
                  <a:pt x="279054" y="1167961"/>
                  <a:pt x="279516" y="1164034"/>
                </a:cubicBezTo>
                <a:lnTo>
                  <a:pt x="396173" y="1164034"/>
                </a:lnTo>
                <a:cubicBezTo>
                  <a:pt x="396635" y="1167961"/>
                  <a:pt x="399870" y="1170964"/>
                  <a:pt x="403797" y="1170964"/>
                </a:cubicBezTo>
                <a:cubicBezTo>
                  <a:pt x="404952" y="1170964"/>
                  <a:pt x="405876" y="1170733"/>
                  <a:pt x="407031" y="1170271"/>
                </a:cubicBezTo>
                <a:lnTo>
                  <a:pt x="465475" y="1271451"/>
                </a:lnTo>
                <a:cubicBezTo>
                  <a:pt x="463627" y="1272837"/>
                  <a:pt x="462241" y="1275147"/>
                  <a:pt x="462241" y="1277688"/>
                </a:cubicBezTo>
                <a:cubicBezTo>
                  <a:pt x="462241" y="1280229"/>
                  <a:pt x="463396" y="1282539"/>
                  <a:pt x="465475" y="1283925"/>
                </a:cubicBezTo>
                <a:lnTo>
                  <a:pt x="407031" y="1385106"/>
                </a:lnTo>
                <a:cubicBezTo>
                  <a:pt x="407031" y="1385106"/>
                  <a:pt x="404952" y="1384413"/>
                  <a:pt x="403797" y="1384413"/>
                </a:cubicBezTo>
                <a:cubicBezTo>
                  <a:pt x="399870" y="1384413"/>
                  <a:pt x="396635" y="1387416"/>
                  <a:pt x="396173" y="1391343"/>
                </a:cubicBezTo>
                <a:lnTo>
                  <a:pt x="279285" y="1391343"/>
                </a:lnTo>
                <a:cubicBezTo>
                  <a:pt x="278823" y="1387416"/>
                  <a:pt x="275589" y="1384413"/>
                  <a:pt x="271662" y="1384413"/>
                </a:cubicBezTo>
                <a:lnTo>
                  <a:pt x="271662" y="1384413"/>
                </a:lnTo>
                <a:cubicBezTo>
                  <a:pt x="271662" y="1384413"/>
                  <a:pt x="269583" y="1384644"/>
                  <a:pt x="268428" y="1385106"/>
                </a:cubicBezTo>
                <a:lnTo>
                  <a:pt x="215990" y="1294321"/>
                </a:lnTo>
                <a:cubicBezTo>
                  <a:pt x="221534" y="1290856"/>
                  <a:pt x="225230" y="1284849"/>
                  <a:pt x="225230" y="1277919"/>
                </a:cubicBezTo>
                <a:cubicBezTo>
                  <a:pt x="225230" y="1270989"/>
                  <a:pt x="221534" y="1264983"/>
                  <a:pt x="215990" y="1261518"/>
                </a:cubicBezTo>
                <a:lnTo>
                  <a:pt x="268428" y="1170733"/>
                </a:lnTo>
                <a:close/>
                <a:moveTo>
                  <a:pt x="81314" y="1505459"/>
                </a:moveTo>
                <a:cubicBezTo>
                  <a:pt x="80852" y="1501532"/>
                  <a:pt x="77618" y="1498529"/>
                  <a:pt x="73691" y="1498529"/>
                </a:cubicBezTo>
                <a:cubicBezTo>
                  <a:pt x="72536" y="1498529"/>
                  <a:pt x="71612" y="1498760"/>
                  <a:pt x="70688" y="1499222"/>
                </a:cubicBezTo>
                <a:lnTo>
                  <a:pt x="12243" y="1398042"/>
                </a:lnTo>
                <a:cubicBezTo>
                  <a:pt x="14091" y="1396656"/>
                  <a:pt x="15477" y="1394346"/>
                  <a:pt x="15477" y="1391805"/>
                </a:cubicBezTo>
                <a:cubicBezTo>
                  <a:pt x="15477" y="1389264"/>
                  <a:pt x="14322" y="1386954"/>
                  <a:pt x="12243" y="1385568"/>
                </a:cubicBezTo>
                <a:lnTo>
                  <a:pt x="70688" y="1284387"/>
                </a:lnTo>
                <a:cubicBezTo>
                  <a:pt x="70688" y="1284387"/>
                  <a:pt x="72767" y="1285080"/>
                  <a:pt x="73691" y="1285080"/>
                </a:cubicBezTo>
                <a:cubicBezTo>
                  <a:pt x="77618" y="1285080"/>
                  <a:pt x="80852" y="1282077"/>
                  <a:pt x="81314" y="1278150"/>
                </a:cubicBezTo>
                <a:lnTo>
                  <a:pt x="186421" y="1278150"/>
                </a:lnTo>
                <a:cubicBezTo>
                  <a:pt x="186883" y="1288546"/>
                  <a:pt x="195430" y="1296862"/>
                  <a:pt x="205825" y="1296862"/>
                </a:cubicBezTo>
                <a:cubicBezTo>
                  <a:pt x="209059" y="1296862"/>
                  <a:pt x="212063" y="1296169"/>
                  <a:pt x="214835" y="1294783"/>
                </a:cubicBezTo>
                <a:lnTo>
                  <a:pt x="267273" y="1385568"/>
                </a:lnTo>
                <a:cubicBezTo>
                  <a:pt x="265656" y="1386723"/>
                  <a:pt x="264270" y="1388802"/>
                  <a:pt x="264039" y="1390881"/>
                </a:cubicBezTo>
                <a:cubicBezTo>
                  <a:pt x="264039" y="1391112"/>
                  <a:pt x="264039" y="1391343"/>
                  <a:pt x="264039" y="1391574"/>
                </a:cubicBezTo>
                <a:cubicBezTo>
                  <a:pt x="264039" y="1394115"/>
                  <a:pt x="265194" y="1396425"/>
                  <a:pt x="267273" y="1397811"/>
                </a:cubicBezTo>
                <a:lnTo>
                  <a:pt x="208828" y="1498991"/>
                </a:lnTo>
                <a:cubicBezTo>
                  <a:pt x="208828" y="1498991"/>
                  <a:pt x="206749" y="1498298"/>
                  <a:pt x="205594" y="1498298"/>
                </a:cubicBezTo>
                <a:cubicBezTo>
                  <a:pt x="201667" y="1498298"/>
                  <a:pt x="198433" y="1501301"/>
                  <a:pt x="197971" y="1505228"/>
                </a:cubicBezTo>
                <a:lnTo>
                  <a:pt x="81314" y="1505228"/>
                </a:lnTo>
                <a:close/>
                <a:moveTo>
                  <a:pt x="271662" y="1612876"/>
                </a:moveTo>
                <a:cubicBezTo>
                  <a:pt x="271662" y="1612876"/>
                  <a:pt x="269583" y="1613108"/>
                  <a:pt x="268428" y="1613569"/>
                </a:cubicBezTo>
                <a:lnTo>
                  <a:pt x="209983" y="1512389"/>
                </a:lnTo>
                <a:cubicBezTo>
                  <a:pt x="211832" y="1511003"/>
                  <a:pt x="213218" y="1508693"/>
                  <a:pt x="213218" y="1506152"/>
                </a:cubicBezTo>
                <a:lnTo>
                  <a:pt x="213218" y="1506152"/>
                </a:lnTo>
                <a:cubicBezTo>
                  <a:pt x="213218" y="1503611"/>
                  <a:pt x="212063" y="1501301"/>
                  <a:pt x="209983" y="1499915"/>
                </a:cubicBezTo>
                <a:lnTo>
                  <a:pt x="268428" y="1398735"/>
                </a:lnTo>
                <a:cubicBezTo>
                  <a:pt x="268428" y="1398735"/>
                  <a:pt x="270507" y="1399428"/>
                  <a:pt x="271662" y="1399428"/>
                </a:cubicBezTo>
                <a:cubicBezTo>
                  <a:pt x="275589" y="1399428"/>
                  <a:pt x="278823" y="1396425"/>
                  <a:pt x="279285" y="1392498"/>
                </a:cubicBezTo>
                <a:lnTo>
                  <a:pt x="279285" y="1392498"/>
                </a:lnTo>
                <a:cubicBezTo>
                  <a:pt x="279285" y="1392498"/>
                  <a:pt x="396173" y="1392498"/>
                  <a:pt x="396173" y="1392498"/>
                </a:cubicBezTo>
                <a:cubicBezTo>
                  <a:pt x="396173" y="1394346"/>
                  <a:pt x="397097" y="1395963"/>
                  <a:pt x="398252" y="1397118"/>
                </a:cubicBezTo>
                <a:cubicBezTo>
                  <a:pt x="399639" y="1398504"/>
                  <a:pt x="401487" y="1399428"/>
                  <a:pt x="403566" y="1399428"/>
                </a:cubicBezTo>
                <a:cubicBezTo>
                  <a:pt x="404721" y="1399428"/>
                  <a:pt x="405645" y="1399197"/>
                  <a:pt x="406800" y="1398735"/>
                </a:cubicBezTo>
                <a:lnTo>
                  <a:pt x="465244" y="1499915"/>
                </a:lnTo>
                <a:cubicBezTo>
                  <a:pt x="463396" y="1501301"/>
                  <a:pt x="462010" y="1503611"/>
                  <a:pt x="462010" y="1506152"/>
                </a:cubicBezTo>
                <a:cubicBezTo>
                  <a:pt x="462010" y="1508000"/>
                  <a:pt x="462703" y="1509617"/>
                  <a:pt x="463858" y="1511003"/>
                </a:cubicBezTo>
                <a:cubicBezTo>
                  <a:pt x="464320" y="1511465"/>
                  <a:pt x="464782" y="1511927"/>
                  <a:pt x="465244" y="1512389"/>
                </a:cubicBezTo>
                <a:lnTo>
                  <a:pt x="412806" y="1603174"/>
                </a:lnTo>
                <a:cubicBezTo>
                  <a:pt x="410034" y="1601788"/>
                  <a:pt x="407031" y="1600864"/>
                  <a:pt x="403566" y="1600864"/>
                </a:cubicBezTo>
                <a:cubicBezTo>
                  <a:pt x="392939" y="1600864"/>
                  <a:pt x="384392" y="1609180"/>
                  <a:pt x="384161" y="1619807"/>
                </a:cubicBezTo>
                <a:lnTo>
                  <a:pt x="279285" y="1619807"/>
                </a:lnTo>
                <a:cubicBezTo>
                  <a:pt x="278823" y="1615879"/>
                  <a:pt x="275589" y="1612876"/>
                  <a:pt x="271662" y="1612876"/>
                </a:cubicBezTo>
                <a:close/>
                <a:moveTo>
                  <a:pt x="477256" y="1733923"/>
                </a:moveTo>
                <a:cubicBezTo>
                  <a:pt x="476794" y="1729996"/>
                  <a:pt x="473560" y="1726993"/>
                  <a:pt x="469633" y="1726993"/>
                </a:cubicBezTo>
                <a:cubicBezTo>
                  <a:pt x="468478" y="1726993"/>
                  <a:pt x="467554" y="1727224"/>
                  <a:pt x="466399" y="1727686"/>
                </a:cubicBezTo>
                <a:lnTo>
                  <a:pt x="413961" y="1636670"/>
                </a:lnTo>
                <a:cubicBezTo>
                  <a:pt x="419505" y="1633205"/>
                  <a:pt x="423201" y="1627199"/>
                  <a:pt x="423201" y="1620038"/>
                </a:cubicBezTo>
                <a:cubicBezTo>
                  <a:pt x="423201" y="1612876"/>
                  <a:pt x="419505" y="1607101"/>
                  <a:pt x="414192" y="1603636"/>
                </a:cubicBezTo>
                <a:lnTo>
                  <a:pt x="466630" y="1512851"/>
                </a:lnTo>
                <a:cubicBezTo>
                  <a:pt x="466630" y="1512851"/>
                  <a:pt x="468709" y="1513544"/>
                  <a:pt x="469864" y="1513544"/>
                </a:cubicBezTo>
                <a:cubicBezTo>
                  <a:pt x="473791" y="1513544"/>
                  <a:pt x="477025" y="1510541"/>
                  <a:pt x="477487" y="1506614"/>
                </a:cubicBezTo>
                <a:lnTo>
                  <a:pt x="594376" y="1506614"/>
                </a:lnTo>
                <a:cubicBezTo>
                  <a:pt x="594838" y="1510541"/>
                  <a:pt x="598072" y="1513544"/>
                  <a:pt x="601999" y="1513544"/>
                </a:cubicBezTo>
                <a:cubicBezTo>
                  <a:pt x="603154" y="1513544"/>
                  <a:pt x="604078" y="1513313"/>
                  <a:pt x="605233" y="1512851"/>
                </a:cubicBezTo>
                <a:lnTo>
                  <a:pt x="663677" y="1614031"/>
                </a:lnTo>
                <a:cubicBezTo>
                  <a:pt x="661829" y="1615418"/>
                  <a:pt x="660443" y="1617728"/>
                  <a:pt x="660443" y="1620269"/>
                </a:cubicBezTo>
                <a:cubicBezTo>
                  <a:pt x="660443" y="1622579"/>
                  <a:pt x="661598" y="1624658"/>
                  <a:pt x="663215" y="1626044"/>
                </a:cubicBezTo>
                <a:cubicBezTo>
                  <a:pt x="663215" y="1626044"/>
                  <a:pt x="663446" y="1626044"/>
                  <a:pt x="663677" y="1626275"/>
                </a:cubicBezTo>
                <a:lnTo>
                  <a:pt x="605233" y="1727455"/>
                </a:lnTo>
                <a:cubicBezTo>
                  <a:pt x="605233" y="1727455"/>
                  <a:pt x="603154" y="1726762"/>
                  <a:pt x="601999" y="1726762"/>
                </a:cubicBezTo>
                <a:cubicBezTo>
                  <a:pt x="598072" y="1726762"/>
                  <a:pt x="594838" y="1729765"/>
                  <a:pt x="594376" y="1733692"/>
                </a:cubicBezTo>
                <a:lnTo>
                  <a:pt x="477487" y="1733692"/>
                </a:lnTo>
                <a:close/>
                <a:moveTo>
                  <a:pt x="606157" y="1728610"/>
                </a:moveTo>
                <a:lnTo>
                  <a:pt x="664601" y="1627430"/>
                </a:lnTo>
                <a:cubicBezTo>
                  <a:pt x="664601" y="1627430"/>
                  <a:pt x="666680" y="1628123"/>
                  <a:pt x="667604" y="1628123"/>
                </a:cubicBezTo>
                <a:cubicBezTo>
                  <a:pt x="671531" y="1628123"/>
                  <a:pt x="674765" y="1625120"/>
                  <a:pt x="675227" y="1621193"/>
                </a:cubicBezTo>
                <a:lnTo>
                  <a:pt x="792116" y="1621193"/>
                </a:lnTo>
                <a:cubicBezTo>
                  <a:pt x="792116" y="1621193"/>
                  <a:pt x="792347" y="1622810"/>
                  <a:pt x="792578" y="1623272"/>
                </a:cubicBezTo>
                <a:cubicBezTo>
                  <a:pt x="792578" y="1623503"/>
                  <a:pt x="792578" y="1623734"/>
                  <a:pt x="792809" y="1623965"/>
                </a:cubicBezTo>
                <a:cubicBezTo>
                  <a:pt x="794195" y="1626275"/>
                  <a:pt x="796505" y="1627892"/>
                  <a:pt x="799508" y="1627892"/>
                </a:cubicBezTo>
                <a:cubicBezTo>
                  <a:pt x="800663" y="1627892"/>
                  <a:pt x="801587" y="1627661"/>
                  <a:pt x="802511" y="1627199"/>
                </a:cubicBezTo>
                <a:lnTo>
                  <a:pt x="855180" y="1718446"/>
                </a:lnTo>
                <a:cubicBezTo>
                  <a:pt x="850098" y="1721911"/>
                  <a:pt x="846633" y="1727917"/>
                  <a:pt x="846633" y="1734616"/>
                </a:cubicBezTo>
                <a:cubicBezTo>
                  <a:pt x="846633" y="1741315"/>
                  <a:pt x="850098" y="1747090"/>
                  <a:pt x="855180" y="1750786"/>
                </a:cubicBezTo>
                <a:lnTo>
                  <a:pt x="802511" y="1842033"/>
                </a:lnTo>
                <a:cubicBezTo>
                  <a:pt x="802511" y="1842033"/>
                  <a:pt x="800432" y="1841340"/>
                  <a:pt x="799508" y="1841340"/>
                </a:cubicBezTo>
                <a:cubicBezTo>
                  <a:pt x="795581" y="1841340"/>
                  <a:pt x="792347" y="1844343"/>
                  <a:pt x="791885" y="1848271"/>
                </a:cubicBezTo>
                <a:lnTo>
                  <a:pt x="674996" y="1848271"/>
                </a:lnTo>
                <a:cubicBezTo>
                  <a:pt x="674996" y="1848271"/>
                  <a:pt x="674534" y="1846191"/>
                  <a:pt x="674072" y="1845498"/>
                </a:cubicBezTo>
                <a:cubicBezTo>
                  <a:pt x="672686" y="1843188"/>
                  <a:pt x="670376" y="1841571"/>
                  <a:pt x="667373" y="1841571"/>
                </a:cubicBezTo>
                <a:cubicBezTo>
                  <a:pt x="666218" y="1841571"/>
                  <a:pt x="665294" y="1841802"/>
                  <a:pt x="664139" y="1842264"/>
                </a:cubicBezTo>
                <a:lnTo>
                  <a:pt x="605695" y="1741084"/>
                </a:lnTo>
                <a:cubicBezTo>
                  <a:pt x="607543" y="1739698"/>
                  <a:pt x="608929" y="1737388"/>
                  <a:pt x="608929" y="1734847"/>
                </a:cubicBezTo>
                <a:cubicBezTo>
                  <a:pt x="608929" y="1732306"/>
                  <a:pt x="607774" y="1729996"/>
                  <a:pt x="605695" y="1728610"/>
                </a:cubicBezTo>
                <a:close/>
                <a:moveTo>
                  <a:pt x="661829" y="1853815"/>
                </a:moveTo>
                <a:cubicBezTo>
                  <a:pt x="661829" y="1853815"/>
                  <a:pt x="662753" y="1854739"/>
                  <a:pt x="663215" y="1855201"/>
                </a:cubicBezTo>
                <a:lnTo>
                  <a:pt x="604771" y="1956381"/>
                </a:lnTo>
                <a:cubicBezTo>
                  <a:pt x="604771" y="1956381"/>
                  <a:pt x="602692" y="1955688"/>
                  <a:pt x="601537" y="1955688"/>
                </a:cubicBezTo>
                <a:cubicBezTo>
                  <a:pt x="597610" y="1955688"/>
                  <a:pt x="594376" y="1958691"/>
                  <a:pt x="593914" y="1962618"/>
                </a:cubicBezTo>
                <a:lnTo>
                  <a:pt x="489499" y="1962618"/>
                </a:lnTo>
                <a:cubicBezTo>
                  <a:pt x="489037" y="1952454"/>
                  <a:pt x="480490" y="1944137"/>
                  <a:pt x="470095" y="1944137"/>
                </a:cubicBezTo>
                <a:cubicBezTo>
                  <a:pt x="466630" y="1944137"/>
                  <a:pt x="463627" y="1945062"/>
                  <a:pt x="460855" y="1946448"/>
                </a:cubicBezTo>
                <a:lnTo>
                  <a:pt x="408186" y="1855201"/>
                </a:lnTo>
                <a:cubicBezTo>
                  <a:pt x="410034" y="1853815"/>
                  <a:pt x="411420" y="1851505"/>
                  <a:pt x="411420" y="1848964"/>
                </a:cubicBezTo>
                <a:cubicBezTo>
                  <a:pt x="411420" y="1846422"/>
                  <a:pt x="410265" y="1844112"/>
                  <a:pt x="408186" y="1842726"/>
                </a:cubicBezTo>
                <a:lnTo>
                  <a:pt x="466630" y="1741546"/>
                </a:lnTo>
                <a:cubicBezTo>
                  <a:pt x="466630" y="1741546"/>
                  <a:pt x="468709" y="1742239"/>
                  <a:pt x="469864" y="1742239"/>
                </a:cubicBezTo>
                <a:cubicBezTo>
                  <a:pt x="473791" y="1742239"/>
                  <a:pt x="477025" y="1739236"/>
                  <a:pt x="477487" y="1735309"/>
                </a:cubicBezTo>
                <a:lnTo>
                  <a:pt x="594376" y="1735309"/>
                </a:lnTo>
                <a:cubicBezTo>
                  <a:pt x="594376" y="1737157"/>
                  <a:pt x="595300" y="1738774"/>
                  <a:pt x="596455" y="1739929"/>
                </a:cubicBezTo>
                <a:cubicBezTo>
                  <a:pt x="597841" y="1741315"/>
                  <a:pt x="599689" y="1742239"/>
                  <a:pt x="601768" y="1742239"/>
                </a:cubicBezTo>
                <a:cubicBezTo>
                  <a:pt x="602923" y="1742239"/>
                  <a:pt x="603847" y="1742008"/>
                  <a:pt x="605002" y="1741546"/>
                </a:cubicBezTo>
                <a:lnTo>
                  <a:pt x="663446" y="1842726"/>
                </a:lnTo>
                <a:cubicBezTo>
                  <a:pt x="661598" y="1844112"/>
                  <a:pt x="660212" y="1846422"/>
                  <a:pt x="660212" y="1848964"/>
                </a:cubicBezTo>
                <a:cubicBezTo>
                  <a:pt x="660212" y="1850811"/>
                  <a:pt x="660905" y="1852429"/>
                  <a:pt x="662060" y="1853815"/>
                </a:cubicBezTo>
                <a:close/>
                <a:moveTo>
                  <a:pt x="1386030" y="2192699"/>
                </a:moveTo>
                <a:cubicBezTo>
                  <a:pt x="1386492" y="2196626"/>
                  <a:pt x="1389726" y="2199629"/>
                  <a:pt x="1393653" y="2199629"/>
                </a:cubicBezTo>
                <a:cubicBezTo>
                  <a:pt x="1394808" y="2199629"/>
                  <a:pt x="1395732" y="2199398"/>
                  <a:pt x="1396887" y="2198936"/>
                </a:cubicBezTo>
                <a:lnTo>
                  <a:pt x="1455331" y="2300116"/>
                </a:lnTo>
                <a:cubicBezTo>
                  <a:pt x="1453483" y="2301502"/>
                  <a:pt x="1452097" y="2303812"/>
                  <a:pt x="1452097" y="2306353"/>
                </a:cubicBezTo>
                <a:cubicBezTo>
                  <a:pt x="1452097" y="2308894"/>
                  <a:pt x="1453252" y="2311204"/>
                  <a:pt x="1455331" y="2312591"/>
                </a:cubicBezTo>
                <a:lnTo>
                  <a:pt x="1396887" y="2413771"/>
                </a:lnTo>
                <a:cubicBezTo>
                  <a:pt x="1396887" y="2413771"/>
                  <a:pt x="1394808" y="2413078"/>
                  <a:pt x="1393653" y="2413078"/>
                </a:cubicBezTo>
                <a:cubicBezTo>
                  <a:pt x="1389726" y="2413078"/>
                  <a:pt x="1386492" y="2416081"/>
                  <a:pt x="1386030" y="2420008"/>
                </a:cubicBezTo>
                <a:lnTo>
                  <a:pt x="1281384" y="2420008"/>
                </a:lnTo>
                <a:cubicBezTo>
                  <a:pt x="1280460" y="2410075"/>
                  <a:pt x="1272144" y="2402220"/>
                  <a:pt x="1261980" y="2402220"/>
                </a:cubicBezTo>
                <a:cubicBezTo>
                  <a:pt x="1258746" y="2402220"/>
                  <a:pt x="1255743" y="2402913"/>
                  <a:pt x="1252971" y="2404530"/>
                </a:cubicBezTo>
                <a:lnTo>
                  <a:pt x="1200071" y="2312821"/>
                </a:lnTo>
                <a:cubicBezTo>
                  <a:pt x="1201919" y="2311435"/>
                  <a:pt x="1203305" y="2309125"/>
                  <a:pt x="1203305" y="2306584"/>
                </a:cubicBezTo>
                <a:cubicBezTo>
                  <a:pt x="1203305" y="2304043"/>
                  <a:pt x="1202150" y="2301733"/>
                  <a:pt x="1200071" y="2300347"/>
                </a:cubicBezTo>
                <a:lnTo>
                  <a:pt x="1258515" y="2199167"/>
                </a:lnTo>
                <a:cubicBezTo>
                  <a:pt x="1258515" y="2199167"/>
                  <a:pt x="1260594" y="2199860"/>
                  <a:pt x="1261749" y="2199860"/>
                </a:cubicBezTo>
                <a:cubicBezTo>
                  <a:pt x="1265676" y="2199860"/>
                  <a:pt x="1268910" y="2196857"/>
                  <a:pt x="1269372" y="2192930"/>
                </a:cubicBezTo>
                <a:lnTo>
                  <a:pt x="1386261" y="2192930"/>
                </a:lnTo>
                <a:close/>
                <a:moveTo>
                  <a:pt x="1255743" y="2196857"/>
                </a:moveTo>
                <a:cubicBezTo>
                  <a:pt x="1255743" y="2196857"/>
                  <a:pt x="1256667" y="2197781"/>
                  <a:pt x="1257129" y="2198243"/>
                </a:cubicBezTo>
                <a:lnTo>
                  <a:pt x="1198685" y="2299423"/>
                </a:lnTo>
                <a:cubicBezTo>
                  <a:pt x="1198685" y="2299423"/>
                  <a:pt x="1196606" y="2298730"/>
                  <a:pt x="1195682" y="2298730"/>
                </a:cubicBezTo>
                <a:cubicBezTo>
                  <a:pt x="1191754" y="2298730"/>
                  <a:pt x="1188520" y="2301733"/>
                  <a:pt x="1188058" y="2305660"/>
                </a:cubicBezTo>
                <a:lnTo>
                  <a:pt x="1071170" y="2305660"/>
                </a:lnTo>
                <a:cubicBezTo>
                  <a:pt x="1070708" y="2301733"/>
                  <a:pt x="1067474" y="2298730"/>
                  <a:pt x="1063547" y="2298730"/>
                </a:cubicBezTo>
                <a:cubicBezTo>
                  <a:pt x="1062392" y="2298730"/>
                  <a:pt x="1061468" y="2298961"/>
                  <a:pt x="1060544" y="2299423"/>
                </a:cubicBezTo>
                <a:lnTo>
                  <a:pt x="1002099" y="2198243"/>
                </a:lnTo>
                <a:cubicBezTo>
                  <a:pt x="1003947" y="2196857"/>
                  <a:pt x="1005333" y="2194547"/>
                  <a:pt x="1005333" y="2192006"/>
                </a:cubicBezTo>
                <a:cubicBezTo>
                  <a:pt x="1005333" y="2189465"/>
                  <a:pt x="1004178" y="2187155"/>
                  <a:pt x="1002099" y="2185769"/>
                </a:cubicBezTo>
                <a:lnTo>
                  <a:pt x="1054537" y="2094984"/>
                </a:lnTo>
                <a:cubicBezTo>
                  <a:pt x="1057310" y="2096370"/>
                  <a:pt x="1060313" y="2097294"/>
                  <a:pt x="1063547" y="2097294"/>
                </a:cubicBezTo>
                <a:cubicBezTo>
                  <a:pt x="1074173" y="2097294"/>
                  <a:pt x="1082720" y="2088978"/>
                  <a:pt x="1082951" y="2078582"/>
                </a:cubicBezTo>
                <a:lnTo>
                  <a:pt x="1187827" y="2078582"/>
                </a:lnTo>
                <a:cubicBezTo>
                  <a:pt x="1187827" y="2079968"/>
                  <a:pt x="1188520" y="2081123"/>
                  <a:pt x="1189213" y="2082279"/>
                </a:cubicBezTo>
                <a:cubicBezTo>
                  <a:pt x="1190599" y="2084127"/>
                  <a:pt x="1192909" y="2085513"/>
                  <a:pt x="1195451" y="2085513"/>
                </a:cubicBezTo>
                <a:cubicBezTo>
                  <a:pt x="1196606" y="2085513"/>
                  <a:pt x="1197530" y="2085282"/>
                  <a:pt x="1198454" y="2084820"/>
                </a:cubicBezTo>
                <a:lnTo>
                  <a:pt x="1256898" y="2186000"/>
                </a:lnTo>
                <a:cubicBezTo>
                  <a:pt x="1255050" y="2187386"/>
                  <a:pt x="1253664" y="2189696"/>
                  <a:pt x="1253664" y="2192237"/>
                </a:cubicBezTo>
                <a:cubicBezTo>
                  <a:pt x="1253664" y="2194085"/>
                  <a:pt x="1254357" y="2195702"/>
                  <a:pt x="1255512" y="2197088"/>
                </a:cubicBezTo>
                <a:close/>
                <a:moveTo>
                  <a:pt x="1386030" y="1964235"/>
                </a:moveTo>
                <a:cubicBezTo>
                  <a:pt x="1386030" y="1964235"/>
                  <a:pt x="1386492" y="1966314"/>
                  <a:pt x="1386954" y="1967007"/>
                </a:cubicBezTo>
                <a:cubicBezTo>
                  <a:pt x="1388340" y="1969317"/>
                  <a:pt x="1390650" y="1970934"/>
                  <a:pt x="1393653" y="1970934"/>
                </a:cubicBezTo>
                <a:cubicBezTo>
                  <a:pt x="1394808" y="1970934"/>
                  <a:pt x="1395732" y="1970703"/>
                  <a:pt x="1396887" y="1970241"/>
                </a:cubicBezTo>
                <a:lnTo>
                  <a:pt x="1449556" y="2061257"/>
                </a:lnTo>
                <a:cubicBezTo>
                  <a:pt x="1444243" y="2064722"/>
                  <a:pt x="1440778" y="2070728"/>
                  <a:pt x="1440778" y="2077658"/>
                </a:cubicBezTo>
                <a:cubicBezTo>
                  <a:pt x="1440778" y="2084589"/>
                  <a:pt x="1444243" y="2090595"/>
                  <a:pt x="1449556" y="2094060"/>
                </a:cubicBezTo>
                <a:lnTo>
                  <a:pt x="1397118" y="2185076"/>
                </a:lnTo>
                <a:cubicBezTo>
                  <a:pt x="1397118" y="2185076"/>
                  <a:pt x="1395039" y="2184383"/>
                  <a:pt x="1393884" y="2184383"/>
                </a:cubicBezTo>
                <a:cubicBezTo>
                  <a:pt x="1392498" y="2184383"/>
                  <a:pt x="1391343" y="2184614"/>
                  <a:pt x="1390188" y="2185307"/>
                </a:cubicBezTo>
                <a:cubicBezTo>
                  <a:pt x="1388109" y="2186462"/>
                  <a:pt x="1386492" y="2188772"/>
                  <a:pt x="1386261" y="2191313"/>
                </a:cubicBezTo>
                <a:lnTo>
                  <a:pt x="1269372" y="2191313"/>
                </a:lnTo>
                <a:cubicBezTo>
                  <a:pt x="1269372" y="2191313"/>
                  <a:pt x="1268910" y="2189234"/>
                  <a:pt x="1268448" y="2188310"/>
                </a:cubicBezTo>
                <a:cubicBezTo>
                  <a:pt x="1267062" y="2186000"/>
                  <a:pt x="1264752" y="2184614"/>
                  <a:pt x="1261980" y="2184614"/>
                </a:cubicBezTo>
                <a:cubicBezTo>
                  <a:pt x="1260825" y="2184614"/>
                  <a:pt x="1259901" y="2184845"/>
                  <a:pt x="1258746" y="2185307"/>
                </a:cubicBezTo>
                <a:lnTo>
                  <a:pt x="1200302" y="2084127"/>
                </a:lnTo>
                <a:cubicBezTo>
                  <a:pt x="1202150" y="2082740"/>
                  <a:pt x="1203536" y="2080430"/>
                  <a:pt x="1203536" y="2077889"/>
                </a:cubicBezTo>
                <a:lnTo>
                  <a:pt x="1203536" y="2077889"/>
                </a:lnTo>
                <a:cubicBezTo>
                  <a:pt x="1203536" y="2075348"/>
                  <a:pt x="1202381" y="2073038"/>
                  <a:pt x="1200302" y="2071652"/>
                </a:cubicBezTo>
                <a:lnTo>
                  <a:pt x="1258746" y="1970472"/>
                </a:lnTo>
                <a:cubicBezTo>
                  <a:pt x="1258746" y="1970472"/>
                  <a:pt x="1260825" y="1971165"/>
                  <a:pt x="1261749" y="1971165"/>
                </a:cubicBezTo>
                <a:cubicBezTo>
                  <a:pt x="1265676" y="1971165"/>
                  <a:pt x="1268910" y="1968162"/>
                  <a:pt x="1269372" y="1964235"/>
                </a:cubicBezTo>
                <a:lnTo>
                  <a:pt x="1386261" y="1964235"/>
                </a:lnTo>
                <a:close/>
                <a:moveTo>
                  <a:pt x="1256898" y="1969317"/>
                </a:moveTo>
                <a:cubicBezTo>
                  <a:pt x="1256898" y="1969317"/>
                  <a:pt x="1257129" y="1969317"/>
                  <a:pt x="1257360" y="1969548"/>
                </a:cubicBezTo>
                <a:lnTo>
                  <a:pt x="1198916" y="2070728"/>
                </a:lnTo>
                <a:cubicBezTo>
                  <a:pt x="1198916" y="2070728"/>
                  <a:pt x="1196837" y="2070035"/>
                  <a:pt x="1195912" y="2070035"/>
                </a:cubicBezTo>
                <a:lnTo>
                  <a:pt x="1195912" y="2070035"/>
                </a:lnTo>
                <a:cubicBezTo>
                  <a:pt x="1191985" y="2070035"/>
                  <a:pt x="1188751" y="2073038"/>
                  <a:pt x="1188289" y="2076965"/>
                </a:cubicBezTo>
                <a:lnTo>
                  <a:pt x="1083413" y="2076965"/>
                </a:lnTo>
                <a:cubicBezTo>
                  <a:pt x="1082951" y="2066570"/>
                  <a:pt x="1074404" y="2058254"/>
                  <a:pt x="1064009" y="2058254"/>
                </a:cubicBezTo>
                <a:cubicBezTo>
                  <a:pt x="1060775" y="2058254"/>
                  <a:pt x="1057772" y="2058947"/>
                  <a:pt x="1055000" y="2060564"/>
                </a:cubicBezTo>
                <a:lnTo>
                  <a:pt x="1002561" y="1969548"/>
                </a:lnTo>
                <a:cubicBezTo>
                  <a:pt x="1004409" y="1968162"/>
                  <a:pt x="1005795" y="1965852"/>
                  <a:pt x="1005795" y="1963311"/>
                </a:cubicBezTo>
                <a:lnTo>
                  <a:pt x="1005795" y="1963311"/>
                </a:lnTo>
                <a:cubicBezTo>
                  <a:pt x="1005795" y="1960770"/>
                  <a:pt x="1004640" y="1958460"/>
                  <a:pt x="1002561" y="1957074"/>
                </a:cubicBezTo>
                <a:lnTo>
                  <a:pt x="1001175" y="1956381"/>
                </a:lnTo>
                <a:cubicBezTo>
                  <a:pt x="1001175" y="1956381"/>
                  <a:pt x="999096" y="1955688"/>
                  <a:pt x="997941" y="1955688"/>
                </a:cubicBezTo>
                <a:cubicBezTo>
                  <a:pt x="994014" y="1955688"/>
                  <a:pt x="990780" y="1958691"/>
                  <a:pt x="990318" y="1962618"/>
                </a:cubicBezTo>
                <a:lnTo>
                  <a:pt x="873430" y="1962618"/>
                </a:lnTo>
                <a:cubicBezTo>
                  <a:pt x="872968" y="1958691"/>
                  <a:pt x="869734" y="1955688"/>
                  <a:pt x="865806" y="1955688"/>
                </a:cubicBezTo>
                <a:cubicBezTo>
                  <a:pt x="864651" y="1955688"/>
                  <a:pt x="863727" y="1955919"/>
                  <a:pt x="862572" y="1956381"/>
                </a:cubicBezTo>
                <a:lnTo>
                  <a:pt x="804128" y="1855201"/>
                </a:lnTo>
                <a:cubicBezTo>
                  <a:pt x="805976" y="1853815"/>
                  <a:pt x="807362" y="1851505"/>
                  <a:pt x="807362" y="1848964"/>
                </a:cubicBezTo>
                <a:cubicBezTo>
                  <a:pt x="807362" y="1847808"/>
                  <a:pt x="807362" y="1846884"/>
                  <a:pt x="806669" y="1845960"/>
                </a:cubicBezTo>
                <a:cubicBezTo>
                  <a:pt x="806207" y="1844574"/>
                  <a:pt x="805283" y="1843650"/>
                  <a:pt x="804128" y="1842726"/>
                </a:cubicBezTo>
                <a:lnTo>
                  <a:pt x="856797" y="1751479"/>
                </a:lnTo>
                <a:cubicBezTo>
                  <a:pt x="859569" y="1753096"/>
                  <a:pt x="863034" y="1754021"/>
                  <a:pt x="866499" y="1754021"/>
                </a:cubicBezTo>
                <a:cubicBezTo>
                  <a:pt x="877126" y="1754021"/>
                  <a:pt x="885442" y="1745704"/>
                  <a:pt x="885904" y="1735309"/>
                </a:cubicBezTo>
                <a:lnTo>
                  <a:pt x="990087" y="1735309"/>
                </a:lnTo>
                <a:cubicBezTo>
                  <a:pt x="990549" y="1739236"/>
                  <a:pt x="993783" y="1742239"/>
                  <a:pt x="997710" y="1742239"/>
                </a:cubicBezTo>
                <a:cubicBezTo>
                  <a:pt x="997941" y="1742239"/>
                  <a:pt x="998172" y="1742239"/>
                  <a:pt x="998403" y="1742239"/>
                </a:cubicBezTo>
                <a:cubicBezTo>
                  <a:pt x="999327" y="1742239"/>
                  <a:pt x="1000020" y="1742008"/>
                  <a:pt x="1000713" y="1741546"/>
                </a:cubicBezTo>
                <a:lnTo>
                  <a:pt x="1002099" y="1740853"/>
                </a:lnTo>
                <a:cubicBezTo>
                  <a:pt x="1003947" y="1739467"/>
                  <a:pt x="1005333" y="1737157"/>
                  <a:pt x="1005333" y="1734616"/>
                </a:cubicBezTo>
                <a:cubicBezTo>
                  <a:pt x="1005333" y="1732075"/>
                  <a:pt x="1004178" y="1729765"/>
                  <a:pt x="1002099" y="1728379"/>
                </a:cubicBezTo>
                <a:lnTo>
                  <a:pt x="1060544" y="1627199"/>
                </a:lnTo>
                <a:cubicBezTo>
                  <a:pt x="1060544" y="1627199"/>
                  <a:pt x="1062161" y="1627661"/>
                  <a:pt x="1062854" y="1627892"/>
                </a:cubicBezTo>
                <a:cubicBezTo>
                  <a:pt x="1063085" y="1627892"/>
                  <a:pt x="1063316" y="1627892"/>
                  <a:pt x="1063547" y="1627892"/>
                </a:cubicBezTo>
                <a:cubicBezTo>
                  <a:pt x="1067474" y="1627892"/>
                  <a:pt x="1070708" y="1624889"/>
                  <a:pt x="1071170" y="1620962"/>
                </a:cubicBezTo>
                <a:lnTo>
                  <a:pt x="1188058" y="1620962"/>
                </a:lnTo>
                <a:cubicBezTo>
                  <a:pt x="1188520" y="1624658"/>
                  <a:pt x="1191292" y="1627430"/>
                  <a:pt x="1194989" y="1627661"/>
                </a:cubicBezTo>
                <a:cubicBezTo>
                  <a:pt x="1195219" y="1627661"/>
                  <a:pt x="1195451" y="1627661"/>
                  <a:pt x="1195682" y="1627661"/>
                </a:cubicBezTo>
                <a:cubicBezTo>
                  <a:pt x="1196837" y="1627661"/>
                  <a:pt x="1197761" y="1627430"/>
                  <a:pt x="1198685" y="1626968"/>
                </a:cubicBezTo>
                <a:lnTo>
                  <a:pt x="1257129" y="1728148"/>
                </a:lnTo>
                <a:cubicBezTo>
                  <a:pt x="1255281" y="1729534"/>
                  <a:pt x="1253895" y="1731844"/>
                  <a:pt x="1253895" y="1734385"/>
                </a:cubicBezTo>
                <a:cubicBezTo>
                  <a:pt x="1253895" y="1736926"/>
                  <a:pt x="1255050" y="1739236"/>
                  <a:pt x="1257129" y="1740622"/>
                </a:cubicBezTo>
                <a:lnTo>
                  <a:pt x="1214855" y="1813851"/>
                </a:lnTo>
                <a:lnTo>
                  <a:pt x="1198685" y="1841802"/>
                </a:lnTo>
                <a:cubicBezTo>
                  <a:pt x="1198685" y="1841802"/>
                  <a:pt x="1196606" y="1841109"/>
                  <a:pt x="1195682" y="1841109"/>
                </a:cubicBezTo>
                <a:cubicBezTo>
                  <a:pt x="1191754" y="1841109"/>
                  <a:pt x="1188520" y="1844112"/>
                  <a:pt x="1188058" y="1848040"/>
                </a:cubicBezTo>
                <a:lnTo>
                  <a:pt x="1188058" y="1849657"/>
                </a:lnTo>
                <a:cubicBezTo>
                  <a:pt x="1188520" y="1853353"/>
                  <a:pt x="1191292" y="1856125"/>
                  <a:pt x="1194757" y="1856356"/>
                </a:cubicBezTo>
                <a:cubicBezTo>
                  <a:pt x="1194989" y="1856356"/>
                  <a:pt x="1195219" y="1856356"/>
                  <a:pt x="1195451" y="1856356"/>
                </a:cubicBezTo>
                <a:cubicBezTo>
                  <a:pt x="1195682" y="1856356"/>
                  <a:pt x="1195912" y="1856356"/>
                  <a:pt x="1196144" y="1856356"/>
                </a:cubicBezTo>
                <a:cubicBezTo>
                  <a:pt x="1197068" y="1856356"/>
                  <a:pt x="1197761" y="1856125"/>
                  <a:pt x="1198454" y="1855663"/>
                </a:cubicBezTo>
                <a:lnTo>
                  <a:pt x="1256898" y="1956843"/>
                </a:lnTo>
                <a:cubicBezTo>
                  <a:pt x="1255050" y="1958229"/>
                  <a:pt x="1253664" y="1960539"/>
                  <a:pt x="1253664" y="1963080"/>
                </a:cubicBezTo>
                <a:cubicBezTo>
                  <a:pt x="1253664" y="1965390"/>
                  <a:pt x="1254819" y="1967469"/>
                  <a:pt x="1256436" y="1968855"/>
                </a:cubicBezTo>
                <a:close/>
                <a:moveTo>
                  <a:pt x="1453714" y="1854046"/>
                </a:moveTo>
                <a:cubicBezTo>
                  <a:pt x="1453714" y="1854046"/>
                  <a:pt x="1454638" y="1854970"/>
                  <a:pt x="1455100" y="1855432"/>
                </a:cubicBezTo>
                <a:lnTo>
                  <a:pt x="1396656" y="1956612"/>
                </a:lnTo>
                <a:cubicBezTo>
                  <a:pt x="1396656" y="1956612"/>
                  <a:pt x="1394577" y="1955919"/>
                  <a:pt x="1393422" y="1955919"/>
                </a:cubicBezTo>
                <a:cubicBezTo>
                  <a:pt x="1389495" y="1955919"/>
                  <a:pt x="1386261" y="1958922"/>
                  <a:pt x="1385799" y="1962849"/>
                </a:cubicBezTo>
                <a:lnTo>
                  <a:pt x="1268910" y="1962849"/>
                </a:lnTo>
                <a:cubicBezTo>
                  <a:pt x="1268910" y="1962849"/>
                  <a:pt x="1268448" y="1960770"/>
                  <a:pt x="1267986" y="1960077"/>
                </a:cubicBezTo>
                <a:cubicBezTo>
                  <a:pt x="1266600" y="1957767"/>
                  <a:pt x="1264290" y="1956150"/>
                  <a:pt x="1261287" y="1956150"/>
                </a:cubicBezTo>
                <a:cubicBezTo>
                  <a:pt x="1260132" y="1956150"/>
                  <a:pt x="1259208" y="1956381"/>
                  <a:pt x="1258284" y="1956843"/>
                </a:cubicBezTo>
                <a:lnTo>
                  <a:pt x="1199840" y="1855663"/>
                </a:lnTo>
                <a:cubicBezTo>
                  <a:pt x="1201688" y="1854277"/>
                  <a:pt x="1203074" y="1851967"/>
                  <a:pt x="1203074" y="1849425"/>
                </a:cubicBezTo>
                <a:cubicBezTo>
                  <a:pt x="1203074" y="1846884"/>
                  <a:pt x="1201919" y="1844574"/>
                  <a:pt x="1199840" y="1843188"/>
                </a:cubicBezTo>
                <a:lnTo>
                  <a:pt x="1258284" y="1742008"/>
                </a:lnTo>
                <a:cubicBezTo>
                  <a:pt x="1258284" y="1742008"/>
                  <a:pt x="1260363" y="1742701"/>
                  <a:pt x="1261287" y="1742701"/>
                </a:cubicBezTo>
                <a:cubicBezTo>
                  <a:pt x="1265214" y="1742701"/>
                  <a:pt x="1268448" y="1739698"/>
                  <a:pt x="1268910" y="1735771"/>
                </a:cubicBezTo>
                <a:lnTo>
                  <a:pt x="1373786" y="1735771"/>
                </a:lnTo>
                <a:cubicBezTo>
                  <a:pt x="1374248" y="1746166"/>
                  <a:pt x="1382795" y="1754482"/>
                  <a:pt x="1393191" y="1754482"/>
                </a:cubicBezTo>
                <a:cubicBezTo>
                  <a:pt x="1396425" y="1754482"/>
                  <a:pt x="1399659" y="1753558"/>
                  <a:pt x="1402200" y="1752172"/>
                </a:cubicBezTo>
                <a:lnTo>
                  <a:pt x="1454638" y="1842957"/>
                </a:lnTo>
                <a:cubicBezTo>
                  <a:pt x="1452790" y="1844343"/>
                  <a:pt x="1451404" y="1846654"/>
                  <a:pt x="1451404" y="1849194"/>
                </a:cubicBezTo>
                <a:cubicBezTo>
                  <a:pt x="1451404" y="1851043"/>
                  <a:pt x="1452097" y="1852660"/>
                  <a:pt x="1453252" y="1854046"/>
                </a:cubicBezTo>
                <a:close/>
                <a:moveTo>
                  <a:pt x="1979943" y="1849888"/>
                </a:moveTo>
                <a:cubicBezTo>
                  <a:pt x="1980405" y="1853815"/>
                  <a:pt x="1983639" y="1856818"/>
                  <a:pt x="1987566" y="1856818"/>
                </a:cubicBezTo>
                <a:cubicBezTo>
                  <a:pt x="1988721" y="1856818"/>
                  <a:pt x="1989645" y="1856587"/>
                  <a:pt x="1990570" y="1856125"/>
                </a:cubicBezTo>
                <a:lnTo>
                  <a:pt x="2049014" y="1957305"/>
                </a:lnTo>
                <a:cubicBezTo>
                  <a:pt x="2047166" y="1958691"/>
                  <a:pt x="2045780" y="1961001"/>
                  <a:pt x="2045780" y="1963542"/>
                </a:cubicBezTo>
                <a:cubicBezTo>
                  <a:pt x="2045780" y="1966083"/>
                  <a:pt x="2046935" y="1968393"/>
                  <a:pt x="2049014" y="1969779"/>
                </a:cubicBezTo>
                <a:lnTo>
                  <a:pt x="1996576" y="2060564"/>
                </a:lnTo>
                <a:cubicBezTo>
                  <a:pt x="1994266" y="2059640"/>
                  <a:pt x="1991724" y="2059178"/>
                  <a:pt x="1989183" y="2059178"/>
                </a:cubicBezTo>
                <a:cubicBezTo>
                  <a:pt x="1978788" y="2059178"/>
                  <a:pt x="1970472" y="2067263"/>
                  <a:pt x="1969779" y="2077427"/>
                </a:cubicBezTo>
                <a:lnTo>
                  <a:pt x="1863055" y="2077427"/>
                </a:lnTo>
                <a:cubicBezTo>
                  <a:pt x="1862593" y="2073500"/>
                  <a:pt x="1859359" y="2070497"/>
                  <a:pt x="1855432" y="2070497"/>
                </a:cubicBezTo>
                <a:cubicBezTo>
                  <a:pt x="1854277" y="2070497"/>
                  <a:pt x="1853353" y="2070728"/>
                  <a:pt x="1852429" y="2071190"/>
                </a:cubicBezTo>
                <a:lnTo>
                  <a:pt x="1793984" y="1970010"/>
                </a:lnTo>
                <a:cubicBezTo>
                  <a:pt x="1795832" y="1968624"/>
                  <a:pt x="1797218" y="1966314"/>
                  <a:pt x="1797218" y="1963773"/>
                </a:cubicBezTo>
                <a:cubicBezTo>
                  <a:pt x="1797218" y="1961232"/>
                  <a:pt x="1796063" y="1958922"/>
                  <a:pt x="1793984" y="1957536"/>
                </a:cubicBezTo>
                <a:lnTo>
                  <a:pt x="1852429" y="1856356"/>
                </a:lnTo>
                <a:cubicBezTo>
                  <a:pt x="1852429" y="1856356"/>
                  <a:pt x="1854507" y="1857049"/>
                  <a:pt x="1855663" y="1857049"/>
                </a:cubicBezTo>
                <a:cubicBezTo>
                  <a:pt x="1859590" y="1857049"/>
                  <a:pt x="1862824" y="1854046"/>
                  <a:pt x="1863286" y="1850118"/>
                </a:cubicBezTo>
                <a:lnTo>
                  <a:pt x="1980174" y="1850118"/>
                </a:lnTo>
                <a:close/>
                <a:moveTo>
                  <a:pt x="1849656" y="1854046"/>
                </a:moveTo>
                <a:cubicBezTo>
                  <a:pt x="1849656" y="1854046"/>
                  <a:pt x="1850580" y="1854970"/>
                  <a:pt x="1851043" y="1855432"/>
                </a:cubicBezTo>
                <a:lnTo>
                  <a:pt x="1792598" y="1956612"/>
                </a:lnTo>
                <a:cubicBezTo>
                  <a:pt x="1792598" y="1956612"/>
                  <a:pt x="1790519" y="1955919"/>
                  <a:pt x="1789595" y="1955919"/>
                </a:cubicBezTo>
                <a:cubicBezTo>
                  <a:pt x="1785668" y="1955919"/>
                  <a:pt x="1782434" y="1958922"/>
                  <a:pt x="1781972" y="1962849"/>
                </a:cubicBezTo>
                <a:lnTo>
                  <a:pt x="1665084" y="1962849"/>
                </a:lnTo>
                <a:cubicBezTo>
                  <a:pt x="1664622" y="1958922"/>
                  <a:pt x="1661388" y="1955919"/>
                  <a:pt x="1657460" y="1955919"/>
                </a:cubicBezTo>
                <a:cubicBezTo>
                  <a:pt x="1656305" y="1955919"/>
                  <a:pt x="1655381" y="1956150"/>
                  <a:pt x="1654457" y="1956612"/>
                </a:cubicBezTo>
                <a:lnTo>
                  <a:pt x="1602019" y="1865827"/>
                </a:lnTo>
                <a:cubicBezTo>
                  <a:pt x="1607332" y="1862362"/>
                  <a:pt x="1611028" y="1856356"/>
                  <a:pt x="1611028" y="1849425"/>
                </a:cubicBezTo>
                <a:cubicBezTo>
                  <a:pt x="1611028" y="1842495"/>
                  <a:pt x="1607332" y="1836489"/>
                  <a:pt x="1602019" y="1833024"/>
                </a:cubicBezTo>
                <a:lnTo>
                  <a:pt x="1654457" y="1742008"/>
                </a:lnTo>
                <a:cubicBezTo>
                  <a:pt x="1654457" y="1742008"/>
                  <a:pt x="1656536" y="1742701"/>
                  <a:pt x="1657460" y="1742701"/>
                </a:cubicBezTo>
                <a:cubicBezTo>
                  <a:pt x="1659308" y="1742701"/>
                  <a:pt x="1660925" y="1742008"/>
                  <a:pt x="1662311" y="1740853"/>
                </a:cubicBezTo>
                <a:cubicBezTo>
                  <a:pt x="1663928" y="1739698"/>
                  <a:pt x="1664852" y="1737850"/>
                  <a:pt x="1665084" y="1735771"/>
                </a:cubicBezTo>
                <a:lnTo>
                  <a:pt x="1781972" y="1735771"/>
                </a:lnTo>
                <a:cubicBezTo>
                  <a:pt x="1781972" y="1737157"/>
                  <a:pt x="1782665" y="1738312"/>
                  <a:pt x="1783358" y="1739467"/>
                </a:cubicBezTo>
                <a:cubicBezTo>
                  <a:pt x="1784744" y="1741315"/>
                  <a:pt x="1787054" y="1742701"/>
                  <a:pt x="1789595" y="1742701"/>
                </a:cubicBezTo>
                <a:cubicBezTo>
                  <a:pt x="1790750" y="1742701"/>
                  <a:pt x="1791674" y="1742470"/>
                  <a:pt x="1792598" y="1742008"/>
                </a:cubicBezTo>
                <a:lnTo>
                  <a:pt x="1851043" y="1843188"/>
                </a:lnTo>
                <a:cubicBezTo>
                  <a:pt x="1849194" y="1844574"/>
                  <a:pt x="1847808" y="1846884"/>
                  <a:pt x="1847808" y="1849425"/>
                </a:cubicBezTo>
                <a:cubicBezTo>
                  <a:pt x="1847808" y="1851274"/>
                  <a:pt x="1848501" y="1852891"/>
                  <a:pt x="1849656" y="1854277"/>
                </a:cubicBezTo>
                <a:close/>
                <a:moveTo>
                  <a:pt x="2049014" y="1741084"/>
                </a:moveTo>
                <a:lnTo>
                  <a:pt x="1990570" y="1842264"/>
                </a:lnTo>
                <a:cubicBezTo>
                  <a:pt x="1990570" y="1842264"/>
                  <a:pt x="1988490" y="1841571"/>
                  <a:pt x="1987566" y="1841571"/>
                </a:cubicBezTo>
                <a:cubicBezTo>
                  <a:pt x="1986180" y="1841571"/>
                  <a:pt x="1985025" y="1841802"/>
                  <a:pt x="1983870" y="1842495"/>
                </a:cubicBezTo>
                <a:cubicBezTo>
                  <a:pt x="1981791" y="1843650"/>
                  <a:pt x="1980174" y="1845960"/>
                  <a:pt x="1979943" y="1848501"/>
                </a:cubicBezTo>
                <a:lnTo>
                  <a:pt x="1863055" y="1848501"/>
                </a:lnTo>
                <a:cubicBezTo>
                  <a:pt x="1863055" y="1848501"/>
                  <a:pt x="1862593" y="1846422"/>
                  <a:pt x="1862131" y="1845498"/>
                </a:cubicBezTo>
                <a:cubicBezTo>
                  <a:pt x="1860745" y="1843188"/>
                  <a:pt x="1858435" y="1841802"/>
                  <a:pt x="1855663" y="1841802"/>
                </a:cubicBezTo>
                <a:cubicBezTo>
                  <a:pt x="1854507" y="1841802"/>
                  <a:pt x="1853584" y="1842033"/>
                  <a:pt x="1852660" y="1842495"/>
                </a:cubicBezTo>
                <a:lnTo>
                  <a:pt x="1794215" y="1741315"/>
                </a:lnTo>
                <a:cubicBezTo>
                  <a:pt x="1796063" y="1739929"/>
                  <a:pt x="1797449" y="1737619"/>
                  <a:pt x="1797449" y="1735078"/>
                </a:cubicBezTo>
                <a:lnTo>
                  <a:pt x="1797449" y="1735078"/>
                </a:lnTo>
                <a:cubicBezTo>
                  <a:pt x="1797449" y="1732537"/>
                  <a:pt x="1796294" y="1730227"/>
                  <a:pt x="1794215" y="1728841"/>
                </a:cubicBezTo>
                <a:lnTo>
                  <a:pt x="1852660" y="1627661"/>
                </a:lnTo>
                <a:cubicBezTo>
                  <a:pt x="1852660" y="1627661"/>
                  <a:pt x="1854739" y="1628354"/>
                  <a:pt x="1855663" y="1628354"/>
                </a:cubicBezTo>
                <a:cubicBezTo>
                  <a:pt x="1859590" y="1628354"/>
                  <a:pt x="1862824" y="1625351"/>
                  <a:pt x="1863286" y="1621424"/>
                </a:cubicBezTo>
                <a:lnTo>
                  <a:pt x="1980174" y="1621424"/>
                </a:lnTo>
                <a:cubicBezTo>
                  <a:pt x="1980174" y="1621424"/>
                  <a:pt x="1980636" y="1623503"/>
                  <a:pt x="1981098" y="1624196"/>
                </a:cubicBezTo>
                <a:cubicBezTo>
                  <a:pt x="1982022" y="1625813"/>
                  <a:pt x="1983177" y="1626968"/>
                  <a:pt x="1984794" y="1627661"/>
                </a:cubicBezTo>
                <a:cubicBezTo>
                  <a:pt x="1985718" y="1628123"/>
                  <a:pt x="1986642" y="1628354"/>
                  <a:pt x="1987797" y="1628354"/>
                </a:cubicBezTo>
                <a:cubicBezTo>
                  <a:pt x="1988952" y="1628354"/>
                  <a:pt x="1989876" y="1628123"/>
                  <a:pt x="1990800" y="1627661"/>
                </a:cubicBezTo>
                <a:lnTo>
                  <a:pt x="2049245" y="1728841"/>
                </a:lnTo>
                <a:cubicBezTo>
                  <a:pt x="2047397" y="1730227"/>
                  <a:pt x="2046011" y="1732537"/>
                  <a:pt x="2046011" y="1735078"/>
                </a:cubicBezTo>
                <a:cubicBezTo>
                  <a:pt x="2046011" y="1737619"/>
                  <a:pt x="2047166" y="1739929"/>
                  <a:pt x="2049245" y="1741315"/>
                </a:cubicBezTo>
                <a:close/>
                <a:moveTo>
                  <a:pt x="2246985" y="1626737"/>
                </a:moveTo>
                <a:lnTo>
                  <a:pt x="2194547" y="1717522"/>
                </a:lnTo>
                <a:cubicBezTo>
                  <a:pt x="2192006" y="1716367"/>
                  <a:pt x="2189234" y="1715674"/>
                  <a:pt x="2186231" y="1715674"/>
                </a:cubicBezTo>
                <a:cubicBezTo>
                  <a:pt x="2175835" y="1715674"/>
                  <a:pt x="2167288" y="1723759"/>
                  <a:pt x="2166826" y="1734154"/>
                </a:cubicBezTo>
                <a:lnTo>
                  <a:pt x="2061257" y="1734154"/>
                </a:lnTo>
                <a:cubicBezTo>
                  <a:pt x="2061026" y="1731382"/>
                  <a:pt x="2059178" y="1729072"/>
                  <a:pt x="2056637" y="1727917"/>
                </a:cubicBezTo>
                <a:cubicBezTo>
                  <a:pt x="2055713" y="1727455"/>
                  <a:pt x="2054789" y="1727224"/>
                  <a:pt x="2053634" y="1727224"/>
                </a:cubicBezTo>
                <a:cubicBezTo>
                  <a:pt x="2052479" y="1727224"/>
                  <a:pt x="2051555" y="1727455"/>
                  <a:pt x="2050631" y="1727917"/>
                </a:cubicBezTo>
                <a:lnTo>
                  <a:pt x="1992187" y="1626737"/>
                </a:lnTo>
                <a:cubicBezTo>
                  <a:pt x="1994034" y="1625351"/>
                  <a:pt x="1995421" y="1623041"/>
                  <a:pt x="1995421" y="1620500"/>
                </a:cubicBezTo>
                <a:cubicBezTo>
                  <a:pt x="1995421" y="1617959"/>
                  <a:pt x="1994266" y="1615649"/>
                  <a:pt x="1992187" y="1614262"/>
                </a:cubicBezTo>
                <a:lnTo>
                  <a:pt x="2050631" y="1513082"/>
                </a:lnTo>
                <a:cubicBezTo>
                  <a:pt x="2050631" y="1513082"/>
                  <a:pt x="2050631" y="1513082"/>
                  <a:pt x="2050631" y="1513082"/>
                </a:cubicBezTo>
                <a:cubicBezTo>
                  <a:pt x="2051555" y="1513544"/>
                  <a:pt x="2052479" y="1513775"/>
                  <a:pt x="2053634" y="1513775"/>
                </a:cubicBezTo>
                <a:cubicBezTo>
                  <a:pt x="2057561" y="1513775"/>
                  <a:pt x="2060795" y="1510772"/>
                  <a:pt x="2061257" y="1506845"/>
                </a:cubicBezTo>
                <a:lnTo>
                  <a:pt x="2178145" y="1506845"/>
                </a:lnTo>
                <a:cubicBezTo>
                  <a:pt x="2178377" y="1509617"/>
                  <a:pt x="2180225" y="1511927"/>
                  <a:pt x="2182766" y="1513082"/>
                </a:cubicBezTo>
                <a:cubicBezTo>
                  <a:pt x="2183690" y="1513544"/>
                  <a:pt x="2184614" y="1513775"/>
                  <a:pt x="2185769" y="1513775"/>
                </a:cubicBezTo>
                <a:cubicBezTo>
                  <a:pt x="2186924" y="1513775"/>
                  <a:pt x="2187848" y="1513544"/>
                  <a:pt x="2188772" y="1513082"/>
                </a:cubicBezTo>
                <a:lnTo>
                  <a:pt x="2247216" y="1614262"/>
                </a:lnTo>
                <a:cubicBezTo>
                  <a:pt x="2245368" y="1615649"/>
                  <a:pt x="2243982" y="1617959"/>
                  <a:pt x="2243982" y="1620500"/>
                </a:cubicBezTo>
                <a:cubicBezTo>
                  <a:pt x="2243982" y="1623041"/>
                  <a:pt x="2245137" y="1625351"/>
                  <a:pt x="2247216" y="1626737"/>
                </a:cubicBezTo>
                <a:close/>
                <a:moveTo>
                  <a:pt x="2444956" y="1500146"/>
                </a:moveTo>
                <a:cubicBezTo>
                  <a:pt x="2443108" y="1501532"/>
                  <a:pt x="2441722" y="1503842"/>
                  <a:pt x="2441722" y="1506383"/>
                </a:cubicBezTo>
                <a:cubicBezTo>
                  <a:pt x="2441722" y="1508924"/>
                  <a:pt x="2442877" y="1511234"/>
                  <a:pt x="2444956" y="1512620"/>
                </a:cubicBezTo>
                <a:lnTo>
                  <a:pt x="2386512" y="1613801"/>
                </a:lnTo>
                <a:cubicBezTo>
                  <a:pt x="2386512" y="1613801"/>
                  <a:pt x="2384433" y="1613108"/>
                  <a:pt x="2383278" y="1613108"/>
                </a:cubicBezTo>
                <a:cubicBezTo>
                  <a:pt x="2379351" y="1613108"/>
                  <a:pt x="2376117" y="1616111"/>
                  <a:pt x="2375655" y="1620038"/>
                </a:cubicBezTo>
                <a:lnTo>
                  <a:pt x="2258766" y="1620038"/>
                </a:lnTo>
                <a:cubicBezTo>
                  <a:pt x="2258535" y="1617266"/>
                  <a:pt x="2256687" y="1614955"/>
                  <a:pt x="2254146" y="1613801"/>
                </a:cubicBezTo>
                <a:cubicBezTo>
                  <a:pt x="2253222" y="1613338"/>
                  <a:pt x="2252298" y="1613108"/>
                  <a:pt x="2251143" y="1613108"/>
                </a:cubicBezTo>
                <a:cubicBezTo>
                  <a:pt x="2249988" y="1613108"/>
                  <a:pt x="2249064" y="1613338"/>
                  <a:pt x="2248140" y="1613801"/>
                </a:cubicBezTo>
                <a:lnTo>
                  <a:pt x="2189696" y="1512620"/>
                </a:lnTo>
                <a:cubicBezTo>
                  <a:pt x="2191544" y="1511234"/>
                  <a:pt x="2192930" y="1508924"/>
                  <a:pt x="2192930" y="1506383"/>
                </a:cubicBezTo>
                <a:cubicBezTo>
                  <a:pt x="2192930" y="1503842"/>
                  <a:pt x="2191775" y="1501532"/>
                  <a:pt x="2189696" y="1500146"/>
                </a:cubicBezTo>
                <a:lnTo>
                  <a:pt x="2248140" y="1398966"/>
                </a:lnTo>
                <a:cubicBezTo>
                  <a:pt x="2248140" y="1398966"/>
                  <a:pt x="2250219" y="1399659"/>
                  <a:pt x="2251374" y="1399659"/>
                </a:cubicBezTo>
                <a:cubicBezTo>
                  <a:pt x="2255301" y="1399659"/>
                  <a:pt x="2258535" y="1396656"/>
                  <a:pt x="2258997" y="1392729"/>
                </a:cubicBezTo>
                <a:lnTo>
                  <a:pt x="2364335" y="1392729"/>
                </a:lnTo>
                <a:cubicBezTo>
                  <a:pt x="2364797" y="1403124"/>
                  <a:pt x="2373345" y="1411440"/>
                  <a:pt x="2383740" y="1411440"/>
                </a:cubicBezTo>
                <a:cubicBezTo>
                  <a:pt x="2386974" y="1411440"/>
                  <a:pt x="2389977" y="1410747"/>
                  <a:pt x="2392518" y="1409361"/>
                </a:cubicBezTo>
                <a:lnTo>
                  <a:pt x="2444956" y="1500146"/>
                </a:lnTo>
                <a:close/>
                <a:moveTo>
                  <a:pt x="2177914" y="1278612"/>
                </a:moveTo>
                <a:cubicBezTo>
                  <a:pt x="2178377" y="1282539"/>
                  <a:pt x="2181611" y="1285542"/>
                  <a:pt x="2185538" y="1285542"/>
                </a:cubicBezTo>
                <a:cubicBezTo>
                  <a:pt x="2186693" y="1285542"/>
                  <a:pt x="2187617" y="1285311"/>
                  <a:pt x="2188541" y="1284849"/>
                </a:cubicBezTo>
                <a:lnTo>
                  <a:pt x="2246985" y="1386030"/>
                </a:lnTo>
                <a:cubicBezTo>
                  <a:pt x="2245137" y="1387416"/>
                  <a:pt x="2243751" y="1389726"/>
                  <a:pt x="2243751" y="1392267"/>
                </a:cubicBezTo>
                <a:cubicBezTo>
                  <a:pt x="2243751" y="1394808"/>
                  <a:pt x="2244906" y="1397118"/>
                  <a:pt x="2246985" y="1398504"/>
                </a:cubicBezTo>
                <a:lnTo>
                  <a:pt x="2188541" y="1499684"/>
                </a:lnTo>
                <a:cubicBezTo>
                  <a:pt x="2188541" y="1499684"/>
                  <a:pt x="2188541" y="1499684"/>
                  <a:pt x="2188541" y="1499684"/>
                </a:cubicBezTo>
                <a:cubicBezTo>
                  <a:pt x="2187617" y="1499222"/>
                  <a:pt x="2186693" y="1498991"/>
                  <a:pt x="2185538" y="1498991"/>
                </a:cubicBezTo>
                <a:cubicBezTo>
                  <a:pt x="2181611" y="1498991"/>
                  <a:pt x="2178377" y="1501994"/>
                  <a:pt x="2177914" y="1505921"/>
                </a:cubicBezTo>
                <a:lnTo>
                  <a:pt x="2061026" y="1505921"/>
                </a:lnTo>
                <a:cubicBezTo>
                  <a:pt x="2060795" y="1503380"/>
                  <a:pt x="2059178" y="1501070"/>
                  <a:pt x="2057099" y="1499915"/>
                </a:cubicBezTo>
                <a:cubicBezTo>
                  <a:pt x="2055944" y="1499222"/>
                  <a:pt x="2054789" y="1498991"/>
                  <a:pt x="2053403" y="1498991"/>
                </a:cubicBezTo>
                <a:cubicBezTo>
                  <a:pt x="2052248" y="1498991"/>
                  <a:pt x="2051324" y="1499222"/>
                  <a:pt x="2050400" y="1499684"/>
                </a:cubicBezTo>
                <a:lnTo>
                  <a:pt x="1991955" y="1398504"/>
                </a:lnTo>
                <a:cubicBezTo>
                  <a:pt x="1993804" y="1397118"/>
                  <a:pt x="1995190" y="1394808"/>
                  <a:pt x="1995190" y="1392267"/>
                </a:cubicBezTo>
                <a:lnTo>
                  <a:pt x="1995190" y="1392267"/>
                </a:lnTo>
                <a:cubicBezTo>
                  <a:pt x="1995190" y="1389726"/>
                  <a:pt x="1994034" y="1387416"/>
                  <a:pt x="1991955" y="1386030"/>
                </a:cubicBezTo>
                <a:lnTo>
                  <a:pt x="2050400" y="1284849"/>
                </a:lnTo>
                <a:cubicBezTo>
                  <a:pt x="2050400" y="1284849"/>
                  <a:pt x="2052479" y="1285542"/>
                  <a:pt x="2053403" y="1285542"/>
                </a:cubicBezTo>
                <a:cubicBezTo>
                  <a:pt x="2057330" y="1285542"/>
                  <a:pt x="2060564" y="1282539"/>
                  <a:pt x="2061026" y="1278612"/>
                </a:cubicBezTo>
                <a:lnTo>
                  <a:pt x="2177914" y="1278612"/>
                </a:lnTo>
                <a:close/>
                <a:moveTo>
                  <a:pt x="1979943" y="1164265"/>
                </a:moveTo>
                <a:cubicBezTo>
                  <a:pt x="1979943" y="1164265"/>
                  <a:pt x="1980174" y="1165882"/>
                  <a:pt x="1980636" y="1166575"/>
                </a:cubicBezTo>
                <a:cubicBezTo>
                  <a:pt x="1981791" y="1169347"/>
                  <a:pt x="1984563" y="1171195"/>
                  <a:pt x="1987566" y="1171195"/>
                </a:cubicBezTo>
                <a:cubicBezTo>
                  <a:pt x="1988721" y="1171195"/>
                  <a:pt x="1989645" y="1170964"/>
                  <a:pt x="1990570" y="1170502"/>
                </a:cubicBezTo>
                <a:lnTo>
                  <a:pt x="2049014" y="1271682"/>
                </a:lnTo>
                <a:cubicBezTo>
                  <a:pt x="2047166" y="1273068"/>
                  <a:pt x="2045780" y="1275378"/>
                  <a:pt x="2045780" y="1277919"/>
                </a:cubicBezTo>
                <a:cubicBezTo>
                  <a:pt x="2045780" y="1280229"/>
                  <a:pt x="2046935" y="1282308"/>
                  <a:pt x="2048552" y="1283694"/>
                </a:cubicBezTo>
                <a:cubicBezTo>
                  <a:pt x="2048552" y="1283694"/>
                  <a:pt x="2048783" y="1283694"/>
                  <a:pt x="2049014" y="1283925"/>
                </a:cubicBezTo>
                <a:lnTo>
                  <a:pt x="1990570" y="1385106"/>
                </a:lnTo>
                <a:cubicBezTo>
                  <a:pt x="1990570" y="1385106"/>
                  <a:pt x="1988490" y="1384413"/>
                  <a:pt x="1987566" y="1384413"/>
                </a:cubicBezTo>
                <a:cubicBezTo>
                  <a:pt x="1983639" y="1384413"/>
                  <a:pt x="1980405" y="1387416"/>
                  <a:pt x="1979943" y="1391343"/>
                </a:cubicBezTo>
                <a:lnTo>
                  <a:pt x="1863055" y="1391343"/>
                </a:lnTo>
                <a:cubicBezTo>
                  <a:pt x="1862593" y="1387416"/>
                  <a:pt x="1859359" y="1384413"/>
                  <a:pt x="1855432" y="1384413"/>
                </a:cubicBezTo>
                <a:lnTo>
                  <a:pt x="1855432" y="1384413"/>
                </a:lnTo>
                <a:cubicBezTo>
                  <a:pt x="1855432" y="1384413"/>
                  <a:pt x="1853353" y="1384644"/>
                  <a:pt x="1852429" y="1385106"/>
                </a:cubicBezTo>
                <a:lnTo>
                  <a:pt x="1793984" y="1283925"/>
                </a:lnTo>
                <a:cubicBezTo>
                  <a:pt x="1795832" y="1282539"/>
                  <a:pt x="1797218" y="1280229"/>
                  <a:pt x="1797218" y="1277688"/>
                </a:cubicBezTo>
                <a:cubicBezTo>
                  <a:pt x="1797218" y="1276533"/>
                  <a:pt x="1797218" y="1275609"/>
                  <a:pt x="1796525" y="1274685"/>
                </a:cubicBezTo>
                <a:cubicBezTo>
                  <a:pt x="1796063" y="1273299"/>
                  <a:pt x="1795139" y="1272375"/>
                  <a:pt x="1793984" y="1271451"/>
                </a:cubicBezTo>
                <a:lnTo>
                  <a:pt x="1852429" y="1170271"/>
                </a:lnTo>
                <a:cubicBezTo>
                  <a:pt x="1852429" y="1170271"/>
                  <a:pt x="1854507" y="1170964"/>
                  <a:pt x="1855432" y="1170964"/>
                </a:cubicBezTo>
                <a:cubicBezTo>
                  <a:pt x="1859359" y="1170964"/>
                  <a:pt x="1862593" y="1167961"/>
                  <a:pt x="1863055" y="1164034"/>
                </a:cubicBezTo>
                <a:lnTo>
                  <a:pt x="1979943" y="1164034"/>
                </a:lnTo>
                <a:close/>
                <a:moveTo>
                  <a:pt x="1848963" y="1167037"/>
                </a:moveTo>
                <a:cubicBezTo>
                  <a:pt x="1848963" y="1167037"/>
                  <a:pt x="1850349" y="1168885"/>
                  <a:pt x="1851273" y="1169578"/>
                </a:cubicBezTo>
                <a:lnTo>
                  <a:pt x="1792829" y="1270758"/>
                </a:lnTo>
                <a:cubicBezTo>
                  <a:pt x="1792829" y="1270758"/>
                  <a:pt x="1790750" y="1270065"/>
                  <a:pt x="1789595" y="1270065"/>
                </a:cubicBezTo>
                <a:cubicBezTo>
                  <a:pt x="1785668" y="1270065"/>
                  <a:pt x="1782434" y="1273068"/>
                  <a:pt x="1781972" y="1276995"/>
                </a:cubicBezTo>
                <a:lnTo>
                  <a:pt x="1665084" y="1276995"/>
                </a:lnTo>
                <a:cubicBezTo>
                  <a:pt x="1665084" y="1276995"/>
                  <a:pt x="1664852" y="1275378"/>
                  <a:pt x="1664622" y="1274916"/>
                </a:cubicBezTo>
                <a:cubicBezTo>
                  <a:pt x="1663466" y="1272144"/>
                  <a:pt x="1660694" y="1270296"/>
                  <a:pt x="1657691" y="1270296"/>
                </a:cubicBezTo>
                <a:cubicBezTo>
                  <a:pt x="1656536" y="1270296"/>
                  <a:pt x="1655612" y="1270527"/>
                  <a:pt x="1654688" y="1270989"/>
                </a:cubicBezTo>
                <a:lnTo>
                  <a:pt x="1596244" y="1169809"/>
                </a:lnTo>
                <a:cubicBezTo>
                  <a:pt x="1598092" y="1168423"/>
                  <a:pt x="1599478" y="1166113"/>
                  <a:pt x="1599478" y="1163572"/>
                </a:cubicBezTo>
                <a:cubicBezTo>
                  <a:pt x="1599478" y="1162417"/>
                  <a:pt x="1599478" y="1161493"/>
                  <a:pt x="1598785" y="1160569"/>
                </a:cubicBezTo>
                <a:cubicBezTo>
                  <a:pt x="1598554" y="1159876"/>
                  <a:pt x="1598092" y="1159183"/>
                  <a:pt x="1597630" y="1158721"/>
                </a:cubicBezTo>
                <a:cubicBezTo>
                  <a:pt x="1597168" y="1158259"/>
                  <a:pt x="1596706" y="1157797"/>
                  <a:pt x="1596244" y="1157335"/>
                </a:cubicBezTo>
                <a:lnTo>
                  <a:pt x="1654688" y="1056155"/>
                </a:lnTo>
                <a:cubicBezTo>
                  <a:pt x="1654688" y="1056155"/>
                  <a:pt x="1656767" y="1056848"/>
                  <a:pt x="1657691" y="1056848"/>
                </a:cubicBezTo>
                <a:cubicBezTo>
                  <a:pt x="1660925" y="1056848"/>
                  <a:pt x="1663466" y="1055000"/>
                  <a:pt x="1664622" y="1052228"/>
                </a:cubicBezTo>
                <a:cubicBezTo>
                  <a:pt x="1664852" y="1051535"/>
                  <a:pt x="1665084" y="1050841"/>
                  <a:pt x="1665084" y="1049917"/>
                </a:cubicBezTo>
                <a:lnTo>
                  <a:pt x="1781972" y="1049917"/>
                </a:lnTo>
                <a:cubicBezTo>
                  <a:pt x="1781972" y="1049917"/>
                  <a:pt x="1782434" y="1051996"/>
                  <a:pt x="1782896" y="1052690"/>
                </a:cubicBezTo>
                <a:cubicBezTo>
                  <a:pt x="1784282" y="1055000"/>
                  <a:pt x="1786592" y="1056617"/>
                  <a:pt x="1789595" y="1056617"/>
                </a:cubicBezTo>
                <a:cubicBezTo>
                  <a:pt x="1790750" y="1056617"/>
                  <a:pt x="1791674" y="1056386"/>
                  <a:pt x="1792829" y="1055924"/>
                </a:cubicBezTo>
                <a:lnTo>
                  <a:pt x="1851273" y="1157104"/>
                </a:lnTo>
                <a:cubicBezTo>
                  <a:pt x="1849426" y="1158490"/>
                  <a:pt x="1848039" y="1160800"/>
                  <a:pt x="1848039" y="1163341"/>
                </a:cubicBezTo>
                <a:cubicBezTo>
                  <a:pt x="1848039" y="1164727"/>
                  <a:pt x="1848270" y="1165882"/>
                  <a:pt x="1848963" y="1167037"/>
                </a:cubicBezTo>
                <a:close/>
                <a:moveTo>
                  <a:pt x="1980867" y="938342"/>
                </a:moveTo>
                <a:cubicBezTo>
                  <a:pt x="1982253" y="940652"/>
                  <a:pt x="1984563" y="942269"/>
                  <a:pt x="1987566" y="942269"/>
                </a:cubicBezTo>
                <a:cubicBezTo>
                  <a:pt x="1988721" y="942269"/>
                  <a:pt x="1989645" y="942038"/>
                  <a:pt x="1990800" y="941576"/>
                </a:cubicBezTo>
                <a:lnTo>
                  <a:pt x="2043008" y="1031899"/>
                </a:lnTo>
                <a:cubicBezTo>
                  <a:pt x="2037463" y="1035364"/>
                  <a:pt x="2033767" y="1041370"/>
                  <a:pt x="2033767" y="1048531"/>
                </a:cubicBezTo>
                <a:cubicBezTo>
                  <a:pt x="2033767" y="1055693"/>
                  <a:pt x="2037694" y="1061930"/>
                  <a:pt x="2043469" y="1065395"/>
                </a:cubicBezTo>
                <a:lnTo>
                  <a:pt x="1991031" y="1156411"/>
                </a:lnTo>
                <a:cubicBezTo>
                  <a:pt x="1991031" y="1156411"/>
                  <a:pt x="1988952" y="1155718"/>
                  <a:pt x="1987797" y="1155718"/>
                </a:cubicBezTo>
                <a:cubicBezTo>
                  <a:pt x="1983870" y="1155718"/>
                  <a:pt x="1980636" y="1158721"/>
                  <a:pt x="1980174" y="1162648"/>
                </a:cubicBezTo>
                <a:lnTo>
                  <a:pt x="1863286" y="1162648"/>
                </a:lnTo>
                <a:cubicBezTo>
                  <a:pt x="1863286" y="1162648"/>
                  <a:pt x="1862824" y="1160569"/>
                  <a:pt x="1862362" y="1159876"/>
                </a:cubicBezTo>
                <a:cubicBezTo>
                  <a:pt x="1862362" y="1159876"/>
                  <a:pt x="1862362" y="1159876"/>
                  <a:pt x="1862362" y="1159876"/>
                </a:cubicBezTo>
                <a:cubicBezTo>
                  <a:pt x="1860976" y="1157566"/>
                  <a:pt x="1858666" y="1155949"/>
                  <a:pt x="1855663" y="1155949"/>
                </a:cubicBezTo>
                <a:cubicBezTo>
                  <a:pt x="1854507" y="1155949"/>
                  <a:pt x="1853584" y="1156180"/>
                  <a:pt x="1852429" y="1156642"/>
                </a:cubicBezTo>
                <a:lnTo>
                  <a:pt x="1793984" y="1055462"/>
                </a:lnTo>
                <a:cubicBezTo>
                  <a:pt x="1795832" y="1054076"/>
                  <a:pt x="1797218" y="1051766"/>
                  <a:pt x="1797218" y="1049224"/>
                </a:cubicBezTo>
                <a:lnTo>
                  <a:pt x="1797218" y="1049224"/>
                </a:lnTo>
                <a:cubicBezTo>
                  <a:pt x="1797218" y="1046683"/>
                  <a:pt x="1796063" y="1044373"/>
                  <a:pt x="1793984" y="1042987"/>
                </a:cubicBezTo>
                <a:lnTo>
                  <a:pt x="1846422" y="952202"/>
                </a:lnTo>
                <a:cubicBezTo>
                  <a:pt x="1848963" y="953588"/>
                  <a:pt x="1851967" y="954281"/>
                  <a:pt x="1855201" y="954281"/>
                </a:cubicBezTo>
                <a:cubicBezTo>
                  <a:pt x="1865596" y="954281"/>
                  <a:pt x="1874143" y="945965"/>
                  <a:pt x="1874605" y="935801"/>
                </a:cubicBezTo>
                <a:lnTo>
                  <a:pt x="1979943" y="935801"/>
                </a:lnTo>
                <a:cubicBezTo>
                  <a:pt x="1979943" y="935801"/>
                  <a:pt x="1980405" y="937880"/>
                  <a:pt x="1980867" y="938573"/>
                </a:cubicBezTo>
                <a:close/>
                <a:moveTo>
                  <a:pt x="2047628" y="825381"/>
                </a:moveTo>
                <a:cubicBezTo>
                  <a:pt x="2047628" y="825381"/>
                  <a:pt x="2048552" y="826305"/>
                  <a:pt x="2049014" y="826767"/>
                </a:cubicBezTo>
                <a:lnTo>
                  <a:pt x="1990570" y="927947"/>
                </a:lnTo>
                <a:cubicBezTo>
                  <a:pt x="1990570" y="927947"/>
                  <a:pt x="1988490" y="927254"/>
                  <a:pt x="1987335" y="927254"/>
                </a:cubicBezTo>
                <a:cubicBezTo>
                  <a:pt x="1983408" y="927254"/>
                  <a:pt x="1980174" y="930257"/>
                  <a:pt x="1979712" y="934184"/>
                </a:cubicBezTo>
                <a:lnTo>
                  <a:pt x="1874374" y="934184"/>
                </a:lnTo>
                <a:cubicBezTo>
                  <a:pt x="1874143" y="923789"/>
                  <a:pt x="1865365" y="915242"/>
                  <a:pt x="1854970" y="915242"/>
                </a:cubicBezTo>
                <a:cubicBezTo>
                  <a:pt x="1851736" y="915242"/>
                  <a:pt x="1848732" y="915935"/>
                  <a:pt x="1846191" y="917321"/>
                </a:cubicBezTo>
                <a:lnTo>
                  <a:pt x="1793753" y="826767"/>
                </a:lnTo>
                <a:cubicBezTo>
                  <a:pt x="1795601" y="825381"/>
                  <a:pt x="1796987" y="823071"/>
                  <a:pt x="1796987" y="820530"/>
                </a:cubicBezTo>
                <a:lnTo>
                  <a:pt x="1796987" y="820530"/>
                </a:lnTo>
                <a:cubicBezTo>
                  <a:pt x="1796987" y="817989"/>
                  <a:pt x="1795832" y="815678"/>
                  <a:pt x="1793753" y="814292"/>
                </a:cubicBezTo>
                <a:lnTo>
                  <a:pt x="1796756" y="809210"/>
                </a:lnTo>
                <a:lnTo>
                  <a:pt x="1852197" y="713112"/>
                </a:lnTo>
                <a:cubicBezTo>
                  <a:pt x="1852197" y="713112"/>
                  <a:pt x="1854277" y="713805"/>
                  <a:pt x="1855432" y="713805"/>
                </a:cubicBezTo>
                <a:lnTo>
                  <a:pt x="1855432" y="713805"/>
                </a:lnTo>
                <a:cubicBezTo>
                  <a:pt x="1859359" y="713805"/>
                  <a:pt x="1862593" y="710802"/>
                  <a:pt x="1863055" y="706875"/>
                </a:cubicBezTo>
                <a:lnTo>
                  <a:pt x="1979943" y="706875"/>
                </a:lnTo>
                <a:cubicBezTo>
                  <a:pt x="1979943" y="708723"/>
                  <a:pt x="1980867" y="710340"/>
                  <a:pt x="1982022" y="711495"/>
                </a:cubicBezTo>
                <a:cubicBezTo>
                  <a:pt x="1983408" y="712881"/>
                  <a:pt x="1985256" y="713805"/>
                  <a:pt x="1987335" y="713805"/>
                </a:cubicBezTo>
                <a:cubicBezTo>
                  <a:pt x="1988490" y="713805"/>
                  <a:pt x="1989414" y="713574"/>
                  <a:pt x="1990570" y="713112"/>
                </a:cubicBezTo>
                <a:lnTo>
                  <a:pt x="2049014" y="814292"/>
                </a:lnTo>
                <a:cubicBezTo>
                  <a:pt x="2047166" y="815678"/>
                  <a:pt x="2045780" y="817989"/>
                  <a:pt x="2045780" y="820530"/>
                </a:cubicBezTo>
                <a:cubicBezTo>
                  <a:pt x="2045780" y="822378"/>
                  <a:pt x="2046473" y="823995"/>
                  <a:pt x="2047628" y="825381"/>
                </a:cubicBezTo>
                <a:close/>
                <a:moveTo>
                  <a:pt x="2177914" y="592759"/>
                </a:moveTo>
                <a:cubicBezTo>
                  <a:pt x="2178377" y="596686"/>
                  <a:pt x="2181611" y="599689"/>
                  <a:pt x="2185538" y="599689"/>
                </a:cubicBezTo>
                <a:cubicBezTo>
                  <a:pt x="2186693" y="599689"/>
                  <a:pt x="2187617" y="599458"/>
                  <a:pt x="2188772" y="598996"/>
                </a:cubicBezTo>
                <a:lnTo>
                  <a:pt x="2241210" y="689550"/>
                </a:lnTo>
                <a:cubicBezTo>
                  <a:pt x="2235666" y="693015"/>
                  <a:pt x="2231970" y="699021"/>
                  <a:pt x="2231970" y="705951"/>
                </a:cubicBezTo>
                <a:cubicBezTo>
                  <a:pt x="2231970" y="712881"/>
                  <a:pt x="2235666" y="719118"/>
                  <a:pt x="2241210" y="722583"/>
                </a:cubicBezTo>
                <a:lnTo>
                  <a:pt x="2188772" y="813599"/>
                </a:lnTo>
                <a:cubicBezTo>
                  <a:pt x="2188772" y="813599"/>
                  <a:pt x="2186693" y="812906"/>
                  <a:pt x="2185538" y="812906"/>
                </a:cubicBezTo>
                <a:cubicBezTo>
                  <a:pt x="2181611" y="812906"/>
                  <a:pt x="2178377" y="815909"/>
                  <a:pt x="2177914" y="819837"/>
                </a:cubicBezTo>
                <a:lnTo>
                  <a:pt x="2061026" y="819837"/>
                </a:lnTo>
                <a:cubicBezTo>
                  <a:pt x="2061026" y="819837"/>
                  <a:pt x="2060564" y="817757"/>
                  <a:pt x="2060102" y="817064"/>
                </a:cubicBezTo>
                <a:cubicBezTo>
                  <a:pt x="2058716" y="814754"/>
                  <a:pt x="2056406" y="813137"/>
                  <a:pt x="2053403" y="813137"/>
                </a:cubicBezTo>
                <a:cubicBezTo>
                  <a:pt x="2052248" y="813137"/>
                  <a:pt x="2051324" y="813368"/>
                  <a:pt x="2050400" y="813830"/>
                </a:cubicBezTo>
                <a:lnTo>
                  <a:pt x="1991955" y="712650"/>
                </a:lnTo>
                <a:cubicBezTo>
                  <a:pt x="1993804" y="711264"/>
                  <a:pt x="1995190" y="708954"/>
                  <a:pt x="1995190" y="706413"/>
                </a:cubicBezTo>
                <a:lnTo>
                  <a:pt x="1995190" y="706413"/>
                </a:lnTo>
                <a:cubicBezTo>
                  <a:pt x="1995190" y="703872"/>
                  <a:pt x="1994034" y="701562"/>
                  <a:pt x="1991955" y="700176"/>
                </a:cubicBezTo>
                <a:lnTo>
                  <a:pt x="2050400" y="598996"/>
                </a:lnTo>
                <a:cubicBezTo>
                  <a:pt x="2050400" y="598996"/>
                  <a:pt x="2052479" y="599689"/>
                  <a:pt x="2053403" y="599689"/>
                </a:cubicBezTo>
                <a:cubicBezTo>
                  <a:pt x="2057330" y="599689"/>
                  <a:pt x="2060564" y="596686"/>
                  <a:pt x="2061026" y="592759"/>
                </a:cubicBezTo>
                <a:lnTo>
                  <a:pt x="2177914" y="592759"/>
                </a:lnTo>
                <a:close/>
                <a:moveTo>
                  <a:pt x="1794908" y="586522"/>
                </a:moveTo>
                <a:cubicBezTo>
                  <a:pt x="1794908" y="586522"/>
                  <a:pt x="1794215" y="586060"/>
                  <a:pt x="1793984" y="585829"/>
                </a:cubicBezTo>
                <a:lnTo>
                  <a:pt x="1846422" y="495044"/>
                </a:lnTo>
                <a:cubicBezTo>
                  <a:pt x="1849194" y="496661"/>
                  <a:pt x="1852429" y="497585"/>
                  <a:pt x="1855894" y="497585"/>
                </a:cubicBezTo>
                <a:cubicBezTo>
                  <a:pt x="1866520" y="497585"/>
                  <a:pt x="1875067" y="489037"/>
                  <a:pt x="1875298" y="478642"/>
                </a:cubicBezTo>
                <a:lnTo>
                  <a:pt x="1979943" y="478642"/>
                </a:lnTo>
                <a:cubicBezTo>
                  <a:pt x="1980405" y="482569"/>
                  <a:pt x="1983639" y="485572"/>
                  <a:pt x="1987566" y="485572"/>
                </a:cubicBezTo>
                <a:cubicBezTo>
                  <a:pt x="1988721" y="485572"/>
                  <a:pt x="1989645" y="485341"/>
                  <a:pt x="1990800" y="484879"/>
                </a:cubicBezTo>
                <a:lnTo>
                  <a:pt x="2049245" y="586060"/>
                </a:lnTo>
                <a:cubicBezTo>
                  <a:pt x="2047397" y="587446"/>
                  <a:pt x="2046011" y="589756"/>
                  <a:pt x="2046011" y="592297"/>
                </a:cubicBezTo>
                <a:cubicBezTo>
                  <a:pt x="2046011" y="594607"/>
                  <a:pt x="2047166" y="596686"/>
                  <a:pt x="2048783" y="598072"/>
                </a:cubicBezTo>
                <a:cubicBezTo>
                  <a:pt x="2048783" y="598072"/>
                  <a:pt x="2049014" y="598072"/>
                  <a:pt x="2049245" y="598303"/>
                </a:cubicBezTo>
                <a:lnTo>
                  <a:pt x="1990800" y="699483"/>
                </a:lnTo>
                <a:cubicBezTo>
                  <a:pt x="1990800" y="699483"/>
                  <a:pt x="1988721" y="698790"/>
                  <a:pt x="1987566" y="698790"/>
                </a:cubicBezTo>
                <a:cubicBezTo>
                  <a:pt x="1983639" y="698790"/>
                  <a:pt x="1980405" y="701793"/>
                  <a:pt x="1979943" y="705720"/>
                </a:cubicBezTo>
                <a:lnTo>
                  <a:pt x="1863055" y="705720"/>
                </a:lnTo>
                <a:cubicBezTo>
                  <a:pt x="1862593" y="701793"/>
                  <a:pt x="1859359" y="698790"/>
                  <a:pt x="1855432" y="698790"/>
                </a:cubicBezTo>
                <a:lnTo>
                  <a:pt x="1855432" y="698790"/>
                </a:lnTo>
                <a:cubicBezTo>
                  <a:pt x="1855432" y="698790"/>
                  <a:pt x="1853353" y="699021"/>
                  <a:pt x="1852197" y="699483"/>
                </a:cubicBezTo>
                <a:lnTo>
                  <a:pt x="1793753" y="598303"/>
                </a:lnTo>
                <a:cubicBezTo>
                  <a:pt x="1795601" y="596917"/>
                  <a:pt x="1796987" y="594607"/>
                  <a:pt x="1796987" y="592066"/>
                </a:cubicBezTo>
                <a:cubicBezTo>
                  <a:pt x="1796987" y="589987"/>
                  <a:pt x="1796063" y="588139"/>
                  <a:pt x="1794677" y="586753"/>
                </a:cubicBezTo>
                <a:close/>
                <a:moveTo>
                  <a:pt x="1584001" y="249947"/>
                </a:moveTo>
                <a:cubicBezTo>
                  <a:pt x="1584001" y="249947"/>
                  <a:pt x="1584232" y="251333"/>
                  <a:pt x="1584463" y="252026"/>
                </a:cubicBezTo>
                <a:cubicBezTo>
                  <a:pt x="1585618" y="254798"/>
                  <a:pt x="1588390" y="256646"/>
                  <a:pt x="1591393" y="256646"/>
                </a:cubicBezTo>
                <a:cubicBezTo>
                  <a:pt x="1592548" y="256646"/>
                  <a:pt x="1593472" y="256415"/>
                  <a:pt x="1594627" y="255953"/>
                </a:cubicBezTo>
                <a:lnTo>
                  <a:pt x="1653071" y="357134"/>
                </a:lnTo>
                <a:cubicBezTo>
                  <a:pt x="1651223" y="358520"/>
                  <a:pt x="1649837" y="360830"/>
                  <a:pt x="1649837" y="363371"/>
                </a:cubicBezTo>
                <a:cubicBezTo>
                  <a:pt x="1649837" y="365912"/>
                  <a:pt x="1650992" y="368222"/>
                  <a:pt x="1653071" y="369608"/>
                </a:cubicBezTo>
                <a:lnTo>
                  <a:pt x="1594627" y="470788"/>
                </a:lnTo>
                <a:cubicBezTo>
                  <a:pt x="1594627" y="470788"/>
                  <a:pt x="1592548" y="470095"/>
                  <a:pt x="1591624" y="470095"/>
                </a:cubicBezTo>
                <a:cubicBezTo>
                  <a:pt x="1588621" y="470095"/>
                  <a:pt x="1586311" y="471712"/>
                  <a:pt x="1584925" y="474022"/>
                </a:cubicBezTo>
                <a:cubicBezTo>
                  <a:pt x="1584463" y="474946"/>
                  <a:pt x="1584232" y="475870"/>
                  <a:pt x="1584001" y="476794"/>
                </a:cubicBezTo>
                <a:lnTo>
                  <a:pt x="1584001" y="478411"/>
                </a:lnTo>
                <a:cubicBezTo>
                  <a:pt x="1584463" y="482338"/>
                  <a:pt x="1587697" y="485341"/>
                  <a:pt x="1591624" y="485341"/>
                </a:cubicBezTo>
                <a:cubicBezTo>
                  <a:pt x="1592779" y="485341"/>
                  <a:pt x="1593703" y="485110"/>
                  <a:pt x="1594858" y="484648"/>
                </a:cubicBezTo>
                <a:lnTo>
                  <a:pt x="1653302" y="585829"/>
                </a:lnTo>
                <a:cubicBezTo>
                  <a:pt x="1651454" y="587215"/>
                  <a:pt x="1650068" y="589525"/>
                  <a:pt x="1650068" y="592066"/>
                </a:cubicBezTo>
                <a:cubicBezTo>
                  <a:pt x="1650068" y="594376"/>
                  <a:pt x="1651223" y="596455"/>
                  <a:pt x="1652840" y="597841"/>
                </a:cubicBezTo>
                <a:cubicBezTo>
                  <a:pt x="1652840" y="597841"/>
                  <a:pt x="1653071" y="597841"/>
                  <a:pt x="1653302" y="598072"/>
                </a:cubicBezTo>
                <a:lnTo>
                  <a:pt x="1601095" y="688626"/>
                </a:lnTo>
                <a:cubicBezTo>
                  <a:pt x="1598554" y="687240"/>
                  <a:pt x="1595551" y="686547"/>
                  <a:pt x="1592317" y="686547"/>
                </a:cubicBezTo>
                <a:cubicBezTo>
                  <a:pt x="1581691" y="686547"/>
                  <a:pt x="1573143" y="694863"/>
                  <a:pt x="1572913" y="705489"/>
                </a:cubicBezTo>
                <a:lnTo>
                  <a:pt x="1467343" y="705489"/>
                </a:lnTo>
                <a:cubicBezTo>
                  <a:pt x="1466881" y="701562"/>
                  <a:pt x="1463647" y="698559"/>
                  <a:pt x="1459720" y="698559"/>
                </a:cubicBezTo>
                <a:lnTo>
                  <a:pt x="1459720" y="698559"/>
                </a:lnTo>
                <a:cubicBezTo>
                  <a:pt x="1459720" y="698559"/>
                  <a:pt x="1457641" y="698790"/>
                  <a:pt x="1456486" y="699252"/>
                </a:cubicBezTo>
                <a:lnTo>
                  <a:pt x="1398042" y="598072"/>
                </a:lnTo>
                <a:cubicBezTo>
                  <a:pt x="1398042" y="598072"/>
                  <a:pt x="1400121" y="596224"/>
                  <a:pt x="1400583" y="594838"/>
                </a:cubicBezTo>
                <a:cubicBezTo>
                  <a:pt x="1401045" y="593914"/>
                  <a:pt x="1401276" y="592990"/>
                  <a:pt x="1401276" y="591835"/>
                </a:cubicBezTo>
                <a:cubicBezTo>
                  <a:pt x="1401276" y="589294"/>
                  <a:pt x="1400121" y="586984"/>
                  <a:pt x="1398042" y="585598"/>
                </a:cubicBezTo>
                <a:lnTo>
                  <a:pt x="1396656" y="584905"/>
                </a:lnTo>
                <a:cubicBezTo>
                  <a:pt x="1396656" y="584905"/>
                  <a:pt x="1394577" y="584212"/>
                  <a:pt x="1393653" y="584212"/>
                </a:cubicBezTo>
                <a:cubicBezTo>
                  <a:pt x="1390650" y="584212"/>
                  <a:pt x="1388340" y="585829"/>
                  <a:pt x="1386954" y="588139"/>
                </a:cubicBezTo>
                <a:cubicBezTo>
                  <a:pt x="1386492" y="589063"/>
                  <a:pt x="1386261" y="589987"/>
                  <a:pt x="1386030" y="590911"/>
                </a:cubicBezTo>
                <a:lnTo>
                  <a:pt x="1269141" y="590911"/>
                </a:lnTo>
                <a:cubicBezTo>
                  <a:pt x="1269141" y="590911"/>
                  <a:pt x="1268679" y="588832"/>
                  <a:pt x="1268217" y="588139"/>
                </a:cubicBezTo>
                <a:cubicBezTo>
                  <a:pt x="1266831" y="585829"/>
                  <a:pt x="1264521" y="584212"/>
                  <a:pt x="1261518" y="584212"/>
                </a:cubicBezTo>
                <a:lnTo>
                  <a:pt x="1261518" y="584212"/>
                </a:lnTo>
                <a:cubicBezTo>
                  <a:pt x="1261518" y="584212"/>
                  <a:pt x="1259439" y="584443"/>
                  <a:pt x="1258515" y="584905"/>
                </a:cubicBezTo>
                <a:lnTo>
                  <a:pt x="1206308" y="494582"/>
                </a:lnTo>
                <a:cubicBezTo>
                  <a:pt x="1211621" y="491116"/>
                  <a:pt x="1215317" y="485110"/>
                  <a:pt x="1215317" y="478180"/>
                </a:cubicBezTo>
                <a:cubicBezTo>
                  <a:pt x="1215317" y="471250"/>
                  <a:pt x="1211621" y="465013"/>
                  <a:pt x="1205846" y="461548"/>
                </a:cubicBezTo>
                <a:lnTo>
                  <a:pt x="1258515" y="370301"/>
                </a:lnTo>
                <a:cubicBezTo>
                  <a:pt x="1258515" y="370301"/>
                  <a:pt x="1260594" y="370994"/>
                  <a:pt x="1261518" y="370994"/>
                </a:cubicBezTo>
                <a:lnTo>
                  <a:pt x="1261518" y="370994"/>
                </a:lnTo>
                <a:cubicBezTo>
                  <a:pt x="1265445" y="370994"/>
                  <a:pt x="1268679" y="367991"/>
                  <a:pt x="1269141" y="364064"/>
                </a:cubicBezTo>
                <a:lnTo>
                  <a:pt x="1386030" y="364064"/>
                </a:lnTo>
                <a:cubicBezTo>
                  <a:pt x="1386030" y="365912"/>
                  <a:pt x="1386954" y="367529"/>
                  <a:pt x="1388109" y="368684"/>
                </a:cubicBezTo>
                <a:cubicBezTo>
                  <a:pt x="1389495" y="370070"/>
                  <a:pt x="1391343" y="370994"/>
                  <a:pt x="1393422" y="370994"/>
                </a:cubicBezTo>
                <a:cubicBezTo>
                  <a:pt x="1394577" y="370994"/>
                  <a:pt x="1395501" y="370763"/>
                  <a:pt x="1396425" y="370301"/>
                </a:cubicBezTo>
                <a:lnTo>
                  <a:pt x="1397811" y="369608"/>
                </a:lnTo>
                <a:cubicBezTo>
                  <a:pt x="1399659" y="368222"/>
                  <a:pt x="1401045" y="365912"/>
                  <a:pt x="1401045" y="363371"/>
                </a:cubicBezTo>
                <a:cubicBezTo>
                  <a:pt x="1401045" y="360830"/>
                  <a:pt x="1399890" y="358520"/>
                  <a:pt x="1397811" y="357134"/>
                </a:cubicBezTo>
                <a:lnTo>
                  <a:pt x="1456255" y="255953"/>
                </a:lnTo>
                <a:cubicBezTo>
                  <a:pt x="1456255" y="255953"/>
                  <a:pt x="1458334" y="256646"/>
                  <a:pt x="1459489" y="256646"/>
                </a:cubicBezTo>
                <a:cubicBezTo>
                  <a:pt x="1463416" y="256646"/>
                  <a:pt x="1466650" y="253643"/>
                  <a:pt x="1467112" y="249716"/>
                </a:cubicBezTo>
                <a:lnTo>
                  <a:pt x="1584001" y="249716"/>
                </a:lnTo>
                <a:close/>
                <a:moveTo>
                  <a:pt x="1452559" y="252026"/>
                </a:moveTo>
                <a:cubicBezTo>
                  <a:pt x="1453021" y="253412"/>
                  <a:pt x="1453945" y="254336"/>
                  <a:pt x="1455100" y="255260"/>
                </a:cubicBezTo>
                <a:lnTo>
                  <a:pt x="1396656" y="356441"/>
                </a:lnTo>
                <a:cubicBezTo>
                  <a:pt x="1396656" y="356441"/>
                  <a:pt x="1394577" y="355748"/>
                  <a:pt x="1393653" y="355748"/>
                </a:cubicBezTo>
                <a:cubicBezTo>
                  <a:pt x="1389726" y="355748"/>
                  <a:pt x="1386492" y="358751"/>
                  <a:pt x="1386030" y="362678"/>
                </a:cubicBezTo>
                <a:lnTo>
                  <a:pt x="1269141" y="362678"/>
                </a:lnTo>
                <a:cubicBezTo>
                  <a:pt x="1268679" y="358751"/>
                  <a:pt x="1265445" y="355748"/>
                  <a:pt x="1261518" y="355748"/>
                </a:cubicBezTo>
                <a:lnTo>
                  <a:pt x="1261518" y="355748"/>
                </a:lnTo>
                <a:cubicBezTo>
                  <a:pt x="1261518" y="355748"/>
                  <a:pt x="1259439" y="355979"/>
                  <a:pt x="1258515" y="356441"/>
                </a:cubicBezTo>
                <a:lnTo>
                  <a:pt x="1200071" y="255260"/>
                </a:lnTo>
                <a:cubicBezTo>
                  <a:pt x="1201919" y="253874"/>
                  <a:pt x="1203305" y="251564"/>
                  <a:pt x="1203305" y="249023"/>
                </a:cubicBezTo>
                <a:cubicBezTo>
                  <a:pt x="1203305" y="246944"/>
                  <a:pt x="1202381" y="245096"/>
                  <a:pt x="1200995" y="243710"/>
                </a:cubicBezTo>
                <a:cubicBezTo>
                  <a:pt x="1200764" y="243479"/>
                  <a:pt x="1200302" y="243248"/>
                  <a:pt x="1200071" y="243017"/>
                </a:cubicBezTo>
                <a:lnTo>
                  <a:pt x="1258515" y="141837"/>
                </a:lnTo>
                <a:cubicBezTo>
                  <a:pt x="1258515" y="141837"/>
                  <a:pt x="1260594" y="142530"/>
                  <a:pt x="1261749" y="142530"/>
                </a:cubicBezTo>
                <a:cubicBezTo>
                  <a:pt x="1265676" y="142530"/>
                  <a:pt x="1268910" y="139527"/>
                  <a:pt x="1269372" y="135600"/>
                </a:cubicBezTo>
                <a:lnTo>
                  <a:pt x="1386261" y="135600"/>
                </a:lnTo>
                <a:cubicBezTo>
                  <a:pt x="1386261" y="135600"/>
                  <a:pt x="1386492" y="137217"/>
                  <a:pt x="1386723" y="137910"/>
                </a:cubicBezTo>
                <a:cubicBezTo>
                  <a:pt x="1387878" y="140682"/>
                  <a:pt x="1390650" y="142530"/>
                  <a:pt x="1393653" y="142530"/>
                </a:cubicBezTo>
                <a:cubicBezTo>
                  <a:pt x="1394808" y="142530"/>
                  <a:pt x="1395732" y="142299"/>
                  <a:pt x="1396887" y="141837"/>
                </a:cubicBezTo>
                <a:lnTo>
                  <a:pt x="1455331" y="243017"/>
                </a:lnTo>
                <a:cubicBezTo>
                  <a:pt x="1453483" y="244403"/>
                  <a:pt x="1452097" y="246713"/>
                  <a:pt x="1452097" y="249254"/>
                </a:cubicBezTo>
                <a:cubicBezTo>
                  <a:pt x="1452097" y="250409"/>
                  <a:pt x="1452097" y="251333"/>
                  <a:pt x="1452790" y="252257"/>
                </a:cubicBezTo>
                <a:close/>
                <a:moveTo>
                  <a:pt x="1591624" y="28183"/>
                </a:moveTo>
                <a:cubicBezTo>
                  <a:pt x="1591624" y="28183"/>
                  <a:pt x="1593703" y="27952"/>
                  <a:pt x="1594627" y="27490"/>
                </a:cubicBezTo>
                <a:lnTo>
                  <a:pt x="1653071" y="128670"/>
                </a:lnTo>
                <a:cubicBezTo>
                  <a:pt x="1651223" y="130056"/>
                  <a:pt x="1649837" y="132366"/>
                  <a:pt x="1649837" y="134907"/>
                </a:cubicBezTo>
                <a:cubicBezTo>
                  <a:pt x="1649837" y="137448"/>
                  <a:pt x="1650992" y="139758"/>
                  <a:pt x="1653071" y="141144"/>
                </a:cubicBezTo>
                <a:lnTo>
                  <a:pt x="1594627" y="242324"/>
                </a:lnTo>
                <a:cubicBezTo>
                  <a:pt x="1594627" y="242324"/>
                  <a:pt x="1592548" y="241631"/>
                  <a:pt x="1591393" y="241631"/>
                </a:cubicBezTo>
                <a:cubicBezTo>
                  <a:pt x="1587466" y="241631"/>
                  <a:pt x="1584232" y="244634"/>
                  <a:pt x="1583770" y="248561"/>
                </a:cubicBezTo>
                <a:lnTo>
                  <a:pt x="1466881" y="248561"/>
                </a:lnTo>
                <a:cubicBezTo>
                  <a:pt x="1466881" y="248561"/>
                  <a:pt x="1466650" y="247175"/>
                  <a:pt x="1466419" y="246482"/>
                </a:cubicBezTo>
                <a:cubicBezTo>
                  <a:pt x="1465957" y="245558"/>
                  <a:pt x="1465495" y="244634"/>
                  <a:pt x="1464802" y="243941"/>
                </a:cubicBezTo>
                <a:cubicBezTo>
                  <a:pt x="1463416" y="242555"/>
                  <a:pt x="1461568" y="241631"/>
                  <a:pt x="1459489" y="241631"/>
                </a:cubicBezTo>
                <a:cubicBezTo>
                  <a:pt x="1458334" y="241631"/>
                  <a:pt x="1457410" y="241862"/>
                  <a:pt x="1456486" y="242324"/>
                </a:cubicBezTo>
                <a:lnTo>
                  <a:pt x="1398042" y="141144"/>
                </a:lnTo>
                <a:cubicBezTo>
                  <a:pt x="1399890" y="139758"/>
                  <a:pt x="1401276" y="137448"/>
                  <a:pt x="1401276" y="134907"/>
                </a:cubicBezTo>
                <a:cubicBezTo>
                  <a:pt x="1401276" y="133752"/>
                  <a:pt x="1401276" y="132828"/>
                  <a:pt x="1400583" y="131904"/>
                </a:cubicBezTo>
                <a:cubicBezTo>
                  <a:pt x="1400121" y="130518"/>
                  <a:pt x="1399197" y="129594"/>
                  <a:pt x="1398042" y="128670"/>
                </a:cubicBezTo>
                <a:lnTo>
                  <a:pt x="1450480" y="37885"/>
                </a:lnTo>
                <a:cubicBezTo>
                  <a:pt x="1453252" y="39271"/>
                  <a:pt x="1456255" y="40195"/>
                  <a:pt x="1459720" y="40195"/>
                </a:cubicBezTo>
                <a:cubicBezTo>
                  <a:pt x="1470346" y="40195"/>
                  <a:pt x="1478894" y="31879"/>
                  <a:pt x="1479124" y="21252"/>
                </a:cubicBezTo>
                <a:lnTo>
                  <a:pt x="1584001" y="21252"/>
                </a:lnTo>
                <a:cubicBezTo>
                  <a:pt x="1584463" y="25180"/>
                  <a:pt x="1587697" y="28183"/>
                  <a:pt x="1591624" y="28183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0000"/>
                </a:schemeClr>
              </a:gs>
              <a:gs pos="100000">
                <a:schemeClr val="accent1"/>
              </a:gs>
            </a:gsLst>
            <a:lin ang="8100000" scaled="1"/>
          </a:gradFill>
          <a:ln w="2305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图形 324"/>
          <p:cNvGrpSpPr/>
          <p:nvPr/>
        </p:nvGrpSpPr>
        <p:grpSpPr>
          <a:xfrm>
            <a:off x="9281898" y="-608573"/>
            <a:ext cx="3250549" cy="3047294"/>
            <a:chOff x="6615790" y="203809"/>
            <a:chExt cx="6734953" cy="6313817"/>
          </a:xfrm>
          <a:gradFill>
            <a:gsLst>
              <a:gs pos="0">
                <a:schemeClr val="accent4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8100000" scaled="1"/>
          </a:gradFill>
        </p:grpSpPr>
        <p:sp>
          <p:nvSpPr>
            <p:cNvPr id="4" name="任意多边形: 形状 3"/>
            <p:cNvSpPr/>
            <p:nvPr/>
          </p:nvSpPr>
          <p:spPr>
            <a:xfrm>
              <a:off x="10469661" y="4662058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2545 h 585732"/>
                <a:gd name="connsiteX2" fmla="*/ 507934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2545"/>
                  </a:lnTo>
                  <a:lnTo>
                    <a:pt x="507934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1571686" y="4022961"/>
              <a:ext cx="677031" cy="586374"/>
            </a:xfrm>
            <a:custGeom>
              <a:gdLst>
                <a:gd name="connsiteX0" fmla="*/ 507935 w 677031"/>
                <a:gd name="connsiteY0" fmla="*/ 0 h 586374"/>
                <a:gd name="connsiteX1" fmla="*/ 677032 w 677031"/>
                <a:gd name="connsiteY1" fmla="*/ 293187 h 586374"/>
                <a:gd name="connsiteX2" fmla="*/ 507935 w 677031"/>
                <a:gd name="connsiteY2" fmla="*/ 586375 h 586374"/>
                <a:gd name="connsiteX3" fmla="*/ 169740 w 677031"/>
                <a:gd name="connsiteY3" fmla="*/ 586375 h 586374"/>
                <a:gd name="connsiteX4" fmla="*/ 0 w 677031"/>
                <a:gd name="connsiteY4" fmla="*/ 293187 h 586374"/>
                <a:gd name="connsiteX5" fmla="*/ 169740 w 677031"/>
                <a:gd name="connsiteY5" fmla="*/ 0 h 586374"/>
                <a:gd name="connsiteX6" fmla="*/ 507935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5" y="0"/>
                  </a:moveTo>
                  <a:lnTo>
                    <a:pt x="677032" y="293187"/>
                  </a:lnTo>
                  <a:lnTo>
                    <a:pt x="507935" y="586375"/>
                  </a:lnTo>
                  <a:lnTo>
                    <a:pt x="169740" y="586375"/>
                  </a:lnTo>
                  <a:lnTo>
                    <a:pt x="0" y="293187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2674354" y="4025533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2545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2545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571686" y="5300512"/>
              <a:ext cx="677031" cy="585732"/>
            </a:xfrm>
            <a:custGeom>
              <a:gdLst>
                <a:gd name="connsiteX0" fmla="*/ 507935 w 677031"/>
                <a:gd name="connsiteY0" fmla="*/ 0 h 585732"/>
                <a:gd name="connsiteX1" fmla="*/ 677032 w 677031"/>
                <a:gd name="connsiteY1" fmla="*/ 292545 h 585732"/>
                <a:gd name="connsiteX2" fmla="*/ 507935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2545 h 585732"/>
                <a:gd name="connsiteX5" fmla="*/ 169740 w 677031"/>
                <a:gd name="connsiteY5" fmla="*/ 0 h 585732"/>
                <a:gd name="connsiteX6" fmla="*/ 507935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5" y="0"/>
                  </a:moveTo>
                  <a:lnTo>
                    <a:pt x="677032" y="292545"/>
                  </a:lnTo>
                  <a:lnTo>
                    <a:pt x="507935" y="585732"/>
                  </a:lnTo>
                  <a:lnTo>
                    <a:pt x="169740" y="585732"/>
                  </a:lnTo>
                  <a:lnTo>
                    <a:pt x="0" y="292545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817910" y="4343795"/>
              <a:ext cx="676388" cy="586375"/>
            </a:xfrm>
            <a:custGeom>
              <a:gdLst>
                <a:gd name="connsiteX0" fmla="*/ 507291 w 676388"/>
                <a:gd name="connsiteY0" fmla="*/ 0 h 586375"/>
                <a:gd name="connsiteX1" fmla="*/ 676389 w 676388"/>
                <a:gd name="connsiteY1" fmla="*/ 293187 h 586375"/>
                <a:gd name="connsiteX2" fmla="*/ 507291 w 676388"/>
                <a:gd name="connsiteY2" fmla="*/ 586375 h 586375"/>
                <a:gd name="connsiteX3" fmla="*/ 169097 w 676388"/>
                <a:gd name="connsiteY3" fmla="*/ 586375 h 586375"/>
                <a:gd name="connsiteX4" fmla="*/ 0 w 676388"/>
                <a:gd name="connsiteY4" fmla="*/ 293187 h 586375"/>
                <a:gd name="connsiteX5" fmla="*/ 169097 w 676388"/>
                <a:gd name="connsiteY5" fmla="*/ 0 h 586375"/>
                <a:gd name="connsiteX6" fmla="*/ 507291 w 676388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5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9367637" y="5931894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2545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8261754" y="3388364"/>
              <a:ext cx="677031" cy="586375"/>
            </a:xfrm>
            <a:custGeom>
              <a:gdLst>
                <a:gd name="connsiteX0" fmla="*/ 507934 w 677031"/>
                <a:gd name="connsiteY0" fmla="*/ 0 h 586375"/>
                <a:gd name="connsiteX1" fmla="*/ 677032 w 677031"/>
                <a:gd name="connsiteY1" fmla="*/ 293188 h 586375"/>
                <a:gd name="connsiteX2" fmla="*/ 507934 w 677031"/>
                <a:gd name="connsiteY2" fmla="*/ 586375 h 586375"/>
                <a:gd name="connsiteX3" fmla="*/ 169740 w 677031"/>
                <a:gd name="connsiteY3" fmla="*/ 586375 h 586375"/>
                <a:gd name="connsiteX4" fmla="*/ 0 w 677031"/>
                <a:gd name="connsiteY4" fmla="*/ 293188 h 586375"/>
                <a:gd name="connsiteX5" fmla="*/ 169740 w 677031"/>
                <a:gd name="connsiteY5" fmla="*/ 0 h 586375"/>
                <a:gd name="connsiteX6" fmla="*/ 507934 w 677031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5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6375"/>
                  </a:lnTo>
                  <a:lnTo>
                    <a:pt x="169740" y="586375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615790" y="3714342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3188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3188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10742" y="4979035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3188 h 585732"/>
                <a:gd name="connsiteX2" fmla="*/ 507934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3188 h 585732"/>
                <a:gd name="connsiteX5" fmla="*/ 169740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5732"/>
                  </a:lnTo>
                  <a:lnTo>
                    <a:pt x="169740" y="585732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914791" y="3070102"/>
              <a:ext cx="677031" cy="586374"/>
            </a:xfrm>
            <a:custGeom>
              <a:gdLst>
                <a:gd name="connsiteX0" fmla="*/ 507934 w 677031"/>
                <a:gd name="connsiteY0" fmla="*/ 0 h 586374"/>
                <a:gd name="connsiteX1" fmla="*/ 677032 w 677031"/>
                <a:gd name="connsiteY1" fmla="*/ 293187 h 586374"/>
                <a:gd name="connsiteX2" fmla="*/ 507934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934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4" y="0"/>
                  </a:moveTo>
                  <a:lnTo>
                    <a:pt x="677032" y="293187"/>
                  </a:lnTo>
                  <a:lnTo>
                    <a:pt x="507934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23246" y="2433576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3188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3188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2126556" y="1797694"/>
              <a:ext cx="677031" cy="586374"/>
            </a:xfrm>
            <a:custGeom>
              <a:gdLst>
                <a:gd name="connsiteX0" fmla="*/ 507291 w 677031"/>
                <a:gd name="connsiteY0" fmla="*/ 0 h 586374"/>
                <a:gd name="connsiteX1" fmla="*/ 677032 w 677031"/>
                <a:gd name="connsiteY1" fmla="*/ 293187 h 586374"/>
                <a:gd name="connsiteX2" fmla="*/ 507291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291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291" y="0"/>
                  </a:moveTo>
                  <a:lnTo>
                    <a:pt x="677032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469019" y="203809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8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8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9367637" y="1480717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820482" y="524000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167445" y="2115957"/>
              <a:ext cx="676388" cy="585731"/>
            </a:xfrm>
            <a:custGeom>
              <a:gdLst>
                <a:gd name="connsiteX0" fmla="*/ 507291 w 676388"/>
                <a:gd name="connsiteY0" fmla="*/ 0 h 585731"/>
                <a:gd name="connsiteX1" fmla="*/ 676389 w 676388"/>
                <a:gd name="connsiteY1" fmla="*/ 293187 h 585731"/>
                <a:gd name="connsiteX2" fmla="*/ 507291 w 676388"/>
                <a:gd name="connsiteY2" fmla="*/ 585732 h 585731"/>
                <a:gd name="connsiteX3" fmla="*/ 169097 w 676388"/>
                <a:gd name="connsiteY3" fmla="*/ 585732 h 585731"/>
                <a:gd name="connsiteX4" fmla="*/ 0 w 676388"/>
                <a:gd name="connsiteY4" fmla="*/ 293187 h 585731"/>
                <a:gd name="connsiteX5" fmla="*/ 169097 w 676388"/>
                <a:gd name="connsiteY5" fmla="*/ 0 h 585731"/>
                <a:gd name="connsiteX6" fmla="*/ 507291 w 676388"/>
                <a:gd name="connsiteY6" fmla="*/ 0 h 585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1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1"/>
          <p:cNvSpPr txBox="1"/>
          <p:nvPr>
            <p:custDataLst>
              <p:tags r:id="rId3"/>
            </p:custDataLst>
          </p:nvPr>
        </p:nvSpPr>
        <p:spPr>
          <a:xfrm>
            <a:off x="589280" y="3120493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智能化决策支持</a:t>
            </a:r>
          </a:p>
        </p:txBody>
      </p:sp>
      <p:sp>
        <p:nvSpPr>
          <p:cNvPr id="27" name="Text2"/>
          <p:cNvSpPr txBox="1"/>
          <p:nvPr>
            <p:custDataLst>
              <p:tags r:id="rId4"/>
            </p:custDataLst>
          </p:nvPr>
        </p:nvSpPr>
        <p:spPr>
          <a:xfrm>
            <a:off x="589280" y="4595598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Intelligent Decision Support</a:t>
            </a:r>
          </a:p>
        </p:txBody>
      </p:sp>
      <p:sp>
        <p:nvSpPr>
          <p:cNvPr id="28" name="椭圆 27" hidden="1"/>
          <p:cNvSpPr/>
          <p:nvPr/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5110406" y="1222237"/>
            <a:ext cx="1910862" cy="1653180"/>
          </a:xfrm>
          <a:custGeom>
            <a:gdLst>
              <a:gd name="connsiteX0" fmla="*/ 507934 w 677031"/>
              <a:gd name="connsiteY0" fmla="*/ 0 h 585732"/>
              <a:gd name="connsiteX1" fmla="*/ 677032 w 677031"/>
              <a:gd name="connsiteY1" fmla="*/ 293188 h 585732"/>
              <a:gd name="connsiteX2" fmla="*/ 507934 w 677031"/>
              <a:gd name="connsiteY2" fmla="*/ 585732 h 585732"/>
              <a:gd name="connsiteX3" fmla="*/ 169740 w 677031"/>
              <a:gd name="connsiteY3" fmla="*/ 585732 h 585732"/>
              <a:gd name="connsiteX4" fmla="*/ 0 w 677031"/>
              <a:gd name="connsiteY4" fmla="*/ 293188 h 585732"/>
              <a:gd name="connsiteX5" fmla="*/ 169740 w 677031"/>
              <a:gd name="connsiteY5" fmla="*/ 0 h 585732"/>
              <a:gd name="connsiteX6" fmla="*/ 507934 w 677031"/>
              <a:gd name="connsiteY6" fmla="*/ 0 h 5857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31" h="585732">
                <a:moveTo>
                  <a:pt x="507934" y="0"/>
                </a:moveTo>
                <a:lnTo>
                  <a:pt x="677032" y="293188"/>
                </a:lnTo>
                <a:lnTo>
                  <a:pt x="507934" y="585732"/>
                </a:lnTo>
                <a:lnTo>
                  <a:pt x="169740" y="585732"/>
                </a:lnTo>
                <a:lnTo>
                  <a:pt x="0" y="293188"/>
                </a:lnTo>
                <a:lnTo>
                  <a:pt x="169740" y="0"/>
                </a:lnTo>
                <a:lnTo>
                  <a:pt x="507934" y="0"/>
                </a:lnTo>
                <a:close/>
              </a:path>
            </a:pathLst>
          </a:custGeom>
          <a:solidFill>
            <a:schemeClr val="accent1"/>
          </a:solidFill>
          <a:ln w="6426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Text3"/>
          <p:cNvSpPr txBox="1"/>
          <p:nvPr>
            <p:custDataLst>
              <p:tags r:id="rId5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Text1">
            <a:extLst>
              <a:ext uri="{FF2B5EF4-FFF2-40B4-BE49-F238E27FC236}">
                <a16:creationId xmlns:a16="http://schemas.microsoft.com/office/drawing/2014/main" id="{0869BBF4-CD6D-4D0A-AD06-A938E61173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 flipV="1">
            <a:off x="684821" y="3926752"/>
            <a:ext cx="2262345" cy="703184"/>
          </a:xfrm>
          <a:custGeom>
            <a:gdLst>
              <a:gd name="connsiteX0" fmla="*/ 0 w 2262345"/>
              <a:gd name="connsiteY0" fmla="*/ 88184 h 719851"/>
              <a:gd name="connsiteX1" fmla="*/ 88184 w 2262345"/>
              <a:gd name="connsiteY1" fmla="*/ 0 h 719851"/>
              <a:gd name="connsiteX2" fmla="*/ 377058 w 2262345"/>
              <a:gd name="connsiteY2" fmla="*/ 0 h 719851"/>
              <a:gd name="connsiteX3" fmla="*/ 377058 w 2262345"/>
              <a:gd name="connsiteY3" fmla="*/ 0 h 719851"/>
              <a:gd name="connsiteX4" fmla="*/ 942644 w 2262345"/>
              <a:gd name="connsiteY4" fmla="*/ 0 h 719851"/>
              <a:gd name="connsiteX5" fmla="*/ 2174161 w 2262345"/>
              <a:gd name="connsiteY5" fmla="*/ 0 h 719851"/>
              <a:gd name="connsiteX6" fmla="*/ 2262345 w 2262345"/>
              <a:gd name="connsiteY6" fmla="*/ 88184 h 719851"/>
              <a:gd name="connsiteX7" fmla="*/ 2262345 w 2262345"/>
              <a:gd name="connsiteY7" fmla="*/ 308639 h 719851"/>
              <a:gd name="connsiteX8" fmla="*/ 2262345 w 2262345"/>
              <a:gd name="connsiteY8" fmla="*/ 308639 h 719851"/>
              <a:gd name="connsiteX9" fmla="*/ 2262345 w 2262345"/>
              <a:gd name="connsiteY9" fmla="*/ 440913 h 719851"/>
              <a:gd name="connsiteX10" fmla="*/ 2262345 w 2262345"/>
              <a:gd name="connsiteY10" fmla="*/ 440912 h 719851"/>
              <a:gd name="connsiteX11" fmla="*/ 2174161 w 2262345"/>
              <a:gd name="connsiteY11" fmla="*/ 529096 h 719851"/>
              <a:gd name="connsiteX12" fmla="*/ 666419 w 2262345"/>
              <a:gd name="connsiteY12" fmla="*/ 526714 h 719851"/>
              <a:gd name="connsiteX13" fmla="*/ 134406 w 2262345"/>
              <a:gd name="connsiteY13" fmla="*/ 719851 h 719851"/>
              <a:gd name="connsiteX14" fmla="*/ 377058 w 2262345"/>
              <a:gd name="connsiteY14" fmla="*/ 529096 h 719851"/>
              <a:gd name="connsiteX15" fmla="*/ 88184 w 2262345"/>
              <a:gd name="connsiteY15" fmla="*/ 529096 h 719851"/>
              <a:gd name="connsiteX16" fmla="*/ 0 w 2262345"/>
              <a:gd name="connsiteY16" fmla="*/ 440912 h 719851"/>
              <a:gd name="connsiteX17" fmla="*/ 0 w 2262345"/>
              <a:gd name="connsiteY17" fmla="*/ 440913 h 719851"/>
              <a:gd name="connsiteX18" fmla="*/ 0 w 2262345"/>
              <a:gd name="connsiteY18" fmla="*/ 308639 h 719851"/>
              <a:gd name="connsiteX19" fmla="*/ 0 w 2262345"/>
              <a:gd name="connsiteY19" fmla="*/ 308639 h 719851"/>
              <a:gd name="connsiteX20" fmla="*/ 0 w 2262345"/>
              <a:gd name="connsiteY20" fmla="*/ 88184 h 719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62345" h="719851">
                <a:moveTo>
                  <a:pt x="0" y="88184"/>
                </a:moveTo>
                <a:cubicBezTo>
                  <a:pt x="0" y="39481"/>
                  <a:pt x="39481" y="0"/>
                  <a:pt x="88184" y="0"/>
                </a:cubicBezTo>
                <a:lnTo>
                  <a:pt x="377058" y="0"/>
                </a:lnTo>
                <a:lnTo>
                  <a:pt x="377058" y="0"/>
                </a:lnTo>
                <a:lnTo>
                  <a:pt x="942644" y="0"/>
                </a:lnTo>
                <a:lnTo>
                  <a:pt x="2174161" y="0"/>
                </a:lnTo>
                <a:cubicBezTo>
                  <a:pt x="2222864" y="0"/>
                  <a:pt x="2262345" y="39481"/>
                  <a:pt x="2262345" y="88184"/>
                </a:cubicBezTo>
                <a:lnTo>
                  <a:pt x="2262345" y="308639"/>
                </a:lnTo>
                <a:lnTo>
                  <a:pt x="2262345" y="308639"/>
                </a:lnTo>
                <a:lnTo>
                  <a:pt x="2262345" y="440913"/>
                </a:lnTo>
                <a:lnTo>
                  <a:pt x="2262345" y="440912"/>
                </a:lnTo>
                <a:cubicBezTo>
                  <a:pt x="2262345" y="489615"/>
                  <a:pt x="2222864" y="529096"/>
                  <a:pt x="2174161" y="529096"/>
                </a:cubicBezTo>
                <a:lnTo>
                  <a:pt x="666419" y="526714"/>
                </a:lnTo>
                <a:lnTo>
                  <a:pt x="134406" y="719851"/>
                </a:lnTo>
                <a:lnTo>
                  <a:pt x="377058" y="529096"/>
                </a:lnTo>
                <a:lnTo>
                  <a:pt x="88184" y="529096"/>
                </a:lnTo>
                <a:cubicBezTo>
                  <a:pt x="39481" y="529096"/>
                  <a:pt x="0" y="489615"/>
                  <a:pt x="0" y="440912"/>
                </a:cubicBezTo>
                <a:lnTo>
                  <a:pt x="0" y="440913"/>
                </a:lnTo>
                <a:lnTo>
                  <a:pt x="0" y="308639"/>
                </a:lnTo>
                <a:lnTo>
                  <a:pt x="0" y="308639"/>
                </a:lnTo>
                <a:lnTo>
                  <a:pt x="0" y="88184"/>
                </a:lnTo>
                <a:close/>
              </a:path>
            </a:pathLst>
          </a:custGeom>
          <a:noFill/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98F6C4BA-9D64-4281-B368-ECFFC0F0464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08998" y="4197390"/>
            <a:ext cx="413991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AI</a:t>
            </a:r>
          </a:p>
        </p:txBody>
      </p:sp>
      <p:sp>
        <p:nvSpPr>
          <p:cNvPr id="35" name="Text3">
            <a:extLst>
              <a:ext uri="{FF2B5EF4-FFF2-40B4-BE49-F238E27FC236}">
                <a16:creationId xmlns:a16="http://schemas.microsoft.com/office/drawing/2014/main" id="{84040BD1-B7B5-4D11-9C77-0B32CFF807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3036699" y="4944527"/>
            <a:ext cx="2262345" cy="529096"/>
          </a:xfrm>
          <a:prstGeom prst="wedgeRoundRectCallout">
            <a:avLst/>
          </a:prstGeom>
          <a:solidFill>
            <a:schemeClr val="accent1"/>
          </a:solidFill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8" name="Text4">
            <a:extLst>
              <a:ext uri="{FF2B5EF4-FFF2-40B4-BE49-F238E27FC236}">
                <a16:creationId xmlns:a16="http://schemas.microsoft.com/office/drawing/2014/main" id="{038121B5-B2B3-4730-8DF0-850B91563E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13745" y="5073217"/>
            <a:ext cx="1108253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生产效率</a:t>
            </a:r>
          </a:p>
        </p:txBody>
      </p:sp>
      <p:sp>
        <p:nvSpPr>
          <p:cNvPr id="34" name="Text5">
            <a:extLst>
              <a:ext uri="{FF2B5EF4-FFF2-40B4-BE49-F238E27FC236}">
                <a16:creationId xmlns:a16="http://schemas.microsoft.com/office/drawing/2014/main" id="{3B1ACA4A-C49C-41F0-9FE9-AF964BD1C1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6034390" y="4944527"/>
            <a:ext cx="2157058" cy="529096"/>
          </a:xfrm>
          <a:prstGeom prst="wedgeRoundRectCallout">
            <a:avLst/>
          </a:prstGeom>
          <a:noFill/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7" name="Text6">
            <a:extLst>
              <a:ext uri="{FF2B5EF4-FFF2-40B4-BE49-F238E27FC236}">
                <a16:creationId xmlns:a16="http://schemas.microsoft.com/office/drawing/2014/main" id="{3639AA65-4946-4303-985F-E89EA3EB04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598476" y="5024409"/>
            <a:ext cx="1028886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Gartner</a:t>
            </a:r>
          </a:p>
        </p:txBody>
      </p:sp>
      <p:sp>
        <p:nvSpPr>
          <p:cNvPr id="39" name="Text7">
            <a:extLst>
              <a:ext uri="{FF2B5EF4-FFF2-40B4-BE49-F238E27FC236}">
                <a16:creationId xmlns:a16="http://schemas.microsoft.com/office/drawing/2014/main" id="{08FA7363-6238-4F72-8687-49E766A6E60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V="1">
            <a:off x="8577910" y="4034788"/>
            <a:ext cx="2867618" cy="703184"/>
          </a:xfrm>
          <a:custGeom>
            <a:gdLst>
              <a:gd name="connsiteX0" fmla="*/ 0 w 2867618"/>
              <a:gd name="connsiteY0" fmla="*/ 88184 h 703184"/>
              <a:gd name="connsiteX1" fmla="*/ 88184 w 2867618"/>
              <a:gd name="connsiteY1" fmla="*/ 0 h 703184"/>
              <a:gd name="connsiteX2" fmla="*/ 477936 w 2867618"/>
              <a:gd name="connsiteY2" fmla="*/ 0 h 703184"/>
              <a:gd name="connsiteX3" fmla="*/ 477936 w 2867618"/>
              <a:gd name="connsiteY3" fmla="*/ 0 h 703184"/>
              <a:gd name="connsiteX4" fmla="*/ 1194841 w 2867618"/>
              <a:gd name="connsiteY4" fmla="*/ 0 h 703184"/>
              <a:gd name="connsiteX5" fmla="*/ 2779434 w 2867618"/>
              <a:gd name="connsiteY5" fmla="*/ 0 h 703184"/>
              <a:gd name="connsiteX6" fmla="*/ 2867618 w 2867618"/>
              <a:gd name="connsiteY6" fmla="*/ 88184 h 703184"/>
              <a:gd name="connsiteX7" fmla="*/ 2867618 w 2867618"/>
              <a:gd name="connsiteY7" fmla="*/ 308639 h 703184"/>
              <a:gd name="connsiteX8" fmla="*/ 2867618 w 2867618"/>
              <a:gd name="connsiteY8" fmla="*/ 308639 h 703184"/>
              <a:gd name="connsiteX9" fmla="*/ 2867618 w 2867618"/>
              <a:gd name="connsiteY9" fmla="*/ 440913 h 703184"/>
              <a:gd name="connsiteX10" fmla="*/ 2867618 w 2867618"/>
              <a:gd name="connsiteY10" fmla="*/ 440912 h 703184"/>
              <a:gd name="connsiteX11" fmla="*/ 2779434 w 2867618"/>
              <a:gd name="connsiteY11" fmla="*/ 529096 h 703184"/>
              <a:gd name="connsiteX12" fmla="*/ 830510 w 2867618"/>
              <a:gd name="connsiteY12" fmla="*/ 526715 h 703184"/>
              <a:gd name="connsiteX13" fmla="*/ 417296 w 2867618"/>
              <a:gd name="connsiteY13" fmla="*/ 703184 h 703184"/>
              <a:gd name="connsiteX14" fmla="*/ 477936 w 2867618"/>
              <a:gd name="connsiteY14" fmla="*/ 529096 h 703184"/>
              <a:gd name="connsiteX15" fmla="*/ 88184 w 2867618"/>
              <a:gd name="connsiteY15" fmla="*/ 529096 h 703184"/>
              <a:gd name="connsiteX16" fmla="*/ 0 w 2867618"/>
              <a:gd name="connsiteY16" fmla="*/ 440912 h 703184"/>
              <a:gd name="connsiteX17" fmla="*/ 0 w 2867618"/>
              <a:gd name="connsiteY17" fmla="*/ 440913 h 703184"/>
              <a:gd name="connsiteX18" fmla="*/ 0 w 2867618"/>
              <a:gd name="connsiteY18" fmla="*/ 308639 h 703184"/>
              <a:gd name="connsiteX19" fmla="*/ 0 w 2867618"/>
              <a:gd name="connsiteY19" fmla="*/ 308639 h 703184"/>
              <a:gd name="connsiteX20" fmla="*/ 0 w 2867618"/>
              <a:gd name="connsiteY20" fmla="*/ 88184 h 7031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67618" h="703184">
                <a:moveTo>
                  <a:pt x="0" y="88184"/>
                </a:moveTo>
                <a:cubicBezTo>
                  <a:pt x="0" y="39481"/>
                  <a:pt x="39481" y="0"/>
                  <a:pt x="88184" y="0"/>
                </a:cubicBezTo>
                <a:lnTo>
                  <a:pt x="477936" y="0"/>
                </a:lnTo>
                <a:lnTo>
                  <a:pt x="477936" y="0"/>
                </a:lnTo>
                <a:lnTo>
                  <a:pt x="1194841" y="0"/>
                </a:lnTo>
                <a:lnTo>
                  <a:pt x="2779434" y="0"/>
                </a:lnTo>
                <a:cubicBezTo>
                  <a:pt x="2828137" y="0"/>
                  <a:pt x="2867618" y="39481"/>
                  <a:pt x="2867618" y="88184"/>
                </a:cubicBezTo>
                <a:lnTo>
                  <a:pt x="2867618" y="308639"/>
                </a:lnTo>
                <a:lnTo>
                  <a:pt x="2867618" y="308639"/>
                </a:lnTo>
                <a:lnTo>
                  <a:pt x="2867618" y="440913"/>
                </a:lnTo>
                <a:lnTo>
                  <a:pt x="2867618" y="440912"/>
                </a:lnTo>
                <a:cubicBezTo>
                  <a:pt x="2867618" y="489615"/>
                  <a:pt x="2828137" y="529096"/>
                  <a:pt x="2779434" y="529096"/>
                </a:cubicBezTo>
                <a:lnTo>
                  <a:pt x="830510" y="526715"/>
                </a:lnTo>
                <a:lnTo>
                  <a:pt x="417296" y="703184"/>
                </a:lnTo>
                <a:lnTo>
                  <a:pt x="477936" y="529096"/>
                </a:lnTo>
                <a:lnTo>
                  <a:pt x="88184" y="529096"/>
                </a:lnTo>
                <a:cubicBezTo>
                  <a:pt x="39481" y="529096"/>
                  <a:pt x="0" y="489615"/>
                  <a:pt x="0" y="440912"/>
                </a:cubicBezTo>
                <a:lnTo>
                  <a:pt x="0" y="440913"/>
                </a:lnTo>
                <a:lnTo>
                  <a:pt x="0" y="308639"/>
                </a:lnTo>
                <a:lnTo>
                  <a:pt x="0" y="308639"/>
                </a:lnTo>
                <a:lnTo>
                  <a:pt x="0" y="88184"/>
                </a:lnTo>
                <a:close/>
              </a:path>
            </a:pathLst>
          </a:custGeom>
          <a:solidFill>
            <a:schemeClr val="accent1"/>
          </a:solidFill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AA48F732-A6C6-4B0C-9210-D1033802C22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688478" y="4337566"/>
            <a:ext cx="646481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分析</a:t>
            </a:r>
          </a:p>
        </p:txBody>
      </p:sp>
      <p:sp>
        <p:nvSpPr>
          <p:cNvPr id="38" name="Text9">
            <a:extLst>
              <a:ext uri="{FF2B5EF4-FFF2-40B4-BE49-F238E27FC236}">
                <a16:creationId xmlns:a16="http://schemas.microsoft.com/office/drawing/2014/main" id="{FC17FF57-ADF7-4AE7-8219-57DAC5EFB5F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087382" y="2461457"/>
            <a:ext cx="2358146" cy="703184"/>
          </a:xfrm>
          <a:custGeom>
            <a:gdLst>
              <a:gd name="connsiteX0" fmla="*/ 0 w 2358146"/>
              <a:gd name="connsiteY0" fmla="*/ 88184 h 704772"/>
              <a:gd name="connsiteX1" fmla="*/ 88184 w 2358146"/>
              <a:gd name="connsiteY1" fmla="*/ 0 h 704772"/>
              <a:gd name="connsiteX2" fmla="*/ 393024 w 2358146"/>
              <a:gd name="connsiteY2" fmla="*/ 0 h 704772"/>
              <a:gd name="connsiteX3" fmla="*/ 393024 w 2358146"/>
              <a:gd name="connsiteY3" fmla="*/ 0 h 704772"/>
              <a:gd name="connsiteX4" fmla="*/ 982561 w 2358146"/>
              <a:gd name="connsiteY4" fmla="*/ 0 h 704772"/>
              <a:gd name="connsiteX5" fmla="*/ 2269962 w 2358146"/>
              <a:gd name="connsiteY5" fmla="*/ 0 h 704772"/>
              <a:gd name="connsiteX6" fmla="*/ 2358146 w 2358146"/>
              <a:gd name="connsiteY6" fmla="*/ 88184 h 704772"/>
              <a:gd name="connsiteX7" fmla="*/ 2358146 w 2358146"/>
              <a:gd name="connsiteY7" fmla="*/ 308639 h 704772"/>
              <a:gd name="connsiteX8" fmla="*/ 2358146 w 2358146"/>
              <a:gd name="connsiteY8" fmla="*/ 308639 h 704772"/>
              <a:gd name="connsiteX9" fmla="*/ 2358146 w 2358146"/>
              <a:gd name="connsiteY9" fmla="*/ 440913 h 704772"/>
              <a:gd name="connsiteX10" fmla="*/ 2358146 w 2358146"/>
              <a:gd name="connsiteY10" fmla="*/ 440912 h 704772"/>
              <a:gd name="connsiteX11" fmla="*/ 2269962 w 2358146"/>
              <a:gd name="connsiteY11" fmla="*/ 529096 h 704772"/>
              <a:gd name="connsiteX12" fmla="*/ 684905 w 2358146"/>
              <a:gd name="connsiteY12" fmla="*/ 524334 h 704772"/>
              <a:gd name="connsiteX13" fmla="*/ 335376 w 2358146"/>
              <a:gd name="connsiteY13" fmla="*/ 704772 h 704772"/>
              <a:gd name="connsiteX14" fmla="*/ 393024 w 2358146"/>
              <a:gd name="connsiteY14" fmla="*/ 529096 h 704772"/>
              <a:gd name="connsiteX15" fmla="*/ 88184 w 2358146"/>
              <a:gd name="connsiteY15" fmla="*/ 529096 h 704772"/>
              <a:gd name="connsiteX16" fmla="*/ 0 w 2358146"/>
              <a:gd name="connsiteY16" fmla="*/ 440912 h 704772"/>
              <a:gd name="connsiteX17" fmla="*/ 0 w 2358146"/>
              <a:gd name="connsiteY17" fmla="*/ 440913 h 704772"/>
              <a:gd name="connsiteX18" fmla="*/ 0 w 2358146"/>
              <a:gd name="connsiteY18" fmla="*/ 308639 h 704772"/>
              <a:gd name="connsiteX19" fmla="*/ 0 w 2358146"/>
              <a:gd name="connsiteY19" fmla="*/ 308639 h 704772"/>
              <a:gd name="connsiteX20" fmla="*/ 0 w 2358146"/>
              <a:gd name="connsiteY20" fmla="*/ 88184 h 7047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8146" h="704772">
                <a:moveTo>
                  <a:pt x="0" y="88184"/>
                </a:moveTo>
                <a:cubicBezTo>
                  <a:pt x="0" y="39481"/>
                  <a:pt x="39481" y="0"/>
                  <a:pt x="88184" y="0"/>
                </a:cubicBezTo>
                <a:lnTo>
                  <a:pt x="393024" y="0"/>
                </a:lnTo>
                <a:lnTo>
                  <a:pt x="393024" y="0"/>
                </a:lnTo>
                <a:lnTo>
                  <a:pt x="982561" y="0"/>
                </a:lnTo>
                <a:lnTo>
                  <a:pt x="2269962" y="0"/>
                </a:lnTo>
                <a:cubicBezTo>
                  <a:pt x="2318665" y="0"/>
                  <a:pt x="2358146" y="39481"/>
                  <a:pt x="2358146" y="88184"/>
                </a:cubicBezTo>
                <a:lnTo>
                  <a:pt x="2358146" y="308639"/>
                </a:lnTo>
                <a:lnTo>
                  <a:pt x="2358146" y="308639"/>
                </a:lnTo>
                <a:lnTo>
                  <a:pt x="2358146" y="440913"/>
                </a:lnTo>
                <a:lnTo>
                  <a:pt x="2358146" y="440912"/>
                </a:lnTo>
                <a:cubicBezTo>
                  <a:pt x="2358146" y="489615"/>
                  <a:pt x="2318665" y="529096"/>
                  <a:pt x="2269962" y="529096"/>
                </a:cubicBezTo>
                <a:lnTo>
                  <a:pt x="684905" y="524334"/>
                </a:lnTo>
                <a:lnTo>
                  <a:pt x="335376" y="704772"/>
                </a:lnTo>
                <a:lnTo>
                  <a:pt x="393024" y="529096"/>
                </a:lnTo>
                <a:lnTo>
                  <a:pt x="88184" y="529096"/>
                </a:lnTo>
                <a:cubicBezTo>
                  <a:pt x="39481" y="529096"/>
                  <a:pt x="0" y="489615"/>
                  <a:pt x="0" y="440912"/>
                </a:cubicBezTo>
                <a:lnTo>
                  <a:pt x="0" y="440913"/>
                </a:lnTo>
                <a:lnTo>
                  <a:pt x="0" y="308639"/>
                </a:lnTo>
                <a:lnTo>
                  <a:pt x="0" y="308639"/>
                </a:lnTo>
                <a:lnTo>
                  <a:pt x="0" y="88184"/>
                </a:lnTo>
                <a:close/>
              </a:path>
            </a:pathLst>
          </a:custGeom>
          <a:noFill/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10" name="Text10">
            <a:extLst>
              <a:ext uri="{FF2B5EF4-FFF2-40B4-BE49-F238E27FC236}">
                <a16:creationId xmlns:a16="http://schemas.microsoft.com/office/drawing/2014/main" id="{171982C1-34E3-42C9-97CE-02AD16A0E0B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481443" y="2541339"/>
            <a:ext cx="1570025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实时数据监控</a:t>
            </a:r>
          </a:p>
        </p:txBody>
      </p:sp>
      <p:sp>
        <p:nvSpPr>
          <p:cNvPr id="33" name="Text11">
            <a:extLst>
              <a:ext uri="{FF2B5EF4-FFF2-40B4-BE49-F238E27FC236}">
                <a16:creationId xmlns:a16="http://schemas.microsoft.com/office/drawing/2014/main" id="{8563E3E1-B8FF-4600-B7D8-FEC13F96492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554202" y="1731617"/>
            <a:ext cx="2157058" cy="529096"/>
          </a:xfrm>
          <a:prstGeom prst="wedgeRoundRectCallout">
            <a:avLst>
              <a:gd name="adj1" fmla="val -33197"/>
              <a:gd name="adj2" fmla="val 74502"/>
              <a:gd name="adj3" fmla="val 16667"/>
            </a:avLst>
          </a:prstGeom>
          <a:solidFill>
            <a:schemeClr val="accent1"/>
          </a:solidFill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6" name="Text12">
            <a:extLst>
              <a:ext uri="{FF2B5EF4-FFF2-40B4-BE49-F238E27FC236}">
                <a16:creationId xmlns:a16="http://schemas.microsoft.com/office/drawing/2014/main" id="{0CD11AC2-406D-423B-A72E-85283D1CDDB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847719" y="1860307"/>
            <a:ext cx="1570025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模拟生产流程</a:t>
            </a:r>
          </a:p>
        </p:txBody>
      </p:sp>
      <p:sp>
        <p:nvSpPr>
          <p:cNvPr id="29" name="Text13">
            <a:extLst>
              <a:ext uri="{FF2B5EF4-FFF2-40B4-BE49-F238E27FC236}">
                <a16:creationId xmlns:a16="http://schemas.microsoft.com/office/drawing/2014/main" id="{92824AF0-5291-41C6-B2B9-8422FC028DE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59411" y="1731617"/>
            <a:ext cx="2157058" cy="529096"/>
          </a:xfrm>
          <a:prstGeom prst="wedgeRoundRectCallout">
            <a:avLst>
              <a:gd name="adj1" fmla="val -28487"/>
              <a:gd name="adj2" fmla="val 79302"/>
              <a:gd name="adj3" fmla="val 16667"/>
            </a:avLst>
          </a:prstGeom>
          <a:noFill/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5" name="Text14">
            <a:extLst>
              <a:ext uri="{FF2B5EF4-FFF2-40B4-BE49-F238E27FC236}">
                <a16:creationId xmlns:a16="http://schemas.microsoft.com/office/drawing/2014/main" id="{A9E8F491-1094-4F57-A9DF-FDE96867BFF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983814" y="1811499"/>
            <a:ext cx="1108253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提升效率</a:t>
            </a:r>
          </a:p>
        </p:txBody>
      </p:sp>
      <p:sp>
        <p:nvSpPr>
          <p:cNvPr id="37" name="Text15">
            <a:extLst>
              <a:ext uri="{FF2B5EF4-FFF2-40B4-BE49-F238E27FC236}">
                <a16:creationId xmlns:a16="http://schemas.microsoft.com/office/drawing/2014/main" id="{144540FC-20D5-4BC3-A24D-4DF4F239CE6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>
            <a:off x="684821" y="2461456"/>
            <a:ext cx="2262345" cy="703184"/>
          </a:xfrm>
          <a:custGeom>
            <a:gdLst>
              <a:gd name="connsiteX0" fmla="*/ 0 w 2262345"/>
              <a:gd name="connsiteY0" fmla="*/ 88184 h 671433"/>
              <a:gd name="connsiteX1" fmla="*/ 88184 w 2262345"/>
              <a:gd name="connsiteY1" fmla="*/ 0 h 671433"/>
              <a:gd name="connsiteX2" fmla="*/ 377058 w 2262345"/>
              <a:gd name="connsiteY2" fmla="*/ 0 h 671433"/>
              <a:gd name="connsiteX3" fmla="*/ 377058 w 2262345"/>
              <a:gd name="connsiteY3" fmla="*/ 0 h 671433"/>
              <a:gd name="connsiteX4" fmla="*/ 942644 w 2262345"/>
              <a:gd name="connsiteY4" fmla="*/ 0 h 671433"/>
              <a:gd name="connsiteX5" fmla="*/ 2174161 w 2262345"/>
              <a:gd name="connsiteY5" fmla="*/ 0 h 671433"/>
              <a:gd name="connsiteX6" fmla="*/ 2262345 w 2262345"/>
              <a:gd name="connsiteY6" fmla="*/ 88184 h 671433"/>
              <a:gd name="connsiteX7" fmla="*/ 2262345 w 2262345"/>
              <a:gd name="connsiteY7" fmla="*/ 308639 h 671433"/>
              <a:gd name="connsiteX8" fmla="*/ 2262345 w 2262345"/>
              <a:gd name="connsiteY8" fmla="*/ 308639 h 671433"/>
              <a:gd name="connsiteX9" fmla="*/ 2262345 w 2262345"/>
              <a:gd name="connsiteY9" fmla="*/ 440913 h 671433"/>
              <a:gd name="connsiteX10" fmla="*/ 2262345 w 2262345"/>
              <a:gd name="connsiteY10" fmla="*/ 440912 h 671433"/>
              <a:gd name="connsiteX11" fmla="*/ 2174161 w 2262345"/>
              <a:gd name="connsiteY11" fmla="*/ 529096 h 671433"/>
              <a:gd name="connsiteX12" fmla="*/ 548944 w 2262345"/>
              <a:gd name="connsiteY12" fmla="*/ 529096 h 671433"/>
              <a:gd name="connsiteX13" fmla="*/ 269332 w 2262345"/>
              <a:gd name="connsiteY13" fmla="*/ 671433 h 671433"/>
              <a:gd name="connsiteX14" fmla="*/ 377058 w 2262345"/>
              <a:gd name="connsiteY14" fmla="*/ 529096 h 671433"/>
              <a:gd name="connsiteX15" fmla="*/ 88184 w 2262345"/>
              <a:gd name="connsiteY15" fmla="*/ 529096 h 671433"/>
              <a:gd name="connsiteX16" fmla="*/ 0 w 2262345"/>
              <a:gd name="connsiteY16" fmla="*/ 440912 h 671433"/>
              <a:gd name="connsiteX17" fmla="*/ 0 w 2262345"/>
              <a:gd name="connsiteY17" fmla="*/ 440913 h 671433"/>
              <a:gd name="connsiteX18" fmla="*/ 0 w 2262345"/>
              <a:gd name="connsiteY18" fmla="*/ 308639 h 671433"/>
              <a:gd name="connsiteX19" fmla="*/ 0 w 2262345"/>
              <a:gd name="connsiteY19" fmla="*/ 308639 h 671433"/>
              <a:gd name="connsiteX20" fmla="*/ 0 w 2262345"/>
              <a:gd name="connsiteY20" fmla="*/ 88184 h 671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62345" h="671433">
                <a:moveTo>
                  <a:pt x="0" y="88184"/>
                </a:moveTo>
                <a:cubicBezTo>
                  <a:pt x="0" y="39481"/>
                  <a:pt x="39481" y="0"/>
                  <a:pt x="88184" y="0"/>
                </a:cubicBezTo>
                <a:lnTo>
                  <a:pt x="377058" y="0"/>
                </a:lnTo>
                <a:lnTo>
                  <a:pt x="377058" y="0"/>
                </a:lnTo>
                <a:lnTo>
                  <a:pt x="942644" y="0"/>
                </a:lnTo>
                <a:lnTo>
                  <a:pt x="2174161" y="0"/>
                </a:lnTo>
                <a:cubicBezTo>
                  <a:pt x="2222864" y="0"/>
                  <a:pt x="2262345" y="39481"/>
                  <a:pt x="2262345" y="88184"/>
                </a:cubicBezTo>
                <a:lnTo>
                  <a:pt x="2262345" y="308639"/>
                </a:lnTo>
                <a:lnTo>
                  <a:pt x="2262345" y="308639"/>
                </a:lnTo>
                <a:lnTo>
                  <a:pt x="2262345" y="440913"/>
                </a:lnTo>
                <a:lnTo>
                  <a:pt x="2262345" y="440912"/>
                </a:lnTo>
                <a:cubicBezTo>
                  <a:pt x="2262345" y="489615"/>
                  <a:pt x="2222864" y="529096"/>
                  <a:pt x="2174161" y="529096"/>
                </a:cubicBezTo>
                <a:lnTo>
                  <a:pt x="548944" y="529096"/>
                </a:lnTo>
                <a:lnTo>
                  <a:pt x="269332" y="671433"/>
                </a:lnTo>
                <a:lnTo>
                  <a:pt x="377058" y="529096"/>
                </a:lnTo>
                <a:lnTo>
                  <a:pt x="88184" y="529096"/>
                </a:lnTo>
                <a:cubicBezTo>
                  <a:pt x="39481" y="529096"/>
                  <a:pt x="0" y="489615"/>
                  <a:pt x="0" y="440912"/>
                </a:cubicBezTo>
                <a:lnTo>
                  <a:pt x="0" y="440913"/>
                </a:lnTo>
                <a:lnTo>
                  <a:pt x="0" y="308639"/>
                </a:lnTo>
                <a:lnTo>
                  <a:pt x="0" y="308639"/>
                </a:lnTo>
                <a:lnTo>
                  <a:pt x="0" y="88184"/>
                </a:lnTo>
                <a:close/>
              </a:path>
            </a:pathLst>
          </a:custGeom>
          <a:solidFill>
            <a:schemeClr val="accent1"/>
          </a:solidFill>
          <a:ln>
            <a:gradFill>
              <a:gsLst>
                <a:gs pos="53000">
                  <a:srgbClr val="B1D7F9"/>
                </a:gs>
                <a:gs pos="3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等宽正黑" panose="02000603000000000000" pitchFamily="2" charset="-122"/>
              <a:ea typeface="文泉驿等宽正黑" panose="02000603000000000000" pitchFamily="2" charset="-122"/>
              <a:cs typeface="+mn-cs"/>
            </a:endParaRPr>
          </a:p>
        </p:txBody>
      </p:sp>
      <p:sp>
        <p:nvSpPr>
          <p:cNvPr id="3" name="Text16">
            <a:extLst>
              <a:ext uri="{FF2B5EF4-FFF2-40B4-BE49-F238E27FC236}">
                <a16:creationId xmlns:a16="http://schemas.microsoft.com/office/drawing/2014/main" id="{37E92AB4-9AF7-472E-8D95-E20FEB0D83D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261868" y="2590147"/>
            <a:ext cx="1108253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文泉驿微米黑" panose="020b0606030804020204" pitchFamily="34" charset="-122"/>
                <a:sym typeface="微软雅黑" panose="020b0503020204020204" pitchFamily="34" charset="-122"/>
              </a:rPr>
              <a:t>数字孪生</a:t>
            </a:r>
          </a:p>
        </p:txBody>
      </p:sp>
      <p:sp>
        <p:nvSpPr>
          <p:cNvPr id="24" name="Text17">
            <a:extLst>
              <a:ext uri="{FF2B5EF4-FFF2-40B4-BE49-F238E27FC236}">
                <a16:creationId xmlns:a16="http://schemas.microsoft.com/office/drawing/2014/main" id="{07AAF38B-BA35-45AD-99AC-6E37F126614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920913" y="2817790"/>
            <a:ext cx="6288522" cy="1569660"/>
          </a:xfrm>
          <a:prstGeom prst="rect">
            <a:avLst/>
          </a:prstGeom>
          <a:ln>
            <a:noFill/>
          </a:ln>
        </p:spPr>
        <p:txBody>
          <a:bodyPr wrap="square" rtlCol="0" anchor="ctr" anchorCtr="0">
            <a:normAutofit fontScale="92500" lnSpcReduction="10000"/>
          </a:bodyPr>
          <a:lstStyle>
            <a:defPPr>
              <a:defRPr lang="zh-CN"/>
            </a:defPPr>
            <a:lvl1pPr marL="0" algn="ctr" defTabSz="914400" rtl="0" eaLnBrk="1" latinLnBrk="0" hangingPunct="1">
              <a:defRPr sz="6600" kern="1200">
                <a:ln w="3175">
                  <a:solidFill>
                    <a:srgbClr val="00B0F0">
                      <a:alpha val="13000"/>
                    </a:srgbClr>
                  </a:solidFill>
                </a:ln>
                <a:solidFill>
                  <a:schemeClr val="bg1"/>
                </a:solidFill>
                <a:effectLst>
                  <a:reflection blurRad="50800" stA="52000" endPos="58000" dir="5400000" sy="-100000" algn="bl" rotWithShape="0"/>
                </a:effectLst>
                <a:latin typeface="造字工房俊雅（非商用）常规体" pitchFamily="2" charset="-122"/>
                <a:ea typeface="造字工房俊雅（非商用）常规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600" normalizeH="0" baseline="0" noProof="0">
                <a:ln w="3175">
                  <a:solidFill>
                    <a:srgbClr val="00B0F0">
                      <a:alpha val="5000"/>
                    </a:srgbClr>
                  </a:solidFill>
                </a:ln>
                <a:solidFill>
                  <a:schemeClr val="tx1"/>
                </a:solidFill>
                <a:effectLst>
                  <a:reflection blurRad="50800" stA="52000" endPos="580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MotionGo-</a:t>
            </a:r>
            <a:r>
              <a:rPr kumimoji="0" lang="zh-CN" altLang="en-US" sz="5400" b="1" i="0" u="none" strike="noStrike" kern="1200" cap="none" spc="600" normalizeH="0" baseline="0" noProof="0">
                <a:ln w="3175">
                  <a:solidFill>
                    <a:srgbClr val="00B0F0">
                      <a:alpha val="5000"/>
                    </a:srgbClr>
                  </a:solidFill>
                </a:ln>
                <a:solidFill>
                  <a:schemeClr val="tx1"/>
                </a:solidFill>
                <a:effectLst>
                  <a:reflection blurRad="50800" stA="52000" endPos="580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动画插件神器</a:t>
            </a:r>
          </a:p>
        </p:txBody>
      </p:sp>
      <p:sp>
        <p:nvSpPr>
          <p:cNvPr id="2" name="Text18">
            <a:extLst>
              <a:ext uri="{FF2B5EF4-FFF2-40B4-BE49-F238E27FC236}">
                <a16:creationId xmlns:a16="http://schemas.microsoft.com/office/drawing/2014/main" id="{E4ECF920-4DD4-D0CE-1845-3DA1A18C179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73975" y="238391"/>
            <a:ext cx="11669372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AI辅助生产决策制定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252632093"/>
      </p:ext>
    </p:ext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自动化调整生产参数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7CC7261E-5BF0-68C9-D8D0-8AD4A534A6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2751" y="2595711"/>
            <a:ext cx="5211012" cy="419368"/>
          </a:xfrm>
          <a:custGeom>
            <a:gdLst>
              <a:gd name="connsiteX0" fmla="*/ 0 w 5211012"/>
              <a:gd name="connsiteY0" fmla="*/ 0 h 419368"/>
              <a:gd name="connsiteX1" fmla="*/ 5211013 w 5211012"/>
              <a:gd name="connsiteY1" fmla="*/ 0 h 419368"/>
              <a:gd name="connsiteX2" fmla="*/ 5211013 w 5211012"/>
              <a:gd name="connsiteY2" fmla="*/ 419369 h 419368"/>
              <a:gd name="connsiteX3" fmla="*/ 0 w 5211012"/>
              <a:gd name="connsiteY3" fmla="*/ 419369 h 4193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012" h="419368">
                <a:moveTo>
                  <a:pt x="0" y="0"/>
                </a:moveTo>
                <a:lnTo>
                  <a:pt x="5211013" y="0"/>
                </a:lnTo>
                <a:lnTo>
                  <a:pt x="5211013" y="419369"/>
                </a:lnTo>
                <a:lnTo>
                  <a:pt x="0" y="419369"/>
                </a:lnTo>
                <a:close/>
              </a:path>
            </a:pathLst>
          </a:custGeom>
          <a:solidFill>
            <a:schemeClr val="accent1"/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397824FB-F329-45A5-ADBA-013D3DD000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2751" y="3299350"/>
            <a:ext cx="5211012" cy="2958574"/>
          </a:xfrm>
          <a:custGeom>
            <a:gdLst>
              <a:gd name="connsiteX0" fmla="*/ 0 w 5211012"/>
              <a:gd name="connsiteY0" fmla="*/ 0 h 1863920"/>
              <a:gd name="connsiteX1" fmla="*/ 5211013 w 5211012"/>
              <a:gd name="connsiteY1" fmla="*/ 0 h 1863920"/>
              <a:gd name="connsiteX2" fmla="*/ 5211013 w 5211012"/>
              <a:gd name="connsiteY2" fmla="*/ 1863920 h 1863920"/>
              <a:gd name="connsiteX3" fmla="*/ 0 w 5211012"/>
              <a:gd name="connsiteY3" fmla="*/ 1863920 h 18639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012" h="1863920">
                <a:moveTo>
                  <a:pt x="0" y="0"/>
                </a:moveTo>
                <a:lnTo>
                  <a:pt x="5211013" y="0"/>
                </a:lnTo>
                <a:lnTo>
                  <a:pt x="5211013" y="1863920"/>
                </a:lnTo>
                <a:lnTo>
                  <a:pt x="0" y="186392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4">
            <a:extLst>
              <a:ext uri="{FF2B5EF4-FFF2-40B4-BE49-F238E27FC236}">
                <a16:creationId xmlns:a16="http://schemas.microsoft.com/office/drawing/2014/main" id="{54093C24-0F38-B693-CACF-C60AB957651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41589" y="2929633"/>
            <a:ext cx="5211012" cy="3328291"/>
          </a:xfrm>
          <a:custGeom>
            <a:gdLst>
              <a:gd name="connsiteX0" fmla="*/ 0 w 5211012"/>
              <a:gd name="connsiteY0" fmla="*/ 0 h 2096844"/>
              <a:gd name="connsiteX1" fmla="*/ 5211012 w 5211012"/>
              <a:gd name="connsiteY1" fmla="*/ 0 h 2096844"/>
              <a:gd name="connsiteX2" fmla="*/ 5211012 w 5211012"/>
              <a:gd name="connsiteY2" fmla="*/ 2096845 h 2096844"/>
              <a:gd name="connsiteX3" fmla="*/ 0 w 5211012"/>
              <a:gd name="connsiteY3" fmla="*/ 2096845 h 20968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012" h="2096844">
                <a:moveTo>
                  <a:pt x="0" y="0"/>
                </a:moveTo>
                <a:lnTo>
                  <a:pt x="5211012" y="0"/>
                </a:lnTo>
                <a:lnTo>
                  <a:pt x="5211012" y="2096845"/>
                </a:lnTo>
                <a:lnTo>
                  <a:pt x="0" y="209684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3838C849-FCD6-FBB2-EF62-AC74627BC7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56442" y="2176343"/>
            <a:ext cx="5181307" cy="419368"/>
          </a:xfrm>
          <a:custGeom>
            <a:gdLst>
              <a:gd name="connsiteX0" fmla="*/ 4987698 w 5181307"/>
              <a:gd name="connsiteY0" fmla="*/ 419369 h 419368"/>
              <a:gd name="connsiteX1" fmla="*/ 0 w 5181307"/>
              <a:gd name="connsiteY1" fmla="*/ 419369 h 419368"/>
              <a:gd name="connsiteX2" fmla="*/ 0 w 5181307"/>
              <a:gd name="connsiteY2" fmla="*/ 0 h 419368"/>
              <a:gd name="connsiteX3" fmla="*/ 4987698 w 5181307"/>
              <a:gd name="connsiteY3" fmla="*/ 0 h 419368"/>
              <a:gd name="connsiteX4" fmla="*/ 5181308 w 5181307"/>
              <a:gd name="connsiteY4" fmla="*/ 209684 h 419368"/>
              <a:gd name="connsiteX5" fmla="*/ 4987698 w 5181307"/>
              <a:gd name="connsiteY5" fmla="*/ 419369 h 4193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1307" h="419368">
                <a:moveTo>
                  <a:pt x="4987698" y="419369"/>
                </a:moveTo>
                <a:lnTo>
                  <a:pt x="0" y="419369"/>
                </a:lnTo>
                <a:lnTo>
                  <a:pt x="0" y="0"/>
                </a:lnTo>
                <a:lnTo>
                  <a:pt x="4987698" y="0"/>
                </a:lnTo>
                <a:lnTo>
                  <a:pt x="5181308" y="209684"/>
                </a:lnTo>
                <a:lnTo>
                  <a:pt x="4987698" y="419369"/>
                </a:lnTo>
                <a:close/>
              </a:path>
            </a:pathLst>
          </a:custGeom>
          <a:solidFill>
            <a:schemeClr val="accent2"/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001EF6A-A85E-197B-6F3E-6C334748F55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43763" y="2176343"/>
            <a:ext cx="512678" cy="838737"/>
          </a:xfrm>
          <a:custGeom>
            <a:gdLst>
              <a:gd name="connsiteX0" fmla="*/ 0 w 512678"/>
              <a:gd name="connsiteY0" fmla="*/ 419369 h 838737"/>
              <a:gd name="connsiteX1" fmla="*/ 512679 w 512678"/>
              <a:gd name="connsiteY1" fmla="*/ 0 h 838737"/>
              <a:gd name="connsiteX2" fmla="*/ 512679 w 512678"/>
              <a:gd name="connsiteY2" fmla="*/ 419369 h 838737"/>
              <a:gd name="connsiteX3" fmla="*/ 0 w 512678"/>
              <a:gd name="connsiteY3" fmla="*/ 838738 h 838737"/>
              <a:gd name="connsiteX4" fmla="*/ 0 w 512678"/>
              <a:gd name="connsiteY4" fmla="*/ 419369 h 8387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678" h="838737">
                <a:moveTo>
                  <a:pt x="0" y="419369"/>
                </a:moveTo>
                <a:lnTo>
                  <a:pt x="512679" y="0"/>
                </a:lnTo>
                <a:lnTo>
                  <a:pt x="512679" y="419369"/>
                </a:lnTo>
                <a:lnTo>
                  <a:pt x="0" y="838738"/>
                </a:lnTo>
                <a:lnTo>
                  <a:pt x="0" y="419369"/>
                </a:lnTo>
                <a:close/>
              </a:path>
            </a:pathLst>
          </a:custGeom>
          <a:solidFill>
            <a:schemeClr val="accent3"/>
          </a:solidFill>
          <a:ln w="1746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Text6">
            <a:extLst>
              <a:ext uri="{FF2B5EF4-FFF2-40B4-BE49-F238E27FC236}">
                <a16:creationId xmlns:a16="http://schemas.microsoft.com/office/drawing/2014/main" id="{4A19337B-F43B-B074-F919-EEDE4B26453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5351" y="3299350"/>
            <a:ext cx="4657724" cy="28728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数字孪生技术通过实时模拟生产流程，优化生产参数，据Gartner研究，能提升制造业生产效率达20%。实时数据反馈助力自动化调整，实现智能化决策支持。</a:t>
            </a:r>
          </a:p>
        </p:txBody>
      </p:sp>
      <p:sp>
        <p:nvSpPr>
          <p:cNvPr id="19" name="Text7">
            <a:extLst>
              <a:ext uri="{FF2B5EF4-FFF2-40B4-BE49-F238E27FC236}">
                <a16:creationId xmlns:a16="http://schemas.microsoft.com/office/drawing/2014/main" id="{385BD4C4-CE13-6538-96A7-791B87E83FB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3908" y="2576287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数字孪生提升效率</a:t>
            </a:r>
          </a:p>
        </p:txBody>
      </p:sp>
      <p:sp>
        <p:nvSpPr>
          <p:cNvPr id="21" name="Text8">
            <a:extLst>
              <a:ext uri="{FF2B5EF4-FFF2-40B4-BE49-F238E27FC236}">
                <a16:creationId xmlns:a16="http://schemas.microsoft.com/office/drawing/2014/main" id="{CF1676AD-3C5A-8AE4-917C-B05A756B8D1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422746" y="2135335"/>
            <a:ext cx="3048699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减少故障停机时间</a:t>
            </a:r>
          </a:p>
        </p:txBody>
      </p:sp>
      <p:sp>
        <p:nvSpPr>
          <p:cNvPr id="22" name="Text9">
            <a:extLst>
              <a:ext uri="{FF2B5EF4-FFF2-40B4-BE49-F238E27FC236}">
                <a16:creationId xmlns:a16="http://schemas.microsoft.com/office/drawing/2014/main" id="{687442DD-ABF6-E065-952A-226CBDEB37F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618022" y="2929632"/>
            <a:ext cx="4657724" cy="32425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数字孪生技术预测设备故障，提前调整生产参数，据麦肯锡分析，可减少制造业故障停机时间15%。实时数据优化确保生产流程连续，增强智能化决策效能。</a:t>
            </a:r>
          </a:p>
        </p:txBody>
      </p:sp>
      <p:sp>
        <p:nvSpPr>
          <p:cNvPr id="23" name="Text10">
            <a:extLst>
              <a:ext uri="{FF2B5EF4-FFF2-40B4-BE49-F238E27FC236}">
                <a16:creationId xmlns:a16="http://schemas.microsoft.com/office/drawing/2014/main" id="{9D847705-65EC-0E02-FEB9-437176157DD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2814007" y="1652598"/>
            <a:ext cx="848500" cy="848500"/>
          </a:xfrm>
          <a:prstGeom prst="ellipse">
            <a:avLst/>
          </a:prstGeom>
          <a:solidFill>
            <a:schemeClr val="accent1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5" name="Text11">
            <a:extLst>
              <a:ext uri="{FF2B5EF4-FFF2-40B4-BE49-F238E27FC236}">
                <a16:creationId xmlns:a16="http://schemas.microsoft.com/office/drawing/2014/main" id="{6CFE9198-AC54-A7A8-FAFE-6EC18B634AE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flipH="1">
            <a:off x="8522634" y="1242119"/>
            <a:ext cx="848500" cy="848500"/>
          </a:xfrm>
          <a:prstGeom prst="ellipse">
            <a:avLst/>
          </a:prstGeom>
          <a:solidFill>
            <a:schemeClr val="accent2"/>
          </a:solidFill>
        </p:spPr>
        <p:txBody>
          <a:bodyPr wrap="none" lIns="108000" tIns="108000" rIns="108000" bIns="108000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defRPr kumimoji="1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2" name="Text12">
            <a:extLst>
              <a:ext uri="{FF2B5EF4-FFF2-40B4-BE49-F238E27FC236}">
                <a16:creationId xmlns:a16="http://schemas.microsoft.com/office/drawing/2014/main" id="{B528E4E4-8F73-A436-5BC7-D937E72BA13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863164" y="1784461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01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  <p:sp>
        <p:nvSpPr>
          <p:cNvPr id="3" name="Text13">
            <a:extLst>
              <a:ext uri="{FF2B5EF4-FFF2-40B4-BE49-F238E27FC236}">
                <a16:creationId xmlns:a16="http://schemas.microsoft.com/office/drawing/2014/main" id="{5122E7DD-ACD7-4D85-4685-EABECF8D4D2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571791" y="1373982"/>
            <a:ext cx="750187" cy="584775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anose="02000000000000000000" pitchFamily="2" charset="0"/>
              </a:rPr>
              <a:t>02</a:t>
            </a:r>
            <a:endParaRPr lang="zh-CN" altLang="en-US" sz="32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" panose="02000000000000000000" pitchFamily="2" charset="0"/>
            </a:endParaRPr>
          </a:p>
        </p:txBody>
      </p:sp>
    </p:spTree>
    <p:custDataLst>
      <p:custData r:id="rId17"/>
      <p:tags r:id="rId18"/>
    </p:custDataLst>
    <p:extLst>
      <p:ext uri="{BB962C8B-B14F-4D97-AF65-F5344CB8AC3E}">
        <p14:creationId val="114576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>
          <a:xfrm>
            <a:off x="9076143" y="-660165"/>
            <a:ext cx="3115857" cy="3095054"/>
          </a:xfrm>
          <a:custGeom>
            <a:gdLst>
              <a:gd name="connsiteX0" fmla="*/ 1459489 w 2456506"/>
              <a:gd name="connsiteY0" fmla="*/ 693 h 2440105"/>
              <a:gd name="connsiteX1" fmla="*/ 1440085 w 2456506"/>
              <a:gd name="connsiteY1" fmla="*/ 20097 h 2440105"/>
              <a:gd name="connsiteX2" fmla="*/ 1449094 w 2456506"/>
              <a:gd name="connsiteY2" fmla="*/ 36499 h 2440105"/>
              <a:gd name="connsiteX3" fmla="*/ 1396656 w 2456506"/>
              <a:gd name="connsiteY3" fmla="*/ 127284 h 2440105"/>
              <a:gd name="connsiteX4" fmla="*/ 1393422 w 2456506"/>
              <a:gd name="connsiteY4" fmla="*/ 126591 h 2440105"/>
              <a:gd name="connsiteX5" fmla="*/ 1385799 w 2456506"/>
              <a:gd name="connsiteY5" fmla="*/ 133521 h 2440105"/>
              <a:gd name="connsiteX6" fmla="*/ 1268910 w 2456506"/>
              <a:gd name="connsiteY6" fmla="*/ 133521 h 2440105"/>
              <a:gd name="connsiteX7" fmla="*/ 1261287 w 2456506"/>
              <a:gd name="connsiteY7" fmla="*/ 126591 h 2440105"/>
              <a:gd name="connsiteX8" fmla="*/ 1253664 w 2456506"/>
              <a:gd name="connsiteY8" fmla="*/ 134214 h 2440105"/>
              <a:gd name="connsiteX9" fmla="*/ 1256898 w 2456506"/>
              <a:gd name="connsiteY9" fmla="*/ 140451 h 2440105"/>
              <a:gd name="connsiteX10" fmla="*/ 1198454 w 2456506"/>
              <a:gd name="connsiteY10" fmla="*/ 241631 h 2440105"/>
              <a:gd name="connsiteX11" fmla="*/ 1195451 w 2456506"/>
              <a:gd name="connsiteY11" fmla="*/ 240938 h 2440105"/>
              <a:gd name="connsiteX12" fmla="*/ 1187827 w 2456506"/>
              <a:gd name="connsiteY12" fmla="*/ 247868 h 2440105"/>
              <a:gd name="connsiteX13" fmla="*/ 1070939 w 2456506"/>
              <a:gd name="connsiteY13" fmla="*/ 247868 h 2440105"/>
              <a:gd name="connsiteX14" fmla="*/ 1068860 w 2456506"/>
              <a:gd name="connsiteY14" fmla="*/ 243248 h 2440105"/>
              <a:gd name="connsiteX15" fmla="*/ 1063547 w 2456506"/>
              <a:gd name="connsiteY15" fmla="*/ 240938 h 2440105"/>
              <a:gd name="connsiteX16" fmla="*/ 1060313 w 2456506"/>
              <a:gd name="connsiteY16" fmla="*/ 241631 h 2440105"/>
              <a:gd name="connsiteX17" fmla="*/ 1008336 w 2456506"/>
              <a:gd name="connsiteY17" fmla="*/ 151539 h 2440105"/>
              <a:gd name="connsiteX18" fmla="*/ 1017808 w 2456506"/>
              <a:gd name="connsiteY18" fmla="*/ 134907 h 2440105"/>
              <a:gd name="connsiteX19" fmla="*/ 998403 w 2456506"/>
              <a:gd name="connsiteY19" fmla="*/ 115502 h 2440105"/>
              <a:gd name="connsiteX20" fmla="*/ 978999 w 2456506"/>
              <a:gd name="connsiteY20" fmla="*/ 133752 h 2440105"/>
              <a:gd name="connsiteX21" fmla="*/ 873199 w 2456506"/>
              <a:gd name="connsiteY21" fmla="*/ 133752 h 2440105"/>
              <a:gd name="connsiteX22" fmla="*/ 865575 w 2456506"/>
              <a:gd name="connsiteY22" fmla="*/ 126822 h 2440105"/>
              <a:gd name="connsiteX23" fmla="*/ 857952 w 2456506"/>
              <a:gd name="connsiteY23" fmla="*/ 134445 h 2440105"/>
              <a:gd name="connsiteX24" fmla="*/ 861186 w 2456506"/>
              <a:gd name="connsiteY24" fmla="*/ 140682 h 2440105"/>
              <a:gd name="connsiteX25" fmla="*/ 802742 w 2456506"/>
              <a:gd name="connsiteY25" fmla="*/ 241862 h 2440105"/>
              <a:gd name="connsiteX26" fmla="*/ 799739 w 2456506"/>
              <a:gd name="connsiteY26" fmla="*/ 241169 h 2440105"/>
              <a:gd name="connsiteX27" fmla="*/ 792116 w 2456506"/>
              <a:gd name="connsiteY27" fmla="*/ 248792 h 2440105"/>
              <a:gd name="connsiteX28" fmla="*/ 799739 w 2456506"/>
              <a:gd name="connsiteY28" fmla="*/ 256415 h 2440105"/>
              <a:gd name="connsiteX29" fmla="*/ 802742 w 2456506"/>
              <a:gd name="connsiteY29" fmla="*/ 255722 h 2440105"/>
              <a:gd name="connsiteX30" fmla="*/ 861186 w 2456506"/>
              <a:gd name="connsiteY30" fmla="*/ 356903 h 2440105"/>
              <a:gd name="connsiteX31" fmla="*/ 857952 w 2456506"/>
              <a:gd name="connsiteY31" fmla="*/ 363140 h 2440105"/>
              <a:gd name="connsiteX32" fmla="*/ 861186 w 2456506"/>
              <a:gd name="connsiteY32" fmla="*/ 369377 h 2440105"/>
              <a:gd name="connsiteX33" fmla="*/ 802742 w 2456506"/>
              <a:gd name="connsiteY33" fmla="*/ 470557 h 2440105"/>
              <a:gd name="connsiteX34" fmla="*/ 799739 w 2456506"/>
              <a:gd name="connsiteY34" fmla="*/ 469864 h 2440105"/>
              <a:gd name="connsiteX35" fmla="*/ 792578 w 2456506"/>
              <a:gd name="connsiteY35" fmla="*/ 475177 h 2440105"/>
              <a:gd name="connsiteX36" fmla="*/ 792347 w 2456506"/>
              <a:gd name="connsiteY36" fmla="*/ 476794 h 2440105"/>
              <a:gd name="connsiteX37" fmla="*/ 675458 w 2456506"/>
              <a:gd name="connsiteY37" fmla="*/ 476794 h 2440105"/>
              <a:gd name="connsiteX38" fmla="*/ 667835 w 2456506"/>
              <a:gd name="connsiteY38" fmla="*/ 469864 h 2440105"/>
              <a:gd name="connsiteX39" fmla="*/ 660212 w 2456506"/>
              <a:gd name="connsiteY39" fmla="*/ 477487 h 2440105"/>
              <a:gd name="connsiteX40" fmla="*/ 663446 w 2456506"/>
              <a:gd name="connsiteY40" fmla="*/ 483724 h 2440105"/>
              <a:gd name="connsiteX41" fmla="*/ 605002 w 2456506"/>
              <a:gd name="connsiteY41" fmla="*/ 584905 h 2440105"/>
              <a:gd name="connsiteX42" fmla="*/ 601768 w 2456506"/>
              <a:gd name="connsiteY42" fmla="*/ 584212 h 2440105"/>
              <a:gd name="connsiteX43" fmla="*/ 594145 w 2456506"/>
              <a:gd name="connsiteY43" fmla="*/ 591142 h 2440105"/>
              <a:gd name="connsiteX44" fmla="*/ 477256 w 2456506"/>
              <a:gd name="connsiteY44" fmla="*/ 591142 h 2440105"/>
              <a:gd name="connsiteX45" fmla="*/ 474946 w 2456506"/>
              <a:gd name="connsiteY45" fmla="*/ 586522 h 2440105"/>
              <a:gd name="connsiteX46" fmla="*/ 469633 w 2456506"/>
              <a:gd name="connsiteY46" fmla="*/ 584212 h 2440105"/>
              <a:gd name="connsiteX47" fmla="*/ 466399 w 2456506"/>
              <a:gd name="connsiteY47" fmla="*/ 584905 h 2440105"/>
              <a:gd name="connsiteX48" fmla="*/ 407955 w 2456506"/>
              <a:gd name="connsiteY48" fmla="*/ 483724 h 2440105"/>
              <a:gd name="connsiteX49" fmla="*/ 411189 w 2456506"/>
              <a:gd name="connsiteY49" fmla="*/ 477487 h 2440105"/>
              <a:gd name="connsiteX50" fmla="*/ 403566 w 2456506"/>
              <a:gd name="connsiteY50" fmla="*/ 469864 h 2440105"/>
              <a:gd name="connsiteX51" fmla="*/ 395942 w 2456506"/>
              <a:gd name="connsiteY51" fmla="*/ 476794 h 2440105"/>
              <a:gd name="connsiteX52" fmla="*/ 291528 w 2456506"/>
              <a:gd name="connsiteY52" fmla="*/ 476794 h 2440105"/>
              <a:gd name="connsiteX53" fmla="*/ 272124 w 2456506"/>
              <a:gd name="connsiteY53" fmla="*/ 458545 h 2440105"/>
              <a:gd name="connsiteX54" fmla="*/ 252719 w 2456506"/>
              <a:gd name="connsiteY54" fmla="*/ 477949 h 2440105"/>
              <a:gd name="connsiteX55" fmla="*/ 261267 w 2456506"/>
              <a:gd name="connsiteY55" fmla="*/ 494120 h 2440105"/>
              <a:gd name="connsiteX56" fmla="*/ 208828 w 2456506"/>
              <a:gd name="connsiteY56" fmla="*/ 584905 h 2440105"/>
              <a:gd name="connsiteX57" fmla="*/ 205825 w 2456506"/>
              <a:gd name="connsiteY57" fmla="*/ 584212 h 2440105"/>
              <a:gd name="connsiteX58" fmla="*/ 198202 w 2456506"/>
              <a:gd name="connsiteY58" fmla="*/ 591835 h 2440105"/>
              <a:gd name="connsiteX59" fmla="*/ 205825 w 2456506"/>
              <a:gd name="connsiteY59" fmla="*/ 599458 h 2440105"/>
              <a:gd name="connsiteX60" fmla="*/ 208828 w 2456506"/>
              <a:gd name="connsiteY60" fmla="*/ 598765 h 2440105"/>
              <a:gd name="connsiteX61" fmla="*/ 267273 w 2456506"/>
              <a:gd name="connsiteY61" fmla="*/ 699945 h 2440105"/>
              <a:gd name="connsiteX62" fmla="*/ 264039 w 2456506"/>
              <a:gd name="connsiteY62" fmla="*/ 706182 h 2440105"/>
              <a:gd name="connsiteX63" fmla="*/ 267273 w 2456506"/>
              <a:gd name="connsiteY63" fmla="*/ 712419 h 2440105"/>
              <a:gd name="connsiteX64" fmla="*/ 208828 w 2456506"/>
              <a:gd name="connsiteY64" fmla="*/ 813599 h 2440105"/>
              <a:gd name="connsiteX65" fmla="*/ 205825 w 2456506"/>
              <a:gd name="connsiteY65" fmla="*/ 812906 h 2440105"/>
              <a:gd name="connsiteX66" fmla="*/ 198202 w 2456506"/>
              <a:gd name="connsiteY66" fmla="*/ 820530 h 2440105"/>
              <a:gd name="connsiteX67" fmla="*/ 205825 w 2456506"/>
              <a:gd name="connsiteY67" fmla="*/ 828153 h 2440105"/>
              <a:gd name="connsiteX68" fmla="*/ 208828 w 2456506"/>
              <a:gd name="connsiteY68" fmla="*/ 827460 h 2440105"/>
              <a:gd name="connsiteX69" fmla="*/ 267273 w 2456506"/>
              <a:gd name="connsiteY69" fmla="*/ 928640 h 2440105"/>
              <a:gd name="connsiteX70" fmla="*/ 264039 w 2456506"/>
              <a:gd name="connsiteY70" fmla="*/ 934877 h 2440105"/>
              <a:gd name="connsiteX71" fmla="*/ 271662 w 2456506"/>
              <a:gd name="connsiteY71" fmla="*/ 942500 h 2440105"/>
              <a:gd name="connsiteX72" fmla="*/ 279285 w 2456506"/>
              <a:gd name="connsiteY72" fmla="*/ 935570 h 2440105"/>
              <a:gd name="connsiteX73" fmla="*/ 396173 w 2456506"/>
              <a:gd name="connsiteY73" fmla="*/ 935570 h 2440105"/>
              <a:gd name="connsiteX74" fmla="*/ 403797 w 2456506"/>
              <a:gd name="connsiteY74" fmla="*/ 942500 h 2440105"/>
              <a:gd name="connsiteX75" fmla="*/ 407031 w 2456506"/>
              <a:gd name="connsiteY75" fmla="*/ 941807 h 2440105"/>
              <a:gd name="connsiteX76" fmla="*/ 465475 w 2456506"/>
              <a:gd name="connsiteY76" fmla="*/ 1042987 h 2440105"/>
              <a:gd name="connsiteX77" fmla="*/ 462241 w 2456506"/>
              <a:gd name="connsiteY77" fmla="*/ 1049224 h 2440105"/>
              <a:gd name="connsiteX78" fmla="*/ 465475 w 2456506"/>
              <a:gd name="connsiteY78" fmla="*/ 1055462 h 2440105"/>
              <a:gd name="connsiteX79" fmla="*/ 407031 w 2456506"/>
              <a:gd name="connsiteY79" fmla="*/ 1156642 h 2440105"/>
              <a:gd name="connsiteX80" fmla="*/ 404028 w 2456506"/>
              <a:gd name="connsiteY80" fmla="*/ 1155949 h 2440105"/>
              <a:gd name="connsiteX81" fmla="*/ 399870 w 2456506"/>
              <a:gd name="connsiteY81" fmla="*/ 1157335 h 2440105"/>
              <a:gd name="connsiteX82" fmla="*/ 396404 w 2456506"/>
              <a:gd name="connsiteY82" fmla="*/ 1162879 h 2440105"/>
              <a:gd name="connsiteX83" fmla="*/ 279747 w 2456506"/>
              <a:gd name="connsiteY83" fmla="*/ 1162879 h 2440105"/>
              <a:gd name="connsiteX84" fmla="*/ 272124 w 2456506"/>
              <a:gd name="connsiteY84" fmla="*/ 1155949 h 2440105"/>
              <a:gd name="connsiteX85" fmla="*/ 264501 w 2456506"/>
              <a:gd name="connsiteY85" fmla="*/ 1163572 h 2440105"/>
              <a:gd name="connsiteX86" fmla="*/ 267735 w 2456506"/>
              <a:gd name="connsiteY86" fmla="*/ 1169809 h 2440105"/>
              <a:gd name="connsiteX87" fmla="*/ 215297 w 2456506"/>
              <a:gd name="connsiteY87" fmla="*/ 1260594 h 2440105"/>
              <a:gd name="connsiteX88" fmla="*/ 206287 w 2456506"/>
              <a:gd name="connsiteY88" fmla="*/ 1258284 h 2440105"/>
              <a:gd name="connsiteX89" fmla="*/ 186883 w 2456506"/>
              <a:gd name="connsiteY89" fmla="*/ 1276995 h 2440105"/>
              <a:gd name="connsiteX90" fmla="*/ 81314 w 2456506"/>
              <a:gd name="connsiteY90" fmla="*/ 1276995 h 2440105"/>
              <a:gd name="connsiteX91" fmla="*/ 73691 w 2456506"/>
              <a:gd name="connsiteY91" fmla="*/ 1270065 h 2440105"/>
              <a:gd name="connsiteX92" fmla="*/ 66067 w 2456506"/>
              <a:gd name="connsiteY92" fmla="*/ 1277688 h 2440105"/>
              <a:gd name="connsiteX93" fmla="*/ 69301 w 2456506"/>
              <a:gd name="connsiteY93" fmla="*/ 1283925 h 2440105"/>
              <a:gd name="connsiteX94" fmla="*/ 10857 w 2456506"/>
              <a:gd name="connsiteY94" fmla="*/ 1384413 h 2440105"/>
              <a:gd name="connsiteX95" fmla="*/ 7623 w 2456506"/>
              <a:gd name="connsiteY95" fmla="*/ 1383720 h 2440105"/>
              <a:gd name="connsiteX96" fmla="*/ 0 w 2456506"/>
              <a:gd name="connsiteY96" fmla="*/ 1391343 h 2440105"/>
              <a:gd name="connsiteX97" fmla="*/ 7623 w 2456506"/>
              <a:gd name="connsiteY97" fmla="*/ 1398966 h 2440105"/>
              <a:gd name="connsiteX98" fmla="*/ 10857 w 2456506"/>
              <a:gd name="connsiteY98" fmla="*/ 1398273 h 2440105"/>
              <a:gd name="connsiteX99" fmla="*/ 69301 w 2456506"/>
              <a:gd name="connsiteY99" fmla="*/ 1499453 h 2440105"/>
              <a:gd name="connsiteX100" fmla="*/ 66067 w 2456506"/>
              <a:gd name="connsiteY100" fmla="*/ 1505690 h 2440105"/>
              <a:gd name="connsiteX101" fmla="*/ 73691 w 2456506"/>
              <a:gd name="connsiteY101" fmla="*/ 1513313 h 2440105"/>
              <a:gd name="connsiteX102" fmla="*/ 81314 w 2456506"/>
              <a:gd name="connsiteY102" fmla="*/ 1506383 h 2440105"/>
              <a:gd name="connsiteX103" fmla="*/ 198202 w 2456506"/>
              <a:gd name="connsiteY103" fmla="*/ 1506383 h 2440105"/>
              <a:gd name="connsiteX104" fmla="*/ 205825 w 2456506"/>
              <a:gd name="connsiteY104" fmla="*/ 1513313 h 2440105"/>
              <a:gd name="connsiteX105" fmla="*/ 209059 w 2456506"/>
              <a:gd name="connsiteY105" fmla="*/ 1512620 h 2440105"/>
              <a:gd name="connsiteX106" fmla="*/ 267504 w 2456506"/>
              <a:gd name="connsiteY106" fmla="*/ 1613801 h 2440105"/>
              <a:gd name="connsiteX107" fmla="*/ 264270 w 2456506"/>
              <a:gd name="connsiteY107" fmla="*/ 1620038 h 2440105"/>
              <a:gd name="connsiteX108" fmla="*/ 271893 w 2456506"/>
              <a:gd name="connsiteY108" fmla="*/ 1627661 h 2440105"/>
              <a:gd name="connsiteX109" fmla="*/ 279516 w 2456506"/>
              <a:gd name="connsiteY109" fmla="*/ 1620731 h 2440105"/>
              <a:gd name="connsiteX110" fmla="*/ 384623 w 2456506"/>
              <a:gd name="connsiteY110" fmla="*/ 1620731 h 2440105"/>
              <a:gd name="connsiteX111" fmla="*/ 404028 w 2456506"/>
              <a:gd name="connsiteY111" fmla="*/ 1639211 h 2440105"/>
              <a:gd name="connsiteX112" fmla="*/ 413037 w 2456506"/>
              <a:gd name="connsiteY112" fmla="*/ 1637132 h 2440105"/>
              <a:gd name="connsiteX113" fmla="*/ 465706 w 2456506"/>
              <a:gd name="connsiteY113" fmla="*/ 1728148 h 2440105"/>
              <a:gd name="connsiteX114" fmla="*/ 462472 w 2456506"/>
              <a:gd name="connsiteY114" fmla="*/ 1734385 h 2440105"/>
              <a:gd name="connsiteX115" fmla="*/ 465706 w 2456506"/>
              <a:gd name="connsiteY115" fmla="*/ 1740622 h 2440105"/>
              <a:gd name="connsiteX116" fmla="*/ 407262 w 2456506"/>
              <a:gd name="connsiteY116" fmla="*/ 1841802 h 2440105"/>
              <a:gd name="connsiteX117" fmla="*/ 404028 w 2456506"/>
              <a:gd name="connsiteY117" fmla="*/ 1841109 h 2440105"/>
              <a:gd name="connsiteX118" fmla="*/ 396404 w 2456506"/>
              <a:gd name="connsiteY118" fmla="*/ 1848733 h 2440105"/>
              <a:gd name="connsiteX119" fmla="*/ 404028 w 2456506"/>
              <a:gd name="connsiteY119" fmla="*/ 1856356 h 2440105"/>
              <a:gd name="connsiteX120" fmla="*/ 407262 w 2456506"/>
              <a:gd name="connsiteY120" fmla="*/ 1855663 h 2440105"/>
              <a:gd name="connsiteX121" fmla="*/ 459931 w 2456506"/>
              <a:gd name="connsiteY121" fmla="*/ 1947141 h 2440105"/>
              <a:gd name="connsiteX122" fmla="*/ 451153 w 2456506"/>
              <a:gd name="connsiteY122" fmla="*/ 1963542 h 2440105"/>
              <a:gd name="connsiteX123" fmla="*/ 470557 w 2456506"/>
              <a:gd name="connsiteY123" fmla="*/ 1982946 h 2440105"/>
              <a:gd name="connsiteX124" fmla="*/ 489961 w 2456506"/>
              <a:gd name="connsiteY124" fmla="*/ 1964004 h 2440105"/>
              <a:gd name="connsiteX125" fmla="*/ 594376 w 2456506"/>
              <a:gd name="connsiteY125" fmla="*/ 1964004 h 2440105"/>
              <a:gd name="connsiteX126" fmla="*/ 601999 w 2456506"/>
              <a:gd name="connsiteY126" fmla="*/ 1970934 h 2440105"/>
              <a:gd name="connsiteX127" fmla="*/ 609622 w 2456506"/>
              <a:gd name="connsiteY127" fmla="*/ 1963311 h 2440105"/>
              <a:gd name="connsiteX128" fmla="*/ 606388 w 2456506"/>
              <a:gd name="connsiteY128" fmla="*/ 1957074 h 2440105"/>
              <a:gd name="connsiteX129" fmla="*/ 664832 w 2456506"/>
              <a:gd name="connsiteY129" fmla="*/ 1855894 h 2440105"/>
              <a:gd name="connsiteX130" fmla="*/ 668066 w 2456506"/>
              <a:gd name="connsiteY130" fmla="*/ 1856587 h 2440105"/>
              <a:gd name="connsiteX131" fmla="*/ 675689 w 2456506"/>
              <a:gd name="connsiteY131" fmla="*/ 1849657 h 2440105"/>
              <a:gd name="connsiteX132" fmla="*/ 792578 w 2456506"/>
              <a:gd name="connsiteY132" fmla="*/ 1849657 h 2440105"/>
              <a:gd name="connsiteX133" fmla="*/ 793040 w 2456506"/>
              <a:gd name="connsiteY133" fmla="*/ 1851736 h 2440105"/>
              <a:gd name="connsiteX134" fmla="*/ 799970 w 2456506"/>
              <a:gd name="connsiteY134" fmla="*/ 1856356 h 2440105"/>
              <a:gd name="connsiteX135" fmla="*/ 803204 w 2456506"/>
              <a:gd name="connsiteY135" fmla="*/ 1855663 h 2440105"/>
              <a:gd name="connsiteX136" fmla="*/ 861648 w 2456506"/>
              <a:gd name="connsiteY136" fmla="*/ 1956843 h 2440105"/>
              <a:gd name="connsiteX137" fmla="*/ 858414 w 2456506"/>
              <a:gd name="connsiteY137" fmla="*/ 1963080 h 2440105"/>
              <a:gd name="connsiteX138" fmla="*/ 866037 w 2456506"/>
              <a:gd name="connsiteY138" fmla="*/ 1970703 h 2440105"/>
              <a:gd name="connsiteX139" fmla="*/ 873661 w 2456506"/>
              <a:gd name="connsiteY139" fmla="*/ 1963773 h 2440105"/>
              <a:gd name="connsiteX140" fmla="*/ 990549 w 2456506"/>
              <a:gd name="connsiteY140" fmla="*/ 1963773 h 2440105"/>
              <a:gd name="connsiteX141" fmla="*/ 997248 w 2456506"/>
              <a:gd name="connsiteY141" fmla="*/ 1970472 h 2440105"/>
              <a:gd name="connsiteX142" fmla="*/ 997941 w 2456506"/>
              <a:gd name="connsiteY142" fmla="*/ 1970472 h 2440105"/>
              <a:gd name="connsiteX143" fmla="*/ 998634 w 2456506"/>
              <a:gd name="connsiteY143" fmla="*/ 1970472 h 2440105"/>
              <a:gd name="connsiteX144" fmla="*/ 1000944 w 2456506"/>
              <a:gd name="connsiteY144" fmla="*/ 1969779 h 2440105"/>
              <a:gd name="connsiteX145" fmla="*/ 1053382 w 2456506"/>
              <a:gd name="connsiteY145" fmla="*/ 2060795 h 2440105"/>
              <a:gd name="connsiteX146" fmla="*/ 1044142 w 2456506"/>
              <a:gd name="connsiteY146" fmla="*/ 2077196 h 2440105"/>
              <a:gd name="connsiteX147" fmla="*/ 1053152 w 2456506"/>
              <a:gd name="connsiteY147" fmla="*/ 2093598 h 2440105"/>
              <a:gd name="connsiteX148" fmla="*/ 1000713 w 2456506"/>
              <a:gd name="connsiteY148" fmla="*/ 2184383 h 2440105"/>
              <a:gd name="connsiteX149" fmla="*/ 997479 w 2456506"/>
              <a:gd name="connsiteY149" fmla="*/ 2183690 h 2440105"/>
              <a:gd name="connsiteX150" fmla="*/ 989856 w 2456506"/>
              <a:gd name="connsiteY150" fmla="*/ 2191313 h 2440105"/>
              <a:gd name="connsiteX151" fmla="*/ 997479 w 2456506"/>
              <a:gd name="connsiteY151" fmla="*/ 2198936 h 2440105"/>
              <a:gd name="connsiteX152" fmla="*/ 1000713 w 2456506"/>
              <a:gd name="connsiteY152" fmla="*/ 2198243 h 2440105"/>
              <a:gd name="connsiteX153" fmla="*/ 1059158 w 2456506"/>
              <a:gd name="connsiteY153" fmla="*/ 2299423 h 2440105"/>
              <a:gd name="connsiteX154" fmla="*/ 1055924 w 2456506"/>
              <a:gd name="connsiteY154" fmla="*/ 2305660 h 2440105"/>
              <a:gd name="connsiteX155" fmla="*/ 1063547 w 2456506"/>
              <a:gd name="connsiteY155" fmla="*/ 2313283 h 2440105"/>
              <a:gd name="connsiteX156" fmla="*/ 1071170 w 2456506"/>
              <a:gd name="connsiteY156" fmla="*/ 2306353 h 2440105"/>
              <a:gd name="connsiteX157" fmla="*/ 1188058 w 2456506"/>
              <a:gd name="connsiteY157" fmla="*/ 2306353 h 2440105"/>
              <a:gd name="connsiteX158" fmla="*/ 1195682 w 2456506"/>
              <a:gd name="connsiteY158" fmla="*/ 2313283 h 2440105"/>
              <a:gd name="connsiteX159" fmla="*/ 1198685 w 2456506"/>
              <a:gd name="connsiteY159" fmla="*/ 2312591 h 2440105"/>
              <a:gd name="connsiteX160" fmla="*/ 1251585 w 2456506"/>
              <a:gd name="connsiteY160" fmla="*/ 2404299 h 2440105"/>
              <a:gd name="connsiteX161" fmla="*/ 1242345 w 2456506"/>
              <a:gd name="connsiteY161" fmla="*/ 2420701 h 2440105"/>
              <a:gd name="connsiteX162" fmla="*/ 1261749 w 2456506"/>
              <a:gd name="connsiteY162" fmla="*/ 2440105 h 2440105"/>
              <a:gd name="connsiteX163" fmla="*/ 1281153 w 2456506"/>
              <a:gd name="connsiteY163" fmla="*/ 2420701 h 2440105"/>
              <a:gd name="connsiteX164" fmla="*/ 1281153 w 2456506"/>
              <a:gd name="connsiteY164" fmla="*/ 2420701 h 2440105"/>
              <a:gd name="connsiteX165" fmla="*/ 1385799 w 2456506"/>
              <a:gd name="connsiteY165" fmla="*/ 2420701 h 2440105"/>
              <a:gd name="connsiteX166" fmla="*/ 1393422 w 2456506"/>
              <a:gd name="connsiteY166" fmla="*/ 2427631 h 2440105"/>
              <a:gd name="connsiteX167" fmla="*/ 1401045 w 2456506"/>
              <a:gd name="connsiteY167" fmla="*/ 2420008 h 2440105"/>
              <a:gd name="connsiteX168" fmla="*/ 1397811 w 2456506"/>
              <a:gd name="connsiteY168" fmla="*/ 2413771 h 2440105"/>
              <a:gd name="connsiteX169" fmla="*/ 1456255 w 2456506"/>
              <a:gd name="connsiteY169" fmla="*/ 2312591 h 2440105"/>
              <a:gd name="connsiteX170" fmla="*/ 1459489 w 2456506"/>
              <a:gd name="connsiteY170" fmla="*/ 2313283 h 2440105"/>
              <a:gd name="connsiteX171" fmla="*/ 1467112 w 2456506"/>
              <a:gd name="connsiteY171" fmla="*/ 2305660 h 2440105"/>
              <a:gd name="connsiteX172" fmla="*/ 1459489 w 2456506"/>
              <a:gd name="connsiteY172" fmla="*/ 2298037 h 2440105"/>
              <a:gd name="connsiteX173" fmla="*/ 1456255 w 2456506"/>
              <a:gd name="connsiteY173" fmla="*/ 2298730 h 2440105"/>
              <a:gd name="connsiteX174" fmla="*/ 1397811 w 2456506"/>
              <a:gd name="connsiteY174" fmla="*/ 2197550 h 2440105"/>
              <a:gd name="connsiteX175" fmla="*/ 1401045 w 2456506"/>
              <a:gd name="connsiteY175" fmla="*/ 2191313 h 2440105"/>
              <a:gd name="connsiteX176" fmla="*/ 1397811 w 2456506"/>
              <a:gd name="connsiteY176" fmla="*/ 2185076 h 2440105"/>
              <a:gd name="connsiteX177" fmla="*/ 1450249 w 2456506"/>
              <a:gd name="connsiteY177" fmla="*/ 2094060 h 2440105"/>
              <a:gd name="connsiteX178" fmla="*/ 1459489 w 2456506"/>
              <a:gd name="connsiteY178" fmla="*/ 2096370 h 2440105"/>
              <a:gd name="connsiteX179" fmla="*/ 1478894 w 2456506"/>
              <a:gd name="connsiteY179" fmla="*/ 2076965 h 2440105"/>
              <a:gd name="connsiteX180" fmla="*/ 1459489 w 2456506"/>
              <a:gd name="connsiteY180" fmla="*/ 2057561 h 2440105"/>
              <a:gd name="connsiteX181" fmla="*/ 1450249 w 2456506"/>
              <a:gd name="connsiteY181" fmla="*/ 2059871 h 2440105"/>
              <a:gd name="connsiteX182" fmla="*/ 1397580 w 2456506"/>
              <a:gd name="connsiteY182" fmla="*/ 1968855 h 2440105"/>
              <a:gd name="connsiteX183" fmla="*/ 1400814 w 2456506"/>
              <a:gd name="connsiteY183" fmla="*/ 1962618 h 2440105"/>
              <a:gd name="connsiteX184" fmla="*/ 1399890 w 2456506"/>
              <a:gd name="connsiteY184" fmla="*/ 1958922 h 2440105"/>
              <a:gd name="connsiteX185" fmla="*/ 1397580 w 2456506"/>
              <a:gd name="connsiteY185" fmla="*/ 1956381 h 2440105"/>
              <a:gd name="connsiteX186" fmla="*/ 1456024 w 2456506"/>
              <a:gd name="connsiteY186" fmla="*/ 1855201 h 2440105"/>
              <a:gd name="connsiteX187" fmla="*/ 1459258 w 2456506"/>
              <a:gd name="connsiteY187" fmla="*/ 1855894 h 2440105"/>
              <a:gd name="connsiteX188" fmla="*/ 1466881 w 2456506"/>
              <a:gd name="connsiteY188" fmla="*/ 1848964 h 2440105"/>
              <a:gd name="connsiteX189" fmla="*/ 1571757 w 2456506"/>
              <a:gd name="connsiteY189" fmla="*/ 1848964 h 2440105"/>
              <a:gd name="connsiteX190" fmla="*/ 1591162 w 2456506"/>
              <a:gd name="connsiteY190" fmla="*/ 1867906 h 2440105"/>
              <a:gd name="connsiteX191" fmla="*/ 1600171 w 2456506"/>
              <a:gd name="connsiteY191" fmla="*/ 1865596 h 2440105"/>
              <a:gd name="connsiteX192" fmla="*/ 1652609 w 2456506"/>
              <a:gd name="connsiteY192" fmla="*/ 1956381 h 2440105"/>
              <a:gd name="connsiteX193" fmla="*/ 1649375 w 2456506"/>
              <a:gd name="connsiteY193" fmla="*/ 1962618 h 2440105"/>
              <a:gd name="connsiteX194" fmla="*/ 1656998 w 2456506"/>
              <a:gd name="connsiteY194" fmla="*/ 1970241 h 2440105"/>
              <a:gd name="connsiteX195" fmla="*/ 1664622 w 2456506"/>
              <a:gd name="connsiteY195" fmla="*/ 1963311 h 2440105"/>
              <a:gd name="connsiteX196" fmla="*/ 1781510 w 2456506"/>
              <a:gd name="connsiteY196" fmla="*/ 1963311 h 2440105"/>
              <a:gd name="connsiteX197" fmla="*/ 1789133 w 2456506"/>
              <a:gd name="connsiteY197" fmla="*/ 1970241 h 2440105"/>
              <a:gd name="connsiteX198" fmla="*/ 1792367 w 2456506"/>
              <a:gd name="connsiteY198" fmla="*/ 1969548 h 2440105"/>
              <a:gd name="connsiteX199" fmla="*/ 1850811 w 2456506"/>
              <a:gd name="connsiteY199" fmla="*/ 2070728 h 2440105"/>
              <a:gd name="connsiteX200" fmla="*/ 1847577 w 2456506"/>
              <a:gd name="connsiteY200" fmla="*/ 2076965 h 2440105"/>
              <a:gd name="connsiteX201" fmla="*/ 1855201 w 2456506"/>
              <a:gd name="connsiteY201" fmla="*/ 2084589 h 2440105"/>
              <a:gd name="connsiteX202" fmla="*/ 1862824 w 2456506"/>
              <a:gd name="connsiteY202" fmla="*/ 2077658 h 2440105"/>
              <a:gd name="connsiteX203" fmla="*/ 1969548 w 2456506"/>
              <a:gd name="connsiteY203" fmla="*/ 2077658 h 2440105"/>
              <a:gd name="connsiteX204" fmla="*/ 1988952 w 2456506"/>
              <a:gd name="connsiteY204" fmla="*/ 2096832 h 2440105"/>
              <a:gd name="connsiteX205" fmla="*/ 2008357 w 2456506"/>
              <a:gd name="connsiteY205" fmla="*/ 2077427 h 2440105"/>
              <a:gd name="connsiteX206" fmla="*/ 1997731 w 2456506"/>
              <a:gd name="connsiteY206" fmla="*/ 2060102 h 2440105"/>
              <a:gd name="connsiteX207" fmla="*/ 2049938 w 2456506"/>
              <a:gd name="connsiteY207" fmla="*/ 1969548 h 2440105"/>
              <a:gd name="connsiteX208" fmla="*/ 2052941 w 2456506"/>
              <a:gd name="connsiteY208" fmla="*/ 1970241 h 2440105"/>
              <a:gd name="connsiteX209" fmla="*/ 2060564 w 2456506"/>
              <a:gd name="connsiteY209" fmla="*/ 1962618 h 2440105"/>
              <a:gd name="connsiteX210" fmla="*/ 2052941 w 2456506"/>
              <a:gd name="connsiteY210" fmla="*/ 1954995 h 2440105"/>
              <a:gd name="connsiteX211" fmla="*/ 2049938 w 2456506"/>
              <a:gd name="connsiteY211" fmla="*/ 1955688 h 2440105"/>
              <a:gd name="connsiteX212" fmla="*/ 1991493 w 2456506"/>
              <a:gd name="connsiteY212" fmla="*/ 1854508 h 2440105"/>
              <a:gd name="connsiteX213" fmla="*/ 1994727 w 2456506"/>
              <a:gd name="connsiteY213" fmla="*/ 1848271 h 2440105"/>
              <a:gd name="connsiteX214" fmla="*/ 1994727 w 2456506"/>
              <a:gd name="connsiteY214" fmla="*/ 1848271 h 2440105"/>
              <a:gd name="connsiteX215" fmla="*/ 1991493 w 2456506"/>
              <a:gd name="connsiteY215" fmla="*/ 1842033 h 2440105"/>
              <a:gd name="connsiteX216" fmla="*/ 2049938 w 2456506"/>
              <a:gd name="connsiteY216" fmla="*/ 1740853 h 2440105"/>
              <a:gd name="connsiteX217" fmla="*/ 2049938 w 2456506"/>
              <a:gd name="connsiteY217" fmla="*/ 1740853 h 2440105"/>
              <a:gd name="connsiteX218" fmla="*/ 2052941 w 2456506"/>
              <a:gd name="connsiteY218" fmla="*/ 1741546 h 2440105"/>
              <a:gd name="connsiteX219" fmla="*/ 2060564 w 2456506"/>
              <a:gd name="connsiteY219" fmla="*/ 1734616 h 2440105"/>
              <a:gd name="connsiteX220" fmla="*/ 2166133 w 2456506"/>
              <a:gd name="connsiteY220" fmla="*/ 1734616 h 2440105"/>
              <a:gd name="connsiteX221" fmla="*/ 2185538 w 2456506"/>
              <a:gd name="connsiteY221" fmla="*/ 1753558 h 2440105"/>
              <a:gd name="connsiteX222" fmla="*/ 2204942 w 2456506"/>
              <a:gd name="connsiteY222" fmla="*/ 1734154 h 2440105"/>
              <a:gd name="connsiteX223" fmla="*/ 2195240 w 2456506"/>
              <a:gd name="connsiteY223" fmla="*/ 1717291 h 2440105"/>
              <a:gd name="connsiteX224" fmla="*/ 2247678 w 2456506"/>
              <a:gd name="connsiteY224" fmla="*/ 1626506 h 2440105"/>
              <a:gd name="connsiteX225" fmla="*/ 2250912 w 2456506"/>
              <a:gd name="connsiteY225" fmla="*/ 1627199 h 2440105"/>
              <a:gd name="connsiteX226" fmla="*/ 2258535 w 2456506"/>
              <a:gd name="connsiteY226" fmla="*/ 1620269 h 2440105"/>
              <a:gd name="connsiteX227" fmla="*/ 2375424 w 2456506"/>
              <a:gd name="connsiteY227" fmla="*/ 1620269 h 2440105"/>
              <a:gd name="connsiteX228" fmla="*/ 2383047 w 2456506"/>
              <a:gd name="connsiteY228" fmla="*/ 1627199 h 2440105"/>
              <a:gd name="connsiteX229" fmla="*/ 2390670 w 2456506"/>
              <a:gd name="connsiteY229" fmla="*/ 1619576 h 2440105"/>
              <a:gd name="connsiteX230" fmla="*/ 2387436 w 2456506"/>
              <a:gd name="connsiteY230" fmla="*/ 1613338 h 2440105"/>
              <a:gd name="connsiteX231" fmla="*/ 2445880 w 2456506"/>
              <a:gd name="connsiteY231" fmla="*/ 1512158 h 2440105"/>
              <a:gd name="connsiteX232" fmla="*/ 2448883 w 2456506"/>
              <a:gd name="connsiteY232" fmla="*/ 1512851 h 2440105"/>
              <a:gd name="connsiteX233" fmla="*/ 2456506 w 2456506"/>
              <a:gd name="connsiteY233" fmla="*/ 1505228 h 2440105"/>
              <a:gd name="connsiteX234" fmla="*/ 2448883 w 2456506"/>
              <a:gd name="connsiteY234" fmla="*/ 1497605 h 2440105"/>
              <a:gd name="connsiteX235" fmla="*/ 2445880 w 2456506"/>
              <a:gd name="connsiteY235" fmla="*/ 1498298 h 2440105"/>
              <a:gd name="connsiteX236" fmla="*/ 2393442 w 2456506"/>
              <a:gd name="connsiteY236" fmla="*/ 1407513 h 2440105"/>
              <a:gd name="connsiteX237" fmla="*/ 2402682 w 2456506"/>
              <a:gd name="connsiteY237" fmla="*/ 1390881 h 2440105"/>
              <a:gd name="connsiteX238" fmla="*/ 2383278 w 2456506"/>
              <a:gd name="connsiteY238" fmla="*/ 1371476 h 2440105"/>
              <a:gd name="connsiteX239" fmla="*/ 2363873 w 2456506"/>
              <a:gd name="connsiteY239" fmla="*/ 1390188 h 2440105"/>
              <a:gd name="connsiteX240" fmla="*/ 2258535 w 2456506"/>
              <a:gd name="connsiteY240" fmla="*/ 1390188 h 2440105"/>
              <a:gd name="connsiteX241" fmla="*/ 2257611 w 2456506"/>
              <a:gd name="connsiteY241" fmla="*/ 1387185 h 2440105"/>
              <a:gd name="connsiteX242" fmla="*/ 2251143 w 2456506"/>
              <a:gd name="connsiteY242" fmla="*/ 1383489 h 2440105"/>
              <a:gd name="connsiteX243" fmla="*/ 2247909 w 2456506"/>
              <a:gd name="connsiteY243" fmla="*/ 1384182 h 2440105"/>
              <a:gd name="connsiteX244" fmla="*/ 2189465 w 2456506"/>
              <a:gd name="connsiteY244" fmla="*/ 1283001 h 2440105"/>
              <a:gd name="connsiteX245" fmla="*/ 2192699 w 2456506"/>
              <a:gd name="connsiteY245" fmla="*/ 1276764 h 2440105"/>
              <a:gd name="connsiteX246" fmla="*/ 2185076 w 2456506"/>
              <a:gd name="connsiteY246" fmla="*/ 1269141 h 2440105"/>
              <a:gd name="connsiteX247" fmla="*/ 2177452 w 2456506"/>
              <a:gd name="connsiteY247" fmla="*/ 1276071 h 2440105"/>
              <a:gd name="connsiteX248" fmla="*/ 2060564 w 2456506"/>
              <a:gd name="connsiteY248" fmla="*/ 1276071 h 2440105"/>
              <a:gd name="connsiteX249" fmla="*/ 2058485 w 2456506"/>
              <a:gd name="connsiteY249" fmla="*/ 1271451 h 2440105"/>
              <a:gd name="connsiteX250" fmla="*/ 2053172 w 2456506"/>
              <a:gd name="connsiteY250" fmla="*/ 1269141 h 2440105"/>
              <a:gd name="connsiteX251" fmla="*/ 2050169 w 2456506"/>
              <a:gd name="connsiteY251" fmla="*/ 1269834 h 2440105"/>
              <a:gd name="connsiteX252" fmla="*/ 1991724 w 2456506"/>
              <a:gd name="connsiteY252" fmla="*/ 1168654 h 2440105"/>
              <a:gd name="connsiteX253" fmla="*/ 1994958 w 2456506"/>
              <a:gd name="connsiteY253" fmla="*/ 1162417 h 2440105"/>
              <a:gd name="connsiteX254" fmla="*/ 1994034 w 2456506"/>
              <a:gd name="connsiteY254" fmla="*/ 1158721 h 2440105"/>
              <a:gd name="connsiteX255" fmla="*/ 1991724 w 2456506"/>
              <a:gd name="connsiteY255" fmla="*/ 1156180 h 2440105"/>
              <a:gd name="connsiteX256" fmla="*/ 2044394 w 2456506"/>
              <a:gd name="connsiteY256" fmla="*/ 1065164 h 2440105"/>
              <a:gd name="connsiteX257" fmla="*/ 2052941 w 2456506"/>
              <a:gd name="connsiteY257" fmla="*/ 1067243 h 2440105"/>
              <a:gd name="connsiteX258" fmla="*/ 2072345 w 2456506"/>
              <a:gd name="connsiteY258" fmla="*/ 1047838 h 2440105"/>
              <a:gd name="connsiteX259" fmla="*/ 2052941 w 2456506"/>
              <a:gd name="connsiteY259" fmla="*/ 1028434 h 2440105"/>
              <a:gd name="connsiteX260" fmla="*/ 2043932 w 2456506"/>
              <a:gd name="connsiteY260" fmla="*/ 1030513 h 2440105"/>
              <a:gd name="connsiteX261" fmla="*/ 1991724 w 2456506"/>
              <a:gd name="connsiteY261" fmla="*/ 940190 h 2440105"/>
              <a:gd name="connsiteX262" fmla="*/ 1994958 w 2456506"/>
              <a:gd name="connsiteY262" fmla="*/ 933953 h 2440105"/>
              <a:gd name="connsiteX263" fmla="*/ 1994034 w 2456506"/>
              <a:gd name="connsiteY263" fmla="*/ 930257 h 2440105"/>
              <a:gd name="connsiteX264" fmla="*/ 1991724 w 2456506"/>
              <a:gd name="connsiteY264" fmla="*/ 927716 h 2440105"/>
              <a:gd name="connsiteX265" fmla="*/ 2050169 w 2456506"/>
              <a:gd name="connsiteY265" fmla="*/ 826536 h 2440105"/>
              <a:gd name="connsiteX266" fmla="*/ 2053172 w 2456506"/>
              <a:gd name="connsiteY266" fmla="*/ 827229 h 2440105"/>
              <a:gd name="connsiteX267" fmla="*/ 2060795 w 2456506"/>
              <a:gd name="connsiteY267" fmla="*/ 820299 h 2440105"/>
              <a:gd name="connsiteX268" fmla="*/ 2177684 w 2456506"/>
              <a:gd name="connsiteY268" fmla="*/ 820299 h 2440105"/>
              <a:gd name="connsiteX269" fmla="*/ 2185307 w 2456506"/>
              <a:gd name="connsiteY269" fmla="*/ 827229 h 2440105"/>
              <a:gd name="connsiteX270" fmla="*/ 2192930 w 2456506"/>
              <a:gd name="connsiteY270" fmla="*/ 819606 h 2440105"/>
              <a:gd name="connsiteX271" fmla="*/ 2189696 w 2456506"/>
              <a:gd name="connsiteY271" fmla="*/ 813368 h 2440105"/>
              <a:gd name="connsiteX272" fmla="*/ 2242134 w 2456506"/>
              <a:gd name="connsiteY272" fmla="*/ 722352 h 2440105"/>
              <a:gd name="connsiteX273" fmla="*/ 2250912 w 2456506"/>
              <a:gd name="connsiteY273" fmla="*/ 724431 h 2440105"/>
              <a:gd name="connsiteX274" fmla="*/ 2270316 w 2456506"/>
              <a:gd name="connsiteY274" fmla="*/ 705027 h 2440105"/>
              <a:gd name="connsiteX275" fmla="*/ 2250912 w 2456506"/>
              <a:gd name="connsiteY275" fmla="*/ 685623 h 2440105"/>
              <a:gd name="connsiteX276" fmla="*/ 2241903 w 2456506"/>
              <a:gd name="connsiteY276" fmla="*/ 687933 h 2440105"/>
              <a:gd name="connsiteX277" fmla="*/ 2189465 w 2456506"/>
              <a:gd name="connsiteY277" fmla="*/ 597379 h 2440105"/>
              <a:gd name="connsiteX278" fmla="*/ 2192699 w 2456506"/>
              <a:gd name="connsiteY278" fmla="*/ 591142 h 2440105"/>
              <a:gd name="connsiteX279" fmla="*/ 2185076 w 2456506"/>
              <a:gd name="connsiteY279" fmla="*/ 583518 h 2440105"/>
              <a:gd name="connsiteX280" fmla="*/ 2177452 w 2456506"/>
              <a:gd name="connsiteY280" fmla="*/ 590449 h 2440105"/>
              <a:gd name="connsiteX281" fmla="*/ 2060564 w 2456506"/>
              <a:gd name="connsiteY281" fmla="*/ 590449 h 2440105"/>
              <a:gd name="connsiteX282" fmla="*/ 2058485 w 2456506"/>
              <a:gd name="connsiteY282" fmla="*/ 585829 h 2440105"/>
              <a:gd name="connsiteX283" fmla="*/ 2053172 w 2456506"/>
              <a:gd name="connsiteY283" fmla="*/ 583518 h 2440105"/>
              <a:gd name="connsiteX284" fmla="*/ 2050169 w 2456506"/>
              <a:gd name="connsiteY284" fmla="*/ 584212 h 2440105"/>
              <a:gd name="connsiteX285" fmla="*/ 1991724 w 2456506"/>
              <a:gd name="connsiteY285" fmla="*/ 483031 h 2440105"/>
              <a:gd name="connsiteX286" fmla="*/ 1994958 w 2456506"/>
              <a:gd name="connsiteY286" fmla="*/ 476794 h 2440105"/>
              <a:gd name="connsiteX287" fmla="*/ 1987335 w 2456506"/>
              <a:gd name="connsiteY287" fmla="*/ 469171 h 2440105"/>
              <a:gd name="connsiteX288" fmla="*/ 1979712 w 2456506"/>
              <a:gd name="connsiteY288" fmla="*/ 476101 h 2440105"/>
              <a:gd name="connsiteX289" fmla="*/ 1875067 w 2456506"/>
              <a:gd name="connsiteY289" fmla="*/ 476101 h 2440105"/>
              <a:gd name="connsiteX290" fmla="*/ 1855663 w 2456506"/>
              <a:gd name="connsiteY290" fmla="*/ 457621 h 2440105"/>
              <a:gd name="connsiteX291" fmla="*/ 1836258 w 2456506"/>
              <a:gd name="connsiteY291" fmla="*/ 477025 h 2440105"/>
              <a:gd name="connsiteX292" fmla="*/ 1845036 w 2456506"/>
              <a:gd name="connsiteY292" fmla="*/ 493196 h 2440105"/>
              <a:gd name="connsiteX293" fmla="*/ 1792598 w 2456506"/>
              <a:gd name="connsiteY293" fmla="*/ 583980 h 2440105"/>
              <a:gd name="connsiteX294" fmla="*/ 1789364 w 2456506"/>
              <a:gd name="connsiteY294" fmla="*/ 583287 h 2440105"/>
              <a:gd name="connsiteX295" fmla="*/ 1781741 w 2456506"/>
              <a:gd name="connsiteY295" fmla="*/ 590218 h 2440105"/>
              <a:gd name="connsiteX296" fmla="*/ 1664852 w 2456506"/>
              <a:gd name="connsiteY296" fmla="*/ 590218 h 2440105"/>
              <a:gd name="connsiteX297" fmla="*/ 1662773 w 2456506"/>
              <a:gd name="connsiteY297" fmla="*/ 585598 h 2440105"/>
              <a:gd name="connsiteX298" fmla="*/ 1657460 w 2456506"/>
              <a:gd name="connsiteY298" fmla="*/ 583287 h 2440105"/>
              <a:gd name="connsiteX299" fmla="*/ 1654457 w 2456506"/>
              <a:gd name="connsiteY299" fmla="*/ 583980 h 2440105"/>
              <a:gd name="connsiteX300" fmla="*/ 1596013 w 2456506"/>
              <a:gd name="connsiteY300" fmla="*/ 482800 h 2440105"/>
              <a:gd name="connsiteX301" fmla="*/ 1598323 w 2456506"/>
              <a:gd name="connsiteY301" fmla="*/ 480259 h 2440105"/>
              <a:gd name="connsiteX302" fmla="*/ 1599247 w 2456506"/>
              <a:gd name="connsiteY302" fmla="*/ 476563 h 2440105"/>
              <a:gd name="connsiteX303" fmla="*/ 1596013 w 2456506"/>
              <a:gd name="connsiteY303" fmla="*/ 470326 h 2440105"/>
              <a:gd name="connsiteX304" fmla="*/ 1654457 w 2456506"/>
              <a:gd name="connsiteY304" fmla="*/ 369146 h 2440105"/>
              <a:gd name="connsiteX305" fmla="*/ 1657460 w 2456506"/>
              <a:gd name="connsiteY305" fmla="*/ 369839 h 2440105"/>
              <a:gd name="connsiteX306" fmla="*/ 1665084 w 2456506"/>
              <a:gd name="connsiteY306" fmla="*/ 362216 h 2440105"/>
              <a:gd name="connsiteX307" fmla="*/ 1657460 w 2456506"/>
              <a:gd name="connsiteY307" fmla="*/ 354593 h 2440105"/>
              <a:gd name="connsiteX308" fmla="*/ 1654457 w 2456506"/>
              <a:gd name="connsiteY308" fmla="*/ 355286 h 2440105"/>
              <a:gd name="connsiteX309" fmla="*/ 1596013 w 2456506"/>
              <a:gd name="connsiteY309" fmla="*/ 254105 h 2440105"/>
              <a:gd name="connsiteX310" fmla="*/ 1599247 w 2456506"/>
              <a:gd name="connsiteY310" fmla="*/ 247868 h 2440105"/>
              <a:gd name="connsiteX311" fmla="*/ 1598554 w 2456506"/>
              <a:gd name="connsiteY311" fmla="*/ 244865 h 2440105"/>
              <a:gd name="connsiteX312" fmla="*/ 1596013 w 2456506"/>
              <a:gd name="connsiteY312" fmla="*/ 241631 h 2440105"/>
              <a:gd name="connsiteX313" fmla="*/ 1654457 w 2456506"/>
              <a:gd name="connsiteY313" fmla="*/ 140451 h 2440105"/>
              <a:gd name="connsiteX314" fmla="*/ 1657691 w 2456506"/>
              <a:gd name="connsiteY314" fmla="*/ 141144 h 2440105"/>
              <a:gd name="connsiteX315" fmla="*/ 1665315 w 2456506"/>
              <a:gd name="connsiteY315" fmla="*/ 133521 h 2440105"/>
              <a:gd name="connsiteX316" fmla="*/ 1657691 w 2456506"/>
              <a:gd name="connsiteY316" fmla="*/ 125898 h 2440105"/>
              <a:gd name="connsiteX317" fmla="*/ 1654457 w 2456506"/>
              <a:gd name="connsiteY317" fmla="*/ 126591 h 2440105"/>
              <a:gd name="connsiteX318" fmla="*/ 1596013 w 2456506"/>
              <a:gd name="connsiteY318" fmla="*/ 25411 h 2440105"/>
              <a:gd name="connsiteX319" fmla="*/ 1599247 w 2456506"/>
              <a:gd name="connsiteY319" fmla="*/ 19173 h 2440105"/>
              <a:gd name="connsiteX320" fmla="*/ 1591624 w 2456506"/>
              <a:gd name="connsiteY320" fmla="*/ 11550 h 2440105"/>
              <a:gd name="connsiteX321" fmla="*/ 1584001 w 2456506"/>
              <a:gd name="connsiteY321" fmla="*/ 18480 h 2440105"/>
              <a:gd name="connsiteX322" fmla="*/ 1479124 w 2456506"/>
              <a:gd name="connsiteY322" fmla="*/ 18480 h 2440105"/>
              <a:gd name="connsiteX323" fmla="*/ 1459720 w 2456506"/>
              <a:gd name="connsiteY323" fmla="*/ 0 h 2440105"/>
              <a:gd name="connsiteX324" fmla="*/ 873199 w 2456506"/>
              <a:gd name="connsiteY324" fmla="*/ 361985 h 2440105"/>
              <a:gd name="connsiteX325" fmla="*/ 865575 w 2456506"/>
              <a:gd name="connsiteY325" fmla="*/ 355055 h 2440105"/>
              <a:gd name="connsiteX326" fmla="*/ 865575 w 2456506"/>
              <a:gd name="connsiteY326" fmla="*/ 355055 h 2440105"/>
              <a:gd name="connsiteX327" fmla="*/ 862341 w 2456506"/>
              <a:gd name="connsiteY327" fmla="*/ 355748 h 2440105"/>
              <a:gd name="connsiteX328" fmla="*/ 803897 w 2456506"/>
              <a:gd name="connsiteY328" fmla="*/ 254567 h 2440105"/>
              <a:gd name="connsiteX329" fmla="*/ 807131 w 2456506"/>
              <a:gd name="connsiteY329" fmla="*/ 248330 h 2440105"/>
              <a:gd name="connsiteX330" fmla="*/ 803897 w 2456506"/>
              <a:gd name="connsiteY330" fmla="*/ 242093 h 2440105"/>
              <a:gd name="connsiteX331" fmla="*/ 862341 w 2456506"/>
              <a:gd name="connsiteY331" fmla="*/ 140913 h 2440105"/>
              <a:gd name="connsiteX332" fmla="*/ 865575 w 2456506"/>
              <a:gd name="connsiteY332" fmla="*/ 141606 h 2440105"/>
              <a:gd name="connsiteX333" fmla="*/ 873199 w 2456506"/>
              <a:gd name="connsiteY333" fmla="*/ 134676 h 2440105"/>
              <a:gd name="connsiteX334" fmla="*/ 978999 w 2456506"/>
              <a:gd name="connsiteY334" fmla="*/ 134676 h 2440105"/>
              <a:gd name="connsiteX335" fmla="*/ 998403 w 2456506"/>
              <a:gd name="connsiteY335" fmla="*/ 153849 h 2440105"/>
              <a:gd name="connsiteX336" fmla="*/ 1006951 w 2456506"/>
              <a:gd name="connsiteY336" fmla="*/ 151770 h 2440105"/>
              <a:gd name="connsiteX337" fmla="*/ 1058927 w 2456506"/>
              <a:gd name="connsiteY337" fmla="*/ 242093 h 2440105"/>
              <a:gd name="connsiteX338" fmla="*/ 1055693 w 2456506"/>
              <a:gd name="connsiteY338" fmla="*/ 248330 h 2440105"/>
              <a:gd name="connsiteX339" fmla="*/ 1058465 w 2456506"/>
              <a:gd name="connsiteY339" fmla="*/ 254105 h 2440105"/>
              <a:gd name="connsiteX340" fmla="*/ 1058927 w 2456506"/>
              <a:gd name="connsiteY340" fmla="*/ 254336 h 2440105"/>
              <a:gd name="connsiteX341" fmla="*/ 1000482 w 2456506"/>
              <a:gd name="connsiteY341" fmla="*/ 355517 h 2440105"/>
              <a:gd name="connsiteX342" fmla="*/ 997479 w 2456506"/>
              <a:gd name="connsiteY342" fmla="*/ 354824 h 2440105"/>
              <a:gd name="connsiteX343" fmla="*/ 989856 w 2456506"/>
              <a:gd name="connsiteY343" fmla="*/ 361754 h 2440105"/>
              <a:gd name="connsiteX344" fmla="*/ 872968 w 2456506"/>
              <a:gd name="connsiteY344" fmla="*/ 361754 h 2440105"/>
              <a:gd name="connsiteX345" fmla="*/ 1002099 w 2456506"/>
              <a:gd name="connsiteY345" fmla="*/ 356672 h 2440105"/>
              <a:gd name="connsiteX346" fmla="*/ 1060544 w 2456506"/>
              <a:gd name="connsiteY346" fmla="*/ 255491 h 2440105"/>
              <a:gd name="connsiteX347" fmla="*/ 1063778 w 2456506"/>
              <a:gd name="connsiteY347" fmla="*/ 256184 h 2440105"/>
              <a:gd name="connsiteX348" fmla="*/ 1071401 w 2456506"/>
              <a:gd name="connsiteY348" fmla="*/ 249254 h 2440105"/>
              <a:gd name="connsiteX349" fmla="*/ 1188289 w 2456506"/>
              <a:gd name="connsiteY349" fmla="*/ 249254 h 2440105"/>
              <a:gd name="connsiteX350" fmla="*/ 1190368 w 2456506"/>
              <a:gd name="connsiteY350" fmla="*/ 253874 h 2440105"/>
              <a:gd name="connsiteX351" fmla="*/ 1195682 w 2456506"/>
              <a:gd name="connsiteY351" fmla="*/ 256184 h 2440105"/>
              <a:gd name="connsiteX352" fmla="*/ 1198685 w 2456506"/>
              <a:gd name="connsiteY352" fmla="*/ 255491 h 2440105"/>
              <a:gd name="connsiteX353" fmla="*/ 1257129 w 2456506"/>
              <a:gd name="connsiteY353" fmla="*/ 356672 h 2440105"/>
              <a:gd name="connsiteX354" fmla="*/ 1253895 w 2456506"/>
              <a:gd name="connsiteY354" fmla="*/ 362909 h 2440105"/>
              <a:gd name="connsiteX355" fmla="*/ 1257129 w 2456506"/>
              <a:gd name="connsiteY355" fmla="*/ 369146 h 2440105"/>
              <a:gd name="connsiteX356" fmla="*/ 1204460 w 2456506"/>
              <a:gd name="connsiteY356" fmla="*/ 460393 h 2440105"/>
              <a:gd name="connsiteX357" fmla="*/ 1195682 w 2456506"/>
              <a:gd name="connsiteY357" fmla="*/ 458314 h 2440105"/>
              <a:gd name="connsiteX358" fmla="*/ 1176277 w 2456506"/>
              <a:gd name="connsiteY358" fmla="*/ 476563 h 2440105"/>
              <a:gd name="connsiteX359" fmla="*/ 1071170 w 2456506"/>
              <a:gd name="connsiteY359" fmla="*/ 476563 h 2440105"/>
              <a:gd name="connsiteX360" fmla="*/ 1070246 w 2456506"/>
              <a:gd name="connsiteY360" fmla="*/ 473791 h 2440105"/>
              <a:gd name="connsiteX361" fmla="*/ 1063547 w 2456506"/>
              <a:gd name="connsiteY361" fmla="*/ 469864 h 2440105"/>
              <a:gd name="connsiteX362" fmla="*/ 1060544 w 2456506"/>
              <a:gd name="connsiteY362" fmla="*/ 470557 h 2440105"/>
              <a:gd name="connsiteX363" fmla="*/ 1002099 w 2456506"/>
              <a:gd name="connsiteY363" fmla="*/ 369377 h 2440105"/>
              <a:gd name="connsiteX364" fmla="*/ 1005333 w 2456506"/>
              <a:gd name="connsiteY364" fmla="*/ 363140 h 2440105"/>
              <a:gd name="connsiteX365" fmla="*/ 1002099 w 2456506"/>
              <a:gd name="connsiteY365" fmla="*/ 356903 h 2440105"/>
              <a:gd name="connsiteX366" fmla="*/ 1396656 w 2456506"/>
              <a:gd name="connsiteY366" fmla="*/ 598303 h 2440105"/>
              <a:gd name="connsiteX367" fmla="*/ 1455100 w 2456506"/>
              <a:gd name="connsiteY367" fmla="*/ 699483 h 2440105"/>
              <a:gd name="connsiteX368" fmla="*/ 1452790 w 2456506"/>
              <a:gd name="connsiteY368" fmla="*/ 702024 h 2440105"/>
              <a:gd name="connsiteX369" fmla="*/ 1451866 w 2456506"/>
              <a:gd name="connsiteY369" fmla="*/ 705720 h 2440105"/>
              <a:gd name="connsiteX370" fmla="*/ 1455100 w 2456506"/>
              <a:gd name="connsiteY370" fmla="*/ 711957 h 2440105"/>
              <a:gd name="connsiteX371" fmla="*/ 1396656 w 2456506"/>
              <a:gd name="connsiteY371" fmla="*/ 813137 h 2440105"/>
              <a:gd name="connsiteX372" fmla="*/ 1393653 w 2456506"/>
              <a:gd name="connsiteY372" fmla="*/ 812444 h 2440105"/>
              <a:gd name="connsiteX373" fmla="*/ 1386723 w 2456506"/>
              <a:gd name="connsiteY373" fmla="*/ 817064 h 2440105"/>
              <a:gd name="connsiteX374" fmla="*/ 1386261 w 2456506"/>
              <a:gd name="connsiteY374" fmla="*/ 819374 h 2440105"/>
              <a:gd name="connsiteX375" fmla="*/ 1269372 w 2456506"/>
              <a:gd name="connsiteY375" fmla="*/ 819374 h 2440105"/>
              <a:gd name="connsiteX376" fmla="*/ 1261749 w 2456506"/>
              <a:gd name="connsiteY376" fmla="*/ 812444 h 2440105"/>
              <a:gd name="connsiteX377" fmla="*/ 1258515 w 2456506"/>
              <a:gd name="connsiteY377" fmla="*/ 813137 h 2440105"/>
              <a:gd name="connsiteX378" fmla="*/ 1200071 w 2456506"/>
              <a:gd name="connsiteY378" fmla="*/ 711957 h 2440105"/>
              <a:gd name="connsiteX379" fmla="*/ 1203305 w 2456506"/>
              <a:gd name="connsiteY379" fmla="*/ 705720 h 2440105"/>
              <a:gd name="connsiteX380" fmla="*/ 1203305 w 2456506"/>
              <a:gd name="connsiteY380" fmla="*/ 705720 h 2440105"/>
              <a:gd name="connsiteX381" fmla="*/ 1200071 w 2456506"/>
              <a:gd name="connsiteY381" fmla="*/ 699483 h 2440105"/>
              <a:gd name="connsiteX382" fmla="*/ 1258515 w 2456506"/>
              <a:gd name="connsiteY382" fmla="*/ 598303 h 2440105"/>
              <a:gd name="connsiteX383" fmla="*/ 1261749 w 2456506"/>
              <a:gd name="connsiteY383" fmla="*/ 598996 h 2440105"/>
              <a:gd name="connsiteX384" fmla="*/ 1269372 w 2456506"/>
              <a:gd name="connsiteY384" fmla="*/ 592066 h 2440105"/>
              <a:gd name="connsiteX385" fmla="*/ 1386261 w 2456506"/>
              <a:gd name="connsiteY385" fmla="*/ 592066 h 2440105"/>
              <a:gd name="connsiteX386" fmla="*/ 1387185 w 2456506"/>
              <a:gd name="connsiteY386" fmla="*/ 594838 h 2440105"/>
              <a:gd name="connsiteX387" fmla="*/ 1393884 w 2456506"/>
              <a:gd name="connsiteY387" fmla="*/ 598765 h 2440105"/>
              <a:gd name="connsiteX388" fmla="*/ 1396887 w 2456506"/>
              <a:gd name="connsiteY388" fmla="*/ 598072 h 2440105"/>
              <a:gd name="connsiteX389" fmla="*/ 1665084 w 2456506"/>
              <a:gd name="connsiteY389" fmla="*/ 592066 h 2440105"/>
              <a:gd name="connsiteX390" fmla="*/ 1781972 w 2456506"/>
              <a:gd name="connsiteY390" fmla="*/ 592066 h 2440105"/>
              <a:gd name="connsiteX391" fmla="*/ 1784051 w 2456506"/>
              <a:gd name="connsiteY391" fmla="*/ 596686 h 2440105"/>
              <a:gd name="connsiteX392" fmla="*/ 1789364 w 2456506"/>
              <a:gd name="connsiteY392" fmla="*/ 598996 h 2440105"/>
              <a:gd name="connsiteX393" fmla="*/ 1792598 w 2456506"/>
              <a:gd name="connsiteY393" fmla="*/ 598303 h 2440105"/>
              <a:gd name="connsiteX394" fmla="*/ 1851043 w 2456506"/>
              <a:gd name="connsiteY394" fmla="*/ 699483 h 2440105"/>
              <a:gd name="connsiteX395" fmla="*/ 1847808 w 2456506"/>
              <a:gd name="connsiteY395" fmla="*/ 705720 h 2440105"/>
              <a:gd name="connsiteX396" fmla="*/ 1851043 w 2456506"/>
              <a:gd name="connsiteY396" fmla="*/ 711957 h 2440105"/>
              <a:gd name="connsiteX397" fmla="*/ 1799528 w 2456506"/>
              <a:gd name="connsiteY397" fmla="*/ 801356 h 2440105"/>
              <a:gd name="connsiteX398" fmla="*/ 1792598 w 2456506"/>
              <a:gd name="connsiteY398" fmla="*/ 813137 h 2440105"/>
              <a:gd name="connsiteX399" fmla="*/ 1789364 w 2456506"/>
              <a:gd name="connsiteY399" fmla="*/ 812444 h 2440105"/>
              <a:gd name="connsiteX400" fmla="*/ 1781741 w 2456506"/>
              <a:gd name="connsiteY400" fmla="*/ 819374 h 2440105"/>
              <a:gd name="connsiteX401" fmla="*/ 1664852 w 2456506"/>
              <a:gd name="connsiteY401" fmla="*/ 819374 h 2440105"/>
              <a:gd name="connsiteX402" fmla="*/ 1663928 w 2456506"/>
              <a:gd name="connsiteY402" fmla="*/ 816602 h 2440105"/>
              <a:gd name="connsiteX403" fmla="*/ 1657229 w 2456506"/>
              <a:gd name="connsiteY403" fmla="*/ 812675 h 2440105"/>
              <a:gd name="connsiteX404" fmla="*/ 1654226 w 2456506"/>
              <a:gd name="connsiteY404" fmla="*/ 813368 h 2440105"/>
              <a:gd name="connsiteX405" fmla="*/ 1601788 w 2456506"/>
              <a:gd name="connsiteY405" fmla="*/ 722583 h 2440105"/>
              <a:gd name="connsiteX406" fmla="*/ 1611490 w 2456506"/>
              <a:gd name="connsiteY406" fmla="*/ 705720 h 2440105"/>
              <a:gd name="connsiteX407" fmla="*/ 1602019 w 2456506"/>
              <a:gd name="connsiteY407" fmla="*/ 689088 h 2440105"/>
              <a:gd name="connsiteX408" fmla="*/ 1654226 w 2456506"/>
              <a:gd name="connsiteY408" fmla="*/ 598534 h 2440105"/>
              <a:gd name="connsiteX409" fmla="*/ 1657460 w 2456506"/>
              <a:gd name="connsiteY409" fmla="*/ 599227 h 2440105"/>
              <a:gd name="connsiteX410" fmla="*/ 1665084 w 2456506"/>
              <a:gd name="connsiteY410" fmla="*/ 592297 h 2440105"/>
              <a:gd name="connsiteX411" fmla="*/ 1792598 w 2456506"/>
              <a:gd name="connsiteY411" fmla="*/ 826767 h 2440105"/>
              <a:gd name="connsiteX412" fmla="*/ 1844805 w 2456506"/>
              <a:gd name="connsiteY412" fmla="*/ 917321 h 2440105"/>
              <a:gd name="connsiteX413" fmla="*/ 1835565 w 2456506"/>
              <a:gd name="connsiteY413" fmla="*/ 933953 h 2440105"/>
              <a:gd name="connsiteX414" fmla="*/ 1845036 w 2456506"/>
              <a:gd name="connsiteY414" fmla="*/ 950585 h 2440105"/>
              <a:gd name="connsiteX415" fmla="*/ 1792598 w 2456506"/>
              <a:gd name="connsiteY415" fmla="*/ 1041370 h 2440105"/>
              <a:gd name="connsiteX416" fmla="*/ 1789364 w 2456506"/>
              <a:gd name="connsiteY416" fmla="*/ 1040677 h 2440105"/>
              <a:gd name="connsiteX417" fmla="*/ 1781741 w 2456506"/>
              <a:gd name="connsiteY417" fmla="*/ 1047607 h 2440105"/>
              <a:gd name="connsiteX418" fmla="*/ 1664852 w 2456506"/>
              <a:gd name="connsiteY418" fmla="*/ 1047607 h 2440105"/>
              <a:gd name="connsiteX419" fmla="*/ 1664391 w 2456506"/>
              <a:gd name="connsiteY419" fmla="*/ 1045297 h 2440105"/>
              <a:gd name="connsiteX420" fmla="*/ 1657460 w 2456506"/>
              <a:gd name="connsiteY420" fmla="*/ 1040677 h 2440105"/>
              <a:gd name="connsiteX421" fmla="*/ 1654457 w 2456506"/>
              <a:gd name="connsiteY421" fmla="*/ 1041370 h 2440105"/>
              <a:gd name="connsiteX422" fmla="*/ 1596013 w 2456506"/>
              <a:gd name="connsiteY422" fmla="*/ 940190 h 2440105"/>
              <a:gd name="connsiteX423" fmla="*/ 1599247 w 2456506"/>
              <a:gd name="connsiteY423" fmla="*/ 933953 h 2440105"/>
              <a:gd name="connsiteX424" fmla="*/ 1596937 w 2456506"/>
              <a:gd name="connsiteY424" fmla="*/ 928640 h 2440105"/>
              <a:gd name="connsiteX425" fmla="*/ 1596013 w 2456506"/>
              <a:gd name="connsiteY425" fmla="*/ 927947 h 2440105"/>
              <a:gd name="connsiteX426" fmla="*/ 1654457 w 2456506"/>
              <a:gd name="connsiteY426" fmla="*/ 826767 h 2440105"/>
              <a:gd name="connsiteX427" fmla="*/ 1657460 w 2456506"/>
              <a:gd name="connsiteY427" fmla="*/ 827460 h 2440105"/>
              <a:gd name="connsiteX428" fmla="*/ 1665084 w 2456506"/>
              <a:gd name="connsiteY428" fmla="*/ 820530 h 2440105"/>
              <a:gd name="connsiteX429" fmla="*/ 1781972 w 2456506"/>
              <a:gd name="connsiteY429" fmla="*/ 820530 h 2440105"/>
              <a:gd name="connsiteX430" fmla="*/ 1789595 w 2456506"/>
              <a:gd name="connsiteY430" fmla="*/ 827460 h 2440105"/>
              <a:gd name="connsiteX431" fmla="*/ 1792829 w 2456506"/>
              <a:gd name="connsiteY431" fmla="*/ 826767 h 2440105"/>
              <a:gd name="connsiteX432" fmla="*/ 1584001 w 2456506"/>
              <a:gd name="connsiteY432" fmla="*/ 1161955 h 2440105"/>
              <a:gd name="connsiteX433" fmla="*/ 1479356 w 2456506"/>
              <a:gd name="connsiteY433" fmla="*/ 1161955 h 2440105"/>
              <a:gd name="connsiteX434" fmla="*/ 1459951 w 2456506"/>
              <a:gd name="connsiteY434" fmla="*/ 1143474 h 2440105"/>
              <a:gd name="connsiteX435" fmla="*/ 1450711 w 2456506"/>
              <a:gd name="connsiteY435" fmla="*/ 1145785 h 2440105"/>
              <a:gd name="connsiteX436" fmla="*/ 1398042 w 2456506"/>
              <a:gd name="connsiteY436" fmla="*/ 1054538 h 2440105"/>
              <a:gd name="connsiteX437" fmla="*/ 1401276 w 2456506"/>
              <a:gd name="connsiteY437" fmla="*/ 1048300 h 2440105"/>
              <a:gd name="connsiteX438" fmla="*/ 1401276 w 2456506"/>
              <a:gd name="connsiteY438" fmla="*/ 1048300 h 2440105"/>
              <a:gd name="connsiteX439" fmla="*/ 1398042 w 2456506"/>
              <a:gd name="connsiteY439" fmla="*/ 1042063 h 2440105"/>
              <a:gd name="connsiteX440" fmla="*/ 1456486 w 2456506"/>
              <a:gd name="connsiteY440" fmla="*/ 940883 h 2440105"/>
              <a:gd name="connsiteX441" fmla="*/ 1459720 w 2456506"/>
              <a:gd name="connsiteY441" fmla="*/ 941576 h 2440105"/>
              <a:gd name="connsiteX442" fmla="*/ 1467343 w 2456506"/>
              <a:gd name="connsiteY442" fmla="*/ 934646 h 2440105"/>
              <a:gd name="connsiteX443" fmla="*/ 1584232 w 2456506"/>
              <a:gd name="connsiteY443" fmla="*/ 934646 h 2440105"/>
              <a:gd name="connsiteX444" fmla="*/ 1588159 w 2456506"/>
              <a:gd name="connsiteY444" fmla="*/ 940652 h 2440105"/>
              <a:gd name="connsiteX445" fmla="*/ 1591855 w 2456506"/>
              <a:gd name="connsiteY445" fmla="*/ 941576 h 2440105"/>
              <a:gd name="connsiteX446" fmla="*/ 1594858 w 2456506"/>
              <a:gd name="connsiteY446" fmla="*/ 940883 h 2440105"/>
              <a:gd name="connsiteX447" fmla="*/ 1653302 w 2456506"/>
              <a:gd name="connsiteY447" fmla="*/ 1042063 h 2440105"/>
              <a:gd name="connsiteX448" fmla="*/ 1650299 w 2456506"/>
              <a:gd name="connsiteY448" fmla="*/ 1046683 h 2440105"/>
              <a:gd name="connsiteX449" fmla="*/ 1650299 w 2456506"/>
              <a:gd name="connsiteY449" fmla="*/ 1048300 h 2440105"/>
              <a:gd name="connsiteX450" fmla="*/ 1650299 w 2456506"/>
              <a:gd name="connsiteY450" fmla="*/ 1049917 h 2440105"/>
              <a:gd name="connsiteX451" fmla="*/ 1653302 w 2456506"/>
              <a:gd name="connsiteY451" fmla="*/ 1054538 h 2440105"/>
              <a:gd name="connsiteX452" fmla="*/ 1594858 w 2456506"/>
              <a:gd name="connsiteY452" fmla="*/ 1155718 h 2440105"/>
              <a:gd name="connsiteX453" fmla="*/ 1591855 w 2456506"/>
              <a:gd name="connsiteY453" fmla="*/ 1155025 h 2440105"/>
              <a:gd name="connsiteX454" fmla="*/ 1584232 w 2456506"/>
              <a:gd name="connsiteY454" fmla="*/ 1161955 h 2440105"/>
              <a:gd name="connsiteX455" fmla="*/ 1594627 w 2456506"/>
              <a:gd name="connsiteY455" fmla="*/ 1169578 h 2440105"/>
              <a:gd name="connsiteX456" fmla="*/ 1653071 w 2456506"/>
              <a:gd name="connsiteY456" fmla="*/ 1270758 h 2440105"/>
              <a:gd name="connsiteX457" fmla="*/ 1649837 w 2456506"/>
              <a:gd name="connsiteY457" fmla="*/ 1276995 h 2440105"/>
              <a:gd name="connsiteX458" fmla="*/ 1650530 w 2456506"/>
              <a:gd name="connsiteY458" fmla="*/ 1279998 h 2440105"/>
              <a:gd name="connsiteX459" fmla="*/ 1652609 w 2456506"/>
              <a:gd name="connsiteY459" fmla="*/ 1283001 h 2440105"/>
              <a:gd name="connsiteX460" fmla="*/ 1653071 w 2456506"/>
              <a:gd name="connsiteY460" fmla="*/ 1283232 h 2440105"/>
              <a:gd name="connsiteX461" fmla="*/ 1594627 w 2456506"/>
              <a:gd name="connsiteY461" fmla="*/ 1384413 h 2440105"/>
              <a:gd name="connsiteX462" fmla="*/ 1591624 w 2456506"/>
              <a:gd name="connsiteY462" fmla="*/ 1383720 h 2440105"/>
              <a:gd name="connsiteX463" fmla="*/ 1584001 w 2456506"/>
              <a:gd name="connsiteY463" fmla="*/ 1390650 h 2440105"/>
              <a:gd name="connsiteX464" fmla="*/ 1467112 w 2456506"/>
              <a:gd name="connsiteY464" fmla="*/ 1390650 h 2440105"/>
              <a:gd name="connsiteX465" fmla="*/ 1466188 w 2456506"/>
              <a:gd name="connsiteY465" fmla="*/ 1387878 h 2440105"/>
              <a:gd name="connsiteX466" fmla="*/ 1459489 w 2456506"/>
              <a:gd name="connsiteY466" fmla="*/ 1383951 h 2440105"/>
              <a:gd name="connsiteX467" fmla="*/ 1456255 w 2456506"/>
              <a:gd name="connsiteY467" fmla="*/ 1384644 h 2440105"/>
              <a:gd name="connsiteX468" fmla="*/ 1397811 w 2456506"/>
              <a:gd name="connsiteY468" fmla="*/ 1283463 h 2440105"/>
              <a:gd name="connsiteX469" fmla="*/ 1401045 w 2456506"/>
              <a:gd name="connsiteY469" fmla="*/ 1277226 h 2440105"/>
              <a:gd name="connsiteX470" fmla="*/ 1400352 w 2456506"/>
              <a:gd name="connsiteY470" fmla="*/ 1274223 h 2440105"/>
              <a:gd name="connsiteX471" fmla="*/ 1400121 w 2456506"/>
              <a:gd name="connsiteY471" fmla="*/ 1273530 h 2440105"/>
              <a:gd name="connsiteX472" fmla="*/ 1397811 w 2456506"/>
              <a:gd name="connsiteY472" fmla="*/ 1270989 h 2440105"/>
              <a:gd name="connsiteX473" fmla="*/ 1450249 w 2456506"/>
              <a:gd name="connsiteY473" fmla="*/ 1180204 h 2440105"/>
              <a:gd name="connsiteX474" fmla="*/ 1459720 w 2456506"/>
              <a:gd name="connsiteY474" fmla="*/ 1182745 h 2440105"/>
              <a:gd name="connsiteX475" fmla="*/ 1479124 w 2456506"/>
              <a:gd name="connsiteY475" fmla="*/ 1163803 h 2440105"/>
              <a:gd name="connsiteX476" fmla="*/ 1583770 w 2456506"/>
              <a:gd name="connsiteY476" fmla="*/ 1163803 h 2440105"/>
              <a:gd name="connsiteX477" fmla="*/ 1584232 w 2456506"/>
              <a:gd name="connsiteY477" fmla="*/ 1165882 h 2440105"/>
              <a:gd name="connsiteX478" fmla="*/ 1591162 w 2456506"/>
              <a:gd name="connsiteY478" fmla="*/ 1170502 h 2440105"/>
              <a:gd name="connsiteX479" fmla="*/ 1594165 w 2456506"/>
              <a:gd name="connsiteY479" fmla="*/ 1169809 h 2440105"/>
              <a:gd name="connsiteX480" fmla="*/ 1792598 w 2456506"/>
              <a:gd name="connsiteY480" fmla="*/ 1283925 h 2440105"/>
              <a:gd name="connsiteX481" fmla="*/ 1851043 w 2456506"/>
              <a:gd name="connsiteY481" fmla="*/ 1385106 h 2440105"/>
              <a:gd name="connsiteX482" fmla="*/ 1847808 w 2456506"/>
              <a:gd name="connsiteY482" fmla="*/ 1391343 h 2440105"/>
              <a:gd name="connsiteX483" fmla="*/ 1851043 w 2456506"/>
              <a:gd name="connsiteY483" fmla="*/ 1397580 h 2440105"/>
              <a:gd name="connsiteX484" fmla="*/ 1799528 w 2456506"/>
              <a:gd name="connsiteY484" fmla="*/ 1486979 h 2440105"/>
              <a:gd name="connsiteX485" fmla="*/ 1798373 w 2456506"/>
              <a:gd name="connsiteY485" fmla="*/ 1488827 h 2440105"/>
              <a:gd name="connsiteX486" fmla="*/ 1789595 w 2456506"/>
              <a:gd name="connsiteY486" fmla="*/ 1486748 h 2440105"/>
              <a:gd name="connsiteX487" fmla="*/ 1770191 w 2456506"/>
              <a:gd name="connsiteY487" fmla="*/ 1506152 h 2440105"/>
              <a:gd name="connsiteX488" fmla="*/ 1789595 w 2456506"/>
              <a:gd name="connsiteY488" fmla="*/ 1525557 h 2440105"/>
              <a:gd name="connsiteX489" fmla="*/ 1798604 w 2456506"/>
              <a:gd name="connsiteY489" fmla="*/ 1523247 h 2440105"/>
              <a:gd name="connsiteX490" fmla="*/ 1850811 w 2456506"/>
              <a:gd name="connsiteY490" fmla="*/ 1613569 h 2440105"/>
              <a:gd name="connsiteX491" fmla="*/ 1847577 w 2456506"/>
              <a:gd name="connsiteY491" fmla="*/ 1619807 h 2440105"/>
              <a:gd name="connsiteX492" fmla="*/ 1850349 w 2456506"/>
              <a:gd name="connsiteY492" fmla="*/ 1625582 h 2440105"/>
              <a:gd name="connsiteX493" fmla="*/ 1850811 w 2456506"/>
              <a:gd name="connsiteY493" fmla="*/ 1625813 h 2440105"/>
              <a:gd name="connsiteX494" fmla="*/ 1792367 w 2456506"/>
              <a:gd name="connsiteY494" fmla="*/ 1726993 h 2440105"/>
              <a:gd name="connsiteX495" fmla="*/ 1789364 w 2456506"/>
              <a:gd name="connsiteY495" fmla="*/ 1726300 h 2440105"/>
              <a:gd name="connsiteX496" fmla="*/ 1789364 w 2456506"/>
              <a:gd name="connsiteY496" fmla="*/ 1726300 h 2440105"/>
              <a:gd name="connsiteX497" fmla="*/ 1781741 w 2456506"/>
              <a:gd name="connsiteY497" fmla="*/ 1733230 h 2440105"/>
              <a:gd name="connsiteX498" fmla="*/ 1664852 w 2456506"/>
              <a:gd name="connsiteY498" fmla="*/ 1733230 h 2440105"/>
              <a:gd name="connsiteX499" fmla="*/ 1657229 w 2456506"/>
              <a:gd name="connsiteY499" fmla="*/ 1726300 h 2440105"/>
              <a:gd name="connsiteX500" fmla="*/ 1654226 w 2456506"/>
              <a:gd name="connsiteY500" fmla="*/ 1726993 h 2440105"/>
              <a:gd name="connsiteX501" fmla="*/ 1595782 w 2456506"/>
              <a:gd name="connsiteY501" fmla="*/ 1625813 h 2440105"/>
              <a:gd name="connsiteX502" fmla="*/ 1596244 w 2456506"/>
              <a:gd name="connsiteY502" fmla="*/ 1625582 h 2440105"/>
              <a:gd name="connsiteX503" fmla="*/ 1599016 w 2456506"/>
              <a:gd name="connsiteY503" fmla="*/ 1619807 h 2440105"/>
              <a:gd name="connsiteX504" fmla="*/ 1595782 w 2456506"/>
              <a:gd name="connsiteY504" fmla="*/ 1613569 h 2440105"/>
              <a:gd name="connsiteX505" fmla="*/ 1594396 w 2456506"/>
              <a:gd name="connsiteY505" fmla="*/ 1612876 h 2440105"/>
              <a:gd name="connsiteX506" fmla="*/ 1591393 w 2456506"/>
              <a:gd name="connsiteY506" fmla="*/ 1612184 h 2440105"/>
              <a:gd name="connsiteX507" fmla="*/ 1587004 w 2456506"/>
              <a:gd name="connsiteY507" fmla="*/ 1613569 h 2440105"/>
              <a:gd name="connsiteX508" fmla="*/ 1583770 w 2456506"/>
              <a:gd name="connsiteY508" fmla="*/ 1619114 h 2440105"/>
              <a:gd name="connsiteX509" fmla="*/ 1466881 w 2456506"/>
              <a:gd name="connsiteY509" fmla="*/ 1619114 h 2440105"/>
              <a:gd name="connsiteX510" fmla="*/ 1464802 w 2456506"/>
              <a:gd name="connsiteY510" fmla="*/ 1614494 h 2440105"/>
              <a:gd name="connsiteX511" fmla="*/ 1459489 w 2456506"/>
              <a:gd name="connsiteY511" fmla="*/ 1612184 h 2440105"/>
              <a:gd name="connsiteX512" fmla="*/ 1456255 w 2456506"/>
              <a:gd name="connsiteY512" fmla="*/ 1612876 h 2440105"/>
              <a:gd name="connsiteX513" fmla="*/ 1397811 w 2456506"/>
              <a:gd name="connsiteY513" fmla="*/ 1511696 h 2440105"/>
              <a:gd name="connsiteX514" fmla="*/ 1398273 w 2456506"/>
              <a:gd name="connsiteY514" fmla="*/ 1511465 h 2440105"/>
              <a:gd name="connsiteX515" fmla="*/ 1401045 w 2456506"/>
              <a:gd name="connsiteY515" fmla="*/ 1505690 h 2440105"/>
              <a:gd name="connsiteX516" fmla="*/ 1397811 w 2456506"/>
              <a:gd name="connsiteY516" fmla="*/ 1499453 h 2440105"/>
              <a:gd name="connsiteX517" fmla="*/ 1456255 w 2456506"/>
              <a:gd name="connsiteY517" fmla="*/ 1398273 h 2440105"/>
              <a:gd name="connsiteX518" fmla="*/ 1459258 w 2456506"/>
              <a:gd name="connsiteY518" fmla="*/ 1398966 h 2440105"/>
              <a:gd name="connsiteX519" fmla="*/ 1466881 w 2456506"/>
              <a:gd name="connsiteY519" fmla="*/ 1392036 h 2440105"/>
              <a:gd name="connsiteX520" fmla="*/ 1583770 w 2456506"/>
              <a:gd name="connsiteY520" fmla="*/ 1392036 h 2440105"/>
              <a:gd name="connsiteX521" fmla="*/ 1591393 w 2456506"/>
              <a:gd name="connsiteY521" fmla="*/ 1398966 h 2440105"/>
              <a:gd name="connsiteX522" fmla="*/ 1592086 w 2456506"/>
              <a:gd name="connsiteY522" fmla="*/ 1398966 h 2440105"/>
              <a:gd name="connsiteX523" fmla="*/ 1594396 w 2456506"/>
              <a:gd name="connsiteY523" fmla="*/ 1398273 h 2440105"/>
              <a:gd name="connsiteX524" fmla="*/ 1595782 w 2456506"/>
              <a:gd name="connsiteY524" fmla="*/ 1397580 h 2440105"/>
              <a:gd name="connsiteX525" fmla="*/ 1599016 w 2456506"/>
              <a:gd name="connsiteY525" fmla="*/ 1391343 h 2440105"/>
              <a:gd name="connsiteX526" fmla="*/ 1599016 w 2456506"/>
              <a:gd name="connsiteY526" fmla="*/ 1391343 h 2440105"/>
              <a:gd name="connsiteX527" fmla="*/ 1595782 w 2456506"/>
              <a:gd name="connsiteY527" fmla="*/ 1385106 h 2440105"/>
              <a:gd name="connsiteX528" fmla="*/ 1654226 w 2456506"/>
              <a:gd name="connsiteY528" fmla="*/ 1283925 h 2440105"/>
              <a:gd name="connsiteX529" fmla="*/ 1657460 w 2456506"/>
              <a:gd name="connsiteY529" fmla="*/ 1284619 h 2440105"/>
              <a:gd name="connsiteX530" fmla="*/ 1665084 w 2456506"/>
              <a:gd name="connsiteY530" fmla="*/ 1277688 h 2440105"/>
              <a:gd name="connsiteX531" fmla="*/ 1781972 w 2456506"/>
              <a:gd name="connsiteY531" fmla="*/ 1277688 h 2440105"/>
              <a:gd name="connsiteX532" fmla="*/ 1782434 w 2456506"/>
              <a:gd name="connsiteY532" fmla="*/ 1279767 h 2440105"/>
              <a:gd name="connsiteX533" fmla="*/ 1789364 w 2456506"/>
              <a:gd name="connsiteY533" fmla="*/ 1284387 h 2440105"/>
              <a:gd name="connsiteX534" fmla="*/ 1792367 w 2456506"/>
              <a:gd name="connsiteY534" fmla="*/ 1283694 h 2440105"/>
              <a:gd name="connsiteX535" fmla="*/ 1988259 w 2456506"/>
              <a:gd name="connsiteY535" fmla="*/ 1398735 h 2440105"/>
              <a:gd name="connsiteX536" fmla="*/ 1990570 w 2456506"/>
              <a:gd name="connsiteY536" fmla="*/ 1398042 h 2440105"/>
              <a:gd name="connsiteX537" fmla="*/ 2049014 w 2456506"/>
              <a:gd name="connsiteY537" fmla="*/ 1499222 h 2440105"/>
              <a:gd name="connsiteX538" fmla="*/ 2045780 w 2456506"/>
              <a:gd name="connsiteY538" fmla="*/ 1505459 h 2440105"/>
              <a:gd name="connsiteX539" fmla="*/ 2047628 w 2456506"/>
              <a:gd name="connsiteY539" fmla="*/ 1510310 h 2440105"/>
              <a:gd name="connsiteX540" fmla="*/ 2049014 w 2456506"/>
              <a:gd name="connsiteY540" fmla="*/ 1511696 h 2440105"/>
              <a:gd name="connsiteX541" fmla="*/ 1990570 w 2456506"/>
              <a:gd name="connsiteY541" fmla="*/ 1612876 h 2440105"/>
              <a:gd name="connsiteX542" fmla="*/ 1987566 w 2456506"/>
              <a:gd name="connsiteY542" fmla="*/ 1612184 h 2440105"/>
              <a:gd name="connsiteX543" fmla="*/ 1979943 w 2456506"/>
              <a:gd name="connsiteY543" fmla="*/ 1619114 h 2440105"/>
              <a:gd name="connsiteX544" fmla="*/ 1863055 w 2456506"/>
              <a:gd name="connsiteY544" fmla="*/ 1619114 h 2440105"/>
              <a:gd name="connsiteX545" fmla="*/ 1862131 w 2456506"/>
              <a:gd name="connsiteY545" fmla="*/ 1616342 h 2440105"/>
              <a:gd name="connsiteX546" fmla="*/ 1855432 w 2456506"/>
              <a:gd name="connsiteY546" fmla="*/ 1612414 h 2440105"/>
              <a:gd name="connsiteX547" fmla="*/ 1855432 w 2456506"/>
              <a:gd name="connsiteY547" fmla="*/ 1612414 h 2440105"/>
              <a:gd name="connsiteX548" fmla="*/ 1852429 w 2456506"/>
              <a:gd name="connsiteY548" fmla="*/ 1613108 h 2440105"/>
              <a:gd name="connsiteX549" fmla="*/ 1800221 w 2456506"/>
              <a:gd name="connsiteY549" fmla="*/ 1522553 h 2440105"/>
              <a:gd name="connsiteX550" fmla="*/ 1809231 w 2456506"/>
              <a:gd name="connsiteY550" fmla="*/ 1506152 h 2440105"/>
              <a:gd name="connsiteX551" fmla="*/ 1799759 w 2456506"/>
              <a:gd name="connsiteY551" fmla="*/ 1489520 h 2440105"/>
              <a:gd name="connsiteX552" fmla="*/ 1852429 w 2456506"/>
              <a:gd name="connsiteY552" fmla="*/ 1398273 h 2440105"/>
              <a:gd name="connsiteX553" fmla="*/ 1855432 w 2456506"/>
              <a:gd name="connsiteY553" fmla="*/ 1398966 h 2440105"/>
              <a:gd name="connsiteX554" fmla="*/ 1855432 w 2456506"/>
              <a:gd name="connsiteY554" fmla="*/ 1398966 h 2440105"/>
              <a:gd name="connsiteX555" fmla="*/ 1863055 w 2456506"/>
              <a:gd name="connsiteY555" fmla="*/ 1392036 h 2440105"/>
              <a:gd name="connsiteX556" fmla="*/ 1979943 w 2456506"/>
              <a:gd name="connsiteY556" fmla="*/ 1392036 h 2440105"/>
              <a:gd name="connsiteX557" fmla="*/ 1987566 w 2456506"/>
              <a:gd name="connsiteY557" fmla="*/ 1398966 h 2440105"/>
              <a:gd name="connsiteX558" fmla="*/ 1988259 w 2456506"/>
              <a:gd name="connsiteY558" fmla="*/ 1398966 h 2440105"/>
              <a:gd name="connsiteX559" fmla="*/ 1572220 w 2456506"/>
              <a:gd name="connsiteY559" fmla="*/ 1847577 h 2440105"/>
              <a:gd name="connsiteX560" fmla="*/ 1467343 w 2456506"/>
              <a:gd name="connsiteY560" fmla="*/ 1847577 h 2440105"/>
              <a:gd name="connsiteX561" fmla="*/ 1466419 w 2456506"/>
              <a:gd name="connsiteY561" fmla="*/ 1844805 h 2440105"/>
              <a:gd name="connsiteX562" fmla="*/ 1459720 w 2456506"/>
              <a:gd name="connsiteY562" fmla="*/ 1840878 h 2440105"/>
              <a:gd name="connsiteX563" fmla="*/ 1456486 w 2456506"/>
              <a:gd name="connsiteY563" fmla="*/ 1841571 h 2440105"/>
              <a:gd name="connsiteX564" fmla="*/ 1404048 w 2456506"/>
              <a:gd name="connsiteY564" fmla="*/ 1750786 h 2440105"/>
              <a:gd name="connsiteX565" fmla="*/ 1413057 w 2456506"/>
              <a:gd name="connsiteY565" fmla="*/ 1734385 h 2440105"/>
              <a:gd name="connsiteX566" fmla="*/ 1404048 w 2456506"/>
              <a:gd name="connsiteY566" fmla="*/ 1717984 h 2440105"/>
              <a:gd name="connsiteX567" fmla="*/ 1456486 w 2456506"/>
              <a:gd name="connsiteY567" fmla="*/ 1627199 h 2440105"/>
              <a:gd name="connsiteX568" fmla="*/ 1459489 w 2456506"/>
              <a:gd name="connsiteY568" fmla="*/ 1627892 h 2440105"/>
              <a:gd name="connsiteX569" fmla="*/ 1464340 w 2456506"/>
              <a:gd name="connsiteY569" fmla="*/ 1626044 h 2440105"/>
              <a:gd name="connsiteX570" fmla="*/ 1467112 w 2456506"/>
              <a:gd name="connsiteY570" fmla="*/ 1620962 h 2440105"/>
              <a:gd name="connsiteX571" fmla="*/ 1584001 w 2456506"/>
              <a:gd name="connsiteY571" fmla="*/ 1620962 h 2440105"/>
              <a:gd name="connsiteX572" fmla="*/ 1590700 w 2456506"/>
              <a:gd name="connsiteY572" fmla="*/ 1627661 h 2440105"/>
              <a:gd name="connsiteX573" fmla="*/ 1591393 w 2456506"/>
              <a:gd name="connsiteY573" fmla="*/ 1627661 h 2440105"/>
              <a:gd name="connsiteX574" fmla="*/ 1592086 w 2456506"/>
              <a:gd name="connsiteY574" fmla="*/ 1627661 h 2440105"/>
              <a:gd name="connsiteX575" fmla="*/ 1594396 w 2456506"/>
              <a:gd name="connsiteY575" fmla="*/ 1626968 h 2440105"/>
              <a:gd name="connsiteX576" fmla="*/ 1652840 w 2456506"/>
              <a:gd name="connsiteY576" fmla="*/ 1728148 h 2440105"/>
              <a:gd name="connsiteX577" fmla="*/ 1652378 w 2456506"/>
              <a:gd name="connsiteY577" fmla="*/ 1728379 h 2440105"/>
              <a:gd name="connsiteX578" fmla="*/ 1649606 w 2456506"/>
              <a:gd name="connsiteY578" fmla="*/ 1734154 h 2440105"/>
              <a:gd name="connsiteX579" fmla="*/ 1652840 w 2456506"/>
              <a:gd name="connsiteY579" fmla="*/ 1740391 h 2440105"/>
              <a:gd name="connsiteX580" fmla="*/ 1600402 w 2456506"/>
              <a:gd name="connsiteY580" fmla="*/ 1831407 h 2440105"/>
              <a:gd name="connsiteX581" fmla="*/ 1591393 w 2456506"/>
              <a:gd name="connsiteY581" fmla="*/ 1829097 h 2440105"/>
              <a:gd name="connsiteX582" fmla="*/ 1571989 w 2456506"/>
              <a:gd name="connsiteY582" fmla="*/ 1847577 h 2440105"/>
              <a:gd name="connsiteX583" fmla="*/ 1258746 w 2456506"/>
              <a:gd name="connsiteY583" fmla="*/ 1727224 h 2440105"/>
              <a:gd name="connsiteX584" fmla="*/ 1200302 w 2456506"/>
              <a:gd name="connsiteY584" fmla="*/ 1626044 h 2440105"/>
              <a:gd name="connsiteX585" fmla="*/ 1203536 w 2456506"/>
              <a:gd name="connsiteY585" fmla="*/ 1619807 h 2440105"/>
              <a:gd name="connsiteX586" fmla="*/ 1202612 w 2456506"/>
              <a:gd name="connsiteY586" fmla="*/ 1616111 h 2440105"/>
              <a:gd name="connsiteX587" fmla="*/ 1200302 w 2456506"/>
              <a:gd name="connsiteY587" fmla="*/ 1613569 h 2440105"/>
              <a:gd name="connsiteX588" fmla="*/ 1258746 w 2456506"/>
              <a:gd name="connsiteY588" fmla="*/ 1512389 h 2440105"/>
              <a:gd name="connsiteX589" fmla="*/ 1261056 w 2456506"/>
              <a:gd name="connsiteY589" fmla="*/ 1513082 h 2440105"/>
              <a:gd name="connsiteX590" fmla="*/ 1261749 w 2456506"/>
              <a:gd name="connsiteY590" fmla="*/ 1513082 h 2440105"/>
              <a:gd name="connsiteX591" fmla="*/ 1269372 w 2456506"/>
              <a:gd name="connsiteY591" fmla="*/ 1506152 h 2440105"/>
              <a:gd name="connsiteX592" fmla="*/ 1386261 w 2456506"/>
              <a:gd name="connsiteY592" fmla="*/ 1506152 h 2440105"/>
              <a:gd name="connsiteX593" fmla="*/ 1386723 w 2456506"/>
              <a:gd name="connsiteY593" fmla="*/ 1508462 h 2440105"/>
              <a:gd name="connsiteX594" fmla="*/ 1393653 w 2456506"/>
              <a:gd name="connsiteY594" fmla="*/ 1513082 h 2440105"/>
              <a:gd name="connsiteX595" fmla="*/ 1396887 w 2456506"/>
              <a:gd name="connsiteY595" fmla="*/ 1512389 h 2440105"/>
              <a:gd name="connsiteX596" fmla="*/ 1455331 w 2456506"/>
              <a:gd name="connsiteY596" fmla="*/ 1613569 h 2440105"/>
              <a:gd name="connsiteX597" fmla="*/ 1454869 w 2456506"/>
              <a:gd name="connsiteY597" fmla="*/ 1613801 h 2440105"/>
              <a:gd name="connsiteX598" fmla="*/ 1452097 w 2456506"/>
              <a:gd name="connsiteY598" fmla="*/ 1619576 h 2440105"/>
              <a:gd name="connsiteX599" fmla="*/ 1455331 w 2456506"/>
              <a:gd name="connsiteY599" fmla="*/ 1625813 h 2440105"/>
              <a:gd name="connsiteX600" fmla="*/ 1402893 w 2456506"/>
              <a:gd name="connsiteY600" fmla="*/ 1716598 h 2440105"/>
              <a:gd name="connsiteX601" fmla="*/ 1393884 w 2456506"/>
              <a:gd name="connsiteY601" fmla="*/ 1714288 h 2440105"/>
              <a:gd name="connsiteX602" fmla="*/ 1374479 w 2456506"/>
              <a:gd name="connsiteY602" fmla="*/ 1732999 h 2440105"/>
              <a:gd name="connsiteX603" fmla="*/ 1269603 w 2456506"/>
              <a:gd name="connsiteY603" fmla="*/ 1732999 h 2440105"/>
              <a:gd name="connsiteX604" fmla="*/ 1261980 w 2456506"/>
              <a:gd name="connsiteY604" fmla="*/ 1726069 h 2440105"/>
              <a:gd name="connsiteX605" fmla="*/ 1258977 w 2456506"/>
              <a:gd name="connsiteY605" fmla="*/ 1726762 h 2440105"/>
              <a:gd name="connsiteX606" fmla="*/ 990318 w 2456506"/>
              <a:gd name="connsiteY606" fmla="*/ 1733461 h 2440105"/>
              <a:gd name="connsiteX607" fmla="*/ 886135 w 2456506"/>
              <a:gd name="connsiteY607" fmla="*/ 1733461 h 2440105"/>
              <a:gd name="connsiteX608" fmla="*/ 866730 w 2456506"/>
              <a:gd name="connsiteY608" fmla="*/ 1714750 h 2440105"/>
              <a:gd name="connsiteX609" fmla="*/ 857028 w 2456506"/>
              <a:gd name="connsiteY609" fmla="*/ 1717291 h 2440105"/>
              <a:gd name="connsiteX610" fmla="*/ 804359 w 2456506"/>
              <a:gd name="connsiteY610" fmla="*/ 1626044 h 2440105"/>
              <a:gd name="connsiteX611" fmla="*/ 807593 w 2456506"/>
              <a:gd name="connsiteY611" fmla="*/ 1619807 h 2440105"/>
              <a:gd name="connsiteX612" fmla="*/ 806900 w 2456506"/>
              <a:gd name="connsiteY612" fmla="*/ 1616804 h 2440105"/>
              <a:gd name="connsiteX613" fmla="*/ 804359 w 2456506"/>
              <a:gd name="connsiteY613" fmla="*/ 1613569 h 2440105"/>
              <a:gd name="connsiteX614" fmla="*/ 862803 w 2456506"/>
              <a:gd name="connsiteY614" fmla="*/ 1512389 h 2440105"/>
              <a:gd name="connsiteX615" fmla="*/ 866037 w 2456506"/>
              <a:gd name="connsiteY615" fmla="*/ 1513082 h 2440105"/>
              <a:gd name="connsiteX616" fmla="*/ 873661 w 2456506"/>
              <a:gd name="connsiteY616" fmla="*/ 1506152 h 2440105"/>
              <a:gd name="connsiteX617" fmla="*/ 990549 w 2456506"/>
              <a:gd name="connsiteY617" fmla="*/ 1506152 h 2440105"/>
              <a:gd name="connsiteX618" fmla="*/ 995169 w 2456506"/>
              <a:gd name="connsiteY618" fmla="*/ 1512389 h 2440105"/>
              <a:gd name="connsiteX619" fmla="*/ 998172 w 2456506"/>
              <a:gd name="connsiteY619" fmla="*/ 1513082 h 2440105"/>
              <a:gd name="connsiteX620" fmla="*/ 1001175 w 2456506"/>
              <a:gd name="connsiteY620" fmla="*/ 1512389 h 2440105"/>
              <a:gd name="connsiteX621" fmla="*/ 1059620 w 2456506"/>
              <a:gd name="connsiteY621" fmla="*/ 1613569 h 2440105"/>
              <a:gd name="connsiteX622" fmla="*/ 1056386 w 2456506"/>
              <a:gd name="connsiteY622" fmla="*/ 1619807 h 2440105"/>
              <a:gd name="connsiteX623" fmla="*/ 1059620 w 2456506"/>
              <a:gd name="connsiteY623" fmla="*/ 1626044 h 2440105"/>
              <a:gd name="connsiteX624" fmla="*/ 1001175 w 2456506"/>
              <a:gd name="connsiteY624" fmla="*/ 1727224 h 2440105"/>
              <a:gd name="connsiteX625" fmla="*/ 997941 w 2456506"/>
              <a:gd name="connsiteY625" fmla="*/ 1726531 h 2440105"/>
              <a:gd name="connsiteX626" fmla="*/ 990318 w 2456506"/>
              <a:gd name="connsiteY626" fmla="*/ 1733461 h 2440105"/>
              <a:gd name="connsiteX627" fmla="*/ 664832 w 2456506"/>
              <a:gd name="connsiteY627" fmla="*/ 1613108 h 2440105"/>
              <a:gd name="connsiteX628" fmla="*/ 606388 w 2456506"/>
              <a:gd name="connsiteY628" fmla="*/ 1511927 h 2440105"/>
              <a:gd name="connsiteX629" fmla="*/ 609622 w 2456506"/>
              <a:gd name="connsiteY629" fmla="*/ 1505690 h 2440105"/>
              <a:gd name="connsiteX630" fmla="*/ 609622 w 2456506"/>
              <a:gd name="connsiteY630" fmla="*/ 1505690 h 2440105"/>
              <a:gd name="connsiteX631" fmla="*/ 606388 w 2456506"/>
              <a:gd name="connsiteY631" fmla="*/ 1499453 h 2440105"/>
              <a:gd name="connsiteX632" fmla="*/ 659057 w 2456506"/>
              <a:gd name="connsiteY632" fmla="*/ 1408206 h 2440105"/>
              <a:gd name="connsiteX633" fmla="*/ 668297 w 2456506"/>
              <a:gd name="connsiteY633" fmla="*/ 1410516 h 2440105"/>
              <a:gd name="connsiteX634" fmla="*/ 687702 w 2456506"/>
              <a:gd name="connsiteY634" fmla="*/ 1392036 h 2440105"/>
              <a:gd name="connsiteX635" fmla="*/ 792116 w 2456506"/>
              <a:gd name="connsiteY635" fmla="*/ 1392036 h 2440105"/>
              <a:gd name="connsiteX636" fmla="*/ 799739 w 2456506"/>
              <a:gd name="connsiteY636" fmla="*/ 1398966 h 2440105"/>
              <a:gd name="connsiteX637" fmla="*/ 799739 w 2456506"/>
              <a:gd name="connsiteY637" fmla="*/ 1398966 h 2440105"/>
              <a:gd name="connsiteX638" fmla="*/ 800432 w 2456506"/>
              <a:gd name="connsiteY638" fmla="*/ 1398966 h 2440105"/>
              <a:gd name="connsiteX639" fmla="*/ 802742 w 2456506"/>
              <a:gd name="connsiteY639" fmla="*/ 1398273 h 2440105"/>
              <a:gd name="connsiteX640" fmla="*/ 861186 w 2456506"/>
              <a:gd name="connsiteY640" fmla="*/ 1499453 h 2440105"/>
              <a:gd name="connsiteX641" fmla="*/ 857952 w 2456506"/>
              <a:gd name="connsiteY641" fmla="*/ 1505690 h 2440105"/>
              <a:gd name="connsiteX642" fmla="*/ 858183 w 2456506"/>
              <a:gd name="connsiteY642" fmla="*/ 1508000 h 2440105"/>
              <a:gd name="connsiteX643" fmla="*/ 858414 w 2456506"/>
              <a:gd name="connsiteY643" fmla="*/ 1508693 h 2440105"/>
              <a:gd name="connsiteX644" fmla="*/ 858414 w 2456506"/>
              <a:gd name="connsiteY644" fmla="*/ 1508693 h 2440105"/>
              <a:gd name="connsiteX645" fmla="*/ 859569 w 2456506"/>
              <a:gd name="connsiteY645" fmla="*/ 1510541 h 2440105"/>
              <a:gd name="connsiteX646" fmla="*/ 860955 w 2456506"/>
              <a:gd name="connsiteY646" fmla="*/ 1511927 h 2440105"/>
              <a:gd name="connsiteX647" fmla="*/ 802511 w 2456506"/>
              <a:gd name="connsiteY647" fmla="*/ 1613108 h 2440105"/>
              <a:gd name="connsiteX648" fmla="*/ 799508 w 2456506"/>
              <a:gd name="connsiteY648" fmla="*/ 1612414 h 2440105"/>
              <a:gd name="connsiteX649" fmla="*/ 791885 w 2456506"/>
              <a:gd name="connsiteY649" fmla="*/ 1619345 h 2440105"/>
              <a:gd name="connsiteX650" fmla="*/ 674996 w 2456506"/>
              <a:gd name="connsiteY650" fmla="*/ 1619345 h 2440105"/>
              <a:gd name="connsiteX651" fmla="*/ 674072 w 2456506"/>
              <a:gd name="connsiteY651" fmla="*/ 1616572 h 2440105"/>
              <a:gd name="connsiteX652" fmla="*/ 667373 w 2456506"/>
              <a:gd name="connsiteY652" fmla="*/ 1612645 h 2440105"/>
              <a:gd name="connsiteX653" fmla="*/ 667373 w 2456506"/>
              <a:gd name="connsiteY653" fmla="*/ 1612645 h 2440105"/>
              <a:gd name="connsiteX654" fmla="*/ 664370 w 2456506"/>
              <a:gd name="connsiteY654" fmla="*/ 1613338 h 2440105"/>
              <a:gd name="connsiteX655" fmla="*/ 466861 w 2456506"/>
              <a:gd name="connsiteY655" fmla="*/ 1498760 h 2440105"/>
              <a:gd name="connsiteX656" fmla="*/ 408417 w 2456506"/>
              <a:gd name="connsiteY656" fmla="*/ 1397580 h 2440105"/>
              <a:gd name="connsiteX657" fmla="*/ 411651 w 2456506"/>
              <a:gd name="connsiteY657" fmla="*/ 1391343 h 2440105"/>
              <a:gd name="connsiteX658" fmla="*/ 411651 w 2456506"/>
              <a:gd name="connsiteY658" fmla="*/ 1391343 h 2440105"/>
              <a:gd name="connsiteX659" fmla="*/ 408417 w 2456506"/>
              <a:gd name="connsiteY659" fmla="*/ 1385106 h 2440105"/>
              <a:gd name="connsiteX660" fmla="*/ 466861 w 2456506"/>
              <a:gd name="connsiteY660" fmla="*/ 1283925 h 2440105"/>
              <a:gd name="connsiteX661" fmla="*/ 469864 w 2456506"/>
              <a:gd name="connsiteY661" fmla="*/ 1284619 h 2440105"/>
              <a:gd name="connsiteX662" fmla="*/ 473560 w 2456506"/>
              <a:gd name="connsiteY662" fmla="*/ 1283694 h 2440105"/>
              <a:gd name="connsiteX663" fmla="*/ 477487 w 2456506"/>
              <a:gd name="connsiteY663" fmla="*/ 1277919 h 2440105"/>
              <a:gd name="connsiteX664" fmla="*/ 594145 w 2456506"/>
              <a:gd name="connsiteY664" fmla="*/ 1277919 h 2440105"/>
              <a:gd name="connsiteX665" fmla="*/ 601768 w 2456506"/>
              <a:gd name="connsiteY665" fmla="*/ 1284849 h 2440105"/>
              <a:gd name="connsiteX666" fmla="*/ 605002 w 2456506"/>
              <a:gd name="connsiteY666" fmla="*/ 1284156 h 2440105"/>
              <a:gd name="connsiteX667" fmla="*/ 657440 w 2456506"/>
              <a:gd name="connsiteY667" fmla="*/ 1375172 h 2440105"/>
              <a:gd name="connsiteX668" fmla="*/ 648662 w 2456506"/>
              <a:gd name="connsiteY668" fmla="*/ 1391343 h 2440105"/>
              <a:gd name="connsiteX669" fmla="*/ 657440 w 2456506"/>
              <a:gd name="connsiteY669" fmla="*/ 1407744 h 2440105"/>
              <a:gd name="connsiteX670" fmla="*/ 617938 w 2456506"/>
              <a:gd name="connsiteY670" fmla="*/ 1476122 h 2440105"/>
              <a:gd name="connsiteX671" fmla="*/ 604771 w 2456506"/>
              <a:gd name="connsiteY671" fmla="*/ 1498991 h 2440105"/>
              <a:gd name="connsiteX672" fmla="*/ 601537 w 2456506"/>
              <a:gd name="connsiteY672" fmla="*/ 1498298 h 2440105"/>
              <a:gd name="connsiteX673" fmla="*/ 593914 w 2456506"/>
              <a:gd name="connsiteY673" fmla="*/ 1505228 h 2440105"/>
              <a:gd name="connsiteX674" fmla="*/ 477025 w 2456506"/>
              <a:gd name="connsiteY674" fmla="*/ 1505228 h 2440105"/>
              <a:gd name="connsiteX675" fmla="*/ 476101 w 2456506"/>
              <a:gd name="connsiteY675" fmla="*/ 1502456 h 2440105"/>
              <a:gd name="connsiteX676" fmla="*/ 469402 w 2456506"/>
              <a:gd name="connsiteY676" fmla="*/ 1498529 h 2440105"/>
              <a:gd name="connsiteX677" fmla="*/ 466168 w 2456506"/>
              <a:gd name="connsiteY677" fmla="*/ 1499222 h 2440105"/>
              <a:gd name="connsiteX678" fmla="*/ 672224 w 2456506"/>
              <a:gd name="connsiteY678" fmla="*/ 1169116 h 2440105"/>
              <a:gd name="connsiteX679" fmla="*/ 675689 w 2456506"/>
              <a:gd name="connsiteY679" fmla="*/ 1163572 h 2440105"/>
              <a:gd name="connsiteX680" fmla="*/ 792347 w 2456506"/>
              <a:gd name="connsiteY680" fmla="*/ 1163572 h 2440105"/>
              <a:gd name="connsiteX681" fmla="*/ 799970 w 2456506"/>
              <a:gd name="connsiteY681" fmla="*/ 1170502 h 2440105"/>
              <a:gd name="connsiteX682" fmla="*/ 803204 w 2456506"/>
              <a:gd name="connsiteY682" fmla="*/ 1169809 h 2440105"/>
              <a:gd name="connsiteX683" fmla="*/ 861648 w 2456506"/>
              <a:gd name="connsiteY683" fmla="*/ 1270989 h 2440105"/>
              <a:gd name="connsiteX684" fmla="*/ 858414 w 2456506"/>
              <a:gd name="connsiteY684" fmla="*/ 1277226 h 2440105"/>
              <a:gd name="connsiteX685" fmla="*/ 861648 w 2456506"/>
              <a:gd name="connsiteY685" fmla="*/ 1283463 h 2440105"/>
              <a:gd name="connsiteX686" fmla="*/ 803204 w 2456506"/>
              <a:gd name="connsiteY686" fmla="*/ 1384644 h 2440105"/>
              <a:gd name="connsiteX687" fmla="*/ 800201 w 2456506"/>
              <a:gd name="connsiteY687" fmla="*/ 1383951 h 2440105"/>
              <a:gd name="connsiteX688" fmla="*/ 800201 w 2456506"/>
              <a:gd name="connsiteY688" fmla="*/ 1383951 h 2440105"/>
              <a:gd name="connsiteX689" fmla="*/ 792578 w 2456506"/>
              <a:gd name="connsiteY689" fmla="*/ 1390881 h 2440105"/>
              <a:gd name="connsiteX690" fmla="*/ 688164 w 2456506"/>
              <a:gd name="connsiteY690" fmla="*/ 1390881 h 2440105"/>
              <a:gd name="connsiteX691" fmla="*/ 668759 w 2456506"/>
              <a:gd name="connsiteY691" fmla="*/ 1371938 h 2440105"/>
              <a:gd name="connsiteX692" fmla="*/ 659288 w 2456506"/>
              <a:gd name="connsiteY692" fmla="*/ 1374479 h 2440105"/>
              <a:gd name="connsiteX693" fmla="*/ 606850 w 2456506"/>
              <a:gd name="connsiteY693" fmla="*/ 1283463 h 2440105"/>
              <a:gd name="connsiteX694" fmla="*/ 610084 w 2456506"/>
              <a:gd name="connsiteY694" fmla="*/ 1277226 h 2440105"/>
              <a:gd name="connsiteX695" fmla="*/ 607774 w 2456506"/>
              <a:gd name="connsiteY695" fmla="*/ 1271913 h 2440105"/>
              <a:gd name="connsiteX696" fmla="*/ 606850 w 2456506"/>
              <a:gd name="connsiteY696" fmla="*/ 1271220 h 2440105"/>
              <a:gd name="connsiteX697" fmla="*/ 665294 w 2456506"/>
              <a:gd name="connsiteY697" fmla="*/ 1170040 h 2440105"/>
              <a:gd name="connsiteX698" fmla="*/ 668297 w 2456506"/>
              <a:gd name="connsiteY698" fmla="*/ 1170733 h 2440105"/>
              <a:gd name="connsiteX699" fmla="*/ 672455 w 2456506"/>
              <a:gd name="connsiteY699" fmla="*/ 1169347 h 2440105"/>
              <a:gd name="connsiteX700" fmla="*/ 872968 w 2456506"/>
              <a:gd name="connsiteY700" fmla="*/ 1051535 h 2440105"/>
              <a:gd name="connsiteX701" fmla="*/ 873430 w 2456506"/>
              <a:gd name="connsiteY701" fmla="*/ 1049224 h 2440105"/>
              <a:gd name="connsiteX702" fmla="*/ 873430 w 2456506"/>
              <a:gd name="connsiteY702" fmla="*/ 1047607 h 2440105"/>
              <a:gd name="connsiteX703" fmla="*/ 865806 w 2456506"/>
              <a:gd name="connsiteY703" fmla="*/ 1040677 h 2440105"/>
              <a:gd name="connsiteX704" fmla="*/ 865806 w 2456506"/>
              <a:gd name="connsiteY704" fmla="*/ 1040677 h 2440105"/>
              <a:gd name="connsiteX705" fmla="*/ 862572 w 2456506"/>
              <a:gd name="connsiteY705" fmla="*/ 1041370 h 2440105"/>
              <a:gd name="connsiteX706" fmla="*/ 804128 w 2456506"/>
              <a:gd name="connsiteY706" fmla="*/ 940190 h 2440105"/>
              <a:gd name="connsiteX707" fmla="*/ 806669 w 2456506"/>
              <a:gd name="connsiteY707" fmla="*/ 936956 h 2440105"/>
              <a:gd name="connsiteX708" fmla="*/ 807362 w 2456506"/>
              <a:gd name="connsiteY708" fmla="*/ 933953 h 2440105"/>
              <a:gd name="connsiteX709" fmla="*/ 804128 w 2456506"/>
              <a:gd name="connsiteY709" fmla="*/ 927716 h 2440105"/>
              <a:gd name="connsiteX710" fmla="*/ 862572 w 2456506"/>
              <a:gd name="connsiteY710" fmla="*/ 826536 h 2440105"/>
              <a:gd name="connsiteX711" fmla="*/ 865806 w 2456506"/>
              <a:gd name="connsiteY711" fmla="*/ 827229 h 2440105"/>
              <a:gd name="connsiteX712" fmla="*/ 872737 w 2456506"/>
              <a:gd name="connsiteY712" fmla="*/ 822609 h 2440105"/>
              <a:gd name="connsiteX713" fmla="*/ 873199 w 2456506"/>
              <a:gd name="connsiteY713" fmla="*/ 820530 h 2440105"/>
              <a:gd name="connsiteX714" fmla="*/ 977844 w 2456506"/>
              <a:gd name="connsiteY714" fmla="*/ 820530 h 2440105"/>
              <a:gd name="connsiteX715" fmla="*/ 997248 w 2456506"/>
              <a:gd name="connsiteY715" fmla="*/ 839010 h 2440105"/>
              <a:gd name="connsiteX716" fmla="*/ 1006488 w 2456506"/>
              <a:gd name="connsiteY716" fmla="*/ 836700 h 2440105"/>
              <a:gd name="connsiteX717" fmla="*/ 1059158 w 2456506"/>
              <a:gd name="connsiteY717" fmla="*/ 927716 h 2440105"/>
              <a:gd name="connsiteX718" fmla="*/ 1056617 w 2456506"/>
              <a:gd name="connsiteY718" fmla="*/ 930950 h 2440105"/>
              <a:gd name="connsiteX719" fmla="*/ 1055924 w 2456506"/>
              <a:gd name="connsiteY719" fmla="*/ 933953 h 2440105"/>
              <a:gd name="connsiteX720" fmla="*/ 1059158 w 2456506"/>
              <a:gd name="connsiteY720" fmla="*/ 940190 h 2440105"/>
              <a:gd name="connsiteX721" fmla="*/ 1060544 w 2456506"/>
              <a:gd name="connsiteY721" fmla="*/ 940883 h 2440105"/>
              <a:gd name="connsiteX722" fmla="*/ 1063778 w 2456506"/>
              <a:gd name="connsiteY722" fmla="*/ 941576 h 2440105"/>
              <a:gd name="connsiteX723" fmla="*/ 1070477 w 2456506"/>
              <a:gd name="connsiteY723" fmla="*/ 937649 h 2440105"/>
              <a:gd name="connsiteX724" fmla="*/ 1071401 w 2456506"/>
              <a:gd name="connsiteY724" fmla="*/ 934877 h 2440105"/>
              <a:gd name="connsiteX725" fmla="*/ 1188289 w 2456506"/>
              <a:gd name="connsiteY725" fmla="*/ 934877 h 2440105"/>
              <a:gd name="connsiteX726" fmla="*/ 1195912 w 2456506"/>
              <a:gd name="connsiteY726" fmla="*/ 941807 h 2440105"/>
              <a:gd name="connsiteX727" fmla="*/ 1199147 w 2456506"/>
              <a:gd name="connsiteY727" fmla="*/ 941114 h 2440105"/>
              <a:gd name="connsiteX728" fmla="*/ 1251585 w 2456506"/>
              <a:gd name="connsiteY728" fmla="*/ 1031899 h 2440105"/>
              <a:gd name="connsiteX729" fmla="*/ 1242575 w 2456506"/>
              <a:gd name="connsiteY729" fmla="*/ 1048300 h 2440105"/>
              <a:gd name="connsiteX730" fmla="*/ 1251585 w 2456506"/>
              <a:gd name="connsiteY730" fmla="*/ 1064702 h 2440105"/>
              <a:gd name="connsiteX731" fmla="*/ 1215086 w 2456506"/>
              <a:gd name="connsiteY731" fmla="*/ 1127766 h 2440105"/>
              <a:gd name="connsiteX732" fmla="*/ 1198916 w 2456506"/>
              <a:gd name="connsiteY732" fmla="*/ 1155718 h 2440105"/>
              <a:gd name="connsiteX733" fmla="*/ 1195912 w 2456506"/>
              <a:gd name="connsiteY733" fmla="*/ 1155025 h 2440105"/>
              <a:gd name="connsiteX734" fmla="*/ 1188289 w 2456506"/>
              <a:gd name="connsiteY734" fmla="*/ 1161955 h 2440105"/>
              <a:gd name="connsiteX735" fmla="*/ 1071401 w 2456506"/>
              <a:gd name="connsiteY735" fmla="*/ 1161955 h 2440105"/>
              <a:gd name="connsiteX736" fmla="*/ 1070477 w 2456506"/>
              <a:gd name="connsiteY736" fmla="*/ 1159183 h 2440105"/>
              <a:gd name="connsiteX737" fmla="*/ 1063778 w 2456506"/>
              <a:gd name="connsiteY737" fmla="*/ 1155256 h 2440105"/>
              <a:gd name="connsiteX738" fmla="*/ 1060775 w 2456506"/>
              <a:gd name="connsiteY738" fmla="*/ 1155949 h 2440105"/>
              <a:gd name="connsiteX739" fmla="*/ 1059389 w 2456506"/>
              <a:gd name="connsiteY739" fmla="*/ 1156642 h 2440105"/>
              <a:gd name="connsiteX740" fmla="*/ 1056155 w 2456506"/>
              <a:gd name="connsiteY740" fmla="*/ 1162879 h 2440105"/>
              <a:gd name="connsiteX741" fmla="*/ 1058003 w 2456506"/>
              <a:gd name="connsiteY741" fmla="*/ 1167730 h 2440105"/>
              <a:gd name="connsiteX742" fmla="*/ 1059389 w 2456506"/>
              <a:gd name="connsiteY742" fmla="*/ 1169116 h 2440105"/>
              <a:gd name="connsiteX743" fmla="*/ 1000944 w 2456506"/>
              <a:gd name="connsiteY743" fmla="*/ 1270296 h 2440105"/>
              <a:gd name="connsiteX744" fmla="*/ 1000944 w 2456506"/>
              <a:gd name="connsiteY744" fmla="*/ 1270296 h 2440105"/>
              <a:gd name="connsiteX745" fmla="*/ 997941 w 2456506"/>
              <a:gd name="connsiteY745" fmla="*/ 1269603 h 2440105"/>
              <a:gd name="connsiteX746" fmla="*/ 990318 w 2456506"/>
              <a:gd name="connsiteY746" fmla="*/ 1276533 h 2440105"/>
              <a:gd name="connsiteX747" fmla="*/ 873430 w 2456506"/>
              <a:gd name="connsiteY747" fmla="*/ 1276533 h 2440105"/>
              <a:gd name="connsiteX748" fmla="*/ 871351 w 2456506"/>
              <a:gd name="connsiteY748" fmla="*/ 1271913 h 2440105"/>
              <a:gd name="connsiteX749" fmla="*/ 868809 w 2456506"/>
              <a:gd name="connsiteY749" fmla="*/ 1270296 h 2440105"/>
              <a:gd name="connsiteX750" fmla="*/ 865806 w 2456506"/>
              <a:gd name="connsiteY750" fmla="*/ 1269603 h 2440105"/>
              <a:gd name="connsiteX751" fmla="*/ 862803 w 2456506"/>
              <a:gd name="connsiteY751" fmla="*/ 1270296 h 2440105"/>
              <a:gd name="connsiteX752" fmla="*/ 804359 w 2456506"/>
              <a:gd name="connsiteY752" fmla="*/ 1169116 h 2440105"/>
              <a:gd name="connsiteX753" fmla="*/ 807593 w 2456506"/>
              <a:gd name="connsiteY753" fmla="*/ 1162879 h 2440105"/>
              <a:gd name="connsiteX754" fmla="*/ 804359 w 2456506"/>
              <a:gd name="connsiteY754" fmla="*/ 1156642 h 2440105"/>
              <a:gd name="connsiteX755" fmla="*/ 862803 w 2456506"/>
              <a:gd name="connsiteY755" fmla="*/ 1055462 h 2440105"/>
              <a:gd name="connsiteX756" fmla="*/ 865806 w 2456506"/>
              <a:gd name="connsiteY756" fmla="*/ 1056155 h 2440105"/>
              <a:gd name="connsiteX757" fmla="*/ 872737 w 2456506"/>
              <a:gd name="connsiteY757" fmla="*/ 1051535 h 2440105"/>
              <a:gd name="connsiteX758" fmla="*/ 675458 w 2456506"/>
              <a:gd name="connsiteY758" fmla="*/ 706413 h 2440105"/>
              <a:gd name="connsiteX759" fmla="*/ 792347 w 2456506"/>
              <a:gd name="connsiteY759" fmla="*/ 706413 h 2440105"/>
              <a:gd name="connsiteX760" fmla="*/ 794426 w 2456506"/>
              <a:gd name="connsiteY760" fmla="*/ 711033 h 2440105"/>
              <a:gd name="connsiteX761" fmla="*/ 799739 w 2456506"/>
              <a:gd name="connsiteY761" fmla="*/ 713343 h 2440105"/>
              <a:gd name="connsiteX762" fmla="*/ 802742 w 2456506"/>
              <a:gd name="connsiteY762" fmla="*/ 712650 h 2440105"/>
              <a:gd name="connsiteX763" fmla="*/ 861186 w 2456506"/>
              <a:gd name="connsiteY763" fmla="*/ 813830 h 2440105"/>
              <a:gd name="connsiteX764" fmla="*/ 858645 w 2456506"/>
              <a:gd name="connsiteY764" fmla="*/ 817064 h 2440105"/>
              <a:gd name="connsiteX765" fmla="*/ 857952 w 2456506"/>
              <a:gd name="connsiteY765" fmla="*/ 820068 h 2440105"/>
              <a:gd name="connsiteX766" fmla="*/ 859800 w 2456506"/>
              <a:gd name="connsiteY766" fmla="*/ 824919 h 2440105"/>
              <a:gd name="connsiteX767" fmla="*/ 861186 w 2456506"/>
              <a:gd name="connsiteY767" fmla="*/ 826305 h 2440105"/>
              <a:gd name="connsiteX768" fmla="*/ 802742 w 2456506"/>
              <a:gd name="connsiteY768" fmla="*/ 927485 h 2440105"/>
              <a:gd name="connsiteX769" fmla="*/ 799739 w 2456506"/>
              <a:gd name="connsiteY769" fmla="*/ 926792 h 2440105"/>
              <a:gd name="connsiteX770" fmla="*/ 792809 w 2456506"/>
              <a:gd name="connsiteY770" fmla="*/ 931412 h 2440105"/>
              <a:gd name="connsiteX771" fmla="*/ 792347 w 2456506"/>
              <a:gd name="connsiteY771" fmla="*/ 933722 h 2440105"/>
              <a:gd name="connsiteX772" fmla="*/ 687471 w 2456506"/>
              <a:gd name="connsiteY772" fmla="*/ 933722 h 2440105"/>
              <a:gd name="connsiteX773" fmla="*/ 668066 w 2456506"/>
              <a:gd name="connsiteY773" fmla="*/ 914780 h 2440105"/>
              <a:gd name="connsiteX774" fmla="*/ 658826 w 2456506"/>
              <a:gd name="connsiteY774" fmla="*/ 917090 h 2440105"/>
              <a:gd name="connsiteX775" fmla="*/ 606388 w 2456506"/>
              <a:gd name="connsiteY775" fmla="*/ 826305 h 2440105"/>
              <a:gd name="connsiteX776" fmla="*/ 609622 w 2456506"/>
              <a:gd name="connsiteY776" fmla="*/ 820068 h 2440105"/>
              <a:gd name="connsiteX777" fmla="*/ 609622 w 2456506"/>
              <a:gd name="connsiteY777" fmla="*/ 820068 h 2440105"/>
              <a:gd name="connsiteX778" fmla="*/ 606388 w 2456506"/>
              <a:gd name="connsiteY778" fmla="*/ 813830 h 2440105"/>
              <a:gd name="connsiteX779" fmla="*/ 664832 w 2456506"/>
              <a:gd name="connsiteY779" fmla="*/ 712650 h 2440105"/>
              <a:gd name="connsiteX780" fmla="*/ 668066 w 2456506"/>
              <a:gd name="connsiteY780" fmla="*/ 713343 h 2440105"/>
              <a:gd name="connsiteX781" fmla="*/ 668066 w 2456506"/>
              <a:gd name="connsiteY781" fmla="*/ 713343 h 2440105"/>
              <a:gd name="connsiteX782" fmla="*/ 675689 w 2456506"/>
              <a:gd name="connsiteY782" fmla="*/ 706413 h 2440105"/>
              <a:gd name="connsiteX783" fmla="*/ 885673 w 2456506"/>
              <a:gd name="connsiteY783" fmla="*/ 592066 h 2440105"/>
              <a:gd name="connsiteX784" fmla="*/ 990318 w 2456506"/>
              <a:gd name="connsiteY784" fmla="*/ 592066 h 2440105"/>
              <a:gd name="connsiteX785" fmla="*/ 997941 w 2456506"/>
              <a:gd name="connsiteY785" fmla="*/ 598996 h 2440105"/>
              <a:gd name="connsiteX786" fmla="*/ 1001175 w 2456506"/>
              <a:gd name="connsiteY786" fmla="*/ 598303 h 2440105"/>
              <a:gd name="connsiteX787" fmla="*/ 1059620 w 2456506"/>
              <a:gd name="connsiteY787" fmla="*/ 699483 h 2440105"/>
              <a:gd name="connsiteX788" fmla="*/ 1056848 w 2456506"/>
              <a:gd name="connsiteY788" fmla="*/ 703410 h 2440105"/>
              <a:gd name="connsiteX789" fmla="*/ 1056386 w 2456506"/>
              <a:gd name="connsiteY789" fmla="*/ 705720 h 2440105"/>
              <a:gd name="connsiteX790" fmla="*/ 1059620 w 2456506"/>
              <a:gd name="connsiteY790" fmla="*/ 711957 h 2440105"/>
              <a:gd name="connsiteX791" fmla="*/ 1007181 w 2456506"/>
              <a:gd name="connsiteY791" fmla="*/ 802742 h 2440105"/>
              <a:gd name="connsiteX792" fmla="*/ 997941 w 2456506"/>
              <a:gd name="connsiteY792" fmla="*/ 800432 h 2440105"/>
              <a:gd name="connsiteX793" fmla="*/ 978537 w 2456506"/>
              <a:gd name="connsiteY793" fmla="*/ 819374 h 2440105"/>
              <a:gd name="connsiteX794" fmla="*/ 873892 w 2456506"/>
              <a:gd name="connsiteY794" fmla="*/ 819374 h 2440105"/>
              <a:gd name="connsiteX795" fmla="*/ 866269 w 2456506"/>
              <a:gd name="connsiteY795" fmla="*/ 812444 h 2440105"/>
              <a:gd name="connsiteX796" fmla="*/ 863034 w 2456506"/>
              <a:gd name="connsiteY796" fmla="*/ 813137 h 2440105"/>
              <a:gd name="connsiteX797" fmla="*/ 804590 w 2456506"/>
              <a:gd name="connsiteY797" fmla="*/ 711957 h 2440105"/>
              <a:gd name="connsiteX798" fmla="*/ 807824 w 2456506"/>
              <a:gd name="connsiteY798" fmla="*/ 705720 h 2440105"/>
              <a:gd name="connsiteX799" fmla="*/ 804590 w 2456506"/>
              <a:gd name="connsiteY799" fmla="*/ 699483 h 2440105"/>
              <a:gd name="connsiteX800" fmla="*/ 857028 w 2456506"/>
              <a:gd name="connsiteY800" fmla="*/ 608467 h 2440105"/>
              <a:gd name="connsiteX801" fmla="*/ 866499 w 2456506"/>
              <a:gd name="connsiteY801" fmla="*/ 610777 h 2440105"/>
              <a:gd name="connsiteX802" fmla="*/ 885904 w 2456506"/>
              <a:gd name="connsiteY802" fmla="*/ 592066 h 2440105"/>
              <a:gd name="connsiteX803" fmla="*/ 1198916 w 2456506"/>
              <a:gd name="connsiteY803" fmla="*/ 712419 h 2440105"/>
              <a:gd name="connsiteX804" fmla="*/ 1257360 w 2456506"/>
              <a:gd name="connsiteY804" fmla="*/ 813599 h 2440105"/>
              <a:gd name="connsiteX805" fmla="*/ 1255512 w 2456506"/>
              <a:gd name="connsiteY805" fmla="*/ 815447 h 2440105"/>
              <a:gd name="connsiteX806" fmla="*/ 1254126 w 2456506"/>
              <a:gd name="connsiteY806" fmla="*/ 819606 h 2440105"/>
              <a:gd name="connsiteX807" fmla="*/ 1255974 w 2456506"/>
              <a:gd name="connsiteY807" fmla="*/ 824457 h 2440105"/>
              <a:gd name="connsiteX808" fmla="*/ 1257360 w 2456506"/>
              <a:gd name="connsiteY808" fmla="*/ 825843 h 2440105"/>
              <a:gd name="connsiteX809" fmla="*/ 1241883 w 2456506"/>
              <a:gd name="connsiteY809" fmla="*/ 852639 h 2440105"/>
              <a:gd name="connsiteX810" fmla="*/ 1198916 w 2456506"/>
              <a:gd name="connsiteY810" fmla="*/ 927023 h 2440105"/>
              <a:gd name="connsiteX811" fmla="*/ 1195912 w 2456506"/>
              <a:gd name="connsiteY811" fmla="*/ 926330 h 2440105"/>
              <a:gd name="connsiteX812" fmla="*/ 1189213 w 2456506"/>
              <a:gd name="connsiteY812" fmla="*/ 930257 h 2440105"/>
              <a:gd name="connsiteX813" fmla="*/ 1188289 w 2456506"/>
              <a:gd name="connsiteY813" fmla="*/ 933029 h 2440105"/>
              <a:gd name="connsiteX814" fmla="*/ 1071401 w 2456506"/>
              <a:gd name="connsiteY814" fmla="*/ 933029 h 2440105"/>
              <a:gd name="connsiteX815" fmla="*/ 1069322 w 2456506"/>
              <a:gd name="connsiteY815" fmla="*/ 928409 h 2440105"/>
              <a:gd name="connsiteX816" fmla="*/ 1064009 w 2456506"/>
              <a:gd name="connsiteY816" fmla="*/ 926099 h 2440105"/>
              <a:gd name="connsiteX817" fmla="*/ 1061006 w 2456506"/>
              <a:gd name="connsiteY817" fmla="*/ 926792 h 2440105"/>
              <a:gd name="connsiteX818" fmla="*/ 1008336 w 2456506"/>
              <a:gd name="connsiteY818" fmla="*/ 835776 h 2440105"/>
              <a:gd name="connsiteX819" fmla="*/ 1017346 w 2456506"/>
              <a:gd name="connsiteY819" fmla="*/ 819374 h 2440105"/>
              <a:gd name="connsiteX820" fmla="*/ 1008568 w 2456506"/>
              <a:gd name="connsiteY820" fmla="*/ 802973 h 2440105"/>
              <a:gd name="connsiteX821" fmla="*/ 1061006 w 2456506"/>
              <a:gd name="connsiteY821" fmla="*/ 712188 h 2440105"/>
              <a:gd name="connsiteX822" fmla="*/ 1064009 w 2456506"/>
              <a:gd name="connsiteY822" fmla="*/ 712881 h 2440105"/>
              <a:gd name="connsiteX823" fmla="*/ 1071170 w 2456506"/>
              <a:gd name="connsiteY823" fmla="*/ 707568 h 2440105"/>
              <a:gd name="connsiteX824" fmla="*/ 1071401 w 2456506"/>
              <a:gd name="connsiteY824" fmla="*/ 705951 h 2440105"/>
              <a:gd name="connsiteX825" fmla="*/ 1188289 w 2456506"/>
              <a:gd name="connsiteY825" fmla="*/ 705951 h 2440105"/>
              <a:gd name="connsiteX826" fmla="*/ 1190368 w 2456506"/>
              <a:gd name="connsiteY826" fmla="*/ 710571 h 2440105"/>
              <a:gd name="connsiteX827" fmla="*/ 1195682 w 2456506"/>
              <a:gd name="connsiteY827" fmla="*/ 712881 h 2440105"/>
              <a:gd name="connsiteX828" fmla="*/ 1198685 w 2456506"/>
              <a:gd name="connsiteY828" fmla="*/ 712188 h 2440105"/>
              <a:gd name="connsiteX829" fmla="*/ 1396887 w 2456506"/>
              <a:gd name="connsiteY829" fmla="*/ 826767 h 2440105"/>
              <a:gd name="connsiteX830" fmla="*/ 1455331 w 2456506"/>
              <a:gd name="connsiteY830" fmla="*/ 927947 h 2440105"/>
              <a:gd name="connsiteX831" fmla="*/ 1452097 w 2456506"/>
              <a:gd name="connsiteY831" fmla="*/ 934184 h 2440105"/>
              <a:gd name="connsiteX832" fmla="*/ 1454869 w 2456506"/>
              <a:gd name="connsiteY832" fmla="*/ 939959 h 2440105"/>
              <a:gd name="connsiteX833" fmla="*/ 1455331 w 2456506"/>
              <a:gd name="connsiteY833" fmla="*/ 940190 h 2440105"/>
              <a:gd name="connsiteX834" fmla="*/ 1396887 w 2456506"/>
              <a:gd name="connsiteY834" fmla="*/ 1041370 h 2440105"/>
              <a:gd name="connsiteX835" fmla="*/ 1393884 w 2456506"/>
              <a:gd name="connsiteY835" fmla="*/ 1040677 h 2440105"/>
              <a:gd name="connsiteX836" fmla="*/ 1393884 w 2456506"/>
              <a:gd name="connsiteY836" fmla="*/ 1040677 h 2440105"/>
              <a:gd name="connsiteX837" fmla="*/ 1386261 w 2456506"/>
              <a:gd name="connsiteY837" fmla="*/ 1047607 h 2440105"/>
              <a:gd name="connsiteX838" fmla="*/ 1281384 w 2456506"/>
              <a:gd name="connsiteY838" fmla="*/ 1047607 h 2440105"/>
              <a:gd name="connsiteX839" fmla="*/ 1261980 w 2456506"/>
              <a:gd name="connsiteY839" fmla="*/ 1028896 h 2440105"/>
              <a:gd name="connsiteX840" fmla="*/ 1252740 w 2456506"/>
              <a:gd name="connsiteY840" fmla="*/ 1031206 h 2440105"/>
              <a:gd name="connsiteX841" fmla="*/ 1200302 w 2456506"/>
              <a:gd name="connsiteY841" fmla="*/ 940421 h 2440105"/>
              <a:gd name="connsiteX842" fmla="*/ 1202612 w 2456506"/>
              <a:gd name="connsiteY842" fmla="*/ 937880 h 2440105"/>
              <a:gd name="connsiteX843" fmla="*/ 1203536 w 2456506"/>
              <a:gd name="connsiteY843" fmla="*/ 934184 h 2440105"/>
              <a:gd name="connsiteX844" fmla="*/ 1201226 w 2456506"/>
              <a:gd name="connsiteY844" fmla="*/ 928871 h 2440105"/>
              <a:gd name="connsiteX845" fmla="*/ 1200302 w 2456506"/>
              <a:gd name="connsiteY845" fmla="*/ 928178 h 2440105"/>
              <a:gd name="connsiteX846" fmla="*/ 1234490 w 2456506"/>
              <a:gd name="connsiteY846" fmla="*/ 869041 h 2440105"/>
              <a:gd name="connsiteX847" fmla="*/ 1258746 w 2456506"/>
              <a:gd name="connsiteY847" fmla="*/ 826998 h 2440105"/>
              <a:gd name="connsiteX848" fmla="*/ 1261980 w 2456506"/>
              <a:gd name="connsiteY848" fmla="*/ 827691 h 2440105"/>
              <a:gd name="connsiteX849" fmla="*/ 1268679 w 2456506"/>
              <a:gd name="connsiteY849" fmla="*/ 823764 h 2440105"/>
              <a:gd name="connsiteX850" fmla="*/ 1269603 w 2456506"/>
              <a:gd name="connsiteY850" fmla="*/ 820992 h 2440105"/>
              <a:gd name="connsiteX851" fmla="*/ 1386492 w 2456506"/>
              <a:gd name="connsiteY851" fmla="*/ 820992 h 2440105"/>
              <a:gd name="connsiteX852" fmla="*/ 1394115 w 2456506"/>
              <a:gd name="connsiteY852" fmla="*/ 827922 h 2440105"/>
              <a:gd name="connsiteX853" fmla="*/ 1397349 w 2456506"/>
              <a:gd name="connsiteY853" fmla="*/ 827229 h 2440105"/>
              <a:gd name="connsiteX854" fmla="*/ 1396887 w 2456506"/>
              <a:gd name="connsiteY854" fmla="*/ 1055231 h 2440105"/>
              <a:gd name="connsiteX855" fmla="*/ 1449556 w 2456506"/>
              <a:gd name="connsiteY855" fmla="*/ 1146477 h 2440105"/>
              <a:gd name="connsiteX856" fmla="*/ 1440547 w 2456506"/>
              <a:gd name="connsiteY856" fmla="*/ 1162879 h 2440105"/>
              <a:gd name="connsiteX857" fmla="*/ 1449325 w 2456506"/>
              <a:gd name="connsiteY857" fmla="*/ 1179049 h 2440105"/>
              <a:gd name="connsiteX858" fmla="*/ 1396887 w 2456506"/>
              <a:gd name="connsiteY858" fmla="*/ 1269834 h 2440105"/>
              <a:gd name="connsiteX859" fmla="*/ 1393884 w 2456506"/>
              <a:gd name="connsiteY859" fmla="*/ 1269141 h 2440105"/>
              <a:gd name="connsiteX860" fmla="*/ 1386261 w 2456506"/>
              <a:gd name="connsiteY860" fmla="*/ 1276071 h 2440105"/>
              <a:gd name="connsiteX861" fmla="*/ 1269372 w 2456506"/>
              <a:gd name="connsiteY861" fmla="*/ 1276071 h 2440105"/>
              <a:gd name="connsiteX862" fmla="*/ 1268448 w 2456506"/>
              <a:gd name="connsiteY862" fmla="*/ 1273299 h 2440105"/>
              <a:gd name="connsiteX863" fmla="*/ 1261749 w 2456506"/>
              <a:gd name="connsiteY863" fmla="*/ 1269372 h 2440105"/>
              <a:gd name="connsiteX864" fmla="*/ 1261749 w 2456506"/>
              <a:gd name="connsiteY864" fmla="*/ 1269372 h 2440105"/>
              <a:gd name="connsiteX865" fmla="*/ 1258515 w 2456506"/>
              <a:gd name="connsiteY865" fmla="*/ 1270065 h 2440105"/>
              <a:gd name="connsiteX866" fmla="*/ 1200071 w 2456506"/>
              <a:gd name="connsiteY866" fmla="*/ 1168885 h 2440105"/>
              <a:gd name="connsiteX867" fmla="*/ 1203305 w 2456506"/>
              <a:gd name="connsiteY867" fmla="*/ 1162648 h 2440105"/>
              <a:gd name="connsiteX868" fmla="*/ 1203305 w 2456506"/>
              <a:gd name="connsiteY868" fmla="*/ 1162648 h 2440105"/>
              <a:gd name="connsiteX869" fmla="*/ 1200071 w 2456506"/>
              <a:gd name="connsiteY869" fmla="*/ 1156411 h 2440105"/>
              <a:gd name="connsiteX870" fmla="*/ 1252509 w 2456506"/>
              <a:gd name="connsiteY870" fmla="*/ 1065395 h 2440105"/>
              <a:gd name="connsiteX871" fmla="*/ 1261518 w 2456506"/>
              <a:gd name="connsiteY871" fmla="*/ 1067705 h 2440105"/>
              <a:gd name="connsiteX872" fmla="*/ 1280922 w 2456506"/>
              <a:gd name="connsiteY872" fmla="*/ 1049224 h 2440105"/>
              <a:gd name="connsiteX873" fmla="*/ 1385799 w 2456506"/>
              <a:gd name="connsiteY873" fmla="*/ 1049224 h 2440105"/>
              <a:gd name="connsiteX874" fmla="*/ 1386723 w 2456506"/>
              <a:gd name="connsiteY874" fmla="*/ 1051996 h 2440105"/>
              <a:gd name="connsiteX875" fmla="*/ 1393422 w 2456506"/>
              <a:gd name="connsiteY875" fmla="*/ 1055924 h 2440105"/>
              <a:gd name="connsiteX876" fmla="*/ 1396425 w 2456506"/>
              <a:gd name="connsiteY876" fmla="*/ 1055231 h 2440105"/>
              <a:gd name="connsiteX877" fmla="*/ 1396887 w 2456506"/>
              <a:gd name="connsiteY877" fmla="*/ 1283925 h 2440105"/>
              <a:gd name="connsiteX878" fmla="*/ 1455331 w 2456506"/>
              <a:gd name="connsiteY878" fmla="*/ 1385106 h 2440105"/>
              <a:gd name="connsiteX879" fmla="*/ 1452097 w 2456506"/>
              <a:gd name="connsiteY879" fmla="*/ 1391343 h 2440105"/>
              <a:gd name="connsiteX880" fmla="*/ 1452790 w 2456506"/>
              <a:gd name="connsiteY880" fmla="*/ 1394346 h 2440105"/>
              <a:gd name="connsiteX881" fmla="*/ 1455331 w 2456506"/>
              <a:gd name="connsiteY881" fmla="*/ 1397580 h 2440105"/>
              <a:gd name="connsiteX882" fmla="*/ 1396887 w 2456506"/>
              <a:gd name="connsiteY882" fmla="*/ 1498760 h 2440105"/>
              <a:gd name="connsiteX883" fmla="*/ 1393884 w 2456506"/>
              <a:gd name="connsiteY883" fmla="*/ 1498067 h 2440105"/>
              <a:gd name="connsiteX884" fmla="*/ 1393884 w 2456506"/>
              <a:gd name="connsiteY884" fmla="*/ 1498067 h 2440105"/>
              <a:gd name="connsiteX885" fmla="*/ 1386261 w 2456506"/>
              <a:gd name="connsiteY885" fmla="*/ 1504997 h 2440105"/>
              <a:gd name="connsiteX886" fmla="*/ 1269372 w 2456506"/>
              <a:gd name="connsiteY886" fmla="*/ 1504997 h 2440105"/>
              <a:gd name="connsiteX887" fmla="*/ 1262442 w 2456506"/>
              <a:gd name="connsiteY887" fmla="*/ 1498298 h 2440105"/>
              <a:gd name="connsiteX888" fmla="*/ 1261749 w 2456506"/>
              <a:gd name="connsiteY888" fmla="*/ 1498298 h 2440105"/>
              <a:gd name="connsiteX889" fmla="*/ 1258515 w 2456506"/>
              <a:gd name="connsiteY889" fmla="*/ 1498991 h 2440105"/>
              <a:gd name="connsiteX890" fmla="*/ 1200071 w 2456506"/>
              <a:gd name="connsiteY890" fmla="*/ 1397811 h 2440105"/>
              <a:gd name="connsiteX891" fmla="*/ 1203074 w 2456506"/>
              <a:gd name="connsiteY891" fmla="*/ 1393191 h 2440105"/>
              <a:gd name="connsiteX892" fmla="*/ 1203074 w 2456506"/>
              <a:gd name="connsiteY892" fmla="*/ 1391574 h 2440105"/>
              <a:gd name="connsiteX893" fmla="*/ 1199840 w 2456506"/>
              <a:gd name="connsiteY893" fmla="*/ 1385337 h 2440105"/>
              <a:gd name="connsiteX894" fmla="*/ 1258284 w 2456506"/>
              <a:gd name="connsiteY894" fmla="*/ 1284156 h 2440105"/>
              <a:gd name="connsiteX895" fmla="*/ 1261518 w 2456506"/>
              <a:gd name="connsiteY895" fmla="*/ 1284849 h 2440105"/>
              <a:gd name="connsiteX896" fmla="*/ 1269141 w 2456506"/>
              <a:gd name="connsiteY896" fmla="*/ 1277919 h 2440105"/>
              <a:gd name="connsiteX897" fmla="*/ 1386030 w 2456506"/>
              <a:gd name="connsiteY897" fmla="*/ 1277919 h 2440105"/>
              <a:gd name="connsiteX898" fmla="*/ 1386492 w 2456506"/>
              <a:gd name="connsiteY898" fmla="*/ 1280229 h 2440105"/>
              <a:gd name="connsiteX899" fmla="*/ 1393422 w 2456506"/>
              <a:gd name="connsiteY899" fmla="*/ 1284849 h 2440105"/>
              <a:gd name="connsiteX900" fmla="*/ 1396656 w 2456506"/>
              <a:gd name="connsiteY900" fmla="*/ 1284156 h 2440105"/>
              <a:gd name="connsiteX901" fmla="*/ 1188289 w 2456506"/>
              <a:gd name="connsiteY901" fmla="*/ 1619114 h 2440105"/>
              <a:gd name="connsiteX902" fmla="*/ 1071401 w 2456506"/>
              <a:gd name="connsiteY902" fmla="*/ 1619114 h 2440105"/>
              <a:gd name="connsiteX903" fmla="*/ 1069322 w 2456506"/>
              <a:gd name="connsiteY903" fmla="*/ 1614494 h 2440105"/>
              <a:gd name="connsiteX904" fmla="*/ 1064702 w 2456506"/>
              <a:gd name="connsiteY904" fmla="*/ 1612414 h 2440105"/>
              <a:gd name="connsiteX905" fmla="*/ 1064009 w 2456506"/>
              <a:gd name="connsiteY905" fmla="*/ 1612414 h 2440105"/>
              <a:gd name="connsiteX906" fmla="*/ 1061006 w 2456506"/>
              <a:gd name="connsiteY906" fmla="*/ 1613108 h 2440105"/>
              <a:gd name="connsiteX907" fmla="*/ 1002561 w 2456506"/>
              <a:gd name="connsiteY907" fmla="*/ 1511927 h 2440105"/>
              <a:gd name="connsiteX908" fmla="*/ 1005795 w 2456506"/>
              <a:gd name="connsiteY908" fmla="*/ 1505690 h 2440105"/>
              <a:gd name="connsiteX909" fmla="*/ 1005102 w 2456506"/>
              <a:gd name="connsiteY909" fmla="*/ 1502687 h 2440105"/>
              <a:gd name="connsiteX910" fmla="*/ 1002561 w 2456506"/>
              <a:gd name="connsiteY910" fmla="*/ 1499453 h 2440105"/>
              <a:gd name="connsiteX911" fmla="*/ 1055000 w 2456506"/>
              <a:gd name="connsiteY911" fmla="*/ 1408437 h 2440105"/>
              <a:gd name="connsiteX912" fmla="*/ 1064240 w 2456506"/>
              <a:gd name="connsiteY912" fmla="*/ 1410747 h 2440105"/>
              <a:gd name="connsiteX913" fmla="*/ 1083644 w 2456506"/>
              <a:gd name="connsiteY913" fmla="*/ 1392036 h 2440105"/>
              <a:gd name="connsiteX914" fmla="*/ 1188289 w 2456506"/>
              <a:gd name="connsiteY914" fmla="*/ 1392036 h 2440105"/>
              <a:gd name="connsiteX915" fmla="*/ 1191523 w 2456506"/>
              <a:gd name="connsiteY915" fmla="*/ 1397580 h 2440105"/>
              <a:gd name="connsiteX916" fmla="*/ 1195682 w 2456506"/>
              <a:gd name="connsiteY916" fmla="*/ 1398966 h 2440105"/>
              <a:gd name="connsiteX917" fmla="*/ 1198685 w 2456506"/>
              <a:gd name="connsiteY917" fmla="*/ 1398273 h 2440105"/>
              <a:gd name="connsiteX918" fmla="*/ 1257129 w 2456506"/>
              <a:gd name="connsiteY918" fmla="*/ 1499453 h 2440105"/>
              <a:gd name="connsiteX919" fmla="*/ 1253895 w 2456506"/>
              <a:gd name="connsiteY919" fmla="*/ 1505690 h 2440105"/>
              <a:gd name="connsiteX920" fmla="*/ 1255743 w 2456506"/>
              <a:gd name="connsiteY920" fmla="*/ 1510541 h 2440105"/>
              <a:gd name="connsiteX921" fmla="*/ 1257129 w 2456506"/>
              <a:gd name="connsiteY921" fmla="*/ 1511927 h 2440105"/>
              <a:gd name="connsiteX922" fmla="*/ 1198685 w 2456506"/>
              <a:gd name="connsiteY922" fmla="*/ 1613108 h 2440105"/>
              <a:gd name="connsiteX923" fmla="*/ 1196375 w 2456506"/>
              <a:gd name="connsiteY923" fmla="*/ 1612414 h 2440105"/>
              <a:gd name="connsiteX924" fmla="*/ 1195682 w 2456506"/>
              <a:gd name="connsiteY924" fmla="*/ 1612414 h 2440105"/>
              <a:gd name="connsiteX925" fmla="*/ 1188058 w 2456506"/>
              <a:gd name="connsiteY925" fmla="*/ 1619345 h 2440105"/>
              <a:gd name="connsiteX926" fmla="*/ 862803 w 2456506"/>
              <a:gd name="connsiteY926" fmla="*/ 1498760 h 2440105"/>
              <a:gd name="connsiteX927" fmla="*/ 804359 w 2456506"/>
              <a:gd name="connsiteY927" fmla="*/ 1397580 h 2440105"/>
              <a:gd name="connsiteX928" fmla="*/ 807593 w 2456506"/>
              <a:gd name="connsiteY928" fmla="*/ 1391343 h 2440105"/>
              <a:gd name="connsiteX929" fmla="*/ 807593 w 2456506"/>
              <a:gd name="connsiteY929" fmla="*/ 1391343 h 2440105"/>
              <a:gd name="connsiteX930" fmla="*/ 804359 w 2456506"/>
              <a:gd name="connsiteY930" fmla="*/ 1385106 h 2440105"/>
              <a:gd name="connsiteX931" fmla="*/ 862803 w 2456506"/>
              <a:gd name="connsiteY931" fmla="*/ 1283925 h 2440105"/>
              <a:gd name="connsiteX932" fmla="*/ 862803 w 2456506"/>
              <a:gd name="connsiteY932" fmla="*/ 1283925 h 2440105"/>
              <a:gd name="connsiteX933" fmla="*/ 865806 w 2456506"/>
              <a:gd name="connsiteY933" fmla="*/ 1284619 h 2440105"/>
              <a:gd name="connsiteX934" fmla="*/ 873430 w 2456506"/>
              <a:gd name="connsiteY934" fmla="*/ 1277688 h 2440105"/>
              <a:gd name="connsiteX935" fmla="*/ 990318 w 2456506"/>
              <a:gd name="connsiteY935" fmla="*/ 1277688 h 2440105"/>
              <a:gd name="connsiteX936" fmla="*/ 994938 w 2456506"/>
              <a:gd name="connsiteY936" fmla="*/ 1283925 h 2440105"/>
              <a:gd name="connsiteX937" fmla="*/ 997941 w 2456506"/>
              <a:gd name="connsiteY937" fmla="*/ 1284619 h 2440105"/>
              <a:gd name="connsiteX938" fmla="*/ 1000944 w 2456506"/>
              <a:gd name="connsiteY938" fmla="*/ 1283925 h 2440105"/>
              <a:gd name="connsiteX939" fmla="*/ 1053382 w 2456506"/>
              <a:gd name="connsiteY939" fmla="*/ 1374941 h 2440105"/>
              <a:gd name="connsiteX940" fmla="*/ 1044604 w 2456506"/>
              <a:gd name="connsiteY940" fmla="*/ 1391343 h 2440105"/>
              <a:gd name="connsiteX941" fmla="*/ 1053382 w 2456506"/>
              <a:gd name="connsiteY941" fmla="*/ 1407744 h 2440105"/>
              <a:gd name="connsiteX942" fmla="*/ 1000713 w 2456506"/>
              <a:gd name="connsiteY942" fmla="*/ 1498760 h 2440105"/>
              <a:gd name="connsiteX943" fmla="*/ 998403 w 2456506"/>
              <a:gd name="connsiteY943" fmla="*/ 1498067 h 2440105"/>
              <a:gd name="connsiteX944" fmla="*/ 997710 w 2456506"/>
              <a:gd name="connsiteY944" fmla="*/ 1498067 h 2440105"/>
              <a:gd name="connsiteX945" fmla="*/ 990087 w 2456506"/>
              <a:gd name="connsiteY945" fmla="*/ 1504997 h 2440105"/>
              <a:gd name="connsiteX946" fmla="*/ 873199 w 2456506"/>
              <a:gd name="connsiteY946" fmla="*/ 1504997 h 2440105"/>
              <a:gd name="connsiteX947" fmla="*/ 872737 w 2456506"/>
              <a:gd name="connsiteY947" fmla="*/ 1502918 h 2440105"/>
              <a:gd name="connsiteX948" fmla="*/ 865806 w 2456506"/>
              <a:gd name="connsiteY948" fmla="*/ 1498298 h 2440105"/>
              <a:gd name="connsiteX949" fmla="*/ 862572 w 2456506"/>
              <a:gd name="connsiteY949" fmla="*/ 1498991 h 2440105"/>
              <a:gd name="connsiteX950" fmla="*/ 1256898 w 2456506"/>
              <a:gd name="connsiteY950" fmla="*/ 1283001 h 2440105"/>
              <a:gd name="connsiteX951" fmla="*/ 1257360 w 2456506"/>
              <a:gd name="connsiteY951" fmla="*/ 1283232 h 2440105"/>
              <a:gd name="connsiteX952" fmla="*/ 1198916 w 2456506"/>
              <a:gd name="connsiteY952" fmla="*/ 1384413 h 2440105"/>
              <a:gd name="connsiteX953" fmla="*/ 1195912 w 2456506"/>
              <a:gd name="connsiteY953" fmla="*/ 1383720 h 2440105"/>
              <a:gd name="connsiteX954" fmla="*/ 1188289 w 2456506"/>
              <a:gd name="connsiteY954" fmla="*/ 1390650 h 2440105"/>
              <a:gd name="connsiteX955" fmla="*/ 1083644 w 2456506"/>
              <a:gd name="connsiteY955" fmla="*/ 1390650 h 2440105"/>
              <a:gd name="connsiteX956" fmla="*/ 1064240 w 2456506"/>
              <a:gd name="connsiteY956" fmla="*/ 1371938 h 2440105"/>
              <a:gd name="connsiteX957" fmla="*/ 1055000 w 2456506"/>
              <a:gd name="connsiteY957" fmla="*/ 1374248 h 2440105"/>
              <a:gd name="connsiteX958" fmla="*/ 1002561 w 2456506"/>
              <a:gd name="connsiteY958" fmla="*/ 1283232 h 2440105"/>
              <a:gd name="connsiteX959" fmla="*/ 1005795 w 2456506"/>
              <a:gd name="connsiteY959" fmla="*/ 1276995 h 2440105"/>
              <a:gd name="connsiteX960" fmla="*/ 1002561 w 2456506"/>
              <a:gd name="connsiteY960" fmla="*/ 1270758 h 2440105"/>
              <a:gd name="connsiteX961" fmla="*/ 1061006 w 2456506"/>
              <a:gd name="connsiteY961" fmla="*/ 1169578 h 2440105"/>
              <a:gd name="connsiteX962" fmla="*/ 1064009 w 2456506"/>
              <a:gd name="connsiteY962" fmla="*/ 1170271 h 2440105"/>
              <a:gd name="connsiteX963" fmla="*/ 1071632 w 2456506"/>
              <a:gd name="connsiteY963" fmla="*/ 1163341 h 2440105"/>
              <a:gd name="connsiteX964" fmla="*/ 1188520 w 2456506"/>
              <a:gd name="connsiteY964" fmla="*/ 1163341 h 2440105"/>
              <a:gd name="connsiteX965" fmla="*/ 1196144 w 2456506"/>
              <a:gd name="connsiteY965" fmla="*/ 1170271 h 2440105"/>
              <a:gd name="connsiteX966" fmla="*/ 1199147 w 2456506"/>
              <a:gd name="connsiteY966" fmla="*/ 1169578 h 2440105"/>
              <a:gd name="connsiteX967" fmla="*/ 1257591 w 2456506"/>
              <a:gd name="connsiteY967" fmla="*/ 1270758 h 2440105"/>
              <a:gd name="connsiteX968" fmla="*/ 1254357 w 2456506"/>
              <a:gd name="connsiteY968" fmla="*/ 1276995 h 2440105"/>
              <a:gd name="connsiteX969" fmla="*/ 1257129 w 2456506"/>
              <a:gd name="connsiteY969" fmla="*/ 1282770 h 2440105"/>
              <a:gd name="connsiteX970" fmla="*/ 1651685 w 2456506"/>
              <a:gd name="connsiteY970" fmla="*/ 824919 h 2440105"/>
              <a:gd name="connsiteX971" fmla="*/ 1653071 w 2456506"/>
              <a:gd name="connsiteY971" fmla="*/ 826305 h 2440105"/>
              <a:gd name="connsiteX972" fmla="*/ 1594627 w 2456506"/>
              <a:gd name="connsiteY972" fmla="*/ 927485 h 2440105"/>
              <a:gd name="connsiteX973" fmla="*/ 1591624 w 2456506"/>
              <a:gd name="connsiteY973" fmla="*/ 926792 h 2440105"/>
              <a:gd name="connsiteX974" fmla="*/ 1584001 w 2456506"/>
              <a:gd name="connsiteY974" fmla="*/ 933722 h 2440105"/>
              <a:gd name="connsiteX975" fmla="*/ 1467112 w 2456506"/>
              <a:gd name="connsiteY975" fmla="*/ 933722 h 2440105"/>
              <a:gd name="connsiteX976" fmla="*/ 1465033 w 2456506"/>
              <a:gd name="connsiteY976" fmla="*/ 929102 h 2440105"/>
              <a:gd name="connsiteX977" fmla="*/ 1459720 w 2456506"/>
              <a:gd name="connsiteY977" fmla="*/ 926792 h 2440105"/>
              <a:gd name="connsiteX978" fmla="*/ 1456486 w 2456506"/>
              <a:gd name="connsiteY978" fmla="*/ 927485 h 2440105"/>
              <a:gd name="connsiteX979" fmla="*/ 1398042 w 2456506"/>
              <a:gd name="connsiteY979" fmla="*/ 826305 h 2440105"/>
              <a:gd name="connsiteX980" fmla="*/ 1400352 w 2456506"/>
              <a:gd name="connsiteY980" fmla="*/ 823764 h 2440105"/>
              <a:gd name="connsiteX981" fmla="*/ 1401276 w 2456506"/>
              <a:gd name="connsiteY981" fmla="*/ 820068 h 2440105"/>
              <a:gd name="connsiteX982" fmla="*/ 1398966 w 2456506"/>
              <a:gd name="connsiteY982" fmla="*/ 814754 h 2440105"/>
              <a:gd name="connsiteX983" fmla="*/ 1398042 w 2456506"/>
              <a:gd name="connsiteY983" fmla="*/ 814061 h 2440105"/>
              <a:gd name="connsiteX984" fmla="*/ 1456486 w 2456506"/>
              <a:gd name="connsiteY984" fmla="*/ 712881 h 2440105"/>
              <a:gd name="connsiteX985" fmla="*/ 1459489 w 2456506"/>
              <a:gd name="connsiteY985" fmla="*/ 713574 h 2440105"/>
              <a:gd name="connsiteX986" fmla="*/ 1466188 w 2456506"/>
              <a:gd name="connsiteY986" fmla="*/ 709647 h 2440105"/>
              <a:gd name="connsiteX987" fmla="*/ 1467112 w 2456506"/>
              <a:gd name="connsiteY987" fmla="*/ 706875 h 2440105"/>
              <a:gd name="connsiteX988" fmla="*/ 1572682 w 2456506"/>
              <a:gd name="connsiteY988" fmla="*/ 706875 h 2440105"/>
              <a:gd name="connsiteX989" fmla="*/ 1592086 w 2456506"/>
              <a:gd name="connsiteY989" fmla="*/ 725356 h 2440105"/>
              <a:gd name="connsiteX990" fmla="*/ 1600633 w 2456506"/>
              <a:gd name="connsiteY990" fmla="*/ 723276 h 2440105"/>
              <a:gd name="connsiteX991" fmla="*/ 1653071 w 2456506"/>
              <a:gd name="connsiteY991" fmla="*/ 814061 h 2440105"/>
              <a:gd name="connsiteX992" fmla="*/ 1649837 w 2456506"/>
              <a:gd name="connsiteY992" fmla="*/ 820299 h 2440105"/>
              <a:gd name="connsiteX993" fmla="*/ 1651685 w 2456506"/>
              <a:gd name="connsiteY993" fmla="*/ 825150 h 2440105"/>
              <a:gd name="connsiteX994" fmla="*/ 1256898 w 2456506"/>
              <a:gd name="connsiteY994" fmla="*/ 597379 h 2440105"/>
              <a:gd name="connsiteX995" fmla="*/ 1257360 w 2456506"/>
              <a:gd name="connsiteY995" fmla="*/ 597610 h 2440105"/>
              <a:gd name="connsiteX996" fmla="*/ 1198916 w 2456506"/>
              <a:gd name="connsiteY996" fmla="*/ 698790 h 2440105"/>
              <a:gd name="connsiteX997" fmla="*/ 1195912 w 2456506"/>
              <a:gd name="connsiteY997" fmla="*/ 698097 h 2440105"/>
              <a:gd name="connsiteX998" fmla="*/ 1188289 w 2456506"/>
              <a:gd name="connsiteY998" fmla="*/ 705027 h 2440105"/>
              <a:gd name="connsiteX999" fmla="*/ 1071401 w 2456506"/>
              <a:gd name="connsiteY999" fmla="*/ 705027 h 2440105"/>
              <a:gd name="connsiteX1000" fmla="*/ 1063778 w 2456506"/>
              <a:gd name="connsiteY1000" fmla="*/ 698097 h 2440105"/>
              <a:gd name="connsiteX1001" fmla="*/ 1060544 w 2456506"/>
              <a:gd name="connsiteY1001" fmla="*/ 698790 h 2440105"/>
              <a:gd name="connsiteX1002" fmla="*/ 1002099 w 2456506"/>
              <a:gd name="connsiteY1002" fmla="*/ 597610 h 2440105"/>
              <a:gd name="connsiteX1003" fmla="*/ 1004871 w 2456506"/>
              <a:gd name="connsiteY1003" fmla="*/ 593683 h 2440105"/>
              <a:gd name="connsiteX1004" fmla="*/ 1005333 w 2456506"/>
              <a:gd name="connsiteY1004" fmla="*/ 591373 h 2440105"/>
              <a:gd name="connsiteX1005" fmla="*/ 1005333 w 2456506"/>
              <a:gd name="connsiteY1005" fmla="*/ 591373 h 2440105"/>
              <a:gd name="connsiteX1006" fmla="*/ 1002099 w 2456506"/>
              <a:gd name="connsiteY1006" fmla="*/ 585135 h 2440105"/>
              <a:gd name="connsiteX1007" fmla="*/ 1060544 w 2456506"/>
              <a:gd name="connsiteY1007" fmla="*/ 483955 h 2440105"/>
              <a:gd name="connsiteX1008" fmla="*/ 1063778 w 2456506"/>
              <a:gd name="connsiteY1008" fmla="*/ 484648 h 2440105"/>
              <a:gd name="connsiteX1009" fmla="*/ 1071401 w 2456506"/>
              <a:gd name="connsiteY1009" fmla="*/ 477718 h 2440105"/>
              <a:gd name="connsiteX1010" fmla="*/ 1176508 w 2456506"/>
              <a:gd name="connsiteY1010" fmla="*/ 477718 h 2440105"/>
              <a:gd name="connsiteX1011" fmla="*/ 1195912 w 2456506"/>
              <a:gd name="connsiteY1011" fmla="*/ 496892 h 2440105"/>
              <a:gd name="connsiteX1012" fmla="*/ 1205153 w 2456506"/>
              <a:gd name="connsiteY1012" fmla="*/ 494582 h 2440105"/>
              <a:gd name="connsiteX1013" fmla="*/ 1257360 w 2456506"/>
              <a:gd name="connsiteY1013" fmla="*/ 584905 h 2440105"/>
              <a:gd name="connsiteX1014" fmla="*/ 1254126 w 2456506"/>
              <a:gd name="connsiteY1014" fmla="*/ 591142 h 2440105"/>
              <a:gd name="connsiteX1015" fmla="*/ 1256898 w 2456506"/>
              <a:gd name="connsiteY1015" fmla="*/ 596917 h 2440105"/>
              <a:gd name="connsiteX1016" fmla="*/ 807362 w 2456506"/>
              <a:gd name="connsiteY1016" fmla="*/ 477256 h 2440105"/>
              <a:gd name="connsiteX1017" fmla="*/ 804128 w 2456506"/>
              <a:gd name="connsiteY1017" fmla="*/ 471019 h 2440105"/>
              <a:gd name="connsiteX1018" fmla="*/ 862572 w 2456506"/>
              <a:gd name="connsiteY1018" fmla="*/ 369839 h 2440105"/>
              <a:gd name="connsiteX1019" fmla="*/ 865806 w 2456506"/>
              <a:gd name="connsiteY1019" fmla="*/ 370532 h 2440105"/>
              <a:gd name="connsiteX1020" fmla="*/ 865806 w 2456506"/>
              <a:gd name="connsiteY1020" fmla="*/ 370532 h 2440105"/>
              <a:gd name="connsiteX1021" fmla="*/ 873430 w 2456506"/>
              <a:gd name="connsiteY1021" fmla="*/ 363602 h 2440105"/>
              <a:gd name="connsiteX1022" fmla="*/ 990318 w 2456506"/>
              <a:gd name="connsiteY1022" fmla="*/ 363602 h 2440105"/>
              <a:gd name="connsiteX1023" fmla="*/ 992397 w 2456506"/>
              <a:gd name="connsiteY1023" fmla="*/ 368222 h 2440105"/>
              <a:gd name="connsiteX1024" fmla="*/ 997710 w 2456506"/>
              <a:gd name="connsiteY1024" fmla="*/ 370532 h 2440105"/>
              <a:gd name="connsiteX1025" fmla="*/ 1000713 w 2456506"/>
              <a:gd name="connsiteY1025" fmla="*/ 369839 h 2440105"/>
              <a:gd name="connsiteX1026" fmla="*/ 1059158 w 2456506"/>
              <a:gd name="connsiteY1026" fmla="*/ 471019 h 2440105"/>
              <a:gd name="connsiteX1027" fmla="*/ 1055924 w 2456506"/>
              <a:gd name="connsiteY1027" fmla="*/ 477256 h 2440105"/>
              <a:gd name="connsiteX1028" fmla="*/ 1057772 w 2456506"/>
              <a:gd name="connsiteY1028" fmla="*/ 482107 h 2440105"/>
              <a:gd name="connsiteX1029" fmla="*/ 1059158 w 2456506"/>
              <a:gd name="connsiteY1029" fmla="*/ 483493 h 2440105"/>
              <a:gd name="connsiteX1030" fmla="*/ 1000713 w 2456506"/>
              <a:gd name="connsiteY1030" fmla="*/ 584674 h 2440105"/>
              <a:gd name="connsiteX1031" fmla="*/ 997710 w 2456506"/>
              <a:gd name="connsiteY1031" fmla="*/ 583980 h 2440105"/>
              <a:gd name="connsiteX1032" fmla="*/ 990318 w 2456506"/>
              <a:gd name="connsiteY1032" fmla="*/ 589294 h 2440105"/>
              <a:gd name="connsiteX1033" fmla="*/ 990087 w 2456506"/>
              <a:gd name="connsiteY1033" fmla="*/ 590680 h 2440105"/>
              <a:gd name="connsiteX1034" fmla="*/ 885442 w 2456506"/>
              <a:gd name="connsiteY1034" fmla="*/ 590680 h 2440105"/>
              <a:gd name="connsiteX1035" fmla="*/ 866037 w 2456506"/>
              <a:gd name="connsiteY1035" fmla="*/ 571968 h 2440105"/>
              <a:gd name="connsiteX1036" fmla="*/ 856797 w 2456506"/>
              <a:gd name="connsiteY1036" fmla="*/ 574278 h 2440105"/>
              <a:gd name="connsiteX1037" fmla="*/ 804128 w 2456506"/>
              <a:gd name="connsiteY1037" fmla="*/ 483262 h 2440105"/>
              <a:gd name="connsiteX1038" fmla="*/ 806900 w 2456506"/>
              <a:gd name="connsiteY1038" fmla="*/ 479335 h 2440105"/>
              <a:gd name="connsiteX1039" fmla="*/ 807362 w 2456506"/>
              <a:gd name="connsiteY1039" fmla="*/ 477025 h 2440105"/>
              <a:gd name="connsiteX1040" fmla="*/ 607081 w 2456506"/>
              <a:gd name="connsiteY1040" fmla="*/ 586291 h 2440105"/>
              <a:gd name="connsiteX1041" fmla="*/ 606157 w 2456506"/>
              <a:gd name="connsiteY1041" fmla="*/ 585598 h 2440105"/>
              <a:gd name="connsiteX1042" fmla="*/ 664601 w 2456506"/>
              <a:gd name="connsiteY1042" fmla="*/ 484417 h 2440105"/>
              <a:gd name="connsiteX1043" fmla="*/ 667835 w 2456506"/>
              <a:gd name="connsiteY1043" fmla="*/ 485110 h 2440105"/>
              <a:gd name="connsiteX1044" fmla="*/ 675458 w 2456506"/>
              <a:gd name="connsiteY1044" fmla="*/ 478180 h 2440105"/>
              <a:gd name="connsiteX1045" fmla="*/ 792347 w 2456506"/>
              <a:gd name="connsiteY1045" fmla="*/ 478180 h 2440105"/>
              <a:gd name="connsiteX1046" fmla="*/ 799970 w 2456506"/>
              <a:gd name="connsiteY1046" fmla="*/ 485110 h 2440105"/>
              <a:gd name="connsiteX1047" fmla="*/ 802973 w 2456506"/>
              <a:gd name="connsiteY1047" fmla="*/ 484417 h 2440105"/>
              <a:gd name="connsiteX1048" fmla="*/ 855642 w 2456506"/>
              <a:gd name="connsiteY1048" fmla="*/ 575433 h 2440105"/>
              <a:gd name="connsiteX1049" fmla="*/ 846864 w 2456506"/>
              <a:gd name="connsiteY1049" fmla="*/ 591835 h 2440105"/>
              <a:gd name="connsiteX1050" fmla="*/ 855642 w 2456506"/>
              <a:gd name="connsiteY1050" fmla="*/ 608005 h 2440105"/>
              <a:gd name="connsiteX1051" fmla="*/ 803204 w 2456506"/>
              <a:gd name="connsiteY1051" fmla="*/ 699021 h 2440105"/>
              <a:gd name="connsiteX1052" fmla="*/ 800201 w 2456506"/>
              <a:gd name="connsiteY1052" fmla="*/ 698328 h 2440105"/>
              <a:gd name="connsiteX1053" fmla="*/ 800201 w 2456506"/>
              <a:gd name="connsiteY1053" fmla="*/ 698328 h 2440105"/>
              <a:gd name="connsiteX1054" fmla="*/ 792578 w 2456506"/>
              <a:gd name="connsiteY1054" fmla="*/ 705258 h 2440105"/>
              <a:gd name="connsiteX1055" fmla="*/ 675689 w 2456506"/>
              <a:gd name="connsiteY1055" fmla="*/ 705258 h 2440105"/>
              <a:gd name="connsiteX1056" fmla="*/ 668066 w 2456506"/>
              <a:gd name="connsiteY1056" fmla="*/ 698328 h 2440105"/>
              <a:gd name="connsiteX1057" fmla="*/ 668066 w 2456506"/>
              <a:gd name="connsiteY1057" fmla="*/ 698328 h 2440105"/>
              <a:gd name="connsiteX1058" fmla="*/ 664832 w 2456506"/>
              <a:gd name="connsiteY1058" fmla="*/ 699021 h 2440105"/>
              <a:gd name="connsiteX1059" fmla="*/ 606388 w 2456506"/>
              <a:gd name="connsiteY1059" fmla="*/ 597841 h 2440105"/>
              <a:gd name="connsiteX1060" fmla="*/ 609622 w 2456506"/>
              <a:gd name="connsiteY1060" fmla="*/ 591604 h 2440105"/>
              <a:gd name="connsiteX1061" fmla="*/ 607312 w 2456506"/>
              <a:gd name="connsiteY1061" fmla="*/ 586291 h 2440105"/>
              <a:gd name="connsiteX1062" fmla="*/ 279285 w 2456506"/>
              <a:gd name="connsiteY1062" fmla="*/ 705258 h 2440105"/>
              <a:gd name="connsiteX1063" fmla="*/ 271662 w 2456506"/>
              <a:gd name="connsiteY1063" fmla="*/ 698328 h 2440105"/>
              <a:gd name="connsiteX1064" fmla="*/ 271662 w 2456506"/>
              <a:gd name="connsiteY1064" fmla="*/ 698328 h 2440105"/>
              <a:gd name="connsiteX1065" fmla="*/ 268659 w 2456506"/>
              <a:gd name="connsiteY1065" fmla="*/ 699021 h 2440105"/>
              <a:gd name="connsiteX1066" fmla="*/ 210214 w 2456506"/>
              <a:gd name="connsiteY1066" fmla="*/ 597841 h 2440105"/>
              <a:gd name="connsiteX1067" fmla="*/ 213449 w 2456506"/>
              <a:gd name="connsiteY1067" fmla="*/ 591604 h 2440105"/>
              <a:gd name="connsiteX1068" fmla="*/ 210214 w 2456506"/>
              <a:gd name="connsiteY1068" fmla="*/ 585367 h 2440105"/>
              <a:gd name="connsiteX1069" fmla="*/ 262653 w 2456506"/>
              <a:gd name="connsiteY1069" fmla="*/ 494582 h 2440105"/>
              <a:gd name="connsiteX1070" fmla="*/ 272355 w 2456506"/>
              <a:gd name="connsiteY1070" fmla="*/ 497123 h 2440105"/>
              <a:gd name="connsiteX1071" fmla="*/ 291759 w 2456506"/>
              <a:gd name="connsiteY1071" fmla="*/ 477949 h 2440105"/>
              <a:gd name="connsiteX1072" fmla="*/ 396173 w 2456506"/>
              <a:gd name="connsiteY1072" fmla="*/ 477949 h 2440105"/>
              <a:gd name="connsiteX1073" fmla="*/ 403797 w 2456506"/>
              <a:gd name="connsiteY1073" fmla="*/ 484879 h 2440105"/>
              <a:gd name="connsiteX1074" fmla="*/ 407031 w 2456506"/>
              <a:gd name="connsiteY1074" fmla="*/ 484186 h 2440105"/>
              <a:gd name="connsiteX1075" fmla="*/ 465475 w 2456506"/>
              <a:gd name="connsiteY1075" fmla="*/ 585367 h 2440105"/>
              <a:gd name="connsiteX1076" fmla="*/ 462241 w 2456506"/>
              <a:gd name="connsiteY1076" fmla="*/ 591604 h 2440105"/>
              <a:gd name="connsiteX1077" fmla="*/ 465013 w 2456506"/>
              <a:gd name="connsiteY1077" fmla="*/ 597379 h 2440105"/>
              <a:gd name="connsiteX1078" fmla="*/ 465475 w 2456506"/>
              <a:gd name="connsiteY1078" fmla="*/ 597610 h 2440105"/>
              <a:gd name="connsiteX1079" fmla="*/ 407031 w 2456506"/>
              <a:gd name="connsiteY1079" fmla="*/ 698790 h 2440105"/>
              <a:gd name="connsiteX1080" fmla="*/ 403797 w 2456506"/>
              <a:gd name="connsiteY1080" fmla="*/ 698097 h 2440105"/>
              <a:gd name="connsiteX1081" fmla="*/ 396173 w 2456506"/>
              <a:gd name="connsiteY1081" fmla="*/ 705027 h 2440105"/>
              <a:gd name="connsiteX1082" fmla="*/ 279285 w 2456506"/>
              <a:gd name="connsiteY1082" fmla="*/ 705027 h 2440105"/>
              <a:gd name="connsiteX1083" fmla="*/ 408186 w 2456506"/>
              <a:gd name="connsiteY1083" fmla="*/ 699945 h 2440105"/>
              <a:gd name="connsiteX1084" fmla="*/ 466630 w 2456506"/>
              <a:gd name="connsiteY1084" fmla="*/ 598765 h 2440105"/>
              <a:gd name="connsiteX1085" fmla="*/ 469633 w 2456506"/>
              <a:gd name="connsiteY1085" fmla="*/ 599458 h 2440105"/>
              <a:gd name="connsiteX1086" fmla="*/ 477256 w 2456506"/>
              <a:gd name="connsiteY1086" fmla="*/ 592528 h 2440105"/>
              <a:gd name="connsiteX1087" fmla="*/ 594145 w 2456506"/>
              <a:gd name="connsiteY1087" fmla="*/ 592528 h 2440105"/>
              <a:gd name="connsiteX1088" fmla="*/ 596224 w 2456506"/>
              <a:gd name="connsiteY1088" fmla="*/ 597148 h 2440105"/>
              <a:gd name="connsiteX1089" fmla="*/ 601537 w 2456506"/>
              <a:gd name="connsiteY1089" fmla="*/ 599458 h 2440105"/>
              <a:gd name="connsiteX1090" fmla="*/ 604771 w 2456506"/>
              <a:gd name="connsiteY1090" fmla="*/ 598765 h 2440105"/>
              <a:gd name="connsiteX1091" fmla="*/ 663215 w 2456506"/>
              <a:gd name="connsiteY1091" fmla="*/ 699945 h 2440105"/>
              <a:gd name="connsiteX1092" fmla="*/ 659981 w 2456506"/>
              <a:gd name="connsiteY1092" fmla="*/ 706182 h 2440105"/>
              <a:gd name="connsiteX1093" fmla="*/ 663215 w 2456506"/>
              <a:gd name="connsiteY1093" fmla="*/ 712419 h 2440105"/>
              <a:gd name="connsiteX1094" fmla="*/ 617938 w 2456506"/>
              <a:gd name="connsiteY1094" fmla="*/ 790730 h 2440105"/>
              <a:gd name="connsiteX1095" fmla="*/ 604771 w 2456506"/>
              <a:gd name="connsiteY1095" fmla="*/ 813599 h 2440105"/>
              <a:gd name="connsiteX1096" fmla="*/ 601537 w 2456506"/>
              <a:gd name="connsiteY1096" fmla="*/ 812906 h 2440105"/>
              <a:gd name="connsiteX1097" fmla="*/ 593914 w 2456506"/>
              <a:gd name="connsiteY1097" fmla="*/ 819837 h 2440105"/>
              <a:gd name="connsiteX1098" fmla="*/ 477025 w 2456506"/>
              <a:gd name="connsiteY1098" fmla="*/ 819837 h 2440105"/>
              <a:gd name="connsiteX1099" fmla="*/ 476101 w 2456506"/>
              <a:gd name="connsiteY1099" fmla="*/ 817064 h 2440105"/>
              <a:gd name="connsiteX1100" fmla="*/ 469402 w 2456506"/>
              <a:gd name="connsiteY1100" fmla="*/ 813137 h 2440105"/>
              <a:gd name="connsiteX1101" fmla="*/ 466168 w 2456506"/>
              <a:gd name="connsiteY1101" fmla="*/ 813830 h 2440105"/>
              <a:gd name="connsiteX1102" fmla="*/ 407724 w 2456506"/>
              <a:gd name="connsiteY1102" fmla="*/ 712650 h 2440105"/>
              <a:gd name="connsiteX1103" fmla="*/ 410958 w 2456506"/>
              <a:gd name="connsiteY1103" fmla="*/ 706413 h 2440105"/>
              <a:gd name="connsiteX1104" fmla="*/ 407724 w 2456506"/>
              <a:gd name="connsiteY1104" fmla="*/ 700176 h 2440105"/>
              <a:gd name="connsiteX1105" fmla="*/ 279285 w 2456506"/>
              <a:gd name="connsiteY1105" fmla="*/ 933953 h 2440105"/>
              <a:gd name="connsiteX1106" fmla="*/ 271662 w 2456506"/>
              <a:gd name="connsiteY1106" fmla="*/ 927023 h 2440105"/>
              <a:gd name="connsiteX1107" fmla="*/ 268659 w 2456506"/>
              <a:gd name="connsiteY1107" fmla="*/ 927716 h 2440105"/>
              <a:gd name="connsiteX1108" fmla="*/ 210214 w 2456506"/>
              <a:gd name="connsiteY1108" fmla="*/ 826536 h 2440105"/>
              <a:gd name="connsiteX1109" fmla="*/ 213449 w 2456506"/>
              <a:gd name="connsiteY1109" fmla="*/ 820299 h 2440105"/>
              <a:gd name="connsiteX1110" fmla="*/ 210214 w 2456506"/>
              <a:gd name="connsiteY1110" fmla="*/ 814061 h 2440105"/>
              <a:gd name="connsiteX1111" fmla="*/ 268659 w 2456506"/>
              <a:gd name="connsiteY1111" fmla="*/ 712881 h 2440105"/>
              <a:gd name="connsiteX1112" fmla="*/ 271662 w 2456506"/>
              <a:gd name="connsiteY1112" fmla="*/ 713574 h 2440105"/>
              <a:gd name="connsiteX1113" fmla="*/ 271662 w 2456506"/>
              <a:gd name="connsiteY1113" fmla="*/ 713574 h 2440105"/>
              <a:gd name="connsiteX1114" fmla="*/ 279285 w 2456506"/>
              <a:gd name="connsiteY1114" fmla="*/ 706644 h 2440105"/>
              <a:gd name="connsiteX1115" fmla="*/ 396173 w 2456506"/>
              <a:gd name="connsiteY1115" fmla="*/ 706644 h 2440105"/>
              <a:gd name="connsiteX1116" fmla="*/ 398252 w 2456506"/>
              <a:gd name="connsiteY1116" fmla="*/ 711264 h 2440105"/>
              <a:gd name="connsiteX1117" fmla="*/ 403566 w 2456506"/>
              <a:gd name="connsiteY1117" fmla="*/ 713574 h 2440105"/>
              <a:gd name="connsiteX1118" fmla="*/ 406800 w 2456506"/>
              <a:gd name="connsiteY1118" fmla="*/ 712881 h 2440105"/>
              <a:gd name="connsiteX1119" fmla="*/ 465244 w 2456506"/>
              <a:gd name="connsiteY1119" fmla="*/ 814061 h 2440105"/>
              <a:gd name="connsiteX1120" fmla="*/ 462010 w 2456506"/>
              <a:gd name="connsiteY1120" fmla="*/ 820299 h 2440105"/>
              <a:gd name="connsiteX1121" fmla="*/ 463858 w 2456506"/>
              <a:gd name="connsiteY1121" fmla="*/ 825150 h 2440105"/>
              <a:gd name="connsiteX1122" fmla="*/ 465244 w 2456506"/>
              <a:gd name="connsiteY1122" fmla="*/ 826536 h 2440105"/>
              <a:gd name="connsiteX1123" fmla="*/ 406800 w 2456506"/>
              <a:gd name="connsiteY1123" fmla="*/ 927716 h 2440105"/>
              <a:gd name="connsiteX1124" fmla="*/ 403566 w 2456506"/>
              <a:gd name="connsiteY1124" fmla="*/ 927023 h 2440105"/>
              <a:gd name="connsiteX1125" fmla="*/ 395942 w 2456506"/>
              <a:gd name="connsiteY1125" fmla="*/ 933953 h 2440105"/>
              <a:gd name="connsiteX1126" fmla="*/ 279054 w 2456506"/>
              <a:gd name="connsiteY1126" fmla="*/ 933953 h 2440105"/>
              <a:gd name="connsiteX1127" fmla="*/ 477256 w 2456506"/>
              <a:gd name="connsiteY1127" fmla="*/ 1048300 h 2440105"/>
              <a:gd name="connsiteX1128" fmla="*/ 469633 w 2456506"/>
              <a:gd name="connsiteY1128" fmla="*/ 1041370 h 2440105"/>
              <a:gd name="connsiteX1129" fmla="*/ 466399 w 2456506"/>
              <a:gd name="connsiteY1129" fmla="*/ 1042063 h 2440105"/>
              <a:gd name="connsiteX1130" fmla="*/ 407955 w 2456506"/>
              <a:gd name="connsiteY1130" fmla="*/ 940883 h 2440105"/>
              <a:gd name="connsiteX1131" fmla="*/ 411189 w 2456506"/>
              <a:gd name="connsiteY1131" fmla="*/ 934646 h 2440105"/>
              <a:gd name="connsiteX1132" fmla="*/ 411189 w 2456506"/>
              <a:gd name="connsiteY1132" fmla="*/ 934646 h 2440105"/>
              <a:gd name="connsiteX1133" fmla="*/ 407955 w 2456506"/>
              <a:gd name="connsiteY1133" fmla="*/ 928409 h 2440105"/>
              <a:gd name="connsiteX1134" fmla="*/ 466399 w 2456506"/>
              <a:gd name="connsiteY1134" fmla="*/ 827229 h 2440105"/>
              <a:gd name="connsiteX1135" fmla="*/ 469633 w 2456506"/>
              <a:gd name="connsiteY1135" fmla="*/ 827922 h 2440105"/>
              <a:gd name="connsiteX1136" fmla="*/ 477256 w 2456506"/>
              <a:gd name="connsiteY1136" fmla="*/ 820992 h 2440105"/>
              <a:gd name="connsiteX1137" fmla="*/ 594145 w 2456506"/>
              <a:gd name="connsiteY1137" fmla="*/ 820992 h 2440105"/>
              <a:gd name="connsiteX1138" fmla="*/ 601768 w 2456506"/>
              <a:gd name="connsiteY1138" fmla="*/ 827922 h 2440105"/>
              <a:gd name="connsiteX1139" fmla="*/ 605002 w 2456506"/>
              <a:gd name="connsiteY1139" fmla="*/ 827229 h 2440105"/>
              <a:gd name="connsiteX1140" fmla="*/ 657440 w 2456506"/>
              <a:gd name="connsiteY1140" fmla="*/ 918014 h 2440105"/>
              <a:gd name="connsiteX1141" fmla="*/ 648431 w 2456506"/>
              <a:gd name="connsiteY1141" fmla="*/ 934415 h 2440105"/>
              <a:gd name="connsiteX1142" fmla="*/ 657440 w 2456506"/>
              <a:gd name="connsiteY1142" fmla="*/ 950816 h 2440105"/>
              <a:gd name="connsiteX1143" fmla="*/ 604771 w 2456506"/>
              <a:gd name="connsiteY1143" fmla="*/ 1041832 h 2440105"/>
              <a:gd name="connsiteX1144" fmla="*/ 601537 w 2456506"/>
              <a:gd name="connsiteY1144" fmla="*/ 1041139 h 2440105"/>
              <a:gd name="connsiteX1145" fmla="*/ 601537 w 2456506"/>
              <a:gd name="connsiteY1145" fmla="*/ 1041139 h 2440105"/>
              <a:gd name="connsiteX1146" fmla="*/ 593914 w 2456506"/>
              <a:gd name="connsiteY1146" fmla="*/ 1048069 h 2440105"/>
              <a:gd name="connsiteX1147" fmla="*/ 477025 w 2456506"/>
              <a:gd name="connsiteY1147" fmla="*/ 1048069 h 2440105"/>
              <a:gd name="connsiteX1148" fmla="*/ 606157 w 2456506"/>
              <a:gd name="connsiteY1148" fmla="*/ 1042987 h 2440105"/>
              <a:gd name="connsiteX1149" fmla="*/ 658826 w 2456506"/>
              <a:gd name="connsiteY1149" fmla="*/ 951971 h 2440105"/>
              <a:gd name="connsiteX1150" fmla="*/ 667835 w 2456506"/>
              <a:gd name="connsiteY1150" fmla="*/ 954281 h 2440105"/>
              <a:gd name="connsiteX1151" fmla="*/ 687240 w 2456506"/>
              <a:gd name="connsiteY1151" fmla="*/ 935801 h 2440105"/>
              <a:gd name="connsiteX1152" fmla="*/ 792116 w 2456506"/>
              <a:gd name="connsiteY1152" fmla="*/ 935801 h 2440105"/>
              <a:gd name="connsiteX1153" fmla="*/ 793040 w 2456506"/>
              <a:gd name="connsiteY1153" fmla="*/ 938573 h 2440105"/>
              <a:gd name="connsiteX1154" fmla="*/ 799739 w 2456506"/>
              <a:gd name="connsiteY1154" fmla="*/ 942500 h 2440105"/>
              <a:gd name="connsiteX1155" fmla="*/ 802742 w 2456506"/>
              <a:gd name="connsiteY1155" fmla="*/ 941807 h 2440105"/>
              <a:gd name="connsiteX1156" fmla="*/ 861186 w 2456506"/>
              <a:gd name="connsiteY1156" fmla="*/ 1042987 h 2440105"/>
              <a:gd name="connsiteX1157" fmla="*/ 858645 w 2456506"/>
              <a:gd name="connsiteY1157" fmla="*/ 1046221 h 2440105"/>
              <a:gd name="connsiteX1158" fmla="*/ 857952 w 2456506"/>
              <a:gd name="connsiteY1158" fmla="*/ 1049224 h 2440105"/>
              <a:gd name="connsiteX1159" fmla="*/ 861186 w 2456506"/>
              <a:gd name="connsiteY1159" fmla="*/ 1055462 h 2440105"/>
              <a:gd name="connsiteX1160" fmla="*/ 802742 w 2456506"/>
              <a:gd name="connsiteY1160" fmla="*/ 1156642 h 2440105"/>
              <a:gd name="connsiteX1161" fmla="*/ 802742 w 2456506"/>
              <a:gd name="connsiteY1161" fmla="*/ 1156642 h 2440105"/>
              <a:gd name="connsiteX1162" fmla="*/ 799739 w 2456506"/>
              <a:gd name="connsiteY1162" fmla="*/ 1155949 h 2440105"/>
              <a:gd name="connsiteX1163" fmla="*/ 792809 w 2456506"/>
              <a:gd name="connsiteY1163" fmla="*/ 1160569 h 2440105"/>
              <a:gd name="connsiteX1164" fmla="*/ 792347 w 2456506"/>
              <a:gd name="connsiteY1164" fmla="*/ 1162648 h 2440105"/>
              <a:gd name="connsiteX1165" fmla="*/ 675689 w 2456506"/>
              <a:gd name="connsiteY1165" fmla="*/ 1162648 h 2440105"/>
              <a:gd name="connsiteX1166" fmla="*/ 668066 w 2456506"/>
              <a:gd name="connsiteY1166" fmla="*/ 1155718 h 2440105"/>
              <a:gd name="connsiteX1167" fmla="*/ 664832 w 2456506"/>
              <a:gd name="connsiteY1167" fmla="*/ 1156411 h 2440105"/>
              <a:gd name="connsiteX1168" fmla="*/ 606388 w 2456506"/>
              <a:gd name="connsiteY1168" fmla="*/ 1055231 h 2440105"/>
              <a:gd name="connsiteX1169" fmla="*/ 609622 w 2456506"/>
              <a:gd name="connsiteY1169" fmla="*/ 1048993 h 2440105"/>
              <a:gd name="connsiteX1170" fmla="*/ 606388 w 2456506"/>
              <a:gd name="connsiteY1170" fmla="*/ 1042756 h 2440105"/>
              <a:gd name="connsiteX1171" fmla="*/ 408186 w 2456506"/>
              <a:gd name="connsiteY1171" fmla="*/ 1157104 h 2440105"/>
              <a:gd name="connsiteX1172" fmla="*/ 466630 w 2456506"/>
              <a:gd name="connsiteY1172" fmla="*/ 1055924 h 2440105"/>
              <a:gd name="connsiteX1173" fmla="*/ 469864 w 2456506"/>
              <a:gd name="connsiteY1173" fmla="*/ 1056617 h 2440105"/>
              <a:gd name="connsiteX1174" fmla="*/ 477487 w 2456506"/>
              <a:gd name="connsiteY1174" fmla="*/ 1049686 h 2440105"/>
              <a:gd name="connsiteX1175" fmla="*/ 594376 w 2456506"/>
              <a:gd name="connsiteY1175" fmla="*/ 1049686 h 2440105"/>
              <a:gd name="connsiteX1176" fmla="*/ 596455 w 2456506"/>
              <a:gd name="connsiteY1176" fmla="*/ 1054307 h 2440105"/>
              <a:gd name="connsiteX1177" fmla="*/ 601768 w 2456506"/>
              <a:gd name="connsiteY1177" fmla="*/ 1056617 h 2440105"/>
              <a:gd name="connsiteX1178" fmla="*/ 605002 w 2456506"/>
              <a:gd name="connsiteY1178" fmla="*/ 1055924 h 2440105"/>
              <a:gd name="connsiteX1179" fmla="*/ 663446 w 2456506"/>
              <a:gd name="connsiteY1179" fmla="*/ 1157104 h 2440105"/>
              <a:gd name="connsiteX1180" fmla="*/ 660212 w 2456506"/>
              <a:gd name="connsiteY1180" fmla="*/ 1163341 h 2440105"/>
              <a:gd name="connsiteX1181" fmla="*/ 662060 w 2456506"/>
              <a:gd name="connsiteY1181" fmla="*/ 1168192 h 2440105"/>
              <a:gd name="connsiteX1182" fmla="*/ 663446 w 2456506"/>
              <a:gd name="connsiteY1182" fmla="*/ 1169578 h 2440105"/>
              <a:gd name="connsiteX1183" fmla="*/ 605002 w 2456506"/>
              <a:gd name="connsiteY1183" fmla="*/ 1270758 h 2440105"/>
              <a:gd name="connsiteX1184" fmla="*/ 601999 w 2456506"/>
              <a:gd name="connsiteY1184" fmla="*/ 1270065 h 2440105"/>
              <a:gd name="connsiteX1185" fmla="*/ 597841 w 2456506"/>
              <a:gd name="connsiteY1185" fmla="*/ 1271451 h 2440105"/>
              <a:gd name="connsiteX1186" fmla="*/ 594376 w 2456506"/>
              <a:gd name="connsiteY1186" fmla="*/ 1276995 h 2440105"/>
              <a:gd name="connsiteX1187" fmla="*/ 477718 w 2456506"/>
              <a:gd name="connsiteY1187" fmla="*/ 1276995 h 2440105"/>
              <a:gd name="connsiteX1188" fmla="*/ 475639 w 2456506"/>
              <a:gd name="connsiteY1188" fmla="*/ 1272375 h 2440105"/>
              <a:gd name="connsiteX1189" fmla="*/ 470326 w 2456506"/>
              <a:gd name="connsiteY1189" fmla="*/ 1270065 h 2440105"/>
              <a:gd name="connsiteX1190" fmla="*/ 467092 w 2456506"/>
              <a:gd name="connsiteY1190" fmla="*/ 1270758 h 2440105"/>
              <a:gd name="connsiteX1191" fmla="*/ 408648 w 2456506"/>
              <a:gd name="connsiteY1191" fmla="*/ 1169578 h 2440105"/>
              <a:gd name="connsiteX1192" fmla="*/ 411882 w 2456506"/>
              <a:gd name="connsiteY1192" fmla="*/ 1163341 h 2440105"/>
              <a:gd name="connsiteX1193" fmla="*/ 408648 w 2456506"/>
              <a:gd name="connsiteY1193" fmla="*/ 1157104 h 2440105"/>
              <a:gd name="connsiteX1194" fmla="*/ 268659 w 2456506"/>
              <a:gd name="connsiteY1194" fmla="*/ 1170271 h 2440105"/>
              <a:gd name="connsiteX1195" fmla="*/ 271893 w 2456506"/>
              <a:gd name="connsiteY1195" fmla="*/ 1170964 h 2440105"/>
              <a:gd name="connsiteX1196" fmla="*/ 279516 w 2456506"/>
              <a:gd name="connsiteY1196" fmla="*/ 1164034 h 2440105"/>
              <a:gd name="connsiteX1197" fmla="*/ 396173 w 2456506"/>
              <a:gd name="connsiteY1197" fmla="*/ 1164034 h 2440105"/>
              <a:gd name="connsiteX1198" fmla="*/ 403797 w 2456506"/>
              <a:gd name="connsiteY1198" fmla="*/ 1170964 h 2440105"/>
              <a:gd name="connsiteX1199" fmla="*/ 407031 w 2456506"/>
              <a:gd name="connsiteY1199" fmla="*/ 1170271 h 2440105"/>
              <a:gd name="connsiteX1200" fmla="*/ 465475 w 2456506"/>
              <a:gd name="connsiteY1200" fmla="*/ 1271451 h 2440105"/>
              <a:gd name="connsiteX1201" fmla="*/ 462241 w 2456506"/>
              <a:gd name="connsiteY1201" fmla="*/ 1277688 h 2440105"/>
              <a:gd name="connsiteX1202" fmla="*/ 465475 w 2456506"/>
              <a:gd name="connsiteY1202" fmla="*/ 1283925 h 2440105"/>
              <a:gd name="connsiteX1203" fmla="*/ 407031 w 2456506"/>
              <a:gd name="connsiteY1203" fmla="*/ 1385106 h 2440105"/>
              <a:gd name="connsiteX1204" fmla="*/ 403797 w 2456506"/>
              <a:gd name="connsiteY1204" fmla="*/ 1384413 h 2440105"/>
              <a:gd name="connsiteX1205" fmla="*/ 396173 w 2456506"/>
              <a:gd name="connsiteY1205" fmla="*/ 1391343 h 2440105"/>
              <a:gd name="connsiteX1206" fmla="*/ 279285 w 2456506"/>
              <a:gd name="connsiteY1206" fmla="*/ 1391343 h 2440105"/>
              <a:gd name="connsiteX1207" fmla="*/ 271662 w 2456506"/>
              <a:gd name="connsiteY1207" fmla="*/ 1384413 h 2440105"/>
              <a:gd name="connsiteX1208" fmla="*/ 271662 w 2456506"/>
              <a:gd name="connsiteY1208" fmla="*/ 1384413 h 2440105"/>
              <a:gd name="connsiteX1209" fmla="*/ 268428 w 2456506"/>
              <a:gd name="connsiteY1209" fmla="*/ 1385106 h 2440105"/>
              <a:gd name="connsiteX1210" fmla="*/ 215990 w 2456506"/>
              <a:gd name="connsiteY1210" fmla="*/ 1294321 h 2440105"/>
              <a:gd name="connsiteX1211" fmla="*/ 225230 w 2456506"/>
              <a:gd name="connsiteY1211" fmla="*/ 1277919 h 2440105"/>
              <a:gd name="connsiteX1212" fmla="*/ 215990 w 2456506"/>
              <a:gd name="connsiteY1212" fmla="*/ 1261518 h 2440105"/>
              <a:gd name="connsiteX1213" fmla="*/ 268428 w 2456506"/>
              <a:gd name="connsiteY1213" fmla="*/ 1170733 h 2440105"/>
              <a:gd name="connsiteX1214" fmla="*/ 81314 w 2456506"/>
              <a:gd name="connsiteY1214" fmla="*/ 1505459 h 2440105"/>
              <a:gd name="connsiteX1215" fmla="*/ 73691 w 2456506"/>
              <a:gd name="connsiteY1215" fmla="*/ 1498529 h 2440105"/>
              <a:gd name="connsiteX1216" fmla="*/ 70688 w 2456506"/>
              <a:gd name="connsiteY1216" fmla="*/ 1499222 h 2440105"/>
              <a:gd name="connsiteX1217" fmla="*/ 12243 w 2456506"/>
              <a:gd name="connsiteY1217" fmla="*/ 1398042 h 2440105"/>
              <a:gd name="connsiteX1218" fmla="*/ 15477 w 2456506"/>
              <a:gd name="connsiteY1218" fmla="*/ 1391805 h 2440105"/>
              <a:gd name="connsiteX1219" fmla="*/ 12243 w 2456506"/>
              <a:gd name="connsiteY1219" fmla="*/ 1385568 h 2440105"/>
              <a:gd name="connsiteX1220" fmla="*/ 70688 w 2456506"/>
              <a:gd name="connsiteY1220" fmla="*/ 1284387 h 2440105"/>
              <a:gd name="connsiteX1221" fmla="*/ 73691 w 2456506"/>
              <a:gd name="connsiteY1221" fmla="*/ 1285080 h 2440105"/>
              <a:gd name="connsiteX1222" fmla="*/ 81314 w 2456506"/>
              <a:gd name="connsiteY1222" fmla="*/ 1278150 h 2440105"/>
              <a:gd name="connsiteX1223" fmla="*/ 186421 w 2456506"/>
              <a:gd name="connsiteY1223" fmla="*/ 1278150 h 2440105"/>
              <a:gd name="connsiteX1224" fmla="*/ 205825 w 2456506"/>
              <a:gd name="connsiteY1224" fmla="*/ 1296862 h 2440105"/>
              <a:gd name="connsiteX1225" fmla="*/ 214835 w 2456506"/>
              <a:gd name="connsiteY1225" fmla="*/ 1294783 h 2440105"/>
              <a:gd name="connsiteX1226" fmla="*/ 267273 w 2456506"/>
              <a:gd name="connsiteY1226" fmla="*/ 1385568 h 2440105"/>
              <a:gd name="connsiteX1227" fmla="*/ 264039 w 2456506"/>
              <a:gd name="connsiteY1227" fmla="*/ 1390881 h 2440105"/>
              <a:gd name="connsiteX1228" fmla="*/ 264039 w 2456506"/>
              <a:gd name="connsiteY1228" fmla="*/ 1391574 h 2440105"/>
              <a:gd name="connsiteX1229" fmla="*/ 267273 w 2456506"/>
              <a:gd name="connsiteY1229" fmla="*/ 1397811 h 2440105"/>
              <a:gd name="connsiteX1230" fmla="*/ 208828 w 2456506"/>
              <a:gd name="connsiteY1230" fmla="*/ 1498991 h 2440105"/>
              <a:gd name="connsiteX1231" fmla="*/ 205594 w 2456506"/>
              <a:gd name="connsiteY1231" fmla="*/ 1498298 h 2440105"/>
              <a:gd name="connsiteX1232" fmla="*/ 197971 w 2456506"/>
              <a:gd name="connsiteY1232" fmla="*/ 1505228 h 2440105"/>
              <a:gd name="connsiteX1233" fmla="*/ 81314 w 2456506"/>
              <a:gd name="connsiteY1233" fmla="*/ 1505228 h 2440105"/>
              <a:gd name="connsiteX1234" fmla="*/ 271662 w 2456506"/>
              <a:gd name="connsiteY1234" fmla="*/ 1612876 h 2440105"/>
              <a:gd name="connsiteX1235" fmla="*/ 268428 w 2456506"/>
              <a:gd name="connsiteY1235" fmla="*/ 1613569 h 2440105"/>
              <a:gd name="connsiteX1236" fmla="*/ 209983 w 2456506"/>
              <a:gd name="connsiteY1236" fmla="*/ 1512389 h 2440105"/>
              <a:gd name="connsiteX1237" fmla="*/ 213218 w 2456506"/>
              <a:gd name="connsiteY1237" fmla="*/ 1506152 h 2440105"/>
              <a:gd name="connsiteX1238" fmla="*/ 213218 w 2456506"/>
              <a:gd name="connsiteY1238" fmla="*/ 1506152 h 2440105"/>
              <a:gd name="connsiteX1239" fmla="*/ 209983 w 2456506"/>
              <a:gd name="connsiteY1239" fmla="*/ 1499915 h 2440105"/>
              <a:gd name="connsiteX1240" fmla="*/ 268428 w 2456506"/>
              <a:gd name="connsiteY1240" fmla="*/ 1398735 h 2440105"/>
              <a:gd name="connsiteX1241" fmla="*/ 271662 w 2456506"/>
              <a:gd name="connsiteY1241" fmla="*/ 1399428 h 2440105"/>
              <a:gd name="connsiteX1242" fmla="*/ 279285 w 2456506"/>
              <a:gd name="connsiteY1242" fmla="*/ 1392498 h 2440105"/>
              <a:gd name="connsiteX1243" fmla="*/ 279285 w 2456506"/>
              <a:gd name="connsiteY1243" fmla="*/ 1392498 h 2440105"/>
              <a:gd name="connsiteX1244" fmla="*/ 396173 w 2456506"/>
              <a:gd name="connsiteY1244" fmla="*/ 1392498 h 2440105"/>
              <a:gd name="connsiteX1245" fmla="*/ 398252 w 2456506"/>
              <a:gd name="connsiteY1245" fmla="*/ 1397118 h 2440105"/>
              <a:gd name="connsiteX1246" fmla="*/ 403566 w 2456506"/>
              <a:gd name="connsiteY1246" fmla="*/ 1399428 h 2440105"/>
              <a:gd name="connsiteX1247" fmla="*/ 406800 w 2456506"/>
              <a:gd name="connsiteY1247" fmla="*/ 1398735 h 2440105"/>
              <a:gd name="connsiteX1248" fmla="*/ 465244 w 2456506"/>
              <a:gd name="connsiteY1248" fmla="*/ 1499915 h 2440105"/>
              <a:gd name="connsiteX1249" fmla="*/ 462010 w 2456506"/>
              <a:gd name="connsiteY1249" fmla="*/ 1506152 h 2440105"/>
              <a:gd name="connsiteX1250" fmla="*/ 463858 w 2456506"/>
              <a:gd name="connsiteY1250" fmla="*/ 1511003 h 2440105"/>
              <a:gd name="connsiteX1251" fmla="*/ 465244 w 2456506"/>
              <a:gd name="connsiteY1251" fmla="*/ 1512389 h 2440105"/>
              <a:gd name="connsiteX1252" fmla="*/ 412806 w 2456506"/>
              <a:gd name="connsiteY1252" fmla="*/ 1603174 h 2440105"/>
              <a:gd name="connsiteX1253" fmla="*/ 403566 w 2456506"/>
              <a:gd name="connsiteY1253" fmla="*/ 1600864 h 2440105"/>
              <a:gd name="connsiteX1254" fmla="*/ 384161 w 2456506"/>
              <a:gd name="connsiteY1254" fmla="*/ 1619807 h 2440105"/>
              <a:gd name="connsiteX1255" fmla="*/ 279285 w 2456506"/>
              <a:gd name="connsiteY1255" fmla="*/ 1619807 h 2440105"/>
              <a:gd name="connsiteX1256" fmla="*/ 271662 w 2456506"/>
              <a:gd name="connsiteY1256" fmla="*/ 1612876 h 2440105"/>
              <a:gd name="connsiteX1257" fmla="*/ 477256 w 2456506"/>
              <a:gd name="connsiteY1257" fmla="*/ 1733923 h 2440105"/>
              <a:gd name="connsiteX1258" fmla="*/ 469633 w 2456506"/>
              <a:gd name="connsiteY1258" fmla="*/ 1726993 h 2440105"/>
              <a:gd name="connsiteX1259" fmla="*/ 466399 w 2456506"/>
              <a:gd name="connsiteY1259" fmla="*/ 1727686 h 2440105"/>
              <a:gd name="connsiteX1260" fmla="*/ 413961 w 2456506"/>
              <a:gd name="connsiteY1260" fmla="*/ 1636670 h 2440105"/>
              <a:gd name="connsiteX1261" fmla="*/ 423201 w 2456506"/>
              <a:gd name="connsiteY1261" fmla="*/ 1620038 h 2440105"/>
              <a:gd name="connsiteX1262" fmla="*/ 414192 w 2456506"/>
              <a:gd name="connsiteY1262" fmla="*/ 1603636 h 2440105"/>
              <a:gd name="connsiteX1263" fmla="*/ 466630 w 2456506"/>
              <a:gd name="connsiteY1263" fmla="*/ 1512851 h 2440105"/>
              <a:gd name="connsiteX1264" fmla="*/ 469864 w 2456506"/>
              <a:gd name="connsiteY1264" fmla="*/ 1513544 h 2440105"/>
              <a:gd name="connsiteX1265" fmla="*/ 477487 w 2456506"/>
              <a:gd name="connsiteY1265" fmla="*/ 1506614 h 2440105"/>
              <a:gd name="connsiteX1266" fmla="*/ 594376 w 2456506"/>
              <a:gd name="connsiteY1266" fmla="*/ 1506614 h 2440105"/>
              <a:gd name="connsiteX1267" fmla="*/ 601999 w 2456506"/>
              <a:gd name="connsiteY1267" fmla="*/ 1513544 h 2440105"/>
              <a:gd name="connsiteX1268" fmla="*/ 605233 w 2456506"/>
              <a:gd name="connsiteY1268" fmla="*/ 1512851 h 2440105"/>
              <a:gd name="connsiteX1269" fmla="*/ 663677 w 2456506"/>
              <a:gd name="connsiteY1269" fmla="*/ 1614031 h 2440105"/>
              <a:gd name="connsiteX1270" fmla="*/ 660443 w 2456506"/>
              <a:gd name="connsiteY1270" fmla="*/ 1620269 h 2440105"/>
              <a:gd name="connsiteX1271" fmla="*/ 663215 w 2456506"/>
              <a:gd name="connsiteY1271" fmla="*/ 1626044 h 2440105"/>
              <a:gd name="connsiteX1272" fmla="*/ 663677 w 2456506"/>
              <a:gd name="connsiteY1272" fmla="*/ 1626275 h 2440105"/>
              <a:gd name="connsiteX1273" fmla="*/ 605233 w 2456506"/>
              <a:gd name="connsiteY1273" fmla="*/ 1727455 h 2440105"/>
              <a:gd name="connsiteX1274" fmla="*/ 601999 w 2456506"/>
              <a:gd name="connsiteY1274" fmla="*/ 1726762 h 2440105"/>
              <a:gd name="connsiteX1275" fmla="*/ 594376 w 2456506"/>
              <a:gd name="connsiteY1275" fmla="*/ 1733692 h 2440105"/>
              <a:gd name="connsiteX1276" fmla="*/ 477487 w 2456506"/>
              <a:gd name="connsiteY1276" fmla="*/ 1733692 h 2440105"/>
              <a:gd name="connsiteX1277" fmla="*/ 606157 w 2456506"/>
              <a:gd name="connsiteY1277" fmla="*/ 1728610 h 2440105"/>
              <a:gd name="connsiteX1278" fmla="*/ 664601 w 2456506"/>
              <a:gd name="connsiteY1278" fmla="*/ 1627430 h 2440105"/>
              <a:gd name="connsiteX1279" fmla="*/ 667604 w 2456506"/>
              <a:gd name="connsiteY1279" fmla="*/ 1628123 h 2440105"/>
              <a:gd name="connsiteX1280" fmla="*/ 675227 w 2456506"/>
              <a:gd name="connsiteY1280" fmla="*/ 1621193 h 2440105"/>
              <a:gd name="connsiteX1281" fmla="*/ 792116 w 2456506"/>
              <a:gd name="connsiteY1281" fmla="*/ 1621193 h 2440105"/>
              <a:gd name="connsiteX1282" fmla="*/ 792578 w 2456506"/>
              <a:gd name="connsiteY1282" fmla="*/ 1623272 h 2440105"/>
              <a:gd name="connsiteX1283" fmla="*/ 792809 w 2456506"/>
              <a:gd name="connsiteY1283" fmla="*/ 1623965 h 2440105"/>
              <a:gd name="connsiteX1284" fmla="*/ 799508 w 2456506"/>
              <a:gd name="connsiteY1284" fmla="*/ 1627892 h 2440105"/>
              <a:gd name="connsiteX1285" fmla="*/ 802511 w 2456506"/>
              <a:gd name="connsiteY1285" fmla="*/ 1627199 h 2440105"/>
              <a:gd name="connsiteX1286" fmla="*/ 855180 w 2456506"/>
              <a:gd name="connsiteY1286" fmla="*/ 1718446 h 2440105"/>
              <a:gd name="connsiteX1287" fmla="*/ 846633 w 2456506"/>
              <a:gd name="connsiteY1287" fmla="*/ 1734616 h 2440105"/>
              <a:gd name="connsiteX1288" fmla="*/ 855180 w 2456506"/>
              <a:gd name="connsiteY1288" fmla="*/ 1750786 h 2440105"/>
              <a:gd name="connsiteX1289" fmla="*/ 802511 w 2456506"/>
              <a:gd name="connsiteY1289" fmla="*/ 1842033 h 2440105"/>
              <a:gd name="connsiteX1290" fmla="*/ 799508 w 2456506"/>
              <a:gd name="connsiteY1290" fmla="*/ 1841340 h 2440105"/>
              <a:gd name="connsiteX1291" fmla="*/ 791885 w 2456506"/>
              <a:gd name="connsiteY1291" fmla="*/ 1848271 h 2440105"/>
              <a:gd name="connsiteX1292" fmla="*/ 674996 w 2456506"/>
              <a:gd name="connsiteY1292" fmla="*/ 1848271 h 2440105"/>
              <a:gd name="connsiteX1293" fmla="*/ 674072 w 2456506"/>
              <a:gd name="connsiteY1293" fmla="*/ 1845498 h 2440105"/>
              <a:gd name="connsiteX1294" fmla="*/ 667373 w 2456506"/>
              <a:gd name="connsiteY1294" fmla="*/ 1841571 h 2440105"/>
              <a:gd name="connsiteX1295" fmla="*/ 664139 w 2456506"/>
              <a:gd name="connsiteY1295" fmla="*/ 1842264 h 2440105"/>
              <a:gd name="connsiteX1296" fmla="*/ 605695 w 2456506"/>
              <a:gd name="connsiteY1296" fmla="*/ 1741084 h 2440105"/>
              <a:gd name="connsiteX1297" fmla="*/ 608929 w 2456506"/>
              <a:gd name="connsiteY1297" fmla="*/ 1734847 h 2440105"/>
              <a:gd name="connsiteX1298" fmla="*/ 605695 w 2456506"/>
              <a:gd name="connsiteY1298" fmla="*/ 1728610 h 2440105"/>
              <a:gd name="connsiteX1299" fmla="*/ 661829 w 2456506"/>
              <a:gd name="connsiteY1299" fmla="*/ 1853815 h 2440105"/>
              <a:gd name="connsiteX1300" fmla="*/ 663215 w 2456506"/>
              <a:gd name="connsiteY1300" fmla="*/ 1855201 h 2440105"/>
              <a:gd name="connsiteX1301" fmla="*/ 604771 w 2456506"/>
              <a:gd name="connsiteY1301" fmla="*/ 1956381 h 2440105"/>
              <a:gd name="connsiteX1302" fmla="*/ 601537 w 2456506"/>
              <a:gd name="connsiteY1302" fmla="*/ 1955688 h 2440105"/>
              <a:gd name="connsiteX1303" fmla="*/ 593914 w 2456506"/>
              <a:gd name="connsiteY1303" fmla="*/ 1962618 h 2440105"/>
              <a:gd name="connsiteX1304" fmla="*/ 489499 w 2456506"/>
              <a:gd name="connsiteY1304" fmla="*/ 1962618 h 2440105"/>
              <a:gd name="connsiteX1305" fmla="*/ 470095 w 2456506"/>
              <a:gd name="connsiteY1305" fmla="*/ 1944137 h 2440105"/>
              <a:gd name="connsiteX1306" fmla="*/ 460855 w 2456506"/>
              <a:gd name="connsiteY1306" fmla="*/ 1946448 h 2440105"/>
              <a:gd name="connsiteX1307" fmla="*/ 408186 w 2456506"/>
              <a:gd name="connsiteY1307" fmla="*/ 1855201 h 2440105"/>
              <a:gd name="connsiteX1308" fmla="*/ 411420 w 2456506"/>
              <a:gd name="connsiteY1308" fmla="*/ 1848964 h 2440105"/>
              <a:gd name="connsiteX1309" fmla="*/ 408186 w 2456506"/>
              <a:gd name="connsiteY1309" fmla="*/ 1842726 h 2440105"/>
              <a:gd name="connsiteX1310" fmla="*/ 466630 w 2456506"/>
              <a:gd name="connsiteY1310" fmla="*/ 1741546 h 2440105"/>
              <a:gd name="connsiteX1311" fmla="*/ 469864 w 2456506"/>
              <a:gd name="connsiteY1311" fmla="*/ 1742239 h 2440105"/>
              <a:gd name="connsiteX1312" fmla="*/ 477487 w 2456506"/>
              <a:gd name="connsiteY1312" fmla="*/ 1735309 h 2440105"/>
              <a:gd name="connsiteX1313" fmla="*/ 594376 w 2456506"/>
              <a:gd name="connsiteY1313" fmla="*/ 1735309 h 2440105"/>
              <a:gd name="connsiteX1314" fmla="*/ 596455 w 2456506"/>
              <a:gd name="connsiteY1314" fmla="*/ 1739929 h 2440105"/>
              <a:gd name="connsiteX1315" fmla="*/ 601768 w 2456506"/>
              <a:gd name="connsiteY1315" fmla="*/ 1742239 h 2440105"/>
              <a:gd name="connsiteX1316" fmla="*/ 605002 w 2456506"/>
              <a:gd name="connsiteY1316" fmla="*/ 1741546 h 2440105"/>
              <a:gd name="connsiteX1317" fmla="*/ 663446 w 2456506"/>
              <a:gd name="connsiteY1317" fmla="*/ 1842726 h 2440105"/>
              <a:gd name="connsiteX1318" fmla="*/ 660212 w 2456506"/>
              <a:gd name="connsiteY1318" fmla="*/ 1848964 h 2440105"/>
              <a:gd name="connsiteX1319" fmla="*/ 662060 w 2456506"/>
              <a:gd name="connsiteY1319" fmla="*/ 1853815 h 2440105"/>
              <a:gd name="connsiteX1320" fmla="*/ 1386030 w 2456506"/>
              <a:gd name="connsiteY1320" fmla="*/ 2192699 h 2440105"/>
              <a:gd name="connsiteX1321" fmla="*/ 1393653 w 2456506"/>
              <a:gd name="connsiteY1321" fmla="*/ 2199629 h 2440105"/>
              <a:gd name="connsiteX1322" fmla="*/ 1396887 w 2456506"/>
              <a:gd name="connsiteY1322" fmla="*/ 2198936 h 2440105"/>
              <a:gd name="connsiteX1323" fmla="*/ 1455331 w 2456506"/>
              <a:gd name="connsiteY1323" fmla="*/ 2300116 h 2440105"/>
              <a:gd name="connsiteX1324" fmla="*/ 1452097 w 2456506"/>
              <a:gd name="connsiteY1324" fmla="*/ 2306353 h 2440105"/>
              <a:gd name="connsiteX1325" fmla="*/ 1455331 w 2456506"/>
              <a:gd name="connsiteY1325" fmla="*/ 2312591 h 2440105"/>
              <a:gd name="connsiteX1326" fmla="*/ 1396887 w 2456506"/>
              <a:gd name="connsiteY1326" fmla="*/ 2413771 h 2440105"/>
              <a:gd name="connsiteX1327" fmla="*/ 1393653 w 2456506"/>
              <a:gd name="connsiteY1327" fmla="*/ 2413078 h 2440105"/>
              <a:gd name="connsiteX1328" fmla="*/ 1386030 w 2456506"/>
              <a:gd name="connsiteY1328" fmla="*/ 2420008 h 2440105"/>
              <a:gd name="connsiteX1329" fmla="*/ 1281384 w 2456506"/>
              <a:gd name="connsiteY1329" fmla="*/ 2420008 h 2440105"/>
              <a:gd name="connsiteX1330" fmla="*/ 1261980 w 2456506"/>
              <a:gd name="connsiteY1330" fmla="*/ 2402220 h 2440105"/>
              <a:gd name="connsiteX1331" fmla="*/ 1252971 w 2456506"/>
              <a:gd name="connsiteY1331" fmla="*/ 2404530 h 2440105"/>
              <a:gd name="connsiteX1332" fmla="*/ 1200071 w 2456506"/>
              <a:gd name="connsiteY1332" fmla="*/ 2312821 h 2440105"/>
              <a:gd name="connsiteX1333" fmla="*/ 1203305 w 2456506"/>
              <a:gd name="connsiteY1333" fmla="*/ 2306584 h 2440105"/>
              <a:gd name="connsiteX1334" fmla="*/ 1200071 w 2456506"/>
              <a:gd name="connsiteY1334" fmla="*/ 2300347 h 2440105"/>
              <a:gd name="connsiteX1335" fmla="*/ 1258515 w 2456506"/>
              <a:gd name="connsiteY1335" fmla="*/ 2199167 h 2440105"/>
              <a:gd name="connsiteX1336" fmla="*/ 1261749 w 2456506"/>
              <a:gd name="connsiteY1336" fmla="*/ 2199860 h 2440105"/>
              <a:gd name="connsiteX1337" fmla="*/ 1269372 w 2456506"/>
              <a:gd name="connsiteY1337" fmla="*/ 2192930 h 2440105"/>
              <a:gd name="connsiteX1338" fmla="*/ 1386261 w 2456506"/>
              <a:gd name="connsiteY1338" fmla="*/ 2192930 h 2440105"/>
              <a:gd name="connsiteX1339" fmla="*/ 1255743 w 2456506"/>
              <a:gd name="connsiteY1339" fmla="*/ 2196857 h 2440105"/>
              <a:gd name="connsiteX1340" fmla="*/ 1257129 w 2456506"/>
              <a:gd name="connsiteY1340" fmla="*/ 2198243 h 2440105"/>
              <a:gd name="connsiteX1341" fmla="*/ 1198685 w 2456506"/>
              <a:gd name="connsiteY1341" fmla="*/ 2299423 h 2440105"/>
              <a:gd name="connsiteX1342" fmla="*/ 1195682 w 2456506"/>
              <a:gd name="connsiteY1342" fmla="*/ 2298730 h 2440105"/>
              <a:gd name="connsiteX1343" fmla="*/ 1188058 w 2456506"/>
              <a:gd name="connsiteY1343" fmla="*/ 2305660 h 2440105"/>
              <a:gd name="connsiteX1344" fmla="*/ 1071170 w 2456506"/>
              <a:gd name="connsiteY1344" fmla="*/ 2305660 h 2440105"/>
              <a:gd name="connsiteX1345" fmla="*/ 1063547 w 2456506"/>
              <a:gd name="connsiteY1345" fmla="*/ 2298730 h 2440105"/>
              <a:gd name="connsiteX1346" fmla="*/ 1060544 w 2456506"/>
              <a:gd name="connsiteY1346" fmla="*/ 2299423 h 2440105"/>
              <a:gd name="connsiteX1347" fmla="*/ 1002099 w 2456506"/>
              <a:gd name="connsiteY1347" fmla="*/ 2198243 h 2440105"/>
              <a:gd name="connsiteX1348" fmla="*/ 1005333 w 2456506"/>
              <a:gd name="connsiteY1348" fmla="*/ 2192006 h 2440105"/>
              <a:gd name="connsiteX1349" fmla="*/ 1002099 w 2456506"/>
              <a:gd name="connsiteY1349" fmla="*/ 2185769 h 2440105"/>
              <a:gd name="connsiteX1350" fmla="*/ 1054537 w 2456506"/>
              <a:gd name="connsiteY1350" fmla="*/ 2094984 h 2440105"/>
              <a:gd name="connsiteX1351" fmla="*/ 1063547 w 2456506"/>
              <a:gd name="connsiteY1351" fmla="*/ 2097294 h 2440105"/>
              <a:gd name="connsiteX1352" fmla="*/ 1082951 w 2456506"/>
              <a:gd name="connsiteY1352" fmla="*/ 2078582 h 2440105"/>
              <a:gd name="connsiteX1353" fmla="*/ 1187827 w 2456506"/>
              <a:gd name="connsiteY1353" fmla="*/ 2078582 h 2440105"/>
              <a:gd name="connsiteX1354" fmla="*/ 1189213 w 2456506"/>
              <a:gd name="connsiteY1354" fmla="*/ 2082279 h 2440105"/>
              <a:gd name="connsiteX1355" fmla="*/ 1195451 w 2456506"/>
              <a:gd name="connsiteY1355" fmla="*/ 2085513 h 2440105"/>
              <a:gd name="connsiteX1356" fmla="*/ 1198454 w 2456506"/>
              <a:gd name="connsiteY1356" fmla="*/ 2084820 h 2440105"/>
              <a:gd name="connsiteX1357" fmla="*/ 1256898 w 2456506"/>
              <a:gd name="connsiteY1357" fmla="*/ 2186000 h 2440105"/>
              <a:gd name="connsiteX1358" fmla="*/ 1253664 w 2456506"/>
              <a:gd name="connsiteY1358" fmla="*/ 2192237 h 2440105"/>
              <a:gd name="connsiteX1359" fmla="*/ 1255512 w 2456506"/>
              <a:gd name="connsiteY1359" fmla="*/ 2197088 h 2440105"/>
              <a:gd name="connsiteX1360" fmla="*/ 1386030 w 2456506"/>
              <a:gd name="connsiteY1360" fmla="*/ 1964235 h 2440105"/>
              <a:gd name="connsiteX1361" fmla="*/ 1386954 w 2456506"/>
              <a:gd name="connsiteY1361" fmla="*/ 1967007 h 2440105"/>
              <a:gd name="connsiteX1362" fmla="*/ 1393653 w 2456506"/>
              <a:gd name="connsiteY1362" fmla="*/ 1970934 h 2440105"/>
              <a:gd name="connsiteX1363" fmla="*/ 1396887 w 2456506"/>
              <a:gd name="connsiteY1363" fmla="*/ 1970241 h 2440105"/>
              <a:gd name="connsiteX1364" fmla="*/ 1449556 w 2456506"/>
              <a:gd name="connsiteY1364" fmla="*/ 2061257 h 2440105"/>
              <a:gd name="connsiteX1365" fmla="*/ 1440778 w 2456506"/>
              <a:gd name="connsiteY1365" fmla="*/ 2077658 h 2440105"/>
              <a:gd name="connsiteX1366" fmla="*/ 1449556 w 2456506"/>
              <a:gd name="connsiteY1366" fmla="*/ 2094060 h 2440105"/>
              <a:gd name="connsiteX1367" fmla="*/ 1397118 w 2456506"/>
              <a:gd name="connsiteY1367" fmla="*/ 2185076 h 2440105"/>
              <a:gd name="connsiteX1368" fmla="*/ 1393884 w 2456506"/>
              <a:gd name="connsiteY1368" fmla="*/ 2184383 h 2440105"/>
              <a:gd name="connsiteX1369" fmla="*/ 1390188 w 2456506"/>
              <a:gd name="connsiteY1369" fmla="*/ 2185307 h 2440105"/>
              <a:gd name="connsiteX1370" fmla="*/ 1386261 w 2456506"/>
              <a:gd name="connsiteY1370" fmla="*/ 2191313 h 2440105"/>
              <a:gd name="connsiteX1371" fmla="*/ 1269372 w 2456506"/>
              <a:gd name="connsiteY1371" fmla="*/ 2191313 h 2440105"/>
              <a:gd name="connsiteX1372" fmla="*/ 1268448 w 2456506"/>
              <a:gd name="connsiteY1372" fmla="*/ 2188310 h 2440105"/>
              <a:gd name="connsiteX1373" fmla="*/ 1261980 w 2456506"/>
              <a:gd name="connsiteY1373" fmla="*/ 2184614 h 2440105"/>
              <a:gd name="connsiteX1374" fmla="*/ 1258746 w 2456506"/>
              <a:gd name="connsiteY1374" fmla="*/ 2185307 h 2440105"/>
              <a:gd name="connsiteX1375" fmla="*/ 1200302 w 2456506"/>
              <a:gd name="connsiteY1375" fmla="*/ 2084127 h 2440105"/>
              <a:gd name="connsiteX1376" fmla="*/ 1203536 w 2456506"/>
              <a:gd name="connsiteY1376" fmla="*/ 2077889 h 2440105"/>
              <a:gd name="connsiteX1377" fmla="*/ 1203536 w 2456506"/>
              <a:gd name="connsiteY1377" fmla="*/ 2077889 h 2440105"/>
              <a:gd name="connsiteX1378" fmla="*/ 1200302 w 2456506"/>
              <a:gd name="connsiteY1378" fmla="*/ 2071652 h 2440105"/>
              <a:gd name="connsiteX1379" fmla="*/ 1258746 w 2456506"/>
              <a:gd name="connsiteY1379" fmla="*/ 1970472 h 2440105"/>
              <a:gd name="connsiteX1380" fmla="*/ 1261749 w 2456506"/>
              <a:gd name="connsiteY1380" fmla="*/ 1971165 h 2440105"/>
              <a:gd name="connsiteX1381" fmla="*/ 1269372 w 2456506"/>
              <a:gd name="connsiteY1381" fmla="*/ 1964235 h 2440105"/>
              <a:gd name="connsiteX1382" fmla="*/ 1386261 w 2456506"/>
              <a:gd name="connsiteY1382" fmla="*/ 1964235 h 2440105"/>
              <a:gd name="connsiteX1383" fmla="*/ 1256898 w 2456506"/>
              <a:gd name="connsiteY1383" fmla="*/ 1969317 h 2440105"/>
              <a:gd name="connsiteX1384" fmla="*/ 1257360 w 2456506"/>
              <a:gd name="connsiteY1384" fmla="*/ 1969548 h 2440105"/>
              <a:gd name="connsiteX1385" fmla="*/ 1198916 w 2456506"/>
              <a:gd name="connsiteY1385" fmla="*/ 2070728 h 2440105"/>
              <a:gd name="connsiteX1386" fmla="*/ 1195912 w 2456506"/>
              <a:gd name="connsiteY1386" fmla="*/ 2070035 h 2440105"/>
              <a:gd name="connsiteX1387" fmla="*/ 1195912 w 2456506"/>
              <a:gd name="connsiteY1387" fmla="*/ 2070035 h 2440105"/>
              <a:gd name="connsiteX1388" fmla="*/ 1188289 w 2456506"/>
              <a:gd name="connsiteY1388" fmla="*/ 2076965 h 2440105"/>
              <a:gd name="connsiteX1389" fmla="*/ 1083413 w 2456506"/>
              <a:gd name="connsiteY1389" fmla="*/ 2076965 h 2440105"/>
              <a:gd name="connsiteX1390" fmla="*/ 1064009 w 2456506"/>
              <a:gd name="connsiteY1390" fmla="*/ 2058254 h 2440105"/>
              <a:gd name="connsiteX1391" fmla="*/ 1055000 w 2456506"/>
              <a:gd name="connsiteY1391" fmla="*/ 2060564 h 2440105"/>
              <a:gd name="connsiteX1392" fmla="*/ 1002561 w 2456506"/>
              <a:gd name="connsiteY1392" fmla="*/ 1969548 h 2440105"/>
              <a:gd name="connsiteX1393" fmla="*/ 1005795 w 2456506"/>
              <a:gd name="connsiteY1393" fmla="*/ 1963311 h 2440105"/>
              <a:gd name="connsiteX1394" fmla="*/ 1005795 w 2456506"/>
              <a:gd name="connsiteY1394" fmla="*/ 1963311 h 2440105"/>
              <a:gd name="connsiteX1395" fmla="*/ 1002561 w 2456506"/>
              <a:gd name="connsiteY1395" fmla="*/ 1957074 h 2440105"/>
              <a:gd name="connsiteX1396" fmla="*/ 1001175 w 2456506"/>
              <a:gd name="connsiteY1396" fmla="*/ 1956381 h 2440105"/>
              <a:gd name="connsiteX1397" fmla="*/ 997941 w 2456506"/>
              <a:gd name="connsiteY1397" fmla="*/ 1955688 h 2440105"/>
              <a:gd name="connsiteX1398" fmla="*/ 990318 w 2456506"/>
              <a:gd name="connsiteY1398" fmla="*/ 1962618 h 2440105"/>
              <a:gd name="connsiteX1399" fmla="*/ 873430 w 2456506"/>
              <a:gd name="connsiteY1399" fmla="*/ 1962618 h 2440105"/>
              <a:gd name="connsiteX1400" fmla="*/ 865806 w 2456506"/>
              <a:gd name="connsiteY1400" fmla="*/ 1955688 h 2440105"/>
              <a:gd name="connsiteX1401" fmla="*/ 862572 w 2456506"/>
              <a:gd name="connsiteY1401" fmla="*/ 1956381 h 2440105"/>
              <a:gd name="connsiteX1402" fmla="*/ 804128 w 2456506"/>
              <a:gd name="connsiteY1402" fmla="*/ 1855201 h 2440105"/>
              <a:gd name="connsiteX1403" fmla="*/ 807362 w 2456506"/>
              <a:gd name="connsiteY1403" fmla="*/ 1848964 h 2440105"/>
              <a:gd name="connsiteX1404" fmla="*/ 806669 w 2456506"/>
              <a:gd name="connsiteY1404" fmla="*/ 1845960 h 2440105"/>
              <a:gd name="connsiteX1405" fmla="*/ 804128 w 2456506"/>
              <a:gd name="connsiteY1405" fmla="*/ 1842726 h 2440105"/>
              <a:gd name="connsiteX1406" fmla="*/ 856797 w 2456506"/>
              <a:gd name="connsiteY1406" fmla="*/ 1751479 h 2440105"/>
              <a:gd name="connsiteX1407" fmla="*/ 866499 w 2456506"/>
              <a:gd name="connsiteY1407" fmla="*/ 1754021 h 2440105"/>
              <a:gd name="connsiteX1408" fmla="*/ 885904 w 2456506"/>
              <a:gd name="connsiteY1408" fmla="*/ 1735309 h 2440105"/>
              <a:gd name="connsiteX1409" fmla="*/ 990087 w 2456506"/>
              <a:gd name="connsiteY1409" fmla="*/ 1735309 h 2440105"/>
              <a:gd name="connsiteX1410" fmla="*/ 997710 w 2456506"/>
              <a:gd name="connsiteY1410" fmla="*/ 1742239 h 2440105"/>
              <a:gd name="connsiteX1411" fmla="*/ 998403 w 2456506"/>
              <a:gd name="connsiteY1411" fmla="*/ 1742239 h 2440105"/>
              <a:gd name="connsiteX1412" fmla="*/ 1000713 w 2456506"/>
              <a:gd name="connsiteY1412" fmla="*/ 1741546 h 2440105"/>
              <a:gd name="connsiteX1413" fmla="*/ 1002099 w 2456506"/>
              <a:gd name="connsiteY1413" fmla="*/ 1740853 h 2440105"/>
              <a:gd name="connsiteX1414" fmla="*/ 1005333 w 2456506"/>
              <a:gd name="connsiteY1414" fmla="*/ 1734616 h 2440105"/>
              <a:gd name="connsiteX1415" fmla="*/ 1002099 w 2456506"/>
              <a:gd name="connsiteY1415" fmla="*/ 1728379 h 2440105"/>
              <a:gd name="connsiteX1416" fmla="*/ 1060544 w 2456506"/>
              <a:gd name="connsiteY1416" fmla="*/ 1627199 h 2440105"/>
              <a:gd name="connsiteX1417" fmla="*/ 1062854 w 2456506"/>
              <a:gd name="connsiteY1417" fmla="*/ 1627892 h 2440105"/>
              <a:gd name="connsiteX1418" fmla="*/ 1063547 w 2456506"/>
              <a:gd name="connsiteY1418" fmla="*/ 1627892 h 2440105"/>
              <a:gd name="connsiteX1419" fmla="*/ 1071170 w 2456506"/>
              <a:gd name="connsiteY1419" fmla="*/ 1620962 h 2440105"/>
              <a:gd name="connsiteX1420" fmla="*/ 1188058 w 2456506"/>
              <a:gd name="connsiteY1420" fmla="*/ 1620962 h 2440105"/>
              <a:gd name="connsiteX1421" fmla="*/ 1194989 w 2456506"/>
              <a:gd name="connsiteY1421" fmla="*/ 1627661 h 2440105"/>
              <a:gd name="connsiteX1422" fmla="*/ 1195682 w 2456506"/>
              <a:gd name="connsiteY1422" fmla="*/ 1627661 h 2440105"/>
              <a:gd name="connsiteX1423" fmla="*/ 1198685 w 2456506"/>
              <a:gd name="connsiteY1423" fmla="*/ 1626968 h 2440105"/>
              <a:gd name="connsiteX1424" fmla="*/ 1257129 w 2456506"/>
              <a:gd name="connsiteY1424" fmla="*/ 1728148 h 2440105"/>
              <a:gd name="connsiteX1425" fmla="*/ 1253895 w 2456506"/>
              <a:gd name="connsiteY1425" fmla="*/ 1734385 h 2440105"/>
              <a:gd name="connsiteX1426" fmla="*/ 1257129 w 2456506"/>
              <a:gd name="connsiteY1426" fmla="*/ 1740622 h 2440105"/>
              <a:gd name="connsiteX1427" fmla="*/ 1214855 w 2456506"/>
              <a:gd name="connsiteY1427" fmla="*/ 1813851 h 2440105"/>
              <a:gd name="connsiteX1428" fmla="*/ 1198685 w 2456506"/>
              <a:gd name="connsiteY1428" fmla="*/ 1841802 h 2440105"/>
              <a:gd name="connsiteX1429" fmla="*/ 1195682 w 2456506"/>
              <a:gd name="connsiteY1429" fmla="*/ 1841109 h 2440105"/>
              <a:gd name="connsiteX1430" fmla="*/ 1188058 w 2456506"/>
              <a:gd name="connsiteY1430" fmla="*/ 1848040 h 2440105"/>
              <a:gd name="connsiteX1431" fmla="*/ 1188058 w 2456506"/>
              <a:gd name="connsiteY1431" fmla="*/ 1849657 h 2440105"/>
              <a:gd name="connsiteX1432" fmla="*/ 1194757 w 2456506"/>
              <a:gd name="connsiteY1432" fmla="*/ 1856356 h 2440105"/>
              <a:gd name="connsiteX1433" fmla="*/ 1195451 w 2456506"/>
              <a:gd name="connsiteY1433" fmla="*/ 1856356 h 2440105"/>
              <a:gd name="connsiteX1434" fmla="*/ 1196144 w 2456506"/>
              <a:gd name="connsiteY1434" fmla="*/ 1856356 h 2440105"/>
              <a:gd name="connsiteX1435" fmla="*/ 1198454 w 2456506"/>
              <a:gd name="connsiteY1435" fmla="*/ 1855663 h 2440105"/>
              <a:gd name="connsiteX1436" fmla="*/ 1256898 w 2456506"/>
              <a:gd name="connsiteY1436" fmla="*/ 1956843 h 2440105"/>
              <a:gd name="connsiteX1437" fmla="*/ 1253664 w 2456506"/>
              <a:gd name="connsiteY1437" fmla="*/ 1963080 h 2440105"/>
              <a:gd name="connsiteX1438" fmla="*/ 1256436 w 2456506"/>
              <a:gd name="connsiteY1438" fmla="*/ 1968855 h 2440105"/>
              <a:gd name="connsiteX1439" fmla="*/ 1453714 w 2456506"/>
              <a:gd name="connsiteY1439" fmla="*/ 1854046 h 2440105"/>
              <a:gd name="connsiteX1440" fmla="*/ 1455100 w 2456506"/>
              <a:gd name="connsiteY1440" fmla="*/ 1855432 h 2440105"/>
              <a:gd name="connsiteX1441" fmla="*/ 1396656 w 2456506"/>
              <a:gd name="connsiteY1441" fmla="*/ 1956612 h 2440105"/>
              <a:gd name="connsiteX1442" fmla="*/ 1393422 w 2456506"/>
              <a:gd name="connsiteY1442" fmla="*/ 1955919 h 2440105"/>
              <a:gd name="connsiteX1443" fmla="*/ 1385799 w 2456506"/>
              <a:gd name="connsiteY1443" fmla="*/ 1962849 h 2440105"/>
              <a:gd name="connsiteX1444" fmla="*/ 1268910 w 2456506"/>
              <a:gd name="connsiteY1444" fmla="*/ 1962849 h 2440105"/>
              <a:gd name="connsiteX1445" fmla="*/ 1267986 w 2456506"/>
              <a:gd name="connsiteY1445" fmla="*/ 1960077 h 2440105"/>
              <a:gd name="connsiteX1446" fmla="*/ 1261287 w 2456506"/>
              <a:gd name="connsiteY1446" fmla="*/ 1956150 h 2440105"/>
              <a:gd name="connsiteX1447" fmla="*/ 1258284 w 2456506"/>
              <a:gd name="connsiteY1447" fmla="*/ 1956843 h 2440105"/>
              <a:gd name="connsiteX1448" fmla="*/ 1199840 w 2456506"/>
              <a:gd name="connsiteY1448" fmla="*/ 1855663 h 2440105"/>
              <a:gd name="connsiteX1449" fmla="*/ 1203074 w 2456506"/>
              <a:gd name="connsiteY1449" fmla="*/ 1849425 h 2440105"/>
              <a:gd name="connsiteX1450" fmla="*/ 1199840 w 2456506"/>
              <a:gd name="connsiteY1450" fmla="*/ 1843188 h 2440105"/>
              <a:gd name="connsiteX1451" fmla="*/ 1258284 w 2456506"/>
              <a:gd name="connsiteY1451" fmla="*/ 1742008 h 2440105"/>
              <a:gd name="connsiteX1452" fmla="*/ 1261287 w 2456506"/>
              <a:gd name="connsiteY1452" fmla="*/ 1742701 h 2440105"/>
              <a:gd name="connsiteX1453" fmla="*/ 1268910 w 2456506"/>
              <a:gd name="connsiteY1453" fmla="*/ 1735771 h 2440105"/>
              <a:gd name="connsiteX1454" fmla="*/ 1373786 w 2456506"/>
              <a:gd name="connsiteY1454" fmla="*/ 1735771 h 2440105"/>
              <a:gd name="connsiteX1455" fmla="*/ 1393191 w 2456506"/>
              <a:gd name="connsiteY1455" fmla="*/ 1754482 h 2440105"/>
              <a:gd name="connsiteX1456" fmla="*/ 1402200 w 2456506"/>
              <a:gd name="connsiteY1456" fmla="*/ 1752172 h 2440105"/>
              <a:gd name="connsiteX1457" fmla="*/ 1454638 w 2456506"/>
              <a:gd name="connsiteY1457" fmla="*/ 1842957 h 2440105"/>
              <a:gd name="connsiteX1458" fmla="*/ 1451404 w 2456506"/>
              <a:gd name="connsiteY1458" fmla="*/ 1849194 h 2440105"/>
              <a:gd name="connsiteX1459" fmla="*/ 1453252 w 2456506"/>
              <a:gd name="connsiteY1459" fmla="*/ 1854046 h 2440105"/>
              <a:gd name="connsiteX1460" fmla="*/ 1979943 w 2456506"/>
              <a:gd name="connsiteY1460" fmla="*/ 1849888 h 2440105"/>
              <a:gd name="connsiteX1461" fmla="*/ 1987566 w 2456506"/>
              <a:gd name="connsiteY1461" fmla="*/ 1856818 h 2440105"/>
              <a:gd name="connsiteX1462" fmla="*/ 1990570 w 2456506"/>
              <a:gd name="connsiteY1462" fmla="*/ 1856125 h 2440105"/>
              <a:gd name="connsiteX1463" fmla="*/ 2049014 w 2456506"/>
              <a:gd name="connsiteY1463" fmla="*/ 1957305 h 2440105"/>
              <a:gd name="connsiteX1464" fmla="*/ 2045780 w 2456506"/>
              <a:gd name="connsiteY1464" fmla="*/ 1963542 h 2440105"/>
              <a:gd name="connsiteX1465" fmla="*/ 2049014 w 2456506"/>
              <a:gd name="connsiteY1465" fmla="*/ 1969779 h 2440105"/>
              <a:gd name="connsiteX1466" fmla="*/ 1996576 w 2456506"/>
              <a:gd name="connsiteY1466" fmla="*/ 2060564 h 2440105"/>
              <a:gd name="connsiteX1467" fmla="*/ 1989183 w 2456506"/>
              <a:gd name="connsiteY1467" fmla="*/ 2059178 h 2440105"/>
              <a:gd name="connsiteX1468" fmla="*/ 1969779 w 2456506"/>
              <a:gd name="connsiteY1468" fmla="*/ 2077427 h 2440105"/>
              <a:gd name="connsiteX1469" fmla="*/ 1863055 w 2456506"/>
              <a:gd name="connsiteY1469" fmla="*/ 2077427 h 2440105"/>
              <a:gd name="connsiteX1470" fmla="*/ 1855432 w 2456506"/>
              <a:gd name="connsiteY1470" fmla="*/ 2070497 h 2440105"/>
              <a:gd name="connsiteX1471" fmla="*/ 1852429 w 2456506"/>
              <a:gd name="connsiteY1471" fmla="*/ 2071190 h 2440105"/>
              <a:gd name="connsiteX1472" fmla="*/ 1793984 w 2456506"/>
              <a:gd name="connsiteY1472" fmla="*/ 1970010 h 2440105"/>
              <a:gd name="connsiteX1473" fmla="*/ 1797218 w 2456506"/>
              <a:gd name="connsiteY1473" fmla="*/ 1963773 h 2440105"/>
              <a:gd name="connsiteX1474" fmla="*/ 1793984 w 2456506"/>
              <a:gd name="connsiteY1474" fmla="*/ 1957536 h 2440105"/>
              <a:gd name="connsiteX1475" fmla="*/ 1852429 w 2456506"/>
              <a:gd name="connsiteY1475" fmla="*/ 1856356 h 2440105"/>
              <a:gd name="connsiteX1476" fmla="*/ 1855663 w 2456506"/>
              <a:gd name="connsiteY1476" fmla="*/ 1857049 h 2440105"/>
              <a:gd name="connsiteX1477" fmla="*/ 1863286 w 2456506"/>
              <a:gd name="connsiteY1477" fmla="*/ 1850118 h 2440105"/>
              <a:gd name="connsiteX1478" fmla="*/ 1980174 w 2456506"/>
              <a:gd name="connsiteY1478" fmla="*/ 1850118 h 2440105"/>
              <a:gd name="connsiteX1479" fmla="*/ 1849656 w 2456506"/>
              <a:gd name="connsiteY1479" fmla="*/ 1854046 h 2440105"/>
              <a:gd name="connsiteX1480" fmla="*/ 1851043 w 2456506"/>
              <a:gd name="connsiteY1480" fmla="*/ 1855432 h 2440105"/>
              <a:gd name="connsiteX1481" fmla="*/ 1792598 w 2456506"/>
              <a:gd name="connsiteY1481" fmla="*/ 1956612 h 2440105"/>
              <a:gd name="connsiteX1482" fmla="*/ 1789595 w 2456506"/>
              <a:gd name="connsiteY1482" fmla="*/ 1955919 h 2440105"/>
              <a:gd name="connsiteX1483" fmla="*/ 1781972 w 2456506"/>
              <a:gd name="connsiteY1483" fmla="*/ 1962849 h 2440105"/>
              <a:gd name="connsiteX1484" fmla="*/ 1665084 w 2456506"/>
              <a:gd name="connsiteY1484" fmla="*/ 1962849 h 2440105"/>
              <a:gd name="connsiteX1485" fmla="*/ 1657460 w 2456506"/>
              <a:gd name="connsiteY1485" fmla="*/ 1955919 h 2440105"/>
              <a:gd name="connsiteX1486" fmla="*/ 1654457 w 2456506"/>
              <a:gd name="connsiteY1486" fmla="*/ 1956612 h 2440105"/>
              <a:gd name="connsiteX1487" fmla="*/ 1602019 w 2456506"/>
              <a:gd name="connsiteY1487" fmla="*/ 1865827 h 2440105"/>
              <a:gd name="connsiteX1488" fmla="*/ 1611028 w 2456506"/>
              <a:gd name="connsiteY1488" fmla="*/ 1849425 h 2440105"/>
              <a:gd name="connsiteX1489" fmla="*/ 1602019 w 2456506"/>
              <a:gd name="connsiteY1489" fmla="*/ 1833024 h 2440105"/>
              <a:gd name="connsiteX1490" fmla="*/ 1654457 w 2456506"/>
              <a:gd name="connsiteY1490" fmla="*/ 1742008 h 2440105"/>
              <a:gd name="connsiteX1491" fmla="*/ 1657460 w 2456506"/>
              <a:gd name="connsiteY1491" fmla="*/ 1742701 h 2440105"/>
              <a:gd name="connsiteX1492" fmla="*/ 1662311 w 2456506"/>
              <a:gd name="connsiteY1492" fmla="*/ 1740853 h 2440105"/>
              <a:gd name="connsiteX1493" fmla="*/ 1665084 w 2456506"/>
              <a:gd name="connsiteY1493" fmla="*/ 1735771 h 2440105"/>
              <a:gd name="connsiteX1494" fmla="*/ 1781972 w 2456506"/>
              <a:gd name="connsiteY1494" fmla="*/ 1735771 h 2440105"/>
              <a:gd name="connsiteX1495" fmla="*/ 1783358 w 2456506"/>
              <a:gd name="connsiteY1495" fmla="*/ 1739467 h 2440105"/>
              <a:gd name="connsiteX1496" fmla="*/ 1789595 w 2456506"/>
              <a:gd name="connsiteY1496" fmla="*/ 1742701 h 2440105"/>
              <a:gd name="connsiteX1497" fmla="*/ 1792598 w 2456506"/>
              <a:gd name="connsiteY1497" fmla="*/ 1742008 h 2440105"/>
              <a:gd name="connsiteX1498" fmla="*/ 1851043 w 2456506"/>
              <a:gd name="connsiteY1498" fmla="*/ 1843188 h 2440105"/>
              <a:gd name="connsiteX1499" fmla="*/ 1847808 w 2456506"/>
              <a:gd name="connsiteY1499" fmla="*/ 1849425 h 2440105"/>
              <a:gd name="connsiteX1500" fmla="*/ 1849656 w 2456506"/>
              <a:gd name="connsiteY1500" fmla="*/ 1854277 h 2440105"/>
              <a:gd name="connsiteX1501" fmla="*/ 2049014 w 2456506"/>
              <a:gd name="connsiteY1501" fmla="*/ 1741084 h 2440105"/>
              <a:gd name="connsiteX1502" fmla="*/ 1990570 w 2456506"/>
              <a:gd name="connsiteY1502" fmla="*/ 1842264 h 2440105"/>
              <a:gd name="connsiteX1503" fmla="*/ 1987566 w 2456506"/>
              <a:gd name="connsiteY1503" fmla="*/ 1841571 h 2440105"/>
              <a:gd name="connsiteX1504" fmla="*/ 1983870 w 2456506"/>
              <a:gd name="connsiteY1504" fmla="*/ 1842495 h 2440105"/>
              <a:gd name="connsiteX1505" fmla="*/ 1979943 w 2456506"/>
              <a:gd name="connsiteY1505" fmla="*/ 1848501 h 2440105"/>
              <a:gd name="connsiteX1506" fmla="*/ 1863055 w 2456506"/>
              <a:gd name="connsiteY1506" fmla="*/ 1848501 h 2440105"/>
              <a:gd name="connsiteX1507" fmla="*/ 1862131 w 2456506"/>
              <a:gd name="connsiteY1507" fmla="*/ 1845498 h 2440105"/>
              <a:gd name="connsiteX1508" fmla="*/ 1855663 w 2456506"/>
              <a:gd name="connsiteY1508" fmla="*/ 1841802 h 2440105"/>
              <a:gd name="connsiteX1509" fmla="*/ 1852660 w 2456506"/>
              <a:gd name="connsiteY1509" fmla="*/ 1842495 h 2440105"/>
              <a:gd name="connsiteX1510" fmla="*/ 1794215 w 2456506"/>
              <a:gd name="connsiteY1510" fmla="*/ 1741315 h 2440105"/>
              <a:gd name="connsiteX1511" fmla="*/ 1797449 w 2456506"/>
              <a:gd name="connsiteY1511" fmla="*/ 1735078 h 2440105"/>
              <a:gd name="connsiteX1512" fmla="*/ 1797449 w 2456506"/>
              <a:gd name="connsiteY1512" fmla="*/ 1735078 h 2440105"/>
              <a:gd name="connsiteX1513" fmla="*/ 1794215 w 2456506"/>
              <a:gd name="connsiteY1513" fmla="*/ 1728841 h 2440105"/>
              <a:gd name="connsiteX1514" fmla="*/ 1852660 w 2456506"/>
              <a:gd name="connsiteY1514" fmla="*/ 1627661 h 2440105"/>
              <a:gd name="connsiteX1515" fmla="*/ 1855663 w 2456506"/>
              <a:gd name="connsiteY1515" fmla="*/ 1628354 h 2440105"/>
              <a:gd name="connsiteX1516" fmla="*/ 1863286 w 2456506"/>
              <a:gd name="connsiteY1516" fmla="*/ 1621424 h 2440105"/>
              <a:gd name="connsiteX1517" fmla="*/ 1980174 w 2456506"/>
              <a:gd name="connsiteY1517" fmla="*/ 1621424 h 2440105"/>
              <a:gd name="connsiteX1518" fmla="*/ 1981098 w 2456506"/>
              <a:gd name="connsiteY1518" fmla="*/ 1624196 h 2440105"/>
              <a:gd name="connsiteX1519" fmla="*/ 1984794 w 2456506"/>
              <a:gd name="connsiteY1519" fmla="*/ 1627661 h 2440105"/>
              <a:gd name="connsiteX1520" fmla="*/ 1987797 w 2456506"/>
              <a:gd name="connsiteY1520" fmla="*/ 1628354 h 2440105"/>
              <a:gd name="connsiteX1521" fmla="*/ 1990800 w 2456506"/>
              <a:gd name="connsiteY1521" fmla="*/ 1627661 h 2440105"/>
              <a:gd name="connsiteX1522" fmla="*/ 2049245 w 2456506"/>
              <a:gd name="connsiteY1522" fmla="*/ 1728841 h 2440105"/>
              <a:gd name="connsiteX1523" fmla="*/ 2046011 w 2456506"/>
              <a:gd name="connsiteY1523" fmla="*/ 1735078 h 2440105"/>
              <a:gd name="connsiteX1524" fmla="*/ 2049245 w 2456506"/>
              <a:gd name="connsiteY1524" fmla="*/ 1741315 h 2440105"/>
              <a:gd name="connsiteX1525" fmla="*/ 2246985 w 2456506"/>
              <a:gd name="connsiteY1525" fmla="*/ 1626737 h 2440105"/>
              <a:gd name="connsiteX1526" fmla="*/ 2194547 w 2456506"/>
              <a:gd name="connsiteY1526" fmla="*/ 1717522 h 2440105"/>
              <a:gd name="connsiteX1527" fmla="*/ 2186231 w 2456506"/>
              <a:gd name="connsiteY1527" fmla="*/ 1715674 h 2440105"/>
              <a:gd name="connsiteX1528" fmla="*/ 2166826 w 2456506"/>
              <a:gd name="connsiteY1528" fmla="*/ 1734154 h 2440105"/>
              <a:gd name="connsiteX1529" fmla="*/ 2061257 w 2456506"/>
              <a:gd name="connsiteY1529" fmla="*/ 1734154 h 2440105"/>
              <a:gd name="connsiteX1530" fmla="*/ 2056637 w 2456506"/>
              <a:gd name="connsiteY1530" fmla="*/ 1727917 h 2440105"/>
              <a:gd name="connsiteX1531" fmla="*/ 2053634 w 2456506"/>
              <a:gd name="connsiteY1531" fmla="*/ 1727224 h 2440105"/>
              <a:gd name="connsiteX1532" fmla="*/ 2050631 w 2456506"/>
              <a:gd name="connsiteY1532" fmla="*/ 1727917 h 2440105"/>
              <a:gd name="connsiteX1533" fmla="*/ 1992187 w 2456506"/>
              <a:gd name="connsiteY1533" fmla="*/ 1626737 h 2440105"/>
              <a:gd name="connsiteX1534" fmla="*/ 1995421 w 2456506"/>
              <a:gd name="connsiteY1534" fmla="*/ 1620500 h 2440105"/>
              <a:gd name="connsiteX1535" fmla="*/ 1992187 w 2456506"/>
              <a:gd name="connsiteY1535" fmla="*/ 1614262 h 2440105"/>
              <a:gd name="connsiteX1536" fmla="*/ 2050631 w 2456506"/>
              <a:gd name="connsiteY1536" fmla="*/ 1513082 h 2440105"/>
              <a:gd name="connsiteX1537" fmla="*/ 2050631 w 2456506"/>
              <a:gd name="connsiteY1537" fmla="*/ 1513082 h 2440105"/>
              <a:gd name="connsiteX1538" fmla="*/ 2053634 w 2456506"/>
              <a:gd name="connsiteY1538" fmla="*/ 1513775 h 2440105"/>
              <a:gd name="connsiteX1539" fmla="*/ 2061257 w 2456506"/>
              <a:gd name="connsiteY1539" fmla="*/ 1506845 h 2440105"/>
              <a:gd name="connsiteX1540" fmla="*/ 2178145 w 2456506"/>
              <a:gd name="connsiteY1540" fmla="*/ 1506845 h 2440105"/>
              <a:gd name="connsiteX1541" fmla="*/ 2182766 w 2456506"/>
              <a:gd name="connsiteY1541" fmla="*/ 1513082 h 2440105"/>
              <a:gd name="connsiteX1542" fmla="*/ 2185769 w 2456506"/>
              <a:gd name="connsiteY1542" fmla="*/ 1513775 h 2440105"/>
              <a:gd name="connsiteX1543" fmla="*/ 2188772 w 2456506"/>
              <a:gd name="connsiteY1543" fmla="*/ 1513082 h 2440105"/>
              <a:gd name="connsiteX1544" fmla="*/ 2247216 w 2456506"/>
              <a:gd name="connsiteY1544" fmla="*/ 1614262 h 2440105"/>
              <a:gd name="connsiteX1545" fmla="*/ 2243982 w 2456506"/>
              <a:gd name="connsiteY1545" fmla="*/ 1620500 h 2440105"/>
              <a:gd name="connsiteX1546" fmla="*/ 2247216 w 2456506"/>
              <a:gd name="connsiteY1546" fmla="*/ 1626737 h 2440105"/>
              <a:gd name="connsiteX1547" fmla="*/ 2444956 w 2456506"/>
              <a:gd name="connsiteY1547" fmla="*/ 1500146 h 2440105"/>
              <a:gd name="connsiteX1548" fmla="*/ 2441722 w 2456506"/>
              <a:gd name="connsiteY1548" fmla="*/ 1506383 h 2440105"/>
              <a:gd name="connsiteX1549" fmla="*/ 2444956 w 2456506"/>
              <a:gd name="connsiteY1549" fmla="*/ 1512620 h 2440105"/>
              <a:gd name="connsiteX1550" fmla="*/ 2386512 w 2456506"/>
              <a:gd name="connsiteY1550" fmla="*/ 1613801 h 2440105"/>
              <a:gd name="connsiteX1551" fmla="*/ 2383278 w 2456506"/>
              <a:gd name="connsiteY1551" fmla="*/ 1613108 h 2440105"/>
              <a:gd name="connsiteX1552" fmla="*/ 2375655 w 2456506"/>
              <a:gd name="connsiteY1552" fmla="*/ 1620038 h 2440105"/>
              <a:gd name="connsiteX1553" fmla="*/ 2258766 w 2456506"/>
              <a:gd name="connsiteY1553" fmla="*/ 1620038 h 2440105"/>
              <a:gd name="connsiteX1554" fmla="*/ 2254146 w 2456506"/>
              <a:gd name="connsiteY1554" fmla="*/ 1613801 h 2440105"/>
              <a:gd name="connsiteX1555" fmla="*/ 2251143 w 2456506"/>
              <a:gd name="connsiteY1555" fmla="*/ 1613108 h 2440105"/>
              <a:gd name="connsiteX1556" fmla="*/ 2248140 w 2456506"/>
              <a:gd name="connsiteY1556" fmla="*/ 1613801 h 2440105"/>
              <a:gd name="connsiteX1557" fmla="*/ 2189696 w 2456506"/>
              <a:gd name="connsiteY1557" fmla="*/ 1512620 h 2440105"/>
              <a:gd name="connsiteX1558" fmla="*/ 2192930 w 2456506"/>
              <a:gd name="connsiteY1558" fmla="*/ 1506383 h 2440105"/>
              <a:gd name="connsiteX1559" fmla="*/ 2189696 w 2456506"/>
              <a:gd name="connsiteY1559" fmla="*/ 1500146 h 2440105"/>
              <a:gd name="connsiteX1560" fmla="*/ 2248140 w 2456506"/>
              <a:gd name="connsiteY1560" fmla="*/ 1398966 h 2440105"/>
              <a:gd name="connsiteX1561" fmla="*/ 2251374 w 2456506"/>
              <a:gd name="connsiteY1561" fmla="*/ 1399659 h 2440105"/>
              <a:gd name="connsiteX1562" fmla="*/ 2258997 w 2456506"/>
              <a:gd name="connsiteY1562" fmla="*/ 1392729 h 2440105"/>
              <a:gd name="connsiteX1563" fmla="*/ 2364335 w 2456506"/>
              <a:gd name="connsiteY1563" fmla="*/ 1392729 h 2440105"/>
              <a:gd name="connsiteX1564" fmla="*/ 2383740 w 2456506"/>
              <a:gd name="connsiteY1564" fmla="*/ 1411440 h 2440105"/>
              <a:gd name="connsiteX1565" fmla="*/ 2392518 w 2456506"/>
              <a:gd name="connsiteY1565" fmla="*/ 1409361 h 2440105"/>
              <a:gd name="connsiteX1566" fmla="*/ 2444956 w 2456506"/>
              <a:gd name="connsiteY1566" fmla="*/ 1500146 h 2440105"/>
              <a:gd name="connsiteX1567" fmla="*/ 2177914 w 2456506"/>
              <a:gd name="connsiteY1567" fmla="*/ 1278612 h 2440105"/>
              <a:gd name="connsiteX1568" fmla="*/ 2185538 w 2456506"/>
              <a:gd name="connsiteY1568" fmla="*/ 1285542 h 2440105"/>
              <a:gd name="connsiteX1569" fmla="*/ 2188541 w 2456506"/>
              <a:gd name="connsiteY1569" fmla="*/ 1284849 h 2440105"/>
              <a:gd name="connsiteX1570" fmla="*/ 2246985 w 2456506"/>
              <a:gd name="connsiteY1570" fmla="*/ 1386030 h 2440105"/>
              <a:gd name="connsiteX1571" fmla="*/ 2243751 w 2456506"/>
              <a:gd name="connsiteY1571" fmla="*/ 1392267 h 2440105"/>
              <a:gd name="connsiteX1572" fmla="*/ 2246985 w 2456506"/>
              <a:gd name="connsiteY1572" fmla="*/ 1398504 h 2440105"/>
              <a:gd name="connsiteX1573" fmla="*/ 2188541 w 2456506"/>
              <a:gd name="connsiteY1573" fmla="*/ 1499684 h 2440105"/>
              <a:gd name="connsiteX1574" fmla="*/ 2188541 w 2456506"/>
              <a:gd name="connsiteY1574" fmla="*/ 1499684 h 2440105"/>
              <a:gd name="connsiteX1575" fmla="*/ 2185538 w 2456506"/>
              <a:gd name="connsiteY1575" fmla="*/ 1498991 h 2440105"/>
              <a:gd name="connsiteX1576" fmla="*/ 2177914 w 2456506"/>
              <a:gd name="connsiteY1576" fmla="*/ 1505921 h 2440105"/>
              <a:gd name="connsiteX1577" fmla="*/ 2061026 w 2456506"/>
              <a:gd name="connsiteY1577" fmla="*/ 1505921 h 2440105"/>
              <a:gd name="connsiteX1578" fmla="*/ 2057099 w 2456506"/>
              <a:gd name="connsiteY1578" fmla="*/ 1499915 h 2440105"/>
              <a:gd name="connsiteX1579" fmla="*/ 2053403 w 2456506"/>
              <a:gd name="connsiteY1579" fmla="*/ 1498991 h 2440105"/>
              <a:gd name="connsiteX1580" fmla="*/ 2050400 w 2456506"/>
              <a:gd name="connsiteY1580" fmla="*/ 1499684 h 2440105"/>
              <a:gd name="connsiteX1581" fmla="*/ 1991955 w 2456506"/>
              <a:gd name="connsiteY1581" fmla="*/ 1398504 h 2440105"/>
              <a:gd name="connsiteX1582" fmla="*/ 1995190 w 2456506"/>
              <a:gd name="connsiteY1582" fmla="*/ 1392267 h 2440105"/>
              <a:gd name="connsiteX1583" fmla="*/ 1995190 w 2456506"/>
              <a:gd name="connsiteY1583" fmla="*/ 1392267 h 2440105"/>
              <a:gd name="connsiteX1584" fmla="*/ 1991955 w 2456506"/>
              <a:gd name="connsiteY1584" fmla="*/ 1386030 h 2440105"/>
              <a:gd name="connsiteX1585" fmla="*/ 2050400 w 2456506"/>
              <a:gd name="connsiteY1585" fmla="*/ 1284849 h 2440105"/>
              <a:gd name="connsiteX1586" fmla="*/ 2053403 w 2456506"/>
              <a:gd name="connsiteY1586" fmla="*/ 1285542 h 2440105"/>
              <a:gd name="connsiteX1587" fmla="*/ 2061026 w 2456506"/>
              <a:gd name="connsiteY1587" fmla="*/ 1278612 h 2440105"/>
              <a:gd name="connsiteX1588" fmla="*/ 2177914 w 2456506"/>
              <a:gd name="connsiteY1588" fmla="*/ 1278612 h 2440105"/>
              <a:gd name="connsiteX1589" fmla="*/ 1979943 w 2456506"/>
              <a:gd name="connsiteY1589" fmla="*/ 1164265 h 2440105"/>
              <a:gd name="connsiteX1590" fmla="*/ 1980636 w 2456506"/>
              <a:gd name="connsiteY1590" fmla="*/ 1166575 h 2440105"/>
              <a:gd name="connsiteX1591" fmla="*/ 1987566 w 2456506"/>
              <a:gd name="connsiteY1591" fmla="*/ 1171195 h 2440105"/>
              <a:gd name="connsiteX1592" fmla="*/ 1990570 w 2456506"/>
              <a:gd name="connsiteY1592" fmla="*/ 1170502 h 2440105"/>
              <a:gd name="connsiteX1593" fmla="*/ 2049014 w 2456506"/>
              <a:gd name="connsiteY1593" fmla="*/ 1271682 h 2440105"/>
              <a:gd name="connsiteX1594" fmla="*/ 2045780 w 2456506"/>
              <a:gd name="connsiteY1594" fmla="*/ 1277919 h 2440105"/>
              <a:gd name="connsiteX1595" fmla="*/ 2048552 w 2456506"/>
              <a:gd name="connsiteY1595" fmla="*/ 1283694 h 2440105"/>
              <a:gd name="connsiteX1596" fmla="*/ 2049014 w 2456506"/>
              <a:gd name="connsiteY1596" fmla="*/ 1283925 h 2440105"/>
              <a:gd name="connsiteX1597" fmla="*/ 1990570 w 2456506"/>
              <a:gd name="connsiteY1597" fmla="*/ 1385106 h 2440105"/>
              <a:gd name="connsiteX1598" fmla="*/ 1987566 w 2456506"/>
              <a:gd name="connsiteY1598" fmla="*/ 1384413 h 2440105"/>
              <a:gd name="connsiteX1599" fmla="*/ 1979943 w 2456506"/>
              <a:gd name="connsiteY1599" fmla="*/ 1391343 h 2440105"/>
              <a:gd name="connsiteX1600" fmla="*/ 1863055 w 2456506"/>
              <a:gd name="connsiteY1600" fmla="*/ 1391343 h 2440105"/>
              <a:gd name="connsiteX1601" fmla="*/ 1855432 w 2456506"/>
              <a:gd name="connsiteY1601" fmla="*/ 1384413 h 2440105"/>
              <a:gd name="connsiteX1602" fmla="*/ 1855432 w 2456506"/>
              <a:gd name="connsiteY1602" fmla="*/ 1384413 h 2440105"/>
              <a:gd name="connsiteX1603" fmla="*/ 1852429 w 2456506"/>
              <a:gd name="connsiteY1603" fmla="*/ 1385106 h 2440105"/>
              <a:gd name="connsiteX1604" fmla="*/ 1793984 w 2456506"/>
              <a:gd name="connsiteY1604" fmla="*/ 1283925 h 2440105"/>
              <a:gd name="connsiteX1605" fmla="*/ 1797218 w 2456506"/>
              <a:gd name="connsiteY1605" fmla="*/ 1277688 h 2440105"/>
              <a:gd name="connsiteX1606" fmla="*/ 1796525 w 2456506"/>
              <a:gd name="connsiteY1606" fmla="*/ 1274685 h 2440105"/>
              <a:gd name="connsiteX1607" fmla="*/ 1793984 w 2456506"/>
              <a:gd name="connsiteY1607" fmla="*/ 1271451 h 2440105"/>
              <a:gd name="connsiteX1608" fmla="*/ 1852429 w 2456506"/>
              <a:gd name="connsiteY1608" fmla="*/ 1170271 h 2440105"/>
              <a:gd name="connsiteX1609" fmla="*/ 1855432 w 2456506"/>
              <a:gd name="connsiteY1609" fmla="*/ 1170964 h 2440105"/>
              <a:gd name="connsiteX1610" fmla="*/ 1863055 w 2456506"/>
              <a:gd name="connsiteY1610" fmla="*/ 1164034 h 2440105"/>
              <a:gd name="connsiteX1611" fmla="*/ 1979943 w 2456506"/>
              <a:gd name="connsiteY1611" fmla="*/ 1164034 h 2440105"/>
              <a:gd name="connsiteX1612" fmla="*/ 1848963 w 2456506"/>
              <a:gd name="connsiteY1612" fmla="*/ 1167037 h 2440105"/>
              <a:gd name="connsiteX1613" fmla="*/ 1851273 w 2456506"/>
              <a:gd name="connsiteY1613" fmla="*/ 1169578 h 2440105"/>
              <a:gd name="connsiteX1614" fmla="*/ 1792829 w 2456506"/>
              <a:gd name="connsiteY1614" fmla="*/ 1270758 h 2440105"/>
              <a:gd name="connsiteX1615" fmla="*/ 1789595 w 2456506"/>
              <a:gd name="connsiteY1615" fmla="*/ 1270065 h 2440105"/>
              <a:gd name="connsiteX1616" fmla="*/ 1781972 w 2456506"/>
              <a:gd name="connsiteY1616" fmla="*/ 1276995 h 2440105"/>
              <a:gd name="connsiteX1617" fmla="*/ 1665084 w 2456506"/>
              <a:gd name="connsiteY1617" fmla="*/ 1276995 h 2440105"/>
              <a:gd name="connsiteX1618" fmla="*/ 1664622 w 2456506"/>
              <a:gd name="connsiteY1618" fmla="*/ 1274916 h 2440105"/>
              <a:gd name="connsiteX1619" fmla="*/ 1657691 w 2456506"/>
              <a:gd name="connsiteY1619" fmla="*/ 1270296 h 2440105"/>
              <a:gd name="connsiteX1620" fmla="*/ 1654688 w 2456506"/>
              <a:gd name="connsiteY1620" fmla="*/ 1270989 h 2440105"/>
              <a:gd name="connsiteX1621" fmla="*/ 1596244 w 2456506"/>
              <a:gd name="connsiteY1621" fmla="*/ 1169809 h 2440105"/>
              <a:gd name="connsiteX1622" fmla="*/ 1599478 w 2456506"/>
              <a:gd name="connsiteY1622" fmla="*/ 1163572 h 2440105"/>
              <a:gd name="connsiteX1623" fmla="*/ 1598785 w 2456506"/>
              <a:gd name="connsiteY1623" fmla="*/ 1160569 h 2440105"/>
              <a:gd name="connsiteX1624" fmla="*/ 1597630 w 2456506"/>
              <a:gd name="connsiteY1624" fmla="*/ 1158721 h 2440105"/>
              <a:gd name="connsiteX1625" fmla="*/ 1596244 w 2456506"/>
              <a:gd name="connsiteY1625" fmla="*/ 1157335 h 2440105"/>
              <a:gd name="connsiteX1626" fmla="*/ 1654688 w 2456506"/>
              <a:gd name="connsiteY1626" fmla="*/ 1056155 h 2440105"/>
              <a:gd name="connsiteX1627" fmla="*/ 1657691 w 2456506"/>
              <a:gd name="connsiteY1627" fmla="*/ 1056848 h 2440105"/>
              <a:gd name="connsiteX1628" fmla="*/ 1664622 w 2456506"/>
              <a:gd name="connsiteY1628" fmla="*/ 1052228 h 2440105"/>
              <a:gd name="connsiteX1629" fmla="*/ 1665084 w 2456506"/>
              <a:gd name="connsiteY1629" fmla="*/ 1049917 h 2440105"/>
              <a:gd name="connsiteX1630" fmla="*/ 1781972 w 2456506"/>
              <a:gd name="connsiteY1630" fmla="*/ 1049917 h 2440105"/>
              <a:gd name="connsiteX1631" fmla="*/ 1782896 w 2456506"/>
              <a:gd name="connsiteY1631" fmla="*/ 1052690 h 2440105"/>
              <a:gd name="connsiteX1632" fmla="*/ 1789595 w 2456506"/>
              <a:gd name="connsiteY1632" fmla="*/ 1056617 h 2440105"/>
              <a:gd name="connsiteX1633" fmla="*/ 1792829 w 2456506"/>
              <a:gd name="connsiteY1633" fmla="*/ 1055924 h 2440105"/>
              <a:gd name="connsiteX1634" fmla="*/ 1851273 w 2456506"/>
              <a:gd name="connsiteY1634" fmla="*/ 1157104 h 2440105"/>
              <a:gd name="connsiteX1635" fmla="*/ 1848039 w 2456506"/>
              <a:gd name="connsiteY1635" fmla="*/ 1163341 h 2440105"/>
              <a:gd name="connsiteX1636" fmla="*/ 1848963 w 2456506"/>
              <a:gd name="connsiteY1636" fmla="*/ 1167037 h 2440105"/>
              <a:gd name="connsiteX1637" fmla="*/ 1980867 w 2456506"/>
              <a:gd name="connsiteY1637" fmla="*/ 938342 h 2440105"/>
              <a:gd name="connsiteX1638" fmla="*/ 1987566 w 2456506"/>
              <a:gd name="connsiteY1638" fmla="*/ 942269 h 2440105"/>
              <a:gd name="connsiteX1639" fmla="*/ 1990800 w 2456506"/>
              <a:gd name="connsiteY1639" fmla="*/ 941576 h 2440105"/>
              <a:gd name="connsiteX1640" fmla="*/ 2043008 w 2456506"/>
              <a:gd name="connsiteY1640" fmla="*/ 1031899 h 2440105"/>
              <a:gd name="connsiteX1641" fmla="*/ 2033767 w 2456506"/>
              <a:gd name="connsiteY1641" fmla="*/ 1048531 h 2440105"/>
              <a:gd name="connsiteX1642" fmla="*/ 2043469 w 2456506"/>
              <a:gd name="connsiteY1642" fmla="*/ 1065395 h 2440105"/>
              <a:gd name="connsiteX1643" fmla="*/ 1991031 w 2456506"/>
              <a:gd name="connsiteY1643" fmla="*/ 1156411 h 2440105"/>
              <a:gd name="connsiteX1644" fmla="*/ 1987797 w 2456506"/>
              <a:gd name="connsiteY1644" fmla="*/ 1155718 h 2440105"/>
              <a:gd name="connsiteX1645" fmla="*/ 1980174 w 2456506"/>
              <a:gd name="connsiteY1645" fmla="*/ 1162648 h 2440105"/>
              <a:gd name="connsiteX1646" fmla="*/ 1863286 w 2456506"/>
              <a:gd name="connsiteY1646" fmla="*/ 1162648 h 2440105"/>
              <a:gd name="connsiteX1647" fmla="*/ 1862362 w 2456506"/>
              <a:gd name="connsiteY1647" fmla="*/ 1159876 h 2440105"/>
              <a:gd name="connsiteX1648" fmla="*/ 1862362 w 2456506"/>
              <a:gd name="connsiteY1648" fmla="*/ 1159876 h 2440105"/>
              <a:gd name="connsiteX1649" fmla="*/ 1855663 w 2456506"/>
              <a:gd name="connsiteY1649" fmla="*/ 1155949 h 2440105"/>
              <a:gd name="connsiteX1650" fmla="*/ 1852429 w 2456506"/>
              <a:gd name="connsiteY1650" fmla="*/ 1156642 h 2440105"/>
              <a:gd name="connsiteX1651" fmla="*/ 1793984 w 2456506"/>
              <a:gd name="connsiteY1651" fmla="*/ 1055462 h 2440105"/>
              <a:gd name="connsiteX1652" fmla="*/ 1797218 w 2456506"/>
              <a:gd name="connsiteY1652" fmla="*/ 1049224 h 2440105"/>
              <a:gd name="connsiteX1653" fmla="*/ 1797218 w 2456506"/>
              <a:gd name="connsiteY1653" fmla="*/ 1049224 h 2440105"/>
              <a:gd name="connsiteX1654" fmla="*/ 1793984 w 2456506"/>
              <a:gd name="connsiteY1654" fmla="*/ 1042987 h 2440105"/>
              <a:gd name="connsiteX1655" fmla="*/ 1846422 w 2456506"/>
              <a:gd name="connsiteY1655" fmla="*/ 952202 h 2440105"/>
              <a:gd name="connsiteX1656" fmla="*/ 1855201 w 2456506"/>
              <a:gd name="connsiteY1656" fmla="*/ 954281 h 2440105"/>
              <a:gd name="connsiteX1657" fmla="*/ 1874605 w 2456506"/>
              <a:gd name="connsiteY1657" fmla="*/ 935801 h 2440105"/>
              <a:gd name="connsiteX1658" fmla="*/ 1979943 w 2456506"/>
              <a:gd name="connsiteY1658" fmla="*/ 935801 h 2440105"/>
              <a:gd name="connsiteX1659" fmla="*/ 1980867 w 2456506"/>
              <a:gd name="connsiteY1659" fmla="*/ 938573 h 2440105"/>
              <a:gd name="connsiteX1660" fmla="*/ 2047628 w 2456506"/>
              <a:gd name="connsiteY1660" fmla="*/ 825381 h 2440105"/>
              <a:gd name="connsiteX1661" fmla="*/ 2049014 w 2456506"/>
              <a:gd name="connsiteY1661" fmla="*/ 826767 h 2440105"/>
              <a:gd name="connsiteX1662" fmla="*/ 1990570 w 2456506"/>
              <a:gd name="connsiteY1662" fmla="*/ 927947 h 2440105"/>
              <a:gd name="connsiteX1663" fmla="*/ 1987335 w 2456506"/>
              <a:gd name="connsiteY1663" fmla="*/ 927254 h 2440105"/>
              <a:gd name="connsiteX1664" fmla="*/ 1979712 w 2456506"/>
              <a:gd name="connsiteY1664" fmla="*/ 934184 h 2440105"/>
              <a:gd name="connsiteX1665" fmla="*/ 1874374 w 2456506"/>
              <a:gd name="connsiteY1665" fmla="*/ 934184 h 2440105"/>
              <a:gd name="connsiteX1666" fmla="*/ 1854970 w 2456506"/>
              <a:gd name="connsiteY1666" fmla="*/ 915242 h 2440105"/>
              <a:gd name="connsiteX1667" fmla="*/ 1846191 w 2456506"/>
              <a:gd name="connsiteY1667" fmla="*/ 917321 h 2440105"/>
              <a:gd name="connsiteX1668" fmla="*/ 1793753 w 2456506"/>
              <a:gd name="connsiteY1668" fmla="*/ 826767 h 2440105"/>
              <a:gd name="connsiteX1669" fmla="*/ 1796987 w 2456506"/>
              <a:gd name="connsiteY1669" fmla="*/ 820530 h 2440105"/>
              <a:gd name="connsiteX1670" fmla="*/ 1796987 w 2456506"/>
              <a:gd name="connsiteY1670" fmla="*/ 820530 h 2440105"/>
              <a:gd name="connsiteX1671" fmla="*/ 1793753 w 2456506"/>
              <a:gd name="connsiteY1671" fmla="*/ 814292 h 2440105"/>
              <a:gd name="connsiteX1672" fmla="*/ 1796756 w 2456506"/>
              <a:gd name="connsiteY1672" fmla="*/ 809210 h 2440105"/>
              <a:gd name="connsiteX1673" fmla="*/ 1852197 w 2456506"/>
              <a:gd name="connsiteY1673" fmla="*/ 713112 h 2440105"/>
              <a:gd name="connsiteX1674" fmla="*/ 1855432 w 2456506"/>
              <a:gd name="connsiteY1674" fmla="*/ 713805 h 2440105"/>
              <a:gd name="connsiteX1675" fmla="*/ 1855432 w 2456506"/>
              <a:gd name="connsiteY1675" fmla="*/ 713805 h 2440105"/>
              <a:gd name="connsiteX1676" fmla="*/ 1863055 w 2456506"/>
              <a:gd name="connsiteY1676" fmla="*/ 706875 h 2440105"/>
              <a:gd name="connsiteX1677" fmla="*/ 1979943 w 2456506"/>
              <a:gd name="connsiteY1677" fmla="*/ 706875 h 2440105"/>
              <a:gd name="connsiteX1678" fmla="*/ 1982022 w 2456506"/>
              <a:gd name="connsiteY1678" fmla="*/ 711495 h 2440105"/>
              <a:gd name="connsiteX1679" fmla="*/ 1987335 w 2456506"/>
              <a:gd name="connsiteY1679" fmla="*/ 713805 h 2440105"/>
              <a:gd name="connsiteX1680" fmla="*/ 1990570 w 2456506"/>
              <a:gd name="connsiteY1680" fmla="*/ 713112 h 2440105"/>
              <a:gd name="connsiteX1681" fmla="*/ 2049014 w 2456506"/>
              <a:gd name="connsiteY1681" fmla="*/ 814292 h 2440105"/>
              <a:gd name="connsiteX1682" fmla="*/ 2045780 w 2456506"/>
              <a:gd name="connsiteY1682" fmla="*/ 820530 h 2440105"/>
              <a:gd name="connsiteX1683" fmla="*/ 2047628 w 2456506"/>
              <a:gd name="connsiteY1683" fmla="*/ 825381 h 2440105"/>
              <a:gd name="connsiteX1684" fmla="*/ 2177914 w 2456506"/>
              <a:gd name="connsiteY1684" fmla="*/ 592759 h 2440105"/>
              <a:gd name="connsiteX1685" fmla="*/ 2185538 w 2456506"/>
              <a:gd name="connsiteY1685" fmla="*/ 599689 h 2440105"/>
              <a:gd name="connsiteX1686" fmla="*/ 2188772 w 2456506"/>
              <a:gd name="connsiteY1686" fmla="*/ 598996 h 2440105"/>
              <a:gd name="connsiteX1687" fmla="*/ 2241210 w 2456506"/>
              <a:gd name="connsiteY1687" fmla="*/ 689550 h 2440105"/>
              <a:gd name="connsiteX1688" fmla="*/ 2231970 w 2456506"/>
              <a:gd name="connsiteY1688" fmla="*/ 705951 h 2440105"/>
              <a:gd name="connsiteX1689" fmla="*/ 2241210 w 2456506"/>
              <a:gd name="connsiteY1689" fmla="*/ 722583 h 2440105"/>
              <a:gd name="connsiteX1690" fmla="*/ 2188772 w 2456506"/>
              <a:gd name="connsiteY1690" fmla="*/ 813599 h 2440105"/>
              <a:gd name="connsiteX1691" fmla="*/ 2185538 w 2456506"/>
              <a:gd name="connsiteY1691" fmla="*/ 812906 h 2440105"/>
              <a:gd name="connsiteX1692" fmla="*/ 2177914 w 2456506"/>
              <a:gd name="connsiteY1692" fmla="*/ 819837 h 2440105"/>
              <a:gd name="connsiteX1693" fmla="*/ 2061026 w 2456506"/>
              <a:gd name="connsiteY1693" fmla="*/ 819837 h 2440105"/>
              <a:gd name="connsiteX1694" fmla="*/ 2060102 w 2456506"/>
              <a:gd name="connsiteY1694" fmla="*/ 817064 h 2440105"/>
              <a:gd name="connsiteX1695" fmla="*/ 2053403 w 2456506"/>
              <a:gd name="connsiteY1695" fmla="*/ 813137 h 2440105"/>
              <a:gd name="connsiteX1696" fmla="*/ 2050400 w 2456506"/>
              <a:gd name="connsiteY1696" fmla="*/ 813830 h 2440105"/>
              <a:gd name="connsiteX1697" fmla="*/ 1991955 w 2456506"/>
              <a:gd name="connsiteY1697" fmla="*/ 712650 h 2440105"/>
              <a:gd name="connsiteX1698" fmla="*/ 1995190 w 2456506"/>
              <a:gd name="connsiteY1698" fmla="*/ 706413 h 2440105"/>
              <a:gd name="connsiteX1699" fmla="*/ 1995190 w 2456506"/>
              <a:gd name="connsiteY1699" fmla="*/ 706413 h 2440105"/>
              <a:gd name="connsiteX1700" fmla="*/ 1991955 w 2456506"/>
              <a:gd name="connsiteY1700" fmla="*/ 700176 h 2440105"/>
              <a:gd name="connsiteX1701" fmla="*/ 2050400 w 2456506"/>
              <a:gd name="connsiteY1701" fmla="*/ 598996 h 2440105"/>
              <a:gd name="connsiteX1702" fmla="*/ 2053403 w 2456506"/>
              <a:gd name="connsiteY1702" fmla="*/ 599689 h 2440105"/>
              <a:gd name="connsiteX1703" fmla="*/ 2061026 w 2456506"/>
              <a:gd name="connsiteY1703" fmla="*/ 592759 h 2440105"/>
              <a:gd name="connsiteX1704" fmla="*/ 2177914 w 2456506"/>
              <a:gd name="connsiteY1704" fmla="*/ 592759 h 2440105"/>
              <a:gd name="connsiteX1705" fmla="*/ 1794908 w 2456506"/>
              <a:gd name="connsiteY1705" fmla="*/ 586522 h 2440105"/>
              <a:gd name="connsiteX1706" fmla="*/ 1793984 w 2456506"/>
              <a:gd name="connsiteY1706" fmla="*/ 585829 h 2440105"/>
              <a:gd name="connsiteX1707" fmla="*/ 1846422 w 2456506"/>
              <a:gd name="connsiteY1707" fmla="*/ 495044 h 2440105"/>
              <a:gd name="connsiteX1708" fmla="*/ 1855894 w 2456506"/>
              <a:gd name="connsiteY1708" fmla="*/ 497585 h 2440105"/>
              <a:gd name="connsiteX1709" fmla="*/ 1875298 w 2456506"/>
              <a:gd name="connsiteY1709" fmla="*/ 478642 h 2440105"/>
              <a:gd name="connsiteX1710" fmla="*/ 1979943 w 2456506"/>
              <a:gd name="connsiteY1710" fmla="*/ 478642 h 2440105"/>
              <a:gd name="connsiteX1711" fmla="*/ 1987566 w 2456506"/>
              <a:gd name="connsiteY1711" fmla="*/ 485572 h 2440105"/>
              <a:gd name="connsiteX1712" fmla="*/ 1990800 w 2456506"/>
              <a:gd name="connsiteY1712" fmla="*/ 484879 h 2440105"/>
              <a:gd name="connsiteX1713" fmla="*/ 2049245 w 2456506"/>
              <a:gd name="connsiteY1713" fmla="*/ 586060 h 2440105"/>
              <a:gd name="connsiteX1714" fmla="*/ 2046011 w 2456506"/>
              <a:gd name="connsiteY1714" fmla="*/ 592297 h 2440105"/>
              <a:gd name="connsiteX1715" fmla="*/ 2048783 w 2456506"/>
              <a:gd name="connsiteY1715" fmla="*/ 598072 h 2440105"/>
              <a:gd name="connsiteX1716" fmla="*/ 2049245 w 2456506"/>
              <a:gd name="connsiteY1716" fmla="*/ 598303 h 2440105"/>
              <a:gd name="connsiteX1717" fmla="*/ 1990800 w 2456506"/>
              <a:gd name="connsiteY1717" fmla="*/ 699483 h 2440105"/>
              <a:gd name="connsiteX1718" fmla="*/ 1987566 w 2456506"/>
              <a:gd name="connsiteY1718" fmla="*/ 698790 h 2440105"/>
              <a:gd name="connsiteX1719" fmla="*/ 1979943 w 2456506"/>
              <a:gd name="connsiteY1719" fmla="*/ 705720 h 2440105"/>
              <a:gd name="connsiteX1720" fmla="*/ 1863055 w 2456506"/>
              <a:gd name="connsiteY1720" fmla="*/ 705720 h 2440105"/>
              <a:gd name="connsiteX1721" fmla="*/ 1855432 w 2456506"/>
              <a:gd name="connsiteY1721" fmla="*/ 698790 h 2440105"/>
              <a:gd name="connsiteX1722" fmla="*/ 1855432 w 2456506"/>
              <a:gd name="connsiteY1722" fmla="*/ 698790 h 2440105"/>
              <a:gd name="connsiteX1723" fmla="*/ 1852197 w 2456506"/>
              <a:gd name="connsiteY1723" fmla="*/ 699483 h 2440105"/>
              <a:gd name="connsiteX1724" fmla="*/ 1793753 w 2456506"/>
              <a:gd name="connsiteY1724" fmla="*/ 598303 h 2440105"/>
              <a:gd name="connsiteX1725" fmla="*/ 1796987 w 2456506"/>
              <a:gd name="connsiteY1725" fmla="*/ 592066 h 2440105"/>
              <a:gd name="connsiteX1726" fmla="*/ 1794677 w 2456506"/>
              <a:gd name="connsiteY1726" fmla="*/ 586753 h 2440105"/>
              <a:gd name="connsiteX1727" fmla="*/ 1584001 w 2456506"/>
              <a:gd name="connsiteY1727" fmla="*/ 249947 h 2440105"/>
              <a:gd name="connsiteX1728" fmla="*/ 1584463 w 2456506"/>
              <a:gd name="connsiteY1728" fmla="*/ 252026 h 2440105"/>
              <a:gd name="connsiteX1729" fmla="*/ 1591393 w 2456506"/>
              <a:gd name="connsiteY1729" fmla="*/ 256646 h 2440105"/>
              <a:gd name="connsiteX1730" fmla="*/ 1594627 w 2456506"/>
              <a:gd name="connsiteY1730" fmla="*/ 255953 h 2440105"/>
              <a:gd name="connsiteX1731" fmla="*/ 1653071 w 2456506"/>
              <a:gd name="connsiteY1731" fmla="*/ 357134 h 2440105"/>
              <a:gd name="connsiteX1732" fmla="*/ 1649837 w 2456506"/>
              <a:gd name="connsiteY1732" fmla="*/ 363371 h 2440105"/>
              <a:gd name="connsiteX1733" fmla="*/ 1653071 w 2456506"/>
              <a:gd name="connsiteY1733" fmla="*/ 369608 h 2440105"/>
              <a:gd name="connsiteX1734" fmla="*/ 1594627 w 2456506"/>
              <a:gd name="connsiteY1734" fmla="*/ 470788 h 2440105"/>
              <a:gd name="connsiteX1735" fmla="*/ 1591624 w 2456506"/>
              <a:gd name="connsiteY1735" fmla="*/ 470095 h 2440105"/>
              <a:gd name="connsiteX1736" fmla="*/ 1584925 w 2456506"/>
              <a:gd name="connsiteY1736" fmla="*/ 474022 h 2440105"/>
              <a:gd name="connsiteX1737" fmla="*/ 1584001 w 2456506"/>
              <a:gd name="connsiteY1737" fmla="*/ 476794 h 2440105"/>
              <a:gd name="connsiteX1738" fmla="*/ 1584001 w 2456506"/>
              <a:gd name="connsiteY1738" fmla="*/ 478411 h 2440105"/>
              <a:gd name="connsiteX1739" fmla="*/ 1591624 w 2456506"/>
              <a:gd name="connsiteY1739" fmla="*/ 485341 h 2440105"/>
              <a:gd name="connsiteX1740" fmla="*/ 1594858 w 2456506"/>
              <a:gd name="connsiteY1740" fmla="*/ 484648 h 2440105"/>
              <a:gd name="connsiteX1741" fmla="*/ 1653302 w 2456506"/>
              <a:gd name="connsiteY1741" fmla="*/ 585829 h 2440105"/>
              <a:gd name="connsiteX1742" fmla="*/ 1650068 w 2456506"/>
              <a:gd name="connsiteY1742" fmla="*/ 592066 h 2440105"/>
              <a:gd name="connsiteX1743" fmla="*/ 1652840 w 2456506"/>
              <a:gd name="connsiteY1743" fmla="*/ 597841 h 2440105"/>
              <a:gd name="connsiteX1744" fmla="*/ 1653302 w 2456506"/>
              <a:gd name="connsiteY1744" fmla="*/ 598072 h 2440105"/>
              <a:gd name="connsiteX1745" fmla="*/ 1601095 w 2456506"/>
              <a:gd name="connsiteY1745" fmla="*/ 688626 h 2440105"/>
              <a:gd name="connsiteX1746" fmla="*/ 1592317 w 2456506"/>
              <a:gd name="connsiteY1746" fmla="*/ 686547 h 2440105"/>
              <a:gd name="connsiteX1747" fmla="*/ 1572913 w 2456506"/>
              <a:gd name="connsiteY1747" fmla="*/ 705489 h 2440105"/>
              <a:gd name="connsiteX1748" fmla="*/ 1467343 w 2456506"/>
              <a:gd name="connsiteY1748" fmla="*/ 705489 h 2440105"/>
              <a:gd name="connsiteX1749" fmla="*/ 1459720 w 2456506"/>
              <a:gd name="connsiteY1749" fmla="*/ 698559 h 2440105"/>
              <a:gd name="connsiteX1750" fmla="*/ 1459720 w 2456506"/>
              <a:gd name="connsiteY1750" fmla="*/ 698559 h 2440105"/>
              <a:gd name="connsiteX1751" fmla="*/ 1456486 w 2456506"/>
              <a:gd name="connsiteY1751" fmla="*/ 699252 h 2440105"/>
              <a:gd name="connsiteX1752" fmla="*/ 1398042 w 2456506"/>
              <a:gd name="connsiteY1752" fmla="*/ 598072 h 2440105"/>
              <a:gd name="connsiteX1753" fmla="*/ 1400583 w 2456506"/>
              <a:gd name="connsiteY1753" fmla="*/ 594838 h 2440105"/>
              <a:gd name="connsiteX1754" fmla="*/ 1401276 w 2456506"/>
              <a:gd name="connsiteY1754" fmla="*/ 591835 h 2440105"/>
              <a:gd name="connsiteX1755" fmla="*/ 1398042 w 2456506"/>
              <a:gd name="connsiteY1755" fmla="*/ 585598 h 2440105"/>
              <a:gd name="connsiteX1756" fmla="*/ 1396656 w 2456506"/>
              <a:gd name="connsiteY1756" fmla="*/ 584905 h 2440105"/>
              <a:gd name="connsiteX1757" fmla="*/ 1393653 w 2456506"/>
              <a:gd name="connsiteY1757" fmla="*/ 584212 h 2440105"/>
              <a:gd name="connsiteX1758" fmla="*/ 1386954 w 2456506"/>
              <a:gd name="connsiteY1758" fmla="*/ 588139 h 2440105"/>
              <a:gd name="connsiteX1759" fmla="*/ 1386030 w 2456506"/>
              <a:gd name="connsiteY1759" fmla="*/ 590911 h 2440105"/>
              <a:gd name="connsiteX1760" fmla="*/ 1269141 w 2456506"/>
              <a:gd name="connsiteY1760" fmla="*/ 590911 h 2440105"/>
              <a:gd name="connsiteX1761" fmla="*/ 1268217 w 2456506"/>
              <a:gd name="connsiteY1761" fmla="*/ 588139 h 2440105"/>
              <a:gd name="connsiteX1762" fmla="*/ 1261518 w 2456506"/>
              <a:gd name="connsiteY1762" fmla="*/ 584212 h 2440105"/>
              <a:gd name="connsiteX1763" fmla="*/ 1261518 w 2456506"/>
              <a:gd name="connsiteY1763" fmla="*/ 584212 h 2440105"/>
              <a:gd name="connsiteX1764" fmla="*/ 1258515 w 2456506"/>
              <a:gd name="connsiteY1764" fmla="*/ 584905 h 2440105"/>
              <a:gd name="connsiteX1765" fmla="*/ 1206308 w 2456506"/>
              <a:gd name="connsiteY1765" fmla="*/ 494582 h 2440105"/>
              <a:gd name="connsiteX1766" fmla="*/ 1215317 w 2456506"/>
              <a:gd name="connsiteY1766" fmla="*/ 478180 h 2440105"/>
              <a:gd name="connsiteX1767" fmla="*/ 1205846 w 2456506"/>
              <a:gd name="connsiteY1767" fmla="*/ 461548 h 2440105"/>
              <a:gd name="connsiteX1768" fmla="*/ 1258515 w 2456506"/>
              <a:gd name="connsiteY1768" fmla="*/ 370301 h 2440105"/>
              <a:gd name="connsiteX1769" fmla="*/ 1261518 w 2456506"/>
              <a:gd name="connsiteY1769" fmla="*/ 370994 h 2440105"/>
              <a:gd name="connsiteX1770" fmla="*/ 1261518 w 2456506"/>
              <a:gd name="connsiteY1770" fmla="*/ 370994 h 2440105"/>
              <a:gd name="connsiteX1771" fmla="*/ 1269141 w 2456506"/>
              <a:gd name="connsiteY1771" fmla="*/ 364064 h 2440105"/>
              <a:gd name="connsiteX1772" fmla="*/ 1386030 w 2456506"/>
              <a:gd name="connsiteY1772" fmla="*/ 364064 h 2440105"/>
              <a:gd name="connsiteX1773" fmla="*/ 1388109 w 2456506"/>
              <a:gd name="connsiteY1773" fmla="*/ 368684 h 2440105"/>
              <a:gd name="connsiteX1774" fmla="*/ 1393422 w 2456506"/>
              <a:gd name="connsiteY1774" fmla="*/ 370994 h 2440105"/>
              <a:gd name="connsiteX1775" fmla="*/ 1396425 w 2456506"/>
              <a:gd name="connsiteY1775" fmla="*/ 370301 h 2440105"/>
              <a:gd name="connsiteX1776" fmla="*/ 1397811 w 2456506"/>
              <a:gd name="connsiteY1776" fmla="*/ 369608 h 2440105"/>
              <a:gd name="connsiteX1777" fmla="*/ 1401045 w 2456506"/>
              <a:gd name="connsiteY1777" fmla="*/ 363371 h 2440105"/>
              <a:gd name="connsiteX1778" fmla="*/ 1397811 w 2456506"/>
              <a:gd name="connsiteY1778" fmla="*/ 357134 h 2440105"/>
              <a:gd name="connsiteX1779" fmla="*/ 1456255 w 2456506"/>
              <a:gd name="connsiteY1779" fmla="*/ 255953 h 2440105"/>
              <a:gd name="connsiteX1780" fmla="*/ 1459489 w 2456506"/>
              <a:gd name="connsiteY1780" fmla="*/ 256646 h 2440105"/>
              <a:gd name="connsiteX1781" fmla="*/ 1467112 w 2456506"/>
              <a:gd name="connsiteY1781" fmla="*/ 249716 h 2440105"/>
              <a:gd name="connsiteX1782" fmla="*/ 1584001 w 2456506"/>
              <a:gd name="connsiteY1782" fmla="*/ 249716 h 2440105"/>
              <a:gd name="connsiteX1783" fmla="*/ 1452559 w 2456506"/>
              <a:gd name="connsiteY1783" fmla="*/ 252026 h 2440105"/>
              <a:gd name="connsiteX1784" fmla="*/ 1455100 w 2456506"/>
              <a:gd name="connsiteY1784" fmla="*/ 255260 h 2440105"/>
              <a:gd name="connsiteX1785" fmla="*/ 1396656 w 2456506"/>
              <a:gd name="connsiteY1785" fmla="*/ 356441 h 2440105"/>
              <a:gd name="connsiteX1786" fmla="*/ 1393653 w 2456506"/>
              <a:gd name="connsiteY1786" fmla="*/ 355748 h 2440105"/>
              <a:gd name="connsiteX1787" fmla="*/ 1386030 w 2456506"/>
              <a:gd name="connsiteY1787" fmla="*/ 362678 h 2440105"/>
              <a:gd name="connsiteX1788" fmla="*/ 1269141 w 2456506"/>
              <a:gd name="connsiteY1788" fmla="*/ 362678 h 2440105"/>
              <a:gd name="connsiteX1789" fmla="*/ 1261518 w 2456506"/>
              <a:gd name="connsiteY1789" fmla="*/ 355748 h 2440105"/>
              <a:gd name="connsiteX1790" fmla="*/ 1261518 w 2456506"/>
              <a:gd name="connsiteY1790" fmla="*/ 355748 h 2440105"/>
              <a:gd name="connsiteX1791" fmla="*/ 1258515 w 2456506"/>
              <a:gd name="connsiteY1791" fmla="*/ 356441 h 2440105"/>
              <a:gd name="connsiteX1792" fmla="*/ 1200071 w 2456506"/>
              <a:gd name="connsiteY1792" fmla="*/ 255260 h 2440105"/>
              <a:gd name="connsiteX1793" fmla="*/ 1203305 w 2456506"/>
              <a:gd name="connsiteY1793" fmla="*/ 249023 h 2440105"/>
              <a:gd name="connsiteX1794" fmla="*/ 1200995 w 2456506"/>
              <a:gd name="connsiteY1794" fmla="*/ 243710 h 2440105"/>
              <a:gd name="connsiteX1795" fmla="*/ 1200071 w 2456506"/>
              <a:gd name="connsiteY1795" fmla="*/ 243017 h 2440105"/>
              <a:gd name="connsiteX1796" fmla="*/ 1258515 w 2456506"/>
              <a:gd name="connsiteY1796" fmla="*/ 141837 h 2440105"/>
              <a:gd name="connsiteX1797" fmla="*/ 1261749 w 2456506"/>
              <a:gd name="connsiteY1797" fmla="*/ 142530 h 2440105"/>
              <a:gd name="connsiteX1798" fmla="*/ 1269372 w 2456506"/>
              <a:gd name="connsiteY1798" fmla="*/ 135600 h 2440105"/>
              <a:gd name="connsiteX1799" fmla="*/ 1386261 w 2456506"/>
              <a:gd name="connsiteY1799" fmla="*/ 135600 h 2440105"/>
              <a:gd name="connsiteX1800" fmla="*/ 1386723 w 2456506"/>
              <a:gd name="connsiteY1800" fmla="*/ 137910 h 2440105"/>
              <a:gd name="connsiteX1801" fmla="*/ 1393653 w 2456506"/>
              <a:gd name="connsiteY1801" fmla="*/ 142530 h 2440105"/>
              <a:gd name="connsiteX1802" fmla="*/ 1396887 w 2456506"/>
              <a:gd name="connsiteY1802" fmla="*/ 141837 h 2440105"/>
              <a:gd name="connsiteX1803" fmla="*/ 1455331 w 2456506"/>
              <a:gd name="connsiteY1803" fmla="*/ 243017 h 2440105"/>
              <a:gd name="connsiteX1804" fmla="*/ 1452097 w 2456506"/>
              <a:gd name="connsiteY1804" fmla="*/ 249254 h 2440105"/>
              <a:gd name="connsiteX1805" fmla="*/ 1452790 w 2456506"/>
              <a:gd name="connsiteY1805" fmla="*/ 252257 h 2440105"/>
              <a:gd name="connsiteX1806" fmla="*/ 1591624 w 2456506"/>
              <a:gd name="connsiteY1806" fmla="*/ 28183 h 2440105"/>
              <a:gd name="connsiteX1807" fmla="*/ 1594627 w 2456506"/>
              <a:gd name="connsiteY1807" fmla="*/ 27490 h 2440105"/>
              <a:gd name="connsiteX1808" fmla="*/ 1653071 w 2456506"/>
              <a:gd name="connsiteY1808" fmla="*/ 128670 h 2440105"/>
              <a:gd name="connsiteX1809" fmla="*/ 1649837 w 2456506"/>
              <a:gd name="connsiteY1809" fmla="*/ 134907 h 2440105"/>
              <a:gd name="connsiteX1810" fmla="*/ 1653071 w 2456506"/>
              <a:gd name="connsiteY1810" fmla="*/ 141144 h 2440105"/>
              <a:gd name="connsiteX1811" fmla="*/ 1594627 w 2456506"/>
              <a:gd name="connsiteY1811" fmla="*/ 242324 h 2440105"/>
              <a:gd name="connsiteX1812" fmla="*/ 1591393 w 2456506"/>
              <a:gd name="connsiteY1812" fmla="*/ 241631 h 2440105"/>
              <a:gd name="connsiteX1813" fmla="*/ 1583770 w 2456506"/>
              <a:gd name="connsiteY1813" fmla="*/ 248561 h 2440105"/>
              <a:gd name="connsiteX1814" fmla="*/ 1466881 w 2456506"/>
              <a:gd name="connsiteY1814" fmla="*/ 248561 h 2440105"/>
              <a:gd name="connsiteX1815" fmla="*/ 1466419 w 2456506"/>
              <a:gd name="connsiteY1815" fmla="*/ 246482 h 2440105"/>
              <a:gd name="connsiteX1816" fmla="*/ 1464802 w 2456506"/>
              <a:gd name="connsiteY1816" fmla="*/ 243941 h 2440105"/>
              <a:gd name="connsiteX1817" fmla="*/ 1459489 w 2456506"/>
              <a:gd name="connsiteY1817" fmla="*/ 241631 h 2440105"/>
              <a:gd name="connsiteX1818" fmla="*/ 1456486 w 2456506"/>
              <a:gd name="connsiteY1818" fmla="*/ 242324 h 2440105"/>
              <a:gd name="connsiteX1819" fmla="*/ 1398042 w 2456506"/>
              <a:gd name="connsiteY1819" fmla="*/ 141144 h 2440105"/>
              <a:gd name="connsiteX1820" fmla="*/ 1401276 w 2456506"/>
              <a:gd name="connsiteY1820" fmla="*/ 134907 h 2440105"/>
              <a:gd name="connsiteX1821" fmla="*/ 1400583 w 2456506"/>
              <a:gd name="connsiteY1821" fmla="*/ 131904 h 2440105"/>
              <a:gd name="connsiteX1822" fmla="*/ 1398042 w 2456506"/>
              <a:gd name="connsiteY1822" fmla="*/ 128670 h 2440105"/>
              <a:gd name="connsiteX1823" fmla="*/ 1450480 w 2456506"/>
              <a:gd name="connsiteY1823" fmla="*/ 37885 h 2440105"/>
              <a:gd name="connsiteX1824" fmla="*/ 1459720 w 2456506"/>
              <a:gd name="connsiteY1824" fmla="*/ 40195 h 2440105"/>
              <a:gd name="connsiteX1825" fmla="*/ 1479124 w 2456506"/>
              <a:gd name="connsiteY1825" fmla="*/ 21252 h 2440105"/>
              <a:gd name="connsiteX1826" fmla="*/ 1584001 w 2456506"/>
              <a:gd name="connsiteY1826" fmla="*/ 21252 h 2440105"/>
              <a:gd name="connsiteX1827" fmla="*/ 1591624 w 2456506"/>
              <a:gd name="connsiteY1827" fmla="*/ 28183 h 2440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</a:cxnLst>
            <a:rect l="l" t="t" r="r" b="b"/>
            <a:pathLst>
              <a:path w="2456506" h="2440105">
                <a:moveTo>
                  <a:pt x="1459489" y="693"/>
                </a:moveTo>
                <a:cubicBezTo>
                  <a:pt x="1448632" y="693"/>
                  <a:pt x="1440085" y="9471"/>
                  <a:pt x="1440085" y="20097"/>
                </a:cubicBezTo>
                <a:cubicBezTo>
                  <a:pt x="1440085" y="27028"/>
                  <a:pt x="1443781" y="33034"/>
                  <a:pt x="1449094" y="36499"/>
                </a:cubicBezTo>
                <a:lnTo>
                  <a:pt x="1396656" y="127284"/>
                </a:lnTo>
                <a:cubicBezTo>
                  <a:pt x="1396656" y="127284"/>
                  <a:pt x="1394577" y="126591"/>
                  <a:pt x="1393422" y="126591"/>
                </a:cubicBezTo>
                <a:cubicBezTo>
                  <a:pt x="1389495" y="126591"/>
                  <a:pt x="1386261" y="129594"/>
                  <a:pt x="1385799" y="133521"/>
                </a:cubicBezTo>
                <a:lnTo>
                  <a:pt x="1268910" y="133521"/>
                </a:lnTo>
                <a:cubicBezTo>
                  <a:pt x="1268448" y="129594"/>
                  <a:pt x="1265214" y="126591"/>
                  <a:pt x="1261287" y="126591"/>
                </a:cubicBezTo>
                <a:cubicBezTo>
                  <a:pt x="1257129" y="126591"/>
                  <a:pt x="1253664" y="130056"/>
                  <a:pt x="1253664" y="134214"/>
                </a:cubicBezTo>
                <a:cubicBezTo>
                  <a:pt x="1253664" y="136755"/>
                  <a:pt x="1254819" y="139065"/>
                  <a:pt x="1256898" y="140451"/>
                </a:cubicBezTo>
                <a:lnTo>
                  <a:pt x="1198454" y="241631"/>
                </a:lnTo>
                <a:cubicBezTo>
                  <a:pt x="1198454" y="241631"/>
                  <a:pt x="1196375" y="240938"/>
                  <a:pt x="1195451" y="240938"/>
                </a:cubicBezTo>
                <a:cubicBezTo>
                  <a:pt x="1191523" y="240938"/>
                  <a:pt x="1188289" y="243941"/>
                  <a:pt x="1187827" y="247868"/>
                </a:cubicBezTo>
                <a:lnTo>
                  <a:pt x="1070939" y="247868"/>
                </a:lnTo>
                <a:cubicBezTo>
                  <a:pt x="1070939" y="246020"/>
                  <a:pt x="1070015" y="244403"/>
                  <a:pt x="1068860" y="243248"/>
                </a:cubicBezTo>
                <a:cubicBezTo>
                  <a:pt x="1067474" y="241862"/>
                  <a:pt x="1065626" y="240938"/>
                  <a:pt x="1063547" y="240938"/>
                </a:cubicBezTo>
                <a:cubicBezTo>
                  <a:pt x="1062392" y="240938"/>
                  <a:pt x="1061468" y="241169"/>
                  <a:pt x="1060313" y="241631"/>
                </a:cubicBezTo>
                <a:lnTo>
                  <a:pt x="1008336" y="151539"/>
                </a:lnTo>
                <a:cubicBezTo>
                  <a:pt x="1014112" y="148074"/>
                  <a:pt x="1017808" y="141837"/>
                  <a:pt x="1017808" y="134907"/>
                </a:cubicBezTo>
                <a:cubicBezTo>
                  <a:pt x="1017808" y="124050"/>
                  <a:pt x="1009029" y="115502"/>
                  <a:pt x="998403" y="115502"/>
                </a:cubicBezTo>
                <a:cubicBezTo>
                  <a:pt x="987777" y="115502"/>
                  <a:pt x="979692" y="123588"/>
                  <a:pt x="978999" y="133752"/>
                </a:cubicBezTo>
                <a:lnTo>
                  <a:pt x="873199" y="133752"/>
                </a:lnTo>
                <a:cubicBezTo>
                  <a:pt x="872737" y="129825"/>
                  <a:pt x="869503" y="126822"/>
                  <a:pt x="865575" y="126822"/>
                </a:cubicBezTo>
                <a:cubicBezTo>
                  <a:pt x="861417" y="126822"/>
                  <a:pt x="857952" y="130287"/>
                  <a:pt x="857952" y="134445"/>
                </a:cubicBezTo>
                <a:cubicBezTo>
                  <a:pt x="857952" y="136986"/>
                  <a:pt x="859107" y="139296"/>
                  <a:pt x="861186" y="140682"/>
                </a:cubicBezTo>
                <a:lnTo>
                  <a:pt x="802742" y="241862"/>
                </a:lnTo>
                <a:cubicBezTo>
                  <a:pt x="802742" y="241862"/>
                  <a:pt x="800663" y="241169"/>
                  <a:pt x="799739" y="241169"/>
                </a:cubicBezTo>
                <a:cubicBezTo>
                  <a:pt x="795581" y="241169"/>
                  <a:pt x="792116" y="244634"/>
                  <a:pt x="792116" y="248792"/>
                </a:cubicBezTo>
                <a:cubicBezTo>
                  <a:pt x="792116" y="252950"/>
                  <a:pt x="795581" y="256415"/>
                  <a:pt x="799739" y="256415"/>
                </a:cubicBezTo>
                <a:cubicBezTo>
                  <a:pt x="800894" y="256415"/>
                  <a:pt x="801818" y="256184"/>
                  <a:pt x="802742" y="255722"/>
                </a:cubicBezTo>
                <a:lnTo>
                  <a:pt x="861186" y="356903"/>
                </a:lnTo>
                <a:cubicBezTo>
                  <a:pt x="859338" y="358289"/>
                  <a:pt x="857952" y="360599"/>
                  <a:pt x="857952" y="363140"/>
                </a:cubicBezTo>
                <a:cubicBezTo>
                  <a:pt x="857952" y="365681"/>
                  <a:pt x="859107" y="367991"/>
                  <a:pt x="861186" y="369377"/>
                </a:cubicBezTo>
                <a:lnTo>
                  <a:pt x="802742" y="470557"/>
                </a:lnTo>
                <a:cubicBezTo>
                  <a:pt x="802742" y="470557"/>
                  <a:pt x="800663" y="469864"/>
                  <a:pt x="799739" y="469864"/>
                </a:cubicBezTo>
                <a:cubicBezTo>
                  <a:pt x="796274" y="469864"/>
                  <a:pt x="793502" y="472174"/>
                  <a:pt x="792578" y="475177"/>
                </a:cubicBezTo>
                <a:cubicBezTo>
                  <a:pt x="792578" y="475639"/>
                  <a:pt x="792347" y="476101"/>
                  <a:pt x="792347" y="476794"/>
                </a:cubicBezTo>
                <a:lnTo>
                  <a:pt x="675458" y="476794"/>
                </a:lnTo>
                <a:cubicBezTo>
                  <a:pt x="674996" y="472867"/>
                  <a:pt x="671762" y="469864"/>
                  <a:pt x="667835" y="469864"/>
                </a:cubicBezTo>
                <a:cubicBezTo>
                  <a:pt x="663677" y="469864"/>
                  <a:pt x="660212" y="473329"/>
                  <a:pt x="660212" y="477487"/>
                </a:cubicBezTo>
                <a:cubicBezTo>
                  <a:pt x="660212" y="480028"/>
                  <a:pt x="661367" y="482338"/>
                  <a:pt x="663446" y="483724"/>
                </a:cubicBezTo>
                <a:lnTo>
                  <a:pt x="605002" y="584905"/>
                </a:lnTo>
                <a:cubicBezTo>
                  <a:pt x="605002" y="584905"/>
                  <a:pt x="602923" y="584212"/>
                  <a:pt x="601768" y="584212"/>
                </a:cubicBezTo>
                <a:cubicBezTo>
                  <a:pt x="597841" y="584212"/>
                  <a:pt x="594607" y="587215"/>
                  <a:pt x="594145" y="591142"/>
                </a:cubicBezTo>
                <a:lnTo>
                  <a:pt x="477256" y="591142"/>
                </a:lnTo>
                <a:cubicBezTo>
                  <a:pt x="477256" y="589294"/>
                  <a:pt x="476332" y="587677"/>
                  <a:pt x="474946" y="586522"/>
                </a:cubicBezTo>
                <a:cubicBezTo>
                  <a:pt x="473560" y="585135"/>
                  <a:pt x="471712" y="584212"/>
                  <a:pt x="469633" y="584212"/>
                </a:cubicBezTo>
                <a:cubicBezTo>
                  <a:pt x="468478" y="584212"/>
                  <a:pt x="467554" y="584443"/>
                  <a:pt x="466399" y="584905"/>
                </a:cubicBezTo>
                <a:lnTo>
                  <a:pt x="407955" y="483724"/>
                </a:lnTo>
                <a:cubicBezTo>
                  <a:pt x="409803" y="482338"/>
                  <a:pt x="411189" y="480028"/>
                  <a:pt x="411189" y="477487"/>
                </a:cubicBezTo>
                <a:cubicBezTo>
                  <a:pt x="411189" y="473329"/>
                  <a:pt x="407724" y="469864"/>
                  <a:pt x="403566" y="469864"/>
                </a:cubicBezTo>
                <a:cubicBezTo>
                  <a:pt x="399639" y="469864"/>
                  <a:pt x="396404" y="472867"/>
                  <a:pt x="395942" y="476794"/>
                </a:cubicBezTo>
                <a:lnTo>
                  <a:pt x="291528" y="476794"/>
                </a:lnTo>
                <a:cubicBezTo>
                  <a:pt x="290835" y="466630"/>
                  <a:pt x="282519" y="458545"/>
                  <a:pt x="272124" y="458545"/>
                </a:cubicBezTo>
                <a:cubicBezTo>
                  <a:pt x="261729" y="458545"/>
                  <a:pt x="252719" y="467323"/>
                  <a:pt x="252719" y="477949"/>
                </a:cubicBezTo>
                <a:cubicBezTo>
                  <a:pt x="252719" y="484648"/>
                  <a:pt x="256184" y="490654"/>
                  <a:pt x="261267" y="494120"/>
                </a:cubicBezTo>
                <a:lnTo>
                  <a:pt x="208828" y="584905"/>
                </a:lnTo>
                <a:cubicBezTo>
                  <a:pt x="208828" y="584905"/>
                  <a:pt x="206749" y="584212"/>
                  <a:pt x="205825" y="584212"/>
                </a:cubicBezTo>
                <a:cubicBezTo>
                  <a:pt x="201667" y="584212"/>
                  <a:pt x="198202" y="587677"/>
                  <a:pt x="198202" y="591835"/>
                </a:cubicBezTo>
                <a:cubicBezTo>
                  <a:pt x="198202" y="595993"/>
                  <a:pt x="201667" y="599458"/>
                  <a:pt x="205825" y="599458"/>
                </a:cubicBezTo>
                <a:cubicBezTo>
                  <a:pt x="206980" y="599458"/>
                  <a:pt x="207904" y="599227"/>
                  <a:pt x="208828" y="598765"/>
                </a:cubicBezTo>
                <a:lnTo>
                  <a:pt x="267273" y="699945"/>
                </a:lnTo>
                <a:cubicBezTo>
                  <a:pt x="265425" y="701331"/>
                  <a:pt x="264039" y="703641"/>
                  <a:pt x="264039" y="706182"/>
                </a:cubicBezTo>
                <a:cubicBezTo>
                  <a:pt x="264039" y="708723"/>
                  <a:pt x="265194" y="711033"/>
                  <a:pt x="267273" y="712419"/>
                </a:cubicBezTo>
                <a:lnTo>
                  <a:pt x="208828" y="813599"/>
                </a:lnTo>
                <a:cubicBezTo>
                  <a:pt x="208828" y="813599"/>
                  <a:pt x="206749" y="812906"/>
                  <a:pt x="205825" y="812906"/>
                </a:cubicBezTo>
                <a:cubicBezTo>
                  <a:pt x="201667" y="812906"/>
                  <a:pt x="198202" y="816371"/>
                  <a:pt x="198202" y="820530"/>
                </a:cubicBezTo>
                <a:cubicBezTo>
                  <a:pt x="198202" y="824688"/>
                  <a:pt x="201667" y="828153"/>
                  <a:pt x="205825" y="828153"/>
                </a:cubicBezTo>
                <a:cubicBezTo>
                  <a:pt x="206980" y="828153"/>
                  <a:pt x="207904" y="827922"/>
                  <a:pt x="208828" y="827460"/>
                </a:cubicBezTo>
                <a:lnTo>
                  <a:pt x="267273" y="928640"/>
                </a:lnTo>
                <a:cubicBezTo>
                  <a:pt x="265425" y="930026"/>
                  <a:pt x="264039" y="932336"/>
                  <a:pt x="264039" y="934877"/>
                </a:cubicBezTo>
                <a:cubicBezTo>
                  <a:pt x="264039" y="939035"/>
                  <a:pt x="267504" y="942500"/>
                  <a:pt x="271662" y="942500"/>
                </a:cubicBezTo>
                <a:cubicBezTo>
                  <a:pt x="275589" y="942500"/>
                  <a:pt x="278823" y="939497"/>
                  <a:pt x="279285" y="935570"/>
                </a:cubicBezTo>
                <a:lnTo>
                  <a:pt x="396173" y="935570"/>
                </a:lnTo>
                <a:cubicBezTo>
                  <a:pt x="396635" y="939497"/>
                  <a:pt x="399870" y="942500"/>
                  <a:pt x="403797" y="942500"/>
                </a:cubicBezTo>
                <a:cubicBezTo>
                  <a:pt x="404952" y="942500"/>
                  <a:pt x="405876" y="942269"/>
                  <a:pt x="407031" y="941807"/>
                </a:cubicBezTo>
                <a:lnTo>
                  <a:pt x="465475" y="1042987"/>
                </a:lnTo>
                <a:cubicBezTo>
                  <a:pt x="463627" y="1044373"/>
                  <a:pt x="462241" y="1046683"/>
                  <a:pt x="462241" y="1049224"/>
                </a:cubicBezTo>
                <a:cubicBezTo>
                  <a:pt x="462241" y="1051766"/>
                  <a:pt x="463396" y="1054076"/>
                  <a:pt x="465475" y="1055462"/>
                </a:cubicBezTo>
                <a:lnTo>
                  <a:pt x="407031" y="1156642"/>
                </a:lnTo>
                <a:cubicBezTo>
                  <a:pt x="407031" y="1156642"/>
                  <a:pt x="404952" y="1155949"/>
                  <a:pt x="404028" y="1155949"/>
                </a:cubicBezTo>
                <a:cubicBezTo>
                  <a:pt x="402411" y="1155949"/>
                  <a:pt x="401025" y="1156411"/>
                  <a:pt x="399870" y="1157335"/>
                </a:cubicBezTo>
                <a:cubicBezTo>
                  <a:pt x="398021" y="1158490"/>
                  <a:pt x="396635" y="1160569"/>
                  <a:pt x="396404" y="1162879"/>
                </a:cubicBezTo>
                <a:lnTo>
                  <a:pt x="279747" y="1162879"/>
                </a:lnTo>
                <a:cubicBezTo>
                  <a:pt x="279285" y="1158952"/>
                  <a:pt x="276051" y="1155949"/>
                  <a:pt x="272124" y="1155949"/>
                </a:cubicBezTo>
                <a:cubicBezTo>
                  <a:pt x="267966" y="1155949"/>
                  <a:pt x="264501" y="1159414"/>
                  <a:pt x="264501" y="1163572"/>
                </a:cubicBezTo>
                <a:cubicBezTo>
                  <a:pt x="264501" y="1166113"/>
                  <a:pt x="265656" y="1168423"/>
                  <a:pt x="267735" y="1169809"/>
                </a:cubicBezTo>
                <a:lnTo>
                  <a:pt x="215297" y="1260594"/>
                </a:lnTo>
                <a:cubicBezTo>
                  <a:pt x="212525" y="1259208"/>
                  <a:pt x="209521" y="1258284"/>
                  <a:pt x="206287" y="1258284"/>
                </a:cubicBezTo>
                <a:cubicBezTo>
                  <a:pt x="195661" y="1258284"/>
                  <a:pt x="187114" y="1266600"/>
                  <a:pt x="186883" y="1276995"/>
                </a:cubicBezTo>
                <a:lnTo>
                  <a:pt x="81314" y="1276995"/>
                </a:lnTo>
                <a:cubicBezTo>
                  <a:pt x="80852" y="1273068"/>
                  <a:pt x="77618" y="1270065"/>
                  <a:pt x="73691" y="1270065"/>
                </a:cubicBezTo>
                <a:cubicBezTo>
                  <a:pt x="69532" y="1270065"/>
                  <a:pt x="66067" y="1273530"/>
                  <a:pt x="66067" y="1277688"/>
                </a:cubicBezTo>
                <a:cubicBezTo>
                  <a:pt x="66067" y="1280229"/>
                  <a:pt x="67222" y="1282539"/>
                  <a:pt x="69301" y="1283925"/>
                </a:cubicBezTo>
                <a:lnTo>
                  <a:pt x="10857" y="1384413"/>
                </a:lnTo>
                <a:cubicBezTo>
                  <a:pt x="10857" y="1384413"/>
                  <a:pt x="8778" y="1383720"/>
                  <a:pt x="7623" y="1383720"/>
                </a:cubicBezTo>
                <a:cubicBezTo>
                  <a:pt x="3465" y="1383720"/>
                  <a:pt x="0" y="1387185"/>
                  <a:pt x="0" y="1391343"/>
                </a:cubicBezTo>
                <a:cubicBezTo>
                  <a:pt x="0" y="1395501"/>
                  <a:pt x="3465" y="1398966"/>
                  <a:pt x="7623" y="1398966"/>
                </a:cubicBezTo>
                <a:cubicBezTo>
                  <a:pt x="8778" y="1398966"/>
                  <a:pt x="9702" y="1398735"/>
                  <a:pt x="10857" y="1398273"/>
                </a:cubicBezTo>
                <a:lnTo>
                  <a:pt x="69301" y="1499453"/>
                </a:lnTo>
                <a:cubicBezTo>
                  <a:pt x="67453" y="1500839"/>
                  <a:pt x="66067" y="1503149"/>
                  <a:pt x="66067" y="1505690"/>
                </a:cubicBezTo>
                <a:cubicBezTo>
                  <a:pt x="66067" y="1509848"/>
                  <a:pt x="69532" y="1513313"/>
                  <a:pt x="73691" y="1513313"/>
                </a:cubicBezTo>
                <a:cubicBezTo>
                  <a:pt x="77618" y="1513313"/>
                  <a:pt x="80852" y="1510310"/>
                  <a:pt x="81314" y="1506383"/>
                </a:cubicBezTo>
                <a:lnTo>
                  <a:pt x="198202" y="1506383"/>
                </a:lnTo>
                <a:cubicBezTo>
                  <a:pt x="198664" y="1510310"/>
                  <a:pt x="201898" y="1513313"/>
                  <a:pt x="205825" y="1513313"/>
                </a:cubicBezTo>
                <a:cubicBezTo>
                  <a:pt x="206980" y="1513313"/>
                  <a:pt x="207904" y="1513082"/>
                  <a:pt x="209059" y="1512620"/>
                </a:cubicBezTo>
                <a:lnTo>
                  <a:pt x="267504" y="1613801"/>
                </a:lnTo>
                <a:cubicBezTo>
                  <a:pt x="265656" y="1615187"/>
                  <a:pt x="264270" y="1617497"/>
                  <a:pt x="264270" y="1620038"/>
                </a:cubicBezTo>
                <a:cubicBezTo>
                  <a:pt x="264270" y="1624196"/>
                  <a:pt x="267735" y="1627661"/>
                  <a:pt x="271893" y="1627661"/>
                </a:cubicBezTo>
                <a:cubicBezTo>
                  <a:pt x="275820" y="1627661"/>
                  <a:pt x="279054" y="1624658"/>
                  <a:pt x="279516" y="1620731"/>
                </a:cubicBezTo>
                <a:lnTo>
                  <a:pt x="384623" y="1620731"/>
                </a:lnTo>
                <a:cubicBezTo>
                  <a:pt x="385085" y="1631126"/>
                  <a:pt x="393632" y="1639211"/>
                  <a:pt x="404028" y="1639211"/>
                </a:cubicBezTo>
                <a:cubicBezTo>
                  <a:pt x="407262" y="1639211"/>
                  <a:pt x="410265" y="1638518"/>
                  <a:pt x="413037" y="1637132"/>
                </a:cubicBezTo>
                <a:lnTo>
                  <a:pt x="465706" y="1728148"/>
                </a:lnTo>
                <a:cubicBezTo>
                  <a:pt x="463858" y="1729534"/>
                  <a:pt x="462472" y="1731844"/>
                  <a:pt x="462472" y="1734385"/>
                </a:cubicBezTo>
                <a:cubicBezTo>
                  <a:pt x="462472" y="1736926"/>
                  <a:pt x="463627" y="1739236"/>
                  <a:pt x="465706" y="1740622"/>
                </a:cubicBezTo>
                <a:lnTo>
                  <a:pt x="407262" y="1841802"/>
                </a:lnTo>
                <a:cubicBezTo>
                  <a:pt x="407262" y="1841802"/>
                  <a:pt x="405183" y="1841109"/>
                  <a:pt x="404028" y="1841109"/>
                </a:cubicBezTo>
                <a:cubicBezTo>
                  <a:pt x="399870" y="1841109"/>
                  <a:pt x="396404" y="1844574"/>
                  <a:pt x="396404" y="1848733"/>
                </a:cubicBezTo>
                <a:cubicBezTo>
                  <a:pt x="396404" y="1852891"/>
                  <a:pt x="399870" y="1856356"/>
                  <a:pt x="404028" y="1856356"/>
                </a:cubicBezTo>
                <a:cubicBezTo>
                  <a:pt x="405183" y="1856356"/>
                  <a:pt x="406107" y="1856125"/>
                  <a:pt x="407262" y="1855663"/>
                </a:cubicBezTo>
                <a:lnTo>
                  <a:pt x="459931" y="1947141"/>
                </a:lnTo>
                <a:cubicBezTo>
                  <a:pt x="454618" y="1950606"/>
                  <a:pt x="451153" y="1956612"/>
                  <a:pt x="451153" y="1963542"/>
                </a:cubicBezTo>
                <a:cubicBezTo>
                  <a:pt x="451153" y="1974399"/>
                  <a:pt x="459931" y="1982946"/>
                  <a:pt x="470557" y="1982946"/>
                </a:cubicBezTo>
                <a:cubicBezTo>
                  <a:pt x="481183" y="1982946"/>
                  <a:pt x="489730" y="1974399"/>
                  <a:pt x="489961" y="1964004"/>
                </a:cubicBezTo>
                <a:lnTo>
                  <a:pt x="594376" y="1964004"/>
                </a:lnTo>
                <a:cubicBezTo>
                  <a:pt x="594838" y="1967931"/>
                  <a:pt x="598072" y="1970934"/>
                  <a:pt x="601999" y="1970934"/>
                </a:cubicBezTo>
                <a:cubicBezTo>
                  <a:pt x="606157" y="1970934"/>
                  <a:pt x="609622" y="1967469"/>
                  <a:pt x="609622" y="1963311"/>
                </a:cubicBezTo>
                <a:cubicBezTo>
                  <a:pt x="609622" y="1960770"/>
                  <a:pt x="608467" y="1958460"/>
                  <a:pt x="606388" y="1957074"/>
                </a:cubicBezTo>
                <a:lnTo>
                  <a:pt x="664832" y="1855894"/>
                </a:lnTo>
                <a:cubicBezTo>
                  <a:pt x="664832" y="1855894"/>
                  <a:pt x="666911" y="1856587"/>
                  <a:pt x="668066" y="1856587"/>
                </a:cubicBezTo>
                <a:cubicBezTo>
                  <a:pt x="671993" y="1856587"/>
                  <a:pt x="675227" y="1853584"/>
                  <a:pt x="675689" y="1849657"/>
                </a:cubicBezTo>
                <a:lnTo>
                  <a:pt x="792578" y="1849657"/>
                </a:lnTo>
                <a:cubicBezTo>
                  <a:pt x="792578" y="1849657"/>
                  <a:pt x="792809" y="1851274"/>
                  <a:pt x="793040" y="1851736"/>
                </a:cubicBezTo>
                <a:cubicBezTo>
                  <a:pt x="794195" y="1854508"/>
                  <a:pt x="796967" y="1856356"/>
                  <a:pt x="799970" y="1856356"/>
                </a:cubicBezTo>
                <a:cubicBezTo>
                  <a:pt x="801125" y="1856356"/>
                  <a:pt x="802049" y="1856125"/>
                  <a:pt x="803204" y="1855663"/>
                </a:cubicBezTo>
                <a:lnTo>
                  <a:pt x="861648" y="1956843"/>
                </a:lnTo>
                <a:cubicBezTo>
                  <a:pt x="859800" y="1958229"/>
                  <a:pt x="858414" y="1960539"/>
                  <a:pt x="858414" y="1963080"/>
                </a:cubicBezTo>
                <a:cubicBezTo>
                  <a:pt x="858414" y="1967238"/>
                  <a:pt x="861879" y="1970703"/>
                  <a:pt x="866037" y="1970703"/>
                </a:cubicBezTo>
                <a:cubicBezTo>
                  <a:pt x="869965" y="1970703"/>
                  <a:pt x="873199" y="1967700"/>
                  <a:pt x="873661" y="1963773"/>
                </a:cubicBezTo>
                <a:lnTo>
                  <a:pt x="990549" y="1963773"/>
                </a:lnTo>
                <a:cubicBezTo>
                  <a:pt x="991011" y="1967469"/>
                  <a:pt x="993783" y="1970241"/>
                  <a:pt x="997248" y="1970472"/>
                </a:cubicBezTo>
                <a:cubicBezTo>
                  <a:pt x="997479" y="1970472"/>
                  <a:pt x="997710" y="1970472"/>
                  <a:pt x="997941" y="1970472"/>
                </a:cubicBezTo>
                <a:cubicBezTo>
                  <a:pt x="998172" y="1970472"/>
                  <a:pt x="998403" y="1970472"/>
                  <a:pt x="998634" y="1970472"/>
                </a:cubicBezTo>
                <a:cubicBezTo>
                  <a:pt x="999558" y="1970472"/>
                  <a:pt x="1000251" y="1970241"/>
                  <a:pt x="1000944" y="1969779"/>
                </a:cubicBezTo>
                <a:lnTo>
                  <a:pt x="1053382" y="2060795"/>
                </a:lnTo>
                <a:cubicBezTo>
                  <a:pt x="1047838" y="2064260"/>
                  <a:pt x="1044142" y="2070266"/>
                  <a:pt x="1044142" y="2077196"/>
                </a:cubicBezTo>
                <a:cubicBezTo>
                  <a:pt x="1044142" y="2084127"/>
                  <a:pt x="1047838" y="2090133"/>
                  <a:pt x="1053152" y="2093598"/>
                </a:cubicBezTo>
                <a:lnTo>
                  <a:pt x="1000713" y="2184383"/>
                </a:lnTo>
                <a:cubicBezTo>
                  <a:pt x="1000713" y="2184383"/>
                  <a:pt x="998634" y="2183690"/>
                  <a:pt x="997479" y="2183690"/>
                </a:cubicBezTo>
                <a:cubicBezTo>
                  <a:pt x="993321" y="2183690"/>
                  <a:pt x="989856" y="2187155"/>
                  <a:pt x="989856" y="2191313"/>
                </a:cubicBezTo>
                <a:cubicBezTo>
                  <a:pt x="989856" y="2195471"/>
                  <a:pt x="993321" y="2198936"/>
                  <a:pt x="997479" y="2198936"/>
                </a:cubicBezTo>
                <a:cubicBezTo>
                  <a:pt x="998634" y="2198936"/>
                  <a:pt x="999558" y="2198705"/>
                  <a:pt x="1000713" y="2198243"/>
                </a:cubicBezTo>
                <a:lnTo>
                  <a:pt x="1059158" y="2299423"/>
                </a:lnTo>
                <a:cubicBezTo>
                  <a:pt x="1057310" y="2300809"/>
                  <a:pt x="1055924" y="2303119"/>
                  <a:pt x="1055924" y="2305660"/>
                </a:cubicBezTo>
                <a:cubicBezTo>
                  <a:pt x="1055924" y="2309818"/>
                  <a:pt x="1059389" y="2313283"/>
                  <a:pt x="1063547" y="2313283"/>
                </a:cubicBezTo>
                <a:cubicBezTo>
                  <a:pt x="1067474" y="2313283"/>
                  <a:pt x="1070708" y="2310280"/>
                  <a:pt x="1071170" y="2306353"/>
                </a:cubicBezTo>
                <a:lnTo>
                  <a:pt x="1188058" y="2306353"/>
                </a:lnTo>
                <a:cubicBezTo>
                  <a:pt x="1188520" y="2310280"/>
                  <a:pt x="1191754" y="2313283"/>
                  <a:pt x="1195682" y="2313283"/>
                </a:cubicBezTo>
                <a:cubicBezTo>
                  <a:pt x="1196837" y="2313283"/>
                  <a:pt x="1197761" y="2313052"/>
                  <a:pt x="1198685" y="2312591"/>
                </a:cubicBezTo>
                <a:lnTo>
                  <a:pt x="1251585" y="2404299"/>
                </a:lnTo>
                <a:cubicBezTo>
                  <a:pt x="1246041" y="2407764"/>
                  <a:pt x="1242345" y="2413771"/>
                  <a:pt x="1242345" y="2420701"/>
                </a:cubicBezTo>
                <a:cubicBezTo>
                  <a:pt x="1242345" y="2431558"/>
                  <a:pt x="1251123" y="2440105"/>
                  <a:pt x="1261749" y="2440105"/>
                </a:cubicBezTo>
                <a:cubicBezTo>
                  <a:pt x="1272375" y="2440105"/>
                  <a:pt x="1281153" y="2431327"/>
                  <a:pt x="1281153" y="2420701"/>
                </a:cubicBezTo>
                <a:cubicBezTo>
                  <a:pt x="1281153" y="2420701"/>
                  <a:pt x="1281153" y="2420701"/>
                  <a:pt x="1281153" y="2420701"/>
                </a:cubicBezTo>
                <a:lnTo>
                  <a:pt x="1385799" y="2420701"/>
                </a:lnTo>
                <a:cubicBezTo>
                  <a:pt x="1386261" y="2424628"/>
                  <a:pt x="1389495" y="2427631"/>
                  <a:pt x="1393422" y="2427631"/>
                </a:cubicBezTo>
                <a:cubicBezTo>
                  <a:pt x="1397580" y="2427631"/>
                  <a:pt x="1401045" y="2424166"/>
                  <a:pt x="1401045" y="2420008"/>
                </a:cubicBezTo>
                <a:cubicBezTo>
                  <a:pt x="1401045" y="2417467"/>
                  <a:pt x="1399890" y="2415157"/>
                  <a:pt x="1397811" y="2413771"/>
                </a:cubicBezTo>
                <a:lnTo>
                  <a:pt x="1456255" y="2312591"/>
                </a:lnTo>
                <a:cubicBezTo>
                  <a:pt x="1456255" y="2312591"/>
                  <a:pt x="1458334" y="2313283"/>
                  <a:pt x="1459489" y="2313283"/>
                </a:cubicBezTo>
                <a:cubicBezTo>
                  <a:pt x="1463647" y="2313283"/>
                  <a:pt x="1467112" y="2309818"/>
                  <a:pt x="1467112" y="2305660"/>
                </a:cubicBezTo>
                <a:cubicBezTo>
                  <a:pt x="1467112" y="2301502"/>
                  <a:pt x="1463647" y="2298037"/>
                  <a:pt x="1459489" y="2298037"/>
                </a:cubicBezTo>
                <a:cubicBezTo>
                  <a:pt x="1458334" y="2298037"/>
                  <a:pt x="1457410" y="2298268"/>
                  <a:pt x="1456255" y="2298730"/>
                </a:cubicBezTo>
                <a:lnTo>
                  <a:pt x="1397811" y="2197550"/>
                </a:lnTo>
                <a:cubicBezTo>
                  <a:pt x="1399659" y="2196164"/>
                  <a:pt x="1401045" y="2193854"/>
                  <a:pt x="1401045" y="2191313"/>
                </a:cubicBezTo>
                <a:cubicBezTo>
                  <a:pt x="1401045" y="2188772"/>
                  <a:pt x="1399890" y="2186462"/>
                  <a:pt x="1397811" y="2185076"/>
                </a:cubicBezTo>
                <a:lnTo>
                  <a:pt x="1450249" y="2094060"/>
                </a:lnTo>
                <a:cubicBezTo>
                  <a:pt x="1453021" y="2095677"/>
                  <a:pt x="1456255" y="2096370"/>
                  <a:pt x="1459489" y="2096370"/>
                </a:cubicBezTo>
                <a:cubicBezTo>
                  <a:pt x="1470346" y="2096370"/>
                  <a:pt x="1478894" y="2087592"/>
                  <a:pt x="1478894" y="2076965"/>
                </a:cubicBezTo>
                <a:cubicBezTo>
                  <a:pt x="1478894" y="2066339"/>
                  <a:pt x="1470115" y="2057561"/>
                  <a:pt x="1459489" y="2057561"/>
                </a:cubicBezTo>
                <a:cubicBezTo>
                  <a:pt x="1456024" y="2057561"/>
                  <a:pt x="1453021" y="2058485"/>
                  <a:pt x="1450249" y="2059871"/>
                </a:cubicBezTo>
                <a:lnTo>
                  <a:pt x="1397580" y="1968855"/>
                </a:lnTo>
                <a:cubicBezTo>
                  <a:pt x="1399428" y="1967469"/>
                  <a:pt x="1400814" y="1965159"/>
                  <a:pt x="1400814" y="1962618"/>
                </a:cubicBezTo>
                <a:cubicBezTo>
                  <a:pt x="1400814" y="1961232"/>
                  <a:pt x="1400583" y="1960077"/>
                  <a:pt x="1399890" y="1958922"/>
                </a:cubicBezTo>
                <a:cubicBezTo>
                  <a:pt x="1399428" y="1957998"/>
                  <a:pt x="1398504" y="1957074"/>
                  <a:pt x="1397580" y="1956381"/>
                </a:cubicBezTo>
                <a:lnTo>
                  <a:pt x="1456024" y="1855201"/>
                </a:lnTo>
                <a:cubicBezTo>
                  <a:pt x="1456024" y="1855201"/>
                  <a:pt x="1458103" y="1855894"/>
                  <a:pt x="1459258" y="1855894"/>
                </a:cubicBezTo>
                <a:cubicBezTo>
                  <a:pt x="1463185" y="1855894"/>
                  <a:pt x="1466419" y="1852891"/>
                  <a:pt x="1466881" y="1848964"/>
                </a:cubicBezTo>
                <a:lnTo>
                  <a:pt x="1571757" y="1848964"/>
                </a:lnTo>
                <a:cubicBezTo>
                  <a:pt x="1571989" y="1859359"/>
                  <a:pt x="1580767" y="1867906"/>
                  <a:pt x="1591162" y="1867906"/>
                </a:cubicBezTo>
                <a:cubicBezTo>
                  <a:pt x="1594396" y="1867906"/>
                  <a:pt x="1597630" y="1866982"/>
                  <a:pt x="1600171" y="1865596"/>
                </a:cubicBezTo>
                <a:lnTo>
                  <a:pt x="1652609" y="1956381"/>
                </a:lnTo>
                <a:cubicBezTo>
                  <a:pt x="1650761" y="1957767"/>
                  <a:pt x="1649375" y="1960077"/>
                  <a:pt x="1649375" y="1962618"/>
                </a:cubicBezTo>
                <a:cubicBezTo>
                  <a:pt x="1649375" y="1966776"/>
                  <a:pt x="1652840" y="1970241"/>
                  <a:pt x="1656998" y="1970241"/>
                </a:cubicBezTo>
                <a:cubicBezTo>
                  <a:pt x="1660925" y="1970241"/>
                  <a:pt x="1664159" y="1967238"/>
                  <a:pt x="1664622" y="1963311"/>
                </a:cubicBezTo>
                <a:lnTo>
                  <a:pt x="1781510" y="1963311"/>
                </a:lnTo>
                <a:cubicBezTo>
                  <a:pt x="1781972" y="1967238"/>
                  <a:pt x="1785206" y="1970241"/>
                  <a:pt x="1789133" y="1970241"/>
                </a:cubicBezTo>
                <a:cubicBezTo>
                  <a:pt x="1790288" y="1970241"/>
                  <a:pt x="1791212" y="1970010"/>
                  <a:pt x="1792367" y="1969548"/>
                </a:cubicBezTo>
                <a:lnTo>
                  <a:pt x="1850811" y="2070728"/>
                </a:lnTo>
                <a:cubicBezTo>
                  <a:pt x="1848963" y="2072114"/>
                  <a:pt x="1847577" y="2074424"/>
                  <a:pt x="1847577" y="2076965"/>
                </a:cubicBezTo>
                <a:cubicBezTo>
                  <a:pt x="1847577" y="2081123"/>
                  <a:pt x="1851043" y="2084589"/>
                  <a:pt x="1855201" y="2084589"/>
                </a:cubicBezTo>
                <a:cubicBezTo>
                  <a:pt x="1859128" y="2084589"/>
                  <a:pt x="1862362" y="2081586"/>
                  <a:pt x="1862824" y="2077658"/>
                </a:cubicBezTo>
                <a:lnTo>
                  <a:pt x="1969548" y="2077658"/>
                </a:lnTo>
                <a:cubicBezTo>
                  <a:pt x="1969548" y="2088285"/>
                  <a:pt x="1978326" y="2096832"/>
                  <a:pt x="1988952" y="2096832"/>
                </a:cubicBezTo>
                <a:cubicBezTo>
                  <a:pt x="1999579" y="2096832"/>
                  <a:pt x="2008357" y="2088054"/>
                  <a:pt x="2008357" y="2077427"/>
                </a:cubicBezTo>
                <a:cubicBezTo>
                  <a:pt x="2008357" y="2069804"/>
                  <a:pt x="2003968" y="2063336"/>
                  <a:pt x="1997731" y="2060102"/>
                </a:cubicBezTo>
                <a:lnTo>
                  <a:pt x="2049938" y="1969548"/>
                </a:lnTo>
                <a:cubicBezTo>
                  <a:pt x="2049938" y="1969548"/>
                  <a:pt x="2052017" y="1970241"/>
                  <a:pt x="2052941" y="1970241"/>
                </a:cubicBezTo>
                <a:cubicBezTo>
                  <a:pt x="2057099" y="1970241"/>
                  <a:pt x="2060564" y="1966776"/>
                  <a:pt x="2060564" y="1962618"/>
                </a:cubicBezTo>
                <a:cubicBezTo>
                  <a:pt x="2060564" y="1958460"/>
                  <a:pt x="2057099" y="1954995"/>
                  <a:pt x="2052941" y="1954995"/>
                </a:cubicBezTo>
                <a:cubicBezTo>
                  <a:pt x="2051786" y="1954995"/>
                  <a:pt x="2050862" y="1955226"/>
                  <a:pt x="2049938" y="1955688"/>
                </a:cubicBezTo>
                <a:lnTo>
                  <a:pt x="1991493" y="1854508"/>
                </a:lnTo>
                <a:cubicBezTo>
                  <a:pt x="1993341" y="1853122"/>
                  <a:pt x="1994727" y="1850811"/>
                  <a:pt x="1994727" y="1848271"/>
                </a:cubicBezTo>
                <a:lnTo>
                  <a:pt x="1994727" y="1848271"/>
                </a:lnTo>
                <a:cubicBezTo>
                  <a:pt x="1994727" y="1845730"/>
                  <a:pt x="1993573" y="1843419"/>
                  <a:pt x="1991493" y="1842033"/>
                </a:cubicBezTo>
                <a:lnTo>
                  <a:pt x="2049938" y="1740853"/>
                </a:lnTo>
                <a:cubicBezTo>
                  <a:pt x="2049938" y="1740853"/>
                  <a:pt x="2049938" y="1740853"/>
                  <a:pt x="2049938" y="1740853"/>
                </a:cubicBezTo>
                <a:cubicBezTo>
                  <a:pt x="2050862" y="1741315"/>
                  <a:pt x="2051786" y="1741546"/>
                  <a:pt x="2052941" y="1741546"/>
                </a:cubicBezTo>
                <a:cubicBezTo>
                  <a:pt x="2056868" y="1741546"/>
                  <a:pt x="2060102" y="1738543"/>
                  <a:pt x="2060564" y="1734616"/>
                </a:cubicBezTo>
                <a:lnTo>
                  <a:pt x="2166133" y="1734616"/>
                </a:lnTo>
                <a:cubicBezTo>
                  <a:pt x="2166364" y="1745242"/>
                  <a:pt x="2174911" y="1753558"/>
                  <a:pt x="2185538" y="1753558"/>
                </a:cubicBezTo>
                <a:cubicBezTo>
                  <a:pt x="2196164" y="1753558"/>
                  <a:pt x="2204942" y="1744780"/>
                  <a:pt x="2204942" y="1734154"/>
                </a:cubicBezTo>
                <a:cubicBezTo>
                  <a:pt x="2204942" y="1726993"/>
                  <a:pt x="2201015" y="1720756"/>
                  <a:pt x="2195240" y="1717291"/>
                </a:cubicBezTo>
                <a:lnTo>
                  <a:pt x="2247678" y="1626506"/>
                </a:lnTo>
                <a:cubicBezTo>
                  <a:pt x="2247678" y="1626506"/>
                  <a:pt x="2249757" y="1627199"/>
                  <a:pt x="2250912" y="1627199"/>
                </a:cubicBezTo>
                <a:cubicBezTo>
                  <a:pt x="2254839" y="1627199"/>
                  <a:pt x="2258073" y="1624196"/>
                  <a:pt x="2258535" y="1620269"/>
                </a:cubicBezTo>
                <a:lnTo>
                  <a:pt x="2375424" y="1620269"/>
                </a:lnTo>
                <a:cubicBezTo>
                  <a:pt x="2375886" y="1624196"/>
                  <a:pt x="2379120" y="1627199"/>
                  <a:pt x="2383047" y="1627199"/>
                </a:cubicBezTo>
                <a:cubicBezTo>
                  <a:pt x="2387205" y="1627199"/>
                  <a:pt x="2390670" y="1623734"/>
                  <a:pt x="2390670" y="1619576"/>
                </a:cubicBezTo>
                <a:cubicBezTo>
                  <a:pt x="2390670" y="1617035"/>
                  <a:pt x="2389515" y="1614725"/>
                  <a:pt x="2387436" y="1613338"/>
                </a:cubicBezTo>
                <a:lnTo>
                  <a:pt x="2445880" y="1512158"/>
                </a:lnTo>
                <a:cubicBezTo>
                  <a:pt x="2445880" y="1512158"/>
                  <a:pt x="2447959" y="1512851"/>
                  <a:pt x="2448883" y="1512851"/>
                </a:cubicBezTo>
                <a:cubicBezTo>
                  <a:pt x="2453041" y="1512851"/>
                  <a:pt x="2456506" y="1509386"/>
                  <a:pt x="2456506" y="1505228"/>
                </a:cubicBezTo>
                <a:cubicBezTo>
                  <a:pt x="2456506" y="1501070"/>
                  <a:pt x="2453041" y="1497605"/>
                  <a:pt x="2448883" y="1497605"/>
                </a:cubicBezTo>
                <a:cubicBezTo>
                  <a:pt x="2447728" y="1497605"/>
                  <a:pt x="2446804" y="1497836"/>
                  <a:pt x="2445880" y="1498298"/>
                </a:cubicBezTo>
                <a:lnTo>
                  <a:pt x="2393442" y="1407513"/>
                </a:lnTo>
                <a:cubicBezTo>
                  <a:pt x="2398986" y="1404048"/>
                  <a:pt x="2402682" y="1398042"/>
                  <a:pt x="2402682" y="1390881"/>
                </a:cubicBezTo>
                <a:cubicBezTo>
                  <a:pt x="2402682" y="1380023"/>
                  <a:pt x="2393904" y="1371476"/>
                  <a:pt x="2383278" y="1371476"/>
                </a:cubicBezTo>
                <a:cubicBezTo>
                  <a:pt x="2372652" y="1371476"/>
                  <a:pt x="2364335" y="1379793"/>
                  <a:pt x="2363873" y="1390188"/>
                </a:cubicBezTo>
                <a:lnTo>
                  <a:pt x="2258535" y="1390188"/>
                </a:lnTo>
                <a:cubicBezTo>
                  <a:pt x="2258535" y="1390188"/>
                  <a:pt x="2258073" y="1388109"/>
                  <a:pt x="2257611" y="1387185"/>
                </a:cubicBezTo>
                <a:cubicBezTo>
                  <a:pt x="2256225" y="1384875"/>
                  <a:pt x="2253915" y="1383489"/>
                  <a:pt x="2251143" y="1383489"/>
                </a:cubicBezTo>
                <a:cubicBezTo>
                  <a:pt x="2249988" y="1383489"/>
                  <a:pt x="2249064" y="1383720"/>
                  <a:pt x="2247909" y="1384182"/>
                </a:cubicBezTo>
                <a:lnTo>
                  <a:pt x="2189465" y="1283001"/>
                </a:lnTo>
                <a:cubicBezTo>
                  <a:pt x="2191313" y="1281615"/>
                  <a:pt x="2192699" y="1279305"/>
                  <a:pt x="2192699" y="1276764"/>
                </a:cubicBezTo>
                <a:cubicBezTo>
                  <a:pt x="2192699" y="1272606"/>
                  <a:pt x="2189234" y="1269141"/>
                  <a:pt x="2185076" y="1269141"/>
                </a:cubicBezTo>
                <a:cubicBezTo>
                  <a:pt x="2181149" y="1269141"/>
                  <a:pt x="2177914" y="1272144"/>
                  <a:pt x="2177452" y="1276071"/>
                </a:cubicBezTo>
                <a:lnTo>
                  <a:pt x="2060564" y="1276071"/>
                </a:lnTo>
                <a:cubicBezTo>
                  <a:pt x="2060564" y="1274223"/>
                  <a:pt x="2059640" y="1272606"/>
                  <a:pt x="2058485" y="1271451"/>
                </a:cubicBezTo>
                <a:cubicBezTo>
                  <a:pt x="2057099" y="1270065"/>
                  <a:pt x="2055251" y="1269141"/>
                  <a:pt x="2053172" y="1269141"/>
                </a:cubicBezTo>
                <a:cubicBezTo>
                  <a:pt x="2052017" y="1269141"/>
                  <a:pt x="2051093" y="1269372"/>
                  <a:pt x="2050169" y="1269834"/>
                </a:cubicBezTo>
                <a:lnTo>
                  <a:pt x="1991724" y="1168654"/>
                </a:lnTo>
                <a:cubicBezTo>
                  <a:pt x="1993573" y="1167268"/>
                  <a:pt x="1994958" y="1164958"/>
                  <a:pt x="1994958" y="1162417"/>
                </a:cubicBezTo>
                <a:cubicBezTo>
                  <a:pt x="1994958" y="1161031"/>
                  <a:pt x="1994727" y="1159876"/>
                  <a:pt x="1994034" y="1158721"/>
                </a:cubicBezTo>
                <a:cubicBezTo>
                  <a:pt x="1993573" y="1157797"/>
                  <a:pt x="1992648" y="1156873"/>
                  <a:pt x="1991724" y="1156180"/>
                </a:cubicBezTo>
                <a:lnTo>
                  <a:pt x="2044394" y="1065164"/>
                </a:lnTo>
                <a:cubicBezTo>
                  <a:pt x="2046935" y="1066319"/>
                  <a:pt x="2049938" y="1067243"/>
                  <a:pt x="2052941" y="1067243"/>
                </a:cubicBezTo>
                <a:cubicBezTo>
                  <a:pt x="2063798" y="1067243"/>
                  <a:pt x="2072345" y="1058465"/>
                  <a:pt x="2072345" y="1047838"/>
                </a:cubicBezTo>
                <a:cubicBezTo>
                  <a:pt x="2072345" y="1037212"/>
                  <a:pt x="2063567" y="1028434"/>
                  <a:pt x="2052941" y="1028434"/>
                </a:cubicBezTo>
                <a:cubicBezTo>
                  <a:pt x="2049707" y="1028434"/>
                  <a:pt x="2046704" y="1029127"/>
                  <a:pt x="2043932" y="1030513"/>
                </a:cubicBezTo>
                <a:lnTo>
                  <a:pt x="1991724" y="940190"/>
                </a:lnTo>
                <a:cubicBezTo>
                  <a:pt x="1993573" y="938804"/>
                  <a:pt x="1994958" y="936494"/>
                  <a:pt x="1994958" y="933953"/>
                </a:cubicBezTo>
                <a:cubicBezTo>
                  <a:pt x="1994958" y="932567"/>
                  <a:pt x="1994727" y="931412"/>
                  <a:pt x="1994034" y="930257"/>
                </a:cubicBezTo>
                <a:cubicBezTo>
                  <a:pt x="1993573" y="929333"/>
                  <a:pt x="1992648" y="928409"/>
                  <a:pt x="1991724" y="927716"/>
                </a:cubicBezTo>
                <a:lnTo>
                  <a:pt x="2050169" y="826536"/>
                </a:lnTo>
                <a:cubicBezTo>
                  <a:pt x="2050169" y="826536"/>
                  <a:pt x="2052248" y="827229"/>
                  <a:pt x="2053172" y="827229"/>
                </a:cubicBezTo>
                <a:cubicBezTo>
                  <a:pt x="2057099" y="827229"/>
                  <a:pt x="2060333" y="824226"/>
                  <a:pt x="2060795" y="820299"/>
                </a:cubicBezTo>
                <a:lnTo>
                  <a:pt x="2177684" y="820299"/>
                </a:lnTo>
                <a:cubicBezTo>
                  <a:pt x="2178145" y="824226"/>
                  <a:pt x="2181380" y="827229"/>
                  <a:pt x="2185307" y="827229"/>
                </a:cubicBezTo>
                <a:cubicBezTo>
                  <a:pt x="2189465" y="827229"/>
                  <a:pt x="2192930" y="823764"/>
                  <a:pt x="2192930" y="819606"/>
                </a:cubicBezTo>
                <a:cubicBezTo>
                  <a:pt x="2192930" y="817064"/>
                  <a:pt x="2191775" y="814754"/>
                  <a:pt x="2189696" y="813368"/>
                </a:cubicBezTo>
                <a:lnTo>
                  <a:pt x="2242134" y="722352"/>
                </a:lnTo>
                <a:cubicBezTo>
                  <a:pt x="2244675" y="723738"/>
                  <a:pt x="2247678" y="724431"/>
                  <a:pt x="2250912" y="724431"/>
                </a:cubicBezTo>
                <a:cubicBezTo>
                  <a:pt x="2261769" y="724431"/>
                  <a:pt x="2270316" y="715653"/>
                  <a:pt x="2270316" y="705027"/>
                </a:cubicBezTo>
                <a:cubicBezTo>
                  <a:pt x="2270316" y="694401"/>
                  <a:pt x="2261538" y="685623"/>
                  <a:pt x="2250912" y="685623"/>
                </a:cubicBezTo>
                <a:cubicBezTo>
                  <a:pt x="2247678" y="685623"/>
                  <a:pt x="2244675" y="686316"/>
                  <a:pt x="2241903" y="687933"/>
                </a:cubicBezTo>
                <a:lnTo>
                  <a:pt x="2189465" y="597379"/>
                </a:lnTo>
                <a:cubicBezTo>
                  <a:pt x="2191313" y="595993"/>
                  <a:pt x="2192699" y="593683"/>
                  <a:pt x="2192699" y="591142"/>
                </a:cubicBezTo>
                <a:cubicBezTo>
                  <a:pt x="2192699" y="586984"/>
                  <a:pt x="2189234" y="583518"/>
                  <a:pt x="2185076" y="583518"/>
                </a:cubicBezTo>
                <a:cubicBezTo>
                  <a:pt x="2181149" y="583518"/>
                  <a:pt x="2177914" y="586522"/>
                  <a:pt x="2177452" y="590449"/>
                </a:cubicBezTo>
                <a:lnTo>
                  <a:pt x="2060564" y="590449"/>
                </a:lnTo>
                <a:cubicBezTo>
                  <a:pt x="2060564" y="588601"/>
                  <a:pt x="2059640" y="586984"/>
                  <a:pt x="2058485" y="585829"/>
                </a:cubicBezTo>
                <a:cubicBezTo>
                  <a:pt x="2057099" y="584443"/>
                  <a:pt x="2055251" y="583518"/>
                  <a:pt x="2053172" y="583518"/>
                </a:cubicBezTo>
                <a:cubicBezTo>
                  <a:pt x="2052017" y="583518"/>
                  <a:pt x="2051093" y="583749"/>
                  <a:pt x="2050169" y="584212"/>
                </a:cubicBezTo>
                <a:lnTo>
                  <a:pt x="1991724" y="483031"/>
                </a:lnTo>
                <a:cubicBezTo>
                  <a:pt x="1993573" y="481645"/>
                  <a:pt x="1994958" y="479335"/>
                  <a:pt x="1994958" y="476794"/>
                </a:cubicBezTo>
                <a:cubicBezTo>
                  <a:pt x="1994958" y="472636"/>
                  <a:pt x="1991493" y="469171"/>
                  <a:pt x="1987335" y="469171"/>
                </a:cubicBezTo>
                <a:cubicBezTo>
                  <a:pt x="1983408" y="469171"/>
                  <a:pt x="1980174" y="472174"/>
                  <a:pt x="1979712" y="476101"/>
                </a:cubicBezTo>
                <a:lnTo>
                  <a:pt x="1875067" y="476101"/>
                </a:lnTo>
                <a:cubicBezTo>
                  <a:pt x="1874605" y="465937"/>
                  <a:pt x="1866058" y="457621"/>
                  <a:pt x="1855663" y="457621"/>
                </a:cubicBezTo>
                <a:cubicBezTo>
                  <a:pt x="1845267" y="457621"/>
                  <a:pt x="1836258" y="466399"/>
                  <a:pt x="1836258" y="477025"/>
                </a:cubicBezTo>
                <a:cubicBezTo>
                  <a:pt x="1836258" y="483724"/>
                  <a:pt x="1839723" y="489730"/>
                  <a:pt x="1845036" y="493196"/>
                </a:cubicBezTo>
                <a:lnTo>
                  <a:pt x="1792598" y="583980"/>
                </a:lnTo>
                <a:cubicBezTo>
                  <a:pt x="1792598" y="583980"/>
                  <a:pt x="1790519" y="583287"/>
                  <a:pt x="1789364" y="583287"/>
                </a:cubicBezTo>
                <a:cubicBezTo>
                  <a:pt x="1785437" y="583287"/>
                  <a:pt x="1782203" y="586291"/>
                  <a:pt x="1781741" y="590218"/>
                </a:cubicBezTo>
                <a:lnTo>
                  <a:pt x="1664852" y="590218"/>
                </a:lnTo>
                <a:cubicBezTo>
                  <a:pt x="1664852" y="588370"/>
                  <a:pt x="1663928" y="586753"/>
                  <a:pt x="1662773" y="585598"/>
                </a:cubicBezTo>
                <a:cubicBezTo>
                  <a:pt x="1661388" y="584212"/>
                  <a:pt x="1659539" y="583287"/>
                  <a:pt x="1657460" y="583287"/>
                </a:cubicBezTo>
                <a:cubicBezTo>
                  <a:pt x="1656305" y="583287"/>
                  <a:pt x="1655381" y="583518"/>
                  <a:pt x="1654457" y="583980"/>
                </a:cubicBezTo>
                <a:lnTo>
                  <a:pt x="1596013" y="482800"/>
                </a:lnTo>
                <a:cubicBezTo>
                  <a:pt x="1596013" y="482800"/>
                  <a:pt x="1597630" y="481183"/>
                  <a:pt x="1598323" y="480259"/>
                </a:cubicBezTo>
                <a:cubicBezTo>
                  <a:pt x="1599016" y="479104"/>
                  <a:pt x="1599247" y="477949"/>
                  <a:pt x="1599247" y="476563"/>
                </a:cubicBezTo>
                <a:cubicBezTo>
                  <a:pt x="1599247" y="474022"/>
                  <a:pt x="1598092" y="471712"/>
                  <a:pt x="1596013" y="470326"/>
                </a:cubicBezTo>
                <a:lnTo>
                  <a:pt x="1654457" y="369146"/>
                </a:lnTo>
                <a:cubicBezTo>
                  <a:pt x="1654457" y="369146"/>
                  <a:pt x="1656536" y="369839"/>
                  <a:pt x="1657460" y="369839"/>
                </a:cubicBezTo>
                <a:cubicBezTo>
                  <a:pt x="1661618" y="369839"/>
                  <a:pt x="1665084" y="366374"/>
                  <a:pt x="1665084" y="362216"/>
                </a:cubicBezTo>
                <a:cubicBezTo>
                  <a:pt x="1665084" y="358058"/>
                  <a:pt x="1661618" y="354593"/>
                  <a:pt x="1657460" y="354593"/>
                </a:cubicBezTo>
                <a:cubicBezTo>
                  <a:pt x="1656305" y="354593"/>
                  <a:pt x="1655381" y="354824"/>
                  <a:pt x="1654457" y="355286"/>
                </a:cubicBezTo>
                <a:lnTo>
                  <a:pt x="1596013" y="254105"/>
                </a:lnTo>
                <a:cubicBezTo>
                  <a:pt x="1597861" y="252719"/>
                  <a:pt x="1599247" y="250409"/>
                  <a:pt x="1599247" y="247868"/>
                </a:cubicBezTo>
                <a:cubicBezTo>
                  <a:pt x="1599247" y="246713"/>
                  <a:pt x="1599247" y="245789"/>
                  <a:pt x="1598554" y="244865"/>
                </a:cubicBezTo>
                <a:cubicBezTo>
                  <a:pt x="1598092" y="243479"/>
                  <a:pt x="1597168" y="242555"/>
                  <a:pt x="1596013" y="241631"/>
                </a:cubicBezTo>
                <a:lnTo>
                  <a:pt x="1654457" y="140451"/>
                </a:lnTo>
                <a:cubicBezTo>
                  <a:pt x="1654457" y="140451"/>
                  <a:pt x="1656536" y="141144"/>
                  <a:pt x="1657691" y="141144"/>
                </a:cubicBezTo>
                <a:cubicBezTo>
                  <a:pt x="1661849" y="141144"/>
                  <a:pt x="1665315" y="137679"/>
                  <a:pt x="1665315" y="133521"/>
                </a:cubicBezTo>
                <a:cubicBezTo>
                  <a:pt x="1665315" y="129363"/>
                  <a:pt x="1661849" y="125898"/>
                  <a:pt x="1657691" y="125898"/>
                </a:cubicBezTo>
                <a:cubicBezTo>
                  <a:pt x="1656536" y="125898"/>
                  <a:pt x="1655612" y="126129"/>
                  <a:pt x="1654457" y="126591"/>
                </a:cubicBezTo>
                <a:lnTo>
                  <a:pt x="1596013" y="25411"/>
                </a:lnTo>
                <a:cubicBezTo>
                  <a:pt x="1597861" y="24025"/>
                  <a:pt x="1599247" y="21714"/>
                  <a:pt x="1599247" y="19173"/>
                </a:cubicBezTo>
                <a:cubicBezTo>
                  <a:pt x="1599247" y="15015"/>
                  <a:pt x="1595782" y="11550"/>
                  <a:pt x="1591624" y="11550"/>
                </a:cubicBezTo>
                <a:cubicBezTo>
                  <a:pt x="1587697" y="11550"/>
                  <a:pt x="1584463" y="14553"/>
                  <a:pt x="1584001" y="18480"/>
                </a:cubicBezTo>
                <a:lnTo>
                  <a:pt x="1479124" y="18480"/>
                </a:lnTo>
                <a:cubicBezTo>
                  <a:pt x="1478663" y="8085"/>
                  <a:pt x="1470115" y="0"/>
                  <a:pt x="1459720" y="0"/>
                </a:cubicBezTo>
                <a:close/>
                <a:moveTo>
                  <a:pt x="873199" y="361985"/>
                </a:moveTo>
                <a:cubicBezTo>
                  <a:pt x="872737" y="358058"/>
                  <a:pt x="869503" y="355055"/>
                  <a:pt x="865575" y="355055"/>
                </a:cubicBezTo>
                <a:lnTo>
                  <a:pt x="865575" y="355055"/>
                </a:lnTo>
                <a:cubicBezTo>
                  <a:pt x="865575" y="355055"/>
                  <a:pt x="863496" y="355286"/>
                  <a:pt x="862341" y="355748"/>
                </a:cubicBezTo>
                <a:lnTo>
                  <a:pt x="803897" y="254567"/>
                </a:lnTo>
                <a:cubicBezTo>
                  <a:pt x="805745" y="253181"/>
                  <a:pt x="807131" y="250871"/>
                  <a:pt x="807131" y="248330"/>
                </a:cubicBezTo>
                <a:cubicBezTo>
                  <a:pt x="807131" y="245789"/>
                  <a:pt x="805976" y="243479"/>
                  <a:pt x="803897" y="242093"/>
                </a:cubicBezTo>
                <a:lnTo>
                  <a:pt x="862341" y="140913"/>
                </a:lnTo>
                <a:cubicBezTo>
                  <a:pt x="862341" y="140913"/>
                  <a:pt x="864420" y="141606"/>
                  <a:pt x="865575" y="141606"/>
                </a:cubicBezTo>
                <a:cubicBezTo>
                  <a:pt x="869503" y="141606"/>
                  <a:pt x="872737" y="138603"/>
                  <a:pt x="873199" y="134676"/>
                </a:cubicBezTo>
                <a:lnTo>
                  <a:pt x="978999" y="134676"/>
                </a:lnTo>
                <a:cubicBezTo>
                  <a:pt x="978999" y="145302"/>
                  <a:pt x="987777" y="153849"/>
                  <a:pt x="998403" y="153849"/>
                </a:cubicBezTo>
                <a:cubicBezTo>
                  <a:pt x="1001406" y="153849"/>
                  <a:pt x="1004409" y="153156"/>
                  <a:pt x="1006951" y="151770"/>
                </a:cubicBezTo>
                <a:lnTo>
                  <a:pt x="1058927" y="242093"/>
                </a:lnTo>
                <a:cubicBezTo>
                  <a:pt x="1057079" y="243479"/>
                  <a:pt x="1055693" y="245789"/>
                  <a:pt x="1055693" y="248330"/>
                </a:cubicBezTo>
                <a:cubicBezTo>
                  <a:pt x="1055693" y="250640"/>
                  <a:pt x="1056848" y="252719"/>
                  <a:pt x="1058465" y="254105"/>
                </a:cubicBezTo>
                <a:cubicBezTo>
                  <a:pt x="1058465" y="254105"/>
                  <a:pt x="1058696" y="254105"/>
                  <a:pt x="1058927" y="254336"/>
                </a:cubicBezTo>
                <a:lnTo>
                  <a:pt x="1000482" y="355517"/>
                </a:lnTo>
                <a:cubicBezTo>
                  <a:pt x="1000482" y="355517"/>
                  <a:pt x="998403" y="354824"/>
                  <a:pt x="997479" y="354824"/>
                </a:cubicBezTo>
                <a:cubicBezTo>
                  <a:pt x="993552" y="354824"/>
                  <a:pt x="990318" y="357827"/>
                  <a:pt x="989856" y="361754"/>
                </a:cubicBezTo>
                <a:lnTo>
                  <a:pt x="872968" y="361754"/>
                </a:lnTo>
                <a:close/>
                <a:moveTo>
                  <a:pt x="1002099" y="356672"/>
                </a:moveTo>
                <a:lnTo>
                  <a:pt x="1060544" y="255491"/>
                </a:lnTo>
                <a:cubicBezTo>
                  <a:pt x="1060544" y="255491"/>
                  <a:pt x="1062623" y="256184"/>
                  <a:pt x="1063778" y="256184"/>
                </a:cubicBezTo>
                <a:cubicBezTo>
                  <a:pt x="1067705" y="256184"/>
                  <a:pt x="1070939" y="253181"/>
                  <a:pt x="1071401" y="249254"/>
                </a:cubicBezTo>
                <a:lnTo>
                  <a:pt x="1188289" y="249254"/>
                </a:lnTo>
                <a:cubicBezTo>
                  <a:pt x="1188289" y="251102"/>
                  <a:pt x="1189213" y="252719"/>
                  <a:pt x="1190368" y="253874"/>
                </a:cubicBezTo>
                <a:cubicBezTo>
                  <a:pt x="1191754" y="255260"/>
                  <a:pt x="1193602" y="256184"/>
                  <a:pt x="1195682" y="256184"/>
                </a:cubicBezTo>
                <a:cubicBezTo>
                  <a:pt x="1196837" y="256184"/>
                  <a:pt x="1197761" y="255953"/>
                  <a:pt x="1198685" y="255491"/>
                </a:cubicBezTo>
                <a:lnTo>
                  <a:pt x="1257129" y="356672"/>
                </a:lnTo>
                <a:cubicBezTo>
                  <a:pt x="1255281" y="358058"/>
                  <a:pt x="1253895" y="360368"/>
                  <a:pt x="1253895" y="362909"/>
                </a:cubicBezTo>
                <a:cubicBezTo>
                  <a:pt x="1253895" y="365450"/>
                  <a:pt x="1255050" y="367760"/>
                  <a:pt x="1257129" y="369146"/>
                </a:cubicBezTo>
                <a:lnTo>
                  <a:pt x="1204460" y="460393"/>
                </a:lnTo>
                <a:cubicBezTo>
                  <a:pt x="1201919" y="459007"/>
                  <a:pt x="1198916" y="458314"/>
                  <a:pt x="1195682" y="458314"/>
                </a:cubicBezTo>
                <a:cubicBezTo>
                  <a:pt x="1185286" y="458314"/>
                  <a:pt x="1176970" y="466399"/>
                  <a:pt x="1176277" y="476563"/>
                </a:cubicBezTo>
                <a:lnTo>
                  <a:pt x="1071170" y="476563"/>
                </a:lnTo>
                <a:cubicBezTo>
                  <a:pt x="1071170" y="476563"/>
                  <a:pt x="1070708" y="474484"/>
                  <a:pt x="1070246" y="473791"/>
                </a:cubicBezTo>
                <a:cubicBezTo>
                  <a:pt x="1068860" y="471481"/>
                  <a:pt x="1066550" y="469864"/>
                  <a:pt x="1063547" y="469864"/>
                </a:cubicBezTo>
                <a:cubicBezTo>
                  <a:pt x="1062392" y="469864"/>
                  <a:pt x="1061468" y="470095"/>
                  <a:pt x="1060544" y="470557"/>
                </a:cubicBezTo>
                <a:lnTo>
                  <a:pt x="1002099" y="369377"/>
                </a:lnTo>
                <a:cubicBezTo>
                  <a:pt x="1003947" y="367991"/>
                  <a:pt x="1005333" y="365681"/>
                  <a:pt x="1005333" y="363140"/>
                </a:cubicBezTo>
                <a:cubicBezTo>
                  <a:pt x="1005333" y="360599"/>
                  <a:pt x="1004178" y="358289"/>
                  <a:pt x="1002099" y="356903"/>
                </a:cubicBezTo>
                <a:close/>
                <a:moveTo>
                  <a:pt x="1396656" y="598303"/>
                </a:moveTo>
                <a:lnTo>
                  <a:pt x="1455100" y="699483"/>
                </a:lnTo>
                <a:cubicBezTo>
                  <a:pt x="1455100" y="699483"/>
                  <a:pt x="1453483" y="701100"/>
                  <a:pt x="1452790" y="702024"/>
                </a:cubicBezTo>
                <a:cubicBezTo>
                  <a:pt x="1452097" y="703179"/>
                  <a:pt x="1451866" y="704334"/>
                  <a:pt x="1451866" y="705720"/>
                </a:cubicBezTo>
                <a:cubicBezTo>
                  <a:pt x="1451866" y="708261"/>
                  <a:pt x="1453021" y="710571"/>
                  <a:pt x="1455100" y="711957"/>
                </a:cubicBezTo>
                <a:lnTo>
                  <a:pt x="1396656" y="813137"/>
                </a:lnTo>
                <a:cubicBezTo>
                  <a:pt x="1396656" y="813137"/>
                  <a:pt x="1394577" y="812444"/>
                  <a:pt x="1393653" y="812444"/>
                </a:cubicBezTo>
                <a:cubicBezTo>
                  <a:pt x="1390419" y="812444"/>
                  <a:pt x="1387878" y="814292"/>
                  <a:pt x="1386723" y="817064"/>
                </a:cubicBezTo>
                <a:cubicBezTo>
                  <a:pt x="1386492" y="817757"/>
                  <a:pt x="1386261" y="818451"/>
                  <a:pt x="1386261" y="819374"/>
                </a:cubicBezTo>
                <a:lnTo>
                  <a:pt x="1269372" y="819374"/>
                </a:lnTo>
                <a:cubicBezTo>
                  <a:pt x="1268910" y="815447"/>
                  <a:pt x="1265676" y="812444"/>
                  <a:pt x="1261749" y="812444"/>
                </a:cubicBezTo>
                <a:cubicBezTo>
                  <a:pt x="1260594" y="812444"/>
                  <a:pt x="1259670" y="812675"/>
                  <a:pt x="1258515" y="813137"/>
                </a:cubicBezTo>
                <a:lnTo>
                  <a:pt x="1200071" y="711957"/>
                </a:lnTo>
                <a:cubicBezTo>
                  <a:pt x="1201919" y="710571"/>
                  <a:pt x="1203305" y="708261"/>
                  <a:pt x="1203305" y="705720"/>
                </a:cubicBezTo>
                <a:lnTo>
                  <a:pt x="1203305" y="705720"/>
                </a:lnTo>
                <a:cubicBezTo>
                  <a:pt x="1203305" y="703179"/>
                  <a:pt x="1202150" y="700869"/>
                  <a:pt x="1200071" y="699483"/>
                </a:cubicBezTo>
                <a:lnTo>
                  <a:pt x="1258515" y="598303"/>
                </a:lnTo>
                <a:cubicBezTo>
                  <a:pt x="1258515" y="598303"/>
                  <a:pt x="1260594" y="598996"/>
                  <a:pt x="1261749" y="598996"/>
                </a:cubicBezTo>
                <a:cubicBezTo>
                  <a:pt x="1265676" y="598996"/>
                  <a:pt x="1268910" y="595993"/>
                  <a:pt x="1269372" y="592066"/>
                </a:cubicBezTo>
                <a:lnTo>
                  <a:pt x="1386261" y="592066"/>
                </a:lnTo>
                <a:cubicBezTo>
                  <a:pt x="1386261" y="592066"/>
                  <a:pt x="1386723" y="594145"/>
                  <a:pt x="1387185" y="594838"/>
                </a:cubicBezTo>
                <a:cubicBezTo>
                  <a:pt x="1388571" y="597148"/>
                  <a:pt x="1390881" y="598765"/>
                  <a:pt x="1393884" y="598765"/>
                </a:cubicBezTo>
                <a:cubicBezTo>
                  <a:pt x="1395039" y="598765"/>
                  <a:pt x="1395963" y="598534"/>
                  <a:pt x="1396887" y="598072"/>
                </a:cubicBezTo>
                <a:close/>
                <a:moveTo>
                  <a:pt x="1665084" y="592066"/>
                </a:moveTo>
                <a:lnTo>
                  <a:pt x="1781972" y="592066"/>
                </a:lnTo>
                <a:cubicBezTo>
                  <a:pt x="1781972" y="593914"/>
                  <a:pt x="1782896" y="595531"/>
                  <a:pt x="1784051" y="596686"/>
                </a:cubicBezTo>
                <a:cubicBezTo>
                  <a:pt x="1785437" y="598072"/>
                  <a:pt x="1787285" y="598996"/>
                  <a:pt x="1789364" y="598996"/>
                </a:cubicBezTo>
                <a:cubicBezTo>
                  <a:pt x="1790519" y="598996"/>
                  <a:pt x="1791443" y="598765"/>
                  <a:pt x="1792598" y="598303"/>
                </a:cubicBezTo>
                <a:lnTo>
                  <a:pt x="1851043" y="699483"/>
                </a:lnTo>
                <a:cubicBezTo>
                  <a:pt x="1849194" y="700869"/>
                  <a:pt x="1847808" y="703179"/>
                  <a:pt x="1847808" y="705720"/>
                </a:cubicBezTo>
                <a:cubicBezTo>
                  <a:pt x="1847808" y="708261"/>
                  <a:pt x="1848963" y="710571"/>
                  <a:pt x="1851043" y="711957"/>
                </a:cubicBezTo>
                <a:lnTo>
                  <a:pt x="1799528" y="801356"/>
                </a:lnTo>
                <a:lnTo>
                  <a:pt x="1792598" y="813137"/>
                </a:lnTo>
                <a:cubicBezTo>
                  <a:pt x="1792598" y="813137"/>
                  <a:pt x="1790519" y="812444"/>
                  <a:pt x="1789364" y="812444"/>
                </a:cubicBezTo>
                <a:cubicBezTo>
                  <a:pt x="1785437" y="812444"/>
                  <a:pt x="1782203" y="815447"/>
                  <a:pt x="1781741" y="819374"/>
                </a:cubicBezTo>
                <a:lnTo>
                  <a:pt x="1664852" y="819374"/>
                </a:lnTo>
                <a:cubicBezTo>
                  <a:pt x="1664852" y="819374"/>
                  <a:pt x="1664391" y="817295"/>
                  <a:pt x="1663928" y="816602"/>
                </a:cubicBezTo>
                <a:cubicBezTo>
                  <a:pt x="1662542" y="814292"/>
                  <a:pt x="1660232" y="812675"/>
                  <a:pt x="1657229" y="812675"/>
                </a:cubicBezTo>
                <a:cubicBezTo>
                  <a:pt x="1656074" y="812675"/>
                  <a:pt x="1655150" y="812906"/>
                  <a:pt x="1654226" y="813368"/>
                </a:cubicBezTo>
                <a:lnTo>
                  <a:pt x="1601788" y="722583"/>
                </a:lnTo>
                <a:cubicBezTo>
                  <a:pt x="1607563" y="719118"/>
                  <a:pt x="1611490" y="712881"/>
                  <a:pt x="1611490" y="705720"/>
                </a:cubicBezTo>
                <a:cubicBezTo>
                  <a:pt x="1611490" y="698559"/>
                  <a:pt x="1607794" y="692553"/>
                  <a:pt x="1602019" y="689088"/>
                </a:cubicBezTo>
                <a:lnTo>
                  <a:pt x="1654226" y="598534"/>
                </a:lnTo>
                <a:cubicBezTo>
                  <a:pt x="1654226" y="598534"/>
                  <a:pt x="1656305" y="599227"/>
                  <a:pt x="1657460" y="599227"/>
                </a:cubicBezTo>
                <a:cubicBezTo>
                  <a:pt x="1661388" y="599227"/>
                  <a:pt x="1664622" y="596224"/>
                  <a:pt x="1665084" y="592297"/>
                </a:cubicBezTo>
                <a:close/>
                <a:moveTo>
                  <a:pt x="1792598" y="826767"/>
                </a:moveTo>
                <a:lnTo>
                  <a:pt x="1844805" y="917321"/>
                </a:lnTo>
                <a:cubicBezTo>
                  <a:pt x="1839261" y="920786"/>
                  <a:pt x="1835565" y="926792"/>
                  <a:pt x="1835565" y="933953"/>
                </a:cubicBezTo>
                <a:cubicBezTo>
                  <a:pt x="1835565" y="941114"/>
                  <a:pt x="1839261" y="947120"/>
                  <a:pt x="1845036" y="950585"/>
                </a:cubicBezTo>
                <a:lnTo>
                  <a:pt x="1792598" y="1041370"/>
                </a:lnTo>
                <a:cubicBezTo>
                  <a:pt x="1792598" y="1041370"/>
                  <a:pt x="1790519" y="1040677"/>
                  <a:pt x="1789364" y="1040677"/>
                </a:cubicBezTo>
                <a:cubicBezTo>
                  <a:pt x="1785437" y="1040677"/>
                  <a:pt x="1782203" y="1043680"/>
                  <a:pt x="1781741" y="1047607"/>
                </a:cubicBezTo>
                <a:lnTo>
                  <a:pt x="1664852" y="1047607"/>
                </a:lnTo>
                <a:cubicBezTo>
                  <a:pt x="1664852" y="1047607"/>
                  <a:pt x="1664622" y="1045990"/>
                  <a:pt x="1664391" y="1045297"/>
                </a:cubicBezTo>
                <a:cubicBezTo>
                  <a:pt x="1663235" y="1042525"/>
                  <a:pt x="1660463" y="1040677"/>
                  <a:pt x="1657460" y="1040677"/>
                </a:cubicBezTo>
                <a:cubicBezTo>
                  <a:pt x="1656305" y="1040677"/>
                  <a:pt x="1655381" y="1040908"/>
                  <a:pt x="1654457" y="1041370"/>
                </a:cubicBezTo>
                <a:lnTo>
                  <a:pt x="1596013" y="940190"/>
                </a:lnTo>
                <a:cubicBezTo>
                  <a:pt x="1597861" y="938804"/>
                  <a:pt x="1599247" y="936494"/>
                  <a:pt x="1599247" y="933953"/>
                </a:cubicBezTo>
                <a:cubicBezTo>
                  <a:pt x="1599247" y="931874"/>
                  <a:pt x="1598323" y="930026"/>
                  <a:pt x="1596937" y="928640"/>
                </a:cubicBezTo>
                <a:cubicBezTo>
                  <a:pt x="1596706" y="928409"/>
                  <a:pt x="1596244" y="928178"/>
                  <a:pt x="1596013" y="927947"/>
                </a:cubicBezTo>
                <a:lnTo>
                  <a:pt x="1654457" y="826767"/>
                </a:lnTo>
                <a:cubicBezTo>
                  <a:pt x="1654457" y="826767"/>
                  <a:pt x="1656536" y="827460"/>
                  <a:pt x="1657460" y="827460"/>
                </a:cubicBezTo>
                <a:cubicBezTo>
                  <a:pt x="1661388" y="827460"/>
                  <a:pt x="1664622" y="824457"/>
                  <a:pt x="1665084" y="820530"/>
                </a:cubicBezTo>
                <a:lnTo>
                  <a:pt x="1781972" y="820530"/>
                </a:lnTo>
                <a:cubicBezTo>
                  <a:pt x="1782434" y="824457"/>
                  <a:pt x="1785668" y="827460"/>
                  <a:pt x="1789595" y="827460"/>
                </a:cubicBezTo>
                <a:cubicBezTo>
                  <a:pt x="1790750" y="827460"/>
                  <a:pt x="1791674" y="827229"/>
                  <a:pt x="1792829" y="826767"/>
                </a:cubicBezTo>
                <a:close/>
                <a:moveTo>
                  <a:pt x="1584001" y="1161955"/>
                </a:moveTo>
                <a:lnTo>
                  <a:pt x="1479356" y="1161955"/>
                </a:lnTo>
                <a:cubicBezTo>
                  <a:pt x="1478894" y="1151791"/>
                  <a:pt x="1470346" y="1143474"/>
                  <a:pt x="1459951" y="1143474"/>
                </a:cubicBezTo>
                <a:cubicBezTo>
                  <a:pt x="1456717" y="1143474"/>
                  <a:pt x="1453483" y="1144398"/>
                  <a:pt x="1450711" y="1145785"/>
                </a:cubicBezTo>
                <a:lnTo>
                  <a:pt x="1398042" y="1054538"/>
                </a:lnTo>
                <a:cubicBezTo>
                  <a:pt x="1399890" y="1053152"/>
                  <a:pt x="1401276" y="1050841"/>
                  <a:pt x="1401276" y="1048300"/>
                </a:cubicBezTo>
                <a:lnTo>
                  <a:pt x="1401276" y="1048300"/>
                </a:lnTo>
                <a:cubicBezTo>
                  <a:pt x="1401276" y="1045759"/>
                  <a:pt x="1400121" y="1043449"/>
                  <a:pt x="1398042" y="1042063"/>
                </a:cubicBezTo>
                <a:lnTo>
                  <a:pt x="1456486" y="940883"/>
                </a:lnTo>
                <a:cubicBezTo>
                  <a:pt x="1456486" y="940883"/>
                  <a:pt x="1458565" y="941576"/>
                  <a:pt x="1459720" y="941576"/>
                </a:cubicBezTo>
                <a:cubicBezTo>
                  <a:pt x="1463647" y="941576"/>
                  <a:pt x="1466881" y="938573"/>
                  <a:pt x="1467343" y="934646"/>
                </a:cubicBezTo>
                <a:lnTo>
                  <a:pt x="1584232" y="934646"/>
                </a:lnTo>
                <a:cubicBezTo>
                  <a:pt x="1584463" y="937187"/>
                  <a:pt x="1586080" y="939497"/>
                  <a:pt x="1588159" y="940652"/>
                </a:cubicBezTo>
                <a:cubicBezTo>
                  <a:pt x="1589314" y="941345"/>
                  <a:pt x="1590469" y="941576"/>
                  <a:pt x="1591855" y="941576"/>
                </a:cubicBezTo>
                <a:cubicBezTo>
                  <a:pt x="1593010" y="941576"/>
                  <a:pt x="1593934" y="941345"/>
                  <a:pt x="1594858" y="940883"/>
                </a:cubicBezTo>
                <a:lnTo>
                  <a:pt x="1653302" y="1042063"/>
                </a:lnTo>
                <a:cubicBezTo>
                  <a:pt x="1651685" y="1043218"/>
                  <a:pt x="1650761" y="1044835"/>
                  <a:pt x="1650299" y="1046683"/>
                </a:cubicBezTo>
                <a:cubicBezTo>
                  <a:pt x="1650299" y="1047145"/>
                  <a:pt x="1650299" y="1047607"/>
                  <a:pt x="1650299" y="1048300"/>
                </a:cubicBezTo>
                <a:cubicBezTo>
                  <a:pt x="1650299" y="1048993"/>
                  <a:pt x="1650299" y="1049224"/>
                  <a:pt x="1650299" y="1049917"/>
                </a:cubicBezTo>
                <a:cubicBezTo>
                  <a:pt x="1650761" y="1051766"/>
                  <a:pt x="1651685" y="1053383"/>
                  <a:pt x="1653302" y="1054538"/>
                </a:cubicBezTo>
                <a:lnTo>
                  <a:pt x="1594858" y="1155718"/>
                </a:lnTo>
                <a:cubicBezTo>
                  <a:pt x="1594858" y="1155718"/>
                  <a:pt x="1592779" y="1155025"/>
                  <a:pt x="1591855" y="1155025"/>
                </a:cubicBezTo>
                <a:cubicBezTo>
                  <a:pt x="1587928" y="1155025"/>
                  <a:pt x="1584694" y="1158028"/>
                  <a:pt x="1584232" y="1161955"/>
                </a:cubicBezTo>
                <a:close/>
                <a:moveTo>
                  <a:pt x="1594627" y="1169578"/>
                </a:moveTo>
                <a:lnTo>
                  <a:pt x="1653071" y="1270758"/>
                </a:lnTo>
                <a:cubicBezTo>
                  <a:pt x="1651223" y="1272144"/>
                  <a:pt x="1649837" y="1274454"/>
                  <a:pt x="1649837" y="1276995"/>
                </a:cubicBezTo>
                <a:cubicBezTo>
                  <a:pt x="1649837" y="1278150"/>
                  <a:pt x="1649837" y="1279074"/>
                  <a:pt x="1650530" y="1279998"/>
                </a:cubicBezTo>
                <a:cubicBezTo>
                  <a:pt x="1650992" y="1281153"/>
                  <a:pt x="1651685" y="1282077"/>
                  <a:pt x="1652609" y="1283001"/>
                </a:cubicBezTo>
                <a:cubicBezTo>
                  <a:pt x="1652609" y="1283001"/>
                  <a:pt x="1652840" y="1283001"/>
                  <a:pt x="1653071" y="1283232"/>
                </a:cubicBezTo>
                <a:lnTo>
                  <a:pt x="1594627" y="1384413"/>
                </a:lnTo>
                <a:cubicBezTo>
                  <a:pt x="1594627" y="1384413"/>
                  <a:pt x="1592548" y="1383720"/>
                  <a:pt x="1591624" y="1383720"/>
                </a:cubicBezTo>
                <a:cubicBezTo>
                  <a:pt x="1587697" y="1383720"/>
                  <a:pt x="1584463" y="1386723"/>
                  <a:pt x="1584001" y="1390650"/>
                </a:cubicBezTo>
                <a:lnTo>
                  <a:pt x="1467112" y="1390650"/>
                </a:lnTo>
                <a:cubicBezTo>
                  <a:pt x="1467112" y="1390650"/>
                  <a:pt x="1466650" y="1388571"/>
                  <a:pt x="1466188" y="1387878"/>
                </a:cubicBezTo>
                <a:cubicBezTo>
                  <a:pt x="1464802" y="1385568"/>
                  <a:pt x="1462492" y="1383951"/>
                  <a:pt x="1459489" y="1383951"/>
                </a:cubicBezTo>
                <a:cubicBezTo>
                  <a:pt x="1458334" y="1383951"/>
                  <a:pt x="1457410" y="1384182"/>
                  <a:pt x="1456255" y="1384644"/>
                </a:cubicBezTo>
                <a:lnTo>
                  <a:pt x="1397811" y="1283463"/>
                </a:lnTo>
                <a:cubicBezTo>
                  <a:pt x="1399659" y="1282077"/>
                  <a:pt x="1401045" y="1279767"/>
                  <a:pt x="1401045" y="1277226"/>
                </a:cubicBezTo>
                <a:cubicBezTo>
                  <a:pt x="1401045" y="1276071"/>
                  <a:pt x="1401045" y="1275147"/>
                  <a:pt x="1400352" y="1274223"/>
                </a:cubicBezTo>
                <a:cubicBezTo>
                  <a:pt x="1400352" y="1273992"/>
                  <a:pt x="1400352" y="1273761"/>
                  <a:pt x="1400121" y="1273530"/>
                </a:cubicBezTo>
                <a:cubicBezTo>
                  <a:pt x="1399659" y="1272606"/>
                  <a:pt x="1398735" y="1271682"/>
                  <a:pt x="1397811" y="1270989"/>
                </a:cubicBezTo>
                <a:lnTo>
                  <a:pt x="1450249" y="1180204"/>
                </a:lnTo>
                <a:cubicBezTo>
                  <a:pt x="1453021" y="1181821"/>
                  <a:pt x="1456255" y="1182745"/>
                  <a:pt x="1459720" y="1182745"/>
                </a:cubicBezTo>
                <a:cubicBezTo>
                  <a:pt x="1470346" y="1182745"/>
                  <a:pt x="1478894" y="1174198"/>
                  <a:pt x="1479124" y="1163803"/>
                </a:cubicBezTo>
                <a:lnTo>
                  <a:pt x="1583770" y="1163803"/>
                </a:lnTo>
                <a:cubicBezTo>
                  <a:pt x="1583770" y="1163803"/>
                  <a:pt x="1584001" y="1165420"/>
                  <a:pt x="1584232" y="1165882"/>
                </a:cubicBezTo>
                <a:cubicBezTo>
                  <a:pt x="1585387" y="1168654"/>
                  <a:pt x="1588159" y="1170502"/>
                  <a:pt x="1591162" y="1170502"/>
                </a:cubicBezTo>
                <a:cubicBezTo>
                  <a:pt x="1592317" y="1170502"/>
                  <a:pt x="1593241" y="1170271"/>
                  <a:pt x="1594165" y="1169809"/>
                </a:cubicBezTo>
                <a:close/>
                <a:moveTo>
                  <a:pt x="1792598" y="1283925"/>
                </a:moveTo>
                <a:lnTo>
                  <a:pt x="1851043" y="1385106"/>
                </a:lnTo>
                <a:cubicBezTo>
                  <a:pt x="1849194" y="1386492"/>
                  <a:pt x="1847808" y="1388802"/>
                  <a:pt x="1847808" y="1391343"/>
                </a:cubicBezTo>
                <a:cubicBezTo>
                  <a:pt x="1847808" y="1393884"/>
                  <a:pt x="1848963" y="1396194"/>
                  <a:pt x="1851043" y="1397580"/>
                </a:cubicBezTo>
                <a:lnTo>
                  <a:pt x="1799528" y="1486979"/>
                </a:lnTo>
                <a:lnTo>
                  <a:pt x="1798373" y="1488827"/>
                </a:lnTo>
                <a:cubicBezTo>
                  <a:pt x="1795832" y="1487441"/>
                  <a:pt x="1792829" y="1486748"/>
                  <a:pt x="1789595" y="1486748"/>
                </a:cubicBezTo>
                <a:cubicBezTo>
                  <a:pt x="1778738" y="1486748"/>
                  <a:pt x="1770191" y="1495526"/>
                  <a:pt x="1770191" y="1506152"/>
                </a:cubicBezTo>
                <a:cubicBezTo>
                  <a:pt x="1770191" y="1516778"/>
                  <a:pt x="1778969" y="1525557"/>
                  <a:pt x="1789595" y="1525557"/>
                </a:cubicBezTo>
                <a:cubicBezTo>
                  <a:pt x="1792829" y="1525557"/>
                  <a:pt x="1796063" y="1524633"/>
                  <a:pt x="1798604" y="1523247"/>
                </a:cubicBezTo>
                <a:lnTo>
                  <a:pt x="1850811" y="1613569"/>
                </a:lnTo>
                <a:cubicBezTo>
                  <a:pt x="1848963" y="1614955"/>
                  <a:pt x="1847577" y="1617266"/>
                  <a:pt x="1847577" y="1619807"/>
                </a:cubicBezTo>
                <a:cubicBezTo>
                  <a:pt x="1847577" y="1622117"/>
                  <a:pt x="1848732" y="1624196"/>
                  <a:pt x="1850349" y="1625582"/>
                </a:cubicBezTo>
                <a:cubicBezTo>
                  <a:pt x="1850349" y="1625582"/>
                  <a:pt x="1850580" y="1625582"/>
                  <a:pt x="1850811" y="1625813"/>
                </a:cubicBezTo>
                <a:lnTo>
                  <a:pt x="1792367" y="1726993"/>
                </a:lnTo>
                <a:cubicBezTo>
                  <a:pt x="1792367" y="1726993"/>
                  <a:pt x="1790288" y="1726300"/>
                  <a:pt x="1789364" y="1726300"/>
                </a:cubicBezTo>
                <a:lnTo>
                  <a:pt x="1789364" y="1726300"/>
                </a:lnTo>
                <a:cubicBezTo>
                  <a:pt x="1785437" y="1726300"/>
                  <a:pt x="1782203" y="1729303"/>
                  <a:pt x="1781741" y="1733230"/>
                </a:cubicBezTo>
                <a:lnTo>
                  <a:pt x="1664852" y="1733230"/>
                </a:lnTo>
                <a:cubicBezTo>
                  <a:pt x="1664391" y="1729303"/>
                  <a:pt x="1661156" y="1726300"/>
                  <a:pt x="1657229" y="1726300"/>
                </a:cubicBezTo>
                <a:cubicBezTo>
                  <a:pt x="1656074" y="1726300"/>
                  <a:pt x="1655150" y="1726531"/>
                  <a:pt x="1654226" y="1726993"/>
                </a:cubicBezTo>
                <a:lnTo>
                  <a:pt x="1595782" y="1625813"/>
                </a:lnTo>
                <a:cubicBezTo>
                  <a:pt x="1595782" y="1625813"/>
                  <a:pt x="1596013" y="1625813"/>
                  <a:pt x="1596244" y="1625582"/>
                </a:cubicBezTo>
                <a:cubicBezTo>
                  <a:pt x="1597861" y="1624196"/>
                  <a:pt x="1599016" y="1622117"/>
                  <a:pt x="1599016" y="1619807"/>
                </a:cubicBezTo>
                <a:cubicBezTo>
                  <a:pt x="1599016" y="1617266"/>
                  <a:pt x="1597861" y="1614955"/>
                  <a:pt x="1595782" y="1613569"/>
                </a:cubicBezTo>
                <a:lnTo>
                  <a:pt x="1594396" y="1612876"/>
                </a:lnTo>
                <a:cubicBezTo>
                  <a:pt x="1594396" y="1612876"/>
                  <a:pt x="1592317" y="1612184"/>
                  <a:pt x="1591393" y="1612184"/>
                </a:cubicBezTo>
                <a:cubicBezTo>
                  <a:pt x="1589776" y="1612184"/>
                  <a:pt x="1588390" y="1612645"/>
                  <a:pt x="1587004" y="1613569"/>
                </a:cubicBezTo>
                <a:cubicBezTo>
                  <a:pt x="1585156" y="1614725"/>
                  <a:pt x="1584001" y="1616804"/>
                  <a:pt x="1583770" y="1619114"/>
                </a:cubicBezTo>
                <a:lnTo>
                  <a:pt x="1466881" y="1619114"/>
                </a:lnTo>
                <a:cubicBezTo>
                  <a:pt x="1466881" y="1617266"/>
                  <a:pt x="1465957" y="1615649"/>
                  <a:pt x="1464802" y="1614494"/>
                </a:cubicBezTo>
                <a:cubicBezTo>
                  <a:pt x="1463416" y="1613108"/>
                  <a:pt x="1461568" y="1612184"/>
                  <a:pt x="1459489" y="1612184"/>
                </a:cubicBezTo>
                <a:cubicBezTo>
                  <a:pt x="1458334" y="1612184"/>
                  <a:pt x="1457410" y="1612414"/>
                  <a:pt x="1456255" y="1612876"/>
                </a:cubicBezTo>
                <a:lnTo>
                  <a:pt x="1397811" y="1511696"/>
                </a:lnTo>
                <a:cubicBezTo>
                  <a:pt x="1397811" y="1511696"/>
                  <a:pt x="1398042" y="1511696"/>
                  <a:pt x="1398273" y="1511465"/>
                </a:cubicBezTo>
                <a:cubicBezTo>
                  <a:pt x="1399890" y="1510079"/>
                  <a:pt x="1401045" y="1508000"/>
                  <a:pt x="1401045" y="1505690"/>
                </a:cubicBezTo>
                <a:cubicBezTo>
                  <a:pt x="1401045" y="1503149"/>
                  <a:pt x="1399890" y="1500839"/>
                  <a:pt x="1397811" y="1499453"/>
                </a:cubicBezTo>
                <a:lnTo>
                  <a:pt x="1456255" y="1398273"/>
                </a:lnTo>
                <a:cubicBezTo>
                  <a:pt x="1456255" y="1398273"/>
                  <a:pt x="1458334" y="1398966"/>
                  <a:pt x="1459258" y="1398966"/>
                </a:cubicBezTo>
                <a:cubicBezTo>
                  <a:pt x="1463185" y="1398966"/>
                  <a:pt x="1466419" y="1395963"/>
                  <a:pt x="1466881" y="1392036"/>
                </a:cubicBezTo>
                <a:lnTo>
                  <a:pt x="1583770" y="1392036"/>
                </a:lnTo>
                <a:cubicBezTo>
                  <a:pt x="1584232" y="1395963"/>
                  <a:pt x="1587466" y="1398966"/>
                  <a:pt x="1591393" y="1398966"/>
                </a:cubicBezTo>
                <a:cubicBezTo>
                  <a:pt x="1591624" y="1398966"/>
                  <a:pt x="1591855" y="1398966"/>
                  <a:pt x="1592086" y="1398966"/>
                </a:cubicBezTo>
                <a:cubicBezTo>
                  <a:pt x="1593010" y="1398966"/>
                  <a:pt x="1593703" y="1398735"/>
                  <a:pt x="1594396" y="1398273"/>
                </a:cubicBezTo>
                <a:lnTo>
                  <a:pt x="1595782" y="1397580"/>
                </a:lnTo>
                <a:cubicBezTo>
                  <a:pt x="1597630" y="1396194"/>
                  <a:pt x="1599016" y="1393884"/>
                  <a:pt x="1599016" y="1391343"/>
                </a:cubicBezTo>
                <a:lnTo>
                  <a:pt x="1599016" y="1391343"/>
                </a:lnTo>
                <a:cubicBezTo>
                  <a:pt x="1599016" y="1388802"/>
                  <a:pt x="1597861" y="1386492"/>
                  <a:pt x="1595782" y="1385106"/>
                </a:cubicBezTo>
                <a:lnTo>
                  <a:pt x="1654226" y="1283925"/>
                </a:lnTo>
                <a:cubicBezTo>
                  <a:pt x="1654226" y="1283925"/>
                  <a:pt x="1656305" y="1284619"/>
                  <a:pt x="1657460" y="1284619"/>
                </a:cubicBezTo>
                <a:cubicBezTo>
                  <a:pt x="1661388" y="1284619"/>
                  <a:pt x="1664622" y="1281615"/>
                  <a:pt x="1665084" y="1277688"/>
                </a:cubicBezTo>
                <a:lnTo>
                  <a:pt x="1781972" y="1277688"/>
                </a:lnTo>
                <a:cubicBezTo>
                  <a:pt x="1781972" y="1277688"/>
                  <a:pt x="1782203" y="1279305"/>
                  <a:pt x="1782434" y="1279767"/>
                </a:cubicBezTo>
                <a:cubicBezTo>
                  <a:pt x="1783589" y="1282539"/>
                  <a:pt x="1786361" y="1284387"/>
                  <a:pt x="1789364" y="1284387"/>
                </a:cubicBezTo>
                <a:cubicBezTo>
                  <a:pt x="1790519" y="1284387"/>
                  <a:pt x="1791443" y="1284156"/>
                  <a:pt x="1792367" y="1283694"/>
                </a:cubicBezTo>
                <a:close/>
                <a:moveTo>
                  <a:pt x="1988259" y="1398735"/>
                </a:moveTo>
                <a:cubicBezTo>
                  <a:pt x="1988259" y="1398735"/>
                  <a:pt x="1989876" y="1398504"/>
                  <a:pt x="1990570" y="1398042"/>
                </a:cubicBezTo>
                <a:lnTo>
                  <a:pt x="2049014" y="1499222"/>
                </a:lnTo>
                <a:cubicBezTo>
                  <a:pt x="2047166" y="1500608"/>
                  <a:pt x="2045780" y="1502918"/>
                  <a:pt x="2045780" y="1505459"/>
                </a:cubicBezTo>
                <a:cubicBezTo>
                  <a:pt x="2045780" y="1507307"/>
                  <a:pt x="2046473" y="1508924"/>
                  <a:pt x="2047628" y="1510310"/>
                </a:cubicBezTo>
                <a:cubicBezTo>
                  <a:pt x="2048090" y="1510772"/>
                  <a:pt x="2048552" y="1511234"/>
                  <a:pt x="2049014" y="1511696"/>
                </a:cubicBezTo>
                <a:lnTo>
                  <a:pt x="1990570" y="1612876"/>
                </a:lnTo>
                <a:cubicBezTo>
                  <a:pt x="1990570" y="1612876"/>
                  <a:pt x="1988490" y="1612184"/>
                  <a:pt x="1987566" y="1612184"/>
                </a:cubicBezTo>
                <a:cubicBezTo>
                  <a:pt x="1983639" y="1612184"/>
                  <a:pt x="1980405" y="1615187"/>
                  <a:pt x="1979943" y="1619114"/>
                </a:cubicBezTo>
                <a:lnTo>
                  <a:pt x="1863055" y="1619114"/>
                </a:lnTo>
                <a:cubicBezTo>
                  <a:pt x="1863055" y="1619114"/>
                  <a:pt x="1862593" y="1617035"/>
                  <a:pt x="1862131" y="1616342"/>
                </a:cubicBezTo>
                <a:cubicBezTo>
                  <a:pt x="1860745" y="1614031"/>
                  <a:pt x="1858435" y="1612414"/>
                  <a:pt x="1855432" y="1612414"/>
                </a:cubicBezTo>
                <a:lnTo>
                  <a:pt x="1855432" y="1612414"/>
                </a:lnTo>
                <a:cubicBezTo>
                  <a:pt x="1855432" y="1612414"/>
                  <a:pt x="1853353" y="1612645"/>
                  <a:pt x="1852429" y="1613108"/>
                </a:cubicBezTo>
                <a:lnTo>
                  <a:pt x="1800221" y="1522553"/>
                </a:lnTo>
                <a:cubicBezTo>
                  <a:pt x="1805766" y="1519089"/>
                  <a:pt x="1809231" y="1513082"/>
                  <a:pt x="1809231" y="1506152"/>
                </a:cubicBezTo>
                <a:cubicBezTo>
                  <a:pt x="1809231" y="1499222"/>
                  <a:pt x="1805535" y="1492985"/>
                  <a:pt x="1799759" y="1489520"/>
                </a:cubicBezTo>
                <a:lnTo>
                  <a:pt x="1852429" y="1398273"/>
                </a:lnTo>
                <a:cubicBezTo>
                  <a:pt x="1852429" y="1398273"/>
                  <a:pt x="1854507" y="1398966"/>
                  <a:pt x="1855432" y="1398966"/>
                </a:cubicBezTo>
                <a:lnTo>
                  <a:pt x="1855432" y="1398966"/>
                </a:lnTo>
                <a:cubicBezTo>
                  <a:pt x="1859359" y="1398966"/>
                  <a:pt x="1862593" y="1395963"/>
                  <a:pt x="1863055" y="1392036"/>
                </a:cubicBezTo>
                <a:lnTo>
                  <a:pt x="1979943" y="1392036"/>
                </a:lnTo>
                <a:cubicBezTo>
                  <a:pt x="1980405" y="1395963"/>
                  <a:pt x="1983639" y="1398966"/>
                  <a:pt x="1987566" y="1398966"/>
                </a:cubicBezTo>
                <a:cubicBezTo>
                  <a:pt x="1987797" y="1398966"/>
                  <a:pt x="1988028" y="1398966"/>
                  <a:pt x="1988259" y="1398966"/>
                </a:cubicBezTo>
                <a:close/>
                <a:moveTo>
                  <a:pt x="1572220" y="1847577"/>
                </a:moveTo>
                <a:lnTo>
                  <a:pt x="1467343" y="1847577"/>
                </a:lnTo>
                <a:cubicBezTo>
                  <a:pt x="1467343" y="1847577"/>
                  <a:pt x="1466881" y="1845498"/>
                  <a:pt x="1466419" y="1844805"/>
                </a:cubicBezTo>
                <a:cubicBezTo>
                  <a:pt x="1465033" y="1842495"/>
                  <a:pt x="1462723" y="1840878"/>
                  <a:pt x="1459720" y="1840878"/>
                </a:cubicBezTo>
                <a:cubicBezTo>
                  <a:pt x="1458565" y="1840878"/>
                  <a:pt x="1457641" y="1841109"/>
                  <a:pt x="1456486" y="1841571"/>
                </a:cubicBezTo>
                <a:lnTo>
                  <a:pt x="1404048" y="1750786"/>
                </a:lnTo>
                <a:cubicBezTo>
                  <a:pt x="1409592" y="1747321"/>
                  <a:pt x="1413057" y="1741315"/>
                  <a:pt x="1413057" y="1734385"/>
                </a:cubicBezTo>
                <a:cubicBezTo>
                  <a:pt x="1413057" y="1727455"/>
                  <a:pt x="1409361" y="1721449"/>
                  <a:pt x="1404048" y="1717984"/>
                </a:cubicBezTo>
                <a:lnTo>
                  <a:pt x="1456486" y="1627199"/>
                </a:lnTo>
                <a:cubicBezTo>
                  <a:pt x="1456486" y="1627199"/>
                  <a:pt x="1458565" y="1627892"/>
                  <a:pt x="1459489" y="1627892"/>
                </a:cubicBezTo>
                <a:cubicBezTo>
                  <a:pt x="1461337" y="1627892"/>
                  <a:pt x="1462954" y="1627199"/>
                  <a:pt x="1464340" y="1626044"/>
                </a:cubicBezTo>
                <a:cubicBezTo>
                  <a:pt x="1465957" y="1624889"/>
                  <a:pt x="1466881" y="1623041"/>
                  <a:pt x="1467112" y="1620962"/>
                </a:cubicBezTo>
                <a:lnTo>
                  <a:pt x="1584001" y="1620962"/>
                </a:lnTo>
                <a:cubicBezTo>
                  <a:pt x="1584463" y="1624658"/>
                  <a:pt x="1587235" y="1627430"/>
                  <a:pt x="1590700" y="1627661"/>
                </a:cubicBezTo>
                <a:cubicBezTo>
                  <a:pt x="1590931" y="1627661"/>
                  <a:pt x="1591162" y="1627661"/>
                  <a:pt x="1591393" y="1627661"/>
                </a:cubicBezTo>
                <a:cubicBezTo>
                  <a:pt x="1591624" y="1627661"/>
                  <a:pt x="1591855" y="1627661"/>
                  <a:pt x="1592086" y="1627661"/>
                </a:cubicBezTo>
                <a:cubicBezTo>
                  <a:pt x="1593010" y="1627661"/>
                  <a:pt x="1593703" y="1627430"/>
                  <a:pt x="1594396" y="1626968"/>
                </a:cubicBezTo>
                <a:lnTo>
                  <a:pt x="1652840" y="1728148"/>
                </a:lnTo>
                <a:cubicBezTo>
                  <a:pt x="1652840" y="1728148"/>
                  <a:pt x="1652609" y="1728148"/>
                  <a:pt x="1652378" y="1728379"/>
                </a:cubicBezTo>
                <a:cubicBezTo>
                  <a:pt x="1650761" y="1729765"/>
                  <a:pt x="1649606" y="1731844"/>
                  <a:pt x="1649606" y="1734154"/>
                </a:cubicBezTo>
                <a:cubicBezTo>
                  <a:pt x="1649606" y="1736695"/>
                  <a:pt x="1650761" y="1739005"/>
                  <a:pt x="1652840" y="1740391"/>
                </a:cubicBezTo>
                <a:lnTo>
                  <a:pt x="1600402" y="1831407"/>
                </a:lnTo>
                <a:cubicBezTo>
                  <a:pt x="1597630" y="1830021"/>
                  <a:pt x="1594627" y="1829097"/>
                  <a:pt x="1591393" y="1829097"/>
                </a:cubicBezTo>
                <a:cubicBezTo>
                  <a:pt x="1580998" y="1829097"/>
                  <a:pt x="1572450" y="1837413"/>
                  <a:pt x="1571989" y="1847577"/>
                </a:cubicBezTo>
                <a:close/>
                <a:moveTo>
                  <a:pt x="1258746" y="1727224"/>
                </a:moveTo>
                <a:lnTo>
                  <a:pt x="1200302" y="1626044"/>
                </a:lnTo>
                <a:cubicBezTo>
                  <a:pt x="1202150" y="1624658"/>
                  <a:pt x="1203536" y="1622348"/>
                  <a:pt x="1203536" y="1619807"/>
                </a:cubicBezTo>
                <a:cubicBezTo>
                  <a:pt x="1203536" y="1618421"/>
                  <a:pt x="1203305" y="1617266"/>
                  <a:pt x="1202612" y="1616111"/>
                </a:cubicBezTo>
                <a:cubicBezTo>
                  <a:pt x="1202150" y="1615187"/>
                  <a:pt x="1201226" y="1614262"/>
                  <a:pt x="1200302" y="1613569"/>
                </a:cubicBezTo>
                <a:lnTo>
                  <a:pt x="1258746" y="1512389"/>
                </a:lnTo>
                <a:cubicBezTo>
                  <a:pt x="1258746" y="1512389"/>
                  <a:pt x="1260363" y="1512851"/>
                  <a:pt x="1261056" y="1513082"/>
                </a:cubicBezTo>
                <a:cubicBezTo>
                  <a:pt x="1261287" y="1513082"/>
                  <a:pt x="1261518" y="1513082"/>
                  <a:pt x="1261749" y="1513082"/>
                </a:cubicBezTo>
                <a:cubicBezTo>
                  <a:pt x="1265676" y="1513082"/>
                  <a:pt x="1268910" y="1510079"/>
                  <a:pt x="1269372" y="1506152"/>
                </a:cubicBezTo>
                <a:lnTo>
                  <a:pt x="1386261" y="1506152"/>
                </a:lnTo>
                <a:cubicBezTo>
                  <a:pt x="1386261" y="1506152"/>
                  <a:pt x="1386492" y="1507769"/>
                  <a:pt x="1386723" y="1508462"/>
                </a:cubicBezTo>
                <a:cubicBezTo>
                  <a:pt x="1387878" y="1511234"/>
                  <a:pt x="1390650" y="1513082"/>
                  <a:pt x="1393653" y="1513082"/>
                </a:cubicBezTo>
                <a:cubicBezTo>
                  <a:pt x="1394808" y="1513082"/>
                  <a:pt x="1395732" y="1512851"/>
                  <a:pt x="1396887" y="1512389"/>
                </a:cubicBezTo>
                <a:lnTo>
                  <a:pt x="1455331" y="1613569"/>
                </a:lnTo>
                <a:cubicBezTo>
                  <a:pt x="1455331" y="1613569"/>
                  <a:pt x="1455100" y="1613569"/>
                  <a:pt x="1454869" y="1613801"/>
                </a:cubicBezTo>
                <a:cubicBezTo>
                  <a:pt x="1453252" y="1615187"/>
                  <a:pt x="1452097" y="1617266"/>
                  <a:pt x="1452097" y="1619576"/>
                </a:cubicBezTo>
                <a:cubicBezTo>
                  <a:pt x="1452097" y="1622117"/>
                  <a:pt x="1453252" y="1624427"/>
                  <a:pt x="1455331" y="1625813"/>
                </a:cubicBezTo>
                <a:lnTo>
                  <a:pt x="1402893" y="1716598"/>
                </a:lnTo>
                <a:cubicBezTo>
                  <a:pt x="1400121" y="1715212"/>
                  <a:pt x="1397118" y="1714288"/>
                  <a:pt x="1393884" y="1714288"/>
                </a:cubicBezTo>
                <a:cubicBezTo>
                  <a:pt x="1383489" y="1714288"/>
                  <a:pt x="1374941" y="1722604"/>
                  <a:pt x="1374479" y="1732999"/>
                </a:cubicBezTo>
                <a:lnTo>
                  <a:pt x="1269603" y="1732999"/>
                </a:lnTo>
                <a:cubicBezTo>
                  <a:pt x="1269141" y="1729072"/>
                  <a:pt x="1265907" y="1726069"/>
                  <a:pt x="1261980" y="1726069"/>
                </a:cubicBezTo>
                <a:cubicBezTo>
                  <a:pt x="1260825" y="1726069"/>
                  <a:pt x="1259901" y="1726300"/>
                  <a:pt x="1258977" y="1726762"/>
                </a:cubicBezTo>
                <a:close/>
                <a:moveTo>
                  <a:pt x="990318" y="1733461"/>
                </a:moveTo>
                <a:lnTo>
                  <a:pt x="886135" y="1733461"/>
                </a:lnTo>
                <a:cubicBezTo>
                  <a:pt x="885673" y="1723066"/>
                  <a:pt x="877126" y="1714750"/>
                  <a:pt x="866730" y="1714750"/>
                </a:cubicBezTo>
                <a:cubicBezTo>
                  <a:pt x="863265" y="1714750"/>
                  <a:pt x="860031" y="1715674"/>
                  <a:pt x="857028" y="1717291"/>
                </a:cubicBezTo>
                <a:lnTo>
                  <a:pt x="804359" y="1626044"/>
                </a:lnTo>
                <a:cubicBezTo>
                  <a:pt x="806207" y="1624658"/>
                  <a:pt x="807593" y="1622348"/>
                  <a:pt x="807593" y="1619807"/>
                </a:cubicBezTo>
                <a:cubicBezTo>
                  <a:pt x="807593" y="1618652"/>
                  <a:pt x="807593" y="1617728"/>
                  <a:pt x="806900" y="1616804"/>
                </a:cubicBezTo>
                <a:cubicBezTo>
                  <a:pt x="806438" y="1615418"/>
                  <a:pt x="805514" y="1614494"/>
                  <a:pt x="804359" y="1613569"/>
                </a:cubicBezTo>
                <a:lnTo>
                  <a:pt x="862803" y="1512389"/>
                </a:lnTo>
                <a:cubicBezTo>
                  <a:pt x="862803" y="1512389"/>
                  <a:pt x="864882" y="1513082"/>
                  <a:pt x="866037" y="1513082"/>
                </a:cubicBezTo>
                <a:cubicBezTo>
                  <a:pt x="869965" y="1513082"/>
                  <a:pt x="873199" y="1510079"/>
                  <a:pt x="873661" y="1506152"/>
                </a:cubicBezTo>
                <a:lnTo>
                  <a:pt x="990549" y="1506152"/>
                </a:lnTo>
                <a:cubicBezTo>
                  <a:pt x="990780" y="1508924"/>
                  <a:pt x="992628" y="1511234"/>
                  <a:pt x="995169" y="1512389"/>
                </a:cubicBezTo>
                <a:cubicBezTo>
                  <a:pt x="996093" y="1512851"/>
                  <a:pt x="997017" y="1513082"/>
                  <a:pt x="998172" y="1513082"/>
                </a:cubicBezTo>
                <a:cubicBezTo>
                  <a:pt x="999327" y="1513082"/>
                  <a:pt x="1000251" y="1512851"/>
                  <a:pt x="1001175" y="1512389"/>
                </a:cubicBezTo>
                <a:lnTo>
                  <a:pt x="1059620" y="1613569"/>
                </a:lnTo>
                <a:cubicBezTo>
                  <a:pt x="1057772" y="1614955"/>
                  <a:pt x="1056386" y="1617266"/>
                  <a:pt x="1056386" y="1619807"/>
                </a:cubicBezTo>
                <a:cubicBezTo>
                  <a:pt x="1056386" y="1622348"/>
                  <a:pt x="1057541" y="1624658"/>
                  <a:pt x="1059620" y="1626044"/>
                </a:cubicBezTo>
                <a:lnTo>
                  <a:pt x="1001175" y="1727224"/>
                </a:lnTo>
                <a:cubicBezTo>
                  <a:pt x="1001175" y="1727224"/>
                  <a:pt x="999096" y="1726531"/>
                  <a:pt x="997941" y="1726531"/>
                </a:cubicBezTo>
                <a:cubicBezTo>
                  <a:pt x="994014" y="1726531"/>
                  <a:pt x="990780" y="1729534"/>
                  <a:pt x="990318" y="1733461"/>
                </a:cubicBezTo>
                <a:close/>
                <a:moveTo>
                  <a:pt x="664832" y="1613108"/>
                </a:moveTo>
                <a:lnTo>
                  <a:pt x="606388" y="1511927"/>
                </a:lnTo>
                <a:cubicBezTo>
                  <a:pt x="608236" y="1510541"/>
                  <a:pt x="609622" y="1508231"/>
                  <a:pt x="609622" y="1505690"/>
                </a:cubicBezTo>
                <a:lnTo>
                  <a:pt x="609622" y="1505690"/>
                </a:lnTo>
                <a:cubicBezTo>
                  <a:pt x="609622" y="1503149"/>
                  <a:pt x="608467" y="1500839"/>
                  <a:pt x="606388" y="1499453"/>
                </a:cubicBezTo>
                <a:lnTo>
                  <a:pt x="659057" y="1408206"/>
                </a:lnTo>
                <a:cubicBezTo>
                  <a:pt x="661829" y="1409823"/>
                  <a:pt x="665063" y="1410516"/>
                  <a:pt x="668297" y="1410516"/>
                </a:cubicBezTo>
                <a:cubicBezTo>
                  <a:pt x="678692" y="1410516"/>
                  <a:pt x="687240" y="1402200"/>
                  <a:pt x="687702" y="1392036"/>
                </a:cubicBezTo>
                <a:lnTo>
                  <a:pt x="792116" y="1392036"/>
                </a:lnTo>
                <a:cubicBezTo>
                  <a:pt x="792578" y="1395963"/>
                  <a:pt x="795812" y="1398966"/>
                  <a:pt x="799739" y="1398966"/>
                </a:cubicBezTo>
                <a:lnTo>
                  <a:pt x="799739" y="1398966"/>
                </a:lnTo>
                <a:cubicBezTo>
                  <a:pt x="799739" y="1398966"/>
                  <a:pt x="800201" y="1398966"/>
                  <a:pt x="800432" y="1398966"/>
                </a:cubicBezTo>
                <a:cubicBezTo>
                  <a:pt x="801356" y="1398966"/>
                  <a:pt x="802049" y="1398735"/>
                  <a:pt x="802742" y="1398273"/>
                </a:cubicBezTo>
                <a:lnTo>
                  <a:pt x="861186" y="1499453"/>
                </a:lnTo>
                <a:cubicBezTo>
                  <a:pt x="859338" y="1500839"/>
                  <a:pt x="857952" y="1503149"/>
                  <a:pt x="857952" y="1505690"/>
                </a:cubicBezTo>
                <a:cubicBezTo>
                  <a:pt x="857952" y="1506383"/>
                  <a:pt x="857952" y="1507307"/>
                  <a:pt x="858183" y="1508000"/>
                </a:cubicBezTo>
                <a:cubicBezTo>
                  <a:pt x="858183" y="1508000"/>
                  <a:pt x="858183" y="1508462"/>
                  <a:pt x="858414" y="1508693"/>
                </a:cubicBezTo>
                <a:cubicBezTo>
                  <a:pt x="858414" y="1508693"/>
                  <a:pt x="858414" y="1508693"/>
                  <a:pt x="858414" y="1508693"/>
                </a:cubicBezTo>
                <a:cubicBezTo>
                  <a:pt x="858645" y="1509386"/>
                  <a:pt x="859107" y="1510079"/>
                  <a:pt x="859569" y="1510541"/>
                </a:cubicBezTo>
                <a:cubicBezTo>
                  <a:pt x="860031" y="1511003"/>
                  <a:pt x="860493" y="1511465"/>
                  <a:pt x="860955" y="1511927"/>
                </a:cubicBezTo>
                <a:lnTo>
                  <a:pt x="802511" y="1613108"/>
                </a:lnTo>
                <a:cubicBezTo>
                  <a:pt x="802511" y="1613108"/>
                  <a:pt x="800432" y="1612414"/>
                  <a:pt x="799508" y="1612414"/>
                </a:cubicBezTo>
                <a:cubicBezTo>
                  <a:pt x="795581" y="1612414"/>
                  <a:pt x="792347" y="1615418"/>
                  <a:pt x="791885" y="1619345"/>
                </a:cubicBezTo>
                <a:lnTo>
                  <a:pt x="674996" y="1619345"/>
                </a:lnTo>
                <a:cubicBezTo>
                  <a:pt x="674996" y="1619345"/>
                  <a:pt x="674534" y="1617266"/>
                  <a:pt x="674072" y="1616572"/>
                </a:cubicBezTo>
                <a:cubicBezTo>
                  <a:pt x="672686" y="1614262"/>
                  <a:pt x="670376" y="1612645"/>
                  <a:pt x="667373" y="1612645"/>
                </a:cubicBezTo>
                <a:lnTo>
                  <a:pt x="667373" y="1612645"/>
                </a:lnTo>
                <a:cubicBezTo>
                  <a:pt x="667373" y="1612645"/>
                  <a:pt x="665294" y="1612876"/>
                  <a:pt x="664370" y="1613338"/>
                </a:cubicBezTo>
                <a:close/>
                <a:moveTo>
                  <a:pt x="466861" y="1498760"/>
                </a:moveTo>
                <a:lnTo>
                  <a:pt x="408417" y="1397580"/>
                </a:lnTo>
                <a:cubicBezTo>
                  <a:pt x="410265" y="1396194"/>
                  <a:pt x="411651" y="1393884"/>
                  <a:pt x="411651" y="1391343"/>
                </a:cubicBezTo>
                <a:lnTo>
                  <a:pt x="411651" y="1391343"/>
                </a:lnTo>
                <a:cubicBezTo>
                  <a:pt x="411651" y="1388802"/>
                  <a:pt x="410496" y="1386492"/>
                  <a:pt x="408417" y="1385106"/>
                </a:cubicBezTo>
                <a:lnTo>
                  <a:pt x="466861" y="1283925"/>
                </a:lnTo>
                <a:cubicBezTo>
                  <a:pt x="466861" y="1283925"/>
                  <a:pt x="468940" y="1284619"/>
                  <a:pt x="469864" y="1284619"/>
                </a:cubicBezTo>
                <a:cubicBezTo>
                  <a:pt x="471250" y="1284619"/>
                  <a:pt x="472405" y="1284156"/>
                  <a:pt x="473560" y="1283694"/>
                </a:cubicBezTo>
                <a:cubicBezTo>
                  <a:pt x="475639" y="1282539"/>
                  <a:pt x="477256" y="1280460"/>
                  <a:pt x="477487" y="1277919"/>
                </a:cubicBezTo>
                <a:lnTo>
                  <a:pt x="594145" y="1277919"/>
                </a:lnTo>
                <a:cubicBezTo>
                  <a:pt x="594607" y="1281846"/>
                  <a:pt x="597841" y="1284849"/>
                  <a:pt x="601768" y="1284849"/>
                </a:cubicBezTo>
                <a:cubicBezTo>
                  <a:pt x="602923" y="1284849"/>
                  <a:pt x="604078" y="1284619"/>
                  <a:pt x="605002" y="1284156"/>
                </a:cubicBezTo>
                <a:lnTo>
                  <a:pt x="657440" y="1375172"/>
                </a:lnTo>
                <a:cubicBezTo>
                  <a:pt x="652127" y="1378638"/>
                  <a:pt x="648662" y="1384644"/>
                  <a:pt x="648662" y="1391343"/>
                </a:cubicBezTo>
                <a:cubicBezTo>
                  <a:pt x="648662" y="1398042"/>
                  <a:pt x="652127" y="1404279"/>
                  <a:pt x="657440" y="1407744"/>
                </a:cubicBezTo>
                <a:lnTo>
                  <a:pt x="617938" y="1476122"/>
                </a:lnTo>
                <a:lnTo>
                  <a:pt x="604771" y="1498991"/>
                </a:lnTo>
                <a:cubicBezTo>
                  <a:pt x="604771" y="1498991"/>
                  <a:pt x="602692" y="1498298"/>
                  <a:pt x="601537" y="1498298"/>
                </a:cubicBezTo>
                <a:cubicBezTo>
                  <a:pt x="597610" y="1498298"/>
                  <a:pt x="594376" y="1501301"/>
                  <a:pt x="593914" y="1505228"/>
                </a:cubicBezTo>
                <a:lnTo>
                  <a:pt x="477025" y="1505228"/>
                </a:lnTo>
                <a:cubicBezTo>
                  <a:pt x="477025" y="1505228"/>
                  <a:pt x="476563" y="1503149"/>
                  <a:pt x="476101" y="1502456"/>
                </a:cubicBezTo>
                <a:cubicBezTo>
                  <a:pt x="474715" y="1500146"/>
                  <a:pt x="472405" y="1498529"/>
                  <a:pt x="469402" y="1498529"/>
                </a:cubicBezTo>
                <a:cubicBezTo>
                  <a:pt x="468247" y="1498529"/>
                  <a:pt x="467323" y="1498760"/>
                  <a:pt x="466168" y="1499222"/>
                </a:cubicBezTo>
                <a:close/>
                <a:moveTo>
                  <a:pt x="672224" y="1169116"/>
                </a:moveTo>
                <a:cubicBezTo>
                  <a:pt x="674072" y="1167961"/>
                  <a:pt x="675458" y="1165882"/>
                  <a:pt x="675689" y="1163572"/>
                </a:cubicBezTo>
                <a:lnTo>
                  <a:pt x="792347" y="1163572"/>
                </a:lnTo>
                <a:cubicBezTo>
                  <a:pt x="792809" y="1167499"/>
                  <a:pt x="796043" y="1170502"/>
                  <a:pt x="799970" y="1170502"/>
                </a:cubicBezTo>
                <a:cubicBezTo>
                  <a:pt x="801125" y="1170502"/>
                  <a:pt x="802280" y="1170271"/>
                  <a:pt x="803204" y="1169809"/>
                </a:cubicBezTo>
                <a:lnTo>
                  <a:pt x="861648" y="1270989"/>
                </a:lnTo>
                <a:cubicBezTo>
                  <a:pt x="859800" y="1272375"/>
                  <a:pt x="858414" y="1274685"/>
                  <a:pt x="858414" y="1277226"/>
                </a:cubicBezTo>
                <a:cubicBezTo>
                  <a:pt x="858414" y="1279767"/>
                  <a:pt x="859569" y="1282077"/>
                  <a:pt x="861648" y="1283463"/>
                </a:cubicBezTo>
                <a:lnTo>
                  <a:pt x="803204" y="1384644"/>
                </a:lnTo>
                <a:cubicBezTo>
                  <a:pt x="803204" y="1384644"/>
                  <a:pt x="801125" y="1383951"/>
                  <a:pt x="800201" y="1383951"/>
                </a:cubicBezTo>
                <a:lnTo>
                  <a:pt x="800201" y="1383951"/>
                </a:lnTo>
                <a:cubicBezTo>
                  <a:pt x="796274" y="1383951"/>
                  <a:pt x="793040" y="1386954"/>
                  <a:pt x="792578" y="1390881"/>
                </a:cubicBezTo>
                <a:lnTo>
                  <a:pt x="688164" y="1390881"/>
                </a:lnTo>
                <a:cubicBezTo>
                  <a:pt x="687933" y="1380486"/>
                  <a:pt x="679385" y="1371938"/>
                  <a:pt x="668759" y="1371938"/>
                </a:cubicBezTo>
                <a:cubicBezTo>
                  <a:pt x="665294" y="1371938"/>
                  <a:pt x="662060" y="1372862"/>
                  <a:pt x="659288" y="1374479"/>
                </a:cubicBezTo>
                <a:lnTo>
                  <a:pt x="606850" y="1283463"/>
                </a:lnTo>
                <a:cubicBezTo>
                  <a:pt x="608698" y="1282077"/>
                  <a:pt x="610084" y="1279767"/>
                  <a:pt x="610084" y="1277226"/>
                </a:cubicBezTo>
                <a:cubicBezTo>
                  <a:pt x="610084" y="1275147"/>
                  <a:pt x="609160" y="1273299"/>
                  <a:pt x="607774" y="1271913"/>
                </a:cubicBezTo>
                <a:cubicBezTo>
                  <a:pt x="607543" y="1271682"/>
                  <a:pt x="607081" y="1271451"/>
                  <a:pt x="606850" y="1271220"/>
                </a:cubicBezTo>
                <a:lnTo>
                  <a:pt x="665294" y="1170040"/>
                </a:lnTo>
                <a:cubicBezTo>
                  <a:pt x="665294" y="1170040"/>
                  <a:pt x="667373" y="1170733"/>
                  <a:pt x="668297" y="1170733"/>
                </a:cubicBezTo>
                <a:cubicBezTo>
                  <a:pt x="669914" y="1170733"/>
                  <a:pt x="671300" y="1170271"/>
                  <a:pt x="672455" y="1169347"/>
                </a:cubicBezTo>
                <a:close/>
                <a:moveTo>
                  <a:pt x="872968" y="1051535"/>
                </a:moveTo>
                <a:cubicBezTo>
                  <a:pt x="872968" y="1051535"/>
                  <a:pt x="873430" y="1050148"/>
                  <a:pt x="873430" y="1049224"/>
                </a:cubicBezTo>
                <a:lnTo>
                  <a:pt x="873430" y="1047607"/>
                </a:lnTo>
                <a:cubicBezTo>
                  <a:pt x="872968" y="1043680"/>
                  <a:pt x="869734" y="1040677"/>
                  <a:pt x="865806" y="1040677"/>
                </a:cubicBezTo>
                <a:lnTo>
                  <a:pt x="865806" y="1040677"/>
                </a:lnTo>
                <a:cubicBezTo>
                  <a:pt x="865806" y="1040677"/>
                  <a:pt x="863727" y="1040908"/>
                  <a:pt x="862572" y="1041370"/>
                </a:cubicBezTo>
                <a:lnTo>
                  <a:pt x="804128" y="940190"/>
                </a:lnTo>
                <a:cubicBezTo>
                  <a:pt x="804128" y="940190"/>
                  <a:pt x="806207" y="938342"/>
                  <a:pt x="806669" y="936956"/>
                </a:cubicBezTo>
                <a:cubicBezTo>
                  <a:pt x="807131" y="936032"/>
                  <a:pt x="807362" y="935108"/>
                  <a:pt x="807362" y="933953"/>
                </a:cubicBezTo>
                <a:cubicBezTo>
                  <a:pt x="807362" y="931412"/>
                  <a:pt x="806207" y="929102"/>
                  <a:pt x="804128" y="927716"/>
                </a:cubicBezTo>
                <a:lnTo>
                  <a:pt x="862572" y="826536"/>
                </a:lnTo>
                <a:cubicBezTo>
                  <a:pt x="862572" y="826536"/>
                  <a:pt x="864651" y="827229"/>
                  <a:pt x="865806" y="827229"/>
                </a:cubicBezTo>
                <a:cubicBezTo>
                  <a:pt x="869041" y="827229"/>
                  <a:pt x="871582" y="825381"/>
                  <a:pt x="872737" y="822609"/>
                </a:cubicBezTo>
                <a:cubicBezTo>
                  <a:pt x="872968" y="821916"/>
                  <a:pt x="873199" y="821223"/>
                  <a:pt x="873199" y="820530"/>
                </a:cubicBezTo>
                <a:lnTo>
                  <a:pt x="977844" y="820530"/>
                </a:lnTo>
                <a:cubicBezTo>
                  <a:pt x="978306" y="830925"/>
                  <a:pt x="986853" y="839010"/>
                  <a:pt x="997248" y="839010"/>
                </a:cubicBezTo>
                <a:cubicBezTo>
                  <a:pt x="1000482" y="839010"/>
                  <a:pt x="1003716" y="838086"/>
                  <a:pt x="1006488" y="836700"/>
                </a:cubicBezTo>
                <a:lnTo>
                  <a:pt x="1059158" y="927716"/>
                </a:lnTo>
                <a:cubicBezTo>
                  <a:pt x="1059158" y="927716"/>
                  <a:pt x="1057079" y="929564"/>
                  <a:pt x="1056617" y="930950"/>
                </a:cubicBezTo>
                <a:cubicBezTo>
                  <a:pt x="1056155" y="931874"/>
                  <a:pt x="1055924" y="932798"/>
                  <a:pt x="1055924" y="933953"/>
                </a:cubicBezTo>
                <a:cubicBezTo>
                  <a:pt x="1055924" y="936494"/>
                  <a:pt x="1057079" y="938804"/>
                  <a:pt x="1059158" y="940190"/>
                </a:cubicBezTo>
                <a:lnTo>
                  <a:pt x="1060544" y="940883"/>
                </a:lnTo>
                <a:cubicBezTo>
                  <a:pt x="1060544" y="940883"/>
                  <a:pt x="1062623" y="941576"/>
                  <a:pt x="1063778" y="941576"/>
                </a:cubicBezTo>
                <a:cubicBezTo>
                  <a:pt x="1066781" y="941576"/>
                  <a:pt x="1069091" y="939959"/>
                  <a:pt x="1070477" y="937649"/>
                </a:cubicBezTo>
                <a:cubicBezTo>
                  <a:pt x="1070939" y="936725"/>
                  <a:pt x="1071170" y="935801"/>
                  <a:pt x="1071401" y="934877"/>
                </a:cubicBezTo>
                <a:lnTo>
                  <a:pt x="1188289" y="934877"/>
                </a:lnTo>
                <a:cubicBezTo>
                  <a:pt x="1188751" y="938804"/>
                  <a:pt x="1191985" y="941807"/>
                  <a:pt x="1195912" y="941807"/>
                </a:cubicBezTo>
                <a:cubicBezTo>
                  <a:pt x="1197068" y="941807"/>
                  <a:pt x="1197992" y="941576"/>
                  <a:pt x="1199147" y="941114"/>
                </a:cubicBezTo>
                <a:lnTo>
                  <a:pt x="1251585" y="1031899"/>
                </a:lnTo>
                <a:cubicBezTo>
                  <a:pt x="1246272" y="1035364"/>
                  <a:pt x="1242575" y="1041370"/>
                  <a:pt x="1242575" y="1048300"/>
                </a:cubicBezTo>
                <a:cubicBezTo>
                  <a:pt x="1242575" y="1055231"/>
                  <a:pt x="1246272" y="1061237"/>
                  <a:pt x="1251585" y="1064702"/>
                </a:cubicBezTo>
                <a:lnTo>
                  <a:pt x="1215086" y="1127766"/>
                </a:lnTo>
                <a:lnTo>
                  <a:pt x="1198916" y="1155718"/>
                </a:lnTo>
                <a:cubicBezTo>
                  <a:pt x="1198916" y="1155718"/>
                  <a:pt x="1196837" y="1155025"/>
                  <a:pt x="1195912" y="1155025"/>
                </a:cubicBezTo>
                <a:cubicBezTo>
                  <a:pt x="1191985" y="1155025"/>
                  <a:pt x="1188751" y="1158028"/>
                  <a:pt x="1188289" y="1161955"/>
                </a:cubicBezTo>
                <a:lnTo>
                  <a:pt x="1071401" y="1161955"/>
                </a:lnTo>
                <a:cubicBezTo>
                  <a:pt x="1071401" y="1161955"/>
                  <a:pt x="1070939" y="1159876"/>
                  <a:pt x="1070477" y="1159183"/>
                </a:cubicBezTo>
                <a:cubicBezTo>
                  <a:pt x="1069091" y="1156873"/>
                  <a:pt x="1066781" y="1155256"/>
                  <a:pt x="1063778" y="1155256"/>
                </a:cubicBezTo>
                <a:cubicBezTo>
                  <a:pt x="1062623" y="1155256"/>
                  <a:pt x="1061699" y="1155487"/>
                  <a:pt x="1060775" y="1155949"/>
                </a:cubicBezTo>
                <a:lnTo>
                  <a:pt x="1059389" y="1156642"/>
                </a:lnTo>
                <a:cubicBezTo>
                  <a:pt x="1057541" y="1158028"/>
                  <a:pt x="1056155" y="1160338"/>
                  <a:pt x="1056155" y="1162879"/>
                </a:cubicBezTo>
                <a:cubicBezTo>
                  <a:pt x="1056155" y="1164727"/>
                  <a:pt x="1056848" y="1166344"/>
                  <a:pt x="1058003" y="1167730"/>
                </a:cubicBezTo>
                <a:cubicBezTo>
                  <a:pt x="1058465" y="1168192"/>
                  <a:pt x="1058927" y="1168654"/>
                  <a:pt x="1059389" y="1169116"/>
                </a:cubicBezTo>
                <a:lnTo>
                  <a:pt x="1000944" y="1270296"/>
                </a:lnTo>
                <a:cubicBezTo>
                  <a:pt x="1000944" y="1270296"/>
                  <a:pt x="1000944" y="1270296"/>
                  <a:pt x="1000944" y="1270296"/>
                </a:cubicBezTo>
                <a:cubicBezTo>
                  <a:pt x="1000020" y="1269834"/>
                  <a:pt x="999096" y="1269603"/>
                  <a:pt x="997941" y="1269603"/>
                </a:cubicBezTo>
                <a:cubicBezTo>
                  <a:pt x="994014" y="1269603"/>
                  <a:pt x="990780" y="1272606"/>
                  <a:pt x="990318" y="1276533"/>
                </a:cubicBezTo>
                <a:lnTo>
                  <a:pt x="873430" y="1276533"/>
                </a:lnTo>
                <a:cubicBezTo>
                  <a:pt x="873430" y="1274685"/>
                  <a:pt x="872506" y="1273068"/>
                  <a:pt x="871351" y="1271913"/>
                </a:cubicBezTo>
                <a:cubicBezTo>
                  <a:pt x="870658" y="1271220"/>
                  <a:pt x="869734" y="1270758"/>
                  <a:pt x="868809" y="1270296"/>
                </a:cubicBezTo>
                <a:cubicBezTo>
                  <a:pt x="867886" y="1269834"/>
                  <a:pt x="866961" y="1269603"/>
                  <a:pt x="865806" y="1269603"/>
                </a:cubicBezTo>
                <a:cubicBezTo>
                  <a:pt x="864651" y="1269603"/>
                  <a:pt x="863727" y="1269834"/>
                  <a:pt x="862803" y="1270296"/>
                </a:cubicBezTo>
                <a:lnTo>
                  <a:pt x="804359" y="1169116"/>
                </a:lnTo>
                <a:cubicBezTo>
                  <a:pt x="806207" y="1167730"/>
                  <a:pt x="807593" y="1165420"/>
                  <a:pt x="807593" y="1162879"/>
                </a:cubicBezTo>
                <a:cubicBezTo>
                  <a:pt x="807593" y="1160338"/>
                  <a:pt x="806438" y="1158028"/>
                  <a:pt x="804359" y="1156642"/>
                </a:cubicBezTo>
                <a:lnTo>
                  <a:pt x="862803" y="1055462"/>
                </a:lnTo>
                <a:cubicBezTo>
                  <a:pt x="862803" y="1055462"/>
                  <a:pt x="864882" y="1056155"/>
                  <a:pt x="865806" y="1056155"/>
                </a:cubicBezTo>
                <a:cubicBezTo>
                  <a:pt x="869041" y="1056155"/>
                  <a:pt x="871582" y="1054307"/>
                  <a:pt x="872737" y="1051535"/>
                </a:cubicBezTo>
                <a:close/>
                <a:moveTo>
                  <a:pt x="675458" y="706413"/>
                </a:moveTo>
                <a:lnTo>
                  <a:pt x="792347" y="706413"/>
                </a:lnTo>
                <a:cubicBezTo>
                  <a:pt x="792347" y="708261"/>
                  <a:pt x="793271" y="709878"/>
                  <a:pt x="794426" y="711033"/>
                </a:cubicBezTo>
                <a:cubicBezTo>
                  <a:pt x="795812" y="712419"/>
                  <a:pt x="797660" y="713343"/>
                  <a:pt x="799739" y="713343"/>
                </a:cubicBezTo>
                <a:cubicBezTo>
                  <a:pt x="800894" y="713343"/>
                  <a:pt x="801818" y="713112"/>
                  <a:pt x="802742" y="712650"/>
                </a:cubicBezTo>
                <a:lnTo>
                  <a:pt x="861186" y="813830"/>
                </a:lnTo>
                <a:cubicBezTo>
                  <a:pt x="861186" y="813830"/>
                  <a:pt x="859107" y="815678"/>
                  <a:pt x="858645" y="817064"/>
                </a:cubicBezTo>
                <a:cubicBezTo>
                  <a:pt x="858183" y="817989"/>
                  <a:pt x="857952" y="818912"/>
                  <a:pt x="857952" y="820068"/>
                </a:cubicBezTo>
                <a:cubicBezTo>
                  <a:pt x="857952" y="821916"/>
                  <a:pt x="858645" y="823533"/>
                  <a:pt x="859800" y="824919"/>
                </a:cubicBezTo>
                <a:cubicBezTo>
                  <a:pt x="860262" y="825381"/>
                  <a:pt x="860724" y="825843"/>
                  <a:pt x="861186" y="826305"/>
                </a:cubicBezTo>
                <a:lnTo>
                  <a:pt x="802742" y="927485"/>
                </a:lnTo>
                <a:cubicBezTo>
                  <a:pt x="802742" y="927485"/>
                  <a:pt x="800663" y="926792"/>
                  <a:pt x="799739" y="926792"/>
                </a:cubicBezTo>
                <a:cubicBezTo>
                  <a:pt x="796505" y="926792"/>
                  <a:pt x="793964" y="928640"/>
                  <a:pt x="792809" y="931412"/>
                </a:cubicBezTo>
                <a:cubicBezTo>
                  <a:pt x="792578" y="932105"/>
                  <a:pt x="792347" y="932798"/>
                  <a:pt x="792347" y="933722"/>
                </a:cubicBezTo>
                <a:lnTo>
                  <a:pt x="687471" y="933722"/>
                </a:lnTo>
                <a:cubicBezTo>
                  <a:pt x="687240" y="923327"/>
                  <a:pt x="678692" y="914780"/>
                  <a:pt x="668066" y="914780"/>
                </a:cubicBezTo>
                <a:cubicBezTo>
                  <a:pt x="664832" y="914780"/>
                  <a:pt x="661598" y="915704"/>
                  <a:pt x="658826" y="917090"/>
                </a:cubicBezTo>
                <a:lnTo>
                  <a:pt x="606388" y="826305"/>
                </a:lnTo>
                <a:cubicBezTo>
                  <a:pt x="608236" y="824919"/>
                  <a:pt x="609622" y="822609"/>
                  <a:pt x="609622" y="820068"/>
                </a:cubicBezTo>
                <a:lnTo>
                  <a:pt x="609622" y="820068"/>
                </a:lnTo>
                <a:cubicBezTo>
                  <a:pt x="609622" y="817526"/>
                  <a:pt x="608467" y="815216"/>
                  <a:pt x="606388" y="813830"/>
                </a:cubicBezTo>
                <a:lnTo>
                  <a:pt x="664832" y="712650"/>
                </a:lnTo>
                <a:cubicBezTo>
                  <a:pt x="664832" y="712650"/>
                  <a:pt x="666911" y="713343"/>
                  <a:pt x="668066" y="713343"/>
                </a:cubicBezTo>
                <a:lnTo>
                  <a:pt x="668066" y="713343"/>
                </a:lnTo>
                <a:cubicBezTo>
                  <a:pt x="671993" y="713343"/>
                  <a:pt x="675227" y="710340"/>
                  <a:pt x="675689" y="706413"/>
                </a:cubicBezTo>
                <a:close/>
                <a:moveTo>
                  <a:pt x="885673" y="592066"/>
                </a:moveTo>
                <a:lnTo>
                  <a:pt x="990318" y="592066"/>
                </a:lnTo>
                <a:cubicBezTo>
                  <a:pt x="990780" y="595993"/>
                  <a:pt x="994014" y="598996"/>
                  <a:pt x="997941" y="598996"/>
                </a:cubicBezTo>
                <a:cubicBezTo>
                  <a:pt x="999096" y="598996"/>
                  <a:pt x="1000020" y="598765"/>
                  <a:pt x="1001175" y="598303"/>
                </a:cubicBezTo>
                <a:lnTo>
                  <a:pt x="1059620" y="699483"/>
                </a:lnTo>
                <a:cubicBezTo>
                  <a:pt x="1058234" y="700407"/>
                  <a:pt x="1057310" y="701793"/>
                  <a:pt x="1056848" y="703410"/>
                </a:cubicBezTo>
                <a:cubicBezTo>
                  <a:pt x="1056848" y="704103"/>
                  <a:pt x="1056386" y="704796"/>
                  <a:pt x="1056386" y="705720"/>
                </a:cubicBezTo>
                <a:cubicBezTo>
                  <a:pt x="1056386" y="708261"/>
                  <a:pt x="1057541" y="710571"/>
                  <a:pt x="1059620" y="711957"/>
                </a:cubicBezTo>
                <a:lnTo>
                  <a:pt x="1007181" y="802742"/>
                </a:lnTo>
                <a:cubicBezTo>
                  <a:pt x="1004409" y="801125"/>
                  <a:pt x="1001175" y="800432"/>
                  <a:pt x="997941" y="800432"/>
                </a:cubicBezTo>
                <a:cubicBezTo>
                  <a:pt x="987315" y="800432"/>
                  <a:pt x="978768" y="808748"/>
                  <a:pt x="978537" y="819374"/>
                </a:cubicBezTo>
                <a:lnTo>
                  <a:pt x="873892" y="819374"/>
                </a:lnTo>
                <a:cubicBezTo>
                  <a:pt x="873430" y="815447"/>
                  <a:pt x="870196" y="812444"/>
                  <a:pt x="866269" y="812444"/>
                </a:cubicBezTo>
                <a:cubicBezTo>
                  <a:pt x="865113" y="812444"/>
                  <a:pt x="863958" y="812675"/>
                  <a:pt x="863034" y="813137"/>
                </a:cubicBezTo>
                <a:lnTo>
                  <a:pt x="804590" y="711957"/>
                </a:lnTo>
                <a:cubicBezTo>
                  <a:pt x="806438" y="710571"/>
                  <a:pt x="807824" y="708261"/>
                  <a:pt x="807824" y="705720"/>
                </a:cubicBezTo>
                <a:cubicBezTo>
                  <a:pt x="807824" y="703179"/>
                  <a:pt x="806669" y="700869"/>
                  <a:pt x="804590" y="699483"/>
                </a:cubicBezTo>
                <a:lnTo>
                  <a:pt x="857028" y="608467"/>
                </a:lnTo>
                <a:cubicBezTo>
                  <a:pt x="859800" y="610084"/>
                  <a:pt x="863034" y="610777"/>
                  <a:pt x="866499" y="610777"/>
                </a:cubicBezTo>
                <a:cubicBezTo>
                  <a:pt x="877126" y="610777"/>
                  <a:pt x="885673" y="602461"/>
                  <a:pt x="885904" y="592066"/>
                </a:cubicBezTo>
                <a:close/>
                <a:moveTo>
                  <a:pt x="1198916" y="712419"/>
                </a:moveTo>
                <a:lnTo>
                  <a:pt x="1257360" y="813599"/>
                </a:lnTo>
                <a:cubicBezTo>
                  <a:pt x="1257360" y="813599"/>
                  <a:pt x="1255974" y="814754"/>
                  <a:pt x="1255512" y="815447"/>
                </a:cubicBezTo>
                <a:cubicBezTo>
                  <a:pt x="1254588" y="816602"/>
                  <a:pt x="1254126" y="818219"/>
                  <a:pt x="1254126" y="819606"/>
                </a:cubicBezTo>
                <a:cubicBezTo>
                  <a:pt x="1254126" y="821454"/>
                  <a:pt x="1254819" y="823071"/>
                  <a:pt x="1255974" y="824457"/>
                </a:cubicBezTo>
                <a:cubicBezTo>
                  <a:pt x="1256436" y="824919"/>
                  <a:pt x="1256898" y="825381"/>
                  <a:pt x="1257360" y="825843"/>
                </a:cubicBezTo>
                <a:lnTo>
                  <a:pt x="1241883" y="852639"/>
                </a:lnTo>
                <a:lnTo>
                  <a:pt x="1198916" y="927023"/>
                </a:lnTo>
                <a:cubicBezTo>
                  <a:pt x="1198916" y="927023"/>
                  <a:pt x="1196837" y="926330"/>
                  <a:pt x="1195912" y="926330"/>
                </a:cubicBezTo>
                <a:cubicBezTo>
                  <a:pt x="1192909" y="926330"/>
                  <a:pt x="1190599" y="927947"/>
                  <a:pt x="1189213" y="930257"/>
                </a:cubicBezTo>
                <a:cubicBezTo>
                  <a:pt x="1188751" y="931181"/>
                  <a:pt x="1188520" y="932105"/>
                  <a:pt x="1188289" y="933029"/>
                </a:cubicBezTo>
                <a:lnTo>
                  <a:pt x="1071401" y="933029"/>
                </a:lnTo>
                <a:cubicBezTo>
                  <a:pt x="1071401" y="931181"/>
                  <a:pt x="1070477" y="929564"/>
                  <a:pt x="1069322" y="928409"/>
                </a:cubicBezTo>
                <a:cubicBezTo>
                  <a:pt x="1067936" y="927023"/>
                  <a:pt x="1066088" y="926099"/>
                  <a:pt x="1064009" y="926099"/>
                </a:cubicBezTo>
                <a:cubicBezTo>
                  <a:pt x="1062854" y="926099"/>
                  <a:pt x="1061930" y="926330"/>
                  <a:pt x="1061006" y="926792"/>
                </a:cubicBezTo>
                <a:lnTo>
                  <a:pt x="1008336" y="835776"/>
                </a:lnTo>
                <a:cubicBezTo>
                  <a:pt x="1013650" y="832311"/>
                  <a:pt x="1017346" y="826305"/>
                  <a:pt x="1017346" y="819374"/>
                </a:cubicBezTo>
                <a:cubicBezTo>
                  <a:pt x="1017346" y="812444"/>
                  <a:pt x="1013881" y="806438"/>
                  <a:pt x="1008568" y="802973"/>
                </a:cubicBezTo>
                <a:lnTo>
                  <a:pt x="1061006" y="712188"/>
                </a:lnTo>
                <a:cubicBezTo>
                  <a:pt x="1061006" y="712188"/>
                  <a:pt x="1063085" y="712881"/>
                  <a:pt x="1064009" y="712881"/>
                </a:cubicBezTo>
                <a:cubicBezTo>
                  <a:pt x="1067474" y="712881"/>
                  <a:pt x="1070246" y="710571"/>
                  <a:pt x="1071170" y="707568"/>
                </a:cubicBezTo>
                <a:cubicBezTo>
                  <a:pt x="1071170" y="707106"/>
                  <a:pt x="1071401" y="706644"/>
                  <a:pt x="1071401" y="705951"/>
                </a:cubicBezTo>
                <a:lnTo>
                  <a:pt x="1188289" y="705951"/>
                </a:lnTo>
                <a:cubicBezTo>
                  <a:pt x="1188289" y="707799"/>
                  <a:pt x="1189213" y="709416"/>
                  <a:pt x="1190368" y="710571"/>
                </a:cubicBezTo>
                <a:cubicBezTo>
                  <a:pt x="1191754" y="711957"/>
                  <a:pt x="1193602" y="712881"/>
                  <a:pt x="1195682" y="712881"/>
                </a:cubicBezTo>
                <a:cubicBezTo>
                  <a:pt x="1196837" y="712881"/>
                  <a:pt x="1197761" y="712650"/>
                  <a:pt x="1198685" y="712188"/>
                </a:cubicBezTo>
                <a:close/>
                <a:moveTo>
                  <a:pt x="1396887" y="826767"/>
                </a:moveTo>
                <a:lnTo>
                  <a:pt x="1455331" y="927947"/>
                </a:lnTo>
                <a:cubicBezTo>
                  <a:pt x="1453483" y="929333"/>
                  <a:pt x="1452097" y="931643"/>
                  <a:pt x="1452097" y="934184"/>
                </a:cubicBezTo>
                <a:cubicBezTo>
                  <a:pt x="1452097" y="936494"/>
                  <a:pt x="1453252" y="938573"/>
                  <a:pt x="1454869" y="939959"/>
                </a:cubicBezTo>
                <a:cubicBezTo>
                  <a:pt x="1454869" y="939959"/>
                  <a:pt x="1455100" y="939959"/>
                  <a:pt x="1455331" y="940190"/>
                </a:cubicBezTo>
                <a:lnTo>
                  <a:pt x="1396887" y="1041370"/>
                </a:lnTo>
                <a:cubicBezTo>
                  <a:pt x="1396887" y="1041370"/>
                  <a:pt x="1394808" y="1040677"/>
                  <a:pt x="1393884" y="1040677"/>
                </a:cubicBezTo>
                <a:lnTo>
                  <a:pt x="1393884" y="1040677"/>
                </a:lnTo>
                <a:cubicBezTo>
                  <a:pt x="1389957" y="1040677"/>
                  <a:pt x="1386723" y="1043680"/>
                  <a:pt x="1386261" y="1047607"/>
                </a:cubicBezTo>
                <a:lnTo>
                  <a:pt x="1281384" y="1047607"/>
                </a:lnTo>
                <a:cubicBezTo>
                  <a:pt x="1281153" y="1037212"/>
                  <a:pt x="1272375" y="1028896"/>
                  <a:pt x="1261980" y="1028896"/>
                </a:cubicBezTo>
                <a:cubicBezTo>
                  <a:pt x="1258746" y="1028896"/>
                  <a:pt x="1255512" y="1029820"/>
                  <a:pt x="1252740" y="1031206"/>
                </a:cubicBezTo>
                <a:lnTo>
                  <a:pt x="1200302" y="940421"/>
                </a:lnTo>
                <a:cubicBezTo>
                  <a:pt x="1200302" y="940421"/>
                  <a:pt x="1201919" y="938804"/>
                  <a:pt x="1202612" y="937880"/>
                </a:cubicBezTo>
                <a:cubicBezTo>
                  <a:pt x="1203305" y="936725"/>
                  <a:pt x="1203536" y="935570"/>
                  <a:pt x="1203536" y="934184"/>
                </a:cubicBezTo>
                <a:cubicBezTo>
                  <a:pt x="1203536" y="932105"/>
                  <a:pt x="1202612" y="930257"/>
                  <a:pt x="1201226" y="928871"/>
                </a:cubicBezTo>
                <a:cubicBezTo>
                  <a:pt x="1200995" y="928640"/>
                  <a:pt x="1200533" y="928409"/>
                  <a:pt x="1200302" y="928178"/>
                </a:cubicBezTo>
                <a:lnTo>
                  <a:pt x="1234490" y="869041"/>
                </a:lnTo>
                <a:lnTo>
                  <a:pt x="1258746" y="826998"/>
                </a:lnTo>
                <a:cubicBezTo>
                  <a:pt x="1258746" y="826998"/>
                  <a:pt x="1260825" y="827691"/>
                  <a:pt x="1261980" y="827691"/>
                </a:cubicBezTo>
                <a:cubicBezTo>
                  <a:pt x="1264983" y="827691"/>
                  <a:pt x="1267293" y="826074"/>
                  <a:pt x="1268679" y="823764"/>
                </a:cubicBezTo>
                <a:cubicBezTo>
                  <a:pt x="1269141" y="822840"/>
                  <a:pt x="1269372" y="821916"/>
                  <a:pt x="1269603" y="820992"/>
                </a:cubicBezTo>
                <a:lnTo>
                  <a:pt x="1386492" y="820992"/>
                </a:lnTo>
                <a:cubicBezTo>
                  <a:pt x="1386954" y="824919"/>
                  <a:pt x="1390188" y="827922"/>
                  <a:pt x="1394115" y="827922"/>
                </a:cubicBezTo>
                <a:cubicBezTo>
                  <a:pt x="1395270" y="827922"/>
                  <a:pt x="1396194" y="827691"/>
                  <a:pt x="1397349" y="827229"/>
                </a:cubicBezTo>
                <a:close/>
                <a:moveTo>
                  <a:pt x="1396887" y="1055231"/>
                </a:moveTo>
                <a:lnTo>
                  <a:pt x="1449556" y="1146477"/>
                </a:lnTo>
                <a:cubicBezTo>
                  <a:pt x="1444243" y="1149943"/>
                  <a:pt x="1440547" y="1155949"/>
                  <a:pt x="1440547" y="1162879"/>
                </a:cubicBezTo>
                <a:cubicBezTo>
                  <a:pt x="1440547" y="1169809"/>
                  <a:pt x="1444012" y="1175584"/>
                  <a:pt x="1449325" y="1179049"/>
                </a:cubicBezTo>
                <a:lnTo>
                  <a:pt x="1396887" y="1269834"/>
                </a:lnTo>
                <a:cubicBezTo>
                  <a:pt x="1396887" y="1269834"/>
                  <a:pt x="1394808" y="1269141"/>
                  <a:pt x="1393884" y="1269141"/>
                </a:cubicBezTo>
                <a:cubicBezTo>
                  <a:pt x="1389957" y="1269141"/>
                  <a:pt x="1386723" y="1272144"/>
                  <a:pt x="1386261" y="1276071"/>
                </a:cubicBezTo>
                <a:lnTo>
                  <a:pt x="1269372" y="1276071"/>
                </a:lnTo>
                <a:cubicBezTo>
                  <a:pt x="1269372" y="1276071"/>
                  <a:pt x="1268910" y="1273992"/>
                  <a:pt x="1268448" y="1273299"/>
                </a:cubicBezTo>
                <a:cubicBezTo>
                  <a:pt x="1267062" y="1270989"/>
                  <a:pt x="1264752" y="1269372"/>
                  <a:pt x="1261749" y="1269372"/>
                </a:cubicBezTo>
                <a:lnTo>
                  <a:pt x="1261749" y="1269372"/>
                </a:lnTo>
                <a:cubicBezTo>
                  <a:pt x="1261749" y="1269372"/>
                  <a:pt x="1259670" y="1269603"/>
                  <a:pt x="1258515" y="1270065"/>
                </a:cubicBezTo>
                <a:lnTo>
                  <a:pt x="1200071" y="1168885"/>
                </a:lnTo>
                <a:cubicBezTo>
                  <a:pt x="1201919" y="1167499"/>
                  <a:pt x="1203305" y="1165189"/>
                  <a:pt x="1203305" y="1162648"/>
                </a:cubicBezTo>
                <a:lnTo>
                  <a:pt x="1203305" y="1162648"/>
                </a:lnTo>
                <a:cubicBezTo>
                  <a:pt x="1203305" y="1160107"/>
                  <a:pt x="1202150" y="1157797"/>
                  <a:pt x="1200071" y="1156411"/>
                </a:cubicBezTo>
                <a:lnTo>
                  <a:pt x="1252509" y="1065395"/>
                </a:lnTo>
                <a:cubicBezTo>
                  <a:pt x="1255281" y="1066781"/>
                  <a:pt x="1258284" y="1067705"/>
                  <a:pt x="1261518" y="1067705"/>
                </a:cubicBezTo>
                <a:cubicBezTo>
                  <a:pt x="1271913" y="1067705"/>
                  <a:pt x="1280460" y="1059389"/>
                  <a:pt x="1280922" y="1049224"/>
                </a:cubicBezTo>
                <a:lnTo>
                  <a:pt x="1385799" y="1049224"/>
                </a:lnTo>
                <a:cubicBezTo>
                  <a:pt x="1385799" y="1049224"/>
                  <a:pt x="1386261" y="1051303"/>
                  <a:pt x="1386723" y="1051996"/>
                </a:cubicBezTo>
                <a:cubicBezTo>
                  <a:pt x="1388109" y="1054307"/>
                  <a:pt x="1390419" y="1055924"/>
                  <a:pt x="1393422" y="1055924"/>
                </a:cubicBezTo>
                <a:cubicBezTo>
                  <a:pt x="1394577" y="1055924"/>
                  <a:pt x="1395501" y="1055693"/>
                  <a:pt x="1396425" y="1055231"/>
                </a:cubicBezTo>
                <a:close/>
                <a:moveTo>
                  <a:pt x="1396887" y="1283925"/>
                </a:moveTo>
                <a:lnTo>
                  <a:pt x="1455331" y="1385106"/>
                </a:lnTo>
                <a:cubicBezTo>
                  <a:pt x="1453483" y="1386492"/>
                  <a:pt x="1452097" y="1388802"/>
                  <a:pt x="1452097" y="1391343"/>
                </a:cubicBezTo>
                <a:cubicBezTo>
                  <a:pt x="1452097" y="1392498"/>
                  <a:pt x="1452097" y="1393422"/>
                  <a:pt x="1452790" y="1394346"/>
                </a:cubicBezTo>
                <a:cubicBezTo>
                  <a:pt x="1453252" y="1395732"/>
                  <a:pt x="1454176" y="1396656"/>
                  <a:pt x="1455331" y="1397580"/>
                </a:cubicBezTo>
                <a:lnTo>
                  <a:pt x="1396887" y="1498760"/>
                </a:lnTo>
                <a:cubicBezTo>
                  <a:pt x="1396887" y="1498760"/>
                  <a:pt x="1394808" y="1498067"/>
                  <a:pt x="1393884" y="1498067"/>
                </a:cubicBezTo>
                <a:lnTo>
                  <a:pt x="1393884" y="1498067"/>
                </a:lnTo>
                <a:cubicBezTo>
                  <a:pt x="1389957" y="1498067"/>
                  <a:pt x="1386723" y="1501070"/>
                  <a:pt x="1386261" y="1504997"/>
                </a:cubicBezTo>
                <a:lnTo>
                  <a:pt x="1269372" y="1504997"/>
                </a:lnTo>
                <a:cubicBezTo>
                  <a:pt x="1268910" y="1501301"/>
                  <a:pt x="1266138" y="1498529"/>
                  <a:pt x="1262442" y="1498298"/>
                </a:cubicBezTo>
                <a:cubicBezTo>
                  <a:pt x="1262211" y="1498298"/>
                  <a:pt x="1261980" y="1498298"/>
                  <a:pt x="1261749" y="1498298"/>
                </a:cubicBezTo>
                <a:cubicBezTo>
                  <a:pt x="1260594" y="1498298"/>
                  <a:pt x="1259670" y="1498529"/>
                  <a:pt x="1258515" y="1498991"/>
                </a:cubicBezTo>
                <a:lnTo>
                  <a:pt x="1200071" y="1397811"/>
                </a:lnTo>
                <a:cubicBezTo>
                  <a:pt x="1201688" y="1396656"/>
                  <a:pt x="1202612" y="1395039"/>
                  <a:pt x="1203074" y="1393191"/>
                </a:cubicBezTo>
                <a:cubicBezTo>
                  <a:pt x="1203074" y="1392729"/>
                  <a:pt x="1203074" y="1392267"/>
                  <a:pt x="1203074" y="1391574"/>
                </a:cubicBezTo>
                <a:cubicBezTo>
                  <a:pt x="1203074" y="1389033"/>
                  <a:pt x="1201919" y="1386723"/>
                  <a:pt x="1199840" y="1385337"/>
                </a:cubicBezTo>
                <a:lnTo>
                  <a:pt x="1258284" y="1284156"/>
                </a:lnTo>
                <a:cubicBezTo>
                  <a:pt x="1258284" y="1284156"/>
                  <a:pt x="1260363" y="1284849"/>
                  <a:pt x="1261518" y="1284849"/>
                </a:cubicBezTo>
                <a:cubicBezTo>
                  <a:pt x="1265445" y="1284849"/>
                  <a:pt x="1268679" y="1281846"/>
                  <a:pt x="1269141" y="1277919"/>
                </a:cubicBezTo>
                <a:lnTo>
                  <a:pt x="1386030" y="1277919"/>
                </a:lnTo>
                <a:cubicBezTo>
                  <a:pt x="1386030" y="1277919"/>
                  <a:pt x="1386261" y="1279536"/>
                  <a:pt x="1386492" y="1280229"/>
                </a:cubicBezTo>
                <a:cubicBezTo>
                  <a:pt x="1387647" y="1283001"/>
                  <a:pt x="1390419" y="1284849"/>
                  <a:pt x="1393422" y="1284849"/>
                </a:cubicBezTo>
                <a:cubicBezTo>
                  <a:pt x="1394577" y="1284849"/>
                  <a:pt x="1395501" y="1284619"/>
                  <a:pt x="1396656" y="1284156"/>
                </a:cubicBezTo>
                <a:close/>
                <a:moveTo>
                  <a:pt x="1188289" y="1619114"/>
                </a:moveTo>
                <a:lnTo>
                  <a:pt x="1071401" y="1619114"/>
                </a:lnTo>
                <a:cubicBezTo>
                  <a:pt x="1071401" y="1617266"/>
                  <a:pt x="1070477" y="1615649"/>
                  <a:pt x="1069322" y="1614494"/>
                </a:cubicBezTo>
                <a:cubicBezTo>
                  <a:pt x="1068167" y="1613338"/>
                  <a:pt x="1066550" y="1612414"/>
                  <a:pt x="1064702" y="1612414"/>
                </a:cubicBezTo>
                <a:cubicBezTo>
                  <a:pt x="1064471" y="1612414"/>
                  <a:pt x="1064240" y="1612414"/>
                  <a:pt x="1064009" y="1612414"/>
                </a:cubicBezTo>
                <a:cubicBezTo>
                  <a:pt x="1062854" y="1612414"/>
                  <a:pt x="1061930" y="1612645"/>
                  <a:pt x="1061006" y="1613108"/>
                </a:cubicBezTo>
                <a:lnTo>
                  <a:pt x="1002561" y="1511927"/>
                </a:lnTo>
                <a:cubicBezTo>
                  <a:pt x="1004409" y="1510541"/>
                  <a:pt x="1005795" y="1508231"/>
                  <a:pt x="1005795" y="1505690"/>
                </a:cubicBezTo>
                <a:cubicBezTo>
                  <a:pt x="1005795" y="1504535"/>
                  <a:pt x="1005795" y="1503611"/>
                  <a:pt x="1005102" y="1502687"/>
                </a:cubicBezTo>
                <a:cubicBezTo>
                  <a:pt x="1004640" y="1501301"/>
                  <a:pt x="1003716" y="1500377"/>
                  <a:pt x="1002561" y="1499453"/>
                </a:cubicBezTo>
                <a:lnTo>
                  <a:pt x="1055000" y="1408437"/>
                </a:lnTo>
                <a:cubicBezTo>
                  <a:pt x="1057772" y="1409823"/>
                  <a:pt x="1061006" y="1410747"/>
                  <a:pt x="1064240" y="1410747"/>
                </a:cubicBezTo>
                <a:cubicBezTo>
                  <a:pt x="1074635" y="1410747"/>
                  <a:pt x="1083182" y="1402431"/>
                  <a:pt x="1083644" y="1392036"/>
                </a:cubicBezTo>
                <a:lnTo>
                  <a:pt x="1188289" y="1392036"/>
                </a:lnTo>
                <a:cubicBezTo>
                  <a:pt x="1188520" y="1394346"/>
                  <a:pt x="1189675" y="1396425"/>
                  <a:pt x="1191523" y="1397580"/>
                </a:cubicBezTo>
                <a:cubicBezTo>
                  <a:pt x="1192678" y="1398504"/>
                  <a:pt x="1194295" y="1398966"/>
                  <a:pt x="1195682" y="1398966"/>
                </a:cubicBezTo>
                <a:cubicBezTo>
                  <a:pt x="1196837" y="1398966"/>
                  <a:pt x="1197761" y="1398735"/>
                  <a:pt x="1198685" y="1398273"/>
                </a:cubicBezTo>
                <a:lnTo>
                  <a:pt x="1257129" y="1499453"/>
                </a:lnTo>
                <a:cubicBezTo>
                  <a:pt x="1255281" y="1500839"/>
                  <a:pt x="1253895" y="1503149"/>
                  <a:pt x="1253895" y="1505690"/>
                </a:cubicBezTo>
                <a:cubicBezTo>
                  <a:pt x="1253895" y="1507538"/>
                  <a:pt x="1254588" y="1509155"/>
                  <a:pt x="1255743" y="1510541"/>
                </a:cubicBezTo>
                <a:cubicBezTo>
                  <a:pt x="1256205" y="1511003"/>
                  <a:pt x="1256667" y="1511465"/>
                  <a:pt x="1257129" y="1511927"/>
                </a:cubicBezTo>
                <a:lnTo>
                  <a:pt x="1198685" y="1613108"/>
                </a:lnTo>
                <a:cubicBezTo>
                  <a:pt x="1198685" y="1613108"/>
                  <a:pt x="1197068" y="1612645"/>
                  <a:pt x="1196375" y="1612414"/>
                </a:cubicBezTo>
                <a:cubicBezTo>
                  <a:pt x="1196144" y="1612414"/>
                  <a:pt x="1195912" y="1612414"/>
                  <a:pt x="1195682" y="1612414"/>
                </a:cubicBezTo>
                <a:cubicBezTo>
                  <a:pt x="1191754" y="1612414"/>
                  <a:pt x="1188520" y="1615418"/>
                  <a:pt x="1188058" y="1619345"/>
                </a:cubicBezTo>
                <a:close/>
                <a:moveTo>
                  <a:pt x="862803" y="1498760"/>
                </a:moveTo>
                <a:lnTo>
                  <a:pt x="804359" y="1397580"/>
                </a:lnTo>
                <a:cubicBezTo>
                  <a:pt x="806207" y="1396194"/>
                  <a:pt x="807593" y="1393884"/>
                  <a:pt x="807593" y="1391343"/>
                </a:cubicBezTo>
                <a:lnTo>
                  <a:pt x="807593" y="1391343"/>
                </a:lnTo>
                <a:cubicBezTo>
                  <a:pt x="807593" y="1388802"/>
                  <a:pt x="806438" y="1386492"/>
                  <a:pt x="804359" y="1385106"/>
                </a:cubicBezTo>
                <a:lnTo>
                  <a:pt x="862803" y="1283925"/>
                </a:lnTo>
                <a:cubicBezTo>
                  <a:pt x="862803" y="1283925"/>
                  <a:pt x="862803" y="1283925"/>
                  <a:pt x="862803" y="1283925"/>
                </a:cubicBezTo>
                <a:cubicBezTo>
                  <a:pt x="863727" y="1284387"/>
                  <a:pt x="864651" y="1284619"/>
                  <a:pt x="865806" y="1284619"/>
                </a:cubicBezTo>
                <a:cubicBezTo>
                  <a:pt x="869734" y="1284619"/>
                  <a:pt x="872968" y="1281615"/>
                  <a:pt x="873430" y="1277688"/>
                </a:cubicBezTo>
                <a:lnTo>
                  <a:pt x="990318" y="1277688"/>
                </a:lnTo>
                <a:cubicBezTo>
                  <a:pt x="990549" y="1280460"/>
                  <a:pt x="992397" y="1282770"/>
                  <a:pt x="994938" y="1283925"/>
                </a:cubicBezTo>
                <a:cubicBezTo>
                  <a:pt x="995862" y="1284387"/>
                  <a:pt x="996786" y="1284619"/>
                  <a:pt x="997941" y="1284619"/>
                </a:cubicBezTo>
                <a:cubicBezTo>
                  <a:pt x="999096" y="1284619"/>
                  <a:pt x="1000020" y="1284387"/>
                  <a:pt x="1000944" y="1283925"/>
                </a:cubicBezTo>
                <a:lnTo>
                  <a:pt x="1053382" y="1374941"/>
                </a:lnTo>
                <a:cubicBezTo>
                  <a:pt x="1048069" y="1378406"/>
                  <a:pt x="1044604" y="1384413"/>
                  <a:pt x="1044604" y="1391343"/>
                </a:cubicBezTo>
                <a:cubicBezTo>
                  <a:pt x="1044604" y="1398273"/>
                  <a:pt x="1048069" y="1404279"/>
                  <a:pt x="1053382" y="1407744"/>
                </a:cubicBezTo>
                <a:lnTo>
                  <a:pt x="1000713" y="1498760"/>
                </a:lnTo>
                <a:cubicBezTo>
                  <a:pt x="1000713" y="1498760"/>
                  <a:pt x="999096" y="1498298"/>
                  <a:pt x="998403" y="1498067"/>
                </a:cubicBezTo>
                <a:cubicBezTo>
                  <a:pt x="998172" y="1498067"/>
                  <a:pt x="997941" y="1498067"/>
                  <a:pt x="997710" y="1498067"/>
                </a:cubicBezTo>
                <a:cubicBezTo>
                  <a:pt x="993783" y="1498067"/>
                  <a:pt x="990549" y="1501070"/>
                  <a:pt x="990087" y="1504997"/>
                </a:cubicBezTo>
                <a:lnTo>
                  <a:pt x="873199" y="1504997"/>
                </a:lnTo>
                <a:cubicBezTo>
                  <a:pt x="873199" y="1504997"/>
                  <a:pt x="872968" y="1503611"/>
                  <a:pt x="872737" y="1502918"/>
                </a:cubicBezTo>
                <a:cubicBezTo>
                  <a:pt x="871582" y="1500146"/>
                  <a:pt x="868809" y="1498298"/>
                  <a:pt x="865806" y="1498298"/>
                </a:cubicBezTo>
                <a:cubicBezTo>
                  <a:pt x="864651" y="1498298"/>
                  <a:pt x="863727" y="1498529"/>
                  <a:pt x="862572" y="1498991"/>
                </a:cubicBezTo>
                <a:close/>
                <a:moveTo>
                  <a:pt x="1256898" y="1283001"/>
                </a:moveTo>
                <a:cubicBezTo>
                  <a:pt x="1256898" y="1283001"/>
                  <a:pt x="1257129" y="1283001"/>
                  <a:pt x="1257360" y="1283232"/>
                </a:cubicBezTo>
                <a:lnTo>
                  <a:pt x="1198916" y="1384413"/>
                </a:lnTo>
                <a:cubicBezTo>
                  <a:pt x="1198916" y="1384413"/>
                  <a:pt x="1196837" y="1383720"/>
                  <a:pt x="1195912" y="1383720"/>
                </a:cubicBezTo>
                <a:cubicBezTo>
                  <a:pt x="1191985" y="1383720"/>
                  <a:pt x="1188751" y="1386723"/>
                  <a:pt x="1188289" y="1390650"/>
                </a:cubicBezTo>
                <a:lnTo>
                  <a:pt x="1083644" y="1390650"/>
                </a:lnTo>
                <a:cubicBezTo>
                  <a:pt x="1083182" y="1380255"/>
                  <a:pt x="1074635" y="1371938"/>
                  <a:pt x="1064240" y="1371938"/>
                </a:cubicBezTo>
                <a:cubicBezTo>
                  <a:pt x="1060775" y="1371938"/>
                  <a:pt x="1057772" y="1372862"/>
                  <a:pt x="1055000" y="1374248"/>
                </a:cubicBezTo>
                <a:lnTo>
                  <a:pt x="1002561" y="1283232"/>
                </a:lnTo>
                <a:cubicBezTo>
                  <a:pt x="1004409" y="1281846"/>
                  <a:pt x="1005795" y="1279536"/>
                  <a:pt x="1005795" y="1276995"/>
                </a:cubicBezTo>
                <a:cubicBezTo>
                  <a:pt x="1005795" y="1274454"/>
                  <a:pt x="1004640" y="1272144"/>
                  <a:pt x="1002561" y="1270758"/>
                </a:cubicBezTo>
                <a:lnTo>
                  <a:pt x="1061006" y="1169578"/>
                </a:lnTo>
                <a:cubicBezTo>
                  <a:pt x="1061006" y="1169578"/>
                  <a:pt x="1063085" y="1170271"/>
                  <a:pt x="1064009" y="1170271"/>
                </a:cubicBezTo>
                <a:cubicBezTo>
                  <a:pt x="1067936" y="1170271"/>
                  <a:pt x="1071170" y="1167268"/>
                  <a:pt x="1071632" y="1163341"/>
                </a:cubicBezTo>
                <a:lnTo>
                  <a:pt x="1188520" y="1163341"/>
                </a:lnTo>
                <a:cubicBezTo>
                  <a:pt x="1188982" y="1167268"/>
                  <a:pt x="1192216" y="1170271"/>
                  <a:pt x="1196144" y="1170271"/>
                </a:cubicBezTo>
                <a:cubicBezTo>
                  <a:pt x="1197299" y="1170271"/>
                  <a:pt x="1198223" y="1170040"/>
                  <a:pt x="1199147" y="1169578"/>
                </a:cubicBezTo>
                <a:lnTo>
                  <a:pt x="1257591" y="1270758"/>
                </a:lnTo>
                <a:cubicBezTo>
                  <a:pt x="1255743" y="1272144"/>
                  <a:pt x="1254357" y="1274454"/>
                  <a:pt x="1254357" y="1276995"/>
                </a:cubicBezTo>
                <a:cubicBezTo>
                  <a:pt x="1254357" y="1279305"/>
                  <a:pt x="1255512" y="1281384"/>
                  <a:pt x="1257129" y="1282770"/>
                </a:cubicBezTo>
                <a:close/>
                <a:moveTo>
                  <a:pt x="1651685" y="824919"/>
                </a:moveTo>
                <a:cubicBezTo>
                  <a:pt x="1651685" y="824919"/>
                  <a:pt x="1652609" y="825843"/>
                  <a:pt x="1653071" y="826305"/>
                </a:cubicBezTo>
                <a:lnTo>
                  <a:pt x="1594627" y="927485"/>
                </a:lnTo>
                <a:cubicBezTo>
                  <a:pt x="1594627" y="927485"/>
                  <a:pt x="1592548" y="926792"/>
                  <a:pt x="1591624" y="926792"/>
                </a:cubicBezTo>
                <a:cubicBezTo>
                  <a:pt x="1587697" y="926792"/>
                  <a:pt x="1584463" y="929795"/>
                  <a:pt x="1584001" y="933722"/>
                </a:cubicBezTo>
                <a:lnTo>
                  <a:pt x="1467112" y="933722"/>
                </a:lnTo>
                <a:cubicBezTo>
                  <a:pt x="1467112" y="931874"/>
                  <a:pt x="1466188" y="930257"/>
                  <a:pt x="1465033" y="929102"/>
                </a:cubicBezTo>
                <a:cubicBezTo>
                  <a:pt x="1463647" y="927716"/>
                  <a:pt x="1461799" y="926792"/>
                  <a:pt x="1459720" y="926792"/>
                </a:cubicBezTo>
                <a:cubicBezTo>
                  <a:pt x="1458565" y="926792"/>
                  <a:pt x="1457641" y="927023"/>
                  <a:pt x="1456486" y="927485"/>
                </a:cubicBezTo>
                <a:lnTo>
                  <a:pt x="1398042" y="826305"/>
                </a:lnTo>
                <a:cubicBezTo>
                  <a:pt x="1398042" y="826305"/>
                  <a:pt x="1399659" y="824688"/>
                  <a:pt x="1400352" y="823764"/>
                </a:cubicBezTo>
                <a:cubicBezTo>
                  <a:pt x="1401045" y="822609"/>
                  <a:pt x="1401276" y="821454"/>
                  <a:pt x="1401276" y="820068"/>
                </a:cubicBezTo>
                <a:cubicBezTo>
                  <a:pt x="1401276" y="817989"/>
                  <a:pt x="1400352" y="816140"/>
                  <a:pt x="1398966" y="814754"/>
                </a:cubicBezTo>
                <a:cubicBezTo>
                  <a:pt x="1398735" y="814523"/>
                  <a:pt x="1398273" y="814292"/>
                  <a:pt x="1398042" y="814061"/>
                </a:cubicBezTo>
                <a:lnTo>
                  <a:pt x="1456486" y="712881"/>
                </a:lnTo>
                <a:cubicBezTo>
                  <a:pt x="1456486" y="712881"/>
                  <a:pt x="1458565" y="713574"/>
                  <a:pt x="1459489" y="713574"/>
                </a:cubicBezTo>
                <a:cubicBezTo>
                  <a:pt x="1462492" y="713574"/>
                  <a:pt x="1464802" y="711957"/>
                  <a:pt x="1466188" y="709647"/>
                </a:cubicBezTo>
                <a:cubicBezTo>
                  <a:pt x="1466650" y="708723"/>
                  <a:pt x="1466881" y="707799"/>
                  <a:pt x="1467112" y="706875"/>
                </a:cubicBezTo>
                <a:lnTo>
                  <a:pt x="1572682" y="706875"/>
                </a:lnTo>
                <a:cubicBezTo>
                  <a:pt x="1573143" y="717270"/>
                  <a:pt x="1581691" y="725356"/>
                  <a:pt x="1592086" y="725356"/>
                </a:cubicBezTo>
                <a:cubicBezTo>
                  <a:pt x="1595089" y="725356"/>
                  <a:pt x="1598092" y="724662"/>
                  <a:pt x="1600633" y="723276"/>
                </a:cubicBezTo>
                <a:lnTo>
                  <a:pt x="1653071" y="814061"/>
                </a:lnTo>
                <a:cubicBezTo>
                  <a:pt x="1651223" y="815447"/>
                  <a:pt x="1649837" y="817757"/>
                  <a:pt x="1649837" y="820299"/>
                </a:cubicBezTo>
                <a:cubicBezTo>
                  <a:pt x="1649837" y="822147"/>
                  <a:pt x="1650530" y="823764"/>
                  <a:pt x="1651685" y="825150"/>
                </a:cubicBezTo>
                <a:close/>
                <a:moveTo>
                  <a:pt x="1256898" y="597379"/>
                </a:moveTo>
                <a:cubicBezTo>
                  <a:pt x="1256898" y="597379"/>
                  <a:pt x="1257129" y="597379"/>
                  <a:pt x="1257360" y="597610"/>
                </a:cubicBezTo>
                <a:lnTo>
                  <a:pt x="1198916" y="698790"/>
                </a:lnTo>
                <a:cubicBezTo>
                  <a:pt x="1198916" y="698790"/>
                  <a:pt x="1196837" y="698097"/>
                  <a:pt x="1195912" y="698097"/>
                </a:cubicBezTo>
                <a:cubicBezTo>
                  <a:pt x="1191985" y="698097"/>
                  <a:pt x="1188751" y="701100"/>
                  <a:pt x="1188289" y="705027"/>
                </a:cubicBezTo>
                <a:lnTo>
                  <a:pt x="1071401" y="705027"/>
                </a:lnTo>
                <a:cubicBezTo>
                  <a:pt x="1070939" y="701100"/>
                  <a:pt x="1067705" y="698097"/>
                  <a:pt x="1063778" y="698097"/>
                </a:cubicBezTo>
                <a:cubicBezTo>
                  <a:pt x="1062623" y="698097"/>
                  <a:pt x="1061699" y="698328"/>
                  <a:pt x="1060544" y="698790"/>
                </a:cubicBezTo>
                <a:lnTo>
                  <a:pt x="1002099" y="597610"/>
                </a:lnTo>
                <a:cubicBezTo>
                  <a:pt x="1003485" y="596686"/>
                  <a:pt x="1004409" y="595300"/>
                  <a:pt x="1004871" y="593683"/>
                </a:cubicBezTo>
                <a:cubicBezTo>
                  <a:pt x="1004871" y="592990"/>
                  <a:pt x="1005333" y="592297"/>
                  <a:pt x="1005333" y="591373"/>
                </a:cubicBezTo>
                <a:lnTo>
                  <a:pt x="1005333" y="591373"/>
                </a:lnTo>
                <a:cubicBezTo>
                  <a:pt x="1005333" y="588832"/>
                  <a:pt x="1004178" y="586522"/>
                  <a:pt x="1002099" y="585135"/>
                </a:cubicBezTo>
                <a:lnTo>
                  <a:pt x="1060544" y="483955"/>
                </a:lnTo>
                <a:cubicBezTo>
                  <a:pt x="1060544" y="483955"/>
                  <a:pt x="1062623" y="484648"/>
                  <a:pt x="1063778" y="484648"/>
                </a:cubicBezTo>
                <a:cubicBezTo>
                  <a:pt x="1067705" y="484648"/>
                  <a:pt x="1070939" y="481645"/>
                  <a:pt x="1071401" y="477718"/>
                </a:cubicBezTo>
                <a:lnTo>
                  <a:pt x="1176508" y="477718"/>
                </a:lnTo>
                <a:cubicBezTo>
                  <a:pt x="1176508" y="488344"/>
                  <a:pt x="1185286" y="496892"/>
                  <a:pt x="1195912" y="496892"/>
                </a:cubicBezTo>
                <a:cubicBezTo>
                  <a:pt x="1199147" y="496892"/>
                  <a:pt x="1202381" y="495968"/>
                  <a:pt x="1205153" y="494582"/>
                </a:cubicBezTo>
                <a:lnTo>
                  <a:pt x="1257360" y="584905"/>
                </a:lnTo>
                <a:cubicBezTo>
                  <a:pt x="1255512" y="586291"/>
                  <a:pt x="1254126" y="588601"/>
                  <a:pt x="1254126" y="591142"/>
                </a:cubicBezTo>
                <a:cubicBezTo>
                  <a:pt x="1254126" y="593452"/>
                  <a:pt x="1255281" y="595531"/>
                  <a:pt x="1256898" y="596917"/>
                </a:cubicBezTo>
                <a:close/>
                <a:moveTo>
                  <a:pt x="807362" y="477256"/>
                </a:moveTo>
                <a:cubicBezTo>
                  <a:pt x="807362" y="474715"/>
                  <a:pt x="806207" y="472405"/>
                  <a:pt x="804128" y="471019"/>
                </a:cubicBezTo>
                <a:lnTo>
                  <a:pt x="862572" y="369839"/>
                </a:lnTo>
                <a:cubicBezTo>
                  <a:pt x="862572" y="369839"/>
                  <a:pt x="864651" y="370532"/>
                  <a:pt x="865806" y="370532"/>
                </a:cubicBezTo>
                <a:lnTo>
                  <a:pt x="865806" y="370532"/>
                </a:lnTo>
                <a:cubicBezTo>
                  <a:pt x="869734" y="370532"/>
                  <a:pt x="872968" y="367529"/>
                  <a:pt x="873430" y="363602"/>
                </a:cubicBezTo>
                <a:lnTo>
                  <a:pt x="990318" y="363602"/>
                </a:lnTo>
                <a:cubicBezTo>
                  <a:pt x="990318" y="365450"/>
                  <a:pt x="991242" y="367067"/>
                  <a:pt x="992397" y="368222"/>
                </a:cubicBezTo>
                <a:cubicBezTo>
                  <a:pt x="993783" y="369608"/>
                  <a:pt x="995631" y="370532"/>
                  <a:pt x="997710" y="370532"/>
                </a:cubicBezTo>
                <a:cubicBezTo>
                  <a:pt x="998865" y="370532"/>
                  <a:pt x="999789" y="370301"/>
                  <a:pt x="1000713" y="369839"/>
                </a:cubicBezTo>
                <a:lnTo>
                  <a:pt x="1059158" y="471019"/>
                </a:lnTo>
                <a:cubicBezTo>
                  <a:pt x="1057310" y="472405"/>
                  <a:pt x="1055924" y="474715"/>
                  <a:pt x="1055924" y="477256"/>
                </a:cubicBezTo>
                <a:cubicBezTo>
                  <a:pt x="1055924" y="479104"/>
                  <a:pt x="1056617" y="480721"/>
                  <a:pt x="1057772" y="482107"/>
                </a:cubicBezTo>
                <a:cubicBezTo>
                  <a:pt x="1058234" y="482569"/>
                  <a:pt x="1058696" y="483031"/>
                  <a:pt x="1059158" y="483493"/>
                </a:cubicBezTo>
                <a:lnTo>
                  <a:pt x="1000713" y="584674"/>
                </a:lnTo>
                <a:cubicBezTo>
                  <a:pt x="1000713" y="584674"/>
                  <a:pt x="998634" y="583980"/>
                  <a:pt x="997710" y="583980"/>
                </a:cubicBezTo>
                <a:cubicBezTo>
                  <a:pt x="994245" y="583980"/>
                  <a:pt x="991473" y="586291"/>
                  <a:pt x="990318" y="589294"/>
                </a:cubicBezTo>
                <a:cubicBezTo>
                  <a:pt x="990318" y="589756"/>
                  <a:pt x="990087" y="590218"/>
                  <a:pt x="990087" y="590680"/>
                </a:cubicBezTo>
                <a:lnTo>
                  <a:pt x="885442" y="590680"/>
                </a:lnTo>
                <a:cubicBezTo>
                  <a:pt x="884980" y="580284"/>
                  <a:pt x="876433" y="571968"/>
                  <a:pt x="866037" y="571968"/>
                </a:cubicBezTo>
                <a:cubicBezTo>
                  <a:pt x="862572" y="571968"/>
                  <a:pt x="859569" y="572892"/>
                  <a:pt x="856797" y="574278"/>
                </a:cubicBezTo>
                <a:lnTo>
                  <a:pt x="804128" y="483262"/>
                </a:lnTo>
                <a:cubicBezTo>
                  <a:pt x="805514" y="482338"/>
                  <a:pt x="806438" y="480952"/>
                  <a:pt x="806900" y="479335"/>
                </a:cubicBezTo>
                <a:cubicBezTo>
                  <a:pt x="806900" y="478642"/>
                  <a:pt x="807362" y="477949"/>
                  <a:pt x="807362" y="477025"/>
                </a:cubicBezTo>
                <a:close/>
                <a:moveTo>
                  <a:pt x="607081" y="586291"/>
                </a:moveTo>
                <a:cubicBezTo>
                  <a:pt x="607081" y="586291"/>
                  <a:pt x="606388" y="585829"/>
                  <a:pt x="606157" y="585598"/>
                </a:cubicBezTo>
                <a:lnTo>
                  <a:pt x="664601" y="484417"/>
                </a:lnTo>
                <a:cubicBezTo>
                  <a:pt x="664601" y="484417"/>
                  <a:pt x="666680" y="485110"/>
                  <a:pt x="667835" y="485110"/>
                </a:cubicBezTo>
                <a:cubicBezTo>
                  <a:pt x="671762" y="485110"/>
                  <a:pt x="674996" y="482107"/>
                  <a:pt x="675458" y="478180"/>
                </a:cubicBezTo>
                <a:lnTo>
                  <a:pt x="792347" y="478180"/>
                </a:lnTo>
                <a:cubicBezTo>
                  <a:pt x="792809" y="482107"/>
                  <a:pt x="796043" y="485110"/>
                  <a:pt x="799970" y="485110"/>
                </a:cubicBezTo>
                <a:cubicBezTo>
                  <a:pt x="801125" y="485110"/>
                  <a:pt x="802049" y="484879"/>
                  <a:pt x="802973" y="484417"/>
                </a:cubicBezTo>
                <a:lnTo>
                  <a:pt x="855642" y="575433"/>
                </a:lnTo>
                <a:cubicBezTo>
                  <a:pt x="850329" y="578898"/>
                  <a:pt x="846864" y="584905"/>
                  <a:pt x="846864" y="591835"/>
                </a:cubicBezTo>
                <a:cubicBezTo>
                  <a:pt x="846864" y="598765"/>
                  <a:pt x="850329" y="604540"/>
                  <a:pt x="855642" y="608005"/>
                </a:cubicBezTo>
                <a:lnTo>
                  <a:pt x="803204" y="699021"/>
                </a:lnTo>
                <a:cubicBezTo>
                  <a:pt x="803204" y="699021"/>
                  <a:pt x="801125" y="698328"/>
                  <a:pt x="800201" y="698328"/>
                </a:cubicBezTo>
                <a:lnTo>
                  <a:pt x="800201" y="698328"/>
                </a:lnTo>
                <a:cubicBezTo>
                  <a:pt x="796274" y="698328"/>
                  <a:pt x="793040" y="701331"/>
                  <a:pt x="792578" y="705258"/>
                </a:cubicBezTo>
                <a:lnTo>
                  <a:pt x="675689" y="705258"/>
                </a:lnTo>
                <a:cubicBezTo>
                  <a:pt x="675227" y="701331"/>
                  <a:pt x="671993" y="698328"/>
                  <a:pt x="668066" y="698328"/>
                </a:cubicBezTo>
                <a:lnTo>
                  <a:pt x="668066" y="698328"/>
                </a:lnTo>
                <a:cubicBezTo>
                  <a:pt x="668066" y="698328"/>
                  <a:pt x="665987" y="698559"/>
                  <a:pt x="664832" y="699021"/>
                </a:cubicBezTo>
                <a:lnTo>
                  <a:pt x="606388" y="597841"/>
                </a:lnTo>
                <a:cubicBezTo>
                  <a:pt x="608236" y="596455"/>
                  <a:pt x="609622" y="594145"/>
                  <a:pt x="609622" y="591604"/>
                </a:cubicBezTo>
                <a:cubicBezTo>
                  <a:pt x="609622" y="589525"/>
                  <a:pt x="608698" y="587677"/>
                  <a:pt x="607312" y="586291"/>
                </a:cubicBezTo>
                <a:close/>
                <a:moveTo>
                  <a:pt x="279285" y="705258"/>
                </a:moveTo>
                <a:cubicBezTo>
                  <a:pt x="278823" y="701331"/>
                  <a:pt x="275589" y="698328"/>
                  <a:pt x="271662" y="698328"/>
                </a:cubicBezTo>
                <a:lnTo>
                  <a:pt x="271662" y="698328"/>
                </a:lnTo>
                <a:cubicBezTo>
                  <a:pt x="271662" y="698328"/>
                  <a:pt x="269583" y="698559"/>
                  <a:pt x="268659" y="699021"/>
                </a:cubicBezTo>
                <a:lnTo>
                  <a:pt x="210214" y="597841"/>
                </a:lnTo>
                <a:cubicBezTo>
                  <a:pt x="212063" y="596455"/>
                  <a:pt x="213449" y="594145"/>
                  <a:pt x="213449" y="591604"/>
                </a:cubicBezTo>
                <a:cubicBezTo>
                  <a:pt x="213449" y="589063"/>
                  <a:pt x="212294" y="586753"/>
                  <a:pt x="210214" y="585367"/>
                </a:cubicBezTo>
                <a:lnTo>
                  <a:pt x="262653" y="494582"/>
                </a:lnTo>
                <a:cubicBezTo>
                  <a:pt x="265425" y="496199"/>
                  <a:pt x="268659" y="497123"/>
                  <a:pt x="272355" y="497123"/>
                </a:cubicBezTo>
                <a:cubicBezTo>
                  <a:pt x="282981" y="497123"/>
                  <a:pt x="291528" y="488575"/>
                  <a:pt x="291759" y="477949"/>
                </a:cubicBezTo>
                <a:lnTo>
                  <a:pt x="396173" y="477949"/>
                </a:lnTo>
                <a:cubicBezTo>
                  <a:pt x="396635" y="481876"/>
                  <a:pt x="399870" y="484879"/>
                  <a:pt x="403797" y="484879"/>
                </a:cubicBezTo>
                <a:cubicBezTo>
                  <a:pt x="404952" y="484879"/>
                  <a:pt x="405876" y="484648"/>
                  <a:pt x="407031" y="484186"/>
                </a:cubicBezTo>
                <a:lnTo>
                  <a:pt x="465475" y="585367"/>
                </a:lnTo>
                <a:cubicBezTo>
                  <a:pt x="463627" y="586753"/>
                  <a:pt x="462241" y="589063"/>
                  <a:pt x="462241" y="591604"/>
                </a:cubicBezTo>
                <a:cubicBezTo>
                  <a:pt x="462241" y="593914"/>
                  <a:pt x="463396" y="595993"/>
                  <a:pt x="465013" y="597379"/>
                </a:cubicBezTo>
                <a:cubicBezTo>
                  <a:pt x="465013" y="597379"/>
                  <a:pt x="465244" y="597379"/>
                  <a:pt x="465475" y="597610"/>
                </a:cubicBezTo>
                <a:lnTo>
                  <a:pt x="407031" y="698790"/>
                </a:lnTo>
                <a:cubicBezTo>
                  <a:pt x="407031" y="698790"/>
                  <a:pt x="404952" y="698097"/>
                  <a:pt x="403797" y="698097"/>
                </a:cubicBezTo>
                <a:cubicBezTo>
                  <a:pt x="399870" y="698097"/>
                  <a:pt x="396635" y="701100"/>
                  <a:pt x="396173" y="705027"/>
                </a:cubicBezTo>
                <a:lnTo>
                  <a:pt x="279285" y="705027"/>
                </a:lnTo>
                <a:close/>
                <a:moveTo>
                  <a:pt x="408186" y="699945"/>
                </a:moveTo>
                <a:lnTo>
                  <a:pt x="466630" y="598765"/>
                </a:lnTo>
                <a:cubicBezTo>
                  <a:pt x="466630" y="598765"/>
                  <a:pt x="468709" y="599458"/>
                  <a:pt x="469633" y="599458"/>
                </a:cubicBezTo>
                <a:cubicBezTo>
                  <a:pt x="473560" y="599458"/>
                  <a:pt x="476794" y="596455"/>
                  <a:pt x="477256" y="592528"/>
                </a:cubicBezTo>
                <a:lnTo>
                  <a:pt x="594145" y="592528"/>
                </a:lnTo>
                <a:cubicBezTo>
                  <a:pt x="594145" y="594376"/>
                  <a:pt x="595069" y="595993"/>
                  <a:pt x="596224" y="597148"/>
                </a:cubicBezTo>
                <a:cubicBezTo>
                  <a:pt x="597610" y="598534"/>
                  <a:pt x="599458" y="599458"/>
                  <a:pt x="601537" y="599458"/>
                </a:cubicBezTo>
                <a:cubicBezTo>
                  <a:pt x="602692" y="599458"/>
                  <a:pt x="603616" y="599227"/>
                  <a:pt x="604771" y="598765"/>
                </a:cubicBezTo>
                <a:lnTo>
                  <a:pt x="663215" y="699945"/>
                </a:lnTo>
                <a:cubicBezTo>
                  <a:pt x="661367" y="701331"/>
                  <a:pt x="659981" y="703641"/>
                  <a:pt x="659981" y="706182"/>
                </a:cubicBezTo>
                <a:cubicBezTo>
                  <a:pt x="659981" y="708723"/>
                  <a:pt x="661136" y="711033"/>
                  <a:pt x="663215" y="712419"/>
                </a:cubicBezTo>
                <a:lnTo>
                  <a:pt x="617938" y="790730"/>
                </a:lnTo>
                <a:lnTo>
                  <a:pt x="604771" y="813599"/>
                </a:lnTo>
                <a:cubicBezTo>
                  <a:pt x="604771" y="813599"/>
                  <a:pt x="602692" y="812906"/>
                  <a:pt x="601537" y="812906"/>
                </a:cubicBezTo>
                <a:cubicBezTo>
                  <a:pt x="597610" y="812906"/>
                  <a:pt x="594376" y="815909"/>
                  <a:pt x="593914" y="819837"/>
                </a:cubicBezTo>
                <a:lnTo>
                  <a:pt x="477025" y="819837"/>
                </a:lnTo>
                <a:cubicBezTo>
                  <a:pt x="477025" y="819837"/>
                  <a:pt x="476563" y="817757"/>
                  <a:pt x="476101" y="817064"/>
                </a:cubicBezTo>
                <a:cubicBezTo>
                  <a:pt x="474715" y="814754"/>
                  <a:pt x="472405" y="813137"/>
                  <a:pt x="469402" y="813137"/>
                </a:cubicBezTo>
                <a:cubicBezTo>
                  <a:pt x="468247" y="813137"/>
                  <a:pt x="467323" y="813368"/>
                  <a:pt x="466168" y="813830"/>
                </a:cubicBezTo>
                <a:lnTo>
                  <a:pt x="407724" y="712650"/>
                </a:lnTo>
                <a:cubicBezTo>
                  <a:pt x="409572" y="711264"/>
                  <a:pt x="410958" y="708954"/>
                  <a:pt x="410958" y="706413"/>
                </a:cubicBezTo>
                <a:cubicBezTo>
                  <a:pt x="410958" y="703872"/>
                  <a:pt x="409803" y="701562"/>
                  <a:pt x="407724" y="700176"/>
                </a:cubicBezTo>
                <a:close/>
                <a:moveTo>
                  <a:pt x="279285" y="933953"/>
                </a:moveTo>
                <a:cubicBezTo>
                  <a:pt x="278823" y="930026"/>
                  <a:pt x="275589" y="927023"/>
                  <a:pt x="271662" y="927023"/>
                </a:cubicBezTo>
                <a:cubicBezTo>
                  <a:pt x="270507" y="927023"/>
                  <a:pt x="269583" y="927254"/>
                  <a:pt x="268659" y="927716"/>
                </a:cubicBezTo>
                <a:lnTo>
                  <a:pt x="210214" y="826536"/>
                </a:lnTo>
                <a:cubicBezTo>
                  <a:pt x="212063" y="825150"/>
                  <a:pt x="213449" y="822840"/>
                  <a:pt x="213449" y="820299"/>
                </a:cubicBezTo>
                <a:cubicBezTo>
                  <a:pt x="213449" y="817757"/>
                  <a:pt x="212294" y="815447"/>
                  <a:pt x="210214" y="814061"/>
                </a:cubicBezTo>
                <a:lnTo>
                  <a:pt x="268659" y="712881"/>
                </a:lnTo>
                <a:cubicBezTo>
                  <a:pt x="268659" y="712881"/>
                  <a:pt x="270738" y="713574"/>
                  <a:pt x="271662" y="713574"/>
                </a:cubicBezTo>
                <a:lnTo>
                  <a:pt x="271662" y="713574"/>
                </a:lnTo>
                <a:cubicBezTo>
                  <a:pt x="275589" y="713574"/>
                  <a:pt x="278823" y="710571"/>
                  <a:pt x="279285" y="706644"/>
                </a:cubicBezTo>
                <a:lnTo>
                  <a:pt x="396173" y="706644"/>
                </a:lnTo>
                <a:cubicBezTo>
                  <a:pt x="396173" y="708492"/>
                  <a:pt x="397097" y="710109"/>
                  <a:pt x="398252" y="711264"/>
                </a:cubicBezTo>
                <a:cubicBezTo>
                  <a:pt x="399639" y="712650"/>
                  <a:pt x="401487" y="713574"/>
                  <a:pt x="403566" y="713574"/>
                </a:cubicBezTo>
                <a:cubicBezTo>
                  <a:pt x="404721" y="713574"/>
                  <a:pt x="405645" y="713343"/>
                  <a:pt x="406800" y="712881"/>
                </a:cubicBezTo>
                <a:lnTo>
                  <a:pt x="465244" y="814061"/>
                </a:lnTo>
                <a:cubicBezTo>
                  <a:pt x="463396" y="815447"/>
                  <a:pt x="462010" y="817757"/>
                  <a:pt x="462010" y="820299"/>
                </a:cubicBezTo>
                <a:cubicBezTo>
                  <a:pt x="462010" y="822147"/>
                  <a:pt x="462703" y="823764"/>
                  <a:pt x="463858" y="825150"/>
                </a:cubicBezTo>
                <a:cubicBezTo>
                  <a:pt x="464320" y="825612"/>
                  <a:pt x="464782" y="826074"/>
                  <a:pt x="465244" y="826536"/>
                </a:cubicBezTo>
                <a:lnTo>
                  <a:pt x="406800" y="927716"/>
                </a:lnTo>
                <a:cubicBezTo>
                  <a:pt x="406800" y="927716"/>
                  <a:pt x="404721" y="927023"/>
                  <a:pt x="403566" y="927023"/>
                </a:cubicBezTo>
                <a:cubicBezTo>
                  <a:pt x="399639" y="927023"/>
                  <a:pt x="396404" y="930026"/>
                  <a:pt x="395942" y="933953"/>
                </a:cubicBezTo>
                <a:lnTo>
                  <a:pt x="279054" y="933953"/>
                </a:lnTo>
                <a:close/>
                <a:moveTo>
                  <a:pt x="477256" y="1048300"/>
                </a:moveTo>
                <a:cubicBezTo>
                  <a:pt x="476794" y="1044373"/>
                  <a:pt x="473560" y="1041370"/>
                  <a:pt x="469633" y="1041370"/>
                </a:cubicBezTo>
                <a:cubicBezTo>
                  <a:pt x="468478" y="1041370"/>
                  <a:pt x="467554" y="1041601"/>
                  <a:pt x="466399" y="1042063"/>
                </a:cubicBezTo>
                <a:lnTo>
                  <a:pt x="407955" y="940883"/>
                </a:lnTo>
                <a:cubicBezTo>
                  <a:pt x="409803" y="939497"/>
                  <a:pt x="411189" y="937187"/>
                  <a:pt x="411189" y="934646"/>
                </a:cubicBezTo>
                <a:lnTo>
                  <a:pt x="411189" y="934646"/>
                </a:lnTo>
                <a:cubicBezTo>
                  <a:pt x="411189" y="932105"/>
                  <a:pt x="410034" y="929795"/>
                  <a:pt x="407955" y="928409"/>
                </a:cubicBezTo>
                <a:lnTo>
                  <a:pt x="466399" y="827229"/>
                </a:lnTo>
                <a:cubicBezTo>
                  <a:pt x="466399" y="827229"/>
                  <a:pt x="468478" y="827922"/>
                  <a:pt x="469633" y="827922"/>
                </a:cubicBezTo>
                <a:cubicBezTo>
                  <a:pt x="473560" y="827922"/>
                  <a:pt x="476794" y="824919"/>
                  <a:pt x="477256" y="820992"/>
                </a:cubicBezTo>
                <a:lnTo>
                  <a:pt x="594145" y="820992"/>
                </a:lnTo>
                <a:cubicBezTo>
                  <a:pt x="594607" y="824919"/>
                  <a:pt x="597841" y="827922"/>
                  <a:pt x="601768" y="827922"/>
                </a:cubicBezTo>
                <a:cubicBezTo>
                  <a:pt x="602923" y="827922"/>
                  <a:pt x="603847" y="827691"/>
                  <a:pt x="605002" y="827229"/>
                </a:cubicBezTo>
                <a:lnTo>
                  <a:pt x="657440" y="918014"/>
                </a:lnTo>
                <a:cubicBezTo>
                  <a:pt x="652127" y="921479"/>
                  <a:pt x="648431" y="927485"/>
                  <a:pt x="648431" y="934415"/>
                </a:cubicBezTo>
                <a:cubicBezTo>
                  <a:pt x="648431" y="941345"/>
                  <a:pt x="652127" y="947351"/>
                  <a:pt x="657440" y="950816"/>
                </a:cubicBezTo>
                <a:lnTo>
                  <a:pt x="604771" y="1041832"/>
                </a:lnTo>
                <a:cubicBezTo>
                  <a:pt x="604771" y="1041832"/>
                  <a:pt x="602692" y="1041139"/>
                  <a:pt x="601537" y="1041139"/>
                </a:cubicBezTo>
                <a:lnTo>
                  <a:pt x="601537" y="1041139"/>
                </a:lnTo>
                <a:cubicBezTo>
                  <a:pt x="597610" y="1041139"/>
                  <a:pt x="594376" y="1044142"/>
                  <a:pt x="593914" y="1048069"/>
                </a:cubicBezTo>
                <a:lnTo>
                  <a:pt x="477025" y="1048069"/>
                </a:lnTo>
                <a:close/>
                <a:moveTo>
                  <a:pt x="606157" y="1042987"/>
                </a:moveTo>
                <a:lnTo>
                  <a:pt x="658826" y="951971"/>
                </a:lnTo>
                <a:cubicBezTo>
                  <a:pt x="661598" y="953357"/>
                  <a:pt x="664601" y="954281"/>
                  <a:pt x="667835" y="954281"/>
                </a:cubicBezTo>
                <a:cubicBezTo>
                  <a:pt x="678230" y="954281"/>
                  <a:pt x="686778" y="945965"/>
                  <a:pt x="687240" y="935801"/>
                </a:cubicBezTo>
                <a:lnTo>
                  <a:pt x="792116" y="935801"/>
                </a:lnTo>
                <a:cubicBezTo>
                  <a:pt x="792116" y="935801"/>
                  <a:pt x="792578" y="937880"/>
                  <a:pt x="793040" y="938573"/>
                </a:cubicBezTo>
                <a:cubicBezTo>
                  <a:pt x="794426" y="940883"/>
                  <a:pt x="796736" y="942500"/>
                  <a:pt x="799739" y="942500"/>
                </a:cubicBezTo>
                <a:cubicBezTo>
                  <a:pt x="800894" y="942500"/>
                  <a:pt x="801818" y="942269"/>
                  <a:pt x="802742" y="941807"/>
                </a:cubicBezTo>
                <a:lnTo>
                  <a:pt x="861186" y="1042987"/>
                </a:lnTo>
                <a:cubicBezTo>
                  <a:pt x="861186" y="1042987"/>
                  <a:pt x="859107" y="1044835"/>
                  <a:pt x="858645" y="1046221"/>
                </a:cubicBezTo>
                <a:cubicBezTo>
                  <a:pt x="858183" y="1047145"/>
                  <a:pt x="857952" y="1048069"/>
                  <a:pt x="857952" y="1049224"/>
                </a:cubicBezTo>
                <a:cubicBezTo>
                  <a:pt x="857952" y="1051766"/>
                  <a:pt x="859107" y="1054076"/>
                  <a:pt x="861186" y="1055462"/>
                </a:cubicBezTo>
                <a:lnTo>
                  <a:pt x="802742" y="1156642"/>
                </a:lnTo>
                <a:cubicBezTo>
                  <a:pt x="802742" y="1156642"/>
                  <a:pt x="802742" y="1156642"/>
                  <a:pt x="802742" y="1156642"/>
                </a:cubicBezTo>
                <a:cubicBezTo>
                  <a:pt x="801818" y="1156180"/>
                  <a:pt x="800894" y="1155949"/>
                  <a:pt x="799739" y="1155949"/>
                </a:cubicBezTo>
                <a:cubicBezTo>
                  <a:pt x="796505" y="1155949"/>
                  <a:pt x="793964" y="1157797"/>
                  <a:pt x="792809" y="1160569"/>
                </a:cubicBezTo>
                <a:cubicBezTo>
                  <a:pt x="792578" y="1161262"/>
                  <a:pt x="792347" y="1161955"/>
                  <a:pt x="792347" y="1162648"/>
                </a:cubicBezTo>
                <a:lnTo>
                  <a:pt x="675689" y="1162648"/>
                </a:lnTo>
                <a:cubicBezTo>
                  <a:pt x="675227" y="1158721"/>
                  <a:pt x="671993" y="1155718"/>
                  <a:pt x="668066" y="1155718"/>
                </a:cubicBezTo>
                <a:cubicBezTo>
                  <a:pt x="666911" y="1155718"/>
                  <a:pt x="665756" y="1155949"/>
                  <a:pt x="664832" y="1156411"/>
                </a:cubicBezTo>
                <a:lnTo>
                  <a:pt x="606388" y="1055231"/>
                </a:lnTo>
                <a:cubicBezTo>
                  <a:pt x="608236" y="1053845"/>
                  <a:pt x="609622" y="1051535"/>
                  <a:pt x="609622" y="1048993"/>
                </a:cubicBezTo>
                <a:cubicBezTo>
                  <a:pt x="609622" y="1046452"/>
                  <a:pt x="608467" y="1044142"/>
                  <a:pt x="606388" y="1042756"/>
                </a:cubicBezTo>
                <a:close/>
                <a:moveTo>
                  <a:pt x="408186" y="1157104"/>
                </a:moveTo>
                <a:lnTo>
                  <a:pt x="466630" y="1055924"/>
                </a:lnTo>
                <a:cubicBezTo>
                  <a:pt x="466630" y="1055924"/>
                  <a:pt x="468709" y="1056617"/>
                  <a:pt x="469864" y="1056617"/>
                </a:cubicBezTo>
                <a:cubicBezTo>
                  <a:pt x="473791" y="1056617"/>
                  <a:pt x="477025" y="1053614"/>
                  <a:pt x="477487" y="1049686"/>
                </a:cubicBezTo>
                <a:lnTo>
                  <a:pt x="594376" y="1049686"/>
                </a:lnTo>
                <a:cubicBezTo>
                  <a:pt x="594376" y="1051535"/>
                  <a:pt x="595300" y="1053152"/>
                  <a:pt x="596455" y="1054307"/>
                </a:cubicBezTo>
                <a:cubicBezTo>
                  <a:pt x="597841" y="1055693"/>
                  <a:pt x="599689" y="1056617"/>
                  <a:pt x="601768" y="1056617"/>
                </a:cubicBezTo>
                <a:cubicBezTo>
                  <a:pt x="602923" y="1056617"/>
                  <a:pt x="603847" y="1056386"/>
                  <a:pt x="605002" y="1055924"/>
                </a:cubicBezTo>
                <a:lnTo>
                  <a:pt x="663446" y="1157104"/>
                </a:lnTo>
                <a:cubicBezTo>
                  <a:pt x="661598" y="1158490"/>
                  <a:pt x="660212" y="1160800"/>
                  <a:pt x="660212" y="1163341"/>
                </a:cubicBezTo>
                <a:cubicBezTo>
                  <a:pt x="660212" y="1165189"/>
                  <a:pt x="660905" y="1166806"/>
                  <a:pt x="662060" y="1168192"/>
                </a:cubicBezTo>
                <a:cubicBezTo>
                  <a:pt x="662522" y="1168654"/>
                  <a:pt x="662984" y="1169116"/>
                  <a:pt x="663446" y="1169578"/>
                </a:cubicBezTo>
                <a:lnTo>
                  <a:pt x="605002" y="1270758"/>
                </a:lnTo>
                <a:cubicBezTo>
                  <a:pt x="605002" y="1270758"/>
                  <a:pt x="602923" y="1270065"/>
                  <a:pt x="601999" y="1270065"/>
                </a:cubicBezTo>
                <a:cubicBezTo>
                  <a:pt x="600382" y="1270065"/>
                  <a:pt x="598996" y="1270527"/>
                  <a:pt x="597841" y="1271451"/>
                </a:cubicBezTo>
                <a:cubicBezTo>
                  <a:pt x="595993" y="1272606"/>
                  <a:pt x="594607" y="1274685"/>
                  <a:pt x="594376" y="1276995"/>
                </a:cubicBezTo>
                <a:lnTo>
                  <a:pt x="477718" y="1276995"/>
                </a:lnTo>
                <a:cubicBezTo>
                  <a:pt x="477718" y="1275147"/>
                  <a:pt x="476794" y="1273530"/>
                  <a:pt x="475639" y="1272375"/>
                </a:cubicBezTo>
                <a:cubicBezTo>
                  <a:pt x="474253" y="1270989"/>
                  <a:pt x="472405" y="1270065"/>
                  <a:pt x="470326" y="1270065"/>
                </a:cubicBezTo>
                <a:cubicBezTo>
                  <a:pt x="469171" y="1270065"/>
                  <a:pt x="468247" y="1270296"/>
                  <a:pt x="467092" y="1270758"/>
                </a:cubicBezTo>
                <a:lnTo>
                  <a:pt x="408648" y="1169578"/>
                </a:lnTo>
                <a:cubicBezTo>
                  <a:pt x="410496" y="1168192"/>
                  <a:pt x="411882" y="1165882"/>
                  <a:pt x="411882" y="1163341"/>
                </a:cubicBezTo>
                <a:cubicBezTo>
                  <a:pt x="411882" y="1160800"/>
                  <a:pt x="410727" y="1158490"/>
                  <a:pt x="408648" y="1157104"/>
                </a:cubicBezTo>
                <a:close/>
                <a:moveTo>
                  <a:pt x="268659" y="1170271"/>
                </a:moveTo>
                <a:cubicBezTo>
                  <a:pt x="268659" y="1170271"/>
                  <a:pt x="270738" y="1170964"/>
                  <a:pt x="271893" y="1170964"/>
                </a:cubicBezTo>
                <a:cubicBezTo>
                  <a:pt x="275820" y="1170964"/>
                  <a:pt x="279054" y="1167961"/>
                  <a:pt x="279516" y="1164034"/>
                </a:cubicBezTo>
                <a:lnTo>
                  <a:pt x="396173" y="1164034"/>
                </a:lnTo>
                <a:cubicBezTo>
                  <a:pt x="396635" y="1167961"/>
                  <a:pt x="399870" y="1170964"/>
                  <a:pt x="403797" y="1170964"/>
                </a:cubicBezTo>
                <a:cubicBezTo>
                  <a:pt x="404952" y="1170964"/>
                  <a:pt x="405876" y="1170733"/>
                  <a:pt x="407031" y="1170271"/>
                </a:cubicBezTo>
                <a:lnTo>
                  <a:pt x="465475" y="1271451"/>
                </a:lnTo>
                <a:cubicBezTo>
                  <a:pt x="463627" y="1272837"/>
                  <a:pt x="462241" y="1275147"/>
                  <a:pt x="462241" y="1277688"/>
                </a:cubicBezTo>
                <a:cubicBezTo>
                  <a:pt x="462241" y="1280229"/>
                  <a:pt x="463396" y="1282539"/>
                  <a:pt x="465475" y="1283925"/>
                </a:cubicBezTo>
                <a:lnTo>
                  <a:pt x="407031" y="1385106"/>
                </a:lnTo>
                <a:cubicBezTo>
                  <a:pt x="407031" y="1385106"/>
                  <a:pt x="404952" y="1384413"/>
                  <a:pt x="403797" y="1384413"/>
                </a:cubicBezTo>
                <a:cubicBezTo>
                  <a:pt x="399870" y="1384413"/>
                  <a:pt x="396635" y="1387416"/>
                  <a:pt x="396173" y="1391343"/>
                </a:cubicBezTo>
                <a:lnTo>
                  <a:pt x="279285" y="1391343"/>
                </a:lnTo>
                <a:cubicBezTo>
                  <a:pt x="278823" y="1387416"/>
                  <a:pt x="275589" y="1384413"/>
                  <a:pt x="271662" y="1384413"/>
                </a:cubicBezTo>
                <a:lnTo>
                  <a:pt x="271662" y="1384413"/>
                </a:lnTo>
                <a:cubicBezTo>
                  <a:pt x="271662" y="1384413"/>
                  <a:pt x="269583" y="1384644"/>
                  <a:pt x="268428" y="1385106"/>
                </a:cubicBezTo>
                <a:lnTo>
                  <a:pt x="215990" y="1294321"/>
                </a:lnTo>
                <a:cubicBezTo>
                  <a:pt x="221534" y="1290856"/>
                  <a:pt x="225230" y="1284849"/>
                  <a:pt x="225230" y="1277919"/>
                </a:cubicBezTo>
                <a:cubicBezTo>
                  <a:pt x="225230" y="1270989"/>
                  <a:pt x="221534" y="1264983"/>
                  <a:pt x="215990" y="1261518"/>
                </a:cubicBezTo>
                <a:lnTo>
                  <a:pt x="268428" y="1170733"/>
                </a:lnTo>
                <a:close/>
                <a:moveTo>
                  <a:pt x="81314" y="1505459"/>
                </a:moveTo>
                <a:cubicBezTo>
                  <a:pt x="80852" y="1501532"/>
                  <a:pt x="77618" y="1498529"/>
                  <a:pt x="73691" y="1498529"/>
                </a:cubicBezTo>
                <a:cubicBezTo>
                  <a:pt x="72536" y="1498529"/>
                  <a:pt x="71612" y="1498760"/>
                  <a:pt x="70688" y="1499222"/>
                </a:cubicBezTo>
                <a:lnTo>
                  <a:pt x="12243" y="1398042"/>
                </a:lnTo>
                <a:cubicBezTo>
                  <a:pt x="14091" y="1396656"/>
                  <a:pt x="15477" y="1394346"/>
                  <a:pt x="15477" y="1391805"/>
                </a:cubicBezTo>
                <a:cubicBezTo>
                  <a:pt x="15477" y="1389264"/>
                  <a:pt x="14322" y="1386954"/>
                  <a:pt x="12243" y="1385568"/>
                </a:cubicBezTo>
                <a:lnTo>
                  <a:pt x="70688" y="1284387"/>
                </a:lnTo>
                <a:cubicBezTo>
                  <a:pt x="70688" y="1284387"/>
                  <a:pt x="72767" y="1285080"/>
                  <a:pt x="73691" y="1285080"/>
                </a:cubicBezTo>
                <a:cubicBezTo>
                  <a:pt x="77618" y="1285080"/>
                  <a:pt x="80852" y="1282077"/>
                  <a:pt x="81314" y="1278150"/>
                </a:cubicBezTo>
                <a:lnTo>
                  <a:pt x="186421" y="1278150"/>
                </a:lnTo>
                <a:cubicBezTo>
                  <a:pt x="186883" y="1288546"/>
                  <a:pt x="195430" y="1296862"/>
                  <a:pt x="205825" y="1296862"/>
                </a:cubicBezTo>
                <a:cubicBezTo>
                  <a:pt x="209059" y="1296862"/>
                  <a:pt x="212063" y="1296169"/>
                  <a:pt x="214835" y="1294783"/>
                </a:cubicBezTo>
                <a:lnTo>
                  <a:pt x="267273" y="1385568"/>
                </a:lnTo>
                <a:cubicBezTo>
                  <a:pt x="265656" y="1386723"/>
                  <a:pt x="264270" y="1388802"/>
                  <a:pt x="264039" y="1390881"/>
                </a:cubicBezTo>
                <a:cubicBezTo>
                  <a:pt x="264039" y="1391112"/>
                  <a:pt x="264039" y="1391343"/>
                  <a:pt x="264039" y="1391574"/>
                </a:cubicBezTo>
                <a:cubicBezTo>
                  <a:pt x="264039" y="1394115"/>
                  <a:pt x="265194" y="1396425"/>
                  <a:pt x="267273" y="1397811"/>
                </a:cubicBezTo>
                <a:lnTo>
                  <a:pt x="208828" y="1498991"/>
                </a:lnTo>
                <a:cubicBezTo>
                  <a:pt x="208828" y="1498991"/>
                  <a:pt x="206749" y="1498298"/>
                  <a:pt x="205594" y="1498298"/>
                </a:cubicBezTo>
                <a:cubicBezTo>
                  <a:pt x="201667" y="1498298"/>
                  <a:pt x="198433" y="1501301"/>
                  <a:pt x="197971" y="1505228"/>
                </a:cubicBezTo>
                <a:lnTo>
                  <a:pt x="81314" y="1505228"/>
                </a:lnTo>
                <a:close/>
                <a:moveTo>
                  <a:pt x="271662" y="1612876"/>
                </a:moveTo>
                <a:cubicBezTo>
                  <a:pt x="271662" y="1612876"/>
                  <a:pt x="269583" y="1613108"/>
                  <a:pt x="268428" y="1613569"/>
                </a:cubicBezTo>
                <a:lnTo>
                  <a:pt x="209983" y="1512389"/>
                </a:lnTo>
                <a:cubicBezTo>
                  <a:pt x="211832" y="1511003"/>
                  <a:pt x="213218" y="1508693"/>
                  <a:pt x="213218" y="1506152"/>
                </a:cubicBezTo>
                <a:lnTo>
                  <a:pt x="213218" y="1506152"/>
                </a:lnTo>
                <a:cubicBezTo>
                  <a:pt x="213218" y="1503611"/>
                  <a:pt x="212063" y="1501301"/>
                  <a:pt x="209983" y="1499915"/>
                </a:cubicBezTo>
                <a:lnTo>
                  <a:pt x="268428" y="1398735"/>
                </a:lnTo>
                <a:cubicBezTo>
                  <a:pt x="268428" y="1398735"/>
                  <a:pt x="270507" y="1399428"/>
                  <a:pt x="271662" y="1399428"/>
                </a:cubicBezTo>
                <a:cubicBezTo>
                  <a:pt x="275589" y="1399428"/>
                  <a:pt x="278823" y="1396425"/>
                  <a:pt x="279285" y="1392498"/>
                </a:cubicBezTo>
                <a:lnTo>
                  <a:pt x="279285" y="1392498"/>
                </a:lnTo>
                <a:cubicBezTo>
                  <a:pt x="279285" y="1392498"/>
                  <a:pt x="396173" y="1392498"/>
                  <a:pt x="396173" y="1392498"/>
                </a:cubicBezTo>
                <a:cubicBezTo>
                  <a:pt x="396173" y="1394346"/>
                  <a:pt x="397097" y="1395963"/>
                  <a:pt x="398252" y="1397118"/>
                </a:cubicBezTo>
                <a:cubicBezTo>
                  <a:pt x="399639" y="1398504"/>
                  <a:pt x="401487" y="1399428"/>
                  <a:pt x="403566" y="1399428"/>
                </a:cubicBezTo>
                <a:cubicBezTo>
                  <a:pt x="404721" y="1399428"/>
                  <a:pt x="405645" y="1399197"/>
                  <a:pt x="406800" y="1398735"/>
                </a:cubicBezTo>
                <a:lnTo>
                  <a:pt x="465244" y="1499915"/>
                </a:lnTo>
                <a:cubicBezTo>
                  <a:pt x="463396" y="1501301"/>
                  <a:pt x="462010" y="1503611"/>
                  <a:pt x="462010" y="1506152"/>
                </a:cubicBezTo>
                <a:cubicBezTo>
                  <a:pt x="462010" y="1508000"/>
                  <a:pt x="462703" y="1509617"/>
                  <a:pt x="463858" y="1511003"/>
                </a:cubicBezTo>
                <a:cubicBezTo>
                  <a:pt x="464320" y="1511465"/>
                  <a:pt x="464782" y="1511927"/>
                  <a:pt x="465244" y="1512389"/>
                </a:cubicBezTo>
                <a:lnTo>
                  <a:pt x="412806" y="1603174"/>
                </a:lnTo>
                <a:cubicBezTo>
                  <a:pt x="410034" y="1601788"/>
                  <a:pt x="407031" y="1600864"/>
                  <a:pt x="403566" y="1600864"/>
                </a:cubicBezTo>
                <a:cubicBezTo>
                  <a:pt x="392939" y="1600864"/>
                  <a:pt x="384392" y="1609180"/>
                  <a:pt x="384161" y="1619807"/>
                </a:cubicBezTo>
                <a:lnTo>
                  <a:pt x="279285" y="1619807"/>
                </a:lnTo>
                <a:cubicBezTo>
                  <a:pt x="278823" y="1615879"/>
                  <a:pt x="275589" y="1612876"/>
                  <a:pt x="271662" y="1612876"/>
                </a:cubicBezTo>
                <a:close/>
                <a:moveTo>
                  <a:pt x="477256" y="1733923"/>
                </a:moveTo>
                <a:cubicBezTo>
                  <a:pt x="476794" y="1729996"/>
                  <a:pt x="473560" y="1726993"/>
                  <a:pt x="469633" y="1726993"/>
                </a:cubicBezTo>
                <a:cubicBezTo>
                  <a:pt x="468478" y="1726993"/>
                  <a:pt x="467554" y="1727224"/>
                  <a:pt x="466399" y="1727686"/>
                </a:cubicBezTo>
                <a:lnTo>
                  <a:pt x="413961" y="1636670"/>
                </a:lnTo>
                <a:cubicBezTo>
                  <a:pt x="419505" y="1633205"/>
                  <a:pt x="423201" y="1627199"/>
                  <a:pt x="423201" y="1620038"/>
                </a:cubicBezTo>
                <a:cubicBezTo>
                  <a:pt x="423201" y="1612876"/>
                  <a:pt x="419505" y="1607101"/>
                  <a:pt x="414192" y="1603636"/>
                </a:cubicBezTo>
                <a:lnTo>
                  <a:pt x="466630" y="1512851"/>
                </a:lnTo>
                <a:cubicBezTo>
                  <a:pt x="466630" y="1512851"/>
                  <a:pt x="468709" y="1513544"/>
                  <a:pt x="469864" y="1513544"/>
                </a:cubicBezTo>
                <a:cubicBezTo>
                  <a:pt x="473791" y="1513544"/>
                  <a:pt x="477025" y="1510541"/>
                  <a:pt x="477487" y="1506614"/>
                </a:cubicBezTo>
                <a:lnTo>
                  <a:pt x="594376" y="1506614"/>
                </a:lnTo>
                <a:cubicBezTo>
                  <a:pt x="594838" y="1510541"/>
                  <a:pt x="598072" y="1513544"/>
                  <a:pt x="601999" y="1513544"/>
                </a:cubicBezTo>
                <a:cubicBezTo>
                  <a:pt x="603154" y="1513544"/>
                  <a:pt x="604078" y="1513313"/>
                  <a:pt x="605233" y="1512851"/>
                </a:cubicBezTo>
                <a:lnTo>
                  <a:pt x="663677" y="1614031"/>
                </a:lnTo>
                <a:cubicBezTo>
                  <a:pt x="661829" y="1615418"/>
                  <a:pt x="660443" y="1617728"/>
                  <a:pt x="660443" y="1620269"/>
                </a:cubicBezTo>
                <a:cubicBezTo>
                  <a:pt x="660443" y="1622579"/>
                  <a:pt x="661598" y="1624658"/>
                  <a:pt x="663215" y="1626044"/>
                </a:cubicBezTo>
                <a:cubicBezTo>
                  <a:pt x="663215" y="1626044"/>
                  <a:pt x="663446" y="1626044"/>
                  <a:pt x="663677" y="1626275"/>
                </a:cubicBezTo>
                <a:lnTo>
                  <a:pt x="605233" y="1727455"/>
                </a:lnTo>
                <a:cubicBezTo>
                  <a:pt x="605233" y="1727455"/>
                  <a:pt x="603154" y="1726762"/>
                  <a:pt x="601999" y="1726762"/>
                </a:cubicBezTo>
                <a:cubicBezTo>
                  <a:pt x="598072" y="1726762"/>
                  <a:pt x="594838" y="1729765"/>
                  <a:pt x="594376" y="1733692"/>
                </a:cubicBezTo>
                <a:lnTo>
                  <a:pt x="477487" y="1733692"/>
                </a:lnTo>
                <a:close/>
                <a:moveTo>
                  <a:pt x="606157" y="1728610"/>
                </a:moveTo>
                <a:lnTo>
                  <a:pt x="664601" y="1627430"/>
                </a:lnTo>
                <a:cubicBezTo>
                  <a:pt x="664601" y="1627430"/>
                  <a:pt x="666680" y="1628123"/>
                  <a:pt x="667604" y="1628123"/>
                </a:cubicBezTo>
                <a:cubicBezTo>
                  <a:pt x="671531" y="1628123"/>
                  <a:pt x="674765" y="1625120"/>
                  <a:pt x="675227" y="1621193"/>
                </a:cubicBezTo>
                <a:lnTo>
                  <a:pt x="792116" y="1621193"/>
                </a:lnTo>
                <a:cubicBezTo>
                  <a:pt x="792116" y="1621193"/>
                  <a:pt x="792347" y="1622810"/>
                  <a:pt x="792578" y="1623272"/>
                </a:cubicBezTo>
                <a:cubicBezTo>
                  <a:pt x="792578" y="1623503"/>
                  <a:pt x="792578" y="1623734"/>
                  <a:pt x="792809" y="1623965"/>
                </a:cubicBezTo>
                <a:cubicBezTo>
                  <a:pt x="794195" y="1626275"/>
                  <a:pt x="796505" y="1627892"/>
                  <a:pt x="799508" y="1627892"/>
                </a:cubicBezTo>
                <a:cubicBezTo>
                  <a:pt x="800663" y="1627892"/>
                  <a:pt x="801587" y="1627661"/>
                  <a:pt x="802511" y="1627199"/>
                </a:cubicBezTo>
                <a:lnTo>
                  <a:pt x="855180" y="1718446"/>
                </a:lnTo>
                <a:cubicBezTo>
                  <a:pt x="850098" y="1721911"/>
                  <a:pt x="846633" y="1727917"/>
                  <a:pt x="846633" y="1734616"/>
                </a:cubicBezTo>
                <a:cubicBezTo>
                  <a:pt x="846633" y="1741315"/>
                  <a:pt x="850098" y="1747090"/>
                  <a:pt x="855180" y="1750786"/>
                </a:cubicBezTo>
                <a:lnTo>
                  <a:pt x="802511" y="1842033"/>
                </a:lnTo>
                <a:cubicBezTo>
                  <a:pt x="802511" y="1842033"/>
                  <a:pt x="800432" y="1841340"/>
                  <a:pt x="799508" y="1841340"/>
                </a:cubicBezTo>
                <a:cubicBezTo>
                  <a:pt x="795581" y="1841340"/>
                  <a:pt x="792347" y="1844343"/>
                  <a:pt x="791885" y="1848271"/>
                </a:cubicBezTo>
                <a:lnTo>
                  <a:pt x="674996" y="1848271"/>
                </a:lnTo>
                <a:cubicBezTo>
                  <a:pt x="674996" y="1848271"/>
                  <a:pt x="674534" y="1846191"/>
                  <a:pt x="674072" y="1845498"/>
                </a:cubicBezTo>
                <a:cubicBezTo>
                  <a:pt x="672686" y="1843188"/>
                  <a:pt x="670376" y="1841571"/>
                  <a:pt x="667373" y="1841571"/>
                </a:cubicBezTo>
                <a:cubicBezTo>
                  <a:pt x="666218" y="1841571"/>
                  <a:pt x="665294" y="1841802"/>
                  <a:pt x="664139" y="1842264"/>
                </a:cubicBezTo>
                <a:lnTo>
                  <a:pt x="605695" y="1741084"/>
                </a:lnTo>
                <a:cubicBezTo>
                  <a:pt x="607543" y="1739698"/>
                  <a:pt x="608929" y="1737388"/>
                  <a:pt x="608929" y="1734847"/>
                </a:cubicBezTo>
                <a:cubicBezTo>
                  <a:pt x="608929" y="1732306"/>
                  <a:pt x="607774" y="1729996"/>
                  <a:pt x="605695" y="1728610"/>
                </a:cubicBezTo>
                <a:close/>
                <a:moveTo>
                  <a:pt x="661829" y="1853815"/>
                </a:moveTo>
                <a:cubicBezTo>
                  <a:pt x="661829" y="1853815"/>
                  <a:pt x="662753" y="1854739"/>
                  <a:pt x="663215" y="1855201"/>
                </a:cubicBezTo>
                <a:lnTo>
                  <a:pt x="604771" y="1956381"/>
                </a:lnTo>
                <a:cubicBezTo>
                  <a:pt x="604771" y="1956381"/>
                  <a:pt x="602692" y="1955688"/>
                  <a:pt x="601537" y="1955688"/>
                </a:cubicBezTo>
                <a:cubicBezTo>
                  <a:pt x="597610" y="1955688"/>
                  <a:pt x="594376" y="1958691"/>
                  <a:pt x="593914" y="1962618"/>
                </a:cubicBezTo>
                <a:lnTo>
                  <a:pt x="489499" y="1962618"/>
                </a:lnTo>
                <a:cubicBezTo>
                  <a:pt x="489037" y="1952454"/>
                  <a:pt x="480490" y="1944137"/>
                  <a:pt x="470095" y="1944137"/>
                </a:cubicBezTo>
                <a:cubicBezTo>
                  <a:pt x="466630" y="1944137"/>
                  <a:pt x="463627" y="1945062"/>
                  <a:pt x="460855" y="1946448"/>
                </a:cubicBezTo>
                <a:lnTo>
                  <a:pt x="408186" y="1855201"/>
                </a:lnTo>
                <a:cubicBezTo>
                  <a:pt x="410034" y="1853815"/>
                  <a:pt x="411420" y="1851505"/>
                  <a:pt x="411420" y="1848964"/>
                </a:cubicBezTo>
                <a:cubicBezTo>
                  <a:pt x="411420" y="1846422"/>
                  <a:pt x="410265" y="1844112"/>
                  <a:pt x="408186" y="1842726"/>
                </a:cubicBezTo>
                <a:lnTo>
                  <a:pt x="466630" y="1741546"/>
                </a:lnTo>
                <a:cubicBezTo>
                  <a:pt x="466630" y="1741546"/>
                  <a:pt x="468709" y="1742239"/>
                  <a:pt x="469864" y="1742239"/>
                </a:cubicBezTo>
                <a:cubicBezTo>
                  <a:pt x="473791" y="1742239"/>
                  <a:pt x="477025" y="1739236"/>
                  <a:pt x="477487" y="1735309"/>
                </a:cubicBezTo>
                <a:lnTo>
                  <a:pt x="594376" y="1735309"/>
                </a:lnTo>
                <a:cubicBezTo>
                  <a:pt x="594376" y="1737157"/>
                  <a:pt x="595300" y="1738774"/>
                  <a:pt x="596455" y="1739929"/>
                </a:cubicBezTo>
                <a:cubicBezTo>
                  <a:pt x="597841" y="1741315"/>
                  <a:pt x="599689" y="1742239"/>
                  <a:pt x="601768" y="1742239"/>
                </a:cubicBezTo>
                <a:cubicBezTo>
                  <a:pt x="602923" y="1742239"/>
                  <a:pt x="603847" y="1742008"/>
                  <a:pt x="605002" y="1741546"/>
                </a:cubicBezTo>
                <a:lnTo>
                  <a:pt x="663446" y="1842726"/>
                </a:lnTo>
                <a:cubicBezTo>
                  <a:pt x="661598" y="1844112"/>
                  <a:pt x="660212" y="1846422"/>
                  <a:pt x="660212" y="1848964"/>
                </a:cubicBezTo>
                <a:cubicBezTo>
                  <a:pt x="660212" y="1850811"/>
                  <a:pt x="660905" y="1852429"/>
                  <a:pt x="662060" y="1853815"/>
                </a:cubicBezTo>
                <a:close/>
                <a:moveTo>
                  <a:pt x="1386030" y="2192699"/>
                </a:moveTo>
                <a:cubicBezTo>
                  <a:pt x="1386492" y="2196626"/>
                  <a:pt x="1389726" y="2199629"/>
                  <a:pt x="1393653" y="2199629"/>
                </a:cubicBezTo>
                <a:cubicBezTo>
                  <a:pt x="1394808" y="2199629"/>
                  <a:pt x="1395732" y="2199398"/>
                  <a:pt x="1396887" y="2198936"/>
                </a:cubicBezTo>
                <a:lnTo>
                  <a:pt x="1455331" y="2300116"/>
                </a:lnTo>
                <a:cubicBezTo>
                  <a:pt x="1453483" y="2301502"/>
                  <a:pt x="1452097" y="2303812"/>
                  <a:pt x="1452097" y="2306353"/>
                </a:cubicBezTo>
                <a:cubicBezTo>
                  <a:pt x="1452097" y="2308894"/>
                  <a:pt x="1453252" y="2311204"/>
                  <a:pt x="1455331" y="2312591"/>
                </a:cubicBezTo>
                <a:lnTo>
                  <a:pt x="1396887" y="2413771"/>
                </a:lnTo>
                <a:cubicBezTo>
                  <a:pt x="1396887" y="2413771"/>
                  <a:pt x="1394808" y="2413078"/>
                  <a:pt x="1393653" y="2413078"/>
                </a:cubicBezTo>
                <a:cubicBezTo>
                  <a:pt x="1389726" y="2413078"/>
                  <a:pt x="1386492" y="2416081"/>
                  <a:pt x="1386030" y="2420008"/>
                </a:cubicBezTo>
                <a:lnTo>
                  <a:pt x="1281384" y="2420008"/>
                </a:lnTo>
                <a:cubicBezTo>
                  <a:pt x="1280460" y="2410075"/>
                  <a:pt x="1272144" y="2402220"/>
                  <a:pt x="1261980" y="2402220"/>
                </a:cubicBezTo>
                <a:cubicBezTo>
                  <a:pt x="1258746" y="2402220"/>
                  <a:pt x="1255743" y="2402913"/>
                  <a:pt x="1252971" y="2404530"/>
                </a:cubicBezTo>
                <a:lnTo>
                  <a:pt x="1200071" y="2312821"/>
                </a:lnTo>
                <a:cubicBezTo>
                  <a:pt x="1201919" y="2311435"/>
                  <a:pt x="1203305" y="2309125"/>
                  <a:pt x="1203305" y="2306584"/>
                </a:cubicBezTo>
                <a:cubicBezTo>
                  <a:pt x="1203305" y="2304043"/>
                  <a:pt x="1202150" y="2301733"/>
                  <a:pt x="1200071" y="2300347"/>
                </a:cubicBezTo>
                <a:lnTo>
                  <a:pt x="1258515" y="2199167"/>
                </a:lnTo>
                <a:cubicBezTo>
                  <a:pt x="1258515" y="2199167"/>
                  <a:pt x="1260594" y="2199860"/>
                  <a:pt x="1261749" y="2199860"/>
                </a:cubicBezTo>
                <a:cubicBezTo>
                  <a:pt x="1265676" y="2199860"/>
                  <a:pt x="1268910" y="2196857"/>
                  <a:pt x="1269372" y="2192930"/>
                </a:cubicBezTo>
                <a:lnTo>
                  <a:pt x="1386261" y="2192930"/>
                </a:lnTo>
                <a:close/>
                <a:moveTo>
                  <a:pt x="1255743" y="2196857"/>
                </a:moveTo>
                <a:cubicBezTo>
                  <a:pt x="1255743" y="2196857"/>
                  <a:pt x="1256667" y="2197781"/>
                  <a:pt x="1257129" y="2198243"/>
                </a:cubicBezTo>
                <a:lnTo>
                  <a:pt x="1198685" y="2299423"/>
                </a:lnTo>
                <a:cubicBezTo>
                  <a:pt x="1198685" y="2299423"/>
                  <a:pt x="1196606" y="2298730"/>
                  <a:pt x="1195682" y="2298730"/>
                </a:cubicBezTo>
                <a:cubicBezTo>
                  <a:pt x="1191754" y="2298730"/>
                  <a:pt x="1188520" y="2301733"/>
                  <a:pt x="1188058" y="2305660"/>
                </a:cubicBezTo>
                <a:lnTo>
                  <a:pt x="1071170" y="2305660"/>
                </a:lnTo>
                <a:cubicBezTo>
                  <a:pt x="1070708" y="2301733"/>
                  <a:pt x="1067474" y="2298730"/>
                  <a:pt x="1063547" y="2298730"/>
                </a:cubicBezTo>
                <a:cubicBezTo>
                  <a:pt x="1062392" y="2298730"/>
                  <a:pt x="1061468" y="2298961"/>
                  <a:pt x="1060544" y="2299423"/>
                </a:cubicBezTo>
                <a:lnTo>
                  <a:pt x="1002099" y="2198243"/>
                </a:lnTo>
                <a:cubicBezTo>
                  <a:pt x="1003947" y="2196857"/>
                  <a:pt x="1005333" y="2194547"/>
                  <a:pt x="1005333" y="2192006"/>
                </a:cubicBezTo>
                <a:cubicBezTo>
                  <a:pt x="1005333" y="2189465"/>
                  <a:pt x="1004178" y="2187155"/>
                  <a:pt x="1002099" y="2185769"/>
                </a:cubicBezTo>
                <a:lnTo>
                  <a:pt x="1054537" y="2094984"/>
                </a:lnTo>
                <a:cubicBezTo>
                  <a:pt x="1057310" y="2096370"/>
                  <a:pt x="1060313" y="2097294"/>
                  <a:pt x="1063547" y="2097294"/>
                </a:cubicBezTo>
                <a:cubicBezTo>
                  <a:pt x="1074173" y="2097294"/>
                  <a:pt x="1082720" y="2088978"/>
                  <a:pt x="1082951" y="2078582"/>
                </a:cubicBezTo>
                <a:lnTo>
                  <a:pt x="1187827" y="2078582"/>
                </a:lnTo>
                <a:cubicBezTo>
                  <a:pt x="1187827" y="2079968"/>
                  <a:pt x="1188520" y="2081123"/>
                  <a:pt x="1189213" y="2082279"/>
                </a:cubicBezTo>
                <a:cubicBezTo>
                  <a:pt x="1190599" y="2084127"/>
                  <a:pt x="1192909" y="2085513"/>
                  <a:pt x="1195451" y="2085513"/>
                </a:cubicBezTo>
                <a:cubicBezTo>
                  <a:pt x="1196606" y="2085513"/>
                  <a:pt x="1197530" y="2085282"/>
                  <a:pt x="1198454" y="2084820"/>
                </a:cubicBezTo>
                <a:lnTo>
                  <a:pt x="1256898" y="2186000"/>
                </a:lnTo>
                <a:cubicBezTo>
                  <a:pt x="1255050" y="2187386"/>
                  <a:pt x="1253664" y="2189696"/>
                  <a:pt x="1253664" y="2192237"/>
                </a:cubicBezTo>
                <a:cubicBezTo>
                  <a:pt x="1253664" y="2194085"/>
                  <a:pt x="1254357" y="2195702"/>
                  <a:pt x="1255512" y="2197088"/>
                </a:cubicBezTo>
                <a:close/>
                <a:moveTo>
                  <a:pt x="1386030" y="1964235"/>
                </a:moveTo>
                <a:cubicBezTo>
                  <a:pt x="1386030" y="1964235"/>
                  <a:pt x="1386492" y="1966314"/>
                  <a:pt x="1386954" y="1967007"/>
                </a:cubicBezTo>
                <a:cubicBezTo>
                  <a:pt x="1388340" y="1969317"/>
                  <a:pt x="1390650" y="1970934"/>
                  <a:pt x="1393653" y="1970934"/>
                </a:cubicBezTo>
                <a:cubicBezTo>
                  <a:pt x="1394808" y="1970934"/>
                  <a:pt x="1395732" y="1970703"/>
                  <a:pt x="1396887" y="1970241"/>
                </a:cubicBezTo>
                <a:lnTo>
                  <a:pt x="1449556" y="2061257"/>
                </a:lnTo>
                <a:cubicBezTo>
                  <a:pt x="1444243" y="2064722"/>
                  <a:pt x="1440778" y="2070728"/>
                  <a:pt x="1440778" y="2077658"/>
                </a:cubicBezTo>
                <a:cubicBezTo>
                  <a:pt x="1440778" y="2084589"/>
                  <a:pt x="1444243" y="2090595"/>
                  <a:pt x="1449556" y="2094060"/>
                </a:cubicBezTo>
                <a:lnTo>
                  <a:pt x="1397118" y="2185076"/>
                </a:lnTo>
                <a:cubicBezTo>
                  <a:pt x="1397118" y="2185076"/>
                  <a:pt x="1395039" y="2184383"/>
                  <a:pt x="1393884" y="2184383"/>
                </a:cubicBezTo>
                <a:cubicBezTo>
                  <a:pt x="1392498" y="2184383"/>
                  <a:pt x="1391343" y="2184614"/>
                  <a:pt x="1390188" y="2185307"/>
                </a:cubicBezTo>
                <a:cubicBezTo>
                  <a:pt x="1388109" y="2186462"/>
                  <a:pt x="1386492" y="2188772"/>
                  <a:pt x="1386261" y="2191313"/>
                </a:cubicBezTo>
                <a:lnTo>
                  <a:pt x="1269372" y="2191313"/>
                </a:lnTo>
                <a:cubicBezTo>
                  <a:pt x="1269372" y="2191313"/>
                  <a:pt x="1268910" y="2189234"/>
                  <a:pt x="1268448" y="2188310"/>
                </a:cubicBezTo>
                <a:cubicBezTo>
                  <a:pt x="1267062" y="2186000"/>
                  <a:pt x="1264752" y="2184614"/>
                  <a:pt x="1261980" y="2184614"/>
                </a:cubicBezTo>
                <a:cubicBezTo>
                  <a:pt x="1260825" y="2184614"/>
                  <a:pt x="1259901" y="2184845"/>
                  <a:pt x="1258746" y="2185307"/>
                </a:cubicBezTo>
                <a:lnTo>
                  <a:pt x="1200302" y="2084127"/>
                </a:lnTo>
                <a:cubicBezTo>
                  <a:pt x="1202150" y="2082740"/>
                  <a:pt x="1203536" y="2080430"/>
                  <a:pt x="1203536" y="2077889"/>
                </a:cubicBezTo>
                <a:lnTo>
                  <a:pt x="1203536" y="2077889"/>
                </a:lnTo>
                <a:cubicBezTo>
                  <a:pt x="1203536" y="2075348"/>
                  <a:pt x="1202381" y="2073038"/>
                  <a:pt x="1200302" y="2071652"/>
                </a:cubicBezTo>
                <a:lnTo>
                  <a:pt x="1258746" y="1970472"/>
                </a:lnTo>
                <a:cubicBezTo>
                  <a:pt x="1258746" y="1970472"/>
                  <a:pt x="1260825" y="1971165"/>
                  <a:pt x="1261749" y="1971165"/>
                </a:cubicBezTo>
                <a:cubicBezTo>
                  <a:pt x="1265676" y="1971165"/>
                  <a:pt x="1268910" y="1968162"/>
                  <a:pt x="1269372" y="1964235"/>
                </a:cubicBezTo>
                <a:lnTo>
                  <a:pt x="1386261" y="1964235"/>
                </a:lnTo>
                <a:close/>
                <a:moveTo>
                  <a:pt x="1256898" y="1969317"/>
                </a:moveTo>
                <a:cubicBezTo>
                  <a:pt x="1256898" y="1969317"/>
                  <a:pt x="1257129" y="1969317"/>
                  <a:pt x="1257360" y="1969548"/>
                </a:cubicBezTo>
                <a:lnTo>
                  <a:pt x="1198916" y="2070728"/>
                </a:lnTo>
                <a:cubicBezTo>
                  <a:pt x="1198916" y="2070728"/>
                  <a:pt x="1196837" y="2070035"/>
                  <a:pt x="1195912" y="2070035"/>
                </a:cubicBezTo>
                <a:lnTo>
                  <a:pt x="1195912" y="2070035"/>
                </a:lnTo>
                <a:cubicBezTo>
                  <a:pt x="1191985" y="2070035"/>
                  <a:pt x="1188751" y="2073038"/>
                  <a:pt x="1188289" y="2076965"/>
                </a:cubicBezTo>
                <a:lnTo>
                  <a:pt x="1083413" y="2076965"/>
                </a:lnTo>
                <a:cubicBezTo>
                  <a:pt x="1082951" y="2066570"/>
                  <a:pt x="1074404" y="2058254"/>
                  <a:pt x="1064009" y="2058254"/>
                </a:cubicBezTo>
                <a:cubicBezTo>
                  <a:pt x="1060775" y="2058254"/>
                  <a:pt x="1057772" y="2058947"/>
                  <a:pt x="1055000" y="2060564"/>
                </a:cubicBezTo>
                <a:lnTo>
                  <a:pt x="1002561" y="1969548"/>
                </a:lnTo>
                <a:cubicBezTo>
                  <a:pt x="1004409" y="1968162"/>
                  <a:pt x="1005795" y="1965852"/>
                  <a:pt x="1005795" y="1963311"/>
                </a:cubicBezTo>
                <a:lnTo>
                  <a:pt x="1005795" y="1963311"/>
                </a:lnTo>
                <a:cubicBezTo>
                  <a:pt x="1005795" y="1960770"/>
                  <a:pt x="1004640" y="1958460"/>
                  <a:pt x="1002561" y="1957074"/>
                </a:cubicBezTo>
                <a:lnTo>
                  <a:pt x="1001175" y="1956381"/>
                </a:lnTo>
                <a:cubicBezTo>
                  <a:pt x="1001175" y="1956381"/>
                  <a:pt x="999096" y="1955688"/>
                  <a:pt x="997941" y="1955688"/>
                </a:cubicBezTo>
                <a:cubicBezTo>
                  <a:pt x="994014" y="1955688"/>
                  <a:pt x="990780" y="1958691"/>
                  <a:pt x="990318" y="1962618"/>
                </a:cubicBezTo>
                <a:lnTo>
                  <a:pt x="873430" y="1962618"/>
                </a:lnTo>
                <a:cubicBezTo>
                  <a:pt x="872968" y="1958691"/>
                  <a:pt x="869734" y="1955688"/>
                  <a:pt x="865806" y="1955688"/>
                </a:cubicBezTo>
                <a:cubicBezTo>
                  <a:pt x="864651" y="1955688"/>
                  <a:pt x="863727" y="1955919"/>
                  <a:pt x="862572" y="1956381"/>
                </a:cubicBezTo>
                <a:lnTo>
                  <a:pt x="804128" y="1855201"/>
                </a:lnTo>
                <a:cubicBezTo>
                  <a:pt x="805976" y="1853815"/>
                  <a:pt x="807362" y="1851505"/>
                  <a:pt x="807362" y="1848964"/>
                </a:cubicBezTo>
                <a:cubicBezTo>
                  <a:pt x="807362" y="1847808"/>
                  <a:pt x="807362" y="1846884"/>
                  <a:pt x="806669" y="1845960"/>
                </a:cubicBezTo>
                <a:cubicBezTo>
                  <a:pt x="806207" y="1844574"/>
                  <a:pt x="805283" y="1843650"/>
                  <a:pt x="804128" y="1842726"/>
                </a:cubicBezTo>
                <a:lnTo>
                  <a:pt x="856797" y="1751479"/>
                </a:lnTo>
                <a:cubicBezTo>
                  <a:pt x="859569" y="1753096"/>
                  <a:pt x="863034" y="1754021"/>
                  <a:pt x="866499" y="1754021"/>
                </a:cubicBezTo>
                <a:cubicBezTo>
                  <a:pt x="877126" y="1754021"/>
                  <a:pt x="885442" y="1745704"/>
                  <a:pt x="885904" y="1735309"/>
                </a:cubicBezTo>
                <a:lnTo>
                  <a:pt x="990087" y="1735309"/>
                </a:lnTo>
                <a:cubicBezTo>
                  <a:pt x="990549" y="1739236"/>
                  <a:pt x="993783" y="1742239"/>
                  <a:pt x="997710" y="1742239"/>
                </a:cubicBezTo>
                <a:cubicBezTo>
                  <a:pt x="997941" y="1742239"/>
                  <a:pt x="998172" y="1742239"/>
                  <a:pt x="998403" y="1742239"/>
                </a:cubicBezTo>
                <a:cubicBezTo>
                  <a:pt x="999327" y="1742239"/>
                  <a:pt x="1000020" y="1742008"/>
                  <a:pt x="1000713" y="1741546"/>
                </a:cubicBezTo>
                <a:lnTo>
                  <a:pt x="1002099" y="1740853"/>
                </a:lnTo>
                <a:cubicBezTo>
                  <a:pt x="1003947" y="1739467"/>
                  <a:pt x="1005333" y="1737157"/>
                  <a:pt x="1005333" y="1734616"/>
                </a:cubicBezTo>
                <a:cubicBezTo>
                  <a:pt x="1005333" y="1732075"/>
                  <a:pt x="1004178" y="1729765"/>
                  <a:pt x="1002099" y="1728379"/>
                </a:cubicBezTo>
                <a:lnTo>
                  <a:pt x="1060544" y="1627199"/>
                </a:lnTo>
                <a:cubicBezTo>
                  <a:pt x="1060544" y="1627199"/>
                  <a:pt x="1062161" y="1627661"/>
                  <a:pt x="1062854" y="1627892"/>
                </a:cubicBezTo>
                <a:cubicBezTo>
                  <a:pt x="1063085" y="1627892"/>
                  <a:pt x="1063316" y="1627892"/>
                  <a:pt x="1063547" y="1627892"/>
                </a:cubicBezTo>
                <a:cubicBezTo>
                  <a:pt x="1067474" y="1627892"/>
                  <a:pt x="1070708" y="1624889"/>
                  <a:pt x="1071170" y="1620962"/>
                </a:cubicBezTo>
                <a:lnTo>
                  <a:pt x="1188058" y="1620962"/>
                </a:lnTo>
                <a:cubicBezTo>
                  <a:pt x="1188520" y="1624658"/>
                  <a:pt x="1191292" y="1627430"/>
                  <a:pt x="1194989" y="1627661"/>
                </a:cubicBezTo>
                <a:cubicBezTo>
                  <a:pt x="1195219" y="1627661"/>
                  <a:pt x="1195451" y="1627661"/>
                  <a:pt x="1195682" y="1627661"/>
                </a:cubicBezTo>
                <a:cubicBezTo>
                  <a:pt x="1196837" y="1627661"/>
                  <a:pt x="1197761" y="1627430"/>
                  <a:pt x="1198685" y="1626968"/>
                </a:cubicBezTo>
                <a:lnTo>
                  <a:pt x="1257129" y="1728148"/>
                </a:lnTo>
                <a:cubicBezTo>
                  <a:pt x="1255281" y="1729534"/>
                  <a:pt x="1253895" y="1731844"/>
                  <a:pt x="1253895" y="1734385"/>
                </a:cubicBezTo>
                <a:cubicBezTo>
                  <a:pt x="1253895" y="1736926"/>
                  <a:pt x="1255050" y="1739236"/>
                  <a:pt x="1257129" y="1740622"/>
                </a:cubicBezTo>
                <a:lnTo>
                  <a:pt x="1214855" y="1813851"/>
                </a:lnTo>
                <a:lnTo>
                  <a:pt x="1198685" y="1841802"/>
                </a:lnTo>
                <a:cubicBezTo>
                  <a:pt x="1198685" y="1841802"/>
                  <a:pt x="1196606" y="1841109"/>
                  <a:pt x="1195682" y="1841109"/>
                </a:cubicBezTo>
                <a:cubicBezTo>
                  <a:pt x="1191754" y="1841109"/>
                  <a:pt x="1188520" y="1844112"/>
                  <a:pt x="1188058" y="1848040"/>
                </a:cubicBezTo>
                <a:lnTo>
                  <a:pt x="1188058" y="1849657"/>
                </a:lnTo>
                <a:cubicBezTo>
                  <a:pt x="1188520" y="1853353"/>
                  <a:pt x="1191292" y="1856125"/>
                  <a:pt x="1194757" y="1856356"/>
                </a:cubicBezTo>
                <a:cubicBezTo>
                  <a:pt x="1194989" y="1856356"/>
                  <a:pt x="1195219" y="1856356"/>
                  <a:pt x="1195451" y="1856356"/>
                </a:cubicBezTo>
                <a:cubicBezTo>
                  <a:pt x="1195682" y="1856356"/>
                  <a:pt x="1195912" y="1856356"/>
                  <a:pt x="1196144" y="1856356"/>
                </a:cubicBezTo>
                <a:cubicBezTo>
                  <a:pt x="1197068" y="1856356"/>
                  <a:pt x="1197761" y="1856125"/>
                  <a:pt x="1198454" y="1855663"/>
                </a:cubicBezTo>
                <a:lnTo>
                  <a:pt x="1256898" y="1956843"/>
                </a:lnTo>
                <a:cubicBezTo>
                  <a:pt x="1255050" y="1958229"/>
                  <a:pt x="1253664" y="1960539"/>
                  <a:pt x="1253664" y="1963080"/>
                </a:cubicBezTo>
                <a:cubicBezTo>
                  <a:pt x="1253664" y="1965390"/>
                  <a:pt x="1254819" y="1967469"/>
                  <a:pt x="1256436" y="1968855"/>
                </a:cubicBezTo>
                <a:close/>
                <a:moveTo>
                  <a:pt x="1453714" y="1854046"/>
                </a:moveTo>
                <a:cubicBezTo>
                  <a:pt x="1453714" y="1854046"/>
                  <a:pt x="1454638" y="1854970"/>
                  <a:pt x="1455100" y="1855432"/>
                </a:cubicBezTo>
                <a:lnTo>
                  <a:pt x="1396656" y="1956612"/>
                </a:lnTo>
                <a:cubicBezTo>
                  <a:pt x="1396656" y="1956612"/>
                  <a:pt x="1394577" y="1955919"/>
                  <a:pt x="1393422" y="1955919"/>
                </a:cubicBezTo>
                <a:cubicBezTo>
                  <a:pt x="1389495" y="1955919"/>
                  <a:pt x="1386261" y="1958922"/>
                  <a:pt x="1385799" y="1962849"/>
                </a:cubicBezTo>
                <a:lnTo>
                  <a:pt x="1268910" y="1962849"/>
                </a:lnTo>
                <a:cubicBezTo>
                  <a:pt x="1268910" y="1962849"/>
                  <a:pt x="1268448" y="1960770"/>
                  <a:pt x="1267986" y="1960077"/>
                </a:cubicBezTo>
                <a:cubicBezTo>
                  <a:pt x="1266600" y="1957767"/>
                  <a:pt x="1264290" y="1956150"/>
                  <a:pt x="1261287" y="1956150"/>
                </a:cubicBezTo>
                <a:cubicBezTo>
                  <a:pt x="1260132" y="1956150"/>
                  <a:pt x="1259208" y="1956381"/>
                  <a:pt x="1258284" y="1956843"/>
                </a:cubicBezTo>
                <a:lnTo>
                  <a:pt x="1199840" y="1855663"/>
                </a:lnTo>
                <a:cubicBezTo>
                  <a:pt x="1201688" y="1854277"/>
                  <a:pt x="1203074" y="1851967"/>
                  <a:pt x="1203074" y="1849425"/>
                </a:cubicBezTo>
                <a:cubicBezTo>
                  <a:pt x="1203074" y="1846884"/>
                  <a:pt x="1201919" y="1844574"/>
                  <a:pt x="1199840" y="1843188"/>
                </a:cubicBezTo>
                <a:lnTo>
                  <a:pt x="1258284" y="1742008"/>
                </a:lnTo>
                <a:cubicBezTo>
                  <a:pt x="1258284" y="1742008"/>
                  <a:pt x="1260363" y="1742701"/>
                  <a:pt x="1261287" y="1742701"/>
                </a:cubicBezTo>
                <a:cubicBezTo>
                  <a:pt x="1265214" y="1742701"/>
                  <a:pt x="1268448" y="1739698"/>
                  <a:pt x="1268910" y="1735771"/>
                </a:cubicBezTo>
                <a:lnTo>
                  <a:pt x="1373786" y="1735771"/>
                </a:lnTo>
                <a:cubicBezTo>
                  <a:pt x="1374248" y="1746166"/>
                  <a:pt x="1382795" y="1754482"/>
                  <a:pt x="1393191" y="1754482"/>
                </a:cubicBezTo>
                <a:cubicBezTo>
                  <a:pt x="1396425" y="1754482"/>
                  <a:pt x="1399659" y="1753558"/>
                  <a:pt x="1402200" y="1752172"/>
                </a:cubicBezTo>
                <a:lnTo>
                  <a:pt x="1454638" y="1842957"/>
                </a:lnTo>
                <a:cubicBezTo>
                  <a:pt x="1452790" y="1844343"/>
                  <a:pt x="1451404" y="1846654"/>
                  <a:pt x="1451404" y="1849194"/>
                </a:cubicBezTo>
                <a:cubicBezTo>
                  <a:pt x="1451404" y="1851043"/>
                  <a:pt x="1452097" y="1852660"/>
                  <a:pt x="1453252" y="1854046"/>
                </a:cubicBezTo>
                <a:close/>
                <a:moveTo>
                  <a:pt x="1979943" y="1849888"/>
                </a:moveTo>
                <a:cubicBezTo>
                  <a:pt x="1980405" y="1853815"/>
                  <a:pt x="1983639" y="1856818"/>
                  <a:pt x="1987566" y="1856818"/>
                </a:cubicBezTo>
                <a:cubicBezTo>
                  <a:pt x="1988721" y="1856818"/>
                  <a:pt x="1989645" y="1856587"/>
                  <a:pt x="1990570" y="1856125"/>
                </a:cubicBezTo>
                <a:lnTo>
                  <a:pt x="2049014" y="1957305"/>
                </a:lnTo>
                <a:cubicBezTo>
                  <a:pt x="2047166" y="1958691"/>
                  <a:pt x="2045780" y="1961001"/>
                  <a:pt x="2045780" y="1963542"/>
                </a:cubicBezTo>
                <a:cubicBezTo>
                  <a:pt x="2045780" y="1966083"/>
                  <a:pt x="2046935" y="1968393"/>
                  <a:pt x="2049014" y="1969779"/>
                </a:cubicBezTo>
                <a:lnTo>
                  <a:pt x="1996576" y="2060564"/>
                </a:lnTo>
                <a:cubicBezTo>
                  <a:pt x="1994266" y="2059640"/>
                  <a:pt x="1991724" y="2059178"/>
                  <a:pt x="1989183" y="2059178"/>
                </a:cubicBezTo>
                <a:cubicBezTo>
                  <a:pt x="1978788" y="2059178"/>
                  <a:pt x="1970472" y="2067263"/>
                  <a:pt x="1969779" y="2077427"/>
                </a:cubicBezTo>
                <a:lnTo>
                  <a:pt x="1863055" y="2077427"/>
                </a:lnTo>
                <a:cubicBezTo>
                  <a:pt x="1862593" y="2073500"/>
                  <a:pt x="1859359" y="2070497"/>
                  <a:pt x="1855432" y="2070497"/>
                </a:cubicBezTo>
                <a:cubicBezTo>
                  <a:pt x="1854277" y="2070497"/>
                  <a:pt x="1853353" y="2070728"/>
                  <a:pt x="1852429" y="2071190"/>
                </a:cubicBezTo>
                <a:lnTo>
                  <a:pt x="1793984" y="1970010"/>
                </a:lnTo>
                <a:cubicBezTo>
                  <a:pt x="1795832" y="1968624"/>
                  <a:pt x="1797218" y="1966314"/>
                  <a:pt x="1797218" y="1963773"/>
                </a:cubicBezTo>
                <a:cubicBezTo>
                  <a:pt x="1797218" y="1961232"/>
                  <a:pt x="1796063" y="1958922"/>
                  <a:pt x="1793984" y="1957536"/>
                </a:cubicBezTo>
                <a:lnTo>
                  <a:pt x="1852429" y="1856356"/>
                </a:lnTo>
                <a:cubicBezTo>
                  <a:pt x="1852429" y="1856356"/>
                  <a:pt x="1854507" y="1857049"/>
                  <a:pt x="1855663" y="1857049"/>
                </a:cubicBezTo>
                <a:cubicBezTo>
                  <a:pt x="1859590" y="1857049"/>
                  <a:pt x="1862824" y="1854046"/>
                  <a:pt x="1863286" y="1850118"/>
                </a:cubicBezTo>
                <a:lnTo>
                  <a:pt x="1980174" y="1850118"/>
                </a:lnTo>
                <a:close/>
                <a:moveTo>
                  <a:pt x="1849656" y="1854046"/>
                </a:moveTo>
                <a:cubicBezTo>
                  <a:pt x="1849656" y="1854046"/>
                  <a:pt x="1850580" y="1854970"/>
                  <a:pt x="1851043" y="1855432"/>
                </a:cubicBezTo>
                <a:lnTo>
                  <a:pt x="1792598" y="1956612"/>
                </a:lnTo>
                <a:cubicBezTo>
                  <a:pt x="1792598" y="1956612"/>
                  <a:pt x="1790519" y="1955919"/>
                  <a:pt x="1789595" y="1955919"/>
                </a:cubicBezTo>
                <a:cubicBezTo>
                  <a:pt x="1785668" y="1955919"/>
                  <a:pt x="1782434" y="1958922"/>
                  <a:pt x="1781972" y="1962849"/>
                </a:cubicBezTo>
                <a:lnTo>
                  <a:pt x="1665084" y="1962849"/>
                </a:lnTo>
                <a:cubicBezTo>
                  <a:pt x="1664622" y="1958922"/>
                  <a:pt x="1661388" y="1955919"/>
                  <a:pt x="1657460" y="1955919"/>
                </a:cubicBezTo>
                <a:cubicBezTo>
                  <a:pt x="1656305" y="1955919"/>
                  <a:pt x="1655381" y="1956150"/>
                  <a:pt x="1654457" y="1956612"/>
                </a:cubicBezTo>
                <a:lnTo>
                  <a:pt x="1602019" y="1865827"/>
                </a:lnTo>
                <a:cubicBezTo>
                  <a:pt x="1607332" y="1862362"/>
                  <a:pt x="1611028" y="1856356"/>
                  <a:pt x="1611028" y="1849425"/>
                </a:cubicBezTo>
                <a:cubicBezTo>
                  <a:pt x="1611028" y="1842495"/>
                  <a:pt x="1607332" y="1836489"/>
                  <a:pt x="1602019" y="1833024"/>
                </a:cubicBezTo>
                <a:lnTo>
                  <a:pt x="1654457" y="1742008"/>
                </a:lnTo>
                <a:cubicBezTo>
                  <a:pt x="1654457" y="1742008"/>
                  <a:pt x="1656536" y="1742701"/>
                  <a:pt x="1657460" y="1742701"/>
                </a:cubicBezTo>
                <a:cubicBezTo>
                  <a:pt x="1659308" y="1742701"/>
                  <a:pt x="1660925" y="1742008"/>
                  <a:pt x="1662311" y="1740853"/>
                </a:cubicBezTo>
                <a:cubicBezTo>
                  <a:pt x="1663928" y="1739698"/>
                  <a:pt x="1664852" y="1737850"/>
                  <a:pt x="1665084" y="1735771"/>
                </a:cubicBezTo>
                <a:lnTo>
                  <a:pt x="1781972" y="1735771"/>
                </a:lnTo>
                <a:cubicBezTo>
                  <a:pt x="1781972" y="1737157"/>
                  <a:pt x="1782665" y="1738312"/>
                  <a:pt x="1783358" y="1739467"/>
                </a:cubicBezTo>
                <a:cubicBezTo>
                  <a:pt x="1784744" y="1741315"/>
                  <a:pt x="1787054" y="1742701"/>
                  <a:pt x="1789595" y="1742701"/>
                </a:cubicBezTo>
                <a:cubicBezTo>
                  <a:pt x="1790750" y="1742701"/>
                  <a:pt x="1791674" y="1742470"/>
                  <a:pt x="1792598" y="1742008"/>
                </a:cubicBezTo>
                <a:lnTo>
                  <a:pt x="1851043" y="1843188"/>
                </a:lnTo>
                <a:cubicBezTo>
                  <a:pt x="1849194" y="1844574"/>
                  <a:pt x="1847808" y="1846884"/>
                  <a:pt x="1847808" y="1849425"/>
                </a:cubicBezTo>
                <a:cubicBezTo>
                  <a:pt x="1847808" y="1851274"/>
                  <a:pt x="1848501" y="1852891"/>
                  <a:pt x="1849656" y="1854277"/>
                </a:cubicBezTo>
                <a:close/>
                <a:moveTo>
                  <a:pt x="2049014" y="1741084"/>
                </a:moveTo>
                <a:lnTo>
                  <a:pt x="1990570" y="1842264"/>
                </a:lnTo>
                <a:cubicBezTo>
                  <a:pt x="1990570" y="1842264"/>
                  <a:pt x="1988490" y="1841571"/>
                  <a:pt x="1987566" y="1841571"/>
                </a:cubicBezTo>
                <a:cubicBezTo>
                  <a:pt x="1986180" y="1841571"/>
                  <a:pt x="1985025" y="1841802"/>
                  <a:pt x="1983870" y="1842495"/>
                </a:cubicBezTo>
                <a:cubicBezTo>
                  <a:pt x="1981791" y="1843650"/>
                  <a:pt x="1980174" y="1845960"/>
                  <a:pt x="1979943" y="1848501"/>
                </a:cubicBezTo>
                <a:lnTo>
                  <a:pt x="1863055" y="1848501"/>
                </a:lnTo>
                <a:cubicBezTo>
                  <a:pt x="1863055" y="1848501"/>
                  <a:pt x="1862593" y="1846422"/>
                  <a:pt x="1862131" y="1845498"/>
                </a:cubicBezTo>
                <a:cubicBezTo>
                  <a:pt x="1860745" y="1843188"/>
                  <a:pt x="1858435" y="1841802"/>
                  <a:pt x="1855663" y="1841802"/>
                </a:cubicBezTo>
                <a:cubicBezTo>
                  <a:pt x="1854507" y="1841802"/>
                  <a:pt x="1853584" y="1842033"/>
                  <a:pt x="1852660" y="1842495"/>
                </a:cubicBezTo>
                <a:lnTo>
                  <a:pt x="1794215" y="1741315"/>
                </a:lnTo>
                <a:cubicBezTo>
                  <a:pt x="1796063" y="1739929"/>
                  <a:pt x="1797449" y="1737619"/>
                  <a:pt x="1797449" y="1735078"/>
                </a:cubicBezTo>
                <a:lnTo>
                  <a:pt x="1797449" y="1735078"/>
                </a:lnTo>
                <a:cubicBezTo>
                  <a:pt x="1797449" y="1732537"/>
                  <a:pt x="1796294" y="1730227"/>
                  <a:pt x="1794215" y="1728841"/>
                </a:cubicBezTo>
                <a:lnTo>
                  <a:pt x="1852660" y="1627661"/>
                </a:lnTo>
                <a:cubicBezTo>
                  <a:pt x="1852660" y="1627661"/>
                  <a:pt x="1854739" y="1628354"/>
                  <a:pt x="1855663" y="1628354"/>
                </a:cubicBezTo>
                <a:cubicBezTo>
                  <a:pt x="1859590" y="1628354"/>
                  <a:pt x="1862824" y="1625351"/>
                  <a:pt x="1863286" y="1621424"/>
                </a:cubicBezTo>
                <a:lnTo>
                  <a:pt x="1980174" y="1621424"/>
                </a:lnTo>
                <a:cubicBezTo>
                  <a:pt x="1980174" y="1621424"/>
                  <a:pt x="1980636" y="1623503"/>
                  <a:pt x="1981098" y="1624196"/>
                </a:cubicBezTo>
                <a:cubicBezTo>
                  <a:pt x="1982022" y="1625813"/>
                  <a:pt x="1983177" y="1626968"/>
                  <a:pt x="1984794" y="1627661"/>
                </a:cubicBezTo>
                <a:cubicBezTo>
                  <a:pt x="1985718" y="1628123"/>
                  <a:pt x="1986642" y="1628354"/>
                  <a:pt x="1987797" y="1628354"/>
                </a:cubicBezTo>
                <a:cubicBezTo>
                  <a:pt x="1988952" y="1628354"/>
                  <a:pt x="1989876" y="1628123"/>
                  <a:pt x="1990800" y="1627661"/>
                </a:cubicBezTo>
                <a:lnTo>
                  <a:pt x="2049245" y="1728841"/>
                </a:lnTo>
                <a:cubicBezTo>
                  <a:pt x="2047397" y="1730227"/>
                  <a:pt x="2046011" y="1732537"/>
                  <a:pt x="2046011" y="1735078"/>
                </a:cubicBezTo>
                <a:cubicBezTo>
                  <a:pt x="2046011" y="1737619"/>
                  <a:pt x="2047166" y="1739929"/>
                  <a:pt x="2049245" y="1741315"/>
                </a:cubicBezTo>
                <a:close/>
                <a:moveTo>
                  <a:pt x="2246985" y="1626737"/>
                </a:moveTo>
                <a:lnTo>
                  <a:pt x="2194547" y="1717522"/>
                </a:lnTo>
                <a:cubicBezTo>
                  <a:pt x="2192006" y="1716367"/>
                  <a:pt x="2189234" y="1715674"/>
                  <a:pt x="2186231" y="1715674"/>
                </a:cubicBezTo>
                <a:cubicBezTo>
                  <a:pt x="2175835" y="1715674"/>
                  <a:pt x="2167288" y="1723759"/>
                  <a:pt x="2166826" y="1734154"/>
                </a:cubicBezTo>
                <a:lnTo>
                  <a:pt x="2061257" y="1734154"/>
                </a:lnTo>
                <a:cubicBezTo>
                  <a:pt x="2061026" y="1731382"/>
                  <a:pt x="2059178" y="1729072"/>
                  <a:pt x="2056637" y="1727917"/>
                </a:cubicBezTo>
                <a:cubicBezTo>
                  <a:pt x="2055713" y="1727455"/>
                  <a:pt x="2054789" y="1727224"/>
                  <a:pt x="2053634" y="1727224"/>
                </a:cubicBezTo>
                <a:cubicBezTo>
                  <a:pt x="2052479" y="1727224"/>
                  <a:pt x="2051555" y="1727455"/>
                  <a:pt x="2050631" y="1727917"/>
                </a:cubicBezTo>
                <a:lnTo>
                  <a:pt x="1992187" y="1626737"/>
                </a:lnTo>
                <a:cubicBezTo>
                  <a:pt x="1994034" y="1625351"/>
                  <a:pt x="1995421" y="1623041"/>
                  <a:pt x="1995421" y="1620500"/>
                </a:cubicBezTo>
                <a:cubicBezTo>
                  <a:pt x="1995421" y="1617959"/>
                  <a:pt x="1994266" y="1615649"/>
                  <a:pt x="1992187" y="1614262"/>
                </a:cubicBezTo>
                <a:lnTo>
                  <a:pt x="2050631" y="1513082"/>
                </a:lnTo>
                <a:cubicBezTo>
                  <a:pt x="2050631" y="1513082"/>
                  <a:pt x="2050631" y="1513082"/>
                  <a:pt x="2050631" y="1513082"/>
                </a:cubicBezTo>
                <a:cubicBezTo>
                  <a:pt x="2051555" y="1513544"/>
                  <a:pt x="2052479" y="1513775"/>
                  <a:pt x="2053634" y="1513775"/>
                </a:cubicBezTo>
                <a:cubicBezTo>
                  <a:pt x="2057561" y="1513775"/>
                  <a:pt x="2060795" y="1510772"/>
                  <a:pt x="2061257" y="1506845"/>
                </a:cubicBezTo>
                <a:lnTo>
                  <a:pt x="2178145" y="1506845"/>
                </a:lnTo>
                <a:cubicBezTo>
                  <a:pt x="2178377" y="1509617"/>
                  <a:pt x="2180225" y="1511927"/>
                  <a:pt x="2182766" y="1513082"/>
                </a:cubicBezTo>
                <a:cubicBezTo>
                  <a:pt x="2183690" y="1513544"/>
                  <a:pt x="2184614" y="1513775"/>
                  <a:pt x="2185769" y="1513775"/>
                </a:cubicBezTo>
                <a:cubicBezTo>
                  <a:pt x="2186924" y="1513775"/>
                  <a:pt x="2187848" y="1513544"/>
                  <a:pt x="2188772" y="1513082"/>
                </a:cubicBezTo>
                <a:lnTo>
                  <a:pt x="2247216" y="1614262"/>
                </a:lnTo>
                <a:cubicBezTo>
                  <a:pt x="2245368" y="1615649"/>
                  <a:pt x="2243982" y="1617959"/>
                  <a:pt x="2243982" y="1620500"/>
                </a:cubicBezTo>
                <a:cubicBezTo>
                  <a:pt x="2243982" y="1623041"/>
                  <a:pt x="2245137" y="1625351"/>
                  <a:pt x="2247216" y="1626737"/>
                </a:cubicBezTo>
                <a:close/>
                <a:moveTo>
                  <a:pt x="2444956" y="1500146"/>
                </a:moveTo>
                <a:cubicBezTo>
                  <a:pt x="2443108" y="1501532"/>
                  <a:pt x="2441722" y="1503842"/>
                  <a:pt x="2441722" y="1506383"/>
                </a:cubicBezTo>
                <a:cubicBezTo>
                  <a:pt x="2441722" y="1508924"/>
                  <a:pt x="2442877" y="1511234"/>
                  <a:pt x="2444956" y="1512620"/>
                </a:cubicBezTo>
                <a:lnTo>
                  <a:pt x="2386512" y="1613801"/>
                </a:lnTo>
                <a:cubicBezTo>
                  <a:pt x="2386512" y="1613801"/>
                  <a:pt x="2384433" y="1613108"/>
                  <a:pt x="2383278" y="1613108"/>
                </a:cubicBezTo>
                <a:cubicBezTo>
                  <a:pt x="2379351" y="1613108"/>
                  <a:pt x="2376117" y="1616111"/>
                  <a:pt x="2375655" y="1620038"/>
                </a:cubicBezTo>
                <a:lnTo>
                  <a:pt x="2258766" y="1620038"/>
                </a:lnTo>
                <a:cubicBezTo>
                  <a:pt x="2258535" y="1617266"/>
                  <a:pt x="2256687" y="1614955"/>
                  <a:pt x="2254146" y="1613801"/>
                </a:cubicBezTo>
                <a:cubicBezTo>
                  <a:pt x="2253222" y="1613338"/>
                  <a:pt x="2252298" y="1613108"/>
                  <a:pt x="2251143" y="1613108"/>
                </a:cubicBezTo>
                <a:cubicBezTo>
                  <a:pt x="2249988" y="1613108"/>
                  <a:pt x="2249064" y="1613338"/>
                  <a:pt x="2248140" y="1613801"/>
                </a:cubicBezTo>
                <a:lnTo>
                  <a:pt x="2189696" y="1512620"/>
                </a:lnTo>
                <a:cubicBezTo>
                  <a:pt x="2191544" y="1511234"/>
                  <a:pt x="2192930" y="1508924"/>
                  <a:pt x="2192930" y="1506383"/>
                </a:cubicBezTo>
                <a:cubicBezTo>
                  <a:pt x="2192930" y="1503842"/>
                  <a:pt x="2191775" y="1501532"/>
                  <a:pt x="2189696" y="1500146"/>
                </a:cubicBezTo>
                <a:lnTo>
                  <a:pt x="2248140" y="1398966"/>
                </a:lnTo>
                <a:cubicBezTo>
                  <a:pt x="2248140" y="1398966"/>
                  <a:pt x="2250219" y="1399659"/>
                  <a:pt x="2251374" y="1399659"/>
                </a:cubicBezTo>
                <a:cubicBezTo>
                  <a:pt x="2255301" y="1399659"/>
                  <a:pt x="2258535" y="1396656"/>
                  <a:pt x="2258997" y="1392729"/>
                </a:cubicBezTo>
                <a:lnTo>
                  <a:pt x="2364335" y="1392729"/>
                </a:lnTo>
                <a:cubicBezTo>
                  <a:pt x="2364797" y="1403124"/>
                  <a:pt x="2373345" y="1411440"/>
                  <a:pt x="2383740" y="1411440"/>
                </a:cubicBezTo>
                <a:cubicBezTo>
                  <a:pt x="2386974" y="1411440"/>
                  <a:pt x="2389977" y="1410747"/>
                  <a:pt x="2392518" y="1409361"/>
                </a:cubicBezTo>
                <a:lnTo>
                  <a:pt x="2444956" y="1500146"/>
                </a:lnTo>
                <a:close/>
                <a:moveTo>
                  <a:pt x="2177914" y="1278612"/>
                </a:moveTo>
                <a:cubicBezTo>
                  <a:pt x="2178377" y="1282539"/>
                  <a:pt x="2181611" y="1285542"/>
                  <a:pt x="2185538" y="1285542"/>
                </a:cubicBezTo>
                <a:cubicBezTo>
                  <a:pt x="2186693" y="1285542"/>
                  <a:pt x="2187617" y="1285311"/>
                  <a:pt x="2188541" y="1284849"/>
                </a:cubicBezTo>
                <a:lnTo>
                  <a:pt x="2246985" y="1386030"/>
                </a:lnTo>
                <a:cubicBezTo>
                  <a:pt x="2245137" y="1387416"/>
                  <a:pt x="2243751" y="1389726"/>
                  <a:pt x="2243751" y="1392267"/>
                </a:cubicBezTo>
                <a:cubicBezTo>
                  <a:pt x="2243751" y="1394808"/>
                  <a:pt x="2244906" y="1397118"/>
                  <a:pt x="2246985" y="1398504"/>
                </a:cubicBezTo>
                <a:lnTo>
                  <a:pt x="2188541" y="1499684"/>
                </a:lnTo>
                <a:cubicBezTo>
                  <a:pt x="2188541" y="1499684"/>
                  <a:pt x="2188541" y="1499684"/>
                  <a:pt x="2188541" y="1499684"/>
                </a:cubicBezTo>
                <a:cubicBezTo>
                  <a:pt x="2187617" y="1499222"/>
                  <a:pt x="2186693" y="1498991"/>
                  <a:pt x="2185538" y="1498991"/>
                </a:cubicBezTo>
                <a:cubicBezTo>
                  <a:pt x="2181611" y="1498991"/>
                  <a:pt x="2178377" y="1501994"/>
                  <a:pt x="2177914" y="1505921"/>
                </a:cubicBezTo>
                <a:lnTo>
                  <a:pt x="2061026" y="1505921"/>
                </a:lnTo>
                <a:cubicBezTo>
                  <a:pt x="2060795" y="1503380"/>
                  <a:pt x="2059178" y="1501070"/>
                  <a:pt x="2057099" y="1499915"/>
                </a:cubicBezTo>
                <a:cubicBezTo>
                  <a:pt x="2055944" y="1499222"/>
                  <a:pt x="2054789" y="1498991"/>
                  <a:pt x="2053403" y="1498991"/>
                </a:cubicBezTo>
                <a:cubicBezTo>
                  <a:pt x="2052248" y="1498991"/>
                  <a:pt x="2051324" y="1499222"/>
                  <a:pt x="2050400" y="1499684"/>
                </a:cubicBezTo>
                <a:lnTo>
                  <a:pt x="1991955" y="1398504"/>
                </a:lnTo>
                <a:cubicBezTo>
                  <a:pt x="1993804" y="1397118"/>
                  <a:pt x="1995190" y="1394808"/>
                  <a:pt x="1995190" y="1392267"/>
                </a:cubicBezTo>
                <a:lnTo>
                  <a:pt x="1995190" y="1392267"/>
                </a:lnTo>
                <a:cubicBezTo>
                  <a:pt x="1995190" y="1389726"/>
                  <a:pt x="1994034" y="1387416"/>
                  <a:pt x="1991955" y="1386030"/>
                </a:cubicBezTo>
                <a:lnTo>
                  <a:pt x="2050400" y="1284849"/>
                </a:lnTo>
                <a:cubicBezTo>
                  <a:pt x="2050400" y="1284849"/>
                  <a:pt x="2052479" y="1285542"/>
                  <a:pt x="2053403" y="1285542"/>
                </a:cubicBezTo>
                <a:cubicBezTo>
                  <a:pt x="2057330" y="1285542"/>
                  <a:pt x="2060564" y="1282539"/>
                  <a:pt x="2061026" y="1278612"/>
                </a:cubicBezTo>
                <a:lnTo>
                  <a:pt x="2177914" y="1278612"/>
                </a:lnTo>
                <a:close/>
                <a:moveTo>
                  <a:pt x="1979943" y="1164265"/>
                </a:moveTo>
                <a:cubicBezTo>
                  <a:pt x="1979943" y="1164265"/>
                  <a:pt x="1980174" y="1165882"/>
                  <a:pt x="1980636" y="1166575"/>
                </a:cubicBezTo>
                <a:cubicBezTo>
                  <a:pt x="1981791" y="1169347"/>
                  <a:pt x="1984563" y="1171195"/>
                  <a:pt x="1987566" y="1171195"/>
                </a:cubicBezTo>
                <a:cubicBezTo>
                  <a:pt x="1988721" y="1171195"/>
                  <a:pt x="1989645" y="1170964"/>
                  <a:pt x="1990570" y="1170502"/>
                </a:cubicBezTo>
                <a:lnTo>
                  <a:pt x="2049014" y="1271682"/>
                </a:lnTo>
                <a:cubicBezTo>
                  <a:pt x="2047166" y="1273068"/>
                  <a:pt x="2045780" y="1275378"/>
                  <a:pt x="2045780" y="1277919"/>
                </a:cubicBezTo>
                <a:cubicBezTo>
                  <a:pt x="2045780" y="1280229"/>
                  <a:pt x="2046935" y="1282308"/>
                  <a:pt x="2048552" y="1283694"/>
                </a:cubicBezTo>
                <a:cubicBezTo>
                  <a:pt x="2048552" y="1283694"/>
                  <a:pt x="2048783" y="1283694"/>
                  <a:pt x="2049014" y="1283925"/>
                </a:cubicBezTo>
                <a:lnTo>
                  <a:pt x="1990570" y="1385106"/>
                </a:lnTo>
                <a:cubicBezTo>
                  <a:pt x="1990570" y="1385106"/>
                  <a:pt x="1988490" y="1384413"/>
                  <a:pt x="1987566" y="1384413"/>
                </a:cubicBezTo>
                <a:cubicBezTo>
                  <a:pt x="1983639" y="1384413"/>
                  <a:pt x="1980405" y="1387416"/>
                  <a:pt x="1979943" y="1391343"/>
                </a:cubicBezTo>
                <a:lnTo>
                  <a:pt x="1863055" y="1391343"/>
                </a:lnTo>
                <a:cubicBezTo>
                  <a:pt x="1862593" y="1387416"/>
                  <a:pt x="1859359" y="1384413"/>
                  <a:pt x="1855432" y="1384413"/>
                </a:cubicBezTo>
                <a:lnTo>
                  <a:pt x="1855432" y="1384413"/>
                </a:lnTo>
                <a:cubicBezTo>
                  <a:pt x="1855432" y="1384413"/>
                  <a:pt x="1853353" y="1384644"/>
                  <a:pt x="1852429" y="1385106"/>
                </a:cubicBezTo>
                <a:lnTo>
                  <a:pt x="1793984" y="1283925"/>
                </a:lnTo>
                <a:cubicBezTo>
                  <a:pt x="1795832" y="1282539"/>
                  <a:pt x="1797218" y="1280229"/>
                  <a:pt x="1797218" y="1277688"/>
                </a:cubicBezTo>
                <a:cubicBezTo>
                  <a:pt x="1797218" y="1276533"/>
                  <a:pt x="1797218" y="1275609"/>
                  <a:pt x="1796525" y="1274685"/>
                </a:cubicBezTo>
                <a:cubicBezTo>
                  <a:pt x="1796063" y="1273299"/>
                  <a:pt x="1795139" y="1272375"/>
                  <a:pt x="1793984" y="1271451"/>
                </a:cubicBezTo>
                <a:lnTo>
                  <a:pt x="1852429" y="1170271"/>
                </a:lnTo>
                <a:cubicBezTo>
                  <a:pt x="1852429" y="1170271"/>
                  <a:pt x="1854507" y="1170964"/>
                  <a:pt x="1855432" y="1170964"/>
                </a:cubicBezTo>
                <a:cubicBezTo>
                  <a:pt x="1859359" y="1170964"/>
                  <a:pt x="1862593" y="1167961"/>
                  <a:pt x="1863055" y="1164034"/>
                </a:cubicBezTo>
                <a:lnTo>
                  <a:pt x="1979943" y="1164034"/>
                </a:lnTo>
                <a:close/>
                <a:moveTo>
                  <a:pt x="1848963" y="1167037"/>
                </a:moveTo>
                <a:cubicBezTo>
                  <a:pt x="1848963" y="1167037"/>
                  <a:pt x="1850349" y="1168885"/>
                  <a:pt x="1851273" y="1169578"/>
                </a:cubicBezTo>
                <a:lnTo>
                  <a:pt x="1792829" y="1270758"/>
                </a:lnTo>
                <a:cubicBezTo>
                  <a:pt x="1792829" y="1270758"/>
                  <a:pt x="1790750" y="1270065"/>
                  <a:pt x="1789595" y="1270065"/>
                </a:cubicBezTo>
                <a:cubicBezTo>
                  <a:pt x="1785668" y="1270065"/>
                  <a:pt x="1782434" y="1273068"/>
                  <a:pt x="1781972" y="1276995"/>
                </a:cubicBezTo>
                <a:lnTo>
                  <a:pt x="1665084" y="1276995"/>
                </a:lnTo>
                <a:cubicBezTo>
                  <a:pt x="1665084" y="1276995"/>
                  <a:pt x="1664852" y="1275378"/>
                  <a:pt x="1664622" y="1274916"/>
                </a:cubicBezTo>
                <a:cubicBezTo>
                  <a:pt x="1663466" y="1272144"/>
                  <a:pt x="1660694" y="1270296"/>
                  <a:pt x="1657691" y="1270296"/>
                </a:cubicBezTo>
                <a:cubicBezTo>
                  <a:pt x="1656536" y="1270296"/>
                  <a:pt x="1655612" y="1270527"/>
                  <a:pt x="1654688" y="1270989"/>
                </a:cubicBezTo>
                <a:lnTo>
                  <a:pt x="1596244" y="1169809"/>
                </a:lnTo>
                <a:cubicBezTo>
                  <a:pt x="1598092" y="1168423"/>
                  <a:pt x="1599478" y="1166113"/>
                  <a:pt x="1599478" y="1163572"/>
                </a:cubicBezTo>
                <a:cubicBezTo>
                  <a:pt x="1599478" y="1162417"/>
                  <a:pt x="1599478" y="1161493"/>
                  <a:pt x="1598785" y="1160569"/>
                </a:cubicBezTo>
                <a:cubicBezTo>
                  <a:pt x="1598554" y="1159876"/>
                  <a:pt x="1598092" y="1159183"/>
                  <a:pt x="1597630" y="1158721"/>
                </a:cubicBezTo>
                <a:cubicBezTo>
                  <a:pt x="1597168" y="1158259"/>
                  <a:pt x="1596706" y="1157797"/>
                  <a:pt x="1596244" y="1157335"/>
                </a:cubicBezTo>
                <a:lnTo>
                  <a:pt x="1654688" y="1056155"/>
                </a:lnTo>
                <a:cubicBezTo>
                  <a:pt x="1654688" y="1056155"/>
                  <a:pt x="1656767" y="1056848"/>
                  <a:pt x="1657691" y="1056848"/>
                </a:cubicBezTo>
                <a:cubicBezTo>
                  <a:pt x="1660925" y="1056848"/>
                  <a:pt x="1663466" y="1055000"/>
                  <a:pt x="1664622" y="1052228"/>
                </a:cubicBezTo>
                <a:cubicBezTo>
                  <a:pt x="1664852" y="1051535"/>
                  <a:pt x="1665084" y="1050841"/>
                  <a:pt x="1665084" y="1049917"/>
                </a:cubicBezTo>
                <a:lnTo>
                  <a:pt x="1781972" y="1049917"/>
                </a:lnTo>
                <a:cubicBezTo>
                  <a:pt x="1781972" y="1049917"/>
                  <a:pt x="1782434" y="1051996"/>
                  <a:pt x="1782896" y="1052690"/>
                </a:cubicBezTo>
                <a:cubicBezTo>
                  <a:pt x="1784282" y="1055000"/>
                  <a:pt x="1786592" y="1056617"/>
                  <a:pt x="1789595" y="1056617"/>
                </a:cubicBezTo>
                <a:cubicBezTo>
                  <a:pt x="1790750" y="1056617"/>
                  <a:pt x="1791674" y="1056386"/>
                  <a:pt x="1792829" y="1055924"/>
                </a:cubicBezTo>
                <a:lnTo>
                  <a:pt x="1851273" y="1157104"/>
                </a:lnTo>
                <a:cubicBezTo>
                  <a:pt x="1849426" y="1158490"/>
                  <a:pt x="1848039" y="1160800"/>
                  <a:pt x="1848039" y="1163341"/>
                </a:cubicBezTo>
                <a:cubicBezTo>
                  <a:pt x="1848039" y="1164727"/>
                  <a:pt x="1848270" y="1165882"/>
                  <a:pt x="1848963" y="1167037"/>
                </a:cubicBezTo>
                <a:close/>
                <a:moveTo>
                  <a:pt x="1980867" y="938342"/>
                </a:moveTo>
                <a:cubicBezTo>
                  <a:pt x="1982253" y="940652"/>
                  <a:pt x="1984563" y="942269"/>
                  <a:pt x="1987566" y="942269"/>
                </a:cubicBezTo>
                <a:cubicBezTo>
                  <a:pt x="1988721" y="942269"/>
                  <a:pt x="1989645" y="942038"/>
                  <a:pt x="1990800" y="941576"/>
                </a:cubicBezTo>
                <a:lnTo>
                  <a:pt x="2043008" y="1031899"/>
                </a:lnTo>
                <a:cubicBezTo>
                  <a:pt x="2037463" y="1035364"/>
                  <a:pt x="2033767" y="1041370"/>
                  <a:pt x="2033767" y="1048531"/>
                </a:cubicBezTo>
                <a:cubicBezTo>
                  <a:pt x="2033767" y="1055693"/>
                  <a:pt x="2037694" y="1061930"/>
                  <a:pt x="2043469" y="1065395"/>
                </a:cubicBezTo>
                <a:lnTo>
                  <a:pt x="1991031" y="1156411"/>
                </a:lnTo>
                <a:cubicBezTo>
                  <a:pt x="1991031" y="1156411"/>
                  <a:pt x="1988952" y="1155718"/>
                  <a:pt x="1987797" y="1155718"/>
                </a:cubicBezTo>
                <a:cubicBezTo>
                  <a:pt x="1983870" y="1155718"/>
                  <a:pt x="1980636" y="1158721"/>
                  <a:pt x="1980174" y="1162648"/>
                </a:cubicBezTo>
                <a:lnTo>
                  <a:pt x="1863286" y="1162648"/>
                </a:lnTo>
                <a:cubicBezTo>
                  <a:pt x="1863286" y="1162648"/>
                  <a:pt x="1862824" y="1160569"/>
                  <a:pt x="1862362" y="1159876"/>
                </a:cubicBezTo>
                <a:cubicBezTo>
                  <a:pt x="1862362" y="1159876"/>
                  <a:pt x="1862362" y="1159876"/>
                  <a:pt x="1862362" y="1159876"/>
                </a:cubicBezTo>
                <a:cubicBezTo>
                  <a:pt x="1860976" y="1157566"/>
                  <a:pt x="1858666" y="1155949"/>
                  <a:pt x="1855663" y="1155949"/>
                </a:cubicBezTo>
                <a:cubicBezTo>
                  <a:pt x="1854507" y="1155949"/>
                  <a:pt x="1853584" y="1156180"/>
                  <a:pt x="1852429" y="1156642"/>
                </a:cubicBezTo>
                <a:lnTo>
                  <a:pt x="1793984" y="1055462"/>
                </a:lnTo>
                <a:cubicBezTo>
                  <a:pt x="1795832" y="1054076"/>
                  <a:pt x="1797218" y="1051766"/>
                  <a:pt x="1797218" y="1049224"/>
                </a:cubicBezTo>
                <a:lnTo>
                  <a:pt x="1797218" y="1049224"/>
                </a:lnTo>
                <a:cubicBezTo>
                  <a:pt x="1797218" y="1046683"/>
                  <a:pt x="1796063" y="1044373"/>
                  <a:pt x="1793984" y="1042987"/>
                </a:cubicBezTo>
                <a:lnTo>
                  <a:pt x="1846422" y="952202"/>
                </a:lnTo>
                <a:cubicBezTo>
                  <a:pt x="1848963" y="953588"/>
                  <a:pt x="1851967" y="954281"/>
                  <a:pt x="1855201" y="954281"/>
                </a:cubicBezTo>
                <a:cubicBezTo>
                  <a:pt x="1865596" y="954281"/>
                  <a:pt x="1874143" y="945965"/>
                  <a:pt x="1874605" y="935801"/>
                </a:cubicBezTo>
                <a:lnTo>
                  <a:pt x="1979943" y="935801"/>
                </a:lnTo>
                <a:cubicBezTo>
                  <a:pt x="1979943" y="935801"/>
                  <a:pt x="1980405" y="937880"/>
                  <a:pt x="1980867" y="938573"/>
                </a:cubicBezTo>
                <a:close/>
                <a:moveTo>
                  <a:pt x="2047628" y="825381"/>
                </a:moveTo>
                <a:cubicBezTo>
                  <a:pt x="2047628" y="825381"/>
                  <a:pt x="2048552" y="826305"/>
                  <a:pt x="2049014" y="826767"/>
                </a:cubicBezTo>
                <a:lnTo>
                  <a:pt x="1990570" y="927947"/>
                </a:lnTo>
                <a:cubicBezTo>
                  <a:pt x="1990570" y="927947"/>
                  <a:pt x="1988490" y="927254"/>
                  <a:pt x="1987335" y="927254"/>
                </a:cubicBezTo>
                <a:cubicBezTo>
                  <a:pt x="1983408" y="927254"/>
                  <a:pt x="1980174" y="930257"/>
                  <a:pt x="1979712" y="934184"/>
                </a:cubicBezTo>
                <a:lnTo>
                  <a:pt x="1874374" y="934184"/>
                </a:lnTo>
                <a:cubicBezTo>
                  <a:pt x="1874143" y="923789"/>
                  <a:pt x="1865365" y="915242"/>
                  <a:pt x="1854970" y="915242"/>
                </a:cubicBezTo>
                <a:cubicBezTo>
                  <a:pt x="1851736" y="915242"/>
                  <a:pt x="1848732" y="915935"/>
                  <a:pt x="1846191" y="917321"/>
                </a:cubicBezTo>
                <a:lnTo>
                  <a:pt x="1793753" y="826767"/>
                </a:lnTo>
                <a:cubicBezTo>
                  <a:pt x="1795601" y="825381"/>
                  <a:pt x="1796987" y="823071"/>
                  <a:pt x="1796987" y="820530"/>
                </a:cubicBezTo>
                <a:lnTo>
                  <a:pt x="1796987" y="820530"/>
                </a:lnTo>
                <a:cubicBezTo>
                  <a:pt x="1796987" y="817989"/>
                  <a:pt x="1795832" y="815678"/>
                  <a:pt x="1793753" y="814292"/>
                </a:cubicBezTo>
                <a:lnTo>
                  <a:pt x="1796756" y="809210"/>
                </a:lnTo>
                <a:lnTo>
                  <a:pt x="1852197" y="713112"/>
                </a:lnTo>
                <a:cubicBezTo>
                  <a:pt x="1852197" y="713112"/>
                  <a:pt x="1854277" y="713805"/>
                  <a:pt x="1855432" y="713805"/>
                </a:cubicBezTo>
                <a:lnTo>
                  <a:pt x="1855432" y="713805"/>
                </a:lnTo>
                <a:cubicBezTo>
                  <a:pt x="1859359" y="713805"/>
                  <a:pt x="1862593" y="710802"/>
                  <a:pt x="1863055" y="706875"/>
                </a:cubicBezTo>
                <a:lnTo>
                  <a:pt x="1979943" y="706875"/>
                </a:lnTo>
                <a:cubicBezTo>
                  <a:pt x="1979943" y="708723"/>
                  <a:pt x="1980867" y="710340"/>
                  <a:pt x="1982022" y="711495"/>
                </a:cubicBezTo>
                <a:cubicBezTo>
                  <a:pt x="1983408" y="712881"/>
                  <a:pt x="1985256" y="713805"/>
                  <a:pt x="1987335" y="713805"/>
                </a:cubicBezTo>
                <a:cubicBezTo>
                  <a:pt x="1988490" y="713805"/>
                  <a:pt x="1989414" y="713574"/>
                  <a:pt x="1990570" y="713112"/>
                </a:cubicBezTo>
                <a:lnTo>
                  <a:pt x="2049014" y="814292"/>
                </a:lnTo>
                <a:cubicBezTo>
                  <a:pt x="2047166" y="815678"/>
                  <a:pt x="2045780" y="817989"/>
                  <a:pt x="2045780" y="820530"/>
                </a:cubicBezTo>
                <a:cubicBezTo>
                  <a:pt x="2045780" y="822378"/>
                  <a:pt x="2046473" y="823995"/>
                  <a:pt x="2047628" y="825381"/>
                </a:cubicBezTo>
                <a:close/>
                <a:moveTo>
                  <a:pt x="2177914" y="592759"/>
                </a:moveTo>
                <a:cubicBezTo>
                  <a:pt x="2178377" y="596686"/>
                  <a:pt x="2181611" y="599689"/>
                  <a:pt x="2185538" y="599689"/>
                </a:cubicBezTo>
                <a:cubicBezTo>
                  <a:pt x="2186693" y="599689"/>
                  <a:pt x="2187617" y="599458"/>
                  <a:pt x="2188772" y="598996"/>
                </a:cubicBezTo>
                <a:lnTo>
                  <a:pt x="2241210" y="689550"/>
                </a:lnTo>
                <a:cubicBezTo>
                  <a:pt x="2235666" y="693015"/>
                  <a:pt x="2231970" y="699021"/>
                  <a:pt x="2231970" y="705951"/>
                </a:cubicBezTo>
                <a:cubicBezTo>
                  <a:pt x="2231970" y="712881"/>
                  <a:pt x="2235666" y="719118"/>
                  <a:pt x="2241210" y="722583"/>
                </a:cubicBezTo>
                <a:lnTo>
                  <a:pt x="2188772" y="813599"/>
                </a:lnTo>
                <a:cubicBezTo>
                  <a:pt x="2188772" y="813599"/>
                  <a:pt x="2186693" y="812906"/>
                  <a:pt x="2185538" y="812906"/>
                </a:cubicBezTo>
                <a:cubicBezTo>
                  <a:pt x="2181611" y="812906"/>
                  <a:pt x="2178377" y="815909"/>
                  <a:pt x="2177914" y="819837"/>
                </a:cubicBezTo>
                <a:lnTo>
                  <a:pt x="2061026" y="819837"/>
                </a:lnTo>
                <a:cubicBezTo>
                  <a:pt x="2061026" y="819837"/>
                  <a:pt x="2060564" y="817757"/>
                  <a:pt x="2060102" y="817064"/>
                </a:cubicBezTo>
                <a:cubicBezTo>
                  <a:pt x="2058716" y="814754"/>
                  <a:pt x="2056406" y="813137"/>
                  <a:pt x="2053403" y="813137"/>
                </a:cubicBezTo>
                <a:cubicBezTo>
                  <a:pt x="2052248" y="813137"/>
                  <a:pt x="2051324" y="813368"/>
                  <a:pt x="2050400" y="813830"/>
                </a:cubicBezTo>
                <a:lnTo>
                  <a:pt x="1991955" y="712650"/>
                </a:lnTo>
                <a:cubicBezTo>
                  <a:pt x="1993804" y="711264"/>
                  <a:pt x="1995190" y="708954"/>
                  <a:pt x="1995190" y="706413"/>
                </a:cubicBezTo>
                <a:lnTo>
                  <a:pt x="1995190" y="706413"/>
                </a:lnTo>
                <a:cubicBezTo>
                  <a:pt x="1995190" y="703872"/>
                  <a:pt x="1994034" y="701562"/>
                  <a:pt x="1991955" y="700176"/>
                </a:cubicBezTo>
                <a:lnTo>
                  <a:pt x="2050400" y="598996"/>
                </a:lnTo>
                <a:cubicBezTo>
                  <a:pt x="2050400" y="598996"/>
                  <a:pt x="2052479" y="599689"/>
                  <a:pt x="2053403" y="599689"/>
                </a:cubicBezTo>
                <a:cubicBezTo>
                  <a:pt x="2057330" y="599689"/>
                  <a:pt x="2060564" y="596686"/>
                  <a:pt x="2061026" y="592759"/>
                </a:cubicBezTo>
                <a:lnTo>
                  <a:pt x="2177914" y="592759"/>
                </a:lnTo>
                <a:close/>
                <a:moveTo>
                  <a:pt x="1794908" y="586522"/>
                </a:moveTo>
                <a:cubicBezTo>
                  <a:pt x="1794908" y="586522"/>
                  <a:pt x="1794215" y="586060"/>
                  <a:pt x="1793984" y="585829"/>
                </a:cubicBezTo>
                <a:lnTo>
                  <a:pt x="1846422" y="495044"/>
                </a:lnTo>
                <a:cubicBezTo>
                  <a:pt x="1849194" y="496661"/>
                  <a:pt x="1852429" y="497585"/>
                  <a:pt x="1855894" y="497585"/>
                </a:cubicBezTo>
                <a:cubicBezTo>
                  <a:pt x="1866520" y="497585"/>
                  <a:pt x="1875067" y="489037"/>
                  <a:pt x="1875298" y="478642"/>
                </a:cubicBezTo>
                <a:lnTo>
                  <a:pt x="1979943" y="478642"/>
                </a:lnTo>
                <a:cubicBezTo>
                  <a:pt x="1980405" y="482569"/>
                  <a:pt x="1983639" y="485572"/>
                  <a:pt x="1987566" y="485572"/>
                </a:cubicBezTo>
                <a:cubicBezTo>
                  <a:pt x="1988721" y="485572"/>
                  <a:pt x="1989645" y="485341"/>
                  <a:pt x="1990800" y="484879"/>
                </a:cubicBezTo>
                <a:lnTo>
                  <a:pt x="2049245" y="586060"/>
                </a:lnTo>
                <a:cubicBezTo>
                  <a:pt x="2047397" y="587446"/>
                  <a:pt x="2046011" y="589756"/>
                  <a:pt x="2046011" y="592297"/>
                </a:cubicBezTo>
                <a:cubicBezTo>
                  <a:pt x="2046011" y="594607"/>
                  <a:pt x="2047166" y="596686"/>
                  <a:pt x="2048783" y="598072"/>
                </a:cubicBezTo>
                <a:cubicBezTo>
                  <a:pt x="2048783" y="598072"/>
                  <a:pt x="2049014" y="598072"/>
                  <a:pt x="2049245" y="598303"/>
                </a:cubicBezTo>
                <a:lnTo>
                  <a:pt x="1990800" y="699483"/>
                </a:lnTo>
                <a:cubicBezTo>
                  <a:pt x="1990800" y="699483"/>
                  <a:pt x="1988721" y="698790"/>
                  <a:pt x="1987566" y="698790"/>
                </a:cubicBezTo>
                <a:cubicBezTo>
                  <a:pt x="1983639" y="698790"/>
                  <a:pt x="1980405" y="701793"/>
                  <a:pt x="1979943" y="705720"/>
                </a:cubicBezTo>
                <a:lnTo>
                  <a:pt x="1863055" y="705720"/>
                </a:lnTo>
                <a:cubicBezTo>
                  <a:pt x="1862593" y="701793"/>
                  <a:pt x="1859359" y="698790"/>
                  <a:pt x="1855432" y="698790"/>
                </a:cubicBezTo>
                <a:lnTo>
                  <a:pt x="1855432" y="698790"/>
                </a:lnTo>
                <a:cubicBezTo>
                  <a:pt x="1855432" y="698790"/>
                  <a:pt x="1853353" y="699021"/>
                  <a:pt x="1852197" y="699483"/>
                </a:cubicBezTo>
                <a:lnTo>
                  <a:pt x="1793753" y="598303"/>
                </a:lnTo>
                <a:cubicBezTo>
                  <a:pt x="1795601" y="596917"/>
                  <a:pt x="1796987" y="594607"/>
                  <a:pt x="1796987" y="592066"/>
                </a:cubicBezTo>
                <a:cubicBezTo>
                  <a:pt x="1796987" y="589987"/>
                  <a:pt x="1796063" y="588139"/>
                  <a:pt x="1794677" y="586753"/>
                </a:cubicBezTo>
                <a:close/>
                <a:moveTo>
                  <a:pt x="1584001" y="249947"/>
                </a:moveTo>
                <a:cubicBezTo>
                  <a:pt x="1584001" y="249947"/>
                  <a:pt x="1584232" y="251333"/>
                  <a:pt x="1584463" y="252026"/>
                </a:cubicBezTo>
                <a:cubicBezTo>
                  <a:pt x="1585618" y="254798"/>
                  <a:pt x="1588390" y="256646"/>
                  <a:pt x="1591393" y="256646"/>
                </a:cubicBezTo>
                <a:cubicBezTo>
                  <a:pt x="1592548" y="256646"/>
                  <a:pt x="1593472" y="256415"/>
                  <a:pt x="1594627" y="255953"/>
                </a:cubicBezTo>
                <a:lnTo>
                  <a:pt x="1653071" y="357134"/>
                </a:lnTo>
                <a:cubicBezTo>
                  <a:pt x="1651223" y="358520"/>
                  <a:pt x="1649837" y="360830"/>
                  <a:pt x="1649837" y="363371"/>
                </a:cubicBezTo>
                <a:cubicBezTo>
                  <a:pt x="1649837" y="365912"/>
                  <a:pt x="1650992" y="368222"/>
                  <a:pt x="1653071" y="369608"/>
                </a:cubicBezTo>
                <a:lnTo>
                  <a:pt x="1594627" y="470788"/>
                </a:lnTo>
                <a:cubicBezTo>
                  <a:pt x="1594627" y="470788"/>
                  <a:pt x="1592548" y="470095"/>
                  <a:pt x="1591624" y="470095"/>
                </a:cubicBezTo>
                <a:cubicBezTo>
                  <a:pt x="1588621" y="470095"/>
                  <a:pt x="1586311" y="471712"/>
                  <a:pt x="1584925" y="474022"/>
                </a:cubicBezTo>
                <a:cubicBezTo>
                  <a:pt x="1584463" y="474946"/>
                  <a:pt x="1584232" y="475870"/>
                  <a:pt x="1584001" y="476794"/>
                </a:cubicBezTo>
                <a:lnTo>
                  <a:pt x="1584001" y="478411"/>
                </a:lnTo>
                <a:cubicBezTo>
                  <a:pt x="1584463" y="482338"/>
                  <a:pt x="1587697" y="485341"/>
                  <a:pt x="1591624" y="485341"/>
                </a:cubicBezTo>
                <a:cubicBezTo>
                  <a:pt x="1592779" y="485341"/>
                  <a:pt x="1593703" y="485110"/>
                  <a:pt x="1594858" y="484648"/>
                </a:cubicBezTo>
                <a:lnTo>
                  <a:pt x="1653302" y="585829"/>
                </a:lnTo>
                <a:cubicBezTo>
                  <a:pt x="1651454" y="587215"/>
                  <a:pt x="1650068" y="589525"/>
                  <a:pt x="1650068" y="592066"/>
                </a:cubicBezTo>
                <a:cubicBezTo>
                  <a:pt x="1650068" y="594376"/>
                  <a:pt x="1651223" y="596455"/>
                  <a:pt x="1652840" y="597841"/>
                </a:cubicBezTo>
                <a:cubicBezTo>
                  <a:pt x="1652840" y="597841"/>
                  <a:pt x="1653071" y="597841"/>
                  <a:pt x="1653302" y="598072"/>
                </a:cubicBezTo>
                <a:lnTo>
                  <a:pt x="1601095" y="688626"/>
                </a:lnTo>
                <a:cubicBezTo>
                  <a:pt x="1598554" y="687240"/>
                  <a:pt x="1595551" y="686547"/>
                  <a:pt x="1592317" y="686547"/>
                </a:cubicBezTo>
                <a:cubicBezTo>
                  <a:pt x="1581691" y="686547"/>
                  <a:pt x="1573143" y="694863"/>
                  <a:pt x="1572913" y="705489"/>
                </a:cubicBezTo>
                <a:lnTo>
                  <a:pt x="1467343" y="705489"/>
                </a:lnTo>
                <a:cubicBezTo>
                  <a:pt x="1466881" y="701562"/>
                  <a:pt x="1463647" y="698559"/>
                  <a:pt x="1459720" y="698559"/>
                </a:cubicBezTo>
                <a:lnTo>
                  <a:pt x="1459720" y="698559"/>
                </a:lnTo>
                <a:cubicBezTo>
                  <a:pt x="1459720" y="698559"/>
                  <a:pt x="1457641" y="698790"/>
                  <a:pt x="1456486" y="699252"/>
                </a:cubicBezTo>
                <a:lnTo>
                  <a:pt x="1398042" y="598072"/>
                </a:lnTo>
                <a:cubicBezTo>
                  <a:pt x="1398042" y="598072"/>
                  <a:pt x="1400121" y="596224"/>
                  <a:pt x="1400583" y="594838"/>
                </a:cubicBezTo>
                <a:cubicBezTo>
                  <a:pt x="1401045" y="593914"/>
                  <a:pt x="1401276" y="592990"/>
                  <a:pt x="1401276" y="591835"/>
                </a:cubicBezTo>
                <a:cubicBezTo>
                  <a:pt x="1401276" y="589294"/>
                  <a:pt x="1400121" y="586984"/>
                  <a:pt x="1398042" y="585598"/>
                </a:cubicBezTo>
                <a:lnTo>
                  <a:pt x="1396656" y="584905"/>
                </a:lnTo>
                <a:cubicBezTo>
                  <a:pt x="1396656" y="584905"/>
                  <a:pt x="1394577" y="584212"/>
                  <a:pt x="1393653" y="584212"/>
                </a:cubicBezTo>
                <a:cubicBezTo>
                  <a:pt x="1390650" y="584212"/>
                  <a:pt x="1388340" y="585829"/>
                  <a:pt x="1386954" y="588139"/>
                </a:cubicBezTo>
                <a:cubicBezTo>
                  <a:pt x="1386492" y="589063"/>
                  <a:pt x="1386261" y="589987"/>
                  <a:pt x="1386030" y="590911"/>
                </a:cubicBezTo>
                <a:lnTo>
                  <a:pt x="1269141" y="590911"/>
                </a:lnTo>
                <a:cubicBezTo>
                  <a:pt x="1269141" y="590911"/>
                  <a:pt x="1268679" y="588832"/>
                  <a:pt x="1268217" y="588139"/>
                </a:cubicBezTo>
                <a:cubicBezTo>
                  <a:pt x="1266831" y="585829"/>
                  <a:pt x="1264521" y="584212"/>
                  <a:pt x="1261518" y="584212"/>
                </a:cubicBezTo>
                <a:lnTo>
                  <a:pt x="1261518" y="584212"/>
                </a:lnTo>
                <a:cubicBezTo>
                  <a:pt x="1261518" y="584212"/>
                  <a:pt x="1259439" y="584443"/>
                  <a:pt x="1258515" y="584905"/>
                </a:cubicBezTo>
                <a:lnTo>
                  <a:pt x="1206308" y="494582"/>
                </a:lnTo>
                <a:cubicBezTo>
                  <a:pt x="1211621" y="491116"/>
                  <a:pt x="1215317" y="485110"/>
                  <a:pt x="1215317" y="478180"/>
                </a:cubicBezTo>
                <a:cubicBezTo>
                  <a:pt x="1215317" y="471250"/>
                  <a:pt x="1211621" y="465013"/>
                  <a:pt x="1205846" y="461548"/>
                </a:cubicBezTo>
                <a:lnTo>
                  <a:pt x="1258515" y="370301"/>
                </a:lnTo>
                <a:cubicBezTo>
                  <a:pt x="1258515" y="370301"/>
                  <a:pt x="1260594" y="370994"/>
                  <a:pt x="1261518" y="370994"/>
                </a:cubicBezTo>
                <a:lnTo>
                  <a:pt x="1261518" y="370994"/>
                </a:lnTo>
                <a:cubicBezTo>
                  <a:pt x="1265445" y="370994"/>
                  <a:pt x="1268679" y="367991"/>
                  <a:pt x="1269141" y="364064"/>
                </a:cubicBezTo>
                <a:lnTo>
                  <a:pt x="1386030" y="364064"/>
                </a:lnTo>
                <a:cubicBezTo>
                  <a:pt x="1386030" y="365912"/>
                  <a:pt x="1386954" y="367529"/>
                  <a:pt x="1388109" y="368684"/>
                </a:cubicBezTo>
                <a:cubicBezTo>
                  <a:pt x="1389495" y="370070"/>
                  <a:pt x="1391343" y="370994"/>
                  <a:pt x="1393422" y="370994"/>
                </a:cubicBezTo>
                <a:cubicBezTo>
                  <a:pt x="1394577" y="370994"/>
                  <a:pt x="1395501" y="370763"/>
                  <a:pt x="1396425" y="370301"/>
                </a:cubicBezTo>
                <a:lnTo>
                  <a:pt x="1397811" y="369608"/>
                </a:lnTo>
                <a:cubicBezTo>
                  <a:pt x="1399659" y="368222"/>
                  <a:pt x="1401045" y="365912"/>
                  <a:pt x="1401045" y="363371"/>
                </a:cubicBezTo>
                <a:cubicBezTo>
                  <a:pt x="1401045" y="360830"/>
                  <a:pt x="1399890" y="358520"/>
                  <a:pt x="1397811" y="357134"/>
                </a:cubicBezTo>
                <a:lnTo>
                  <a:pt x="1456255" y="255953"/>
                </a:lnTo>
                <a:cubicBezTo>
                  <a:pt x="1456255" y="255953"/>
                  <a:pt x="1458334" y="256646"/>
                  <a:pt x="1459489" y="256646"/>
                </a:cubicBezTo>
                <a:cubicBezTo>
                  <a:pt x="1463416" y="256646"/>
                  <a:pt x="1466650" y="253643"/>
                  <a:pt x="1467112" y="249716"/>
                </a:cubicBezTo>
                <a:lnTo>
                  <a:pt x="1584001" y="249716"/>
                </a:lnTo>
                <a:close/>
                <a:moveTo>
                  <a:pt x="1452559" y="252026"/>
                </a:moveTo>
                <a:cubicBezTo>
                  <a:pt x="1453021" y="253412"/>
                  <a:pt x="1453945" y="254336"/>
                  <a:pt x="1455100" y="255260"/>
                </a:cubicBezTo>
                <a:lnTo>
                  <a:pt x="1396656" y="356441"/>
                </a:lnTo>
                <a:cubicBezTo>
                  <a:pt x="1396656" y="356441"/>
                  <a:pt x="1394577" y="355748"/>
                  <a:pt x="1393653" y="355748"/>
                </a:cubicBezTo>
                <a:cubicBezTo>
                  <a:pt x="1389726" y="355748"/>
                  <a:pt x="1386492" y="358751"/>
                  <a:pt x="1386030" y="362678"/>
                </a:cubicBezTo>
                <a:lnTo>
                  <a:pt x="1269141" y="362678"/>
                </a:lnTo>
                <a:cubicBezTo>
                  <a:pt x="1268679" y="358751"/>
                  <a:pt x="1265445" y="355748"/>
                  <a:pt x="1261518" y="355748"/>
                </a:cubicBezTo>
                <a:lnTo>
                  <a:pt x="1261518" y="355748"/>
                </a:lnTo>
                <a:cubicBezTo>
                  <a:pt x="1261518" y="355748"/>
                  <a:pt x="1259439" y="355979"/>
                  <a:pt x="1258515" y="356441"/>
                </a:cubicBezTo>
                <a:lnTo>
                  <a:pt x="1200071" y="255260"/>
                </a:lnTo>
                <a:cubicBezTo>
                  <a:pt x="1201919" y="253874"/>
                  <a:pt x="1203305" y="251564"/>
                  <a:pt x="1203305" y="249023"/>
                </a:cubicBezTo>
                <a:cubicBezTo>
                  <a:pt x="1203305" y="246944"/>
                  <a:pt x="1202381" y="245096"/>
                  <a:pt x="1200995" y="243710"/>
                </a:cubicBezTo>
                <a:cubicBezTo>
                  <a:pt x="1200764" y="243479"/>
                  <a:pt x="1200302" y="243248"/>
                  <a:pt x="1200071" y="243017"/>
                </a:cubicBezTo>
                <a:lnTo>
                  <a:pt x="1258515" y="141837"/>
                </a:lnTo>
                <a:cubicBezTo>
                  <a:pt x="1258515" y="141837"/>
                  <a:pt x="1260594" y="142530"/>
                  <a:pt x="1261749" y="142530"/>
                </a:cubicBezTo>
                <a:cubicBezTo>
                  <a:pt x="1265676" y="142530"/>
                  <a:pt x="1268910" y="139527"/>
                  <a:pt x="1269372" y="135600"/>
                </a:cubicBezTo>
                <a:lnTo>
                  <a:pt x="1386261" y="135600"/>
                </a:lnTo>
                <a:cubicBezTo>
                  <a:pt x="1386261" y="135600"/>
                  <a:pt x="1386492" y="137217"/>
                  <a:pt x="1386723" y="137910"/>
                </a:cubicBezTo>
                <a:cubicBezTo>
                  <a:pt x="1387878" y="140682"/>
                  <a:pt x="1390650" y="142530"/>
                  <a:pt x="1393653" y="142530"/>
                </a:cubicBezTo>
                <a:cubicBezTo>
                  <a:pt x="1394808" y="142530"/>
                  <a:pt x="1395732" y="142299"/>
                  <a:pt x="1396887" y="141837"/>
                </a:cubicBezTo>
                <a:lnTo>
                  <a:pt x="1455331" y="243017"/>
                </a:lnTo>
                <a:cubicBezTo>
                  <a:pt x="1453483" y="244403"/>
                  <a:pt x="1452097" y="246713"/>
                  <a:pt x="1452097" y="249254"/>
                </a:cubicBezTo>
                <a:cubicBezTo>
                  <a:pt x="1452097" y="250409"/>
                  <a:pt x="1452097" y="251333"/>
                  <a:pt x="1452790" y="252257"/>
                </a:cubicBezTo>
                <a:close/>
                <a:moveTo>
                  <a:pt x="1591624" y="28183"/>
                </a:moveTo>
                <a:cubicBezTo>
                  <a:pt x="1591624" y="28183"/>
                  <a:pt x="1593703" y="27952"/>
                  <a:pt x="1594627" y="27490"/>
                </a:cubicBezTo>
                <a:lnTo>
                  <a:pt x="1653071" y="128670"/>
                </a:lnTo>
                <a:cubicBezTo>
                  <a:pt x="1651223" y="130056"/>
                  <a:pt x="1649837" y="132366"/>
                  <a:pt x="1649837" y="134907"/>
                </a:cubicBezTo>
                <a:cubicBezTo>
                  <a:pt x="1649837" y="137448"/>
                  <a:pt x="1650992" y="139758"/>
                  <a:pt x="1653071" y="141144"/>
                </a:cubicBezTo>
                <a:lnTo>
                  <a:pt x="1594627" y="242324"/>
                </a:lnTo>
                <a:cubicBezTo>
                  <a:pt x="1594627" y="242324"/>
                  <a:pt x="1592548" y="241631"/>
                  <a:pt x="1591393" y="241631"/>
                </a:cubicBezTo>
                <a:cubicBezTo>
                  <a:pt x="1587466" y="241631"/>
                  <a:pt x="1584232" y="244634"/>
                  <a:pt x="1583770" y="248561"/>
                </a:cubicBezTo>
                <a:lnTo>
                  <a:pt x="1466881" y="248561"/>
                </a:lnTo>
                <a:cubicBezTo>
                  <a:pt x="1466881" y="248561"/>
                  <a:pt x="1466650" y="247175"/>
                  <a:pt x="1466419" y="246482"/>
                </a:cubicBezTo>
                <a:cubicBezTo>
                  <a:pt x="1465957" y="245558"/>
                  <a:pt x="1465495" y="244634"/>
                  <a:pt x="1464802" y="243941"/>
                </a:cubicBezTo>
                <a:cubicBezTo>
                  <a:pt x="1463416" y="242555"/>
                  <a:pt x="1461568" y="241631"/>
                  <a:pt x="1459489" y="241631"/>
                </a:cubicBezTo>
                <a:cubicBezTo>
                  <a:pt x="1458334" y="241631"/>
                  <a:pt x="1457410" y="241862"/>
                  <a:pt x="1456486" y="242324"/>
                </a:cubicBezTo>
                <a:lnTo>
                  <a:pt x="1398042" y="141144"/>
                </a:lnTo>
                <a:cubicBezTo>
                  <a:pt x="1399890" y="139758"/>
                  <a:pt x="1401276" y="137448"/>
                  <a:pt x="1401276" y="134907"/>
                </a:cubicBezTo>
                <a:cubicBezTo>
                  <a:pt x="1401276" y="133752"/>
                  <a:pt x="1401276" y="132828"/>
                  <a:pt x="1400583" y="131904"/>
                </a:cubicBezTo>
                <a:cubicBezTo>
                  <a:pt x="1400121" y="130518"/>
                  <a:pt x="1399197" y="129594"/>
                  <a:pt x="1398042" y="128670"/>
                </a:cubicBezTo>
                <a:lnTo>
                  <a:pt x="1450480" y="37885"/>
                </a:lnTo>
                <a:cubicBezTo>
                  <a:pt x="1453252" y="39271"/>
                  <a:pt x="1456255" y="40195"/>
                  <a:pt x="1459720" y="40195"/>
                </a:cubicBezTo>
                <a:cubicBezTo>
                  <a:pt x="1470346" y="40195"/>
                  <a:pt x="1478894" y="31879"/>
                  <a:pt x="1479124" y="21252"/>
                </a:cubicBezTo>
                <a:lnTo>
                  <a:pt x="1584001" y="21252"/>
                </a:lnTo>
                <a:cubicBezTo>
                  <a:pt x="1584463" y="25180"/>
                  <a:pt x="1587697" y="28183"/>
                  <a:pt x="1591624" y="28183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0000"/>
                </a:schemeClr>
              </a:gs>
              <a:gs pos="100000">
                <a:schemeClr val="accent1"/>
              </a:gs>
            </a:gsLst>
            <a:lin ang="8100000" scaled="1"/>
          </a:gradFill>
          <a:ln w="2305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图形 324"/>
          <p:cNvGrpSpPr/>
          <p:nvPr/>
        </p:nvGrpSpPr>
        <p:grpSpPr>
          <a:xfrm>
            <a:off x="9281898" y="-608573"/>
            <a:ext cx="3250549" cy="3047294"/>
            <a:chOff x="6615790" y="203809"/>
            <a:chExt cx="6734953" cy="6313817"/>
          </a:xfrm>
          <a:gradFill>
            <a:gsLst>
              <a:gs pos="0">
                <a:schemeClr val="accent4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8100000" scaled="1"/>
          </a:gradFill>
        </p:grpSpPr>
        <p:sp>
          <p:nvSpPr>
            <p:cNvPr id="4" name="任意多边形: 形状 3"/>
            <p:cNvSpPr/>
            <p:nvPr/>
          </p:nvSpPr>
          <p:spPr>
            <a:xfrm>
              <a:off x="10469661" y="4662058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2545 h 585732"/>
                <a:gd name="connsiteX2" fmla="*/ 507934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2545"/>
                  </a:lnTo>
                  <a:lnTo>
                    <a:pt x="507934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1571686" y="4022961"/>
              <a:ext cx="677031" cy="586374"/>
            </a:xfrm>
            <a:custGeom>
              <a:gdLst>
                <a:gd name="connsiteX0" fmla="*/ 507935 w 677031"/>
                <a:gd name="connsiteY0" fmla="*/ 0 h 586374"/>
                <a:gd name="connsiteX1" fmla="*/ 677032 w 677031"/>
                <a:gd name="connsiteY1" fmla="*/ 293187 h 586374"/>
                <a:gd name="connsiteX2" fmla="*/ 507935 w 677031"/>
                <a:gd name="connsiteY2" fmla="*/ 586375 h 586374"/>
                <a:gd name="connsiteX3" fmla="*/ 169740 w 677031"/>
                <a:gd name="connsiteY3" fmla="*/ 586375 h 586374"/>
                <a:gd name="connsiteX4" fmla="*/ 0 w 677031"/>
                <a:gd name="connsiteY4" fmla="*/ 293187 h 586374"/>
                <a:gd name="connsiteX5" fmla="*/ 169740 w 677031"/>
                <a:gd name="connsiteY5" fmla="*/ 0 h 586374"/>
                <a:gd name="connsiteX6" fmla="*/ 507935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5" y="0"/>
                  </a:moveTo>
                  <a:lnTo>
                    <a:pt x="677032" y="293187"/>
                  </a:lnTo>
                  <a:lnTo>
                    <a:pt x="507935" y="586375"/>
                  </a:lnTo>
                  <a:lnTo>
                    <a:pt x="169740" y="586375"/>
                  </a:lnTo>
                  <a:lnTo>
                    <a:pt x="0" y="293187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2674354" y="4025533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2545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2545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571686" y="5300512"/>
              <a:ext cx="677031" cy="585732"/>
            </a:xfrm>
            <a:custGeom>
              <a:gdLst>
                <a:gd name="connsiteX0" fmla="*/ 507935 w 677031"/>
                <a:gd name="connsiteY0" fmla="*/ 0 h 585732"/>
                <a:gd name="connsiteX1" fmla="*/ 677032 w 677031"/>
                <a:gd name="connsiteY1" fmla="*/ 292545 h 585732"/>
                <a:gd name="connsiteX2" fmla="*/ 507935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2545 h 585732"/>
                <a:gd name="connsiteX5" fmla="*/ 169740 w 677031"/>
                <a:gd name="connsiteY5" fmla="*/ 0 h 585732"/>
                <a:gd name="connsiteX6" fmla="*/ 507935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5" y="0"/>
                  </a:moveTo>
                  <a:lnTo>
                    <a:pt x="677032" y="292545"/>
                  </a:lnTo>
                  <a:lnTo>
                    <a:pt x="507935" y="585732"/>
                  </a:lnTo>
                  <a:lnTo>
                    <a:pt x="169740" y="585732"/>
                  </a:lnTo>
                  <a:lnTo>
                    <a:pt x="0" y="292545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817910" y="4343795"/>
              <a:ext cx="676388" cy="586375"/>
            </a:xfrm>
            <a:custGeom>
              <a:gdLst>
                <a:gd name="connsiteX0" fmla="*/ 507291 w 676388"/>
                <a:gd name="connsiteY0" fmla="*/ 0 h 586375"/>
                <a:gd name="connsiteX1" fmla="*/ 676389 w 676388"/>
                <a:gd name="connsiteY1" fmla="*/ 293187 h 586375"/>
                <a:gd name="connsiteX2" fmla="*/ 507291 w 676388"/>
                <a:gd name="connsiteY2" fmla="*/ 586375 h 586375"/>
                <a:gd name="connsiteX3" fmla="*/ 169097 w 676388"/>
                <a:gd name="connsiteY3" fmla="*/ 586375 h 586375"/>
                <a:gd name="connsiteX4" fmla="*/ 0 w 676388"/>
                <a:gd name="connsiteY4" fmla="*/ 293187 h 586375"/>
                <a:gd name="connsiteX5" fmla="*/ 169097 w 676388"/>
                <a:gd name="connsiteY5" fmla="*/ 0 h 586375"/>
                <a:gd name="connsiteX6" fmla="*/ 507291 w 676388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5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9367637" y="5931894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2545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8261754" y="3388364"/>
              <a:ext cx="677031" cy="586375"/>
            </a:xfrm>
            <a:custGeom>
              <a:gdLst>
                <a:gd name="connsiteX0" fmla="*/ 507934 w 677031"/>
                <a:gd name="connsiteY0" fmla="*/ 0 h 586375"/>
                <a:gd name="connsiteX1" fmla="*/ 677032 w 677031"/>
                <a:gd name="connsiteY1" fmla="*/ 293188 h 586375"/>
                <a:gd name="connsiteX2" fmla="*/ 507934 w 677031"/>
                <a:gd name="connsiteY2" fmla="*/ 586375 h 586375"/>
                <a:gd name="connsiteX3" fmla="*/ 169740 w 677031"/>
                <a:gd name="connsiteY3" fmla="*/ 586375 h 586375"/>
                <a:gd name="connsiteX4" fmla="*/ 0 w 677031"/>
                <a:gd name="connsiteY4" fmla="*/ 293188 h 586375"/>
                <a:gd name="connsiteX5" fmla="*/ 169740 w 677031"/>
                <a:gd name="connsiteY5" fmla="*/ 0 h 586375"/>
                <a:gd name="connsiteX6" fmla="*/ 507934 w 677031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5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6375"/>
                  </a:lnTo>
                  <a:lnTo>
                    <a:pt x="169740" y="586375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615790" y="3714342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3188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3188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10742" y="4979035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3188 h 585732"/>
                <a:gd name="connsiteX2" fmla="*/ 507934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3188 h 585732"/>
                <a:gd name="connsiteX5" fmla="*/ 169740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5732"/>
                  </a:lnTo>
                  <a:lnTo>
                    <a:pt x="169740" y="585732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914791" y="3070102"/>
              <a:ext cx="677031" cy="586374"/>
            </a:xfrm>
            <a:custGeom>
              <a:gdLst>
                <a:gd name="connsiteX0" fmla="*/ 507934 w 677031"/>
                <a:gd name="connsiteY0" fmla="*/ 0 h 586374"/>
                <a:gd name="connsiteX1" fmla="*/ 677032 w 677031"/>
                <a:gd name="connsiteY1" fmla="*/ 293187 h 586374"/>
                <a:gd name="connsiteX2" fmla="*/ 507934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934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4" y="0"/>
                  </a:moveTo>
                  <a:lnTo>
                    <a:pt x="677032" y="293187"/>
                  </a:lnTo>
                  <a:lnTo>
                    <a:pt x="507934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23246" y="2433576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3188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3188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2126556" y="1797694"/>
              <a:ext cx="677031" cy="586374"/>
            </a:xfrm>
            <a:custGeom>
              <a:gdLst>
                <a:gd name="connsiteX0" fmla="*/ 507291 w 677031"/>
                <a:gd name="connsiteY0" fmla="*/ 0 h 586374"/>
                <a:gd name="connsiteX1" fmla="*/ 677032 w 677031"/>
                <a:gd name="connsiteY1" fmla="*/ 293187 h 586374"/>
                <a:gd name="connsiteX2" fmla="*/ 507291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291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291" y="0"/>
                  </a:moveTo>
                  <a:lnTo>
                    <a:pt x="677032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469019" y="203809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8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8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9367637" y="1480717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820482" y="524000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167445" y="2115957"/>
              <a:ext cx="676388" cy="585731"/>
            </a:xfrm>
            <a:custGeom>
              <a:gdLst>
                <a:gd name="connsiteX0" fmla="*/ 507291 w 676388"/>
                <a:gd name="connsiteY0" fmla="*/ 0 h 585731"/>
                <a:gd name="connsiteX1" fmla="*/ 676389 w 676388"/>
                <a:gd name="connsiteY1" fmla="*/ 293187 h 585731"/>
                <a:gd name="connsiteX2" fmla="*/ 507291 w 676388"/>
                <a:gd name="connsiteY2" fmla="*/ 585732 h 585731"/>
                <a:gd name="connsiteX3" fmla="*/ 169097 w 676388"/>
                <a:gd name="connsiteY3" fmla="*/ 585732 h 585731"/>
                <a:gd name="connsiteX4" fmla="*/ 0 w 676388"/>
                <a:gd name="connsiteY4" fmla="*/ 293187 h 585731"/>
                <a:gd name="connsiteX5" fmla="*/ 169097 w 676388"/>
                <a:gd name="connsiteY5" fmla="*/ 0 h 585731"/>
                <a:gd name="connsiteX6" fmla="*/ 507291 w 676388"/>
                <a:gd name="connsiteY6" fmla="*/ 0 h 585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1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1"/>
          <p:cNvSpPr txBox="1"/>
          <p:nvPr>
            <p:custDataLst>
              <p:tags r:id="rId3"/>
            </p:custDataLst>
          </p:nvPr>
        </p:nvSpPr>
        <p:spPr>
          <a:xfrm>
            <a:off x="589280" y="3120493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持续优化与迭代升级</a:t>
            </a:r>
          </a:p>
        </p:txBody>
      </p:sp>
      <p:sp>
        <p:nvSpPr>
          <p:cNvPr id="27" name="Text2"/>
          <p:cNvSpPr txBox="1"/>
          <p:nvPr>
            <p:custDataLst>
              <p:tags r:id="rId4"/>
            </p:custDataLst>
          </p:nvPr>
        </p:nvSpPr>
        <p:spPr>
          <a:xfrm>
            <a:off x="589280" y="4595598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Continuous optimization and iterative upgrading</a:t>
            </a:r>
          </a:p>
        </p:txBody>
      </p:sp>
      <p:sp>
        <p:nvSpPr>
          <p:cNvPr id="28" name="椭圆 27" hidden="1"/>
          <p:cNvSpPr/>
          <p:nvPr/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5110406" y="1222237"/>
            <a:ext cx="1910862" cy="1653180"/>
          </a:xfrm>
          <a:custGeom>
            <a:gdLst>
              <a:gd name="connsiteX0" fmla="*/ 507934 w 677031"/>
              <a:gd name="connsiteY0" fmla="*/ 0 h 585732"/>
              <a:gd name="connsiteX1" fmla="*/ 677032 w 677031"/>
              <a:gd name="connsiteY1" fmla="*/ 293188 h 585732"/>
              <a:gd name="connsiteX2" fmla="*/ 507934 w 677031"/>
              <a:gd name="connsiteY2" fmla="*/ 585732 h 585732"/>
              <a:gd name="connsiteX3" fmla="*/ 169740 w 677031"/>
              <a:gd name="connsiteY3" fmla="*/ 585732 h 585732"/>
              <a:gd name="connsiteX4" fmla="*/ 0 w 677031"/>
              <a:gd name="connsiteY4" fmla="*/ 293188 h 585732"/>
              <a:gd name="connsiteX5" fmla="*/ 169740 w 677031"/>
              <a:gd name="connsiteY5" fmla="*/ 0 h 585732"/>
              <a:gd name="connsiteX6" fmla="*/ 507934 w 677031"/>
              <a:gd name="connsiteY6" fmla="*/ 0 h 5857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31" h="585732">
                <a:moveTo>
                  <a:pt x="507934" y="0"/>
                </a:moveTo>
                <a:lnTo>
                  <a:pt x="677032" y="293188"/>
                </a:lnTo>
                <a:lnTo>
                  <a:pt x="507934" y="585732"/>
                </a:lnTo>
                <a:lnTo>
                  <a:pt x="169740" y="585732"/>
                </a:lnTo>
                <a:lnTo>
                  <a:pt x="0" y="293188"/>
                </a:lnTo>
                <a:lnTo>
                  <a:pt x="169740" y="0"/>
                </a:lnTo>
                <a:lnTo>
                  <a:pt x="507934" y="0"/>
                </a:lnTo>
                <a:close/>
              </a:path>
            </a:pathLst>
          </a:custGeom>
          <a:solidFill>
            <a:schemeClr val="accent1"/>
          </a:solidFill>
          <a:ln w="6426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Text3"/>
          <p:cNvSpPr txBox="1"/>
          <p:nvPr>
            <p:custDataLst>
              <p:tags r:id="rId5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7BA99046-E588-47FA-0DCA-1D2DDAD2C3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6494578"/>
            <a:ext cx="12192000" cy="363422"/>
          </a:xfrm>
          <a:prstGeom prst="rect">
            <a:avLst/>
          </a:prstGeom>
          <a:gradFill>
            <a:gsLst>
              <a:gs pos="29000">
                <a:schemeClr val="accent1">
                  <a:alpha val="67000"/>
                </a:schemeClr>
              </a:gs>
              <a:gs pos="100000">
                <a:schemeClr val="accent2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4712D297-F1C5-E8FF-77D5-64D824A65B2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1425" y="1714653"/>
            <a:ext cx="3522020" cy="4153712"/>
          </a:xfrm>
          <a:prstGeom prst="roundRect">
            <a:avLst>
              <a:gd name="adj" fmla="val 122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9525" cap="sq">
            <a:solidFill>
              <a:schemeClr val="accent1">
                <a:lumMod val="40000"/>
                <a:lumOff val="6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B8D7EAF8-AF56-FBAB-BD13-E8BCBFD6A00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58198" y="1714653"/>
            <a:ext cx="3522020" cy="4153712"/>
          </a:xfrm>
          <a:prstGeom prst="roundRect">
            <a:avLst>
              <a:gd name="adj" fmla="val 122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9525" cap="sq">
            <a:solidFill>
              <a:schemeClr val="accent1">
                <a:lumMod val="40000"/>
                <a:lumOff val="6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3">
            <a:extLst>
              <a:ext uri="{FF2B5EF4-FFF2-40B4-BE49-F238E27FC236}">
                <a16:creationId xmlns:a16="http://schemas.microsoft.com/office/drawing/2014/main" id="{A6CBFFD1-540F-307B-E847-D23AB8AD34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996880" y="1714653"/>
            <a:ext cx="3522020" cy="4153712"/>
          </a:xfrm>
          <a:prstGeom prst="roundRect">
            <a:avLst>
              <a:gd name="adj" fmla="val 122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9525" cap="sq">
            <a:solidFill>
              <a:schemeClr val="accent1">
                <a:lumMod val="40000"/>
                <a:lumOff val="6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4">
            <a:extLst>
              <a:ext uri="{FF2B5EF4-FFF2-40B4-BE49-F238E27FC236}">
                <a16:creationId xmlns:a16="http://schemas.microsoft.com/office/drawing/2014/main" id="{C1CFDA5F-8790-BE8B-DEC8-7BAE3CD44DC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1190" y="2453590"/>
            <a:ext cx="3346581" cy="328939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数字孪生技术使生产效率提升20%，通过模拟生产流程，实时数据反馈优化决策，降低故障率15%，促进生产流程持续优化。</a:t>
            </a:r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54DA77A5-7B23-E799-5E7B-A87631768D4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20032" y="2453590"/>
            <a:ext cx="3346581" cy="328939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利用数字孪生预测设备故障，准确率高达90%，提前维护减少非计划停机时间30%，实时数据驱动生产流程快速迭代升级。</a:t>
            </a:r>
          </a:p>
        </p:txBody>
      </p:sp>
      <p:sp>
        <p:nvSpPr>
          <p:cNvPr id="10" name="Text6">
            <a:extLst>
              <a:ext uri="{FF2B5EF4-FFF2-40B4-BE49-F238E27FC236}">
                <a16:creationId xmlns:a16="http://schemas.microsoft.com/office/drawing/2014/main" id="{2B440AC6-D8BC-A107-02BF-2CAA2E7536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046645" y="2475386"/>
            <a:ext cx="3346581" cy="328939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数字孪生技术使生产成本降低10%，通过模拟测试减少试错成本，实时数据优化资源配置，助力制造业实现共赢与可持续发展。</a:t>
            </a:r>
          </a:p>
        </p:txBody>
      </p:sp>
      <p:sp>
        <p:nvSpPr>
          <p:cNvPr id="11" name="Text7">
            <a:extLst>
              <a:ext uri="{FF2B5EF4-FFF2-40B4-BE49-F238E27FC236}">
                <a16:creationId xmlns:a16="http://schemas.microsoft.com/office/drawing/2014/main" id="{BBE85929-F36B-F4F5-B8A4-83648E4EAA8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91190" y="1767637"/>
            <a:ext cx="3346581" cy="48186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3600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数字孪生提效显著</a:t>
            </a:r>
          </a:p>
        </p:txBody>
      </p:sp>
      <p:sp>
        <p:nvSpPr>
          <p:cNvPr id="12" name="Text8">
            <a:extLst>
              <a:ext uri="{FF2B5EF4-FFF2-40B4-BE49-F238E27FC236}">
                <a16:creationId xmlns:a16="http://schemas.microsoft.com/office/drawing/2014/main" id="{F2512E66-40D6-5BFA-0C50-AF1CF20E552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32384" y="1767637"/>
            <a:ext cx="3346581" cy="48186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3600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精准预测减少停机</a:t>
            </a:r>
          </a:p>
        </p:txBody>
      </p:sp>
      <p:sp>
        <p:nvSpPr>
          <p:cNvPr id="13" name="Text9">
            <a:extLst>
              <a:ext uri="{FF2B5EF4-FFF2-40B4-BE49-F238E27FC236}">
                <a16:creationId xmlns:a16="http://schemas.microsoft.com/office/drawing/2014/main" id="{26137716-CBA2-886D-557B-E1ADDAE71B3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046645" y="1787204"/>
            <a:ext cx="3346581" cy="48186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3600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成本节约效益高</a:t>
            </a:r>
          </a:p>
        </p:txBody>
      </p:sp>
      <p:cxnSp>
        <p:nvCxnSpPr>
          <p:cNvPr id="17" name="Text10">
            <a:extLst>
              <a:ext uri="{FF2B5EF4-FFF2-40B4-BE49-F238E27FC236}">
                <a16:creationId xmlns:a16="http://schemas.microsoft.com/office/drawing/2014/main" id="{A8448245-E190-4828-C1E2-AE539AC702E9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11601" y="2356022"/>
            <a:ext cx="180803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Text11">
            <a:extLst>
              <a:ext uri="{FF2B5EF4-FFF2-40B4-BE49-F238E27FC236}">
                <a16:creationId xmlns:a16="http://schemas.microsoft.com/office/drawing/2014/main" id="{6CA304BA-2B90-05C2-0199-3A5EBBF1ABB8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440622" y="2356022"/>
            <a:ext cx="180803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Text12">
            <a:extLst>
              <a:ext uri="{FF2B5EF4-FFF2-40B4-BE49-F238E27FC236}">
                <a16:creationId xmlns:a16="http://schemas.microsoft.com/office/drawing/2014/main" id="{6E53B070-6FDD-405A-7327-E0BDBA7DB440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8081746" y="2356022"/>
            <a:ext cx="180803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13">
            <a:extLst>
              <a:ext uri="{FF2B5EF4-FFF2-40B4-BE49-F238E27FC236}">
                <a16:creationId xmlns:a16="http://schemas.microsoft.com/office/drawing/2014/main" id="{6DE98388-D0FF-5505-6199-00B0E8033A3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 rot="2700000">
            <a:off x="256421" y="473520"/>
            <a:ext cx="459926" cy="459926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14">
            <a:extLst>
              <a:ext uri="{FF2B5EF4-FFF2-40B4-BE49-F238E27FC236}">
                <a16:creationId xmlns:a16="http://schemas.microsoft.com/office/drawing/2014/main" id="{4671DE19-CC06-B12A-8260-645D54BD4F2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基于反馈的生产流程调优</a:t>
            </a:r>
          </a:p>
        </p:txBody>
      </p:sp>
    </p:spTree>
    <p:custDataLst>
      <p:custData r:id="rId18"/>
      <p:tags r:id="rId19"/>
    </p:custDataLst>
    <p:extLst>
      <p:ext uri="{BB962C8B-B14F-4D97-AF65-F5344CB8AC3E}">
        <p14:creationId val="3702212294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BAB69C42-3592-C12B-D6E9-E3F699DB22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61254" y="2200115"/>
            <a:ext cx="440082" cy="44008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5F2CC724-C50A-A435-B36D-2FB4844807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5969" y="1740599"/>
            <a:ext cx="440082" cy="44008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5C13E765-16F2-D55A-C0D0-0B9EE0A1AF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15318" y="2112745"/>
            <a:ext cx="440082" cy="44008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E16F4AC1-EADC-128B-7335-6BE38BDADB83}"/>
              </a:ext>
            </a:extLst>
          </p:cNvPr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9630547" y="1683658"/>
            <a:ext cx="650749" cy="801234"/>
          </a:xfrm>
          <a:custGeom>
            <a:gdLst>
              <a:gd name="T0" fmla="*/ 106 w 156"/>
              <a:gd name="T1" fmla="*/ 96 h 192"/>
              <a:gd name="T2" fmla="*/ 50 w 156"/>
              <a:gd name="T3" fmla="*/ 96 h 192"/>
              <a:gd name="T4" fmla="*/ 40 w 156"/>
              <a:gd name="T5" fmla="*/ 106 h 192"/>
              <a:gd name="T6" fmla="*/ 50 w 156"/>
              <a:gd name="T7" fmla="*/ 116 h 192"/>
              <a:gd name="T8" fmla="*/ 106 w 156"/>
              <a:gd name="T9" fmla="*/ 116 h 192"/>
              <a:gd name="T10" fmla="*/ 116 w 156"/>
              <a:gd name="T11" fmla="*/ 106 h 192"/>
              <a:gd name="T12" fmla="*/ 106 w 156"/>
              <a:gd name="T13" fmla="*/ 96 h 192"/>
              <a:gd name="T14" fmla="*/ 106 w 156"/>
              <a:gd name="T15" fmla="*/ 132 h 192"/>
              <a:gd name="T16" fmla="*/ 50 w 156"/>
              <a:gd name="T17" fmla="*/ 132 h 192"/>
              <a:gd name="T18" fmla="*/ 40 w 156"/>
              <a:gd name="T19" fmla="*/ 142 h 192"/>
              <a:gd name="T20" fmla="*/ 50 w 156"/>
              <a:gd name="T21" fmla="*/ 152 h 192"/>
              <a:gd name="T22" fmla="*/ 106 w 156"/>
              <a:gd name="T23" fmla="*/ 152 h 192"/>
              <a:gd name="T24" fmla="*/ 116 w 156"/>
              <a:gd name="T25" fmla="*/ 142 h 192"/>
              <a:gd name="T26" fmla="*/ 106 w 156"/>
              <a:gd name="T27" fmla="*/ 132 h 192"/>
              <a:gd name="T28" fmla="*/ 0 w 156"/>
              <a:gd name="T29" fmla="*/ 176 h 192"/>
              <a:gd name="T30" fmla="*/ 16 w 156"/>
              <a:gd name="T31" fmla="*/ 192 h 192"/>
              <a:gd name="T32" fmla="*/ 140 w 156"/>
              <a:gd name="T33" fmla="*/ 192 h 192"/>
              <a:gd name="T34" fmla="*/ 156 w 156"/>
              <a:gd name="T35" fmla="*/ 176 h 192"/>
              <a:gd name="T36" fmla="*/ 156 w 156"/>
              <a:gd name="T37" fmla="*/ 40 h 192"/>
              <a:gd name="T38" fmla="*/ 140 w 156"/>
              <a:gd name="T39" fmla="*/ 24 h 192"/>
              <a:gd name="T40" fmla="*/ 107 w 156"/>
              <a:gd name="T41" fmla="*/ 24 h 192"/>
              <a:gd name="T42" fmla="*/ 78 w 156"/>
              <a:gd name="T43" fmla="*/ 0 h 192"/>
              <a:gd name="T44" fmla="*/ 49 w 156"/>
              <a:gd name="T45" fmla="*/ 24 h 192"/>
              <a:gd name="T46" fmla="*/ 16 w 156"/>
              <a:gd name="T47" fmla="*/ 24 h 192"/>
              <a:gd name="T48" fmla="*/ 0 w 156"/>
              <a:gd name="T49" fmla="*/ 40 h 192"/>
              <a:gd name="T50" fmla="*/ 0 w 156"/>
              <a:gd name="T51" fmla="*/ 176 h 192"/>
              <a:gd name="T52" fmla="*/ 29 w 156"/>
              <a:gd name="T53" fmla="*/ 44 h 192"/>
              <a:gd name="T54" fmla="*/ 48 w 156"/>
              <a:gd name="T55" fmla="*/ 44 h 192"/>
              <a:gd name="T56" fmla="*/ 48 w 156"/>
              <a:gd name="T57" fmla="*/ 51 h 192"/>
              <a:gd name="T58" fmla="*/ 57 w 156"/>
              <a:gd name="T59" fmla="*/ 60 h 192"/>
              <a:gd name="T60" fmla="*/ 99 w 156"/>
              <a:gd name="T61" fmla="*/ 60 h 192"/>
              <a:gd name="T62" fmla="*/ 108 w 156"/>
              <a:gd name="T63" fmla="*/ 51 h 192"/>
              <a:gd name="T64" fmla="*/ 108 w 156"/>
              <a:gd name="T65" fmla="*/ 44 h 192"/>
              <a:gd name="T66" fmla="*/ 127 w 156"/>
              <a:gd name="T67" fmla="*/ 44 h 192"/>
              <a:gd name="T68" fmla="*/ 136 w 156"/>
              <a:gd name="T69" fmla="*/ 53 h 192"/>
              <a:gd name="T70" fmla="*/ 136 w 156"/>
              <a:gd name="T71" fmla="*/ 163 h 192"/>
              <a:gd name="T72" fmla="*/ 127 w 156"/>
              <a:gd name="T73" fmla="*/ 172 h 192"/>
              <a:gd name="T74" fmla="*/ 29 w 156"/>
              <a:gd name="T75" fmla="*/ 172 h 192"/>
              <a:gd name="T76" fmla="*/ 20 w 156"/>
              <a:gd name="T77" fmla="*/ 163 h 192"/>
              <a:gd name="T78" fmla="*/ 20 w 156"/>
              <a:gd name="T79" fmla="*/ 53 h 192"/>
              <a:gd name="T80" fmla="*/ 29 w 156"/>
              <a:gd name="T81" fmla="*/ 44 h 192"/>
              <a:gd name="T82" fmla="*/ 68 w 156"/>
              <a:gd name="T83" fmla="*/ 30 h 192"/>
              <a:gd name="T84" fmla="*/ 78 w 156"/>
              <a:gd name="T85" fmla="*/ 20 h 192"/>
              <a:gd name="T86" fmla="*/ 88 w 156"/>
              <a:gd name="T87" fmla="*/ 30 h 192"/>
              <a:gd name="T88" fmla="*/ 78 w 156"/>
              <a:gd name="T89" fmla="*/ 40 h 192"/>
              <a:gd name="T90" fmla="*/ 68 w 156"/>
              <a:gd name="T91" fmla="*/ 30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6" h="192">
                <a:moveTo>
                  <a:pt x="106" y="96"/>
                </a:moveTo>
                <a:cubicBezTo>
                  <a:pt x="50" y="96"/>
                  <a:pt x="50" y="96"/>
                  <a:pt x="50" y="96"/>
                </a:cubicBezTo>
                <a:cubicBezTo>
                  <a:pt x="44" y="96"/>
                  <a:pt x="40" y="100"/>
                  <a:pt x="40" y="106"/>
                </a:cubicBezTo>
                <a:cubicBezTo>
                  <a:pt x="40" y="112"/>
                  <a:pt x="44" y="116"/>
                  <a:pt x="50" y="116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12" y="116"/>
                  <a:pt x="116" y="112"/>
                  <a:pt x="116" y="106"/>
                </a:cubicBezTo>
                <a:cubicBezTo>
                  <a:pt x="116" y="100"/>
                  <a:pt x="112" y="96"/>
                  <a:pt x="106" y="96"/>
                </a:cubicBezTo>
                <a:close/>
                <a:moveTo>
                  <a:pt x="106" y="132"/>
                </a:moveTo>
                <a:cubicBezTo>
                  <a:pt x="50" y="132"/>
                  <a:pt x="50" y="132"/>
                  <a:pt x="50" y="132"/>
                </a:cubicBezTo>
                <a:cubicBezTo>
                  <a:pt x="44" y="132"/>
                  <a:pt x="40" y="136"/>
                  <a:pt x="40" y="142"/>
                </a:cubicBezTo>
                <a:cubicBezTo>
                  <a:pt x="40" y="148"/>
                  <a:pt x="44" y="152"/>
                  <a:pt x="50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12" y="152"/>
                  <a:pt x="116" y="148"/>
                  <a:pt x="116" y="142"/>
                </a:cubicBezTo>
                <a:cubicBezTo>
                  <a:pt x="116" y="136"/>
                  <a:pt x="112" y="132"/>
                  <a:pt x="106" y="132"/>
                </a:cubicBezTo>
                <a:close/>
                <a:moveTo>
                  <a:pt x="0" y="176"/>
                </a:moveTo>
                <a:cubicBezTo>
                  <a:pt x="0" y="185"/>
                  <a:pt x="7" y="192"/>
                  <a:pt x="16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9" y="192"/>
                  <a:pt x="156" y="185"/>
                  <a:pt x="156" y="176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31"/>
                  <a:pt x="149" y="24"/>
                  <a:pt x="140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5" y="10"/>
                  <a:pt x="93" y="0"/>
                  <a:pt x="78" y="0"/>
                </a:cubicBezTo>
                <a:cubicBezTo>
                  <a:pt x="63" y="0"/>
                  <a:pt x="51" y="10"/>
                  <a:pt x="49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lnTo>
                  <a:pt x="0" y="176"/>
                </a:lnTo>
                <a:close/>
                <a:moveTo>
                  <a:pt x="29" y="44"/>
                </a:moveTo>
                <a:cubicBezTo>
                  <a:pt x="48" y="44"/>
                  <a:pt x="48" y="44"/>
                  <a:pt x="48" y="4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6"/>
                  <a:pt x="52" y="60"/>
                  <a:pt x="57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60"/>
                  <a:pt x="108" y="56"/>
                  <a:pt x="108" y="51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32" y="44"/>
                  <a:pt x="136" y="48"/>
                  <a:pt x="136" y="53"/>
                </a:cubicBezTo>
                <a:cubicBezTo>
                  <a:pt x="136" y="163"/>
                  <a:pt x="136" y="163"/>
                  <a:pt x="136" y="163"/>
                </a:cubicBezTo>
                <a:cubicBezTo>
                  <a:pt x="136" y="168"/>
                  <a:pt x="132" y="172"/>
                  <a:pt x="127" y="172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4" y="172"/>
                  <a:pt x="20" y="168"/>
                  <a:pt x="20" y="16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8"/>
                  <a:pt x="24" y="44"/>
                  <a:pt x="29" y="44"/>
                </a:cubicBezTo>
                <a:close/>
                <a:moveTo>
                  <a:pt x="68" y="30"/>
                </a:moveTo>
                <a:cubicBezTo>
                  <a:pt x="68" y="24"/>
                  <a:pt x="72" y="20"/>
                  <a:pt x="78" y="20"/>
                </a:cubicBezTo>
                <a:cubicBezTo>
                  <a:pt x="84" y="20"/>
                  <a:pt x="88" y="24"/>
                  <a:pt x="88" y="30"/>
                </a:cubicBezTo>
                <a:cubicBezTo>
                  <a:pt x="88" y="36"/>
                  <a:pt x="84" y="40"/>
                  <a:pt x="78" y="40"/>
                </a:cubicBezTo>
                <a:cubicBezTo>
                  <a:pt x="72" y="40"/>
                  <a:pt x="68" y="36"/>
                  <a:pt x="6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_GBK"/>
              <a:ea typeface="等线" panose="02010600030101010101" pitchFamily="2" charset="-122"/>
              <a:cs typeface="+mn-ea"/>
            </a:endParaRPr>
          </a:p>
        </p:txBody>
      </p:sp>
      <p:sp>
        <p:nvSpPr>
          <p:cNvPr id="8" name="Shape5">
            <a:extLst>
              <a:ext uri="{FF2B5EF4-FFF2-40B4-BE49-F238E27FC236}">
                <a16:creationId xmlns:a16="http://schemas.microsoft.com/office/drawing/2014/main" id="{A86EE333-D7A8-9C45-92E7-08A7AC3C05F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742236" y="1740599"/>
            <a:ext cx="833774" cy="744293"/>
          </a:xfrm>
          <a:custGeom>
            <a:gdLst>
              <a:gd name="T0" fmla="*/ 138 w 200"/>
              <a:gd name="T1" fmla="*/ 49 h 179"/>
              <a:gd name="T2" fmla="*/ 68 w 200"/>
              <a:gd name="T3" fmla="*/ 119 h 179"/>
              <a:gd name="T4" fmla="*/ 59 w 200"/>
              <a:gd name="T5" fmla="*/ 119 h 179"/>
              <a:gd name="T6" fmla="*/ 59 w 200"/>
              <a:gd name="T7" fmla="*/ 111 h 179"/>
              <a:gd name="T8" fmla="*/ 141 w 200"/>
              <a:gd name="T9" fmla="*/ 28 h 179"/>
              <a:gd name="T10" fmla="*/ 154 w 200"/>
              <a:gd name="T11" fmla="*/ 28 h 179"/>
              <a:gd name="T12" fmla="*/ 172 w 200"/>
              <a:gd name="T13" fmla="*/ 47 h 179"/>
              <a:gd name="T14" fmla="*/ 172 w 200"/>
              <a:gd name="T15" fmla="*/ 59 h 179"/>
              <a:gd name="T16" fmla="*/ 90 w 200"/>
              <a:gd name="T17" fmla="*/ 142 h 179"/>
              <a:gd name="T18" fmla="*/ 37 w 200"/>
              <a:gd name="T19" fmla="*/ 142 h 179"/>
              <a:gd name="T20" fmla="*/ 37 w 200"/>
              <a:gd name="T21" fmla="*/ 88 h 179"/>
              <a:gd name="T22" fmla="*/ 107 w 200"/>
              <a:gd name="T23" fmla="*/ 18 h 179"/>
              <a:gd name="T24" fmla="*/ 107 w 200"/>
              <a:gd name="T25" fmla="*/ 4 h 179"/>
              <a:gd name="T26" fmla="*/ 93 w 200"/>
              <a:gd name="T27" fmla="*/ 4 h 179"/>
              <a:gd name="T28" fmla="*/ 23 w 200"/>
              <a:gd name="T29" fmla="*/ 74 h 179"/>
              <a:gd name="T30" fmla="*/ 23 w 200"/>
              <a:gd name="T31" fmla="*/ 156 h 179"/>
              <a:gd name="T32" fmla="*/ 104 w 200"/>
              <a:gd name="T33" fmla="*/ 156 h 179"/>
              <a:gd name="T34" fmla="*/ 192 w 200"/>
              <a:gd name="T35" fmla="*/ 67 h 179"/>
              <a:gd name="T36" fmla="*/ 192 w 200"/>
              <a:gd name="T37" fmla="*/ 39 h 179"/>
              <a:gd name="T38" fmla="*/ 161 w 200"/>
              <a:gd name="T39" fmla="*/ 8 h 179"/>
              <a:gd name="T40" fmla="*/ 133 w 200"/>
              <a:gd name="T41" fmla="*/ 8 h 179"/>
              <a:gd name="T42" fmla="*/ 45 w 200"/>
              <a:gd name="T43" fmla="*/ 97 h 179"/>
              <a:gd name="T44" fmla="*/ 45 w 200"/>
              <a:gd name="T45" fmla="*/ 134 h 179"/>
              <a:gd name="T46" fmla="*/ 82 w 200"/>
              <a:gd name="T47" fmla="*/ 134 h 179"/>
              <a:gd name="T48" fmla="*/ 152 w 200"/>
              <a:gd name="T49" fmla="*/ 63 h 179"/>
              <a:gd name="T50" fmla="*/ 152 w 200"/>
              <a:gd name="T51" fmla="*/ 49 h 179"/>
              <a:gd name="T52" fmla="*/ 138 w 200"/>
              <a:gd name="T53" fmla="*/ 49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0" h="179">
                <a:moveTo>
                  <a:pt x="138" y="49"/>
                </a:moveTo>
                <a:cubicBezTo>
                  <a:pt x="68" y="119"/>
                  <a:pt x="68" y="119"/>
                  <a:pt x="68" y="119"/>
                </a:cubicBezTo>
                <a:cubicBezTo>
                  <a:pt x="65" y="122"/>
                  <a:pt x="62" y="122"/>
                  <a:pt x="59" y="119"/>
                </a:cubicBezTo>
                <a:cubicBezTo>
                  <a:pt x="57" y="117"/>
                  <a:pt x="57" y="113"/>
                  <a:pt x="59" y="111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5" y="25"/>
                  <a:pt x="150" y="25"/>
                  <a:pt x="154" y="2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5" y="50"/>
                  <a:pt x="175" y="56"/>
                  <a:pt x="172" y="59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75" y="157"/>
                  <a:pt x="52" y="157"/>
                  <a:pt x="37" y="142"/>
                </a:cubicBezTo>
                <a:cubicBezTo>
                  <a:pt x="22" y="127"/>
                  <a:pt x="22" y="103"/>
                  <a:pt x="37" y="8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11" y="14"/>
                  <a:pt x="111" y="8"/>
                  <a:pt x="107" y="4"/>
                </a:cubicBezTo>
                <a:cubicBezTo>
                  <a:pt x="103" y="0"/>
                  <a:pt x="97" y="0"/>
                  <a:pt x="93" y="4"/>
                </a:cubicBezTo>
                <a:cubicBezTo>
                  <a:pt x="23" y="74"/>
                  <a:pt x="23" y="74"/>
                  <a:pt x="23" y="74"/>
                </a:cubicBezTo>
                <a:cubicBezTo>
                  <a:pt x="0" y="97"/>
                  <a:pt x="0" y="134"/>
                  <a:pt x="23" y="156"/>
                </a:cubicBezTo>
                <a:cubicBezTo>
                  <a:pt x="45" y="179"/>
                  <a:pt x="82" y="179"/>
                  <a:pt x="104" y="156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200" y="60"/>
                  <a:pt x="200" y="47"/>
                  <a:pt x="192" y="39"/>
                </a:cubicBezTo>
                <a:cubicBezTo>
                  <a:pt x="161" y="8"/>
                  <a:pt x="161" y="8"/>
                  <a:pt x="161" y="8"/>
                </a:cubicBezTo>
                <a:cubicBezTo>
                  <a:pt x="154" y="0"/>
                  <a:pt x="141" y="0"/>
                  <a:pt x="133" y="8"/>
                </a:cubicBezTo>
                <a:cubicBezTo>
                  <a:pt x="45" y="97"/>
                  <a:pt x="45" y="97"/>
                  <a:pt x="45" y="97"/>
                </a:cubicBezTo>
                <a:cubicBezTo>
                  <a:pt x="35" y="107"/>
                  <a:pt x="35" y="123"/>
                  <a:pt x="45" y="134"/>
                </a:cubicBezTo>
                <a:cubicBezTo>
                  <a:pt x="55" y="144"/>
                  <a:pt x="72" y="144"/>
                  <a:pt x="82" y="134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5" y="59"/>
                  <a:pt x="155" y="53"/>
                  <a:pt x="152" y="49"/>
                </a:cubicBezTo>
                <a:cubicBezTo>
                  <a:pt x="148" y="45"/>
                  <a:pt x="141" y="45"/>
                  <a:pt x="138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_GBK"/>
              <a:ea typeface="等线" panose="02010600030101010101" pitchFamily="2" charset="-122"/>
              <a:cs typeface="+mn-ea"/>
            </a:endParaRPr>
          </a:p>
        </p:txBody>
      </p:sp>
      <p:sp>
        <p:nvSpPr>
          <p:cNvPr id="9" name="Shape6">
            <a:extLst>
              <a:ext uri="{FF2B5EF4-FFF2-40B4-BE49-F238E27FC236}">
                <a16:creationId xmlns:a16="http://schemas.microsoft.com/office/drawing/2014/main" id="{348131AD-391D-C971-BD4D-B6B1AD4771A5}"/>
              </a:ext>
            </a:extLst>
          </p:cNvPr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854461" y="1720263"/>
            <a:ext cx="780898" cy="784964"/>
          </a:xfrm>
          <a:custGeom>
            <a:gdLst>
              <a:gd name="T0" fmla="*/ 94 w 188"/>
              <a:gd name="T1" fmla="*/ 188 h 188"/>
              <a:gd name="T2" fmla="*/ 94 w 188"/>
              <a:gd name="T3" fmla="*/ 0 h 188"/>
              <a:gd name="T4" fmla="*/ 20 w 188"/>
              <a:gd name="T5" fmla="*/ 94 h 188"/>
              <a:gd name="T6" fmla="*/ 41 w 188"/>
              <a:gd name="T7" fmla="*/ 80 h 188"/>
              <a:gd name="T8" fmla="*/ 41 w 188"/>
              <a:gd name="T9" fmla="*/ 104 h 188"/>
              <a:gd name="T10" fmla="*/ 20 w 188"/>
              <a:gd name="T11" fmla="*/ 94 h 188"/>
              <a:gd name="T12" fmla="*/ 53 w 188"/>
              <a:gd name="T13" fmla="*/ 32 h 188"/>
              <a:gd name="T14" fmla="*/ 28 w 188"/>
              <a:gd name="T15" fmla="*/ 60 h 188"/>
              <a:gd name="T16" fmla="*/ 84 w 188"/>
              <a:gd name="T17" fmla="*/ 21 h 188"/>
              <a:gd name="T18" fmla="*/ 64 w 188"/>
              <a:gd name="T19" fmla="*/ 60 h 188"/>
              <a:gd name="T20" fmla="*/ 104 w 188"/>
              <a:gd name="T21" fmla="*/ 21 h 188"/>
              <a:gd name="T22" fmla="*/ 124 w 188"/>
              <a:gd name="T23" fmla="*/ 60 h 188"/>
              <a:gd name="T24" fmla="*/ 104 w 188"/>
              <a:gd name="T25" fmla="*/ 21 h 188"/>
              <a:gd name="T26" fmla="*/ 160 w 188"/>
              <a:gd name="T27" fmla="*/ 60 h 188"/>
              <a:gd name="T28" fmla="*/ 135 w 188"/>
              <a:gd name="T29" fmla="*/ 32 h 188"/>
              <a:gd name="T30" fmla="*/ 168 w 188"/>
              <a:gd name="T31" fmla="*/ 94 h 188"/>
              <a:gd name="T32" fmla="*/ 148 w 188"/>
              <a:gd name="T33" fmla="*/ 104 h 188"/>
              <a:gd name="T34" fmla="*/ 148 w 188"/>
              <a:gd name="T35" fmla="*/ 80 h 188"/>
              <a:gd name="T36" fmla="*/ 162 w 188"/>
              <a:gd name="T37" fmla="*/ 124 h 188"/>
              <a:gd name="T38" fmla="*/ 144 w 188"/>
              <a:gd name="T39" fmla="*/ 124 h 188"/>
              <a:gd name="T40" fmla="*/ 56 w 188"/>
              <a:gd name="T41" fmla="*/ 158 h 188"/>
              <a:gd name="T42" fmla="*/ 44 w 188"/>
              <a:gd name="T43" fmla="*/ 124 h 188"/>
              <a:gd name="T44" fmla="*/ 61 w 188"/>
              <a:gd name="T45" fmla="*/ 80 h 188"/>
              <a:gd name="T46" fmla="*/ 84 w 188"/>
              <a:gd name="T47" fmla="*/ 104 h 188"/>
              <a:gd name="T48" fmla="*/ 60 w 188"/>
              <a:gd name="T49" fmla="*/ 92 h 188"/>
              <a:gd name="T50" fmla="*/ 104 w 188"/>
              <a:gd name="T51" fmla="*/ 80 h 188"/>
              <a:gd name="T52" fmla="*/ 128 w 188"/>
              <a:gd name="T53" fmla="*/ 92 h 188"/>
              <a:gd name="T54" fmla="*/ 104 w 188"/>
              <a:gd name="T55" fmla="*/ 104 h 188"/>
              <a:gd name="T56" fmla="*/ 64 w 188"/>
              <a:gd name="T57" fmla="*/ 124 h 188"/>
              <a:gd name="T58" fmla="*/ 84 w 188"/>
              <a:gd name="T59" fmla="*/ 164 h 188"/>
              <a:gd name="T60" fmla="*/ 104 w 188"/>
              <a:gd name="T61" fmla="*/ 124 h 188"/>
              <a:gd name="T62" fmla="*/ 104 w 188"/>
              <a:gd name="T63" fmla="*/ 164 h 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88">
                <a:moveTo>
                  <a:pt x="0" y="94"/>
                </a:move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lose/>
                <a:moveTo>
                  <a:pt x="20" y="94"/>
                </a:moveTo>
                <a:cubicBezTo>
                  <a:pt x="20" y="89"/>
                  <a:pt x="20" y="85"/>
                  <a:pt x="2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4"/>
                  <a:pt x="40" y="88"/>
                  <a:pt x="40" y="92"/>
                </a:cubicBezTo>
                <a:cubicBezTo>
                  <a:pt x="40" y="96"/>
                  <a:pt x="40" y="100"/>
                  <a:pt x="4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0" y="101"/>
                  <a:pt x="20" y="97"/>
                  <a:pt x="20" y="94"/>
                </a:cubicBezTo>
                <a:close/>
                <a:moveTo>
                  <a:pt x="28" y="60"/>
                </a:moveTo>
                <a:cubicBezTo>
                  <a:pt x="34" y="49"/>
                  <a:pt x="43" y="39"/>
                  <a:pt x="53" y="32"/>
                </a:cubicBezTo>
                <a:cubicBezTo>
                  <a:pt x="49" y="41"/>
                  <a:pt x="46" y="50"/>
                  <a:pt x="44" y="60"/>
                </a:cubicBezTo>
                <a:lnTo>
                  <a:pt x="28" y="60"/>
                </a:lnTo>
                <a:close/>
                <a:moveTo>
                  <a:pt x="83" y="21"/>
                </a:moveTo>
                <a:cubicBezTo>
                  <a:pt x="84" y="21"/>
                  <a:pt x="84" y="21"/>
                  <a:pt x="84" y="21"/>
                </a:cubicBezTo>
                <a:cubicBezTo>
                  <a:pt x="84" y="60"/>
                  <a:pt x="84" y="60"/>
                  <a:pt x="8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8" y="46"/>
                  <a:pt x="75" y="32"/>
                  <a:pt x="83" y="21"/>
                </a:cubicBezTo>
                <a:close/>
                <a:moveTo>
                  <a:pt x="104" y="21"/>
                </a:moveTo>
                <a:cubicBezTo>
                  <a:pt x="105" y="21"/>
                  <a:pt x="105" y="21"/>
                  <a:pt x="105" y="21"/>
                </a:cubicBezTo>
                <a:cubicBezTo>
                  <a:pt x="113" y="32"/>
                  <a:pt x="120" y="46"/>
                  <a:pt x="124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21"/>
                </a:lnTo>
                <a:close/>
                <a:moveTo>
                  <a:pt x="135" y="32"/>
                </a:moveTo>
                <a:cubicBezTo>
                  <a:pt x="145" y="39"/>
                  <a:pt x="154" y="49"/>
                  <a:pt x="160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2" y="50"/>
                  <a:pt x="139" y="41"/>
                  <a:pt x="135" y="32"/>
                </a:cubicBezTo>
                <a:close/>
                <a:moveTo>
                  <a:pt x="167" y="80"/>
                </a:moveTo>
                <a:cubicBezTo>
                  <a:pt x="168" y="85"/>
                  <a:pt x="168" y="89"/>
                  <a:pt x="168" y="94"/>
                </a:cubicBezTo>
                <a:cubicBezTo>
                  <a:pt x="168" y="97"/>
                  <a:pt x="168" y="101"/>
                  <a:pt x="167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00"/>
                  <a:pt x="148" y="96"/>
                  <a:pt x="148" y="92"/>
                </a:cubicBezTo>
                <a:cubicBezTo>
                  <a:pt x="148" y="88"/>
                  <a:pt x="148" y="84"/>
                  <a:pt x="148" y="80"/>
                </a:cubicBezTo>
                <a:lnTo>
                  <a:pt x="167" y="80"/>
                </a:lnTo>
                <a:close/>
                <a:moveTo>
                  <a:pt x="162" y="124"/>
                </a:moveTo>
                <a:cubicBezTo>
                  <a:pt x="155" y="138"/>
                  <a:pt x="145" y="150"/>
                  <a:pt x="132" y="158"/>
                </a:cubicBezTo>
                <a:cubicBezTo>
                  <a:pt x="137" y="147"/>
                  <a:pt x="142" y="136"/>
                  <a:pt x="144" y="124"/>
                </a:cubicBezTo>
                <a:lnTo>
                  <a:pt x="162" y="124"/>
                </a:lnTo>
                <a:close/>
                <a:moveTo>
                  <a:pt x="56" y="158"/>
                </a:moveTo>
                <a:cubicBezTo>
                  <a:pt x="43" y="150"/>
                  <a:pt x="33" y="138"/>
                  <a:pt x="26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6" y="136"/>
                  <a:pt x="51" y="147"/>
                  <a:pt x="56" y="158"/>
                </a:cubicBezTo>
                <a:close/>
                <a:moveTo>
                  <a:pt x="61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0" y="100"/>
                  <a:pt x="60" y="96"/>
                  <a:pt x="60" y="92"/>
                </a:cubicBezTo>
                <a:cubicBezTo>
                  <a:pt x="60" y="88"/>
                  <a:pt x="60" y="84"/>
                  <a:pt x="61" y="80"/>
                </a:cubicBezTo>
                <a:close/>
                <a:moveTo>
                  <a:pt x="104" y="80"/>
                </a:moveTo>
                <a:cubicBezTo>
                  <a:pt x="127" y="80"/>
                  <a:pt x="127" y="80"/>
                  <a:pt x="127" y="80"/>
                </a:cubicBezTo>
                <a:cubicBezTo>
                  <a:pt x="128" y="84"/>
                  <a:pt x="128" y="88"/>
                  <a:pt x="128" y="92"/>
                </a:cubicBezTo>
                <a:cubicBezTo>
                  <a:pt x="128" y="96"/>
                  <a:pt x="128" y="100"/>
                  <a:pt x="127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80"/>
                </a:lnTo>
                <a:close/>
                <a:moveTo>
                  <a:pt x="64" y="124"/>
                </a:moveTo>
                <a:cubicBezTo>
                  <a:pt x="84" y="124"/>
                  <a:pt x="84" y="124"/>
                  <a:pt x="84" y="12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75" y="152"/>
                  <a:pt x="68" y="139"/>
                  <a:pt x="64" y="124"/>
                </a:cubicBezTo>
                <a:close/>
                <a:moveTo>
                  <a:pt x="104" y="124"/>
                </a:moveTo>
                <a:cubicBezTo>
                  <a:pt x="124" y="124"/>
                  <a:pt x="124" y="124"/>
                  <a:pt x="124" y="124"/>
                </a:cubicBezTo>
                <a:cubicBezTo>
                  <a:pt x="120" y="139"/>
                  <a:pt x="113" y="152"/>
                  <a:pt x="104" y="164"/>
                </a:cubicBezTo>
                <a:lnTo>
                  <a:pt x="104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纤黑_GBK"/>
              <a:ea typeface="等线" panose="02010600030101010101" pitchFamily="2" charset="-122"/>
              <a:cs typeface="+mn-ea"/>
            </a:endParaRPr>
          </a:p>
        </p:txBody>
      </p:sp>
      <p:sp>
        <p:nvSpPr>
          <p:cNvPr id="11" name="Text1">
            <a:extLst>
              <a:ext uri="{FF2B5EF4-FFF2-40B4-BE49-F238E27FC236}">
                <a16:creationId xmlns:a16="http://schemas.microsoft.com/office/drawing/2014/main" id="{E8752EAE-F655-9DEA-1FBA-38D3178AAD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12624" y="2644301"/>
            <a:ext cx="3249691" cy="647133"/>
          </a:xfrm>
          <a:prstGeom prst="rect">
            <a:avLst/>
          </a:prstGeom>
        </p:spPr>
        <p:txBody>
          <a:bodyPr wrap="non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提升迭代效率</a:t>
            </a:r>
          </a:p>
        </p:txBody>
      </p:sp>
      <p:sp>
        <p:nvSpPr>
          <p:cNvPr id="12" name="Text2">
            <a:extLst>
              <a:ext uri="{FF2B5EF4-FFF2-40B4-BE49-F238E27FC236}">
                <a16:creationId xmlns:a16="http://schemas.microsoft.com/office/drawing/2014/main" id="{0775B135-7F7F-C48F-74EF-EBCB827130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53257" y="3530392"/>
            <a:ext cx="2783306" cy="26418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数字孪生技术在制造业中通过模拟真实生产环境，实现快速迭代产品设计与生产流程，据麦肯锡研究，可缩短20%的研发周期，加速持续优化与迭代升级。</a:t>
            </a:r>
          </a:p>
        </p:txBody>
      </p:sp>
      <p:sp>
        <p:nvSpPr>
          <p:cNvPr id="14" name="Text3">
            <a:extLst>
              <a:ext uri="{FF2B5EF4-FFF2-40B4-BE49-F238E27FC236}">
                <a16:creationId xmlns:a16="http://schemas.microsoft.com/office/drawing/2014/main" id="{551AF15B-0018-6F51-6DFA-6868A4D90F0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09235" y="2644301"/>
            <a:ext cx="3249691" cy="647133"/>
          </a:xfrm>
          <a:prstGeom prst="rect">
            <a:avLst/>
          </a:prstGeom>
        </p:spPr>
        <p:txBody>
          <a:bodyPr wrap="non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实时反馈优化</a:t>
            </a:r>
          </a:p>
        </p:txBody>
      </p:sp>
      <p:sp>
        <p:nvSpPr>
          <p:cNvPr id="15" name="Text4">
            <a:extLst>
              <a:ext uri="{FF2B5EF4-FFF2-40B4-BE49-F238E27FC236}">
                <a16:creationId xmlns:a16="http://schemas.microsoft.com/office/drawing/2014/main" id="{45BC5523-690E-2DCF-60D7-246AC60B229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749868" y="3530392"/>
            <a:ext cx="2783306" cy="26418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利用实时数据监测，数字孪生技术能即时反馈生产异常，优化生产效率，如西门子工厂采用该技术后，生产效率提升15%，体现了实时数据对迭代策略的关键作用。</a:t>
            </a:r>
          </a:p>
        </p:txBody>
      </p:sp>
      <p:sp>
        <p:nvSpPr>
          <p:cNvPr id="17" name="Text5">
            <a:extLst>
              <a:ext uri="{FF2B5EF4-FFF2-40B4-BE49-F238E27FC236}">
                <a16:creationId xmlns:a16="http://schemas.microsoft.com/office/drawing/2014/main" id="{88BCC73F-F2FC-5307-097E-E982A0908FB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323636" y="2640197"/>
            <a:ext cx="3249691" cy="647133"/>
          </a:xfrm>
          <a:prstGeom prst="rect">
            <a:avLst/>
          </a:prstGeom>
        </p:spPr>
        <p:txBody>
          <a:bodyPr wrap="non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降低试错成本</a:t>
            </a:r>
          </a:p>
        </p:txBody>
      </p:sp>
      <p:sp>
        <p:nvSpPr>
          <p:cNvPr id="18" name="Text6">
            <a:extLst>
              <a:ext uri="{FF2B5EF4-FFF2-40B4-BE49-F238E27FC236}">
                <a16:creationId xmlns:a16="http://schemas.microsoft.com/office/drawing/2014/main" id="{A4824F0F-31E1-2DC7-4078-24731CBE465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564268" y="3526288"/>
            <a:ext cx="2783306" cy="26418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数字孪生技术通过虚拟环境模拟生产，减少了物理原型制作需求，据统计，可节省30%的试错成本，助力企业在持续优化中保持竞争力，实现共赢发展。</a:t>
            </a:r>
          </a:p>
        </p:txBody>
      </p:sp>
      <p:sp>
        <p:nvSpPr>
          <p:cNvPr id="28" name="任意多边形 27-【1】">
            <a:extLst>
              <a:ext uri="{FF2B5EF4-FFF2-40B4-BE49-F238E27FC236}">
                <a16:creationId xmlns:a16="http://schemas.microsoft.com/office/drawing/2014/main" id="{1F2D66AF-DF34-BCAA-D393-CD757E74485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912286" y="5510822"/>
            <a:ext cx="279714" cy="559428"/>
          </a:xfrm>
          <a:custGeom>
            <a:gdLst>
              <a:gd name="connsiteX0" fmla="*/ 279714 w 279714"/>
              <a:gd name="connsiteY0" fmla="*/ 0 h 559428"/>
              <a:gd name="connsiteX1" fmla="*/ 279714 w 279714"/>
              <a:gd name="connsiteY1" fmla="*/ 559428 h 559428"/>
              <a:gd name="connsiteX2" fmla="*/ 0 w 279714"/>
              <a:gd name="connsiteY2" fmla="*/ 279714 h 559428"/>
              <a:gd name="connsiteX3" fmla="*/ 279714 w 279714"/>
              <a:gd name="connsiteY3" fmla="*/ 0 h 5594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14" h="559428">
                <a:moveTo>
                  <a:pt x="279714" y="0"/>
                </a:moveTo>
                <a:lnTo>
                  <a:pt x="279714" y="559428"/>
                </a:lnTo>
                <a:cubicBezTo>
                  <a:pt x="125232" y="559428"/>
                  <a:pt x="0" y="434196"/>
                  <a:pt x="0" y="279714"/>
                </a:cubicBezTo>
                <a:cubicBezTo>
                  <a:pt x="0" y="125232"/>
                  <a:pt x="125232" y="0"/>
                  <a:pt x="279714" y="0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椭圆 19-【1】">
            <a:extLst>
              <a:ext uri="{FF2B5EF4-FFF2-40B4-BE49-F238E27FC236}">
                <a16:creationId xmlns:a16="http://schemas.microsoft.com/office/drawing/2014/main" id="{F0E234A7-8131-1054-5E3B-F72E1E1EAA9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697930" y="6496534"/>
            <a:ext cx="268385" cy="268385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Shape7">
            <a:extLst>
              <a:ext uri="{FF2B5EF4-FFF2-40B4-BE49-F238E27FC236}">
                <a16:creationId xmlns:a16="http://schemas.microsoft.com/office/drawing/2014/main" id="{1A975940-DD34-0C1D-88D2-6C9D4E000E8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53257" y="3429000"/>
            <a:ext cx="2865517" cy="2857500"/>
          </a:xfrm>
          <a:prstGeom prst="rect">
            <a:avLst/>
          </a:prstGeom>
          <a:noFill/>
          <a:ln cmpd="sng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Shape8">
            <a:extLst>
              <a:ext uri="{FF2B5EF4-FFF2-40B4-BE49-F238E27FC236}">
                <a16:creationId xmlns:a16="http://schemas.microsoft.com/office/drawing/2014/main" id="{EE53EC8C-DE08-1ECC-E818-63821E940E7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708762" y="3429000"/>
            <a:ext cx="2865517" cy="2857500"/>
          </a:xfrm>
          <a:prstGeom prst="rect">
            <a:avLst/>
          </a:prstGeom>
          <a:noFill/>
          <a:ln cmpd="sng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Shape9">
            <a:extLst>
              <a:ext uri="{FF2B5EF4-FFF2-40B4-BE49-F238E27FC236}">
                <a16:creationId xmlns:a16="http://schemas.microsoft.com/office/drawing/2014/main" id="{2FF0F8F8-3322-DFB3-C200-6D7B2CB4B0E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515722" y="3429000"/>
            <a:ext cx="2865517" cy="2857500"/>
          </a:xfrm>
          <a:prstGeom prst="rect">
            <a:avLst/>
          </a:prstGeom>
          <a:noFill/>
          <a:ln cmpd="sng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Text7">
            <a:extLst>
              <a:ext uri="{FF2B5EF4-FFF2-40B4-BE49-F238E27FC236}">
                <a16:creationId xmlns:a16="http://schemas.microsoft.com/office/drawing/2014/main" id="{654740AD-475F-9DD1-C81A-961ECF1538B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11602" y="287410"/>
            <a:ext cx="9441743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数字孪生技术迭代策略</a:t>
            </a:r>
          </a:p>
        </p:txBody>
      </p:sp>
      <p:grpSp>
        <p:nvGrpSpPr>
          <p:cNvPr id="13" name="Text8">
            <a:extLst>
              <a:ext uri="{FF2B5EF4-FFF2-40B4-BE49-F238E27FC236}">
                <a16:creationId xmlns:a16="http://schemas.microsoft.com/office/drawing/2014/main" id="{BF03B2F9-A17C-0FDF-A799-B4F5BF590824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256421" y="270499"/>
            <a:ext cx="597905" cy="662947"/>
            <a:chOff x="256421" y="270499"/>
            <a:chExt cx="597905" cy="662947"/>
          </a:xfrm>
        </p:grpSpPr>
        <p:sp>
          <p:nvSpPr>
            <p:cNvPr id="2" name="装饰1-标题1-[1]【1】">
              <a:extLst>
                <a:ext uri="{FF2B5EF4-FFF2-40B4-BE49-F238E27FC236}">
                  <a16:creationId xmlns:a16="http://schemas.microsoft.com/office/drawing/2014/main" id="{072059F3-11D0-A518-0DBF-C37749BCE9FB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 rot="2700000">
              <a:off x="256421" y="473520"/>
              <a:ext cx="459926" cy="459926"/>
            </a:xfrm>
            <a:prstGeom prst="round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0" name="装饰1-标题1-[1]【1】">
              <a:extLst>
                <a:ext uri="{FF2B5EF4-FFF2-40B4-BE49-F238E27FC236}">
                  <a16:creationId xmlns:a16="http://schemas.microsoft.com/office/drawing/2014/main" id="{70843D15-64F3-473C-9EC4-F34E61D01DFF}"/>
                </a:ext>
              </a:extLst>
            </p:cNvPr>
            <p:cNvSpPr txBox="1">
              <a:spLocks noChangeAspect="1"/>
            </p:cNvSpPr>
            <p:nvPr>
              <p:custDataLst>
                <p:tags r:id="rId23"/>
              </p:custDataLst>
            </p:nvPr>
          </p:nvSpPr>
          <p:spPr>
            <a:xfrm rot="2700000">
              <a:off x="486385" y="270499"/>
              <a:ext cx="367941" cy="367941"/>
            </a:xfrm>
            <a:prstGeom prst="roundRec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  <p:custDataLst>
      <p:custData r:id="rId24"/>
      <p:tags r:id="rId25"/>
    </p:custDataLst>
    <p:extLst>
      <p:ext uri="{BB962C8B-B14F-4D97-AF65-F5344CB8AC3E}">
        <p14:creationId val="273333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图形 4"/>
          <p:cNvGrpSpPr/>
          <p:nvPr/>
        </p:nvGrpSpPr>
        <p:grpSpPr>
          <a:xfrm rot="21000096" flipV="1">
            <a:off x="-3046753" y="-974490"/>
            <a:ext cx="9743594" cy="3506612"/>
            <a:chOff x="1223949" y="1676388"/>
            <a:chExt cx="9743594" cy="3506612"/>
          </a:xfrm>
          <a:solidFill>
            <a:schemeClr val="accent1">
              <a:alpha val="20000"/>
            </a:schemeClr>
          </a:solidFill>
        </p:grpSpPr>
        <p:sp>
          <p:nvSpPr>
            <p:cNvPr id="7" name="任意多边形: 形状 6"/>
            <p:cNvSpPr/>
            <p:nvPr/>
          </p:nvSpPr>
          <p:spPr>
            <a:xfrm>
              <a:off x="6531387" y="2231326"/>
              <a:ext cx="2151887" cy="970216"/>
            </a:xfrm>
            <a:custGeom>
              <a:gdLst>
                <a:gd name="connsiteX0" fmla="*/ 0 w 2151887"/>
                <a:gd name="connsiteY0" fmla="*/ 191 h 970216"/>
                <a:gd name="connsiteX1" fmla="*/ 1800415 w 2151887"/>
                <a:gd name="connsiteY1" fmla="*/ 663797 h 970216"/>
                <a:gd name="connsiteX2" fmla="*/ 2151888 w 2151887"/>
                <a:gd name="connsiteY2" fmla="*/ 970217 h 970216"/>
                <a:gd name="connsiteX3" fmla="*/ 1241679 w 2151887"/>
                <a:gd name="connsiteY3" fmla="*/ 736759 h 970216"/>
                <a:gd name="connsiteX4" fmla="*/ 1095661 w 2151887"/>
                <a:gd name="connsiteY4" fmla="*/ 571786 h 970216"/>
                <a:gd name="connsiteX5" fmla="*/ 31051 w 2151887"/>
                <a:gd name="connsiteY5" fmla="*/ 168307 h 970216"/>
                <a:gd name="connsiteX6" fmla="*/ 0 w 2151887"/>
                <a:gd name="connsiteY6" fmla="*/ 0 h 9702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1887" h="970216">
                  <a:moveTo>
                    <a:pt x="0" y="191"/>
                  </a:moveTo>
                  <a:cubicBezTo>
                    <a:pt x="697801" y="160211"/>
                    <a:pt x="1389126" y="410813"/>
                    <a:pt x="1800415" y="663797"/>
                  </a:cubicBezTo>
                  <a:cubicBezTo>
                    <a:pt x="1971580" y="769144"/>
                    <a:pt x="2095119" y="874967"/>
                    <a:pt x="2151888" y="970217"/>
                  </a:cubicBezTo>
                  <a:lnTo>
                    <a:pt x="1241679" y="736759"/>
                  </a:lnTo>
                  <a:cubicBezTo>
                    <a:pt x="1231773" y="687610"/>
                    <a:pt x="1181767" y="632079"/>
                    <a:pt x="1095661" y="571786"/>
                  </a:cubicBezTo>
                  <a:cubicBezTo>
                    <a:pt x="881253" y="421767"/>
                    <a:pt x="464534" y="265652"/>
                    <a:pt x="31051" y="16830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4275967" y="2064258"/>
              <a:ext cx="1782027" cy="1033938"/>
            </a:xfrm>
            <a:custGeom>
              <a:gdLst>
                <a:gd name="connsiteX0" fmla="*/ 416333 w 1782027"/>
                <a:gd name="connsiteY0" fmla="*/ 0 h 1033938"/>
                <a:gd name="connsiteX1" fmla="*/ 1247485 w 1782027"/>
                <a:gd name="connsiteY1" fmla="*/ 262700 h 1033938"/>
                <a:gd name="connsiteX2" fmla="*/ 1136328 w 1782027"/>
                <a:gd name="connsiteY2" fmla="*/ 450056 h 1033938"/>
                <a:gd name="connsiteX3" fmla="*/ 1782028 w 1782027"/>
                <a:gd name="connsiteY3" fmla="*/ 808387 h 1033938"/>
                <a:gd name="connsiteX4" fmla="*/ 1162236 w 1782027"/>
                <a:gd name="connsiteY4" fmla="*/ 1033939 h 1033938"/>
                <a:gd name="connsiteX5" fmla="*/ 7806 w 1782027"/>
                <a:gd name="connsiteY5" fmla="*/ 302800 h 1033938"/>
                <a:gd name="connsiteX6" fmla="*/ 416333 w 1782027"/>
                <a:gd name="connsiteY6" fmla="*/ 0 h 10339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2027" h="1033938">
                  <a:moveTo>
                    <a:pt x="416333" y="0"/>
                  </a:moveTo>
                  <a:lnTo>
                    <a:pt x="1247485" y="262700"/>
                  </a:lnTo>
                  <a:cubicBezTo>
                    <a:pt x="1116421" y="296513"/>
                    <a:pt x="1072891" y="362140"/>
                    <a:pt x="1136328" y="450056"/>
                  </a:cubicBezTo>
                  <a:cubicBezTo>
                    <a:pt x="1215576" y="559975"/>
                    <a:pt x="1444557" y="689038"/>
                    <a:pt x="1782028" y="808387"/>
                  </a:cubicBezTo>
                  <a:lnTo>
                    <a:pt x="1162236" y="1033939"/>
                  </a:lnTo>
                  <a:cubicBezTo>
                    <a:pt x="473007" y="778955"/>
                    <a:pt x="69528" y="512255"/>
                    <a:pt x="7806" y="302800"/>
                  </a:cubicBezTo>
                  <a:cubicBezTo>
                    <a:pt x="-38010" y="147066"/>
                    <a:pt x="120391" y="43243"/>
                    <a:pt x="4163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6192297" y="2518600"/>
              <a:ext cx="3466122" cy="1644861"/>
            </a:xfrm>
            <a:custGeom>
              <a:gdLst>
                <a:gd name="connsiteX0" fmla="*/ 1715643 w 3466122"/>
                <a:gd name="connsiteY0" fmla="*/ 0 h 1644861"/>
                <a:gd name="connsiteX1" fmla="*/ 2722340 w 3466122"/>
                <a:gd name="connsiteY1" fmla="*/ 452628 h 1644861"/>
                <a:gd name="connsiteX2" fmla="*/ 2095691 w 3466122"/>
                <a:gd name="connsiteY2" fmla="*/ 1643539 h 1644861"/>
                <a:gd name="connsiteX3" fmla="*/ 0 w 3466122"/>
                <a:gd name="connsiteY3" fmla="*/ 1353884 h 1644861"/>
                <a:gd name="connsiteX4" fmla="*/ 338233 w 3466122"/>
                <a:gd name="connsiteY4" fmla="*/ 389763 h 1644861"/>
                <a:gd name="connsiteX5" fmla="*/ 776002 w 3466122"/>
                <a:gd name="connsiteY5" fmla="*/ 469011 h 1644861"/>
                <a:gd name="connsiteX6" fmla="*/ 1195197 w 3466122"/>
                <a:gd name="connsiteY6" fmla="*/ 253365 h 1644861"/>
                <a:gd name="connsiteX7" fmla="*/ 893445 w 3466122"/>
                <a:gd name="connsiteY7" fmla="*/ 97155 h 1644861"/>
                <a:gd name="connsiteX8" fmla="*/ 1715738 w 3466122"/>
                <a:gd name="connsiteY8" fmla="*/ 0 h 16448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122" h="1644859">
                  <a:moveTo>
                    <a:pt x="1715643" y="0"/>
                  </a:moveTo>
                  <a:cubicBezTo>
                    <a:pt x="2093500" y="139351"/>
                    <a:pt x="2439258" y="293465"/>
                    <a:pt x="2722340" y="452628"/>
                  </a:cubicBezTo>
                  <a:cubicBezTo>
                    <a:pt x="3752755" y="1032034"/>
                    <a:pt x="3859816" y="1678019"/>
                    <a:pt x="2095691" y="1643539"/>
                  </a:cubicBezTo>
                  <a:cubicBezTo>
                    <a:pt x="1487424" y="1631633"/>
                    <a:pt x="769048" y="1534668"/>
                    <a:pt x="0" y="1353884"/>
                  </a:cubicBezTo>
                  <a:lnTo>
                    <a:pt x="338233" y="389763"/>
                  </a:lnTo>
                  <a:cubicBezTo>
                    <a:pt x="489299" y="427101"/>
                    <a:pt x="637223" y="453866"/>
                    <a:pt x="776002" y="469011"/>
                  </a:cubicBezTo>
                  <a:cubicBezTo>
                    <a:pt x="1251395" y="521017"/>
                    <a:pt x="1414749" y="414814"/>
                    <a:pt x="1195197" y="253365"/>
                  </a:cubicBezTo>
                  <a:cubicBezTo>
                    <a:pt x="1124617" y="201454"/>
                    <a:pt x="1020318" y="147638"/>
                    <a:pt x="893445" y="97155"/>
                  </a:cubicBezTo>
                  <a:lnTo>
                    <a:pt x="17157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112804" y="1676388"/>
              <a:ext cx="3988147" cy="1869483"/>
            </a:xfrm>
            <a:custGeom>
              <a:gdLst>
                <a:gd name="connsiteX0" fmla="*/ 3564476 w 3988147"/>
                <a:gd name="connsiteY0" fmla="*/ 185749 h 1869483"/>
                <a:gd name="connsiteX1" fmla="*/ 3988148 w 3988147"/>
                <a:gd name="connsiteY1" fmla="*/ 552366 h 1869483"/>
                <a:gd name="connsiteX2" fmla="*/ 2775520 w 3988147"/>
                <a:gd name="connsiteY2" fmla="*/ 769536 h 1869483"/>
                <a:gd name="connsiteX3" fmla="*/ 3586383 w 3988147"/>
                <a:gd name="connsiteY3" fmla="*/ 1264741 h 1869483"/>
                <a:gd name="connsiteX4" fmla="*/ 1546604 w 3988147"/>
                <a:gd name="connsiteY4" fmla="*/ 1869483 h 1869483"/>
                <a:gd name="connsiteX5" fmla="*/ 59180 w 3988147"/>
                <a:gd name="connsiteY5" fmla="*/ 415206 h 1869483"/>
                <a:gd name="connsiteX6" fmla="*/ 1579561 w 3988147"/>
                <a:gd name="connsiteY6" fmla="*/ 488 h 1869483"/>
                <a:gd name="connsiteX7" fmla="*/ 3564476 w 3988147"/>
                <a:gd name="connsiteY7" fmla="*/ 185749 h 18694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8146" h="1869483">
                  <a:moveTo>
                    <a:pt x="3564476" y="185749"/>
                  </a:moveTo>
                  <a:lnTo>
                    <a:pt x="3988148" y="552366"/>
                  </a:lnTo>
                  <a:cubicBezTo>
                    <a:pt x="3227767" y="434542"/>
                    <a:pt x="2635502" y="505027"/>
                    <a:pt x="2775520" y="769536"/>
                  </a:cubicBezTo>
                  <a:cubicBezTo>
                    <a:pt x="2852863" y="915650"/>
                    <a:pt x="3138518" y="1094529"/>
                    <a:pt x="3586383" y="1264741"/>
                  </a:cubicBezTo>
                  <a:lnTo>
                    <a:pt x="1546604" y="1869483"/>
                  </a:lnTo>
                  <a:cubicBezTo>
                    <a:pt x="286066" y="1304651"/>
                    <a:pt x="-176468" y="770679"/>
                    <a:pt x="59180" y="415206"/>
                  </a:cubicBezTo>
                  <a:cubicBezTo>
                    <a:pt x="242537" y="138695"/>
                    <a:pt x="827181" y="9346"/>
                    <a:pt x="1579561" y="488"/>
                  </a:cubicBezTo>
                  <a:cubicBezTo>
                    <a:pt x="2178302" y="-6561"/>
                    <a:pt x="2871246" y="63162"/>
                    <a:pt x="3564476" y="1857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2916649" y="1793644"/>
              <a:ext cx="3116580" cy="994132"/>
            </a:xfrm>
            <a:custGeom>
              <a:gdLst>
                <a:gd name="connsiteX0" fmla="*/ 2506218 w 3116580"/>
                <a:gd name="connsiteY0" fmla="*/ 92877 h 994132"/>
                <a:gd name="connsiteX1" fmla="*/ 3116580 w 3116580"/>
                <a:gd name="connsiteY1" fmla="*/ 495975 h 994132"/>
                <a:gd name="connsiteX2" fmla="*/ 2377821 w 3116580"/>
                <a:gd name="connsiteY2" fmla="*/ 705240 h 994132"/>
                <a:gd name="connsiteX3" fmla="*/ 2648903 w 3116580"/>
                <a:gd name="connsiteY3" fmla="*/ 913742 h 994132"/>
                <a:gd name="connsiteX4" fmla="*/ 381953 w 3116580"/>
                <a:gd name="connsiteY4" fmla="*/ 994133 h 994132"/>
                <a:gd name="connsiteX5" fmla="*/ 10573 w 3116580"/>
                <a:gd name="connsiteY5" fmla="*/ 396344 h 994132"/>
                <a:gd name="connsiteX6" fmla="*/ 978503 w 3116580"/>
                <a:gd name="connsiteY6" fmla="*/ 10391 h 994132"/>
                <a:gd name="connsiteX7" fmla="*/ 2506313 w 3116580"/>
                <a:gd name="connsiteY7" fmla="*/ 92782 h 994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6580" h="994132">
                  <a:moveTo>
                    <a:pt x="2506218" y="92877"/>
                  </a:moveTo>
                  <a:lnTo>
                    <a:pt x="3116580" y="495975"/>
                  </a:lnTo>
                  <a:cubicBezTo>
                    <a:pt x="2585562" y="437111"/>
                    <a:pt x="2247138" y="512739"/>
                    <a:pt x="2377821" y="705240"/>
                  </a:cubicBezTo>
                  <a:cubicBezTo>
                    <a:pt x="2421255" y="769248"/>
                    <a:pt x="2511838" y="839637"/>
                    <a:pt x="2648903" y="913742"/>
                  </a:cubicBezTo>
                  <a:lnTo>
                    <a:pt x="381953" y="994133"/>
                  </a:lnTo>
                  <a:cubicBezTo>
                    <a:pt x="77724" y="762199"/>
                    <a:pt x="-37624" y="560555"/>
                    <a:pt x="10573" y="396344"/>
                  </a:cubicBezTo>
                  <a:cubicBezTo>
                    <a:pt x="76010" y="173173"/>
                    <a:pt x="448247" y="45729"/>
                    <a:pt x="978503" y="10391"/>
                  </a:cubicBezTo>
                  <a:cubicBezTo>
                    <a:pt x="1413415" y="-18565"/>
                    <a:pt x="1952720" y="14296"/>
                    <a:pt x="2506313" y="92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973603" y="1965674"/>
              <a:ext cx="2656808" cy="818673"/>
            </a:xfrm>
            <a:custGeom>
              <a:gdLst>
                <a:gd name="connsiteX0" fmla="*/ 0 w 2656808"/>
                <a:gd name="connsiteY0" fmla="*/ 0 h 818673"/>
                <a:gd name="connsiteX1" fmla="*/ 1397127 w 2656808"/>
                <a:gd name="connsiteY1" fmla="*/ 346329 h 818673"/>
                <a:gd name="connsiteX2" fmla="*/ 2656809 w 2656808"/>
                <a:gd name="connsiteY2" fmla="*/ 818674 h 818673"/>
                <a:gd name="connsiteX3" fmla="*/ 1814131 w 2656808"/>
                <a:gd name="connsiteY3" fmla="*/ 771049 h 818673"/>
                <a:gd name="connsiteX4" fmla="*/ 257175 w 2656808"/>
                <a:gd name="connsiteY4" fmla="*/ 282988 h 818673"/>
                <a:gd name="connsiteX5" fmla="*/ 0 w 2656808"/>
                <a:gd name="connsiteY5" fmla="*/ 0 h 8186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6808" h="818673">
                  <a:moveTo>
                    <a:pt x="0" y="0"/>
                  </a:moveTo>
                  <a:cubicBezTo>
                    <a:pt x="472916" y="90487"/>
                    <a:pt x="946213" y="208026"/>
                    <a:pt x="1397127" y="346329"/>
                  </a:cubicBezTo>
                  <a:cubicBezTo>
                    <a:pt x="1854232" y="486537"/>
                    <a:pt x="2283238" y="646367"/>
                    <a:pt x="2656809" y="818674"/>
                  </a:cubicBezTo>
                  <a:lnTo>
                    <a:pt x="1814131" y="771049"/>
                  </a:lnTo>
                  <a:cubicBezTo>
                    <a:pt x="1419130" y="569024"/>
                    <a:pt x="821246" y="382810"/>
                    <a:pt x="257175" y="28298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284624" y="2859024"/>
              <a:ext cx="1950614" cy="1031557"/>
            </a:xfrm>
            <a:custGeom>
              <a:gdLst>
                <a:gd name="connsiteX0" fmla="*/ 481965 w 1950614"/>
                <a:gd name="connsiteY0" fmla="*/ 0 h 1031557"/>
                <a:gd name="connsiteX1" fmla="*/ 1526953 w 1950614"/>
                <a:gd name="connsiteY1" fmla="*/ 169735 h 1031557"/>
                <a:gd name="connsiteX2" fmla="*/ 1945481 w 1950614"/>
                <a:gd name="connsiteY2" fmla="*/ 714184 h 1031557"/>
                <a:gd name="connsiteX3" fmla="*/ 983647 w 1950614"/>
                <a:gd name="connsiteY3" fmla="*/ 1031558 h 1031557"/>
                <a:gd name="connsiteX4" fmla="*/ 0 w 1950614"/>
                <a:gd name="connsiteY4" fmla="*/ 306229 h 1031557"/>
                <a:gd name="connsiteX5" fmla="*/ 482061 w 1950614"/>
                <a:gd name="connsiteY5" fmla="*/ 0 h 1031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613" h="1031557">
                  <a:moveTo>
                    <a:pt x="481965" y="0"/>
                  </a:moveTo>
                  <a:lnTo>
                    <a:pt x="1526953" y="169735"/>
                  </a:lnTo>
                  <a:cubicBezTo>
                    <a:pt x="1820228" y="363474"/>
                    <a:pt x="1982153" y="557879"/>
                    <a:pt x="1945481" y="714184"/>
                  </a:cubicBezTo>
                  <a:cubicBezTo>
                    <a:pt x="1901667" y="900779"/>
                    <a:pt x="1578007" y="1023652"/>
                    <a:pt x="983647" y="1031558"/>
                  </a:cubicBezTo>
                  <a:lnTo>
                    <a:pt x="0" y="306229"/>
                  </a:lnTo>
                  <a:cubicBezTo>
                    <a:pt x="553403" y="338900"/>
                    <a:pt x="721329" y="197453"/>
                    <a:pt x="4820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6789324" y="2805302"/>
              <a:ext cx="4178220" cy="2377698"/>
            </a:xfrm>
            <a:custGeom>
              <a:gdLst>
                <a:gd name="connsiteX0" fmla="*/ 2504790 w 4178220"/>
                <a:gd name="connsiteY0" fmla="*/ 125635 h 2377698"/>
                <a:gd name="connsiteX1" fmla="*/ 2749963 w 4178220"/>
                <a:gd name="connsiteY1" fmla="*/ 247460 h 2377698"/>
                <a:gd name="connsiteX2" fmla="*/ 2623090 w 4178220"/>
                <a:gd name="connsiteY2" fmla="*/ 2357438 h 2377698"/>
                <a:gd name="connsiteX3" fmla="*/ 481108 w 4178220"/>
                <a:gd name="connsiteY3" fmla="*/ 2265045 h 2377698"/>
                <a:gd name="connsiteX4" fmla="*/ 0 w 4178220"/>
                <a:gd name="connsiteY4" fmla="*/ 513493 h 2377698"/>
                <a:gd name="connsiteX5" fmla="*/ 651796 w 4178220"/>
                <a:gd name="connsiteY5" fmla="*/ 603123 h 2377698"/>
                <a:gd name="connsiteX6" fmla="*/ 1315117 w 4178220"/>
                <a:gd name="connsiteY6" fmla="*/ 60198 h 2377698"/>
                <a:gd name="connsiteX7" fmla="*/ 1214914 w 4178220"/>
                <a:gd name="connsiteY7" fmla="*/ 0 h 2377698"/>
                <a:gd name="connsiteX8" fmla="*/ 2504885 w 4178220"/>
                <a:gd name="connsiteY8" fmla="*/ 125635 h 23776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8220" h="2377698">
                  <a:moveTo>
                    <a:pt x="2504790" y="125635"/>
                  </a:moveTo>
                  <a:cubicBezTo>
                    <a:pt x="2588038" y="165449"/>
                    <a:pt x="2670524" y="206311"/>
                    <a:pt x="2749963" y="247460"/>
                  </a:cubicBezTo>
                  <a:cubicBezTo>
                    <a:pt x="4294156" y="1045845"/>
                    <a:pt x="5033391" y="2176748"/>
                    <a:pt x="2623090" y="2357438"/>
                  </a:cubicBezTo>
                  <a:cubicBezTo>
                    <a:pt x="2028158" y="2402015"/>
                    <a:pt x="1301115" y="2373821"/>
                    <a:pt x="481108" y="2265045"/>
                  </a:cubicBezTo>
                  <a:lnTo>
                    <a:pt x="0" y="513493"/>
                  </a:lnTo>
                  <a:cubicBezTo>
                    <a:pt x="229077" y="556927"/>
                    <a:pt x="449199" y="587026"/>
                    <a:pt x="651796" y="603123"/>
                  </a:cubicBezTo>
                  <a:cubicBezTo>
                    <a:pt x="1667637" y="683800"/>
                    <a:pt x="1845469" y="399383"/>
                    <a:pt x="1315117" y="60198"/>
                  </a:cubicBezTo>
                  <a:cubicBezTo>
                    <a:pt x="1283780" y="40196"/>
                    <a:pt x="1250062" y="19907"/>
                    <a:pt x="1214914" y="0"/>
                  </a:cubicBezTo>
                  <a:lnTo>
                    <a:pt x="2504885" y="1256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449942" y="1729654"/>
              <a:ext cx="6186660" cy="2742911"/>
            </a:xfrm>
            <a:custGeom>
              <a:gdLst>
                <a:gd name="connsiteX0" fmla="*/ 3295061 w 6186660"/>
                <a:gd name="connsiteY0" fmla="*/ 169440 h 2742911"/>
                <a:gd name="connsiteX1" fmla="*/ 4288424 w 6186660"/>
                <a:gd name="connsiteY1" fmla="*/ 382990 h 2742911"/>
                <a:gd name="connsiteX2" fmla="*/ 4246228 w 6186660"/>
                <a:gd name="connsiteY2" fmla="*/ 567489 h 2742911"/>
                <a:gd name="connsiteX3" fmla="*/ 3590527 w 6186660"/>
                <a:gd name="connsiteY3" fmla="*/ 432330 h 2742911"/>
                <a:gd name="connsiteX4" fmla="*/ 2048143 w 6186660"/>
                <a:gd name="connsiteY4" fmla="*/ 665311 h 2742911"/>
                <a:gd name="connsiteX5" fmla="*/ 5079856 w 6186660"/>
                <a:gd name="connsiteY5" fmla="*/ 1757638 h 2742911"/>
                <a:gd name="connsiteX6" fmla="*/ 6186661 w 6186660"/>
                <a:gd name="connsiteY6" fmla="*/ 2742618 h 2742911"/>
                <a:gd name="connsiteX7" fmla="*/ 38749 w 6186660"/>
                <a:gd name="connsiteY7" fmla="*/ 403278 h 2742911"/>
                <a:gd name="connsiteX8" fmla="*/ 3295061 w 6186660"/>
                <a:gd name="connsiteY8" fmla="*/ 169440 h 27429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6660" h="2742911">
                  <a:moveTo>
                    <a:pt x="3295061" y="169440"/>
                  </a:moveTo>
                  <a:cubicBezTo>
                    <a:pt x="3629293" y="228780"/>
                    <a:pt x="3960382" y="300123"/>
                    <a:pt x="4288424" y="382990"/>
                  </a:cubicBezTo>
                  <a:lnTo>
                    <a:pt x="4246228" y="567489"/>
                  </a:lnTo>
                  <a:cubicBezTo>
                    <a:pt x="4027629" y="512911"/>
                    <a:pt x="3808363" y="467667"/>
                    <a:pt x="3590527" y="432330"/>
                  </a:cubicBezTo>
                  <a:cubicBezTo>
                    <a:pt x="2683842" y="285359"/>
                    <a:pt x="1929081" y="351653"/>
                    <a:pt x="2048143" y="665311"/>
                  </a:cubicBezTo>
                  <a:cubicBezTo>
                    <a:pt x="2208735" y="1088507"/>
                    <a:pt x="3728734" y="1658388"/>
                    <a:pt x="5079856" y="1757638"/>
                  </a:cubicBezTo>
                  <a:lnTo>
                    <a:pt x="6186661" y="2742618"/>
                  </a:lnTo>
                  <a:cubicBezTo>
                    <a:pt x="3058555" y="2766812"/>
                    <a:pt x="-405878" y="1285770"/>
                    <a:pt x="38749" y="403278"/>
                  </a:cubicBezTo>
                  <a:cubicBezTo>
                    <a:pt x="283542" y="-82687"/>
                    <a:pt x="1840594" y="-88593"/>
                    <a:pt x="3295061" y="169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107078" y="2219610"/>
              <a:ext cx="2650997" cy="1050512"/>
            </a:xfrm>
            <a:custGeom>
              <a:gdLst>
                <a:gd name="connsiteX0" fmla="*/ 164401 w 2650997"/>
                <a:gd name="connsiteY0" fmla="*/ 0 h 1050512"/>
                <a:gd name="connsiteX1" fmla="*/ 1222057 w 2650997"/>
                <a:gd name="connsiteY1" fmla="*/ 353854 h 1050512"/>
                <a:gd name="connsiteX2" fmla="*/ 2234089 w 2650997"/>
                <a:gd name="connsiteY2" fmla="*/ 807244 h 1050512"/>
                <a:gd name="connsiteX3" fmla="*/ 2650998 w 2650997"/>
                <a:gd name="connsiteY3" fmla="*/ 1050512 h 1050512"/>
                <a:gd name="connsiteX4" fmla="*/ 1705832 w 2650997"/>
                <a:gd name="connsiteY4" fmla="*/ 870680 h 1050512"/>
                <a:gd name="connsiteX5" fmla="*/ 1460849 w 2650997"/>
                <a:gd name="connsiteY5" fmla="*/ 706374 h 1050512"/>
                <a:gd name="connsiteX6" fmla="*/ 0 w 2650997"/>
                <a:gd name="connsiteY6" fmla="*/ 112014 h 1050512"/>
                <a:gd name="connsiteX7" fmla="*/ 164401 w 2650997"/>
                <a:gd name="connsiteY7" fmla="*/ 95 h 10505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0997" h="1050512">
                  <a:moveTo>
                    <a:pt x="164401" y="0"/>
                  </a:moveTo>
                  <a:cubicBezTo>
                    <a:pt x="528447" y="106013"/>
                    <a:pt x="890397" y="226886"/>
                    <a:pt x="1222057" y="353854"/>
                  </a:cubicBezTo>
                  <a:cubicBezTo>
                    <a:pt x="1585913" y="493205"/>
                    <a:pt x="1933765" y="647986"/>
                    <a:pt x="2234089" y="807244"/>
                  </a:cubicBezTo>
                  <a:cubicBezTo>
                    <a:pt x="2384298" y="886968"/>
                    <a:pt x="2524791" y="968597"/>
                    <a:pt x="2650998" y="1050512"/>
                  </a:cubicBezTo>
                  <a:lnTo>
                    <a:pt x="1705832" y="870680"/>
                  </a:lnTo>
                  <a:cubicBezTo>
                    <a:pt x="1636395" y="816674"/>
                    <a:pt x="1553813" y="761333"/>
                    <a:pt x="1460849" y="706374"/>
                  </a:cubicBezTo>
                  <a:cubicBezTo>
                    <a:pt x="1094041" y="489109"/>
                    <a:pt x="573595" y="280416"/>
                    <a:pt x="0" y="112014"/>
                  </a:cubicBezTo>
                  <a:lnTo>
                    <a:pt x="164401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503955" y="2624518"/>
              <a:ext cx="794172" cy="300696"/>
            </a:xfrm>
            <a:custGeom>
              <a:gdLst>
                <a:gd name="connsiteX0" fmla="*/ 483298 w 794172"/>
                <a:gd name="connsiteY0" fmla="*/ 95 h 300696"/>
                <a:gd name="connsiteX1" fmla="*/ 725233 w 794172"/>
                <a:gd name="connsiteY1" fmla="*/ 126778 h 300696"/>
                <a:gd name="connsiteX2" fmla="*/ 381190 w 794172"/>
                <a:gd name="connsiteY2" fmla="*/ 289179 h 300696"/>
                <a:gd name="connsiteX3" fmla="*/ 0 w 794172"/>
                <a:gd name="connsiteY3" fmla="*/ 215741 h 300696"/>
                <a:gd name="connsiteX4" fmla="*/ 50863 w 794172"/>
                <a:gd name="connsiteY4" fmla="*/ 136588 h 300696"/>
                <a:gd name="connsiteX5" fmla="*/ 254603 w 794172"/>
                <a:gd name="connsiteY5" fmla="*/ 176498 h 300696"/>
                <a:gd name="connsiteX6" fmla="*/ 459486 w 794172"/>
                <a:gd name="connsiteY6" fmla="*/ 92107 h 300696"/>
                <a:gd name="connsiteX7" fmla="*/ 325183 w 794172"/>
                <a:gd name="connsiteY7" fmla="*/ 19621 h 300696"/>
                <a:gd name="connsiteX8" fmla="*/ 483394 w 794172"/>
                <a:gd name="connsiteY8" fmla="*/ 0 h 3006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172" h="300696">
                  <a:moveTo>
                    <a:pt x="483298" y="95"/>
                  </a:moveTo>
                  <a:cubicBezTo>
                    <a:pt x="586835" y="41434"/>
                    <a:pt x="670464" y="85058"/>
                    <a:pt x="725233" y="126778"/>
                  </a:cubicBezTo>
                  <a:cubicBezTo>
                    <a:pt x="890778" y="252794"/>
                    <a:pt x="751237" y="331470"/>
                    <a:pt x="381190" y="289179"/>
                  </a:cubicBezTo>
                  <a:cubicBezTo>
                    <a:pt x="261842" y="275558"/>
                    <a:pt x="129540" y="250127"/>
                    <a:pt x="0" y="215741"/>
                  </a:cubicBezTo>
                  <a:lnTo>
                    <a:pt x="50863" y="136588"/>
                  </a:lnTo>
                  <a:cubicBezTo>
                    <a:pt x="119634" y="154877"/>
                    <a:pt x="190214" y="168688"/>
                    <a:pt x="254603" y="176498"/>
                  </a:cubicBezTo>
                  <a:cubicBezTo>
                    <a:pt x="457676" y="201263"/>
                    <a:pt x="545211" y="161639"/>
                    <a:pt x="459486" y="92107"/>
                  </a:cubicBezTo>
                  <a:cubicBezTo>
                    <a:pt x="430339" y="68485"/>
                    <a:pt x="383953" y="43529"/>
                    <a:pt x="325183" y="19621"/>
                  </a:cubicBezTo>
                  <a:lnTo>
                    <a:pt x="4833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903311" y="2445718"/>
              <a:ext cx="607311" cy="176799"/>
            </a:xfrm>
            <a:custGeom>
              <a:gdLst>
                <a:gd name="connsiteX0" fmla="*/ 477581 w 607311"/>
                <a:gd name="connsiteY0" fmla="*/ 19256 h 176799"/>
                <a:gd name="connsiteX1" fmla="*/ 532636 w 607311"/>
                <a:gd name="connsiteY1" fmla="*/ 27828 h 176799"/>
                <a:gd name="connsiteX2" fmla="*/ 607312 w 607311"/>
                <a:gd name="connsiteY2" fmla="*/ 111172 h 176799"/>
                <a:gd name="connsiteX3" fmla="*/ 575498 w 607311"/>
                <a:gd name="connsiteY3" fmla="*/ 106410 h 176799"/>
                <a:gd name="connsiteX4" fmla="*/ 337849 w 607311"/>
                <a:gd name="connsiteY4" fmla="*/ 176799 h 176799"/>
                <a:gd name="connsiteX5" fmla="*/ 28001 w 607311"/>
                <a:gd name="connsiteY5" fmla="*/ 136413 h 176799"/>
                <a:gd name="connsiteX6" fmla="*/ 477581 w 607311"/>
                <a:gd name="connsiteY6" fmla="*/ 19351 h 17679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311" h="176799">
                  <a:moveTo>
                    <a:pt x="477581" y="19256"/>
                  </a:moveTo>
                  <a:cubicBezTo>
                    <a:pt x="495679" y="21828"/>
                    <a:pt x="514252" y="24685"/>
                    <a:pt x="532636" y="27828"/>
                  </a:cubicBezTo>
                  <a:lnTo>
                    <a:pt x="607312" y="111172"/>
                  </a:lnTo>
                  <a:cubicBezTo>
                    <a:pt x="596643" y="109458"/>
                    <a:pt x="585975" y="107838"/>
                    <a:pt x="575498" y="106410"/>
                  </a:cubicBezTo>
                  <a:cubicBezTo>
                    <a:pt x="380521" y="79454"/>
                    <a:pt x="270222" y="109362"/>
                    <a:pt x="337849" y="176799"/>
                  </a:cubicBezTo>
                  <a:lnTo>
                    <a:pt x="28001" y="136413"/>
                  </a:lnTo>
                  <a:cubicBezTo>
                    <a:pt x="-79441" y="17160"/>
                    <a:pt x="133348" y="-29988"/>
                    <a:pt x="477581" y="19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6033515" y="2187511"/>
              <a:ext cx="2088356" cy="682085"/>
            </a:xfrm>
            <a:custGeom>
              <a:gdLst>
                <a:gd name="connsiteX0" fmla="*/ 53340 w 2088356"/>
                <a:gd name="connsiteY0" fmla="*/ 8287 h 682085"/>
                <a:gd name="connsiteX1" fmla="*/ 2088356 w 2088356"/>
                <a:gd name="connsiteY1" fmla="*/ 682085 h 682085"/>
                <a:gd name="connsiteX2" fmla="*/ 882015 w 2088356"/>
                <a:gd name="connsiteY2" fmla="*/ 524923 h 682085"/>
                <a:gd name="connsiteX3" fmla="*/ 482727 w 2088356"/>
                <a:gd name="connsiteY3" fmla="*/ 389191 h 682085"/>
                <a:gd name="connsiteX4" fmla="*/ 470154 w 2088356"/>
                <a:gd name="connsiteY4" fmla="*/ 387572 h 682085"/>
                <a:gd name="connsiteX5" fmla="*/ 0 w 2088356"/>
                <a:gd name="connsiteY5" fmla="*/ 0 h 682085"/>
                <a:gd name="connsiteX6" fmla="*/ 53245 w 2088356"/>
                <a:gd name="connsiteY6" fmla="*/ 8287 h 6820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8356" h="682085">
                  <a:moveTo>
                    <a:pt x="53340" y="8287"/>
                  </a:moveTo>
                  <a:cubicBezTo>
                    <a:pt x="806292" y="128873"/>
                    <a:pt x="1655826" y="406146"/>
                    <a:pt x="2088356" y="682085"/>
                  </a:cubicBezTo>
                  <a:lnTo>
                    <a:pt x="882015" y="524923"/>
                  </a:lnTo>
                  <a:cubicBezTo>
                    <a:pt x="815626" y="470345"/>
                    <a:pt x="639033" y="410528"/>
                    <a:pt x="482727" y="389191"/>
                  </a:cubicBezTo>
                  <a:cubicBezTo>
                    <a:pt x="478441" y="388620"/>
                    <a:pt x="474345" y="388049"/>
                    <a:pt x="470154" y="387572"/>
                  </a:cubicBezTo>
                  <a:lnTo>
                    <a:pt x="0" y="0"/>
                  </a:lnTo>
                  <a:cubicBezTo>
                    <a:pt x="17621" y="2667"/>
                    <a:pt x="35433" y="5429"/>
                    <a:pt x="53245" y="8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4674983" y="2192940"/>
              <a:ext cx="3249339" cy="1236628"/>
            </a:xfrm>
            <a:custGeom>
              <a:gdLst>
                <a:gd name="connsiteX0" fmla="*/ 152667 w 3249339"/>
                <a:gd name="connsiteY0" fmla="*/ 95 h 1236628"/>
                <a:gd name="connsiteX1" fmla="*/ 1638090 w 3249339"/>
                <a:gd name="connsiteY1" fmla="*/ 398050 h 1236628"/>
                <a:gd name="connsiteX2" fmla="*/ 1649996 w 3249339"/>
                <a:gd name="connsiteY2" fmla="*/ 442532 h 1236628"/>
                <a:gd name="connsiteX3" fmla="*/ 2071192 w 3249339"/>
                <a:gd name="connsiteY3" fmla="*/ 587693 h 1236628"/>
                <a:gd name="connsiteX4" fmla="*/ 2145678 w 3249339"/>
                <a:gd name="connsiteY4" fmla="*/ 593693 h 1236628"/>
                <a:gd name="connsiteX5" fmla="*/ 3249340 w 3249339"/>
                <a:gd name="connsiteY5" fmla="*/ 1232249 h 1236628"/>
                <a:gd name="connsiteX6" fmla="*/ 2788234 w 3249339"/>
                <a:gd name="connsiteY6" fmla="*/ 1223677 h 1236628"/>
                <a:gd name="connsiteX7" fmla="*/ 16459 w 3249339"/>
                <a:gd name="connsiteY7" fmla="*/ 229648 h 1236628"/>
                <a:gd name="connsiteX8" fmla="*/ 152571 w 3249339"/>
                <a:gd name="connsiteY8" fmla="*/ 0 h 12366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9339" h="1236628">
                  <a:moveTo>
                    <a:pt x="152667" y="95"/>
                  </a:moveTo>
                  <a:lnTo>
                    <a:pt x="1638090" y="398050"/>
                  </a:lnTo>
                  <a:cubicBezTo>
                    <a:pt x="1627518" y="409575"/>
                    <a:pt x="1631423" y="424529"/>
                    <a:pt x="1649996" y="442532"/>
                  </a:cubicBezTo>
                  <a:cubicBezTo>
                    <a:pt x="1709623" y="500348"/>
                    <a:pt x="1901457" y="566738"/>
                    <a:pt x="2071192" y="587693"/>
                  </a:cubicBezTo>
                  <a:cubicBezTo>
                    <a:pt x="2098243" y="591026"/>
                    <a:pt x="2123294" y="593027"/>
                    <a:pt x="2145678" y="593693"/>
                  </a:cubicBezTo>
                  <a:lnTo>
                    <a:pt x="3249340" y="1232249"/>
                  </a:lnTo>
                  <a:cubicBezTo>
                    <a:pt x="3117323" y="1240155"/>
                    <a:pt x="2962065" y="1237393"/>
                    <a:pt x="2788234" y="1223677"/>
                  </a:cubicBezTo>
                  <a:cubicBezTo>
                    <a:pt x="1568367" y="1127474"/>
                    <a:pt x="192005" y="616268"/>
                    <a:pt x="16459" y="229648"/>
                  </a:cubicBezTo>
                  <a:cubicBezTo>
                    <a:pt x="-29356" y="128683"/>
                    <a:pt x="21888" y="50197"/>
                    <a:pt x="15257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216806" y="2862072"/>
              <a:ext cx="3647218" cy="1280541"/>
            </a:xfrm>
            <a:custGeom>
              <a:gdLst>
                <a:gd name="connsiteX0" fmla="*/ 25718 w 3647218"/>
                <a:gd name="connsiteY0" fmla="*/ 0 h 1280541"/>
                <a:gd name="connsiteX1" fmla="*/ 3505486 w 3647218"/>
                <a:gd name="connsiteY1" fmla="*/ 1058037 h 1280541"/>
                <a:gd name="connsiteX2" fmla="*/ 3647218 w 3647218"/>
                <a:gd name="connsiteY2" fmla="*/ 1280541 h 1280541"/>
                <a:gd name="connsiteX3" fmla="*/ 0 w 3647218"/>
                <a:gd name="connsiteY3" fmla="*/ 18097 h 1280541"/>
                <a:gd name="connsiteX4" fmla="*/ 25718 w 3647218"/>
                <a:gd name="connsiteY4" fmla="*/ 0 h 1280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7218" h="1280541">
                  <a:moveTo>
                    <a:pt x="25718" y="0"/>
                  </a:moveTo>
                  <a:lnTo>
                    <a:pt x="3505486" y="1058037"/>
                  </a:lnTo>
                  <a:cubicBezTo>
                    <a:pt x="3565684" y="1132713"/>
                    <a:pt x="3613785" y="1207675"/>
                    <a:pt x="3647218" y="1280541"/>
                  </a:cubicBezTo>
                  <a:lnTo>
                    <a:pt x="0" y="18097"/>
                  </a:lnTo>
                  <a:cubicBezTo>
                    <a:pt x="10859" y="12763"/>
                    <a:pt x="19526" y="6667"/>
                    <a:pt x="257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4993861" y="1695450"/>
              <a:ext cx="1472183" cy="793051"/>
            </a:xfrm>
            <a:custGeom>
              <a:gdLst>
                <a:gd name="connsiteX0" fmla="*/ 639128 w 1472183"/>
                <a:gd name="connsiteY0" fmla="*/ 103918 h 793051"/>
                <a:gd name="connsiteX1" fmla="*/ 960120 w 1472183"/>
                <a:gd name="connsiteY1" fmla="*/ 165926 h 793051"/>
                <a:gd name="connsiteX2" fmla="*/ 1472184 w 1472183"/>
                <a:gd name="connsiteY2" fmla="*/ 793052 h 793051"/>
                <a:gd name="connsiteX3" fmla="*/ 1272254 w 1472183"/>
                <a:gd name="connsiteY3" fmla="*/ 767429 h 793051"/>
                <a:gd name="connsiteX4" fmla="*/ 0 w 1472183"/>
                <a:gd name="connsiteY4" fmla="*/ 0 h 793051"/>
                <a:gd name="connsiteX5" fmla="*/ 639223 w 1472183"/>
                <a:gd name="connsiteY5" fmla="*/ 103918 h 7930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183" h="793051">
                  <a:moveTo>
                    <a:pt x="639128" y="103918"/>
                  </a:moveTo>
                  <a:cubicBezTo>
                    <a:pt x="745998" y="123444"/>
                    <a:pt x="853916" y="144304"/>
                    <a:pt x="960120" y="165926"/>
                  </a:cubicBezTo>
                  <a:lnTo>
                    <a:pt x="1472184" y="793052"/>
                  </a:lnTo>
                  <a:cubicBezTo>
                    <a:pt x="1402556" y="781050"/>
                    <a:pt x="1332833" y="772001"/>
                    <a:pt x="1272254" y="767429"/>
                  </a:cubicBezTo>
                  <a:lnTo>
                    <a:pt x="0" y="0"/>
                  </a:lnTo>
                  <a:cubicBezTo>
                    <a:pt x="211455" y="29908"/>
                    <a:pt x="425958" y="64865"/>
                    <a:pt x="639223" y="1039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223949" y="2320099"/>
              <a:ext cx="4939963" cy="755141"/>
            </a:xfrm>
            <a:custGeom>
              <a:gdLst>
                <a:gd name="connsiteX0" fmla="*/ 4807280 w 4939963"/>
                <a:gd name="connsiteY0" fmla="*/ 313563 h 755141"/>
                <a:gd name="connsiteX1" fmla="*/ 4939964 w 4939963"/>
                <a:gd name="connsiteY1" fmla="*/ 386905 h 755141"/>
                <a:gd name="connsiteX2" fmla="*/ 481311 w 4939963"/>
                <a:gd name="connsiteY2" fmla="*/ 755142 h 755141"/>
                <a:gd name="connsiteX3" fmla="*/ 298 w 4939963"/>
                <a:gd name="connsiteY3" fmla="*/ 0 h 755141"/>
                <a:gd name="connsiteX4" fmla="*/ 4807280 w 4939963"/>
                <a:gd name="connsiteY4" fmla="*/ 313563 h 7551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963" h="755141">
                  <a:moveTo>
                    <a:pt x="4807280" y="313563"/>
                  </a:moveTo>
                  <a:cubicBezTo>
                    <a:pt x="4841570" y="337471"/>
                    <a:pt x="4886242" y="362236"/>
                    <a:pt x="4939964" y="386905"/>
                  </a:cubicBezTo>
                  <a:lnTo>
                    <a:pt x="481311" y="755142"/>
                  </a:lnTo>
                  <a:cubicBezTo>
                    <a:pt x="145078" y="473202"/>
                    <a:pt x="-7703" y="218027"/>
                    <a:pt x="298" y="0"/>
                  </a:cubicBezTo>
                  <a:lnTo>
                    <a:pt x="4807280" y="3135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230873" y="1994915"/>
              <a:ext cx="921734" cy="437292"/>
            </a:xfrm>
            <a:custGeom>
              <a:gdLst>
                <a:gd name="connsiteX0" fmla="*/ 95 w 921734"/>
                <a:gd name="connsiteY0" fmla="*/ 0 h 437292"/>
                <a:gd name="connsiteX1" fmla="*/ 921734 w 921734"/>
                <a:gd name="connsiteY1" fmla="*/ 229838 h 437292"/>
                <a:gd name="connsiteX2" fmla="*/ 669131 w 921734"/>
                <a:gd name="connsiteY2" fmla="*/ 437293 h 437292"/>
                <a:gd name="connsiteX3" fmla="*/ 180309 w 921734"/>
                <a:gd name="connsiteY3" fmla="*/ 317849 h 437292"/>
                <a:gd name="connsiteX4" fmla="*/ 0 w 921734"/>
                <a:gd name="connsiteY4" fmla="*/ 95 h 4372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33" h="437292">
                  <a:moveTo>
                    <a:pt x="95" y="0"/>
                  </a:moveTo>
                  <a:cubicBezTo>
                    <a:pt x="311849" y="66770"/>
                    <a:pt x="619316" y="143447"/>
                    <a:pt x="921734" y="229838"/>
                  </a:cubicBezTo>
                  <a:lnTo>
                    <a:pt x="669131" y="437293"/>
                  </a:lnTo>
                  <a:cubicBezTo>
                    <a:pt x="508064" y="390906"/>
                    <a:pt x="344329" y="350806"/>
                    <a:pt x="180309" y="317849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417593" y="3246786"/>
              <a:ext cx="2428303" cy="1202531"/>
            </a:xfrm>
            <a:custGeom>
              <a:gdLst>
                <a:gd name="connsiteX0" fmla="*/ 367855 w 2428303"/>
                <a:gd name="connsiteY0" fmla="*/ 0 h 1202531"/>
                <a:gd name="connsiteX1" fmla="*/ 2428304 w 2428303"/>
                <a:gd name="connsiteY1" fmla="*/ 1010793 h 1202531"/>
                <a:gd name="connsiteX2" fmla="*/ 1633347 w 2428303"/>
                <a:gd name="connsiteY2" fmla="*/ 1202531 h 1202531"/>
                <a:gd name="connsiteX3" fmla="*/ 0 w 2428303"/>
                <a:gd name="connsiteY3" fmla="*/ 10287 h 1202531"/>
                <a:gd name="connsiteX4" fmla="*/ 367855 w 2428303"/>
                <a:gd name="connsiteY4" fmla="*/ 0 h 12025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303" h="1202531">
                  <a:moveTo>
                    <a:pt x="367855" y="0"/>
                  </a:moveTo>
                  <a:lnTo>
                    <a:pt x="2428304" y="1010793"/>
                  </a:lnTo>
                  <a:cubicBezTo>
                    <a:pt x="2255044" y="1105472"/>
                    <a:pt x="1990154" y="1172051"/>
                    <a:pt x="1633347" y="1202531"/>
                  </a:cubicBezTo>
                  <a:lnTo>
                    <a:pt x="0" y="10287"/>
                  </a:lnTo>
                  <a:cubicBezTo>
                    <a:pt x="144209" y="17240"/>
                    <a:pt x="267938" y="13621"/>
                    <a:pt x="36785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833871" y="2381775"/>
              <a:ext cx="482345" cy="147016"/>
            </a:xfrm>
            <a:custGeom>
              <a:gdLst>
                <a:gd name="connsiteX0" fmla="*/ 208312 w 482345"/>
                <a:gd name="connsiteY0" fmla="*/ 999 h 147016"/>
                <a:gd name="connsiteX1" fmla="*/ 482346 w 482345"/>
                <a:gd name="connsiteY1" fmla="*/ 139397 h 147016"/>
                <a:gd name="connsiteX2" fmla="*/ 381571 w 482345"/>
                <a:gd name="connsiteY2" fmla="*/ 147017 h 147016"/>
                <a:gd name="connsiteX3" fmla="*/ 0 w 482345"/>
                <a:gd name="connsiteY3" fmla="*/ 10619 h 147016"/>
                <a:gd name="connsiteX4" fmla="*/ 208312 w 482345"/>
                <a:gd name="connsiteY4" fmla="*/ 903 h 1470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45" h="147016">
                  <a:moveTo>
                    <a:pt x="208312" y="999"/>
                  </a:moveTo>
                  <a:lnTo>
                    <a:pt x="482346" y="139397"/>
                  </a:lnTo>
                  <a:cubicBezTo>
                    <a:pt x="442151" y="138825"/>
                    <a:pt x="408146" y="141397"/>
                    <a:pt x="381571" y="147017"/>
                  </a:cubicBezTo>
                  <a:lnTo>
                    <a:pt x="0" y="10619"/>
                  </a:lnTo>
                  <a:cubicBezTo>
                    <a:pt x="57055" y="1475"/>
                    <a:pt x="127254" y="-1764"/>
                    <a:pt x="208312" y="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983158" y="2698241"/>
              <a:ext cx="454247" cy="102774"/>
            </a:xfrm>
            <a:custGeom>
              <a:gdLst>
                <a:gd name="connsiteX0" fmla="*/ 341757 w 454247"/>
                <a:gd name="connsiteY0" fmla="*/ 25146 h 102774"/>
                <a:gd name="connsiteX1" fmla="*/ 420434 w 454247"/>
                <a:gd name="connsiteY1" fmla="*/ 75914 h 102774"/>
                <a:gd name="connsiteX2" fmla="*/ 454247 w 454247"/>
                <a:gd name="connsiteY2" fmla="*/ 102775 h 102774"/>
                <a:gd name="connsiteX3" fmla="*/ 53340 w 454247"/>
                <a:gd name="connsiteY3" fmla="*/ 39719 h 102774"/>
                <a:gd name="connsiteX4" fmla="*/ 37814 w 454247"/>
                <a:gd name="connsiteY4" fmla="*/ 26098 h 102774"/>
                <a:gd name="connsiteX5" fmla="*/ 0 w 454247"/>
                <a:gd name="connsiteY5" fmla="*/ 0 h 102774"/>
                <a:gd name="connsiteX6" fmla="*/ 341757 w 454247"/>
                <a:gd name="connsiteY6" fmla="*/ 25337 h 1027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247" h="102774">
                  <a:moveTo>
                    <a:pt x="341757" y="25146"/>
                  </a:moveTo>
                  <a:cubicBezTo>
                    <a:pt x="371094" y="42100"/>
                    <a:pt x="397573" y="59150"/>
                    <a:pt x="420434" y="75914"/>
                  </a:cubicBezTo>
                  <a:cubicBezTo>
                    <a:pt x="432816" y="84963"/>
                    <a:pt x="444151" y="94012"/>
                    <a:pt x="454247" y="102775"/>
                  </a:cubicBezTo>
                  <a:lnTo>
                    <a:pt x="53340" y="39719"/>
                  </a:lnTo>
                  <a:cubicBezTo>
                    <a:pt x="48863" y="35338"/>
                    <a:pt x="43624" y="30766"/>
                    <a:pt x="37814" y="26098"/>
                  </a:cubicBezTo>
                  <a:cubicBezTo>
                    <a:pt x="27146" y="17526"/>
                    <a:pt x="14383" y="8763"/>
                    <a:pt x="0" y="0"/>
                  </a:cubicBezTo>
                  <a:lnTo>
                    <a:pt x="341757" y="25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234243" y="1702498"/>
              <a:ext cx="1517713" cy="479964"/>
            </a:xfrm>
            <a:custGeom>
              <a:gdLst>
                <a:gd name="connsiteX0" fmla="*/ 797719 w 1517713"/>
                <a:gd name="connsiteY0" fmla="*/ 70771 h 479964"/>
                <a:gd name="connsiteX1" fmla="*/ 1517714 w 1517713"/>
                <a:gd name="connsiteY1" fmla="*/ 479965 h 479964"/>
                <a:gd name="connsiteX2" fmla="*/ 1144048 w 1517713"/>
                <a:gd name="connsiteY2" fmla="*/ 465487 h 479964"/>
                <a:gd name="connsiteX3" fmla="*/ 0 w 1517713"/>
                <a:gd name="connsiteY3" fmla="*/ 0 h 479964"/>
                <a:gd name="connsiteX4" fmla="*/ 797623 w 1517713"/>
                <a:gd name="connsiteY4" fmla="*/ 70771 h 4799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7713" h="479964">
                  <a:moveTo>
                    <a:pt x="797719" y="70771"/>
                  </a:moveTo>
                  <a:lnTo>
                    <a:pt x="1517714" y="479965"/>
                  </a:lnTo>
                  <a:cubicBezTo>
                    <a:pt x="1382839" y="468059"/>
                    <a:pt x="1257205" y="463010"/>
                    <a:pt x="1144048" y="465487"/>
                  </a:cubicBezTo>
                  <a:lnTo>
                    <a:pt x="0" y="0"/>
                  </a:lnTo>
                  <a:cubicBezTo>
                    <a:pt x="256889" y="12573"/>
                    <a:pt x="524542" y="36671"/>
                    <a:pt x="797623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157245" y="2274188"/>
              <a:ext cx="1682305" cy="561308"/>
            </a:xfrm>
            <a:custGeom>
              <a:gdLst>
                <a:gd name="connsiteX0" fmla="*/ 11239 w 1682305"/>
                <a:gd name="connsiteY0" fmla="*/ 1810 h 561308"/>
                <a:gd name="connsiteX1" fmla="*/ 1674114 w 1682305"/>
                <a:gd name="connsiteY1" fmla="*/ 555689 h 561308"/>
                <a:gd name="connsiteX2" fmla="*/ 1682306 w 1682305"/>
                <a:gd name="connsiteY2" fmla="*/ 561308 h 561308"/>
                <a:gd name="connsiteX3" fmla="*/ 1650492 w 1682305"/>
                <a:gd name="connsiteY3" fmla="*/ 557022 h 561308"/>
                <a:gd name="connsiteX4" fmla="*/ 1642491 w 1682305"/>
                <a:gd name="connsiteY4" fmla="*/ 551593 h 561308"/>
                <a:gd name="connsiteX5" fmla="*/ 22003 w 1682305"/>
                <a:gd name="connsiteY5" fmla="*/ 11430 h 561308"/>
                <a:gd name="connsiteX6" fmla="*/ 11049 w 1682305"/>
                <a:gd name="connsiteY6" fmla="*/ 9716 h 561308"/>
                <a:gd name="connsiteX7" fmla="*/ 0 w 1682305"/>
                <a:gd name="connsiteY7" fmla="*/ 0 h 561308"/>
                <a:gd name="connsiteX8" fmla="*/ 11239 w 1682305"/>
                <a:gd name="connsiteY8" fmla="*/ 1715 h 561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305" h="561308">
                  <a:moveTo>
                    <a:pt x="11239" y="1810"/>
                  </a:moveTo>
                  <a:cubicBezTo>
                    <a:pt x="635127" y="98679"/>
                    <a:pt x="1338358" y="330041"/>
                    <a:pt x="1674114" y="555689"/>
                  </a:cubicBezTo>
                  <a:cubicBezTo>
                    <a:pt x="1676876" y="557594"/>
                    <a:pt x="1679639" y="559403"/>
                    <a:pt x="1682306" y="561308"/>
                  </a:cubicBezTo>
                  <a:lnTo>
                    <a:pt x="1650492" y="557022"/>
                  </a:lnTo>
                  <a:cubicBezTo>
                    <a:pt x="1647825" y="555212"/>
                    <a:pt x="1645253" y="553403"/>
                    <a:pt x="1642491" y="551593"/>
                  </a:cubicBezTo>
                  <a:cubicBezTo>
                    <a:pt x="1317212" y="331661"/>
                    <a:pt x="630841" y="105537"/>
                    <a:pt x="22003" y="11430"/>
                  </a:cubicBezTo>
                  <a:lnTo>
                    <a:pt x="11049" y="9716"/>
                  </a:lnTo>
                  <a:lnTo>
                    <a:pt x="0" y="0"/>
                  </a:lnTo>
                  <a:lnTo>
                    <a:pt x="11239" y="1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856396" y="2169985"/>
              <a:ext cx="3378155" cy="1171152"/>
            </a:xfrm>
            <a:custGeom>
              <a:gdLst>
                <a:gd name="connsiteX0" fmla="*/ 1259796 w 3378155"/>
                <a:gd name="connsiteY0" fmla="*/ 59436 h 1171152"/>
                <a:gd name="connsiteX1" fmla="*/ 2143526 w 3378155"/>
                <a:gd name="connsiteY1" fmla="*/ 261747 h 1171152"/>
                <a:gd name="connsiteX2" fmla="*/ 2123523 w 3378155"/>
                <a:gd name="connsiteY2" fmla="*/ 274034 h 1171152"/>
                <a:gd name="connsiteX3" fmla="*/ 1285894 w 3378155"/>
                <a:gd name="connsiteY3" fmla="*/ 82677 h 1171152"/>
                <a:gd name="connsiteX4" fmla="*/ 1068534 w 3378155"/>
                <a:gd name="connsiteY4" fmla="*/ 53150 h 1171152"/>
                <a:gd name="connsiteX5" fmla="*/ 1029672 w 3378155"/>
                <a:gd name="connsiteY5" fmla="*/ 27813 h 1171152"/>
                <a:gd name="connsiteX6" fmla="*/ 1259700 w 3378155"/>
                <a:gd name="connsiteY6" fmla="*/ 59531 h 1171152"/>
                <a:gd name="connsiteX7" fmla="*/ 940232 w 3378155"/>
                <a:gd name="connsiteY7" fmla="*/ 18193 h 1171152"/>
                <a:gd name="connsiteX8" fmla="*/ 984333 w 3378155"/>
                <a:gd name="connsiteY8" fmla="*/ 44291 h 1171152"/>
                <a:gd name="connsiteX9" fmla="*/ 901846 w 3378155"/>
                <a:gd name="connsiteY9" fmla="*/ 37243 h 1171152"/>
                <a:gd name="connsiteX10" fmla="*/ 852507 w 3378155"/>
                <a:gd name="connsiteY10" fmla="*/ 10477 h 1171152"/>
                <a:gd name="connsiteX11" fmla="*/ 940232 w 3378155"/>
                <a:gd name="connsiteY11" fmla="*/ 18193 h 1171152"/>
                <a:gd name="connsiteX12" fmla="*/ 525514 w 3378155"/>
                <a:gd name="connsiteY12" fmla="*/ 0 h 1171152"/>
                <a:gd name="connsiteX13" fmla="*/ 595808 w 3378155"/>
                <a:gd name="connsiteY13" fmla="*/ 28575 h 1171152"/>
                <a:gd name="connsiteX14" fmla="*/ 119272 w 3378155"/>
                <a:gd name="connsiteY14" fmla="*/ 223266 h 1171152"/>
                <a:gd name="connsiteX15" fmla="*/ 19 w 3378155"/>
                <a:gd name="connsiteY15" fmla="*/ 203073 h 1171152"/>
                <a:gd name="connsiteX16" fmla="*/ 525514 w 3378155"/>
                <a:gd name="connsiteY16" fmla="*/ 0 h 1171152"/>
                <a:gd name="connsiteX17" fmla="*/ 2492140 w 3378155"/>
                <a:gd name="connsiteY17" fmla="*/ 377762 h 1171152"/>
                <a:gd name="connsiteX18" fmla="*/ 2574627 w 3378155"/>
                <a:gd name="connsiteY18" fmla="*/ 408908 h 1171152"/>
                <a:gd name="connsiteX19" fmla="*/ 2531860 w 3378155"/>
                <a:gd name="connsiteY19" fmla="*/ 413766 h 1171152"/>
                <a:gd name="connsiteX20" fmla="*/ 2453945 w 3378155"/>
                <a:gd name="connsiteY20" fmla="*/ 384239 h 1171152"/>
                <a:gd name="connsiteX21" fmla="*/ 2492236 w 3378155"/>
                <a:gd name="connsiteY21" fmla="*/ 377762 h 1171152"/>
                <a:gd name="connsiteX22" fmla="*/ 2654732 w 3378155"/>
                <a:gd name="connsiteY22" fmla="*/ 440817 h 1171152"/>
                <a:gd name="connsiteX23" fmla="*/ 3128792 w 3378155"/>
                <a:gd name="connsiteY23" fmla="*/ 679990 h 1171152"/>
                <a:gd name="connsiteX24" fmla="*/ 3331769 w 3378155"/>
                <a:gd name="connsiteY24" fmla="*/ 853631 h 1171152"/>
                <a:gd name="connsiteX25" fmla="*/ 3237472 w 3378155"/>
                <a:gd name="connsiteY25" fmla="*/ 832485 h 1171152"/>
                <a:gd name="connsiteX26" fmla="*/ 3051734 w 3378155"/>
                <a:gd name="connsiteY26" fmla="*/ 669893 h 1171152"/>
                <a:gd name="connsiteX27" fmla="*/ 2607488 w 3378155"/>
                <a:gd name="connsiteY27" fmla="*/ 443960 h 1171152"/>
                <a:gd name="connsiteX28" fmla="*/ 2654732 w 3378155"/>
                <a:gd name="connsiteY28" fmla="*/ 440817 h 1171152"/>
                <a:gd name="connsiteX29" fmla="*/ 5353 w 3378155"/>
                <a:gd name="connsiteY29" fmla="*/ 237554 h 1171152"/>
                <a:gd name="connsiteX30" fmla="*/ 126035 w 3378155"/>
                <a:gd name="connsiteY30" fmla="*/ 255651 h 1171152"/>
                <a:gd name="connsiteX31" fmla="*/ 141847 w 3378155"/>
                <a:gd name="connsiteY31" fmla="*/ 290322 h 1171152"/>
                <a:gd name="connsiteX32" fmla="*/ 142513 w 3378155"/>
                <a:gd name="connsiteY32" fmla="*/ 291465 h 1171152"/>
                <a:gd name="connsiteX33" fmla="*/ 21070 w 3378155"/>
                <a:gd name="connsiteY33" fmla="*/ 275654 h 1171152"/>
                <a:gd name="connsiteX34" fmla="*/ 20498 w 3378155"/>
                <a:gd name="connsiteY34" fmla="*/ 274511 h 1171152"/>
                <a:gd name="connsiteX35" fmla="*/ 5448 w 3378155"/>
                <a:gd name="connsiteY35" fmla="*/ 237554 h 1171152"/>
                <a:gd name="connsiteX36" fmla="*/ 302057 w 3378155"/>
                <a:gd name="connsiteY36" fmla="*/ 450152 h 1171152"/>
                <a:gd name="connsiteX37" fmla="*/ 1593552 w 3378155"/>
                <a:gd name="connsiteY37" fmla="*/ 962311 h 1171152"/>
                <a:gd name="connsiteX38" fmla="*/ 1579550 w 3378155"/>
                <a:gd name="connsiteY38" fmla="*/ 1001935 h 1171152"/>
                <a:gd name="connsiteX39" fmla="*/ 186233 w 3378155"/>
                <a:gd name="connsiteY39" fmla="*/ 446056 h 1171152"/>
                <a:gd name="connsiteX40" fmla="*/ 302057 w 3378155"/>
                <a:gd name="connsiteY40" fmla="*/ 450152 h 1171152"/>
                <a:gd name="connsiteX41" fmla="*/ 3275191 w 3378155"/>
                <a:gd name="connsiteY41" fmla="*/ 951643 h 1171152"/>
                <a:gd name="connsiteX42" fmla="*/ 3378156 w 3378155"/>
                <a:gd name="connsiteY42" fmla="*/ 982218 h 1171152"/>
                <a:gd name="connsiteX43" fmla="*/ 3370250 w 3378155"/>
                <a:gd name="connsiteY43" fmla="*/ 1011269 h 1171152"/>
                <a:gd name="connsiteX44" fmla="*/ 3266237 w 3378155"/>
                <a:gd name="connsiteY44" fmla="*/ 978313 h 1171152"/>
                <a:gd name="connsiteX45" fmla="*/ 3275191 w 3378155"/>
                <a:gd name="connsiteY45" fmla="*/ 951548 h 1171152"/>
                <a:gd name="connsiteX46" fmla="*/ 3249283 w 3378155"/>
                <a:gd name="connsiteY46" fmla="*/ 1003554 h 1171152"/>
                <a:gd name="connsiteX47" fmla="*/ 3353867 w 3378155"/>
                <a:gd name="connsiteY47" fmla="*/ 1038797 h 1171152"/>
                <a:gd name="connsiteX48" fmla="*/ 2492807 w 3378155"/>
                <a:gd name="connsiteY48" fmla="*/ 1156811 h 1171152"/>
                <a:gd name="connsiteX49" fmla="*/ 2432323 w 3378155"/>
                <a:gd name="connsiteY49" fmla="*/ 1151287 h 1171152"/>
                <a:gd name="connsiteX50" fmla="*/ 2380508 w 3378155"/>
                <a:gd name="connsiteY50" fmla="*/ 1101471 h 1171152"/>
                <a:gd name="connsiteX51" fmla="*/ 2436610 w 3378155"/>
                <a:gd name="connsiteY51" fmla="*/ 1106805 h 1171152"/>
                <a:gd name="connsiteX52" fmla="*/ 3249283 w 3378155"/>
                <a:gd name="connsiteY52" fmla="*/ 1003554 h 1171152"/>
                <a:gd name="connsiteX53" fmla="*/ 1730236 w 3378155"/>
                <a:gd name="connsiteY53" fmla="*/ 994220 h 1171152"/>
                <a:gd name="connsiteX54" fmla="*/ 1866252 w 3378155"/>
                <a:gd name="connsiteY54" fmla="*/ 1022890 h 1171152"/>
                <a:gd name="connsiteX55" fmla="*/ 1875683 w 3378155"/>
                <a:gd name="connsiteY55" fmla="*/ 1067467 h 1171152"/>
                <a:gd name="connsiteX56" fmla="*/ 1727950 w 3378155"/>
                <a:gd name="connsiteY56" fmla="*/ 1036511 h 1171152"/>
                <a:gd name="connsiteX57" fmla="*/ 1730140 w 3378155"/>
                <a:gd name="connsiteY57" fmla="*/ 994220 h 1171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78155" h="1171152">
                  <a:moveTo>
                    <a:pt x="1259796" y="59436"/>
                  </a:moveTo>
                  <a:cubicBezTo>
                    <a:pt x="1553070" y="105823"/>
                    <a:pt x="1854632" y="174974"/>
                    <a:pt x="2143526" y="261747"/>
                  </a:cubicBezTo>
                  <a:lnTo>
                    <a:pt x="2123523" y="274034"/>
                  </a:lnTo>
                  <a:cubicBezTo>
                    <a:pt x="1849489" y="191643"/>
                    <a:pt x="1563548" y="126206"/>
                    <a:pt x="1285894" y="82677"/>
                  </a:cubicBezTo>
                  <a:cubicBezTo>
                    <a:pt x="1211885" y="71056"/>
                    <a:pt x="1138733" y="61151"/>
                    <a:pt x="1068534" y="53150"/>
                  </a:cubicBezTo>
                  <a:lnTo>
                    <a:pt x="1029672" y="27813"/>
                  </a:lnTo>
                  <a:cubicBezTo>
                    <a:pt x="1104062" y="36481"/>
                    <a:pt x="1181405" y="47149"/>
                    <a:pt x="1259700" y="59531"/>
                  </a:cubicBezTo>
                  <a:close/>
                  <a:moveTo>
                    <a:pt x="940232" y="18193"/>
                  </a:moveTo>
                  <a:lnTo>
                    <a:pt x="984333" y="44291"/>
                  </a:lnTo>
                  <a:cubicBezTo>
                    <a:pt x="956424" y="41624"/>
                    <a:pt x="928707" y="39243"/>
                    <a:pt x="901846" y="37243"/>
                  </a:cubicBezTo>
                  <a:lnTo>
                    <a:pt x="852507" y="10477"/>
                  </a:lnTo>
                  <a:cubicBezTo>
                    <a:pt x="881082" y="12668"/>
                    <a:pt x="910609" y="15240"/>
                    <a:pt x="940232" y="18193"/>
                  </a:cubicBezTo>
                  <a:close/>
                  <a:moveTo>
                    <a:pt x="525514" y="0"/>
                  </a:moveTo>
                  <a:lnTo>
                    <a:pt x="595808" y="28575"/>
                  </a:lnTo>
                  <a:cubicBezTo>
                    <a:pt x="293770" y="36957"/>
                    <a:pt x="110319" y="104394"/>
                    <a:pt x="119272" y="223266"/>
                  </a:cubicBezTo>
                  <a:lnTo>
                    <a:pt x="19" y="203073"/>
                  </a:lnTo>
                  <a:cubicBezTo>
                    <a:pt x="-2267" y="77343"/>
                    <a:pt x="200235" y="7239"/>
                    <a:pt x="525514" y="0"/>
                  </a:cubicBezTo>
                  <a:close/>
                  <a:moveTo>
                    <a:pt x="2492140" y="377762"/>
                  </a:moveTo>
                  <a:cubicBezTo>
                    <a:pt x="2519858" y="387953"/>
                    <a:pt x="2547576" y="398431"/>
                    <a:pt x="2574627" y="408908"/>
                  </a:cubicBezTo>
                  <a:lnTo>
                    <a:pt x="2531860" y="413766"/>
                  </a:lnTo>
                  <a:cubicBezTo>
                    <a:pt x="2506333" y="403860"/>
                    <a:pt x="2480139" y="393859"/>
                    <a:pt x="2453945" y="384239"/>
                  </a:cubicBezTo>
                  <a:lnTo>
                    <a:pt x="2492236" y="377762"/>
                  </a:lnTo>
                  <a:close/>
                  <a:moveTo>
                    <a:pt x="2654732" y="440817"/>
                  </a:moveTo>
                  <a:cubicBezTo>
                    <a:pt x="2841993" y="517398"/>
                    <a:pt x="3005824" y="599599"/>
                    <a:pt x="3128792" y="679990"/>
                  </a:cubicBezTo>
                  <a:cubicBezTo>
                    <a:pt x="3220994" y="740188"/>
                    <a:pt x="3289764" y="798671"/>
                    <a:pt x="3331769" y="853631"/>
                  </a:cubicBezTo>
                  <a:lnTo>
                    <a:pt x="3237472" y="832485"/>
                  </a:lnTo>
                  <a:cubicBezTo>
                    <a:pt x="3200038" y="781145"/>
                    <a:pt x="3137173" y="726472"/>
                    <a:pt x="3051734" y="669893"/>
                  </a:cubicBezTo>
                  <a:cubicBezTo>
                    <a:pt x="2937434" y="594170"/>
                    <a:pt x="2783987" y="516541"/>
                    <a:pt x="2607488" y="443960"/>
                  </a:cubicBezTo>
                  <a:lnTo>
                    <a:pt x="2654732" y="440817"/>
                  </a:lnTo>
                  <a:close/>
                  <a:moveTo>
                    <a:pt x="5353" y="237554"/>
                  </a:moveTo>
                  <a:lnTo>
                    <a:pt x="126035" y="255651"/>
                  </a:lnTo>
                  <a:cubicBezTo>
                    <a:pt x="129750" y="266795"/>
                    <a:pt x="135084" y="278416"/>
                    <a:pt x="141847" y="290322"/>
                  </a:cubicBezTo>
                  <a:lnTo>
                    <a:pt x="142513" y="291465"/>
                  </a:lnTo>
                  <a:lnTo>
                    <a:pt x="21070" y="275654"/>
                  </a:lnTo>
                  <a:lnTo>
                    <a:pt x="20498" y="274511"/>
                  </a:lnTo>
                  <a:cubicBezTo>
                    <a:pt x="13831" y="261842"/>
                    <a:pt x="8782" y="249365"/>
                    <a:pt x="5448" y="237554"/>
                  </a:cubicBezTo>
                  <a:close/>
                  <a:moveTo>
                    <a:pt x="302057" y="450152"/>
                  </a:moveTo>
                  <a:cubicBezTo>
                    <a:pt x="555613" y="633127"/>
                    <a:pt x="1036149" y="825913"/>
                    <a:pt x="1593552" y="962311"/>
                  </a:cubicBezTo>
                  <a:lnTo>
                    <a:pt x="1579550" y="1001935"/>
                  </a:lnTo>
                  <a:cubicBezTo>
                    <a:pt x="973855" y="853916"/>
                    <a:pt x="454743" y="644271"/>
                    <a:pt x="186233" y="446056"/>
                  </a:cubicBezTo>
                  <a:lnTo>
                    <a:pt x="302057" y="450152"/>
                  </a:lnTo>
                  <a:close/>
                  <a:moveTo>
                    <a:pt x="3275191" y="951643"/>
                  </a:moveTo>
                  <a:lnTo>
                    <a:pt x="3378156" y="982218"/>
                  </a:lnTo>
                  <a:cubicBezTo>
                    <a:pt x="3376918" y="992219"/>
                    <a:pt x="3374251" y="1001935"/>
                    <a:pt x="3370250" y="1011269"/>
                  </a:cubicBezTo>
                  <a:lnTo>
                    <a:pt x="3266237" y="978313"/>
                  </a:lnTo>
                  <a:cubicBezTo>
                    <a:pt x="3270523" y="969740"/>
                    <a:pt x="3273476" y="960787"/>
                    <a:pt x="3275191" y="951548"/>
                  </a:cubicBezTo>
                  <a:close/>
                  <a:moveTo>
                    <a:pt x="3249283" y="1003554"/>
                  </a:moveTo>
                  <a:lnTo>
                    <a:pt x="3353867" y="1038797"/>
                  </a:lnTo>
                  <a:cubicBezTo>
                    <a:pt x="3266618" y="1150239"/>
                    <a:pt x="2967247" y="1197293"/>
                    <a:pt x="2492807" y="1156811"/>
                  </a:cubicBezTo>
                  <a:cubicBezTo>
                    <a:pt x="2472804" y="1155097"/>
                    <a:pt x="2452611" y="1153287"/>
                    <a:pt x="2432323" y="1151287"/>
                  </a:cubicBezTo>
                  <a:lnTo>
                    <a:pt x="2380508" y="1101471"/>
                  </a:lnTo>
                  <a:cubicBezTo>
                    <a:pt x="2399367" y="1103376"/>
                    <a:pt x="2418036" y="1105186"/>
                    <a:pt x="2436610" y="1106805"/>
                  </a:cubicBezTo>
                  <a:cubicBezTo>
                    <a:pt x="2878094" y="1146048"/>
                    <a:pt x="3161462" y="1104995"/>
                    <a:pt x="3249283" y="1003554"/>
                  </a:cubicBezTo>
                  <a:close/>
                  <a:moveTo>
                    <a:pt x="1730236" y="994220"/>
                  </a:moveTo>
                  <a:cubicBezTo>
                    <a:pt x="1775575" y="1004316"/>
                    <a:pt x="1821295" y="1013936"/>
                    <a:pt x="1866252" y="1022890"/>
                  </a:cubicBezTo>
                  <a:lnTo>
                    <a:pt x="1875683" y="1067467"/>
                  </a:lnTo>
                  <a:cubicBezTo>
                    <a:pt x="1826914" y="1057847"/>
                    <a:pt x="1777194" y="1047369"/>
                    <a:pt x="1727950" y="1036511"/>
                  </a:cubicBezTo>
                  <a:lnTo>
                    <a:pt x="1730140" y="9942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254220" y="2267137"/>
              <a:ext cx="2635191" cy="909928"/>
            </a:xfrm>
            <a:custGeom>
              <a:gdLst>
                <a:gd name="connsiteX0" fmla="*/ 953031 w 2635191"/>
                <a:gd name="connsiteY0" fmla="*/ 43341 h 909928"/>
                <a:gd name="connsiteX1" fmla="*/ 953031 w 2635191"/>
                <a:gd name="connsiteY1" fmla="*/ 43341 h 909928"/>
                <a:gd name="connsiteX2" fmla="*/ 1184965 w 2635191"/>
                <a:gd name="connsiteY2" fmla="*/ 84585 h 909928"/>
                <a:gd name="connsiteX3" fmla="*/ 1196871 w 2635191"/>
                <a:gd name="connsiteY3" fmla="*/ 106397 h 909928"/>
                <a:gd name="connsiteX4" fmla="*/ 981035 w 2635191"/>
                <a:gd name="connsiteY4" fmla="*/ 68297 h 909928"/>
                <a:gd name="connsiteX5" fmla="*/ 981035 w 2635191"/>
                <a:gd name="connsiteY5" fmla="*/ 68297 h 909928"/>
                <a:gd name="connsiteX6" fmla="*/ 353242 w 2635191"/>
                <a:gd name="connsiteY6" fmla="*/ 38484 h 909928"/>
                <a:gd name="connsiteX7" fmla="*/ 271517 w 2635191"/>
                <a:gd name="connsiteY7" fmla="*/ 8766 h 909928"/>
                <a:gd name="connsiteX8" fmla="*/ 952936 w 2635191"/>
                <a:gd name="connsiteY8" fmla="*/ 43341 h 909928"/>
                <a:gd name="connsiteX9" fmla="*/ 1525865 w 2635191"/>
                <a:gd name="connsiteY9" fmla="*/ 164785 h 909928"/>
                <a:gd name="connsiteX10" fmla="*/ 2276244 w 2635191"/>
                <a:gd name="connsiteY10" fmla="*/ 438819 h 909928"/>
                <a:gd name="connsiteX11" fmla="*/ 2211379 w 2635191"/>
                <a:gd name="connsiteY11" fmla="*/ 436343 h 909928"/>
                <a:gd name="connsiteX12" fmla="*/ 1514339 w 2635191"/>
                <a:gd name="connsiteY12" fmla="*/ 180978 h 909928"/>
                <a:gd name="connsiteX13" fmla="*/ 1525769 w 2635191"/>
                <a:gd name="connsiteY13" fmla="*/ 164785 h 909928"/>
                <a:gd name="connsiteX14" fmla="*/ 216272 w 2635191"/>
                <a:gd name="connsiteY14" fmla="*/ 16386 h 909928"/>
                <a:gd name="connsiteX15" fmla="*/ 303140 w 2635191"/>
                <a:gd name="connsiteY15" fmla="*/ 45818 h 909928"/>
                <a:gd name="connsiteX16" fmla="*/ 142549 w 2635191"/>
                <a:gd name="connsiteY16" fmla="*/ 245081 h 909928"/>
                <a:gd name="connsiteX17" fmla="*/ 143597 w 2635191"/>
                <a:gd name="connsiteY17" fmla="*/ 246605 h 909928"/>
                <a:gd name="connsiteX18" fmla="*/ 28630 w 2635191"/>
                <a:gd name="connsiteY18" fmla="*/ 231651 h 909928"/>
                <a:gd name="connsiteX19" fmla="*/ 27773 w 2635191"/>
                <a:gd name="connsiteY19" fmla="*/ 230412 h 909928"/>
                <a:gd name="connsiteX20" fmla="*/ 216177 w 2635191"/>
                <a:gd name="connsiteY20" fmla="*/ 16481 h 909928"/>
                <a:gd name="connsiteX21" fmla="*/ 2335299 w 2635191"/>
                <a:gd name="connsiteY21" fmla="*/ 469585 h 909928"/>
                <a:gd name="connsiteX22" fmla="*/ 2464553 w 2635191"/>
                <a:gd name="connsiteY22" fmla="*/ 548071 h 909928"/>
                <a:gd name="connsiteX23" fmla="*/ 2611810 w 2635191"/>
                <a:gd name="connsiteY23" fmla="*/ 813819 h 909928"/>
                <a:gd name="connsiteX24" fmla="*/ 2509416 w 2635191"/>
                <a:gd name="connsiteY24" fmla="*/ 780291 h 909928"/>
                <a:gd name="connsiteX25" fmla="*/ 2383972 w 2635191"/>
                <a:gd name="connsiteY25" fmla="*/ 537498 h 909928"/>
                <a:gd name="connsiteX26" fmla="*/ 2265767 w 2635191"/>
                <a:gd name="connsiteY26" fmla="*/ 464823 h 909928"/>
                <a:gd name="connsiteX27" fmla="*/ 2335394 w 2635191"/>
                <a:gd name="connsiteY27" fmla="*/ 469585 h 909928"/>
                <a:gd name="connsiteX28" fmla="*/ 300854 w 2635191"/>
                <a:gd name="connsiteY28" fmla="*/ 380907 h 909928"/>
                <a:gd name="connsiteX29" fmla="*/ 1418232 w 2635191"/>
                <a:gd name="connsiteY29" fmla="*/ 780767 h 909928"/>
                <a:gd name="connsiteX30" fmla="*/ 1424519 w 2635191"/>
                <a:gd name="connsiteY30" fmla="*/ 820010 h 909928"/>
                <a:gd name="connsiteX31" fmla="*/ 195984 w 2635191"/>
                <a:gd name="connsiteY31" fmla="*/ 378621 h 909928"/>
                <a:gd name="connsiteX32" fmla="*/ 300854 w 2635191"/>
                <a:gd name="connsiteY32" fmla="*/ 380907 h 909928"/>
                <a:gd name="connsiteX33" fmla="*/ 2370256 w 2635191"/>
                <a:gd name="connsiteY33" fmla="*/ 843060 h 909928"/>
                <a:gd name="connsiteX34" fmla="*/ 2465506 w 2635191"/>
                <a:gd name="connsiteY34" fmla="*/ 884399 h 909928"/>
                <a:gd name="connsiteX35" fmla="*/ 1910580 w 2635191"/>
                <a:gd name="connsiteY35" fmla="*/ 895257 h 909928"/>
                <a:gd name="connsiteX36" fmla="*/ 1910580 w 2635191"/>
                <a:gd name="connsiteY36" fmla="*/ 895257 h 909928"/>
                <a:gd name="connsiteX37" fmla="*/ 1545295 w 2635191"/>
                <a:gd name="connsiteY37" fmla="*/ 843537 h 909928"/>
                <a:gd name="connsiteX38" fmla="*/ 1527674 w 2635191"/>
                <a:gd name="connsiteY38" fmla="*/ 802198 h 909928"/>
                <a:gd name="connsiteX39" fmla="*/ 1859716 w 2635191"/>
                <a:gd name="connsiteY39" fmla="*/ 849918 h 909928"/>
                <a:gd name="connsiteX40" fmla="*/ 1859716 w 2635191"/>
                <a:gd name="connsiteY40" fmla="*/ 849918 h 909928"/>
                <a:gd name="connsiteX41" fmla="*/ 2370256 w 2635191"/>
                <a:gd name="connsiteY41" fmla="*/ 843060 h 9099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35191" h="909928">
                  <a:moveTo>
                    <a:pt x="953031" y="43341"/>
                  </a:moveTo>
                  <a:cubicBezTo>
                    <a:pt x="953031" y="43341"/>
                    <a:pt x="953031" y="43341"/>
                    <a:pt x="953031" y="43341"/>
                  </a:cubicBezTo>
                  <a:cubicBezTo>
                    <a:pt x="1029231" y="55057"/>
                    <a:pt x="1107241" y="68868"/>
                    <a:pt x="1184965" y="84585"/>
                  </a:cubicBezTo>
                  <a:lnTo>
                    <a:pt x="1196871" y="106397"/>
                  </a:lnTo>
                  <a:cubicBezTo>
                    <a:pt x="1124481" y="91824"/>
                    <a:pt x="1051901" y="79060"/>
                    <a:pt x="981035" y="68297"/>
                  </a:cubicBezTo>
                  <a:cubicBezTo>
                    <a:pt x="981035" y="68297"/>
                    <a:pt x="981035" y="68297"/>
                    <a:pt x="981035" y="68297"/>
                  </a:cubicBezTo>
                  <a:cubicBezTo>
                    <a:pt x="733861" y="30864"/>
                    <a:pt x="511452" y="19529"/>
                    <a:pt x="353242" y="38484"/>
                  </a:cubicBezTo>
                  <a:lnTo>
                    <a:pt x="271517" y="8766"/>
                  </a:lnTo>
                  <a:cubicBezTo>
                    <a:pt x="445158" y="-10570"/>
                    <a:pt x="686522" y="2574"/>
                    <a:pt x="952936" y="43341"/>
                  </a:cubicBezTo>
                  <a:close/>
                  <a:moveTo>
                    <a:pt x="1525865" y="164785"/>
                  </a:moveTo>
                  <a:cubicBezTo>
                    <a:pt x="1807804" y="240795"/>
                    <a:pt x="2078219" y="339093"/>
                    <a:pt x="2276244" y="438819"/>
                  </a:cubicBezTo>
                  <a:lnTo>
                    <a:pt x="2211379" y="436343"/>
                  </a:lnTo>
                  <a:cubicBezTo>
                    <a:pt x="2028594" y="343569"/>
                    <a:pt x="1777230" y="251844"/>
                    <a:pt x="1514339" y="180978"/>
                  </a:cubicBezTo>
                  <a:lnTo>
                    <a:pt x="1525769" y="164785"/>
                  </a:lnTo>
                  <a:close/>
                  <a:moveTo>
                    <a:pt x="216272" y="16386"/>
                  </a:moveTo>
                  <a:lnTo>
                    <a:pt x="303140" y="45818"/>
                  </a:lnTo>
                  <a:cubicBezTo>
                    <a:pt x="133881" y="76107"/>
                    <a:pt x="71302" y="145449"/>
                    <a:pt x="142549" y="245081"/>
                  </a:cubicBezTo>
                  <a:lnTo>
                    <a:pt x="143597" y="246605"/>
                  </a:lnTo>
                  <a:lnTo>
                    <a:pt x="28630" y="231651"/>
                  </a:lnTo>
                  <a:lnTo>
                    <a:pt x="27773" y="230412"/>
                  </a:lnTo>
                  <a:cubicBezTo>
                    <a:pt x="-45189" y="122208"/>
                    <a:pt x="28344" y="47913"/>
                    <a:pt x="216177" y="16481"/>
                  </a:cubicBezTo>
                  <a:close/>
                  <a:moveTo>
                    <a:pt x="2335299" y="469585"/>
                  </a:moveTo>
                  <a:cubicBezTo>
                    <a:pt x="2383305" y="495684"/>
                    <a:pt x="2426739" y="522068"/>
                    <a:pt x="2464553" y="548071"/>
                  </a:cubicBezTo>
                  <a:cubicBezTo>
                    <a:pt x="2614858" y="651322"/>
                    <a:pt x="2671531" y="746191"/>
                    <a:pt x="2611810" y="813819"/>
                  </a:cubicBezTo>
                  <a:lnTo>
                    <a:pt x="2509416" y="780291"/>
                  </a:lnTo>
                  <a:cubicBezTo>
                    <a:pt x="2568566" y="719331"/>
                    <a:pt x="2520180" y="632558"/>
                    <a:pt x="2383972" y="537498"/>
                  </a:cubicBezTo>
                  <a:cubicBezTo>
                    <a:pt x="2349587" y="513495"/>
                    <a:pt x="2309772" y="489016"/>
                    <a:pt x="2265767" y="464823"/>
                  </a:cubicBezTo>
                  <a:lnTo>
                    <a:pt x="2335394" y="469585"/>
                  </a:lnTo>
                  <a:close/>
                  <a:moveTo>
                    <a:pt x="300854" y="380907"/>
                  </a:moveTo>
                  <a:cubicBezTo>
                    <a:pt x="538979" y="532831"/>
                    <a:pt x="966176" y="686850"/>
                    <a:pt x="1418232" y="780767"/>
                  </a:cubicBezTo>
                  <a:lnTo>
                    <a:pt x="1424519" y="820010"/>
                  </a:lnTo>
                  <a:cubicBezTo>
                    <a:pt x="924837" y="716664"/>
                    <a:pt x="454016" y="546166"/>
                    <a:pt x="195984" y="378621"/>
                  </a:cubicBezTo>
                  <a:lnTo>
                    <a:pt x="300854" y="380907"/>
                  </a:lnTo>
                  <a:close/>
                  <a:moveTo>
                    <a:pt x="2370256" y="843060"/>
                  </a:moveTo>
                  <a:lnTo>
                    <a:pt x="2465506" y="884399"/>
                  </a:lnTo>
                  <a:cubicBezTo>
                    <a:pt x="2339395" y="913831"/>
                    <a:pt x="2147752" y="918308"/>
                    <a:pt x="1910580" y="895257"/>
                  </a:cubicBezTo>
                  <a:cubicBezTo>
                    <a:pt x="1910580" y="895257"/>
                    <a:pt x="1910580" y="895257"/>
                    <a:pt x="1910580" y="895257"/>
                  </a:cubicBezTo>
                  <a:cubicBezTo>
                    <a:pt x="1795327" y="884018"/>
                    <a:pt x="1672169" y="866682"/>
                    <a:pt x="1545295" y="843537"/>
                  </a:cubicBezTo>
                  <a:lnTo>
                    <a:pt x="1527674" y="802198"/>
                  </a:lnTo>
                  <a:cubicBezTo>
                    <a:pt x="1642737" y="823344"/>
                    <a:pt x="1754655" y="839441"/>
                    <a:pt x="1859716" y="849918"/>
                  </a:cubicBezTo>
                  <a:cubicBezTo>
                    <a:pt x="1859716" y="849918"/>
                    <a:pt x="1859716" y="849918"/>
                    <a:pt x="1859716" y="849918"/>
                  </a:cubicBezTo>
                  <a:cubicBezTo>
                    <a:pt x="2076314" y="871635"/>
                    <a:pt x="2252622" y="868683"/>
                    <a:pt x="2370256" y="843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616391" y="2363991"/>
              <a:ext cx="1947060" cy="670559"/>
            </a:xfrm>
            <a:custGeom>
              <a:gdLst>
                <a:gd name="connsiteX0" fmla="*/ 683633 w 1947060"/>
                <a:gd name="connsiteY0" fmla="*/ 29070 h 670559"/>
                <a:gd name="connsiteX1" fmla="*/ 1837968 w 1947060"/>
                <a:gd name="connsiteY1" fmla="*/ 416737 h 670559"/>
                <a:gd name="connsiteX2" fmla="*/ 1388959 w 1947060"/>
                <a:gd name="connsiteY2" fmla="*/ 656672 h 670559"/>
                <a:gd name="connsiteX3" fmla="*/ 30123 w 1947060"/>
                <a:gd name="connsiteY3" fmla="*/ 180898 h 670559"/>
                <a:gd name="connsiteX4" fmla="*/ 683729 w 1947060"/>
                <a:gd name="connsiteY4" fmla="*/ 29070 h 670559"/>
                <a:gd name="connsiteX5" fmla="*/ 1370195 w 1947060"/>
                <a:gd name="connsiteY5" fmla="*/ 640004 h 670559"/>
                <a:gd name="connsiteX6" fmla="*/ 1804440 w 1947060"/>
                <a:gd name="connsiteY6" fmla="*/ 412356 h 670559"/>
                <a:gd name="connsiteX7" fmla="*/ 695635 w 1947060"/>
                <a:gd name="connsiteY7" fmla="*/ 39643 h 670559"/>
                <a:gd name="connsiteX8" fmla="*/ 73938 w 1947060"/>
                <a:gd name="connsiteY8" fmla="*/ 186613 h 670559"/>
                <a:gd name="connsiteX9" fmla="*/ 1370195 w 1947060"/>
                <a:gd name="connsiteY9" fmla="*/ 640004 h 6705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060" h="670559">
                  <a:moveTo>
                    <a:pt x="683633" y="29070"/>
                  </a:moveTo>
                  <a:cubicBezTo>
                    <a:pt x="1124355" y="94316"/>
                    <a:pt x="1621274" y="259765"/>
                    <a:pt x="1837968" y="416737"/>
                  </a:cubicBezTo>
                  <a:cubicBezTo>
                    <a:pt x="2081808" y="593521"/>
                    <a:pt x="1910358" y="712489"/>
                    <a:pt x="1388959" y="656672"/>
                  </a:cubicBezTo>
                  <a:cubicBezTo>
                    <a:pt x="821174" y="595903"/>
                    <a:pt x="180713" y="368350"/>
                    <a:pt x="30123" y="180898"/>
                  </a:cubicBezTo>
                  <a:cubicBezTo>
                    <a:pt x="-101322" y="17259"/>
                    <a:pt x="212146" y="-40748"/>
                    <a:pt x="683729" y="29070"/>
                  </a:cubicBezTo>
                  <a:close/>
                  <a:moveTo>
                    <a:pt x="1370195" y="640004"/>
                  </a:moveTo>
                  <a:cubicBezTo>
                    <a:pt x="1868448" y="693915"/>
                    <a:pt x="2035993" y="581425"/>
                    <a:pt x="1804440" y="412356"/>
                  </a:cubicBezTo>
                  <a:cubicBezTo>
                    <a:pt x="1597748" y="261480"/>
                    <a:pt x="1119593" y="102127"/>
                    <a:pt x="695635" y="39643"/>
                  </a:cubicBezTo>
                  <a:cubicBezTo>
                    <a:pt x="243102" y="-27032"/>
                    <a:pt x="-54554" y="29546"/>
                    <a:pt x="73938" y="186613"/>
                  </a:cubicBezTo>
                  <a:cubicBezTo>
                    <a:pt x="220337" y="365398"/>
                    <a:pt x="829747" y="581520"/>
                    <a:pt x="1370195" y="64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976299" y="2695956"/>
              <a:ext cx="467296" cy="107251"/>
            </a:xfrm>
            <a:custGeom>
              <a:gdLst>
                <a:gd name="connsiteX0" fmla="*/ 349568 w 467296"/>
                <a:gd name="connsiteY0" fmla="*/ 26003 h 107251"/>
                <a:gd name="connsiteX1" fmla="*/ 352330 w 467296"/>
                <a:gd name="connsiteY1" fmla="*/ 27623 h 107251"/>
                <a:gd name="connsiteX2" fmla="*/ 431482 w 467296"/>
                <a:gd name="connsiteY2" fmla="*/ 78677 h 107251"/>
                <a:gd name="connsiteX3" fmla="*/ 465487 w 467296"/>
                <a:gd name="connsiteY3" fmla="*/ 105632 h 107251"/>
                <a:gd name="connsiteX4" fmla="*/ 467296 w 467296"/>
                <a:gd name="connsiteY4" fmla="*/ 107252 h 107251"/>
                <a:gd name="connsiteX5" fmla="*/ 57055 w 467296"/>
                <a:gd name="connsiteY5" fmla="*/ 42672 h 107251"/>
                <a:gd name="connsiteX6" fmla="*/ 55436 w 467296"/>
                <a:gd name="connsiteY6" fmla="*/ 41053 h 107251"/>
                <a:gd name="connsiteX7" fmla="*/ 40100 w 467296"/>
                <a:gd name="connsiteY7" fmla="*/ 27527 h 107251"/>
                <a:gd name="connsiteX8" fmla="*/ 2763 w 467296"/>
                <a:gd name="connsiteY8" fmla="*/ 1715 h 107251"/>
                <a:gd name="connsiteX9" fmla="*/ 0 w 467296"/>
                <a:gd name="connsiteY9" fmla="*/ 0 h 107251"/>
                <a:gd name="connsiteX10" fmla="*/ 349472 w 467296"/>
                <a:gd name="connsiteY10" fmla="*/ 25908 h 107251"/>
                <a:gd name="connsiteX11" fmla="*/ 454819 w 467296"/>
                <a:gd name="connsiteY11" fmla="*/ 102584 h 107251"/>
                <a:gd name="connsiteX12" fmla="*/ 423101 w 467296"/>
                <a:gd name="connsiteY12" fmla="*/ 77533 h 107251"/>
                <a:gd name="connsiteX13" fmla="*/ 347758 w 467296"/>
                <a:gd name="connsiteY13" fmla="*/ 28670 h 107251"/>
                <a:gd name="connsiteX14" fmla="*/ 13621 w 467296"/>
                <a:gd name="connsiteY14" fmla="*/ 4000 h 107251"/>
                <a:gd name="connsiteX15" fmla="*/ 49149 w 467296"/>
                <a:gd name="connsiteY15" fmla="*/ 28765 h 107251"/>
                <a:gd name="connsiteX16" fmla="*/ 63246 w 467296"/>
                <a:gd name="connsiteY16" fmla="*/ 40957 h 107251"/>
                <a:gd name="connsiteX17" fmla="*/ 454819 w 467296"/>
                <a:gd name="connsiteY17" fmla="*/ 102584 h 1072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7296" h="107251">
                  <a:moveTo>
                    <a:pt x="349568" y="26003"/>
                  </a:moveTo>
                  <a:lnTo>
                    <a:pt x="352330" y="27623"/>
                  </a:lnTo>
                  <a:cubicBezTo>
                    <a:pt x="381858" y="44672"/>
                    <a:pt x="408527" y="61817"/>
                    <a:pt x="431482" y="78677"/>
                  </a:cubicBezTo>
                  <a:cubicBezTo>
                    <a:pt x="443865" y="87725"/>
                    <a:pt x="455390" y="96869"/>
                    <a:pt x="465487" y="105632"/>
                  </a:cubicBezTo>
                  <a:lnTo>
                    <a:pt x="467296" y="107252"/>
                  </a:lnTo>
                  <a:lnTo>
                    <a:pt x="57055" y="42672"/>
                  </a:lnTo>
                  <a:lnTo>
                    <a:pt x="55436" y="41053"/>
                  </a:lnTo>
                  <a:cubicBezTo>
                    <a:pt x="50959" y="36671"/>
                    <a:pt x="45815" y="32194"/>
                    <a:pt x="40100" y="27527"/>
                  </a:cubicBezTo>
                  <a:cubicBezTo>
                    <a:pt x="29528" y="19050"/>
                    <a:pt x="16955" y="10382"/>
                    <a:pt x="2763" y="1715"/>
                  </a:cubicBezTo>
                  <a:lnTo>
                    <a:pt x="0" y="0"/>
                  </a:lnTo>
                  <a:lnTo>
                    <a:pt x="349472" y="25908"/>
                  </a:lnTo>
                  <a:close/>
                  <a:moveTo>
                    <a:pt x="454819" y="102584"/>
                  </a:moveTo>
                  <a:cubicBezTo>
                    <a:pt x="445294" y="94393"/>
                    <a:pt x="434530" y="85915"/>
                    <a:pt x="423101" y="77533"/>
                  </a:cubicBezTo>
                  <a:cubicBezTo>
                    <a:pt x="401193" y="61436"/>
                    <a:pt x="375857" y="45053"/>
                    <a:pt x="347758" y="28670"/>
                  </a:cubicBezTo>
                  <a:lnTo>
                    <a:pt x="13621" y="4000"/>
                  </a:lnTo>
                  <a:cubicBezTo>
                    <a:pt x="27051" y="12287"/>
                    <a:pt x="38958" y="20574"/>
                    <a:pt x="49149" y="28765"/>
                  </a:cubicBezTo>
                  <a:cubicBezTo>
                    <a:pt x="54293" y="32861"/>
                    <a:pt x="59055" y="36957"/>
                    <a:pt x="63246" y="40957"/>
                  </a:cubicBezTo>
                  <a:lnTo>
                    <a:pt x="454819" y="102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5115591" y="2475642"/>
              <a:ext cx="2103310" cy="751427"/>
            </a:xfrm>
            <a:custGeom>
              <a:gdLst>
                <a:gd name="connsiteX0" fmla="*/ 0 w 2103310"/>
                <a:gd name="connsiteY0" fmla="*/ 0 h 751427"/>
                <a:gd name="connsiteX1" fmla="*/ 47244 w 2103310"/>
                <a:gd name="connsiteY1" fmla="*/ 6191 h 751427"/>
                <a:gd name="connsiteX2" fmla="*/ 2082546 w 2103310"/>
                <a:gd name="connsiteY2" fmla="*/ 732472 h 751427"/>
                <a:gd name="connsiteX3" fmla="*/ 2103311 w 2103310"/>
                <a:gd name="connsiteY3" fmla="*/ 751427 h 751427"/>
                <a:gd name="connsiteX4" fmla="*/ 764572 w 2103310"/>
                <a:gd name="connsiteY4" fmla="*/ 443484 h 751427"/>
                <a:gd name="connsiteX5" fmla="*/ 0 w 2103310"/>
                <a:gd name="connsiteY5" fmla="*/ 0 h 7514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3310" h="751427">
                  <a:moveTo>
                    <a:pt x="0" y="0"/>
                  </a:moveTo>
                  <a:lnTo>
                    <a:pt x="47244" y="6191"/>
                  </a:lnTo>
                  <a:cubicBezTo>
                    <a:pt x="224409" y="286988"/>
                    <a:pt x="1206341" y="645890"/>
                    <a:pt x="2082546" y="732472"/>
                  </a:cubicBezTo>
                  <a:lnTo>
                    <a:pt x="2103311" y="751427"/>
                  </a:lnTo>
                  <a:cubicBezTo>
                    <a:pt x="1677638" y="709993"/>
                    <a:pt x="1190434" y="598360"/>
                    <a:pt x="764572" y="443484"/>
                  </a:cubicBezTo>
                  <a:cubicBezTo>
                    <a:pt x="352139" y="293465"/>
                    <a:pt x="81820" y="133255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5000243" y="2101571"/>
              <a:ext cx="840295" cy="45458"/>
            </a:xfrm>
            <a:custGeom>
              <a:gdLst>
                <a:gd name="connsiteX0" fmla="*/ 833247 w 840295"/>
                <a:gd name="connsiteY0" fmla="*/ 40696 h 45458"/>
                <a:gd name="connsiteX1" fmla="*/ 840296 w 840295"/>
                <a:gd name="connsiteY1" fmla="*/ 45459 h 45458"/>
                <a:gd name="connsiteX2" fmla="*/ 16478 w 840295"/>
                <a:gd name="connsiteY2" fmla="*/ 17360 h 45458"/>
                <a:gd name="connsiteX3" fmla="*/ 0 w 840295"/>
                <a:gd name="connsiteY3" fmla="*/ 11740 h 45458"/>
                <a:gd name="connsiteX4" fmla="*/ 833247 w 840295"/>
                <a:gd name="connsiteY4" fmla="*/ 40792 h 45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294" h="45458">
                  <a:moveTo>
                    <a:pt x="833247" y="40696"/>
                  </a:moveTo>
                  <a:lnTo>
                    <a:pt x="840296" y="45459"/>
                  </a:lnTo>
                  <a:cubicBezTo>
                    <a:pt x="522827" y="5263"/>
                    <a:pt x="238316" y="-5690"/>
                    <a:pt x="16478" y="17360"/>
                  </a:cubicBezTo>
                  <a:lnTo>
                    <a:pt x="0" y="11740"/>
                  </a:lnTo>
                  <a:cubicBezTo>
                    <a:pt x="224885" y="-11215"/>
                    <a:pt x="512636" y="25"/>
                    <a:pt x="833247" y="40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665666" y="1749012"/>
              <a:ext cx="7232869" cy="2588672"/>
            </a:xfrm>
            <a:custGeom>
              <a:gdLst>
                <a:gd name="connsiteX0" fmla="*/ 3082671 w 7232869"/>
                <a:gd name="connsiteY0" fmla="*/ 165227 h 2588672"/>
                <a:gd name="connsiteX1" fmla="*/ 3469672 w 7232869"/>
                <a:gd name="connsiteY1" fmla="*/ 239331 h 2588672"/>
                <a:gd name="connsiteX2" fmla="*/ 3479864 w 7232869"/>
                <a:gd name="connsiteY2" fmla="*/ 254476 h 2588672"/>
                <a:gd name="connsiteX3" fmla="*/ 3102578 w 7232869"/>
                <a:gd name="connsiteY3" fmla="*/ 182467 h 2588672"/>
                <a:gd name="connsiteX4" fmla="*/ 3085243 w 7232869"/>
                <a:gd name="connsiteY4" fmla="*/ 167703 h 2588672"/>
                <a:gd name="connsiteX5" fmla="*/ 3082385 w 7232869"/>
                <a:gd name="connsiteY5" fmla="*/ 165132 h 2588672"/>
                <a:gd name="connsiteX6" fmla="*/ 3082671 w 7232869"/>
                <a:gd name="connsiteY6" fmla="*/ 165132 h 2588672"/>
                <a:gd name="connsiteX7" fmla="*/ 3724942 w 7232869"/>
                <a:gd name="connsiteY7" fmla="*/ 294672 h 2588672"/>
                <a:gd name="connsiteX8" fmla="*/ 4472940 w 7232869"/>
                <a:gd name="connsiteY8" fmla="*/ 486696 h 2588672"/>
                <a:gd name="connsiteX9" fmla="*/ 4460557 w 7232869"/>
                <a:gd name="connsiteY9" fmla="*/ 496125 h 2588672"/>
                <a:gd name="connsiteX10" fmla="*/ 3729228 w 7232869"/>
                <a:gd name="connsiteY10" fmla="*/ 308483 h 2588672"/>
                <a:gd name="connsiteX11" fmla="*/ 3724942 w 7232869"/>
                <a:gd name="connsiteY11" fmla="*/ 294672 h 2588672"/>
                <a:gd name="connsiteX12" fmla="*/ 1769269 w 7232869"/>
                <a:gd name="connsiteY12" fmla="*/ 9874 h 2588672"/>
                <a:gd name="connsiteX13" fmla="*/ 1826133 w 7232869"/>
                <a:gd name="connsiteY13" fmla="*/ 33782 h 2588672"/>
                <a:gd name="connsiteX14" fmla="*/ 1214723 w 7232869"/>
                <a:gd name="connsiteY14" fmla="*/ 32258 h 2588672"/>
                <a:gd name="connsiteX15" fmla="*/ 1133285 w 7232869"/>
                <a:gd name="connsiteY15" fmla="*/ 5778 h 2588672"/>
                <a:gd name="connsiteX16" fmla="*/ 1769269 w 7232869"/>
                <a:gd name="connsiteY16" fmla="*/ 9969 h 2588672"/>
                <a:gd name="connsiteX17" fmla="*/ 4715542 w 7232869"/>
                <a:gd name="connsiteY17" fmla="*/ 558990 h 2588672"/>
                <a:gd name="connsiteX18" fmla="*/ 5304568 w 7232869"/>
                <a:gd name="connsiteY18" fmla="*/ 757396 h 2588672"/>
                <a:gd name="connsiteX19" fmla="*/ 5272945 w 7232869"/>
                <a:gd name="connsiteY19" fmla="*/ 760920 h 2588672"/>
                <a:gd name="connsiteX20" fmla="*/ 4697730 w 7232869"/>
                <a:gd name="connsiteY20" fmla="*/ 566801 h 2588672"/>
                <a:gd name="connsiteX21" fmla="*/ 4715447 w 7232869"/>
                <a:gd name="connsiteY21" fmla="*/ 558990 h 2588672"/>
                <a:gd name="connsiteX22" fmla="*/ 893445 w 7232869"/>
                <a:gd name="connsiteY22" fmla="*/ 23019 h 2588672"/>
                <a:gd name="connsiteX23" fmla="*/ 985933 w 7232869"/>
                <a:gd name="connsiteY23" fmla="*/ 50260 h 2588672"/>
                <a:gd name="connsiteX24" fmla="*/ 411099 w 7232869"/>
                <a:gd name="connsiteY24" fmla="*/ 187039 h 2588672"/>
                <a:gd name="connsiteX25" fmla="*/ 281750 w 7232869"/>
                <a:gd name="connsiteY25" fmla="*/ 160274 h 2588672"/>
                <a:gd name="connsiteX26" fmla="*/ 893445 w 7232869"/>
                <a:gd name="connsiteY26" fmla="*/ 23019 h 2588672"/>
                <a:gd name="connsiteX27" fmla="*/ 136017 w 7232869"/>
                <a:gd name="connsiteY27" fmla="*/ 240570 h 2588672"/>
                <a:gd name="connsiteX28" fmla="*/ 277939 w 7232869"/>
                <a:gd name="connsiteY28" fmla="*/ 265716 h 2588672"/>
                <a:gd name="connsiteX29" fmla="*/ 160306 w 7232869"/>
                <a:gd name="connsiteY29" fmla="*/ 419830 h 2588672"/>
                <a:gd name="connsiteX30" fmla="*/ 159544 w 7232869"/>
                <a:gd name="connsiteY30" fmla="*/ 422021 h 2588672"/>
                <a:gd name="connsiteX31" fmla="*/ 0 w 7232869"/>
                <a:gd name="connsiteY31" fmla="*/ 401161 h 2588672"/>
                <a:gd name="connsiteX32" fmla="*/ 857 w 7232869"/>
                <a:gd name="connsiteY32" fmla="*/ 399066 h 2588672"/>
                <a:gd name="connsiteX33" fmla="*/ 136017 w 7232869"/>
                <a:gd name="connsiteY33" fmla="*/ 240474 h 2588672"/>
                <a:gd name="connsiteX34" fmla="*/ 6307836 w 7232869"/>
                <a:gd name="connsiteY34" fmla="*/ 1224026 h 2588672"/>
                <a:gd name="connsiteX35" fmla="*/ 6371464 w 7232869"/>
                <a:gd name="connsiteY35" fmla="*/ 1232408 h 2588672"/>
                <a:gd name="connsiteX36" fmla="*/ 6372987 w 7232869"/>
                <a:gd name="connsiteY36" fmla="*/ 1233265 h 2588672"/>
                <a:gd name="connsiteX37" fmla="*/ 6644450 w 7232869"/>
                <a:gd name="connsiteY37" fmla="*/ 1395190 h 2588672"/>
                <a:gd name="connsiteX38" fmla="*/ 6569869 w 7232869"/>
                <a:gd name="connsiteY38" fmla="*/ 1381950 h 2588672"/>
                <a:gd name="connsiteX39" fmla="*/ 6309646 w 7232869"/>
                <a:gd name="connsiteY39" fmla="*/ 1224978 h 2588672"/>
                <a:gd name="connsiteX40" fmla="*/ 6307931 w 7232869"/>
                <a:gd name="connsiteY40" fmla="*/ 1224026 h 2588672"/>
                <a:gd name="connsiteX41" fmla="*/ 6724936 w 7232869"/>
                <a:gd name="connsiteY41" fmla="*/ 1491393 h 2588672"/>
                <a:gd name="connsiteX42" fmla="*/ 6807327 w 7232869"/>
                <a:gd name="connsiteY42" fmla="*/ 1508347 h 2588672"/>
                <a:gd name="connsiteX43" fmla="*/ 7160990 w 7232869"/>
                <a:gd name="connsiteY43" fmla="*/ 1864296 h 2588672"/>
                <a:gd name="connsiteX44" fmla="*/ 7054692 w 7232869"/>
                <a:gd name="connsiteY44" fmla="*/ 1833054 h 2588672"/>
                <a:gd name="connsiteX45" fmla="*/ 6725031 w 7232869"/>
                <a:gd name="connsiteY45" fmla="*/ 1491393 h 2588672"/>
                <a:gd name="connsiteX46" fmla="*/ 860393 w 7232869"/>
                <a:gd name="connsiteY46" fmla="*/ 1253744 h 2588672"/>
                <a:gd name="connsiteX47" fmla="*/ 1986248 w 7232869"/>
                <a:gd name="connsiteY47" fmla="*/ 1768475 h 2588672"/>
                <a:gd name="connsiteX48" fmla="*/ 1873663 w 7232869"/>
                <a:gd name="connsiteY48" fmla="*/ 1818386 h 2588672"/>
                <a:gd name="connsiteX49" fmla="*/ 694277 w 7232869"/>
                <a:gd name="connsiteY49" fmla="*/ 1272413 h 2588672"/>
                <a:gd name="connsiteX50" fmla="*/ 860393 w 7232869"/>
                <a:gd name="connsiteY50" fmla="*/ 1253744 h 2588672"/>
                <a:gd name="connsiteX51" fmla="*/ 7103364 w 7232869"/>
                <a:gd name="connsiteY51" fmla="*/ 1947831 h 2588672"/>
                <a:gd name="connsiteX52" fmla="*/ 7217188 w 7232869"/>
                <a:gd name="connsiteY52" fmla="*/ 1984883 h 2588672"/>
                <a:gd name="connsiteX53" fmla="*/ 7160610 w 7232869"/>
                <a:gd name="connsiteY53" fmla="*/ 2272443 h 2588672"/>
                <a:gd name="connsiteX54" fmla="*/ 7032784 w 7232869"/>
                <a:gd name="connsiteY54" fmla="*/ 2218817 h 2588672"/>
                <a:gd name="connsiteX55" fmla="*/ 7103364 w 7232869"/>
                <a:gd name="connsiteY55" fmla="*/ 1947831 h 2588672"/>
                <a:gd name="connsiteX56" fmla="*/ 2552891 w 7232869"/>
                <a:gd name="connsiteY56" fmla="*/ 1960308 h 2588672"/>
                <a:gd name="connsiteX57" fmla="*/ 4380452 w 7232869"/>
                <a:gd name="connsiteY57" fmla="*/ 2384933 h 2588672"/>
                <a:gd name="connsiteX58" fmla="*/ 4407218 w 7232869"/>
                <a:gd name="connsiteY58" fmla="*/ 2469801 h 2588672"/>
                <a:gd name="connsiteX59" fmla="*/ 2472214 w 7232869"/>
                <a:gd name="connsiteY59" fmla="*/ 2022126 h 2588672"/>
                <a:gd name="connsiteX60" fmla="*/ 2552891 w 7232869"/>
                <a:gd name="connsiteY60" fmla="*/ 1960308 h 2588672"/>
                <a:gd name="connsiteX61" fmla="*/ 4950905 w 7232869"/>
                <a:gd name="connsiteY61" fmla="*/ 2459228 h 2588672"/>
                <a:gd name="connsiteX62" fmla="*/ 5695283 w 7232869"/>
                <a:gd name="connsiteY62" fmla="*/ 2504091 h 2588672"/>
                <a:gd name="connsiteX63" fmla="*/ 5701665 w 7232869"/>
                <a:gd name="connsiteY63" fmla="*/ 2504091 h 2588672"/>
                <a:gd name="connsiteX64" fmla="*/ 5796153 w 7232869"/>
                <a:gd name="connsiteY64" fmla="*/ 2588673 h 2588672"/>
                <a:gd name="connsiteX65" fmla="*/ 5790152 w 7232869"/>
                <a:gd name="connsiteY65" fmla="*/ 2588673 h 2588672"/>
                <a:gd name="connsiteX66" fmla="*/ 5009007 w 7232869"/>
                <a:gd name="connsiteY66" fmla="*/ 2546096 h 2588672"/>
                <a:gd name="connsiteX67" fmla="*/ 4950905 w 7232869"/>
                <a:gd name="connsiteY67" fmla="*/ 2459323 h 25886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7232869" h="2588672">
                  <a:moveTo>
                    <a:pt x="3082671" y="165227"/>
                  </a:moveTo>
                  <a:cubicBezTo>
                    <a:pt x="3212116" y="188087"/>
                    <a:pt x="3341846" y="212947"/>
                    <a:pt x="3469672" y="239331"/>
                  </a:cubicBezTo>
                  <a:lnTo>
                    <a:pt x="3479864" y="254476"/>
                  </a:lnTo>
                  <a:cubicBezTo>
                    <a:pt x="3354895" y="228759"/>
                    <a:pt x="3228118" y="204565"/>
                    <a:pt x="3102578" y="182467"/>
                  </a:cubicBezTo>
                  <a:lnTo>
                    <a:pt x="3085243" y="167703"/>
                  </a:lnTo>
                  <a:lnTo>
                    <a:pt x="3082385" y="165132"/>
                  </a:lnTo>
                  <a:cubicBezTo>
                    <a:pt x="3082385" y="165132"/>
                    <a:pt x="3082576" y="165132"/>
                    <a:pt x="3082671" y="165132"/>
                  </a:cubicBezTo>
                  <a:close/>
                  <a:moveTo>
                    <a:pt x="3724942" y="294672"/>
                  </a:moveTo>
                  <a:cubicBezTo>
                    <a:pt x="3977354" y="351917"/>
                    <a:pt x="4227576" y="416211"/>
                    <a:pt x="4472940" y="486696"/>
                  </a:cubicBezTo>
                  <a:lnTo>
                    <a:pt x="4460557" y="496125"/>
                  </a:lnTo>
                  <a:cubicBezTo>
                    <a:pt x="4220623" y="427164"/>
                    <a:pt x="3976021" y="364299"/>
                    <a:pt x="3729228" y="308483"/>
                  </a:cubicBezTo>
                  <a:lnTo>
                    <a:pt x="3724942" y="294672"/>
                  </a:lnTo>
                  <a:close/>
                  <a:moveTo>
                    <a:pt x="1769269" y="9874"/>
                  </a:moveTo>
                  <a:lnTo>
                    <a:pt x="1826133" y="33782"/>
                  </a:lnTo>
                  <a:cubicBezTo>
                    <a:pt x="1609630" y="23304"/>
                    <a:pt x="1403794" y="22542"/>
                    <a:pt x="1214723" y="32258"/>
                  </a:cubicBezTo>
                  <a:lnTo>
                    <a:pt x="1133285" y="5778"/>
                  </a:lnTo>
                  <a:cubicBezTo>
                    <a:pt x="1330833" y="-3270"/>
                    <a:pt x="1544955" y="-1556"/>
                    <a:pt x="1769269" y="9969"/>
                  </a:cubicBezTo>
                  <a:close/>
                  <a:moveTo>
                    <a:pt x="4715542" y="558990"/>
                  </a:moveTo>
                  <a:cubicBezTo>
                    <a:pt x="4917853" y="621379"/>
                    <a:pt x="5115306" y="687864"/>
                    <a:pt x="5304568" y="757396"/>
                  </a:cubicBezTo>
                  <a:lnTo>
                    <a:pt x="5272945" y="760920"/>
                  </a:lnTo>
                  <a:cubicBezTo>
                    <a:pt x="5088255" y="692912"/>
                    <a:pt x="4895469" y="627856"/>
                    <a:pt x="4697730" y="566801"/>
                  </a:cubicBezTo>
                  <a:lnTo>
                    <a:pt x="4715447" y="558990"/>
                  </a:lnTo>
                  <a:close/>
                  <a:moveTo>
                    <a:pt x="893445" y="23019"/>
                  </a:moveTo>
                  <a:lnTo>
                    <a:pt x="985933" y="50260"/>
                  </a:lnTo>
                  <a:cubicBezTo>
                    <a:pt x="751237" y="75692"/>
                    <a:pt x="555403" y="120745"/>
                    <a:pt x="411099" y="187039"/>
                  </a:cubicBezTo>
                  <a:lnTo>
                    <a:pt x="281750" y="160274"/>
                  </a:lnTo>
                  <a:cubicBezTo>
                    <a:pt x="437864" y="93027"/>
                    <a:pt x="646176" y="47879"/>
                    <a:pt x="893445" y="23019"/>
                  </a:cubicBezTo>
                  <a:close/>
                  <a:moveTo>
                    <a:pt x="136017" y="240570"/>
                  </a:moveTo>
                  <a:lnTo>
                    <a:pt x="277939" y="265716"/>
                  </a:lnTo>
                  <a:cubicBezTo>
                    <a:pt x="220123" y="310578"/>
                    <a:pt x="179927" y="362394"/>
                    <a:pt x="160306" y="419830"/>
                  </a:cubicBezTo>
                  <a:lnTo>
                    <a:pt x="159544" y="422021"/>
                  </a:lnTo>
                  <a:lnTo>
                    <a:pt x="0" y="401161"/>
                  </a:lnTo>
                  <a:lnTo>
                    <a:pt x="857" y="399066"/>
                  </a:lnTo>
                  <a:cubicBezTo>
                    <a:pt x="25717" y="339630"/>
                    <a:pt x="71723" y="286480"/>
                    <a:pt x="136017" y="240474"/>
                  </a:cubicBezTo>
                  <a:close/>
                  <a:moveTo>
                    <a:pt x="6307836" y="1224026"/>
                  </a:moveTo>
                  <a:lnTo>
                    <a:pt x="6371464" y="1232408"/>
                  </a:lnTo>
                  <a:lnTo>
                    <a:pt x="6372987" y="1233265"/>
                  </a:lnTo>
                  <a:cubicBezTo>
                    <a:pt x="6470142" y="1286891"/>
                    <a:pt x="6561487" y="1341279"/>
                    <a:pt x="6644450" y="1395190"/>
                  </a:cubicBezTo>
                  <a:lnTo>
                    <a:pt x="6569869" y="1381950"/>
                  </a:lnTo>
                  <a:cubicBezTo>
                    <a:pt x="6490526" y="1329658"/>
                    <a:pt x="6402896" y="1276890"/>
                    <a:pt x="6309646" y="1224978"/>
                  </a:cubicBezTo>
                  <a:lnTo>
                    <a:pt x="6307931" y="1224026"/>
                  </a:lnTo>
                  <a:close/>
                  <a:moveTo>
                    <a:pt x="6724936" y="1491393"/>
                  </a:moveTo>
                  <a:lnTo>
                    <a:pt x="6807327" y="1508347"/>
                  </a:lnTo>
                  <a:cubicBezTo>
                    <a:pt x="6968585" y="1628934"/>
                    <a:pt x="7089648" y="1748758"/>
                    <a:pt x="7160990" y="1864296"/>
                  </a:cubicBezTo>
                  <a:lnTo>
                    <a:pt x="7054692" y="1833054"/>
                  </a:lnTo>
                  <a:cubicBezTo>
                    <a:pt x="6990683" y="1722660"/>
                    <a:pt x="6877812" y="1607598"/>
                    <a:pt x="6725031" y="1491393"/>
                  </a:cubicBezTo>
                  <a:close/>
                  <a:moveTo>
                    <a:pt x="860393" y="1253744"/>
                  </a:moveTo>
                  <a:cubicBezTo>
                    <a:pt x="1160240" y="1429194"/>
                    <a:pt x="1540859" y="1604073"/>
                    <a:pt x="1986248" y="1768475"/>
                  </a:cubicBezTo>
                  <a:lnTo>
                    <a:pt x="1873663" y="1818386"/>
                  </a:lnTo>
                  <a:cubicBezTo>
                    <a:pt x="1404271" y="1643888"/>
                    <a:pt x="1005554" y="1458341"/>
                    <a:pt x="694277" y="1272413"/>
                  </a:cubicBezTo>
                  <a:lnTo>
                    <a:pt x="860393" y="1253744"/>
                  </a:lnTo>
                  <a:close/>
                  <a:moveTo>
                    <a:pt x="7103364" y="1947831"/>
                  </a:moveTo>
                  <a:lnTo>
                    <a:pt x="7217188" y="1984883"/>
                  </a:lnTo>
                  <a:cubicBezTo>
                    <a:pt x="7249383" y="2089848"/>
                    <a:pt x="7232714" y="2187194"/>
                    <a:pt x="7160610" y="2272443"/>
                  </a:cubicBezTo>
                  <a:lnTo>
                    <a:pt x="7032784" y="2218817"/>
                  </a:lnTo>
                  <a:cubicBezTo>
                    <a:pt x="7107746" y="2139093"/>
                    <a:pt x="7129272" y="2047272"/>
                    <a:pt x="7103364" y="1947831"/>
                  </a:cubicBezTo>
                  <a:close/>
                  <a:moveTo>
                    <a:pt x="2552891" y="1960308"/>
                  </a:moveTo>
                  <a:cubicBezTo>
                    <a:pt x="3150203" y="2145570"/>
                    <a:pt x="3773996" y="2290159"/>
                    <a:pt x="4380452" y="2384933"/>
                  </a:cubicBezTo>
                  <a:lnTo>
                    <a:pt x="4407218" y="2469801"/>
                  </a:lnTo>
                  <a:cubicBezTo>
                    <a:pt x="3765518" y="2371407"/>
                    <a:pt x="3104483" y="2218912"/>
                    <a:pt x="2472214" y="2022126"/>
                  </a:cubicBezTo>
                  <a:lnTo>
                    <a:pt x="2552891" y="1960308"/>
                  </a:lnTo>
                  <a:close/>
                  <a:moveTo>
                    <a:pt x="4950905" y="2459228"/>
                  </a:moveTo>
                  <a:cubicBezTo>
                    <a:pt x="5215795" y="2486470"/>
                    <a:pt x="5466683" y="2501329"/>
                    <a:pt x="5695283" y="2504091"/>
                  </a:cubicBezTo>
                  <a:lnTo>
                    <a:pt x="5701665" y="2504091"/>
                  </a:lnTo>
                  <a:cubicBezTo>
                    <a:pt x="5701665" y="2504091"/>
                    <a:pt x="5796153" y="2588673"/>
                    <a:pt x="5796153" y="2588673"/>
                  </a:cubicBezTo>
                  <a:lnTo>
                    <a:pt x="5790152" y="2588673"/>
                  </a:lnTo>
                  <a:cubicBezTo>
                    <a:pt x="5550789" y="2587625"/>
                    <a:pt x="5287709" y="2573528"/>
                    <a:pt x="5009007" y="2546096"/>
                  </a:cubicBezTo>
                  <a:lnTo>
                    <a:pt x="4950905" y="2459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6186269" y="2530530"/>
              <a:ext cx="872406" cy="300147"/>
            </a:xfrm>
            <a:custGeom>
              <a:gdLst>
                <a:gd name="connsiteX0" fmla="*/ 834131 w 872406"/>
                <a:gd name="connsiteY0" fmla="*/ 195620 h 300147"/>
                <a:gd name="connsiteX1" fmla="*/ 290539 w 872406"/>
                <a:gd name="connsiteY1" fmla="*/ 11216 h 300147"/>
                <a:gd name="connsiteX2" fmla="*/ 22030 w 872406"/>
                <a:gd name="connsiteY2" fmla="*/ 89797 h 300147"/>
                <a:gd name="connsiteX3" fmla="*/ 607056 w 872406"/>
                <a:gd name="connsiteY3" fmla="*/ 292013 h 300147"/>
                <a:gd name="connsiteX4" fmla="*/ 834131 w 872406"/>
                <a:gd name="connsiteY4" fmla="*/ 195620 h 300147"/>
                <a:gd name="connsiteX5" fmla="*/ 556668 w 872406"/>
                <a:gd name="connsiteY5" fmla="*/ 247245 h 300147"/>
                <a:gd name="connsiteX6" fmla="*/ 146903 w 872406"/>
                <a:gd name="connsiteY6" fmla="*/ 105989 h 300147"/>
                <a:gd name="connsiteX7" fmla="*/ 332830 w 872406"/>
                <a:gd name="connsiteY7" fmla="*/ 48649 h 300147"/>
                <a:gd name="connsiteX8" fmla="*/ 721832 w 872406"/>
                <a:gd name="connsiteY8" fmla="*/ 180951 h 300147"/>
                <a:gd name="connsiteX9" fmla="*/ 556668 w 872406"/>
                <a:gd name="connsiteY9" fmla="*/ 247245 h 300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406" h="300147">
                  <a:moveTo>
                    <a:pt x="834131" y="195620"/>
                  </a:moveTo>
                  <a:cubicBezTo>
                    <a:pt x="741262" y="121229"/>
                    <a:pt x="502566" y="40648"/>
                    <a:pt x="290539" y="11216"/>
                  </a:cubicBezTo>
                  <a:cubicBezTo>
                    <a:pt x="71560" y="-19169"/>
                    <a:pt x="-53313" y="13883"/>
                    <a:pt x="22030" y="89797"/>
                  </a:cubicBezTo>
                  <a:cubicBezTo>
                    <a:pt x="101944" y="170378"/>
                    <a:pt x="369502" y="263342"/>
                    <a:pt x="607056" y="292013"/>
                  </a:cubicBezTo>
                  <a:cubicBezTo>
                    <a:pt x="836227" y="319635"/>
                    <a:pt x="932334" y="274296"/>
                    <a:pt x="834131" y="195620"/>
                  </a:cubicBezTo>
                  <a:close/>
                  <a:moveTo>
                    <a:pt x="556668" y="247245"/>
                  </a:moveTo>
                  <a:cubicBezTo>
                    <a:pt x="391314" y="226862"/>
                    <a:pt x="205100" y="162377"/>
                    <a:pt x="146903" y="105989"/>
                  </a:cubicBezTo>
                  <a:cubicBezTo>
                    <a:pt x="90991" y="51887"/>
                    <a:pt x="176621" y="27313"/>
                    <a:pt x="332830" y="48649"/>
                  </a:cubicBezTo>
                  <a:cubicBezTo>
                    <a:pt x="485421" y="69509"/>
                    <a:pt x="657157" y="127706"/>
                    <a:pt x="721832" y="180951"/>
                  </a:cubicBezTo>
                  <a:cubicBezTo>
                    <a:pt x="789173" y="236387"/>
                    <a:pt x="717926" y="267152"/>
                    <a:pt x="556668" y="247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431279" y="2519362"/>
              <a:ext cx="626173" cy="209550"/>
            </a:xfrm>
            <a:custGeom>
              <a:gdLst>
                <a:gd name="connsiteX0" fmla="*/ 12573 w 626173"/>
                <a:gd name="connsiteY0" fmla="*/ 1619 h 209550"/>
                <a:gd name="connsiteX1" fmla="*/ 626173 w 626173"/>
                <a:gd name="connsiteY1" fmla="*/ 209550 h 209550"/>
                <a:gd name="connsiteX2" fmla="*/ 590455 w 626173"/>
                <a:gd name="connsiteY2" fmla="*/ 204883 h 209550"/>
                <a:gd name="connsiteX3" fmla="*/ 25812 w 626173"/>
                <a:gd name="connsiteY3" fmla="*/ 13430 h 209550"/>
                <a:gd name="connsiteX4" fmla="*/ 14383 w 626173"/>
                <a:gd name="connsiteY4" fmla="*/ 11906 h 209550"/>
                <a:gd name="connsiteX5" fmla="*/ 0 w 626173"/>
                <a:gd name="connsiteY5" fmla="*/ 0 h 209550"/>
                <a:gd name="connsiteX6" fmla="*/ 12573 w 626173"/>
                <a:gd name="connsiteY6" fmla="*/ 1715 h 209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209550">
                  <a:moveTo>
                    <a:pt x="12573" y="1619"/>
                  </a:moveTo>
                  <a:cubicBezTo>
                    <a:pt x="251270" y="35052"/>
                    <a:pt x="520541" y="125825"/>
                    <a:pt x="626173" y="209550"/>
                  </a:cubicBezTo>
                  <a:lnTo>
                    <a:pt x="590455" y="204883"/>
                  </a:lnTo>
                  <a:cubicBezTo>
                    <a:pt x="494157" y="127825"/>
                    <a:pt x="245936" y="44101"/>
                    <a:pt x="25812" y="13430"/>
                  </a:cubicBezTo>
                  <a:cubicBezTo>
                    <a:pt x="22003" y="12859"/>
                    <a:pt x="18192" y="12383"/>
                    <a:pt x="14383" y="11906"/>
                  </a:cubicBezTo>
                  <a:lnTo>
                    <a:pt x="0" y="0"/>
                  </a:lnTo>
                  <a:cubicBezTo>
                    <a:pt x="4191" y="571"/>
                    <a:pt x="8382" y="1143"/>
                    <a:pt x="12573" y="1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6130289" y="2603944"/>
              <a:ext cx="671227" cy="235458"/>
            </a:xfrm>
            <a:custGeom>
              <a:gdLst>
                <a:gd name="connsiteX0" fmla="*/ 95 w 671227"/>
                <a:gd name="connsiteY0" fmla="*/ 0 h 235458"/>
                <a:gd name="connsiteX1" fmla="*/ 41243 w 671227"/>
                <a:gd name="connsiteY1" fmla="*/ 5715 h 235458"/>
                <a:gd name="connsiteX2" fmla="*/ 45244 w 671227"/>
                <a:gd name="connsiteY2" fmla="*/ 10001 h 235458"/>
                <a:gd name="connsiteX3" fmla="*/ 654654 w 671227"/>
                <a:gd name="connsiteY3" fmla="*/ 220694 h 235458"/>
                <a:gd name="connsiteX4" fmla="*/ 671227 w 671227"/>
                <a:gd name="connsiteY4" fmla="*/ 235458 h 235458"/>
                <a:gd name="connsiteX5" fmla="*/ 4286 w 671227"/>
                <a:gd name="connsiteY5" fmla="*/ 4667 h 235458"/>
                <a:gd name="connsiteX6" fmla="*/ 0 w 671227"/>
                <a:gd name="connsiteY6" fmla="*/ 95 h 235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227" h="235458">
                  <a:moveTo>
                    <a:pt x="95" y="0"/>
                  </a:moveTo>
                  <a:lnTo>
                    <a:pt x="41243" y="5715"/>
                  </a:lnTo>
                  <a:cubicBezTo>
                    <a:pt x="42482" y="7144"/>
                    <a:pt x="43815" y="8573"/>
                    <a:pt x="45244" y="10001"/>
                  </a:cubicBezTo>
                  <a:cubicBezTo>
                    <a:pt x="127540" y="93726"/>
                    <a:pt x="407004" y="190881"/>
                    <a:pt x="654654" y="220694"/>
                  </a:cubicBezTo>
                  <a:lnTo>
                    <a:pt x="671227" y="235458"/>
                  </a:lnTo>
                  <a:cubicBezTo>
                    <a:pt x="399574" y="203073"/>
                    <a:pt x="93059" y="96298"/>
                    <a:pt x="4286" y="4667"/>
                  </a:cubicBezTo>
                  <a:cubicBezTo>
                    <a:pt x="2763" y="3143"/>
                    <a:pt x="1334" y="1619"/>
                    <a:pt x="0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任意多边形: 形状 39"/>
          <p:cNvSpPr/>
          <p:nvPr/>
        </p:nvSpPr>
        <p:spPr>
          <a:xfrm rot="21000096" flipV="1">
            <a:off x="-3218664" y="-507772"/>
            <a:ext cx="9480639" cy="3091650"/>
          </a:xfrm>
          <a:custGeom>
            <a:gdLst>
              <a:gd name="connsiteX0" fmla="*/ 7448826 w 9480639"/>
              <a:gd name="connsiteY0" fmla="*/ 2195785 h 3091650"/>
              <a:gd name="connsiteX1" fmla="*/ 7282691 w 9480639"/>
              <a:gd name="connsiteY1" fmla="*/ 2202449 h 3091650"/>
              <a:gd name="connsiteX2" fmla="*/ 8034125 w 9480639"/>
              <a:gd name="connsiteY2" fmla="*/ 2750440 h 3091650"/>
              <a:gd name="connsiteX3" fmla="*/ 8673955 w 9480639"/>
              <a:gd name="connsiteY3" fmla="*/ 2625991 h 3091650"/>
              <a:gd name="connsiteX4" fmla="*/ 8819981 w 9480639"/>
              <a:gd name="connsiteY4" fmla="*/ 2561487 h 3091650"/>
              <a:gd name="connsiteX5" fmla="*/ 8820128 w 9480639"/>
              <a:gd name="connsiteY5" fmla="*/ 2561559 h 3091650"/>
              <a:gd name="connsiteX6" fmla="*/ 8820033 w 9480639"/>
              <a:gd name="connsiteY6" fmla="*/ 2561464 h 3091650"/>
              <a:gd name="connsiteX7" fmla="*/ 8819981 w 9480639"/>
              <a:gd name="connsiteY7" fmla="*/ 2561487 h 3091650"/>
              <a:gd name="connsiteX8" fmla="*/ 8358003 w 9480639"/>
              <a:gd name="connsiteY8" fmla="*/ 2334748 h 3091650"/>
              <a:gd name="connsiteX9" fmla="*/ 8147380 w 9480639"/>
              <a:gd name="connsiteY9" fmla="*/ 2401215 h 3091650"/>
              <a:gd name="connsiteX10" fmla="*/ 7846674 w 9480639"/>
              <a:gd name="connsiteY10" fmla="*/ 2449164 h 3091650"/>
              <a:gd name="connsiteX11" fmla="*/ 7836863 w 9480639"/>
              <a:gd name="connsiteY11" fmla="*/ 2450212 h 3091650"/>
              <a:gd name="connsiteX12" fmla="*/ 7193786 w 9480639"/>
              <a:gd name="connsiteY12" fmla="*/ 2145790 h 3091650"/>
              <a:gd name="connsiteX13" fmla="*/ 7253456 w 9480639"/>
              <a:gd name="connsiteY13" fmla="*/ 2189703 h 3091650"/>
              <a:gd name="connsiteX14" fmla="*/ 7253865 w 9480639"/>
              <a:gd name="connsiteY14" fmla="*/ 2189686 h 3091650"/>
              <a:gd name="connsiteX15" fmla="*/ 7919024 w 9480639"/>
              <a:gd name="connsiteY15" fmla="*/ 2119297 h 3091650"/>
              <a:gd name="connsiteX16" fmla="*/ 7816792 w 9480639"/>
              <a:gd name="connsiteY16" fmla="*/ 2147843 h 3091650"/>
              <a:gd name="connsiteX17" fmla="*/ 7471873 w 9480639"/>
              <a:gd name="connsiteY17" fmla="*/ 2194861 h 3091650"/>
              <a:gd name="connsiteX18" fmla="*/ 7469265 w 9480639"/>
              <a:gd name="connsiteY18" fmla="*/ 2194965 h 3091650"/>
              <a:gd name="connsiteX19" fmla="*/ 7834101 w 9480639"/>
              <a:gd name="connsiteY19" fmla="*/ 2433448 h 3091650"/>
              <a:gd name="connsiteX20" fmla="*/ 8129187 w 9480639"/>
              <a:gd name="connsiteY20" fmla="*/ 2386283 h 3091650"/>
              <a:gd name="connsiteX21" fmla="*/ 8332624 w 9480639"/>
              <a:gd name="connsiteY21" fmla="*/ 2322292 h 3091650"/>
              <a:gd name="connsiteX22" fmla="*/ 7239155 w 9480639"/>
              <a:gd name="connsiteY22" fmla="*/ 2058309 h 3091650"/>
              <a:gd name="connsiteX23" fmla="*/ 7088361 w 9480639"/>
              <a:gd name="connsiteY23" fmla="*/ 2060732 h 3091650"/>
              <a:gd name="connsiteX24" fmla="*/ 7264589 w 9480639"/>
              <a:gd name="connsiteY24" fmla="*/ 2189248 h 3091650"/>
              <a:gd name="connsiteX25" fmla="*/ 7428618 w 9480639"/>
              <a:gd name="connsiteY25" fmla="*/ 2182536 h 3091650"/>
              <a:gd name="connsiteX26" fmla="*/ 7678670 w 9480639"/>
              <a:gd name="connsiteY26" fmla="*/ 2001331 h 3091650"/>
              <a:gd name="connsiteX27" fmla="*/ 7606986 w 9480639"/>
              <a:gd name="connsiteY27" fmla="*/ 2019766 h 3091650"/>
              <a:gd name="connsiteX28" fmla="*/ 7264507 w 9480639"/>
              <a:gd name="connsiteY28" fmla="*/ 2057902 h 3091650"/>
              <a:gd name="connsiteX29" fmla="*/ 7259702 w 9480639"/>
              <a:gd name="connsiteY29" fmla="*/ 2057979 h 3091650"/>
              <a:gd name="connsiteX30" fmla="*/ 7448976 w 9480639"/>
              <a:gd name="connsiteY30" fmla="*/ 2181703 h 3091650"/>
              <a:gd name="connsiteX31" fmla="*/ 7460366 w 9480639"/>
              <a:gd name="connsiteY31" fmla="*/ 2181237 h 3091650"/>
              <a:gd name="connsiteX32" fmla="*/ 7799021 w 9480639"/>
              <a:gd name="connsiteY32" fmla="*/ 2134970 h 3091650"/>
              <a:gd name="connsiteX33" fmla="*/ 7895950 w 9480639"/>
              <a:gd name="connsiteY33" fmla="*/ 2107972 h 3091650"/>
              <a:gd name="connsiteX34" fmla="*/ 7038805 w 9480639"/>
              <a:gd name="connsiteY34" fmla="*/ 1926944 h 3091650"/>
              <a:gd name="connsiteX35" fmla="*/ 7022976 w 9480639"/>
              <a:gd name="connsiteY35" fmla="*/ 1927831 h 3091650"/>
              <a:gd name="connsiteX36" fmla="*/ 6905263 w 9480639"/>
              <a:gd name="connsiteY36" fmla="*/ 1927205 h 3091650"/>
              <a:gd name="connsiteX37" fmla="*/ 7054030 w 9480639"/>
              <a:gd name="connsiteY37" fmla="*/ 2035695 h 3091650"/>
              <a:gd name="connsiteX38" fmla="*/ 7201637 w 9480639"/>
              <a:gd name="connsiteY38" fmla="*/ 2033709 h 3091650"/>
              <a:gd name="connsiteX39" fmla="*/ 6664894 w 9480639"/>
              <a:gd name="connsiteY39" fmla="*/ 1918497 h 3091650"/>
              <a:gd name="connsiteX40" fmla="*/ 6788610 w 9480639"/>
              <a:gd name="connsiteY40" fmla="*/ 2028288 h 3091650"/>
              <a:gd name="connsiteX41" fmla="*/ 7016645 w 9480639"/>
              <a:gd name="connsiteY41" fmla="*/ 2036198 h 3091650"/>
              <a:gd name="connsiteX42" fmla="*/ 7023343 w 9480639"/>
              <a:gd name="connsiteY42" fmla="*/ 2036108 h 3091650"/>
              <a:gd name="connsiteX43" fmla="*/ 6875728 w 9480639"/>
              <a:gd name="connsiteY43" fmla="*/ 1927048 h 3091650"/>
              <a:gd name="connsiteX44" fmla="*/ 6847736 w 9480639"/>
              <a:gd name="connsiteY44" fmla="*/ 1926899 h 3091650"/>
              <a:gd name="connsiteX45" fmla="*/ 7441285 w 9480639"/>
              <a:gd name="connsiteY45" fmla="*/ 1884823 h 3091650"/>
              <a:gd name="connsiteX46" fmla="*/ 7434105 w 9480639"/>
              <a:gd name="connsiteY46" fmla="*/ 1886765 h 3091650"/>
              <a:gd name="connsiteX47" fmla="*/ 7249857 w 9480639"/>
              <a:gd name="connsiteY47" fmla="*/ 1915126 h 3091650"/>
              <a:gd name="connsiteX48" fmla="*/ 7057629 w 9480639"/>
              <a:gd name="connsiteY48" fmla="*/ 1925890 h 3091650"/>
              <a:gd name="connsiteX49" fmla="*/ 7222150 w 9480639"/>
              <a:gd name="connsiteY49" fmla="*/ 2033433 h 3091650"/>
              <a:gd name="connsiteX50" fmla="*/ 7227629 w 9480639"/>
              <a:gd name="connsiteY50" fmla="*/ 2033360 h 3091650"/>
              <a:gd name="connsiteX51" fmla="*/ 7564985 w 9480639"/>
              <a:gd name="connsiteY51" fmla="*/ 1997060 h 3091650"/>
              <a:gd name="connsiteX52" fmla="*/ 7634444 w 9480639"/>
              <a:gd name="connsiteY52" fmla="*/ 1979625 h 3091650"/>
              <a:gd name="connsiteX53" fmla="*/ 7315054 w 9480639"/>
              <a:gd name="connsiteY53" fmla="*/ 1822868 h 3091650"/>
              <a:gd name="connsiteX54" fmla="*/ 7159249 w 9480639"/>
              <a:gd name="connsiteY54" fmla="*/ 1846468 h 3091650"/>
              <a:gd name="connsiteX55" fmla="*/ 6954563 w 9480639"/>
              <a:gd name="connsiteY55" fmla="*/ 1858519 h 3091650"/>
              <a:gd name="connsiteX56" fmla="*/ 7039800 w 9480639"/>
              <a:gd name="connsiteY56" fmla="*/ 1914236 h 3091650"/>
              <a:gd name="connsiteX57" fmla="*/ 7229419 w 9480639"/>
              <a:gd name="connsiteY57" fmla="*/ 1903977 h 3091650"/>
              <a:gd name="connsiteX58" fmla="*/ 7412023 w 9480639"/>
              <a:gd name="connsiteY58" fmla="*/ 1876434 h 3091650"/>
              <a:gd name="connsiteX59" fmla="*/ 7419920 w 9480639"/>
              <a:gd name="connsiteY59" fmla="*/ 1874337 h 3091650"/>
              <a:gd name="connsiteX60" fmla="*/ 6484737 w 9480639"/>
              <a:gd name="connsiteY60" fmla="*/ 1758617 h 3091650"/>
              <a:gd name="connsiteX61" fmla="*/ 6651368 w 9480639"/>
              <a:gd name="connsiteY61" fmla="*/ 1906494 h 3091650"/>
              <a:gd name="connsiteX62" fmla="*/ 6831937 w 9480639"/>
              <a:gd name="connsiteY62" fmla="*/ 1914971 h 3091650"/>
              <a:gd name="connsiteX63" fmla="*/ 6859631 w 9480639"/>
              <a:gd name="connsiteY63" fmla="*/ 1915155 h 3091650"/>
              <a:gd name="connsiteX64" fmla="*/ 6658076 w 9480639"/>
              <a:gd name="connsiteY64" fmla="*/ 1766244 h 3091650"/>
              <a:gd name="connsiteX65" fmla="*/ 7151738 w 9480639"/>
              <a:gd name="connsiteY65" fmla="*/ 1742713 h 3091650"/>
              <a:gd name="connsiteX66" fmla="*/ 7131245 w 9480639"/>
              <a:gd name="connsiteY66" fmla="*/ 1747001 h 3091650"/>
              <a:gd name="connsiteX67" fmla="*/ 7037313 w 9480639"/>
              <a:gd name="connsiteY67" fmla="*/ 1759048 h 3091650"/>
              <a:gd name="connsiteX68" fmla="*/ 7014730 w 9480639"/>
              <a:gd name="connsiteY68" fmla="*/ 1762428 h 3091650"/>
              <a:gd name="connsiteX69" fmla="*/ 6770453 w 9480639"/>
              <a:gd name="connsiteY69" fmla="*/ 1771189 h 3091650"/>
              <a:gd name="connsiteX70" fmla="*/ 6686245 w 9480639"/>
              <a:gd name="connsiteY70" fmla="*/ 1767484 h 3091650"/>
              <a:gd name="connsiteX71" fmla="*/ 6889006 w 9480639"/>
              <a:gd name="connsiteY71" fmla="*/ 1915349 h 3091650"/>
              <a:gd name="connsiteX72" fmla="*/ 7005027 w 9480639"/>
              <a:gd name="connsiteY72" fmla="*/ 1916118 h 3091650"/>
              <a:gd name="connsiteX73" fmla="*/ 7020977 w 9480639"/>
              <a:gd name="connsiteY73" fmla="*/ 1915255 h 3091650"/>
              <a:gd name="connsiteX74" fmla="*/ 6918177 w 9480639"/>
              <a:gd name="connsiteY74" fmla="*/ 1847851 h 3091650"/>
              <a:gd name="connsiteX75" fmla="*/ 6927797 w 9480639"/>
              <a:gd name="connsiteY75" fmla="*/ 1847660 h 3091650"/>
              <a:gd name="connsiteX76" fmla="*/ 7134022 w 9480639"/>
              <a:gd name="connsiteY76" fmla="*/ 1836463 h 3091650"/>
              <a:gd name="connsiteX77" fmla="*/ 7294882 w 9480639"/>
              <a:gd name="connsiteY77" fmla="*/ 1812968 h 3091650"/>
              <a:gd name="connsiteX78" fmla="*/ 6449116 w 9480639"/>
              <a:gd name="connsiteY78" fmla="*/ 1727006 h 3091650"/>
              <a:gd name="connsiteX79" fmla="*/ 6472392 w 9480639"/>
              <a:gd name="connsiteY79" fmla="*/ 1747662 h 3091650"/>
              <a:gd name="connsiteX80" fmla="*/ 6643299 w 9480639"/>
              <a:gd name="connsiteY80" fmla="*/ 1755327 h 3091650"/>
              <a:gd name="connsiteX81" fmla="*/ 6616423 w 9480639"/>
              <a:gd name="connsiteY81" fmla="*/ 1735471 h 3091650"/>
              <a:gd name="connsiteX82" fmla="*/ 6451737 w 9480639"/>
              <a:gd name="connsiteY82" fmla="*/ 1727264 h 3091650"/>
              <a:gd name="connsiteX83" fmla="*/ 5784202 w 9480639"/>
              <a:gd name="connsiteY83" fmla="*/ 1664601 h 3091650"/>
              <a:gd name="connsiteX84" fmla="*/ 5819658 w 9480639"/>
              <a:gd name="connsiteY84" fmla="*/ 1800511 h 3091650"/>
              <a:gd name="connsiteX85" fmla="*/ 6244938 w 9480639"/>
              <a:gd name="connsiteY85" fmla="*/ 1867270 h 3091650"/>
              <a:gd name="connsiteX86" fmla="*/ 6627349 w 9480639"/>
              <a:gd name="connsiteY86" fmla="*/ 1904728 h 3091650"/>
              <a:gd name="connsiteX87" fmla="*/ 6461700 w 9480639"/>
              <a:gd name="connsiteY87" fmla="*/ 1756922 h 3091650"/>
              <a:gd name="connsiteX88" fmla="*/ 6192955 w 9480639"/>
              <a:gd name="connsiteY88" fmla="*/ 1729629 h 3091650"/>
              <a:gd name="connsiteX89" fmla="*/ 5974078 w 9480639"/>
              <a:gd name="connsiteY89" fmla="*/ 1698239 h 3091650"/>
              <a:gd name="connsiteX90" fmla="*/ 6517171 w 9480639"/>
              <a:gd name="connsiteY90" fmla="*/ 1644185 h 3091650"/>
              <a:gd name="connsiteX91" fmla="*/ 6631771 w 9480639"/>
              <a:gd name="connsiteY91" fmla="*/ 1727758 h 3091650"/>
              <a:gd name="connsiteX92" fmla="*/ 6682350 w 9480639"/>
              <a:gd name="connsiteY92" fmla="*/ 1730347 h 3091650"/>
              <a:gd name="connsiteX93" fmla="*/ 6893126 w 9480639"/>
              <a:gd name="connsiteY93" fmla="*/ 1727168 h 3091650"/>
              <a:gd name="connsiteX94" fmla="*/ 6751060 w 9480639"/>
              <a:gd name="connsiteY94" fmla="*/ 1644888 h 3091650"/>
              <a:gd name="connsiteX95" fmla="*/ 6561831 w 9480639"/>
              <a:gd name="connsiteY95" fmla="*/ 1646730 h 3091650"/>
              <a:gd name="connsiteX96" fmla="*/ 5776872 w 9480639"/>
              <a:gd name="connsiteY96" fmla="*/ 1636504 h 3091650"/>
              <a:gd name="connsiteX97" fmla="*/ 5781550 w 9480639"/>
              <a:gd name="connsiteY97" fmla="*/ 1654434 h 3091650"/>
              <a:gd name="connsiteX98" fmla="*/ 5963193 w 9480639"/>
              <a:gd name="connsiteY98" fmla="*/ 1686864 h 3091650"/>
              <a:gd name="connsiteX99" fmla="*/ 6181525 w 9480639"/>
              <a:gd name="connsiteY99" fmla="*/ 1718444 h 3091650"/>
              <a:gd name="connsiteX100" fmla="*/ 6449385 w 9480639"/>
              <a:gd name="connsiteY100" fmla="*/ 1745933 h 3091650"/>
              <a:gd name="connsiteX101" fmla="*/ 6425571 w 9480639"/>
              <a:gd name="connsiteY101" fmla="*/ 1724684 h 3091650"/>
              <a:gd name="connsiteX102" fmla="*/ 6220054 w 9480639"/>
              <a:gd name="connsiteY102" fmla="*/ 1704421 h 3091650"/>
              <a:gd name="connsiteX103" fmla="*/ 5986685 w 9480639"/>
              <a:gd name="connsiteY103" fmla="*/ 1672570 h 3091650"/>
              <a:gd name="connsiteX104" fmla="*/ 6344715 w 9480639"/>
              <a:gd name="connsiteY104" fmla="*/ 1634355 h 3091650"/>
              <a:gd name="connsiteX105" fmla="*/ 6438663 w 9480639"/>
              <a:gd name="connsiteY105" fmla="*/ 1717729 h 3091650"/>
              <a:gd name="connsiteX106" fmla="*/ 6441641 w 9480639"/>
              <a:gd name="connsiteY106" fmla="*/ 1718024 h 3091650"/>
              <a:gd name="connsiteX107" fmla="*/ 6604064 w 9480639"/>
              <a:gd name="connsiteY107" fmla="*/ 1726339 h 3091650"/>
              <a:gd name="connsiteX108" fmla="*/ 6490833 w 9480639"/>
              <a:gd name="connsiteY108" fmla="*/ 1642683 h 3091650"/>
              <a:gd name="connsiteX109" fmla="*/ 6920139 w 9480639"/>
              <a:gd name="connsiteY109" fmla="*/ 1629044 h 3091650"/>
              <a:gd name="connsiteX110" fmla="*/ 6765134 w 9480639"/>
              <a:gd name="connsiteY110" fmla="*/ 1644295 h 3091650"/>
              <a:gd name="connsiteX111" fmla="*/ 6922368 w 9480639"/>
              <a:gd name="connsiteY111" fmla="*/ 1735169 h 3091650"/>
              <a:gd name="connsiteX112" fmla="*/ 6915224 w 9480639"/>
              <a:gd name="connsiteY112" fmla="*/ 1735646 h 3091650"/>
              <a:gd name="connsiteX113" fmla="*/ 6699269 w 9480639"/>
              <a:gd name="connsiteY113" fmla="*/ 1739599 h 3091650"/>
              <a:gd name="connsiteX114" fmla="*/ 6644249 w 9480639"/>
              <a:gd name="connsiteY114" fmla="*/ 1736857 h 3091650"/>
              <a:gd name="connsiteX115" fmla="*/ 6671297 w 9480639"/>
              <a:gd name="connsiteY115" fmla="*/ 1756583 h 3091650"/>
              <a:gd name="connsiteX116" fmla="*/ 6755952 w 9480639"/>
              <a:gd name="connsiteY116" fmla="*/ 1760379 h 3091650"/>
              <a:gd name="connsiteX117" fmla="*/ 6998275 w 9480639"/>
              <a:gd name="connsiteY117" fmla="*/ 1751896 h 3091650"/>
              <a:gd name="connsiteX118" fmla="*/ 7001988 w 9480639"/>
              <a:gd name="connsiteY118" fmla="*/ 1751344 h 3091650"/>
              <a:gd name="connsiteX119" fmla="*/ 7001330 w 9480639"/>
              <a:gd name="connsiteY119" fmla="*/ 1750981 h 3091650"/>
              <a:gd name="connsiteX120" fmla="*/ 7126896 w 9480639"/>
              <a:gd name="connsiteY120" fmla="*/ 1730521 h 3091650"/>
              <a:gd name="connsiteX121" fmla="*/ 8085926 w 9480639"/>
              <a:gd name="connsiteY121" fmla="*/ 1570896 h 3091650"/>
              <a:gd name="connsiteX122" fmla="*/ 8137698 w 9480639"/>
              <a:gd name="connsiteY122" fmla="*/ 1623537 h 3091650"/>
              <a:gd name="connsiteX123" fmla="*/ 8224816 w 9480639"/>
              <a:gd name="connsiteY123" fmla="*/ 1883093 h 3091650"/>
              <a:gd name="connsiteX124" fmla="*/ 7950520 w 9480639"/>
              <a:gd name="connsiteY124" fmla="*/ 2110502 h 3091650"/>
              <a:gd name="connsiteX125" fmla="*/ 7925091 w 9480639"/>
              <a:gd name="connsiteY125" fmla="*/ 2117603 h 3091650"/>
              <a:gd name="connsiteX126" fmla="*/ 8338648 w 9480639"/>
              <a:gd name="connsiteY126" fmla="*/ 2320397 h 3091650"/>
              <a:gd name="connsiteX127" fmla="*/ 8354845 w 9480639"/>
              <a:gd name="connsiteY127" fmla="*/ 2315302 h 3091650"/>
              <a:gd name="connsiteX128" fmla="*/ 8599054 w 9480639"/>
              <a:gd name="connsiteY128" fmla="*/ 2112646 h 3091650"/>
              <a:gd name="connsiteX129" fmla="*/ 8414078 w 9480639"/>
              <a:gd name="connsiteY129" fmla="*/ 1648873 h 3091650"/>
              <a:gd name="connsiteX130" fmla="*/ 6409446 w 9480639"/>
              <a:gd name="connsiteY130" fmla="*/ 1565625 h 3091650"/>
              <a:gd name="connsiteX131" fmla="*/ 6510158 w 9480639"/>
              <a:gd name="connsiteY131" fmla="*/ 1639070 h 3091650"/>
              <a:gd name="connsiteX132" fmla="*/ 6553546 w 9480639"/>
              <a:gd name="connsiteY132" fmla="*/ 1641570 h 3091650"/>
              <a:gd name="connsiteX133" fmla="*/ 6742525 w 9480639"/>
              <a:gd name="connsiteY133" fmla="*/ 1639945 h 3091650"/>
              <a:gd name="connsiteX134" fmla="*/ 6616727 w 9480639"/>
              <a:gd name="connsiteY134" fmla="*/ 1567088 h 3091650"/>
              <a:gd name="connsiteX135" fmla="*/ 6605733 w 9480639"/>
              <a:gd name="connsiteY135" fmla="*/ 1567923 h 3091650"/>
              <a:gd name="connsiteX136" fmla="*/ 6409446 w 9480639"/>
              <a:gd name="connsiteY136" fmla="*/ 1565625 h 3091650"/>
              <a:gd name="connsiteX137" fmla="*/ 6770158 w 9480639"/>
              <a:gd name="connsiteY137" fmla="*/ 1555433 h 3091650"/>
              <a:gd name="connsiteX138" fmla="*/ 6629826 w 9480639"/>
              <a:gd name="connsiteY138" fmla="*/ 1566093 h 3091650"/>
              <a:gd name="connsiteX139" fmla="*/ 6756375 w 9480639"/>
              <a:gd name="connsiteY139" fmla="*/ 1639233 h 3091650"/>
              <a:gd name="connsiteX140" fmla="*/ 6910676 w 9480639"/>
              <a:gd name="connsiteY140" fmla="*/ 1624399 h 3091650"/>
              <a:gd name="connsiteX141" fmla="*/ 5285020 w 9480639"/>
              <a:gd name="connsiteY141" fmla="*/ 1553718 h 3091650"/>
              <a:gd name="connsiteX142" fmla="*/ 5159791 w 9480639"/>
              <a:gd name="connsiteY142" fmla="*/ 1776015 h 3091650"/>
              <a:gd name="connsiteX143" fmla="*/ 5451005 w 9480639"/>
              <a:gd name="connsiteY143" fmla="*/ 1844118 h 3091650"/>
              <a:gd name="connsiteX144" fmla="*/ 6445105 w 9480639"/>
              <a:gd name="connsiteY144" fmla="*/ 2002008 h 3091650"/>
              <a:gd name="connsiteX145" fmla="*/ 6764279 w 9480639"/>
              <a:gd name="connsiteY145" fmla="*/ 2026909 h 3091650"/>
              <a:gd name="connsiteX146" fmla="*/ 6641077 w 9480639"/>
              <a:gd name="connsiteY146" fmla="*/ 1916978 h 3091650"/>
              <a:gd name="connsiteX147" fmla="*/ 6454310 w 9480639"/>
              <a:gd name="connsiteY147" fmla="*/ 1901786 h 3091650"/>
              <a:gd name="connsiteX148" fmla="*/ 5808038 w 9480639"/>
              <a:gd name="connsiteY148" fmla="*/ 1808988 h 3091650"/>
              <a:gd name="connsiteX149" fmla="*/ 5793655 w 9480639"/>
              <a:gd name="connsiteY149" fmla="*/ 1806322 h 3091650"/>
              <a:gd name="connsiteX150" fmla="*/ 5756844 w 9480639"/>
              <a:gd name="connsiteY150" fmla="*/ 1659754 h 3091650"/>
              <a:gd name="connsiteX151" fmla="*/ 5749114 w 9480639"/>
              <a:gd name="connsiteY151" fmla="*/ 1658385 h 3091650"/>
              <a:gd name="connsiteX152" fmla="*/ 5285020 w 9480639"/>
              <a:gd name="connsiteY152" fmla="*/ 1553718 h 3091650"/>
              <a:gd name="connsiteX153" fmla="*/ 5754939 w 9480639"/>
              <a:gd name="connsiteY153" fmla="*/ 1552433 h 3091650"/>
              <a:gd name="connsiteX154" fmla="*/ 5774648 w 9480639"/>
              <a:gd name="connsiteY154" fmla="*/ 1627977 h 3091650"/>
              <a:gd name="connsiteX155" fmla="*/ 5982393 w 9480639"/>
              <a:gd name="connsiteY155" fmla="*/ 1663763 h 3091650"/>
              <a:gd name="connsiteX156" fmla="*/ 6212852 w 9480639"/>
              <a:gd name="connsiteY156" fmla="*/ 1695327 h 3091650"/>
              <a:gd name="connsiteX157" fmla="*/ 6415163 w 9480639"/>
              <a:gd name="connsiteY157" fmla="*/ 1715397 h 3091650"/>
              <a:gd name="connsiteX158" fmla="*/ 6322182 w 9480639"/>
              <a:gd name="connsiteY158" fmla="*/ 1632431 h 3091650"/>
              <a:gd name="connsiteX159" fmla="*/ 6059548 w 9480639"/>
              <a:gd name="connsiteY159" fmla="*/ 1602908 h 3091650"/>
              <a:gd name="connsiteX160" fmla="*/ 5778281 w 9480639"/>
              <a:gd name="connsiteY160" fmla="*/ 1557293 h 3091650"/>
              <a:gd name="connsiteX161" fmla="*/ 6386583 w 9480639"/>
              <a:gd name="connsiteY161" fmla="*/ 1551752 h 3091650"/>
              <a:gd name="connsiteX162" fmla="*/ 6398853 w 9480639"/>
              <a:gd name="connsiteY162" fmla="*/ 1560782 h 3091650"/>
              <a:gd name="connsiteX163" fmla="*/ 6597494 w 9480639"/>
              <a:gd name="connsiteY163" fmla="*/ 1563363 h 3091650"/>
              <a:gd name="connsiteX164" fmla="*/ 6608809 w 9480639"/>
              <a:gd name="connsiteY164" fmla="*/ 1562502 h 3091650"/>
              <a:gd name="connsiteX165" fmla="*/ 6592236 w 9480639"/>
              <a:gd name="connsiteY165" fmla="*/ 1552903 h 3091650"/>
              <a:gd name="connsiteX166" fmla="*/ 6473001 w 9480639"/>
              <a:gd name="connsiteY166" fmla="*/ 1556864 h 3091650"/>
              <a:gd name="connsiteX167" fmla="*/ 6241999 w 9480639"/>
              <a:gd name="connsiteY167" fmla="*/ 1543200 h 3091650"/>
              <a:gd name="connsiteX168" fmla="*/ 6338909 w 9480639"/>
              <a:gd name="connsiteY168" fmla="*/ 1629202 h 3091650"/>
              <a:gd name="connsiteX169" fmla="*/ 6483895 w 9480639"/>
              <a:gd name="connsiteY169" fmla="*/ 1637557 h 3091650"/>
              <a:gd name="connsiteX170" fmla="*/ 6366117 w 9480639"/>
              <a:gd name="connsiteY170" fmla="*/ 1550542 h 3091650"/>
              <a:gd name="connsiteX171" fmla="*/ 7884293 w 9480639"/>
              <a:gd name="connsiteY171" fmla="*/ 1522983 h 3091650"/>
              <a:gd name="connsiteX172" fmla="*/ 7915674 w 9480639"/>
              <a:gd name="connsiteY172" fmla="*/ 1558914 h 3091650"/>
              <a:gd name="connsiteX173" fmla="*/ 7736131 w 9480639"/>
              <a:gd name="connsiteY173" fmla="*/ 1986554 h 3091650"/>
              <a:gd name="connsiteX174" fmla="*/ 7684777 w 9480639"/>
              <a:gd name="connsiteY174" fmla="*/ 1999761 h 3091650"/>
              <a:gd name="connsiteX175" fmla="*/ 7902010 w 9480639"/>
              <a:gd name="connsiteY175" fmla="*/ 2106284 h 3091650"/>
              <a:gd name="connsiteX176" fmla="*/ 7930553 w 9480639"/>
              <a:gd name="connsiteY176" fmla="*/ 2098334 h 3091650"/>
              <a:gd name="connsiteX177" fmla="*/ 8202241 w 9480639"/>
              <a:gd name="connsiteY177" fmla="*/ 1875378 h 3091650"/>
              <a:gd name="connsiteX178" fmla="*/ 8119457 w 9480639"/>
              <a:gd name="connsiteY178" fmla="*/ 1620060 h 3091650"/>
              <a:gd name="connsiteX179" fmla="*/ 8067345 w 9480639"/>
              <a:gd name="connsiteY179" fmla="*/ 1566480 h 3091650"/>
              <a:gd name="connsiteX180" fmla="*/ 6867453 w 9480639"/>
              <a:gd name="connsiteY180" fmla="*/ 1519315 h 3091650"/>
              <a:gd name="connsiteX181" fmla="*/ 6715228 w 9480639"/>
              <a:gd name="connsiteY181" fmla="*/ 1548818 h 3091650"/>
              <a:gd name="connsiteX182" fmla="*/ 6606202 w 9480639"/>
              <a:gd name="connsiteY182" fmla="*/ 1552439 h 3091650"/>
              <a:gd name="connsiteX183" fmla="*/ 6621890 w 9480639"/>
              <a:gd name="connsiteY183" fmla="*/ 1561506 h 3091650"/>
              <a:gd name="connsiteX184" fmla="*/ 6764252 w 9480639"/>
              <a:gd name="connsiteY184" fmla="*/ 1550671 h 3091650"/>
              <a:gd name="connsiteX185" fmla="*/ 6767681 w 9480639"/>
              <a:gd name="connsiteY185" fmla="*/ 1550194 h 3091650"/>
              <a:gd name="connsiteX186" fmla="*/ 6767681 w 9480639"/>
              <a:gd name="connsiteY186" fmla="*/ 1550004 h 3091650"/>
              <a:gd name="connsiteX187" fmla="*/ 6772253 w 9480639"/>
              <a:gd name="connsiteY187" fmla="*/ 1552290 h 3091650"/>
              <a:gd name="connsiteX188" fmla="*/ 6917206 w 9480639"/>
              <a:gd name="connsiteY188" fmla="*/ 1623370 h 3091650"/>
              <a:gd name="connsiteX189" fmla="*/ 7044763 w 9480639"/>
              <a:gd name="connsiteY189" fmla="*/ 1594676 h 3091650"/>
              <a:gd name="connsiteX190" fmla="*/ 8008944 w 9480639"/>
              <a:gd name="connsiteY190" fmla="*/ 1492621 h 3091650"/>
              <a:gd name="connsiteX191" fmla="*/ 8079537 w 9480639"/>
              <a:gd name="connsiteY191" fmla="*/ 1564399 h 3091650"/>
              <a:gd name="connsiteX192" fmla="*/ 8425604 w 9480639"/>
              <a:gd name="connsiteY192" fmla="*/ 1646683 h 3091650"/>
              <a:gd name="connsiteX193" fmla="*/ 8429033 w 9480639"/>
              <a:gd name="connsiteY193" fmla="*/ 1650017 h 3091650"/>
              <a:gd name="connsiteX194" fmla="*/ 8623247 w 9480639"/>
              <a:gd name="connsiteY194" fmla="*/ 2121885 h 3091650"/>
              <a:gd name="connsiteX195" fmla="*/ 8376800 w 9480639"/>
              <a:gd name="connsiteY195" fmla="*/ 2328816 h 3091650"/>
              <a:gd name="connsiteX196" fmla="*/ 8364033 w 9480639"/>
              <a:gd name="connsiteY196" fmla="*/ 2332845 h 3091650"/>
              <a:gd name="connsiteX197" fmla="*/ 8838607 w 9480639"/>
              <a:gd name="connsiteY197" fmla="*/ 2565559 h 3091650"/>
              <a:gd name="connsiteX198" fmla="*/ 8836130 w 9480639"/>
              <a:gd name="connsiteY198" fmla="*/ 2566893 h 3091650"/>
              <a:gd name="connsiteX199" fmla="*/ 8040316 w 9480639"/>
              <a:gd name="connsiteY199" fmla="*/ 2759679 h 3091650"/>
              <a:gd name="connsiteX200" fmla="*/ 8034696 w 9480639"/>
              <a:gd name="connsiteY200" fmla="*/ 2760155 h 3091650"/>
              <a:gd name="connsiteX201" fmla="*/ 8028791 w 9480639"/>
              <a:gd name="connsiteY201" fmla="*/ 2755869 h 3091650"/>
              <a:gd name="connsiteX202" fmla="*/ 7271924 w 9480639"/>
              <a:gd name="connsiteY202" fmla="*/ 2202880 h 3091650"/>
              <a:gd name="connsiteX203" fmla="*/ 7260886 w 9480639"/>
              <a:gd name="connsiteY203" fmla="*/ 2203323 h 3091650"/>
              <a:gd name="connsiteX204" fmla="*/ 7249932 w 9480639"/>
              <a:gd name="connsiteY204" fmla="*/ 2203514 h 3091650"/>
              <a:gd name="connsiteX205" fmla="*/ 7057346 w 9480639"/>
              <a:gd name="connsiteY205" fmla="*/ 2061230 h 3091650"/>
              <a:gd name="connsiteX206" fmla="*/ 7049861 w 9480639"/>
              <a:gd name="connsiteY206" fmla="*/ 2061350 h 3091650"/>
              <a:gd name="connsiteX207" fmla="*/ 6805400 w 9480639"/>
              <a:gd name="connsiteY207" fmla="*/ 2053400 h 3091650"/>
              <a:gd name="connsiteX208" fmla="*/ 5446271 w 9480639"/>
              <a:gd name="connsiteY208" fmla="*/ 1866722 h 3091650"/>
              <a:gd name="connsiteX209" fmla="*/ 5147922 w 9480639"/>
              <a:gd name="connsiteY209" fmla="*/ 1797082 h 3091650"/>
              <a:gd name="connsiteX210" fmla="*/ 4665800 w 9480639"/>
              <a:gd name="connsiteY210" fmla="*/ 2652903 h 3091650"/>
              <a:gd name="connsiteX211" fmla="*/ 7943542 w 9480639"/>
              <a:gd name="connsiteY211" fmla="*/ 3066288 h 3091650"/>
              <a:gd name="connsiteX212" fmla="*/ 9451160 w 9480639"/>
              <a:gd name="connsiteY212" fmla="*/ 2480501 h 3091650"/>
              <a:gd name="connsiteX213" fmla="*/ 8877183 w 9480639"/>
              <a:gd name="connsiteY213" fmla="*/ 1677258 h 3091650"/>
              <a:gd name="connsiteX214" fmla="*/ 8877183 w 9480639"/>
              <a:gd name="connsiteY214" fmla="*/ 1677162 h 3091650"/>
              <a:gd name="connsiteX215" fmla="*/ 8843709 w 9480639"/>
              <a:gd name="connsiteY215" fmla="*/ 1670047 h 3091650"/>
              <a:gd name="connsiteX216" fmla="*/ 9078915 w 9480639"/>
              <a:gd name="connsiteY216" fmla="*/ 1858669 h 3091650"/>
              <a:gd name="connsiteX217" fmla="*/ 9403344 w 9480639"/>
              <a:gd name="connsiteY217" fmla="*/ 2453640 h 3091650"/>
              <a:gd name="connsiteX218" fmla="*/ 7901061 w 9480639"/>
              <a:gd name="connsiteY218" fmla="*/ 3028474 h 3091650"/>
              <a:gd name="connsiteX219" fmla="*/ 7855722 w 9480639"/>
              <a:gd name="connsiteY219" fmla="*/ 2988088 h 3091650"/>
              <a:gd name="connsiteX220" fmla="*/ 8942665 w 9480639"/>
              <a:gd name="connsiteY220" fmla="*/ 1763544 h 3091650"/>
              <a:gd name="connsiteX221" fmla="*/ 8812292 w 9480639"/>
              <a:gd name="connsiteY221" fmla="*/ 1663370 h 3091650"/>
              <a:gd name="connsiteX222" fmla="*/ 5148636 w 9480639"/>
              <a:gd name="connsiteY222" fmla="*/ 1489480 h 3091650"/>
              <a:gd name="connsiteX223" fmla="*/ 4942307 w 9480639"/>
              <a:gd name="connsiteY223" fmla="*/ 1718228 h 3091650"/>
              <a:gd name="connsiteX224" fmla="*/ 5129179 w 9480639"/>
              <a:gd name="connsiteY224" fmla="*/ 1768824 h 3091650"/>
              <a:gd name="connsiteX225" fmla="*/ 5262445 w 9480639"/>
              <a:gd name="connsiteY225" fmla="*/ 1538192 h 3091650"/>
              <a:gd name="connsiteX226" fmla="*/ 5276161 w 9480639"/>
              <a:gd name="connsiteY226" fmla="*/ 1541717 h 3091650"/>
              <a:gd name="connsiteX227" fmla="*/ 5738829 w 9480639"/>
              <a:gd name="connsiteY227" fmla="*/ 1646807 h 3091650"/>
              <a:gd name="connsiteX228" fmla="*/ 5754285 w 9480639"/>
              <a:gd name="connsiteY228" fmla="*/ 1649566 h 3091650"/>
              <a:gd name="connsiteX229" fmla="*/ 5749803 w 9480639"/>
              <a:gd name="connsiteY229" fmla="*/ 1631722 h 3091650"/>
              <a:gd name="connsiteX230" fmla="*/ 5522897 w 9480639"/>
              <a:gd name="connsiteY230" fmla="*/ 1585035 h 3091650"/>
              <a:gd name="connsiteX231" fmla="*/ 6284288 w 9480639"/>
              <a:gd name="connsiteY231" fmla="*/ 1476471 h 3091650"/>
              <a:gd name="connsiteX232" fmla="*/ 6373620 w 9480639"/>
              <a:gd name="connsiteY232" fmla="*/ 1542212 h 3091650"/>
              <a:gd name="connsiteX233" fmla="*/ 6459492 w 9480639"/>
              <a:gd name="connsiteY233" fmla="*/ 1547350 h 3091650"/>
              <a:gd name="connsiteX234" fmla="*/ 6576074 w 9480639"/>
              <a:gd name="connsiteY234" fmla="*/ 1543543 h 3091650"/>
              <a:gd name="connsiteX235" fmla="*/ 6464621 w 9480639"/>
              <a:gd name="connsiteY235" fmla="*/ 1478994 h 3091650"/>
              <a:gd name="connsiteX236" fmla="*/ 7682822 w 9480639"/>
              <a:gd name="connsiteY236" fmla="*/ 1475108 h 3091650"/>
              <a:gd name="connsiteX237" fmla="*/ 7748139 w 9480639"/>
              <a:gd name="connsiteY237" fmla="*/ 1589186 h 3091650"/>
              <a:gd name="connsiteX238" fmla="*/ 7533553 w 9480639"/>
              <a:gd name="connsiteY238" fmla="*/ 1859861 h 3091650"/>
              <a:gd name="connsiteX239" fmla="*/ 7447149 w 9480639"/>
              <a:gd name="connsiteY239" fmla="*/ 1883236 h 3091650"/>
              <a:gd name="connsiteX240" fmla="*/ 7640575 w 9480639"/>
              <a:gd name="connsiteY240" fmla="*/ 1978086 h 3091650"/>
              <a:gd name="connsiteX241" fmla="*/ 7692590 w 9480639"/>
              <a:gd name="connsiteY241" fmla="*/ 1965030 h 3091650"/>
              <a:gd name="connsiteX242" fmla="*/ 7876634 w 9480639"/>
              <a:gd name="connsiteY242" fmla="*/ 1548563 h 3091650"/>
              <a:gd name="connsiteX243" fmla="*/ 7846892 w 9480639"/>
              <a:gd name="connsiteY243" fmla="*/ 1514095 h 3091650"/>
              <a:gd name="connsiteX244" fmla="*/ 5733457 w 9480639"/>
              <a:gd name="connsiteY244" fmla="*/ 1470089 h 3091650"/>
              <a:gd name="connsiteX245" fmla="*/ 5753704 w 9480639"/>
              <a:gd name="connsiteY245" fmla="*/ 1547697 h 3091650"/>
              <a:gd name="connsiteX246" fmla="*/ 5778699 w 9480639"/>
              <a:gd name="connsiteY246" fmla="*/ 1552897 h 3091650"/>
              <a:gd name="connsiteX247" fmla="*/ 6056954 w 9480639"/>
              <a:gd name="connsiteY247" fmla="*/ 1598028 h 3091650"/>
              <a:gd name="connsiteX248" fmla="*/ 6316380 w 9480639"/>
              <a:gd name="connsiteY248" fmla="*/ 1627254 h 3091650"/>
              <a:gd name="connsiteX249" fmla="*/ 6219940 w 9480639"/>
              <a:gd name="connsiteY249" fmla="*/ 1541202 h 3091650"/>
              <a:gd name="connsiteX250" fmla="*/ 5989155 w 9480639"/>
              <a:gd name="connsiteY250" fmla="*/ 1513619 h 3091650"/>
              <a:gd name="connsiteX251" fmla="*/ 5733457 w 9480639"/>
              <a:gd name="connsiteY251" fmla="*/ 1470089 h 3091650"/>
              <a:gd name="connsiteX252" fmla="*/ 7643297 w 9480639"/>
              <a:gd name="connsiteY252" fmla="*/ 1465716 h 3091650"/>
              <a:gd name="connsiteX253" fmla="*/ 7676557 w 9480639"/>
              <a:gd name="connsiteY253" fmla="*/ 1509999 h 3091650"/>
              <a:gd name="connsiteX254" fmla="*/ 7678367 w 9480639"/>
              <a:gd name="connsiteY254" fmla="*/ 1513047 h 3091650"/>
              <a:gd name="connsiteX255" fmla="*/ 7597831 w 9480639"/>
              <a:gd name="connsiteY255" fmla="*/ 1492398 h 3091650"/>
              <a:gd name="connsiteX256" fmla="*/ 7620336 w 9480639"/>
              <a:gd name="connsiteY256" fmla="*/ 1531880 h 3091650"/>
              <a:gd name="connsiteX257" fmla="*/ 7326737 w 9480639"/>
              <a:gd name="connsiteY257" fmla="*/ 1821099 h 3091650"/>
              <a:gd name="connsiteX258" fmla="*/ 7321921 w 9480639"/>
              <a:gd name="connsiteY258" fmla="*/ 1821828 h 3091650"/>
              <a:gd name="connsiteX259" fmla="*/ 7425811 w 9480639"/>
              <a:gd name="connsiteY259" fmla="*/ 1872773 h 3091650"/>
              <a:gd name="connsiteX260" fmla="*/ 7510822 w 9480639"/>
              <a:gd name="connsiteY260" fmla="*/ 1850200 h 3091650"/>
              <a:gd name="connsiteX261" fmla="*/ 7728242 w 9480639"/>
              <a:gd name="connsiteY261" fmla="*/ 1584980 h 3091650"/>
              <a:gd name="connsiteX262" fmla="*/ 7664772 w 9480639"/>
              <a:gd name="connsiteY262" fmla="*/ 1470819 h 3091650"/>
              <a:gd name="connsiteX263" fmla="*/ 7441936 w 9480639"/>
              <a:gd name="connsiteY263" fmla="*/ 1452428 h 3091650"/>
              <a:gd name="connsiteX264" fmla="*/ 7456493 w 9480639"/>
              <a:gd name="connsiteY264" fmla="*/ 1481168 h 3091650"/>
              <a:gd name="connsiteX265" fmla="*/ 7458571 w 9480639"/>
              <a:gd name="connsiteY265" fmla="*/ 1505937 h 3091650"/>
              <a:gd name="connsiteX266" fmla="*/ 7462816 w 9480639"/>
              <a:gd name="connsiteY266" fmla="*/ 1507141 h 3091650"/>
              <a:gd name="connsiteX267" fmla="*/ 7463365 w 9480639"/>
              <a:gd name="connsiteY267" fmla="*/ 1554069 h 3091650"/>
              <a:gd name="connsiteX268" fmla="*/ 7462752 w 9480639"/>
              <a:gd name="connsiteY268" fmla="*/ 1555789 h 3091650"/>
              <a:gd name="connsiteX269" fmla="*/ 7463323 w 9480639"/>
              <a:gd name="connsiteY269" fmla="*/ 1562591 h 3091650"/>
              <a:gd name="connsiteX270" fmla="*/ 7455097 w 9480639"/>
              <a:gd name="connsiteY270" fmla="*/ 1577262 h 3091650"/>
              <a:gd name="connsiteX271" fmla="*/ 7447941 w 9480639"/>
              <a:gd name="connsiteY271" fmla="*/ 1597333 h 3091650"/>
              <a:gd name="connsiteX272" fmla="*/ 7434227 w 9480639"/>
              <a:gd name="connsiteY272" fmla="*/ 1614483 h 3091650"/>
              <a:gd name="connsiteX273" fmla="*/ 7423917 w 9480639"/>
              <a:gd name="connsiteY273" fmla="*/ 1632872 h 3091650"/>
              <a:gd name="connsiteX274" fmla="*/ 7397685 w 9480639"/>
              <a:gd name="connsiteY274" fmla="*/ 1650505 h 3091650"/>
              <a:gd name="connsiteX275" fmla="*/ 7369174 w 9480639"/>
              <a:gd name="connsiteY275" fmla="*/ 1671531 h 3091650"/>
              <a:gd name="connsiteX276" fmla="*/ 7359605 w 9480639"/>
              <a:gd name="connsiteY276" fmla="*/ 1676104 h 3091650"/>
              <a:gd name="connsiteX277" fmla="*/ 7338272 w 9480639"/>
              <a:gd name="connsiteY277" fmla="*/ 1690444 h 3091650"/>
              <a:gd name="connsiteX278" fmla="*/ 7310548 w 9480639"/>
              <a:gd name="connsiteY278" fmla="*/ 1699546 h 3091650"/>
              <a:gd name="connsiteX279" fmla="*/ 7305833 w 9480639"/>
              <a:gd name="connsiteY279" fmla="*/ 1701798 h 3091650"/>
              <a:gd name="connsiteX280" fmla="*/ 7233132 w 9480639"/>
              <a:gd name="connsiteY280" fmla="*/ 1724961 h 3091650"/>
              <a:gd name="connsiteX281" fmla="*/ 7206384 w 9480639"/>
              <a:gd name="connsiteY281" fmla="*/ 1733742 h 3091650"/>
              <a:gd name="connsiteX282" fmla="*/ 7165038 w 9480639"/>
              <a:gd name="connsiteY282" fmla="*/ 1739930 h 3091650"/>
              <a:gd name="connsiteX283" fmla="*/ 7157937 w 9480639"/>
              <a:gd name="connsiteY283" fmla="*/ 1741416 h 3091650"/>
              <a:gd name="connsiteX284" fmla="*/ 7301793 w 9480639"/>
              <a:gd name="connsiteY284" fmla="*/ 1811958 h 3091650"/>
              <a:gd name="connsiteX285" fmla="*/ 7302828 w 9480639"/>
              <a:gd name="connsiteY285" fmla="*/ 1811807 h 3091650"/>
              <a:gd name="connsiteX286" fmla="*/ 7599211 w 9480639"/>
              <a:gd name="connsiteY286" fmla="*/ 1524378 h 3091650"/>
              <a:gd name="connsiteX287" fmla="*/ 7577916 w 9480639"/>
              <a:gd name="connsiteY287" fmla="*/ 1487292 h 3091650"/>
              <a:gd name="connsiteX288" fmla="*/ 7815316 w 9480639"/>
              <a:gd name="connsiteY288" fmla="*/ 1451466 h 3091650"/>
              <a:gd name="connsiteX289" fmla="*/ 7845706 w 9480639"/>
              <a:gd name="connsiteY289" fmla="*/ 1478799 h 3091650"/>
              <a:gd name="connsiteX290" fmla="*/ 7878775 w 9480639"/>
              <a:gd name="connsiteY290" fmla="*/ 1516664 h 3091650"/>
              <a:gd name="connsiteX291" fmla="*/ 8061044 w 9480639"/>
              <a:gd name="connsiteY291" fmla="*/ 1560002 h 3091650"/>
              <a:gd name="connsiteX292" fmla="*/ 7992007 w 9480639"/>
              <a:gd name="connsiteY292" fmla="*/ 1489021 h 3091650"/>
              <a:gd name="connsiteX293" fmla="*/ 6707812 w 9480639"/>
              <a:gd name="connsiteY293" fmla="*/ 1451463 h 3091650"/>
              <a:gd name="connsiteX294" fmla="*/ 6654964 w 9480639"/>
              <a:gd name="connsiteY294" fmla="*/ 1463927 h 3091650"/>
              <a:gd name="connsiteX295" fmla="*/ 6492399 w 9480639"/>
              <a:gd name="connsiteY295" fmla="*/ 1479382 h 3091650"/>
              <a:gd name="connsiteX296" fmla="*/ 6479483 w 9480639"/>
              <a:gd name="connsiteY296" fmla="*/ 1479202 h 3091650"/>
              <a:gd name="connsiteX297" fmla="*/ 6590022 w 9480639"/>
              <a:gd name="connsiteY297" fmla="*/ 1543088 h 3091650"/>
              <a:gd name="connsiteX298" fmla="*/ 6699133 w 9480639"/>
              <a:gd name="connsiteY298" fmla="*/ 1539526 h 3091650"/>
              <a:gd name="connsiteX299" fmla="*/ 6847450 w 9480639"/>
              <a:gd name="connsiteY299" fmla="*/ 1510813 h 3091650"/>
              <a:gd name="connsiteX300" fmla="*/ 7573116 w 9480639"/>
              <a:gd name="connsiteY300" fmla="*/ 1449039 h 3091650"/>
              <a:gd name="connsiteX301" fmla="*/ 7594352 w 9480639"/>
              <a:gd name="connsiteY301" fmla="*/ 1486295 h 3091650"/>
              <a:gd name="connsiteX302" fmla="*/ 7654984 w 9480639"/>
              <a:gd name="connsiteY302" fmla="*/ 1501842 h 3091650"/>
              <a:gd name="connsiteX303" fmla="*/ 7655030 w 9480639"/>
              <a:gd name="connsiteY303" fmla="*/ 1501903 h 3091650"/>
              <a:gd name="connsiteX304" fmla="*/ 7655221 w 9480639"/>
              <a:gd name="connsiteY304" fmla="*/ 1501903 h 3091650"/>
              <a:gd name="connsiteX305" fmla="*/ 7654984 w 9480639"/>
              <a:gd name="connsiteY305" fmla="*/ 1501842 h 3091650"/>
              <a:gd name="connsiteX306" fmla="*/ 7624280 w 9480639"/>
              <a:gd name="connsiteY306" fmla="*/ 1461197 h 3091650"/>
              <a:gd name="connsiteX307" fmla="*/ 8517743 w 9480639"/>
              <a:gd name="connsiteY307" fmla="*/ 1442784 h 3091650"/>
              <a:gd name="connsiteX308" fmla="*/ 8532378 w 9480639"/>
              <a:gd name="connsiteY308" fmla="*/ 1450921 h 3091650"/>
              <a:gd name="connsiteX309" fmla="*/ 8545397 w 9480639"/>
              <a:gd name="connsiteY309" fmla="*/ 1458905 h 3091650"/>
              <a:gd name="connsiteX310" fmla="*/ 5206868 w 9480639"/>
              <a:gd name="connsiteY310" fmla="*/ 1424921 h 3091650"/>
              <a:gd name="connsiteX311" fmla="*/ 5154703 w 9480639"/>
              <a:gd name="connsiteY311" fmla="*/ 1482754 h 3091650"/>
              <a:gd name="connsiteX312" fmla="*/ 5524357 w 9480639"/>
              <a:gd name="connsiteY312" fmla="*/ 1577172 h 3091650"/>
              <a:gd name="connsiteX313" fmla="*/ 5747656 w 9480639"/>
              <a:gd name="connsiteY313" fmla="*/ 1623173 h 3091650"/>
              <a:gd name="connsiteX314" fmla="*/ 5728507 w 9480639"/>
              <a:gd name="connsiteY314" fmla="*/ 1546929 h 3091650"/>
              <a:gd name="connsiteX315" fmla="*/ 5495241 w 9480639"/>
              <a:gd name="connsiteY315" fmla="*/ 1498360 h 3091650"/>
              <a:gd name="connsiteX316" fmla="*/ 5215749 w 9480639"/>
              <a:gd name="connsiteY316" fmla="*/ 1427584 h 3091650"/>
              <a:gd name="connsiteX317" fmla="*/ 7625988 w 9480639"/>
              <a:gd name="connsiteY317" fmla="*/ 1411225 h 3091650"/>
              <a:gd name="connsiteX318" fmla="*/ 7678441 w 9480639"/>
              <a:gd name="connsiteY318" fmla="*/ 1467457 h 3091650"/>
              <a:gd name="connsiteX319" fmla="*/ 7679484 w 9480639"/>
              <a:gd name="connsiteY319" fmla="*/ 1469279 h 3091650"/>
              <a:gd name="connsiteX320" fmla="*/ 7841450 w 9480639"/>
              <a:gd name="connsiteY320" fmla="*/ 1507789 h 3091650"/>
              <a:gd name="connsiteX321" fmla="*/ 7809009 w 9480639"/>
              <a:gd name="connsiteY321" fmla="*/ 1470195 h 3091650"/>
              <a:gd name="connsiteX322" fmla="*/ 7780103 w 9480639"/>
              <a:gd name="connsiteY322" fmla="*/ 1443982 h 3091650"/>
              <a:gd name="connsiteX323" fmla="*/ 7586887 w 9480639"/>
              <a:gd name="connsiteY323" fmla="*/ 1402915 h 3091650"/>
              <a:gd name="connsiteX324" fmla="*/ 7621264 w 9480639"/>
              <a:gd name="connsiteY324" fmla="*/ 1436380 h 3091650"/>
              <a:gd name="connsiteX325" fmla="*/ 7638688 w 9480639"/>
              <a:gd name="connsiteY325" fmla="*/ 1459579 h 3091650"/>
              <a:gd name="connsiteX326" fmla="*/ 7661386 w 9480639"/>
              <a:gd name="connsiteY326" fmla="*/ 1464976 h 3091650"/>
              <a:gd name="connsiteX327" fmla="*/ 7608690 w 9480639"/>
              <a:gd name="connsiteY327" fmla="*/ 1407549 h 3091650"/>
              <a:gd name="connsiteX328" fmla="*/ 7375472 w 9480639"/>
              <a:gd name="connsiteY328" fmla="*/ 1357979 h 3091650"/>
              <a:gd name="connsiteX329" fmla="*/ 7426256 w 9480639"/>
              <a:gd name="connsiteY329" fmla="*/ 1421469 h 3091650"/>
              <a:gd name="connsiteX330" fmla="*/ 7438899 w 9480639"/>
              <a:gd name="connsiteY330" fmla="*/ 1446432 h 3091650"/>
              <a:gd name="connsiteX331" fmla="*/ 7574407 w 9480639"/>
              <a:gd name="connsiteY331" fmla="*/ 1481180 h 3091650"/>
              <a:gd name="connsiteX332" fmla="*/ 7551685 w 9480639"/>
              <a:gd name="connsiteY332" fmla="*/ 1441609 h 3091650"/>
              <a:gd name="connsiteX333" fmla="*/ 7549399 w 9480639"/>
              <a:gd name="connsiteY333" fmla="*/ 1438561 h 3091650"/>
              <a:gd name="connsiteX334" fmla="*/ 7549494 w 9480639"/>
              <a:gd name="connsiteY334" fmla="*/ 1438371 h 3091650"/>
              <a:gd name="connsiteX335" fmla="*/ 7619635 w 9480639"/>
              <a:gd name="connsiteY335" fmla="*/ 1455049 h 3091650"/>
              <a:gd name="connsiteX336" fmla="*/ 7600491 w 9480639"/>
              <a:gd name="connsiteY336" fmla="*/ 1429706 h 3091650"/>
              <a:gd name="connsiteX337" fmla="*/ 7569036 w 9480639"/>
              <a:gd name="connsiteY337" fmla="*/ 1399120 h 3091650"/>
              <a:gd name="connsiteX338" fmla="*/ 7351469 w 9480639"/>
              <a:gd name="connsiteY338" fmla="*/ 1347883 h 3091650"/>
              <a:gd name="connsiteX339" fmla="*/ 7351564 w 9480639"/>
              <a:gd name="connsiteY339" fmla="*/ 1347883 h 3091650"/>
              <a:gd name="connsiteX340" fmla="*/ 7351589 w 9480639"/>
              <a:gd name="connsiteY340" fmla="*/ 1347909 h 3091650"/>
              <a:gd name="connsiteX341" fmla="*/ 7021600 w 9480639"/>
              <a:gd name="connsiteY341" fmla="*/ 1344657 h 3091650"/>
              <a:gd name="connsiteX342" fmla="*/ 7032832 w 9480639"/>
              <a:gd name="connsiteY342" fmla="*/ 1382363 h 3091650"/>
              <a:gd name="connsiteX343" fmla="*/ 6890024 w 9480639"/>
              <a:gd name="connsiteY343" fmla="*/ 1514940 h 3091650"/>
              <a:gd name="connsiteX344" fmla="*/ 6873053 w 9480639"/>
              <a:gd name="connsiteY344" fmla="*/ 1518230 h 3091650"/>
              <a:gd name="connsiteX345" fmla="*/ 7059718 w 9480639"/>
              <a:gd name="connsiteY345" fmla="*/ 1597533 h 3091650"/>
              <a:gd name="connsiteX346" fmla="*/ 7057241 w 9480639"/>
              <a:gd name="connsiteY346" fmla="*/ 1598295 h 3091650"/>
              <a:gd name="connsiteX347" fmla="*/ 6927071 w 9480639"/>
              <a:gd name="connsiteY347" fmla="*/ 1628208 h 3091650"/>
              <a:gd name="connsiteX348" fmla="*/ 7133517 w 9480639"/>
              <a:gd name="connsiteY348" fmla="*/ 1729442 h 3091650"/>
              <a:gd name="connsiteX349" fmla="*/ 7206112 w 9480639"/>
              <a:gd name="connsiteY349" fmla="*/ 1717613 h 3091650"/>
              <a:gd name="connsiteX350" fmla="*/ 7342041 w 9480639"/>
              <a:gd name="connsiteY350" fmla="*/ 1665384 h 3091650"/>
              <a:gd name="connsiteX351" fmla="*/ 7354593 w 9480639"/>
              <a:gd name="connsiteY351" fmla="*/ 1656944 h 3091650"/>
              <a:gd name="connsiteX352" fmla="*/ 7418460 w 9480639"/>
              <a:gd name="connsiteY352" fmla="*/ 1597775 h 3091650"/>
              <a:gd name="connsiteX353" fmla="*/ 7428525 w 9480639"/>
              <a:gd name="connsiteY353" fmla="*/ 1579718 h 3091650"/>
              <a:gd name="connsiteX354" fmla="*/ 7439567 w 9480639"/>
              <a:gd name="connsiteY354" fmla="*/ 1517054 h 3091650"/>
              <a:gd name="connsiteX355" fmla="*/ 7435684 w 9480639"/>
              <a:gd name="connsiteY355" fmla="*/ 1473239 h 3091650"/>
              <a:gd name="connsiteX356" fmla="*/ 7422471 w 9480639"/>
              <a:gd name="connsiteY356" fmla="*/ 1447437 h 3091650"/>
              <a:gd name="connsiteX357" fmla="*/ 7506712 w 9480639"/>
              <a:gd name="connsiteY357" fmla="*/ 1331702 h 3091650"/>
              <a:gd name="connsiteX358" fmla="*/ 7542611 w 9480639"/>
              <a:gd name="connsiteY358" fmla="*/ 1359814 h 3091650"/>
              <a:gd name="connsiteX359" fmla="*/ 7580374 w 9480639"/>
              <a:gd name="connsiteY359" fmla="*/ 1396575 h 3091650"/>
              <a:gd name="connsiteX360" fmla="*/ 7603004 w 9480639"/>
              <a:gd name="connsiteY360" fmla="*/ 1401388 h 3091650"/>
              <a:gd name="connsiteX361" fmla="*/ 7527967 w 9480639"/>
              <a:gd name="connsiteY361" fmla="*/ 1335596 h 3091650"/>
              <a:gd name="connsiteX362" fmla="*/ 7527872 w 9480639"/>
              <a:gd name="connsiteY362" fmla="*/ 1335596 h 3091650"/>
              <a:gd name="connsiteX363" fmla="*/ 6966919 w 9480639"/>
              <a:gd name="connsiteY363" fmla="*/ 1330637 h 3091650"/>
              <a:gd name="connsiteX364" fmla="*/ 6974798 w 9480639"/>
              <a:gd name="connsiteY364" fmla="*/ 1384022 h 3091650"/>
              <a:gd name="connsiteX365" fmla="*/ 6929225 w 9480639"/>
              <a:gd name="connsiteY365" fmla="*/ 1447325 h 3091650"/>
              <a:gd name="connsiteX366" fmla="*/ 6926463 w 9480639"/>
              <a:gd name="connsiteY366" fmla="*/ 1449420 h 3091650"/>
              <a:gd name="connsiteX367" fmla="*/ 6813237 w 9480639"/>
              <a:gd name="connsiteY367" fmla="*/ 1409459 h 3091650"/>
              <a:gd name="connsiteX368" fmla="*/ 6737877 w 9480639"/>
              <a:gd name="connsiteY368" fmla="*/ 1444373 h 3091650"/>
              <a:gd name="connsiteX369" fmla="*/ 6713011 w 9480639"/>
              <a:gd name="connsiteY369" fmla="*/ 1450237 h 3091650"/>
              <a:gd name="connsiteX370" fmla="*/ 6853045 w 9480639"/>
              <a:gd name="connsiteY370" fmla="*/ 1509730 h 3091650"/>
              <a:gd name="connsiteX371" fmla="*/ 6871954 w 9480639"/>
              <a:gd name="connsiteY371" fmla="*/ 1506069 h 3091650"/>
              <a:gd name="connsiteX372" fmla="*/ 7012355 w 9480639"/>
              <a:gd name="connsiteY372" fmla="*/ 1374779 h 3091650"/>
              <a:gd name="connsiteX373" fmla="*/ 7001516 w 9480639"/>
              <a:gd name="connsiteY373" fmla="*/ 1339508 h 3091650"/>
              <a:gd name="connsiteX374" fmla="*/ 7697953 w 9480639"/>
              <a:gd name="connsiteY374" fmla="*/ 1321355 h 3091650"/>
              <a:gd name="connsiteX375" fmla="*/ 7800477 w 9480639"/>
              <a:gd name="connsiteY375" fmla="*/ 1394651 h 3091650"/>
              <a:gd name="connsiteX376" fmla="*/ 7892912 w 9480639"/>
              <a:gd name="connsiteY376" fmla="*/ 1412251 h 3091650"/>
              <a:gd name="connsiteX377" fmla="*/ 7792286 w 9480639"/>
              <a:gd name="connsiteY377" fmla="*/ 1336739 h 3091650"/>
              <a:gd name="connsiteX378" fmla="*/ 7792190 w 9480639"/>
              <a:gd name="connsiteY378" fmla="*/ 1336644 h 3091650"/>
              <a:gd name="connsiteX379" fmla="*/ 7641262 w 9480639"/>
              <a:gd name="connsiteY379" fmla="*/ 1312157 h 3091650"/>
              <a:gd name="connsiteX380" fmla="*/ 7753803 w 9480639"/>
              <a:gd name="connsiteY380" fmla="*/ 1396142 h 3091650"/>
              <a:gd name="connsiteX381" fmla="*/ 7808157 w 9480639"/>
              <a:gd name="connsiteY381" fmla="*/ 1445027 h 3091650"/>
              <a:gd name="connsiteX382" fmla="*/ 7986015 w 9480639"/>
              <a:gd name="connsiteY382" fmla="*/ 1482860 h 3091650"/>
              <a:gd name="connsiteX383" fmla="*/ 7983335 w 9480639"/>
              <a:gd name="connsiteY383" fmla="*/ 1480105 h 3091650"/>
              <a:gd name="connsiteX384" fmla="*/ 7901527 w 9480639"/>
              <a:gd name="connsiteY384" fmla="*/ 1418715 h 3091650"/>
              <a:gd name="connsiteX385" fmla="*/ 7792000 w 9480639"/>
              <a:gd name="connsiteY385" fmla="*/ 1397890 h 3091650"/>
              <a:gd name="connsiteX386" fmla="*/ 7787904 w 9480639"/>
              <a:gd name="connsiteY386" fmla="*/ 1394747 h 3091650"/>
              <a:gd name="connsiteX387" fmla="*/ 7682611 w 9480639"/>
              <a:gd name="connsiteY387" fmla="*/ 1318866 h 3091650"/>
              <a:gd name="connsiteX388" fmla="*/ 6377156 w 9480639"/>
              <a:gd name="connsiteY388" fmla="*/ 1310926 h 3091650"/>
              <a:gd name="connsiteX389" fmla="*/ 6212129 w 9480639"/>
              <a:gd name="connsiteY389" fmla="*/ 1324684 h 3091650"/>
              <a:gd name="connsiteX390" fmla="*/ 6464263 w 9480639"/>
              <a:gd name="connsiteY390" fmla="*/ 1470405 h 3091650"/>
              <a:gd name="connsiteX391" fmla="*/ 6470662 w 9480639"/>
              <a:gd name="connsiteY391" fmla="*/ 1470524 h 3091650"/>
              <a:gd name="connsiteX392" fmla="*/ 6633893 w 9480639"/>
              <a:gd name="connsiteY392" fmla="*/ 1455849 h 3091650"/>
              <a:gd name="connsiteX393" fmla="*/ 6688589 w 9480639"/>
              <a:gd name="connsiteY393" fmla="*/ 1443293 h 3091650"/>
              <a:gd name="connsiteX394" fmla="*/ 6863493 w 9480639"/>
              <a:gd name="connsiteY394" fmla="*/ 1304120 h 3091650"/>
              <a:gd name="connsiteX395" fmla="*/ 6863708 w 9480639"/>
              <a:gd name="connsiteY395" fmla="*/ 1304552 h 3091650"/>
              <a:gd name="connsiteX396" fmla="*/ 6858565 w 9480639"/>
              <a:gd name="connsiteY396" fmla="*/ 1360868 h 3091650"/>
              <a:gd name="connsiteX397" fmla="*/ 6818747 w 9480639"/>
              <a:gd name="connsiteY397" fmla="*/ 1405460 h 3091650"/>
              <a:gd name="connsiteX398" fmla="*/ 6911223 w 9480639"/>
              <a:gd name="connsiteY398" fmla="*/ 1438085 h 3091650"/>
              <a:gd name="connsiteX399" fmla="*/ 6911413 w 9480639"/>
              <a:gd name="connsiteY399" fmla="*/ 1438085 h 3091650"/>
              <a:gd name="connsiteX400" fmla="*/ 6954779 w 9480639"/>
              <a:gd name="connsiteY400" fmla="*/ 1376061 h 3091650"/>
              <a:gd name="connsiteX401" fmla="*/ 6946935 w 9480639"/>
              <a:gd name="connsiteY401" fmla="*/ 1325514 h 3091650"/>
              <a:gd name="connsiteX402" fmla="*/ 4771289 w 9480639"/>
              <a:gd name="connsiteY402" fmla="*/ 1285407 h 3091650"/>
              <a:gd name="connsiteX403" fmla="*/ 4660246 w 9480639"/>
              <a:gd name="connsiteY403" fmla="*/ 1326071 h 3091650"/>
              <a:gd name="connsiteX404" fmla="*/ 4675063 w 9480639"/>
              <a:gd name="connsiteY404" fmla="*/ 1332083 h 3091650"/>
              <a:gd name="connsiteX405" fmla="*/ 5083319 w 9480639"/>
              <a:gd name="connsiteY405" fmla="*/ 1464521 h 3091650"/>
              <a:gd name="connsiteX406" fmla="*/ 5127300 w 9480639"/>
              <a:gd name="connsiteY406" fmla="*/ 1475755 h 3091650"/>
              <a:gd name="connsiteX407" fmla="*/ 5181103 w 9480639"/>
              <a:gd name="connsiteY407" fmla="*/ 1417196 h 3091650"/>
              <a:gd name="connsiteX408" fmla="*/ 4945124 w 9480639"/>
              <a:gd name="connsiteY408" fmla="*/ 1346440 h 3091650"/>
              <a:gd name="connsiteX409" fmla="*/ 7439499 w 9480639"/>
              <a:gd name="connsiteY409" fmla="*/ 1279423 h 3091650"/>
              <a:gd name="connsiteX410" fmla="*/ 7442420 w 9480639"/>
              <a:gd name="connsiteY410" fmla="*/ 1281354 h 3091650"/>
              <a:gd name="connsiteX411" fmla="*/ 7498782 w 9480639"/>
              <a:gd name="connsiteY411" fmla="*/ 1325491 h 3091650"/>
              <a:gd name="connsiteX412" fmla="*/ 7536539 w 9480639"/>
              <a:gd name="connsiteY412" fmla="*/ 1332453 h 3091650"/>
              <a:gd name="connsiteX413" fmla="*/ 7540540 w 9480639"/>
              <a:gd name="connsiteY413" fmla="*/ 1335596 h 3091650"/>
              <a:gd name="connsiteX414" fmla="*/ 7617926 w 9480639"/>
              <a:gd name="connsiteY414" fmla="*/ 1402582 h 3091650"/>
              <a:gd name="connsiteX415" fmla="*/ 7620230 w 9480639"/>
              <a:gd name="connsiteY415" fmla="*/ 1405053 h 3091650"/>
              <a:gd name="connsiteX416" fmla="*/ 7773012 w 9480639"/>
              <a:gd name="connsiteY416" fmla="*/ 1437552 h 3091650"/>
              <a:gd name="connsiteX417" fmla="*/ 7719754 w 9480639"/>
              <a:gd name="connsiteY417" fmla="*/ 1389256 h 3091650"/>
              <a:gd name="connsiteX418" fmla="*/ 7610398 w 9480639"/>
              <a:gd name="connsiteY418" fmla="*/ 1307150 h 3091650"/>
              <a:gd name="connsiteX419" fmla="*/ 6943608 w 9480639"/>
              <a:gd name="connsiteY419" fmla="*/ 1228059 h 3091650"/>
              <a:gd name="connsiteX420" fmla="*/ 7011163 w 9480639"/>
              <a:gd name="connsiteY420" fmla="*/ 1309625 h 3091650"/>
              <a:gd name="connsiteX421" fmla="*/ 7019912 w 9480639"/>
              <a:gd name="connsiteY421" fmla="*/ 1338993 h 3091650"/>
              <a:gd name="connsiteX422" fmla="*/ 7419395 w 9480639"/>
              <a:gd name="connsiteY422" fmla="*/ 1441431 h 3091650"/>
              <a:gd name="connsiteX423" fmla="*/ 7405336 w 9480639"/>
              <a:gd name="connsiteY423" fmla="*/ 1413977 h 3091650"/>
              <a:gd name="connsiteX424" fmla="*/ 7354517 w 9480639"/>
              <a:gd name="connsiteY424" fmla="*/ 1350931 h 3091650"/>
              <a:gd name="connsiteX425" fmla="*/ 7351589 w 9480639"/>
              <a:gd name="connsiteY425" fmla="*/ 1347909 h 3091650"/>
              <a:gd name="connsiteX426" fmla="*/ 7562510 w 9480639"/>
              <a:gd name="connsiteY426" fmla="*/ 1392775 h 3091650"/>
              <a:gd name="connsiteX427" fmla="*/ 7523323 w 9480639"/>
              <a:gd name="connsiteY427" fmla="*/ 1354670 h 3091650"/>
              <a:gd name="connsiteX428" fmla="*/ 7490121 w 9480639"/>
              <a:gd name="connsiteY428" fmla="*/ 1328648 h 3091650"/>
              <a:gd name="connsiteX429" fmla="*/ 6287132 w 9480639"/>
              <a:gd name="connsiteY429" fmla="*/ 1223779 h 3091650"/>
              <a:gd name="connsiteX430" fmla="*/ 6234091 w 9480639"/>
              <a:gd name="connsiteY430" fmla="*/ 1242822 h 3091650"/>
              <a:gd name="connsiteX431" fmla="*/ 6558703 w 9480639"/>
              <a:gd name="connsiteY431" fmla="*/ 1378744 h 3091650"/>
              <a:gd name="connsiteX432" fmla="*/ 6632975 w 9480639"/>
              <a:gd name="connsiteY432" fmla="*/ 1345838 h 3091650"/>
              <a:gd name="connsiteX433" fmla="*/ 5398497 w 9480639"/>
              <a:gd name="connsiteY433" fmla="*/ 1212470 h 3091650"/>
              <a:gd name="connsiteX434" fmla="*/ 5210249 w 9480639"/>
              <a:gd name="connsiteY434" fmla="*/ 1421172 h 3091650"/>
              <a:gd name="connsiteX435" fmla="*/ 5222048 w 9480639"/>
              <a:gd name="connsiteY435" fmla="*/ 1424703 h 3091650"/>
              <a:gd name="connsiteX436" fmla="*/ 5498656 w 9480639"/>
              <a:gd name="connsiteY436" fmla="*/ 1494640 h 3091650"/>
              <a:gd name="connsiteX437" fmla="*/ 5727321 w 9480639"/>
              <a:gd name="connsiteY437" fmla="*/ 1542209 h 3091650"/>
              <a:gd name="connsiteX438" fmla="*/ 5705834 w 9480639"/>
              <a:gd name="connsiteY438" fmla="*/ 1456659 h 3091650"/>
              <a:gd name="connsiteX439" fmla="*/ 5718407 w 9480639"/>
              <a:gd name="connsiteY439" fmla="*/ 1459135 h 3091650"/>
              <a:gd name="connsiteX440" fmla="*/ 5976226 w 9480639"/>
              <a:gd name="connsiteY440" fmla="*/ 1503558 h 3091650"/>
              <a:gd name="connsiteX441" fmla="*/ 6209290 w 9480639"/>
              <a:gd name="connsiteY441" fmla="*/ 1531699 h 3091650"/>
              <a:gd name="connsiteX442" fmla="*/ 5980441 w 9480639"/>
              <a:gd name="connsiteY442" fmla="*/ 1327500 h 3091650"/>
              <a:gd name="connsiteX443" fmla="*/ 5659040 w 9480639"/>
              <a:gd name="connsiteY443" fmla="*/ 1276556 h 3091650"/>
              <a:gd name="connsiteX444" fmla="*/ 6236710 w 9480639"/>
              <a:gd name="connsiteY444" fmla="*/ 1205983 h 3091650"/>
              <a:gd name="connsiteX445" fmla="*/ 6220332 w 9480639"/>
              <a:gd name="connsiteY445" fmla="*/ 1213717 h 3091650"/>
              <a:gd name="connsiteX446" fmla="*/ 6081258 w 9480639"/>
              <a:gd name="connsiteY446" fmla="*/ 1232837 h 3091650"/>
              <a:gd name="connsiteX447" fmla="*/ 6052418 w 9480639"/>
              <a:gd name="connsiteY447" fmla="*/ 1232378 h 3091650"/>
              <a:gd name="connsiteX448" fmla="*/ 6205133 w 9480639"/>
              <a:gd name="connsiteY448" fmla="*/ 1320640 h 3091650"/>
              <a:gd name="connsiteX449" fmla="*/ 6370679 w 9480639"/>
              <a:gd name="connsiteY449" fmla="*/ 1306545 h 3091650"/>
              <a:gd name="connsiteX450" fmla="*/ 6373441 w 9480639"/>
              <a:gd name="connsiteY450" fmla="*/ 1305973 h 3091650"/>
              <a:gd name="connsiteX451" fmla="*/ 6693833 w 9480639"/>
              <a:gd name="connsiteY451" fmla="*/ 1442089 h 3091650"/>
              <a:gd name="connsiteX452" fmla="*/ 6717178 w 9480639"/>
              <a:gd name="connsiteY452" fmla="*/ 1436730 h 3091650"/>
              <a:gd name="connsiteX453" fmla="*/ 6792901 w 9480639"/>
              <a:gd name="connsiteY453" fmla="*/ 1402281 h 3091650"/>
              <a:gd name="connsiteX454" fmla="*/ 6647589 w 9480639"/>
              <a:gd name="connsiteY454" fmla="*/ 1350996 h 3091650"/>
              <a:gd name="connsiteX455" fmla="*/ 6627187 w 9480639"/>
              <a:gd name="connsiteY455" fmla="*/ 1363014 h 3091650"/>
              <a:gd name="connsiteX456" fmla="*/ 6565561 w 9480639"/>
              <a:gd name="connsiteY456" fmla="*/ 1383411 h 3091650"/>
              <a:gd name="connsiteX457" fmla="*/ 6562990 w 9480639"/>
              <a:gd name="connsiteY457" fmla="*/ 1384078 h 3091650"/>
              <a:gd name="connsiteX458" fmla="*/ 6219518 w 9480639"/>
              <a:gd name="connsiteY458" fmla="*/ 1240155 h 3091650"/>
              <a:gd name="connsiteX459" fmla="*/ 6222280 w 9480639"/>
              <a:gd name="connsiteY459" fmla="*/ 1239584 h 3091650"/>
              <a:gd name="connsiteX460" fmla="*/ 6277520 w 9480639"/>
              <a:gd name="connsiteY460" fmla="*/ 1220386 h 3091650"/>
              <a:gd name="connsiteX461" fmla="*/ 5407643 w 9480639"/>
              <a:gd name="connsiteY461" fmla="*/ 1202330 h 3091650"/>
              <a:gd name="connsiteX462" fmla="*/ 5403599 w 9480639"/>
              <a:gd name="connsiteY462" fmla="*/ 1206814 h 3091650"/>
              <a:gd name="connsiteX463" fmla="*/ 5664128 w 9480639"/>
              <a:gd name="connsiteY463" fmla="*/ 1270581 h 3091650"/>
              <a:gd name="connsiteX464" fmla="*/ 5981488 w 9480639"/>
              <a:gd name="connsiteY464" fmla="*/ 1320166 h 3091650"/>
              <a:gd name="connsiteX465" fmla="*/ 5991966 w 9480639"/>
              <a:gd name="connsiteY465" fmla="*/ 1321309 h 3091650"/>
              <a:gd name="connsiteX466" fmla="*/ 6231290 w 9480639"/>
              <a:gd name="connsiteY466" fmla="*/ 1533697 h 3091650"/>
              <a:gd name="connsiteX467" fmla="*/ 6353188 w 9480639"/>
              <a:gd name="connsiteY467" fmla="*/ 1540990 h 3091650"/>
              <a:gd name="connsiteX468" fmla="*/ 6251807 w 9480639"/>
              <a:gd name="connsiteY468" fmla="*/ 1466088 h 3091650"/>
              <a:gd name="connsiteX469" fmla="*/ 6261808 w 9480639"/>
              <a:gd name="connsiteY469" fmla="*/ 1466660 h 3091650"/>
              <a:gd name="connsiteX470" fmla="*/ 6449315 w 9480639"/>
              <a:gd name="connsiteY470" fmla="*/ 1470129 h 3091650"/>
              <a:gd name="connsiteX471" fmla="*/ 6199058 w 9480639"/>
              <a:gd name="connsiteY471" fmla="*/ 1325189 h 3091650"/>
              <a:gd name="connsiteX472" fmla="*/ 5972439 w 9480639"/>
              <a:gd name="connsiteY472" fmla="*/ 1312069 h 3091650"/>
              <a:gd name="connsiteX473" fmla="*/ 5408429 w 9480639"/>
              <a:gd name="connsiteY473" fmla="*/ 1202580 h 3091650"/>
              <a:gd name="connsiteX474" fmla="*/ 6849598 w 9480639"/>
              <a:gd name="connsiteY474" fmla="*/ 1183716 h 3091650"/>
              <a:gd name="connsiteX475" fmla="*/ 6899101 w 9480639"/>
              <a:gd name="connsiteY475" fmla="*/ 1223234 h 3091650"/>
              <a:gd name="connsiteX476" fmla="*/ 6963623 w 9480639"/>
              <a:gd name="connsiteY476" fmla="*/ 1308307 h 3091650"/>
              <a:gd name="connsiteX477" fmla="*/ 6966116 w 9480639"/>
              <a:gd name="connsiteY477" fmla="*/ 1325198 h 3091650"/>
              <a:gd name="connsiteX478" fmla="*/ 6999771 w 9480639"/>
              <a:gd name="connsiteY478" fmla="*/ 1333828 h 3091650"/>
              <a:gd name="connsiteX479" fmla="*/ 6990196 w 9480639"/>
              <a:gd name="connsiteY479" fmla="*/ 1302671 h 3091650"/>
              <a:gd name="connsiteX480" fmla="*/ 6922367 w 9480639"/>
              <a:gd name="connsiteY480" fmla="*/ 1221772 h 3091650"/>
              <a:gd name="connsiteX481" fmla="*/ 6919033 w 9480639"/>
              <a:gd name="connsiteY481" fmla="*/ 1218629 h 3091650"/>
              <a:gd name="connsiteX482" fmla="*/ 6919224 w 9480639"/>
              <a:gd name="connsiteY482" fmla="*/ 1218629 h 3091650"/>
              <a:gd name="connsiteX483" fmla="*/ 7482190 w 9480639"/>
              <a:gd name="connsiteY483" fmla="*/ 1322432 h 3091650"/>
              <a:gd name="connsiteX484" fmla="*/ 7425261 w 9480639"/>
              <a:gd name="connsiteY484" fmla="*/ 1277813 h 3091650"/>
              <a:gd name="connsiteX485" fmla="*/ 7423862 w 9480639"/>
              <a:gd name="connsiteY485" fmla="*/ 1276886 h 3091650"/>
              <a:gd name="connsiteX486" fmla="*/ 5269797 w 9480639"/>
              <a:gd name="connsiteY486" fmla="*/ 1175285 h 3091650"/>
              <a:gd name="connsiteX487" fmla="*/ 5084042 w 9480639"/>
              <a:gd name="connsiteY487" fmla="*/ 1283209 h 3091650"/>
              <a:gd name="connsiteX488" fmla="*/ 5072136 w 9480639"/>
              <a:gd name="connsiteY488" fmla="*/ 1279399 h 3091650"/>
              <a:gd name="connsiteX489" fmla="*/ 4924495 w 9480639"/>
              <a:gd name="connsiteY489" fmla="*/ 1229302 h 3091650"/>
              <a:gd name="connsiteX490" fmla="*/ 4778103 w 9480639"/>
              <a:gd name="connsiteY490" fmla="*/ 1282911 h 3091650"/>
              <a:gd name="connsiteX491" fmla="*/ 4954097 w 9480639"/>
              <a:gd name="connsiteY491" fmla="*/ 1344532 h 3091650"/>
              <a:gd name="connsiteX492" fmla="*/ 5184522 w 9480639"/>
              <a:gd name="connsiteY492" fmla="*/ 1413475 h 3091650"/>
              <a:gd name="connsiteX493" fmla="*/ 5374601 w 9480639"/>
              <a:gd name="connsiteY493" fmla="*/ 1206592 h 3091650"/>
              <a:gd name="connsiteX494" fmla="*/ 5344959 w 9480639"/>
              <a:gd name="connsiteY494" fmla="*/ 1199301 h 3091650"/>
              <a:gd name="connsiteX495" fmla="*/ 6762442 w 9480639"/>
              <a:gd name="connsiteY495" fmla="*/ 1169575 h 3091650"/>
              <a:gd name="connsiteX496" fmla="*/ 6831744 w 9480639"/>
              <a:gd name="connsiteY496" fmla="*/ 1240336 h 3091650"/>
              <a:gd name="connsiteX497" fmla="*/ 6860505 w 9480639"/>
              <a:gd name="connsiteY497" fmla="*/ 1298116 h 3091650"/>
              <a:gd name="connsiteX498" fmla="*/ 6946089 w 9480639"/>
              <a:gd name="connsiteY498" fmla="*/ 1320062 h 3091650"/>
              <a:gd name="connsiteX499" fmla="*/ 6943299 w 9480639"/>
              <a:gd name="connsiteY499" fmla="*/ 1302081 h 3091650"/>
              <a:gd name="connsiteX500" fmla="*/ 6880204 w 9480639"/>
              <a:gd name="connsiteY500" fmla="*/ 1219045 h 3091650"/>
              <a:gd name="connsiteX501" fmla="*/ 6832600 w 9480639"/>
              <a:gd name="connsiteY501" fmla="*/ 1180958 h 3091650"/>
              <a:gd name="connsiteX502" fmla="*/ 5288434 w 9480639"/>
              <a:gd name="connsiteY502" fmla="*/ 1164457 h 3091650"/>
              <a:gd name="connsiteX503" fmla="*/ 5278058 w 9480639"/>
              <a:gd name="connsiteY503" fmla="*/ 1170486 h 3091650"/>
              <a:gd name="connsiteX504" fmla="*/ 5353533 w 9480639"/>
              <a:gd name="connsiteY504" fmla="*/ 1194559 h 3091650"/>
              <a:gd name="connsiteX505" fmla="*/ 5379758 w 9480639"/>
              <a:gd name="connsiteY505" fmla="*/ 1200978 h 3091650"/>
              <a:gd name="connsiteX506" fmla="*/ 5385097 w 9480639"/>
              <a:gd name="connsiteY506" fmla="*/ 1195167 h 3091650"/>
              <a:gd name="connsiteX507" fmla="*/ 6737582 w 9480639"/>
              <a:gd name="connsiteY507" fmla="*/ 1160431 h 3091650"/>
              <a:gd name="connsiteX508" fmla="*/ 6737677 w 9480639"/>
              <a:gd name="connsiteY508" fmla="*/ 1160431 h 3091650"/>
              <a:gd name="connsiteX509" fmla="*/ 6737701 w 9480639"/>
              <a:gd name="connsiteY509" fmla="*/ 1160450 h 3091650"/>
              <a:gd name="connsiteX510" fmla="*/ 5388674 w 9480639"/>
              <a:gd name="connsiteY510" fmla="*/ 1106217 h 3091650"/>
              <a:gd name="connsiteX511" fmla="*/ 5292411 w 9480639"/>
              <a:gd name="connsiteY511" fmla="*/ 1162146 h 3091650"/>
              <a:gd name="connsiteX512" fmla="*/ 5387581 w 9480639"/>
              <a:gd name="connsiteY512" fmla="*/ 1192464 h 3091650"/>
              <a:gd name="connsiteX513" fmla="*/ 5449041 w 9480639"/>
              <a:gd name="connsiteY513" fmla="*/ 1125570 h 3091650"/>
              <a:gd name="connsiteX514" fmla="*/ 5091734 w 9480639"/>
              <a:gd name="connsiteY514" fmla="*/ 1096919 h 3091650"/>
              <a:gd name="connsiteX515" fmla="*/ 5076645 w 9480639"/>
              <a:gd name="connsiteY515" fmla="*/ 1100443 h 3091650"/>
              <a:gd name="connsiteX516" fmla="*/ 5160981 w 9480639"/>
              <a:gd name="connsiteY516" fmla="*/ 1133143 h 3091650"/>
              <a:gd name="connsiteX517" fmla="*/ 5255868 w 9480639"/>
              <a:gd name="connsiteY517" fmla="*/ 1163408 h 3091650"/>
              <a:gd name="connsiteX518" fmla="*/ 5266306 w 9480639"/>
              <a:gd name="connsiteY518" fmla="*/ 1157427 h 3091650"/>
              <a:gd name="connsiteX519" fmla="*/ 5140546 w 9480639"/>
              <a:gd name="connsiteY519" fmla="*/ 1117474 h 3091650"/>
              <a:gd name="connsiteX520" fmla="*/ 5534474 w 9480639"/>
              <a:gd name="connsiteY520" fmla="*/ 1082656 h 3091650"/>
              <a:gd name="connsiteX521" fmla="*/ 5522004 w 9480639"/>
              <a:gd name="connsiteY521" fmla="*/ 1102200 h 3091650"/>
              <a:gd name="connsiteX522" fmla="*/ 5577339 w 9480639"/>
              <a:gd name="connsiteY522" fmla="*/ 1118132 h 3091650"/>
              <a:gd name="connsiteX523" fmla="*/ 5798703 w 9480639"/>
              <a:gd name="connsiteY523" fmla="*/ 1157574 h 3091650"/>
              <a:gd name="connsiteX524" fmla="*/ 5850234 w 9480639"/>
              <a:gd name="connsiteY524" fmla="*/ 1162813 h 3091650"/>
              <a:gd name="connsiteX525" fmla="*/ 5855472 w 9480639"/>
              <a:gd name="connsiteY525" fmla="*/ 1166623 h 3091650"/>
              <a:gd name="connsiteX526" fmla="*/ 5802894 w 9480639"/>
              <a:gd name="connsiteY526" fmla="*/ 1161289 h 3091650"/>
              <a:gd name="connsiteX527" fmla="*/ 5576856 w 9480639"/>
              <a:gd name="connsiteY527" fmla="*/ 1121043 h 3091650"/>
              <a:gd name="connsiteX528" fmla="*/ 5520361 w 9480639"/>
              <a:gd name="connsiteY528" fmla="*/ 1104774 h 3091650"/>
              <a:gd name="connsiteX529" fmla="*/ 5493903 w 9480639"/>
              <a:gd name="connsiteY529" fmla="*/ 1146239 h 3091650"/>
              <a:gd name="connsiteX530" fmla="*/ 5866331 w 9480639"/>
              <a:gd name="connsiteY530" fmla="*/ 1217581 h 3091650"/>
              <a:gd name="connsiteX531" fmla="*/ 5866331 w 9480639"/>
              <a:gd name="connsiteY531" fmla="*/ 1217677 h 3091650"/>
              <a:gd name="connsiteX532" fmla="*/ 5978524 w 9480639"/>
              <a:gd name="connsiteY532" fmla="*/ 1227252 h 3091650"/>
              <a:gd name="connsiteX533" fmla="*/ 6031432 w 9480639"/>
              <a:gd name="connsiteY533" fmla="*/ 1228106 h 3091650"/>
              <a:gd name="connsiteX534" fmla="*/ 5872807 w 9480639"/>
              <a:gd name="connsiteY534" fmla="*/ 1136237 h 3091650"/>
              <a:gd name="connsiteX535" fmla="*/ 5779939 w 9480639"/>
              <a:gd name="connsiteY535" fmla="*/ 1131380 h 3091650"/>
              <a:gd name="connsiteX536" fmla="*/ 5657734 w 9480639"/>
              <a:gd name="connsiteY536" fmla="*/ 1111699 h 3091650"/>
              <a:gd name="connsiteX537" fmla="*/ 6240436 w 9480639"/>
              <a:gd name="connsiteY537" fmla="*/ 1079823 h 3091650"/>
              <a:gd name="connsiteX538" fmla="*/ 6265304 w 9480639"/>
              <a:gd name="connsiteY538" fmla="*/ 1103087 h 3091650"/>
              <a:gd name="connsiteX539" fmla="*/ 6261601 w 9480639"/>
              <a:gd name="connsiteY539" fmla="*/ 1194230 h 3091650"/>
              <a:gd name="connsiteX540" fmla="*/ 6243814 w 9480639"/>
              <a:gd name="connsiteY540" fmla="*/ 1202629 h 3091650"/>
              <a:gd name="connsiteX541" fmla="*/ 6285896 w 9480639"/>
              <a:gd name="connsiteY541" fmla="*/ 1217475 h 3091650"/>
              <a:gd name="connsiteX542" fmla="*/ 6300066 w 9480639"/>
              <a:gd name="connsiteY542" fmla="*/ 1212551 h 3091650"/>
              <a:gd name="connsiteX543" fmla="*/ 6315547 w 9480639"/>
              <a:gd name="connsiteY543" fmla="*/ 1121873 h 3091650"/>
              <a:gd name="connsiteX544" fmla="*/ 6278640 w 9480639"/>
              <a:gd name="connsiteY544" fmla="*/ 1085837 h 3091650"/>
              <a:gd name="connsiteX545" fmla="*/ 6191496 w 9480639"/>
              <a:gd name="connsiteY545" fmla="*/ 1072119 h 3091650"/>
              <a:gd name="connsiteX546" fmla="*/ 6213148 w 9480639"/>
              <a:gd name="connsiteY546" fmla="*/ 1092447 h 3091650"/>
              <a:gd name="connsiteX547" fmla="*/ 6193323 w 9480639"/>
              <a:gd name="connsiteY547" fmla="*/ 1184816 h 3091650"/>
              <a:gd name="connsiteX548" fmla="*/ 6234045 w 9480639"/>
              <a:gd name="connsiteY548" fmla="*/ 1199183 h 3091650"/>
              <a:gd name="connsiteX549" fmla="*/ 6251689 w 9480639"/>
              <a:gd name="connsiteY549" fmla="*/ 1190900 h 3091650"/>
              <a:gd name="connsiteX550" fmla="*/ 6255765 w 9480639"/>
              <a:gd name="connsiteY550" fmla="*/ 1101251 h 3091650"/>
              <a:gd name="connsiteX551" fmla="*/ 6231407 w 9480639"/>
              <a:gd name="connsiteY551" fmla="*/ 1078401 h 3091650"/>
              <a:gd name="connsiteX552" fmla="*/ 5542767 w 9480639"/>
              <a:gd name="connsiteY552" fmla="*/ 1069658 h 3091650"/>
              <a:gd name="connsiteX553" fmla="*/ 5538282 w 9480639"/>
              <a:gd name="connsiteY553" fmla="*/ 1076687 h 3091650"/>
              <a:gd name="connsiteX554" fmla="*/ 5600203 w 9480639"/>
              <a:gd name="connsiteY554" fmla="*/ 1094506 h 3091650"/>
              <a:gd name="connsiteX555" fmla="*/ 5773462 w 9480639"/>
              <a:gd name="connsiteY555" fmla="*/ 1125474 h 3091650"/>
              <a:gd name="connsiteX556" fmla="*/ 5862324 w 9480639"/>
              <a:gd name="connsiteY556" fmla="*/ 1130165 h 3091650"/>
              <a:gd name="connsiteX557" fmla="*/ 5833646 w 9480639"/>
              <a:gd name="connsiteY557" fmla="*/ 1113556 h 3091650"/>
              <a:gd name="connsiteX558" fmla="*/ 5743934 w 9480639"/>
              <a:gd name="connsiteY558" fmla="*/ 1108711 h 3091650"/>
              <a:gd name="connsiteX559" fmla="*/ 5542767 w 9480639"/>
              <a:gd name="connsiteY559" fmla="*/ 1069658 h 3091650"/>
              <a:gd name="connsiteX560" fmla="*/ 6653203 w 9480639"/>
              <a:gd name="connsiteY560" fmla="*/ 1054405 h 3091650"/>
              <a:gd name="connsiteX561" fmla="*/ 6754423 w 9480639"/>
              <a:gd name="connsiteY561" fmla="*/ 1114052 h 3091650"/>
              <a:gd name="connsiteX562" fmla="*/ 6680184 w 9480639"/>
              <a:gd name="connsiteY562" fmla="*/ 1068472 h 3091650"/>
              <a:gd name="connsiteX563" fmla="*/ 3643896 w 9480639"/>
              <a:gd name="connsiteY563" fmla="*/ 1050553 h 3091650"/>
              <a:gd name="connsiteX564" fmla="*/ 3342014 w 9480639"/>
              <a:gd name="connsiteY564" fmla="*/ 1061446 h 3091650"/>
              <a:gd name="connsiteX565" fmla="*/ 3344420 w 9480639"/>
              <a:gd name="connsiteY565" fmla="*/ 1063199 h 3091650"/>
              <a:gd name="connsiteX566" fmla="*/ 3980156 w 9480639"/>
              <a:gd name="connsiteY566" fmla="*/ 1391367 h 3091650"/>
              <a:gd name="connsiteX567" fmla="*/ 4233565 w 9480639"/>
              <a:gd name="connsiteY567" fmla="*/ 1491708 h 3091650"/>
              <a:gd name="connsiteX568" fmla="*/ 4335362 w 9480639"/>
              <a:gd name="connsiteY568" fmla="*/ 1527705 h 3091650"/>
              <a:gd name="connsiteX569" fmla="*/ 4522164 w 9480639"/>
              <a:gd name="connsiteY569" fmla="*/ 1593102 h 3091650"/>
              <a:gd name="connsiteX570" fmla="*/ 4766204 w 9480639"/>
              <a:gd name="connsiteY570" fmla="*/ 1668513 h 3091650"/>
              <a:gd name="connsiteX571" fmla="*/ 4912059 w 9480639"/>
              <a:gd name="connsiteY571" fmla="*/ 1710025 h 3091650"/>
              <a:gd name="connsiteX572" fmla="*/ 5121140 w 9480639"/>
              <a:gd name="connsiteY572" fmla="*/ 1482460 h 3091650"/>
              <a:gd name="connsiteX573" fmla="*/ 5076399 w 9480639"/>
              <a:gd name="connsiteY573" fmla="*/ 1471037 h 3091650"/>
              <a:gd name="connsiteX574" fmla="*/ 4663216 w 9480639"/>
              <a:gd name="connsiteY574" fmla="*/ 1336953 h 3091650"/>
              <a:gd name="connsiteX575" fmla="*/ 4647718 w 9480639"/>
              <a:gd name="connsiteY575" fmla="*/ 1330658 h 3091650"/>
              <a:gd name="connsiteX576" fmla="*/ 4426151 w 9480639"/>
              <a:gd name="connsiteY576" fmla="*/ 1411796 h 3091650"/>
              <a:gd name="connsiteX577" fmla="*/ 4413482 w 9480639"/>
              <a:gd name="connsiteY577" fmla="*/ 1407128 h 3091650"/>
              <a:gd name="connsiteX578" fmla="*/ 3673455 w 9480639"/>
              <a:gd name="connsiteY578" fmla="*/ 1069307 h 3091650"/>
              <a:gd name="connsiteX579" fmla="*/ 6019925 w 9480639"/>
              <a:gd name="connsiteY579" fmla="*/ 1045110 h 3091650"/>
              <a:gd name="connsiteX580" fmla="*/ 6049866 w 9480639"/>
              <a:gd name="connsiteY580" fmla="*/ 1084684 h 3091650"/>
              <a:gd name="connsiteX581" fmla="*/ 6022255 w 9480639"/>
              <a:gd name="connsiteY581" fmla="*/ 1121855 h 3091650"/>
              <a:gd name="connsiteX582" fmla="*/ 5927922 w 9480639"/>
              <a:gd name="connsiteY582" fmla="*/ 1139119 h 3091650"/>
              <a:gd name="connsiteX583" fmla="*/ 5887390 w 9480639"/>
              <a:gd name="connsiteY583" fmla="*/ 1136999 h 3091650"/>
              <a:gd name="connsiteX584" fmla="*/ 6045418 w 9480639"/>
              <a:gd name="connsiteY584" fmla="*/ 1228332 h 3091650"/>
              <a:gd name="connsiteX585" fmla="*/ 6073742 w 9480639"/>
              <a:gd name="connsiteY585" fmla="*/ 1228790 h 3091650"/>
              <a:gd name="connsiteX586" fmla="*/ 6210911 w 9480639"/>
              <a:gd name="connsiteY586" fmla="*/ 1210043 h 3091650"/>
              <a:gd name="connsiteX587" fmla="*/ 6226920 w 9480639"/>
              <a:gd name="connsiteY587" fmla="*/ 1202527 h 3091650"/>
              <a:gd name="connsiteX588" fmla="*/ 6166749 w 9480639"/>
              <a:gd name="connsiteY588" fmla="*/ 1181291 h 3091650"/>
              <a:gd name="connsiteX589" fmla="*/ 6170559 w 9480639"/>
              <a:gd name="connsiteY589" fmla="*/ 1179672 h 3091650"/>
              <a:gd name="connsiteX590" fmla="*/ 6194817 w 9480639"/>
              <a:gd name="connsiteY590" fmla="*/ 1089607 h 3091650"/>
              <a:gd name="connsiteX591" fmla="*/ 6173410 w 9480639"/>
              <a:gd name="connsiteY591" fmla="*/ 1069272 h 3091650"/>
              <a:gd name="connsiteX592" fmla="*/ 6095582 w 9480639"/>
              <a:gd name="connsiteY592" fmla="*/ 1057020 h 3091650"/>
              <a:gd name="connsiteX593" fmla="*/ 6119887 w 9480639"/>
              <a:gd name="connsiteY593" fmla="*/ 1082231 h 3091650"/>
              <a:gd name="connsiteX594" fmla="*/ 6110076 w 9480639"/>
              <a:gd name="connsiteY594" fmla="*/ 1080231 h 3091650"/>
              <a:gd name="connsiteX595" fmla="*/ 6086441 w 9480639"/>
              <a:gd name="connsiteY595" fmla="*/ 1055581 h 3091650"/>
              <a:gd name="connsiteX596" fmla="*/ 5231298 w 9480639"/>
              <a:gd name="connsiteY596" fmla="*/ 1044040 h 3091650"/>
              <a:gd name="connsiteX597" fmla="*/ 5295515 w 9480639"/>
              <a:gd name="connsiteY597" fmla="*/ 1070038 h 3091650"/>
              <a:gd name="connsiteX598" fmla="*/ 5330390 w 9480639"/>
              <a:gd name="connsiteY598" fmla="*/ 1081063 h 3091650"/>
              <a:gd name="connsiteX599" fmla="*/ 4485659 w 9480639"/>
              <a:gd name="connsiteY599" fmla="*/ 1043500 h 3091650"/>
              <a:gd name="connsiteX600" fmla="*/ 4254415 w 9480639"/>
              <a:gd name="connsiteY600" fmla="*/ 1057085 h 3091650"/>
              <a:gd name="connsiteX601" fmla="*/ 4700026 w 9480639"/>
              <a:gd name="connsiteY601" fmla="*/ 1255574 h 3091650"/>
              <a:gd name="connsiteX602" fmla="*/ 4754090 w 9480639"/>
              <a:gd name="connsiteY602" fmla="*/ 1274503 h 3091650"/>
              <a:gd name="connsiteX603" fmla="*/ 4901051 w 9480639"/>
              <a:gd name="connsiteY603" fmla="*/ 1221348 h 3091650"/>
              <a:gd name="connsiteX604" fmla="*/ 4894193 w 9480639"/>
              <a:gd name="connsiteY604" fmla="*/ 1219021 h 3091650"/>
              <a:gd name="connsiteX605" fmla="*/ 4656919 w 9480639"/>
              <a:gd name="connsiteY605" fmla="*/ 1125468 h 3091650"/>
              <a:gd name="connsiteX606" fmla="*/ 4007430 w 9480639"/>
              <a:gd name="connsiteY606" fmla="*/ 1037437 h 3091650"/>
              <a:gd name="connsiteX607" fmla="*/ 3669057 w 9480639"/>
              <a:gd name="connsiteY607" fmla="*/ 1049646 h 3091650"/>
              <a:gd name="connsiteX608" fmla="*/ 3693352 w 9480639"/>
              <a:gd name="connsiteY608" fmla="*/ 1065073 h 3091650"/>
              <a:gd name="connsiteX609" fmla="*/ 4416912 w 9480639"/>
              <a:gd name="connsiteY609" fmla="*/ 1396460 h 3091650"/>
              <a:gd name="connsiteX610" fmla="*/ 4624694 w 9480639"/>
              <a:gd name="connsiteY610" fmla="*/ 1321306 h 3091650"/>
              <a:gd name="connsiteX611" fmla="*/ 4299375 w 9480639"/>
              <a:gd name="connsiteY611" fmla="*/ 1189163 h 3091650"/>
              <a:gd name="connsiteX612" fmla="*/ 4681404 w 9480639"/>
              <a:gd name="connsiteY612" fmla="*/ 1032001 h 3091650"/>
              <a:gd name="connsiteX613" fmla="*/ 4505126 w 9480639"/>
              <a:gd name="connsiteY613" fmla="*/ 1042357 h 3091650"/>
              <a:gd name="connsiteX614" fmla="*/ 4666833 w 9480639"/>
              <a:gd name="connsiteY614" fmla="*/ 1120018 h 3091650"/>
              <a:gd name="connsiteX615" fmla="*/ 4897016 w 9480639"/>
              <a:gd name="connsiteY615" fmla="*/ 1211232 h 3091650"/>
              <a:gd name="connsiteX616" fmla="*/ 4913477 w 9480639"/>
              <a:gd name="connsiteY616" fmla="*/ 1216853 h 3091650"/>
              <a:gd name="connsiteX617" fmla="*/ 5024702 w 9480639"/>
              <a:gd name="connsiteY617" fmla="*/ 1176623 h 3091650"/>
              <a:gd name="connsiteX618" fmla="*/ 4695659 w 9480639"/>
              <a:gd name="connsiteY618" fmla="*/ 1039737 h 3091650"/>
              <a:gd name="connsiteX619" fmla="*/ 4742450 w 9480639"/>
              <a:gd name="connsiteY619" fmla="*/ 1028415 h 3091650"/>
              <a:gd name="connsiteX620" fmla="*/ 4699609 w 9480639"/>
              <a:gd name="connsiteY620" fmla="*/ 1030931 h 3091650"/>
              <a:gd name="connsiteX621" fmla="*/ 4718448 w 9480639"/>
              <a:gd name="connsiteY621" fmla="*/ 1041068 h 3091650"/>
              <a:gd name="connsiteX622" fmla="*/ 5046990 w 9480639"/>
              <a:gd name="connsiteY622" fmla="*/ 1176528 h 3091650"/>
              <a:gd name="connsiteX623" fmla="*/ 5057944 w 9480639"/>
              <a:gd name="connsiteY623" fmla="*/ 1180433 h 3091650"/>
              <a:gd name="connsiteX624" fmla="*/ 4936768 w 9480639"/>
              <a:gd name="connsiteY624" fmla="*/ 1224808 h 3091650"/>
              <a:gd name="connsiteX625" fmla="*/ 5069564 w 9480639"/>
              <a:gd name="connsiteY625" fmla="*/ 1270160 h 3091650"/>
              <a:gd name="connsiteX626" fmla="*/ 5247548 w 9480639"/>
              <a:gd name="connsiteY626" fmla="*/ 1168176 h 3091650"/>
              <a:gd name="connsiteX627" fmla="*/ 5150277 w 9480639"/>
              <a:gd name="connsiteY627" fmla="*/ 1137095 h 3091650"/>
              <a:gd name="connsiteX628" fmla="*/ 5063598 w 9480639"/>
              <a:gd name="connsiteY628" fmla="*/ 1103491 h 3091650"/>
              <a:gd name="connsiteX629" fmla="*/ 4963361 w 9480639"/>
              <a:gd name="connsiteY629" fmla="*/ 1126903 h 3091650"/>
              <a:gd name="connsiteX630" fmla="*/ 4958312 w 9480639"/>
              <a:gd name="connsiteY630" fmla="*/ 1124903 h 3091650"/>
              <a:gd name="connsiteX631" fmla="*/ 4781060 w 9480639"/>
              <a:gd name="connsiteY631" fmla="*/ 1048782 h 3091650"/>
              <a:gd name="connsiteX632" fmla="*/ 6193119 w 9480639"/>
              <a:gd name="connsiteY632" fmla="*/ 1022165 h 3091650"/>
              <a:gd name="connsiteX633" fmla="*/ 6263714 w 9480639"/>
              <a:gd name="connsiteY633" fmla="*/ 1063943 h 3091650"/>
              <a:gd name="connsiteX634" fmla="*/ 6284420 w 9480639"/>
              <a:gd name="connsiteY634" fmla="*/ 1084048 h 3091650"/>
              <a:gd name="connsiteX635" fmla="*/ 6414495 w 9480639"/>
              <a:gd name="connsiteY635" fmla="*/ 1104519 h 3091650"/>
              <a:gd name="connsiteX636" fmla="*/ 6382776 w 9480639"/>
              <a:gd name="connsiteY636" fmla="*/ 1079468 h 3091650"/>
              <a:gd name="connsiteX637" fmla="*/ 6307434 w 9480639"/>
              <a:gd name="connsiteY637" fmla="*/ 1030605 h 3091650"/>
              <a:gd name="connsiteX638" fmla="*/ 4443835 w 9480639"/>
              <a:gd name="connsiteY638" fmla="*/ 1021691 h 3091650"/>
              <a:gd name="connsiteX639" fmla="*/ 4027339 w 9480639"/>
              <a:gd name="connsiteY639" fmla="*/ 1036719 h 3091650"/>
              <a:gd name="connsiteX640" fmla="*/ 4315377 w 9480639"/>
              <a:gd name="connsiteY640" fmla="*/ 1186131 h 3091650"/>
              <a:gd name="connsiteX641" fmla="*/ 4637282 w 9480639"/>
              <a:gd name="connsiteY641" fmla="*/ 1316753 h 3091650"/>
              <a:gd name="connsiteX642" fmla="*/ 4747265 w 9480639"/>
              <a:gd name="connsiteY642" fmla="*/ 1276972 h 3091650"/>
              <a:gd name="connsiteX643" fmla="*/ 4688686 w 9480639"/>
              <a:gd name="connsiteY643" fmla="*/ 1256405 h 3091650"/>
              <a:gd name="connsiteX644" fmla="*/ 4239651 w 9480639"/>
              <a:gd name="connsiteY644" fmla="*/ 1055561 h 3091650"/>
              <a:gd name="connsiteX645" fmla="*/ 4235555 w 9480639"/>
              <a:gd name="connsiteY645" fmla="*/ 1053370 h 3091650"/>
              <a:gd name="connsiteX646" fmla="*/ 4240794 w 9480639"/>
              <a:gd name="connsiteY646" fmla="*/ 1053084 h 3091650"/>
              <a:gd name="connsiteX647" fmla="*/ 4477017 w 9480639"/>
              <a:gd name="connsiteY647" fmla="*/ 1039364 h 3091650"/>
              <a:gd name="connsiteX648" fmla="*/ 4458321 w 9480639"/>
              <a:gd name="connsiteY648" fmla="*/ 1030416 h 3091650"/>
              <a:gd name="connsiteX649" fmla="*/ 4873463 w 9480639"/>
              <a:gd name="connsiteY649" fmla="*/ 1020718 h 3091650"/>
              <a:gd name="connsiteX650" fmla="*/ 4751229 w 9480639"/>
              <a:gd name="connsiteY650" fmla="*/ 1027899 h 3091650"/>
              <a:gd name="connsiteX651" fmla="*/ 4786461 w 9480639"/>
              <a:gd name="connsiteY651" fmla="*/ 1046528 h 3091650"/>
              <a:gd name="connsiteX652" fmla="*/ 4960122 w 9480639"/>
              <a:gd name="connsiteY652" fmla="*/ 1121378 h 3091650"/>
              <a:gd name="connsiteX653" fmla="*/ 5053704 w 9480639"/>
              <a:gd name="connsiteY653" fmla="*/ 1099655 h 3091650"/>
              <a:gd name="connsiteX654" fmla="*/ 4974808 w 9480639"/>
              <a:gd name="connsiteY654" fmla="*/ 1069068 h 3091650"/>
              <a:gd name="connsiteX655" fmla="*/ 6154635 w 9480639"/>
              <a:gd name="connsiteY655" fmla="*/ 1019324 h 3091650"/>
              <a:gd name="connsiteX656" fmla="*/ 6216946 w 9480639"/>
              <a:gd name="connsiteY656" fmla="*/ 1057847 h 3091650"/>
              <a:gd name="connsiteX657" fmla="*/ 6236970 w 9480639"/>
              <a:gd name="connsiteY657" fmla="*/ 1076580 h 3091650"/>
              <a:gd name="connsiteX658" fmla="*/ 6275345 w 9480639"/>
              <a:gd name="connsiteY658" fmla="*/ 1082620 h 3091650"/>
              <a:gd name="connsiteX659" fmla="*/ 6255046 w 9480639"/>
              <a:gd name="connsiteY659" fmla="*/ 1062800 h 3091650"/>
              <a:gd name="connsiteX660" fmla="*/ 6185481 w 9480639"/>
              <a:gd name="connsiteY660" fmla="*/ 1021602 h 3091650"/>
              <a:gd name="connsiteX661" fmla="*/ 4906211 w 9480639"/>
              <a:gd name="connsiteY661" fmla="*/ 1018794 h 3091650"/>
              <a:gd name="connsiteX662" fmla="*/ 4890926 w 9480639"/>
              <a:gd name="connsiteY662" fmla="*/ 1019692 h 3091650"/>
              <a:gd name="connsiteX663" fmla="*/ 4987566 w 9480639"/>
              <a:gd name="connsiteY663" fmla="*/ 1065905 h 3091650"/>
              <a:gd name="connsiteX664" fmla="*/ 5066782 w 9480639"/>
              <a:gd name="connsiteY664" fmla="*/ 1096619 h 3091650"/>
              <a:gd name="connsiteX665" fmla="*/ 5082408 w 9480639"/>
              <a:gd name="connsiteY665" fmla="*/ 1092992 h 3091650"/>
              <a:gd name="connsiteX666" fmla="*/ 6115452 w 9480639"/>
              <a:gd name="connsiteY666" fmla="*/ 1016431 h 3091650"/>
              <a:gd name="connsiteX667" fmla="*/ 6169702 w 9480639"/>
              <a:gd name="connsiteY667" fmla="*/ 1051656 h 3091650"/>
              <a:gd name="connsiteX668" fmla="*/ 6188048 w 9480639"/>
              <a:gd name="connsiteY668" fmla="*/ 1068881 h 3091650"/>
              <a:gd name="connsiteX669" fmla="*/ 6227953 w 9480639"/>
              <a:gd name="connsiteY669" fmla="*/ 1075161 h 3091650"/>
              <a:gd name="connsiteX670" fmla="*/ 6208278 w 9480639"/>
              <a:gd name="connsiteY670" fmla="*/ 1056704 h 3091650"/>
              <a:gd name="connsiteX671" fmla="*/ 6147130 w 9480639"/>
              <a:gd name="connsiteY671" fmla="*/ 1018770 h 3091650"/>
              <a:gd name="connsiteX672" fmla="*/ 6028182 w 9480639"/>
              <a:gd name="connsiteY672" fmla="*/ 1009988 h 3091650"/>
              <a:gd name="connsiteX673" fmla="*/ 6079024 w 9480639"/>
              <a:gd name="connsiteY673" fmla="*/ 1039845 h 3091650"/>
              <a:gd name="connsiteX674" fmla="*/ 6092523 w 9480639"/>
              <a:gd name="connsiteY674" fmla="*/ 1053847 h 3091650"/>
              <a:gd name="connsiteX675" fmla="*/ 6170011 w 9480639"/>
              <a:gd name="connsiteY675" fmla="*/ 1066042 h 3091650"/>
              <a:gd name="connsiteX676" fmla="*/ 6152461 w 9480639"/>
              <a:gd name="connsiteY676" fmla="*/ 1049370 h 3091650"/>
              <a:gd name="connsiteX677" fmla="*/ 6099998 w 9480639"/>
              <a:gd name="connsiteY677" fmla="*/ 1015290 h 3091650"/>
              <a:gd name="connsiteX678" fmla="*/ 5973297 w 9480639"/>
              <a:gd name="connsiteY678" fmla="*/ 1005936 h 3091650"/>
              <a:gd name="connsiteX679" fmla="*/ 6008825 w 9480639"/>
              <a:gd name="connsiteY679" fmla="*/ 1030701 h 3091650"/>
              <a:gd name="connsiteX680" fmla="*/ 6022922 w 9480639"/>
              <a:gd name="connsiteY680" fmla="*/ 1042893 h 3091650"/>
              <a:gd name="connsiteX681" fmla="*/ 6083402 w 9480639"/>
              <a:gd name="connsiteY681" fmla="*/ 1052412 h 3091650"/>
              <a:gd name="connsiteX682" fmla="*/ 6070166 w 9480639"/>
              <a:gd name="connsiteY682" fmla="*/ 1038607 h 3091650"/>
              <a:gd name="connsiteX683" fmla="*/ 6020560 w 9480639"/>
              <a:gd name="connsiteY683" fmla="*/ 1009426 h 3091650"/>
              <a:gd name="connsiteX684" fmla="*/ 6539810 w 9480639"/>
              <a:gd name="connsiteY684" fmla="*/ 997154 h 3091650"/>
              <a:gd name="connsiteX685" fmla="*/ 6576819 w 9480639"/>
              <a:gd name="connsiteY685" fmla="*/ 1014580 h 3091650"/>
              <a:gd name="connsiteX686" fmla="*/ 6559720 w 9480639"/>
              <a:gd name="connsiteY686" fmla="*/ 1005665 h 3091650"/>
              <a:gd name="connsiteX687" fmla="*/ 5040222 w 9480639"/>
              <a:gd name="connsiteY687" fmla="*/ 951617 h 3091650"/>
              <a:gd name="connsiteX688" fmla="*/ 5041746 w 9480639"/>
              <a:gd name="connsiteY688" fmla="*/ 952830 h 3091650"/>
              <a:gd name="connsiteX689" fmla="*/ 5152503 w 9480639"/>
              <a:gd name="connsiteY689" fmla="*/ 1012140 h 3091650"/>
              <a:gd name="connsiteX690" fmla="*/ 5157784 w 9480639"/>
              <a:gd name="connsiteY690" fmla="*/ 1014277 h 3091650"/>
              <a:gd name="connsiteX691" fmla="*/ 5837041 w 9480639"/>
              <a:gd name="connsiteY691" fmla="*/ 949154 h 3091650"/>
              <a:gd name="connsiteX692" fmla="*/ 5819278 w 9480639"/>
              <a:gd name="connsiteY692" fmla="*/ 951358 h 3091650"/>
              <a:gd name="connsiteX693" fmla="*/ 5951389 w 9480639"/>
              <a:gd name="connsiteY693" fmla="*/ 1023081 h 3091650"/>
              <a:gd name="connsiteX694" fmla="*/ 5875416 w 9480639"/>
              <a:gd name="connsiteY694" fmla="*/ 1115812 h 3091650"/>
              <a:gd name="connsiteX695" fmla="*/ 5848186 w 9480639"/>
              <a:gd name="connsiteY695" fmla="*/ 1114341 h 3091650"/>
              <a:gd name="connsiteX696" fmla="*/ 5876897 w 9480639"/>
              <a:gd name="connsiteY696" fmla="*/ 1130935 h 3091650"/>
              <a:gd name="connsiteX697" fmla="*/ 5916004 w 9480639"/>
              <a:gd name="connsiteY697" fmla="*/ 1132999 h 3091650"/>
              <a:gd name="connsiteX698" fmla="*/ 6007110 w 9480639"/>
              <a:gd name="connsiteY698" fmla="*/ 1116521 h 3091650"/>
              <a:gd name="connsiteX699" fmla="*/ 5996728 w 9480639"/>
              <a:gd name="connsiteY699" fmla="*/ 1031081 h 3091650"/>
              <a:gd name="connsiteX700" fmla="*/ 5905503 w 9480639"/>
              <a:gd name="connsiteY700" fmla="*/ 976527 h 3091650"/>
              <a:gd name="connsiteX701" fmla="*/ 5884972 w 9480639"/>
              <a:gd name="connsiteY701" fmla="*/ 943208 h 3091650"/>
              <a:gd name="connsiteX702" fmla="*/ 5845066 w 9480639"/>
              <a:gd name="connsiteY702" fmla="*/ 948159 h 3091650"/>
              <a:gd name="connsiteX703" fmla="*/ 5916087 w 9480639"/>
              <a:gd name="connsiteY703" fmla="*/ 976539 h 3091650"/>
              <a:gd name="connsiteX704" fmla="*/ 5968291 w 9480639"/>
              <a:gd name="connsiteY704" fmla="*/ 1007696 h 3091650"/>
              <a:gd name="connsiteX705" fmla="*/ 5962438 w 9480639"/>
              <a:gd name="connsiteY705" fmla="*/ 1003650 h 3091650"/>
              <a:gd name="connsiteX706" fmla="*/ 5959676 w 9480639"/>
              <a:gd name="connsiteY706" fmla="*/ 1001935 h 3091650"/>
              <a:gd name="connsiteX707" fmla="*/ 6014770 w 9480639"/>
              <a:gd name="connsiteY707" fmla="*/ 1006019 h 3091650"/>
              <a:gd name="connsiteX708" fmla="*/ 5955972 w 9480639"/>
              <a:gd name="connsiteY708" fmla="*/ 971431 h 3091650"/>
              <a:gd name="connsiteX709" fmla="*/ 5937307 w 9480639"/>
              <a:gd name="connsiteY709" fmla="*/ 936715 h 3091650"/>
              <a:gd name="connsiteX710" fmla="*/ 5889906 w 9480639"/>
              <a:gd name="connsiteY710" fmla="*/ 942596 h 3091650"/>
              <a:gd name="connsiteX711" fmla="*/ 5962564 w 9480639"/>
              <a:gd name="connsiteY711" fmla="*/ 971454 h 3091650"/>
              <a:gd name="connsiteX712" fmla="*/ 6022385 w 9480639"/>
              <a:gd name="connsiteY712" fmla="*/ 1006584 h 3091650"/>
              <a:gd name="connsiteX713" fmla="*/ 6094867 w 9480639"/>
              <a:gd name="connsiteY713" fmla="*/ 1011957 h 3091650"/>
              <a:gd name="connsiteX714" fmla="*/ 6082429 w 9480639"/>
              <a:gd name="connsiteY714" fmla="*/ 1003878 h 3091650"/>
              <a:gd name="connsiteX715" fmla="*/ 5991251 w 9480639"/>
              <a:gd name="connsiteY715" fmla="*/ 958466 h 3091650"/>
              <a:gd name="connsiteX716" fmla="*/ 5972058 w 9480639"/>
              <a:gd name="connsiteY716" fmla="*/ 932403 h 3091650"/>
              <a:gd name="connsiteX717" fmla="*/ 5947367 w 9480639"/>
              <a:gd name="connsiteY717" fmla="*/ 935467 h 3091650"/>
              <a:gd name="connsiteX718" fmla="*/ 6006658 w 9480639"/>
              <a:gd name="connsiteY718" fmla="*/ 959538 h 3091650"/>
              <a:gd name="connsiteX719" fmla="*/ 6098690 w 9480639"/>
              <a:gd name="connsiteY719" fmla="*/ 1005548 h 3091650"/>
              <a:gd name="connsiteX720" fmla="*/ 6110327 w 9480639"/>
              <a:gd name="connsiteY720" fmla="*/ 1013104 h 3091650"/>
              <a:gd name="connsiteX721" fmla="*/ 6141751 w 9480639"/>
              <a:gd name="connsiteY721" fmla="*/ 1015433 h 3091650"/>
              <a:gd name="connsiteX722" fmla="*/ 6107921 w 9480639"/>
              <a:gd name="connsiteY722" fmla="*/ 994446 h 3091650"/>
              <a:gd name="connsiteX723" fmla="*/ 5972058 w 9480639"/>
              <a:gd name="connsiteY723" fmla="*/ 932403 h 3091650"/>
              <a:gd name="connsiteX724" fmla="*/ 5086613 w 9480639"/>
              <a:gd name="connsiteY724" fmla="*/ 911736 h 3091650"/>
              <a:gd name="connsiteX725" fmla="*/ 5194583 w 9480639"/>
              <a:gd name="connsiteY725" fmla="*/ 985347 h 3091650"/>
              <a:gd name="connsiteX726" fmla="*/ 5367459 w 9480639"/>
              <a:gd name="connsiteY726" fmla="*/ 1057704 h 3091650"/>
              <a:gd name="connsiteX727" fmla="*/ 5511259 w 9480639"/>
              <a:gd name="connsiteY727" fmla="*/ 1099106 h 3091650"/>
              <a:gd name="connsiteX728" fmla="*/ 5523953 w 9480639"/>
              <a:gd name="connsiteY728" fmla="*/ 1079447 h 3091650"/>
              <a:gd name="connsiteX729" fmla="*/ 5420561 w 9480639"/>
              <a:gd name="connsiteY729" fmla="*/ 1047560 h 3091650"/>
              <a:gd name="connsiteX730" fmla="*/ 5183769 w 9480639"/>
              <a:gd name="connsiteY730" fmla="*/ 925259 h 3091650"/>
              <a:gd name="connsiteX731" fmla="*/ 5183378 w 9480639"/>
              <a:gd name="connsiteY731" fmla="*/ 924339 h 3091650"/>
              <a:gd name="connsiteX732" fmla="*/ 4989463 w 9480639"/>
              <a:gd name="connsiteY732" fmla="*/ 899083 h 3091650"/>
              <a:gd name="connsiteX733" fmla="*/ 5047505 w 9480639"/>
              <a:gd name="connsiteY733" fmla="*/ 946502 h 3091650"/>
              <a:gd name="connsiteX734" fmla="*/ 5390271 w 9480639"/>
              <a:gd name="connsiteY734" fmla="*/ 1095757 h 3091650"/>
              <a:gd name="connsiteX735" fmla="*/ 5400939 w 9480639"/>
              <a:gd name="connsiteY735" fmla="*/ 1099091 h 3091650"/>
              <a:gd name="connsiteX736" fmla="*/ 5396175 w 9480639"/>
              <a:gd name="connsiteY736" fmla="*/ 1101859 h 3091650"/>
              <a:gd name="connsiteX737" fmla="*/ 5464852 w 9480639"/>
              <a:gd name="connsiteY737" fmla="*/ 1123570 h 3091650"/>
              <a:gd name="connsiteX738" fmla="*/ 5475902 w 9480639"/>
              <a:gd name="connsiteY738" fmla="*/ 1126618 h 3091650"/>
              <a:gd name="connsiteX739" fmla="*/ 5473615 w 9480639"/>
              <a:gd name="connsiteY739" fmla="*/ 1129190 h 3091650"/>
              <a:gd name="connsiteX740" fmla="*/ 5410203 w 9480639"/>
              <a:gd name="connsiteY740" fmla="*/ 1199492 h 3091650"/>
              <a:gd name="connsiteX741" fmla="*/ 5689164 w 9480639"/>
              <a:gd name="connsiteY741" fmla="*/ 1265177 h 3091650"/>
              <a:gd name="connsiteX742" fmla="*/ 5967771 w 9480639"/>
              <a:gd name="connsiteY742" fmla="*/ 1307974 h 3091650"/>
              <a:gd name="connsiteX743" fmla="*/ 6191659 w 9480639"/>
              <a:gd name="connsiteY743" fmla="*/ 1320904 h 3091650"/>
              <a:gd name="connsiteX744" fmla="*/ 6038423 w 9480639"/>
              <a:gd name="connsiteY744" fmla="*/ 1232155 h 3091650"/>
              <a:gd name="connsiteX745" fmla="*/ 5984626 w 9480639"/>
              <a:gd name="connsiteY745" fmla="*/ 1231299 h 3091650"/>
              <a:gd name="connsiteX746" fmla="*/ 5870712 w 9480639"/>
              <a:gd name="connsiteY746" fmla="*/ 1221582 h 3091650"/>
              <a:gd name="connsiteX747" fmla="*/ 5486474 w 9480639"/>
              <a:gd name="connsiteY747" fmla="*/ 1147573 h 3091650"/>
              <a:gd name="connsiteX748" fmla="*/ 5480854 w 9480639"/>
              <a:gd name="connsiteY748" fmla="*/ 1146049 h 3091650"/>
              <a:gd name="connsiteX749" fmla="*/ 5481807 w 9480639"/>
              <a:gd name="connsiteY749" fmla="*/ 1144715 h 3091650"/>
              <a:gd name="connsiteX750" fmla="*/ 5509600 w 9480639"/>
              <a:gd name="connsiteY750" fmla="*/ 1101675 h 3091650"/>
              <a:gd name="connsiteX751" fmla="*/ 5362613 w 9480639"/>
              <a:gd name="connsiteY751" fmla="*/ 1059348 h 3091650"/>
              <a:gd name="connsiteX752" fmla="*/ 5186251 w 9480639"/>
              <a:gd name="connsiteY752" fmla="*/ 985472 h 3091650"/>
              <a:gd name="connsiteX753" fmla="*/ 5076362 w 9480639"/>
              <a:gd name="connsiteY753" fmla="*/ 910401 h 3091650"/>
              <a:gd name="connsiteX754" fmla="*/ 6272825 w 9480639"/>
              <a:gd name="connsiteY754" fmla="*/ 883239 h 3091650"/>
              <a:gd name="connsiteX755" fmla="*/ 6278845 w 9480639"/>
              <a:gd name="connsiteY755" fmla="*/ 885588 h 3091650"/>
              <a:gd name="connsiteX756" fmla="*/ 6275407 w 9480639"/>
              <a:gd name="connsiteY756" fmla="*/ 884119 h 3091650"/>
              <a:gd name="connsiteX757" fmla="*/ 5407155 w 9480639"/>
              <a:gd name="connsiteY757" fmla="*/ 880051 h 3091650"/>
              <a:gd name="connsiteX758" fmla="*/ 5338170 w 9480639"/>
              <a:gd name="connsiteY758" fmla="*/ 887635 h 3091650"/>
              <a:gd name="connsiteX759" fmla="*/ 5324358 w 9480639"/>
              <a:gd name="connsiteY759" fmla="*/ 943547 h 3091650"/>
              <a:gd name="connsiteX760" fmla="*/ 5484284 w 9480639"/>
              <a:gd name="connsiteY760" fmla="*/ 1025081 h 3091650"/>
              <a:gd name="connsiteX761" fmla="*/ 5723170 w 9480639"/>
              <a:gd name="connsiteY761" fmla="*/ 1080897 h 3091650"/>
              <a:gd name="connsiteX762" fmla="*/ 5887953 w 9480639"/>
              <a:gd name="connsiteY762" fmla="*/ 1075754 h 3091650"/>
              <a:gd name="connsiteX763" fmla="*/ 5884238 w 9480639"/>
              <a:gd name="connsiteY763" fmla="*/ 1016413 h 3091650"/>
              <a:gd name="connsiteX764" fmla="*/ 5726409 w 9480639"/>
              <a:gd name="connsiteY764" fmla="*/ 939832 h 3091650"/>
              <a:gd name="connsiteX765" fmla="*/ 5657543 w 9480639"/>
              <a:gd name="connsiteY765" fmla="*/ 918782 h 3091650"/>
              <a:gd name="connsiteX766" fmla="*/ 5657638 w 9480639"/>
              <a:gd name="connsiteY766" fmla="*/ 918877 h 3091650"/>
              <a:gd name="connsiteX767" fmla="*/ 5505143 w 9480639"/>
              <a:gd name="connsiteY767" fmla="*/ 887540 h 3091650"/>
              <a:gd name="connsiteX768" fmla="*/ 5407155 w 9480639"/>
              <a:gd name="connsiteY768" fmla="*/ 880051 h 3091650"/>
              <a:gd name="connsiteX769" fmla="*/ 5219366 w 9480639"/>
              <a:gd name="connsiteY769" fmla="*/ 878451 h 3091650"/>
              <a:gd name="connsiteX770" fmla="*/ 5209943 w 9480639"/>
              <a:gd name="connsiteY770" fmla="*/ 895556 h 3091650"/>
              <a:gd name="connsiteX771" fmla="*/ 5229680 w 9480639"/>
              <a:gd name="connsiteY771" fmla="*/ 928973 h 3091650"/>
              <a:gd name="connsiteX772" fmla="*/ 5231395 w 9480639"/>
              <a:gd name="connsiteY772" fmla="*/ 930593 h 3091650"/>
              <a:gd name="connsiteX773" fmla="*/ 5199312 w 9480639"/>
              <a:gd name="connsiteY773" fmla="*/ 926415 h 3091650"/>
              <a:gd name="connsiteX774" fmla="*/ 5199676 w 9480639"/>
              <a:gd name="connsiteY774" fmla="*/ 927259 h 3091650"/>
              <a:gd name="connsiteX775" fmla="*/ 5427800 w 9480639"/>
              <a:gd name="connsiteY775" fmla="*/ 1044893 h 3091650"/>
              <a:gd name="connsiteX776" fmla="*/ 5527701 w 9480639"/>
              <a:gd name="connsiteY776" fmla="*/ 1073642 h 3091650"/>
              <a:gd name="connsiteX777" fmla="*/ 5533718 w 9480639"/>
              <a:gd name="connsiteY777" fmla="*/ 1064324 h 3091650"/>
              <a:gd name="connsiteX778" fmla="*/ 5539052 w 9480639"/>
              <a:gd name="connsiteY778" fmla="*/ 1065753 h 3091650"/>
              <a:gd name="connsiteX779" fmla="*/ 5739934 w 9480639"/>
              <a:gd name="connsiteY779" fmla="*/ 1105091 h 3091650"/>
              <a:gd name="connsiteX780" fmla="*/ 5827249 w 9480639"/>
              <a:gd name="connsiteY780" fmla="*/ 1109851 h 3091650"/>
              <a:gd name="connsiteX781" fmla="*/ 5802418 w 9480639"/>
              <a:gd name="connsiteY781" fmla="*/ 1095470 h 3091650"/>
              <a:gd name="connsiteX782" fmla="*/ 5732981 w 9480639"/>
              <a:gd name="connsiteY782" fmla="*/ 1089565 h 3091650"/>
              <a:gd name="connsiteX783" fmla="*/ 5299879 w 9480639"/>
              <a:gd name="connsiteY783" fmla="*/ 940308 h 3091650"/>
              <a:gd name="connsiteX784" fmla="*/ 5286259 w 9480639"/>
              <a:gd name="connsiteY784" fmla="*/ 896493 h 3091650"/>
              <a:gd name="connsiteX785" fmla="*/ 5286354 w 9480639"/>
              <a:gd name="connsiteY785" fmla="*/ 896398 h 3091650"/>
              <a:gd name="connsiteX786" fmla="*/ 5191844 w 9480639"/>
              <a:gd name="connsiteY786" fmla="*/ 871077 h 3091650"/>
              <a:gd name="connsiteX787" fmla="*/ 5179138 w 9480639"/>
              <a:gd name="connsiteY787" fmla="*/ 879634 h 3091650"/>
              <a:gd name="connsiteX788" fmla="*/ 5198026 w 9480639"/>
              <a:gd name="connsiteY788" fmla="*/ 923433 h 3091650"/>
              <a:gd name="connsiteX789" fmla="*/ 5217869 w 9480639"/>
              <a:gd name="connsiteY789" fmla="*/ 926021 h 3091650"/>
              <a:gd name="connsiteX790" fmla="*/ 5200818 w 9480639"/>
              <a:gd name="connsiteY790" fmla="*/ 883023 h 3091650"/>
              <a:gd name="connsiteX791" fmla="*/ 5211005 w 9480639"/>
              <a:gd name="connsiteY791" fmla="*/ 876211 h 3091650"/>
              <a:gd name="connsiteX792" fmla="*/ 5793581 w 9480639"/>
              <a:gd name="connsiteY792" fmla="*/ 859557 h 3091650"/>
              <a:gd name="connsiteX793" fmla="*/ 5772319 w 9480639"/>
              <a:gd name="connsiteY793" fmla="*/ 873062 h 3091650"/>
              <a:gd name="connsiteX794" fmla="*/ 5896802 w 9480639"/>
              <a:gd name="connsiteY794" fmla="*/ 914938 h 3091650"/>
              <a:gd name="connsiteX795" fmla="*/ 5939485 w 9480639"/>
              <a:gd name="connsiteY795" fmla="*/ 932267 h 3091650"/>
              <a:gd name="connsiteX796" fmla="*/ 5969296 w 9480639"/>
              <a:gd name="connsiteY796" fmla="*/ 928593 h 3091650"/>
              <a:gd name="connsiteX797" fmla="*/ 5969296 w 9480639"/>
              <a:gd name="connsiteY797" fmla="*/ 928688 h 3091650"/>
              <a:gd name="connsiteX798" fmla="*/ 5973201 w 9480639"/>
              <a:gd name="connsiteY798" fmla="*/ 930212 h 3091650"/>
              <a:gd name="connsiteX799" fmla="*/ 6113433 w 9480639"/>
              <a:gd name="connsiteY799" fmla="*/ 993852 h 3091650"/>
              <a:gd name="connsiteX800" fmla="*/ 6149240 w 9480639"/>
              <a:gd name="connsiteY800" fmla="*/ 1015988 h 3091650"/>
              <a:gd name="connsiteX801" fmla="*/ 6179833 w 9480639"/>
              <a:gd name="connsiteY801" fmla="*/ 1018256 h 3091650"/>
              <a:gd name="connsiteX802" fmla="*/ 6119664 w 9480639"/>
              <a:gd name="connsiteY802" fmla="*/ 982622 h 3091650"/>
              <a:gd name="connsiteX803" fmla="*/ 5935364 w 9480639"/>
              <a:gd name="connsiteY803" fmla="*/ 904935 h 3091650"/>
              <a:gd name="connsiteX804" fmla="*/ 4904252 w 9480639"/>
              <a:gd name="connsiteY804" fmla="*/ 855309 h 3091650"/>
              <a:gd name="connsiteX805" fmla="*/ 4918499 w 9480639"/>
              <a:gd name="connsiteY805" fmla="*/ 886968 h 3091650"/>
              <a:gd name="connsiteX806" fmla="*/ 4947005 w 9480639"/>
              <a:gd name="connsiteY806" fmla="*/ 890687 h 3091650"/>
              <a:gd name="connsiteX807" fmla="*/ 4925166 w 9480639"/>
              <a:gd name="connsiteY807" fmla="*/ 859061 h 3091650"/>
              <a:gd name="connsiteX808" fmla="*/ 4925261 w 9480639"/>
              <a:gd name="connsiteY808" fmla="*/ 859061 h 3091650"/>
              <a:gd name="connsiteX809" fmla="*/ 5336716 w 9480639"/>
              <a:gd name="connsiteY809" fmla="*/ 849732 h 3091650"/>
              <a:gd name="connsiteX810" fmla="*/ 5223631 w 9480639"/>
              <a:gd name="connsiteY810" fmla="*/ 870707 h 3091650"/>
              <a:gd name="connsiteX811" fmla="*/ 5221486 w 9480639"/>
              <a:gd name="connsiteY811" fmla="*/ 874602 h 3091650"/>
              <a:gd name="connsiteX812" fmla="*/ 5304299 w 9480639"/>
              <a:gd name="connsiteY812" fmla="*/ 896792 h 3091650"/>
              <a:gd name="connsiteX813" fmla="*/ 5323692 w 9480639"/>
              <a:gd name="connsiteY813" fmla="*/ 882682 h 3091650"/>
              <a:gd name="connsiteX814" fmla="*/ 5396475 w 9480639"/>
              <a:gd name="connsiteY814" fmla="*/ 874788 h 3091650"/>
              <a:gd name="connsiteX815" fmla="*/ 5499619 w 9480639"/>
              <a:gd name="connsiteY815" fmla="*/ 882682 h 3091650"/>
              <a:gd name="connsiteX816" fmla="*/ 5732314 w 9480639"/>
              <a:gd name="connsiteY816" fmla="*/ 937832 h 3091650"/>
              <a:gd name="connsiteX817" fmla="*/ 5898526 w 9480639"/>
              <a:gd name="connsiteY817" fmla="*/ 1018318 h 3091650"/>
              <a:gd name="connsiteX818" fmla="*/ 5902907 w 9480639"/>
              <a:gd name="connsiteY818" fmla="*/ 1080897 h 3091650"/>
              <a:gd name="connsiteX819" fmla="*/ 5834601 w 9480639"/>
              <a:gd name="connsiteY819" fmla="*/ 1092446 h 3091650"/>
              <a:gd name="connsiteX820" fmla="*/ 5807639 w 9480639"/>
              <a:gd name="connsiteY820" fmla="*/ 1090903 h 3091650"/>
              <a:gd name="connsiteX821" fmla="*/ 5811086 w 9480639"/>
              <a:gd name="connsiteY821" fmla="*/ 1092899 h 3091650"/>
              <a:gd name="connsiteX822" fmla="*/ 5841788 w 9480639"/>
              <a:gd name="connsiteY822" fmla="*/ 1110644 h 3091650"/>
              <a:gd name="connsiteX823" fmla="*/ 5867947 w 9480639"/>
              <a:gd name="connsiteY823" fmla="*/ 1112070 h 3091650"/>
              <a:gd name="connsiteX824" fmla="*/ 5942340 w 9480639"/>
              <a:gd name="connsiteY824" fmla="*/ 1021938 h 3091650"/>
              <a:gd name="connsiteX825" fmla="*/ 5809753 w 9480639"/>
              <a:gd name="connsiteY825" fmla="*/ 950405 h 3091650"/>
              <a:gd name="connsiteX826" fmla="*/ 5805752 w 9480639"/>
              <a:gd name="connsiteY826" fmla="*/ 948786 h 3091650"/>
              <a:gd name="connsiteX827" fmla="*/ 5808514 w 9480639"/>
              <a:gd name="connsiteY827" fmla="*/ 948405 h 3091650"/>
              <a:gd name="connsiteX828" fmla="*/ 5828888 w 9480639"/>
              <a:gd name="connsiteY828" fmla="*/ 945895 h 3091650"/>
              <a:gd name="connsiteX829" fmla="*/ 5772986 w 9480639"/>
              <a:gd name="connsiteY829" fmla="*/ 923544 h 3091650"/>
              <a:gd name="connsiteX830" fmla="*/ 5676593 w 9480639"/>
              <a:gd name="connsiteY830" fmla="*/ 894207 h 3091650"/>
              <a:gd name="connsiteX831" fmla="*/ 5569294 w 9480639"/>
              <a:gd name="connsiteY831" fmla="*/ 868466 h 3091650"/>
              <a:gd name="connsiteX832" fmla="*/ 5491055 w 9480639"/>
              <a:gd name="connsiteY832" fmla="*/ 854901 h 3091650"/>
              <a:gd name="connsiteX833" fmla="*/ 5500095 w 9480639"/>
              <a:gd name="connsiteY833" fmla="*/ 864965 h 3091650"/>
              <a:gd name="connsiteX834" fmla="*/ 5495333 w 9480639"/>
              <a:gd name="connsiteY834" fmla="*/ 864203 h 3091650"/>
              <a:gd name="connsiteX835" fmla="*/ 5463900 w 9480639"/>
              <a:gd name="connsiteY835" fmla="*/ 859441 h 3091650"/>
              <a:gd name="connsiteX836" fmla="*/ 5336716 w 9480639"/>
              <a:gd name="connsiteY836" fmla="*/ 849732 h 3091650"/>
              <a:gd name="connsiteX837" fmla="*/ 4847812 w 9480639"/>
              <a:gd name="connsiteY837" fmla="*/ 845228 h 3091650"/>
              <a:gd name="connsiteX838" fmla="*/ 4862777 w 9480639"/>
              <a:gd name="connsiteY838" fmla="*/ 881158 h 3091650"/>
              <a:gd name="connsiteX839" fmla="*/ 5196247 w 9480639"/>
              <a:gd name="connsiteY839" fmla="*/ 1069467 h 3091650"/>
              <a:gd name="connsiteX840" fmla="*/ 5201105 w 9480639"/>
              <a:gd name="connsiteY840" fmla="*/ 1071372 h 3091650"/>
              <a:gd name="connsiteX841" fmla="*/ 5097810 w 9480639"/>
              <a:gd name="connsiteY841" fmla="*/ 1095499 h 3091650"/>
              <a:gd name="connsiteX842" fmla="*/ 5142521 w 9480639"/>
              <a:gd name="connsiteY842" fmla="*/ 1114396 h 3091650"/>
              <a:gd name="connsiteX843" fmla="*/ 5270341 w 9480639"/>
              <a:gd name="connsiteY843" fmla="*/ 1155115 h 3091650"/>
              <a:gd name="connsiteX844" fmla="*/ 5367516 w 9480639"/>
              <a:gd name="connsiteY844" fmla="*/ 1099434 h 3091650"/>
              <a:gd name="connsiteX845" fmla="*/ 5277694 w 9480639"/>
              <a:gd name="connsiteY845" fmla="*/ 1070638 h 3091650"/>
              <a:gd name="connsiteX846" fmla="*/ 5021367 w 9480639"/>
              <a:gd name="connsiteY846" fmla="*/ 951094 h 3091650"/>
              <a:gd name="connsiteX847" fmla="*/ 4950197 w 9480639"/>
              <a:gd name="connsiteY847" fmla="*/ 893969 h 3091650"/>
              <a:gd name="connsiteX848" fmla="*/ 4911069 w 9480639"/>
              <a:gd name="connsiteY848" fmla="*/ 888873 h 3091650"/>
              <a:gd name="connsiteX849" fmla="*/ 4909545 w 9480639"/>
              <a:gd name="connsiteY849" fmla="*/ 887159 h 3091650"/>
              <a:gd name="connsiteX850" fmla="*/ 4893748 w 9480639"/>
              <a:gd name="connsiteY850" fmla="*/ 853433 h 3091650"/>
              <a:gd name="connsiteX851" fmla="*/ 5324013 w 9480639"/>
              <a:gd name="connsiteY851" fmla="*/ 838939 h 3091650"/>
              <a:gd name="connsiteX852" fmla="*/ 5224822 w 9480639"/>
              <a:gd name="connsiteY852" fmla="*/ 848868 h 3091650"/>
              <a:gd name="connsiteX853" fmla="*/ 5196537 w 9480639"/>
              <a:gd name="connsiteY853" fmla="*/ 867917 h 3091650"/>
              <a:gd name="connsiteX854" fmla="*/ 5215721 w 9480639"/>
              <a:gd name="connsiteY854" fmla="*/ 873058 h 3091650"/>
              <a:gd name="connsiteX855" fmla="*/ 5241337 w 9480639"/>
              <a:gd name="connsiteY855" fmla="*/ 855929 h 3091650"/>
              <a:gd name="connsiteX856" fmla="*/ 5460471 w 9480639"/>
              <a:gd name="connsiteY856" fmla="*/ 856488 h 3091650"/>
              <a:gd name="connsiteX857" fmla="*/ 5487998 w 9480639"/>
              <a:gd name="connsiteY857" fmla="*/ 860584 h 3091650"/>
              <a:gd name="connsiteX858" fmla="*/ 5481428 w 9480639"/>
              <a:gd name="connsiteY858" fmla="*/ 853232 h 3091650"/>
              <a:gd name="connsiteX859" fmla="*/ 5462852 w 9480639"/>
              <a:gd name="connsiteY859" fmla="*/ 850011 h 3091650"/>
              <a:gd name="connsiteX860" fmla="*/ 5324013 w 9480639"/>
              <a:gd name="connsiteY860" fmla="*/ 838939 h 3091650"/>
              <a:gd name="connsiteX861" fmla="*/ 4472358 w 9480639"/>
              <a:gd name="connsiteY861" fmla="*/ 833339 h 3091650"/>
              <a:gd name="connsiteX862" fmla="*/ 4538008 w 9480639"/>
              <a:gd name="connsiteY862" fmla="*/ 898721 h 3091650"/>
              <a:gd name="connsiteX863" fmla="*/ 4644822 w 9480639"/>
              <a:gd name="connsiteY863" fmla="*/ 971634 h 3091650"/>
              <a:gd name="connsiteX864" fmla="*/ 4743626 w 9480639"/>
              <a:gd name="connsiteY864" fmla="*/ 1023879 h 3091650"/>
              <a:gd name="connsiteX865" fmla="*/ 4865278 w 9480639"/>
              <a:gd name="connsiteY865" fmla="*/ 1016813 h 3091650"/>
              <a:gd name="connsiteX866" fmla="*/ 4824935 w 9480639"/>
              <a:gd name="connsiteY866" fmla="*/ 997566 h 3091650"/>
              <a:gd name="connsiteX867" fmla="*/ 4627509 w 9480639"/>
              <a:gd name="connsiteY867" fmla="*/ 853536 h 3091650"/>
              <a:gd name="connsiteX868" fmla="*/ 4627414 w 9480639"/>
              <a:gd name="connsiteY868" fmla="*/ 853536 h 3091650"/>
              <a:gd name="connsiteX869" fmla="*/ 5465708 w 9480639"/>
              <a:gd name="connsiteY869" fmla="*/ 826682 h 3091650"/>
              <a:gd name="connsiteX870" fmla="*/ 5487670 w 9480639"/>
              <a:gd name="connsiteY870" fmla="*/ 851132 h 3091650"/>
              <a:gd name="connsiteX871" fmla="*/ 5619158 w 9480639"/>
              <a:gd name="connsiteY871" fmla="*/ 876038 h 3091650"/>
              <a:gd name="connsiteX872" fmla="*/ 5778701 w 9480639"/>
              <a:gd name="connsiteY872" fmla="*/ 921639 h 3091650"/>
              <a:gd name="connsiteX873" fmla="*/ 5836923 w 9480639"/>
              <a:gd name="connsiteY873" fmla="*/ 944905 h 3091650"/>
              <a:gd name="connsiteX874" fmla="*/ 5876861 w 9480639"/>
              <a:gd name="connsiteY874" fmla="*/ 939983 h 3091650"/>
              <a:gd name="connsiteX875" fmla="*/ 5796120 w 9480639"/>
              <a:gd name="connsiteY875" fmla="*/ 907889 h 3091650"/>
              <a:gd name="connsiteX876" fmla="*/ 5609890 w 9480639"/>
              <a:gd name="connsiteY876" fmla="*/ 854366 h 3091650"/>
              <a:gd name="connsiteX877" fmla="*/ 4410541 w 9480639"/>
              <a:gd name="connsiteY877" fmla="*/ 825286 h 3091650"/>
              <a:gd name="connsiteX878" fmla="*/ 4493247 w 9480639"/>
              <a:gd name="connsiteY878" fmla="*/ 906481 h 3091650"/>
              <a:gd name="connsiteX879" fmla="*/ 4592121 w 9480639"/>
              <a:gd name="connsiteY879" fmla="*/ 973098 h 3091650"/>
              <a:gd name="connsiteX880" fmla="*/ 4692066 w 9480639"/>
              <a:gd name="connsiteY880" fmla="*/ 1026873 h 3091650"/>
              <a:gd name="connsiteX881" fmla="*/ 4734820 w 9480639"/>
              <a:gd name="connsiteY881" fmla="*/ 1024390 h 3091650"/>
              <a:gd name="connsiteX882" fmla="*/ 4636570 w 9480639"/>
              <a:gd name="connsiteY882" fmla="*/ 972563 h 3091650"/>
              <a:gd name="connsiteX883" fmla="*/ 4527746 w 9480639"/>
              <a:gd name="connsiteY883" fmla="*/ 898361 h 3091650"/>
              <a:gd name="connsiteX884" fmla="*/ 4461072 w 9480639"/>
              <a:gd name="connsiteY884" fmla="*/ 831869 h 3091650"/>
              <a:gd name="connsiteX885" fmla="*/ 4979506 w 9480639"/>
              <a:gd name="connsiteY885" fmla="*/ 814189 h 3091650"/>
              <a:gd name="connsiteX886" fmla="*/ 4970161 w 9480639"/>
              <a:gd name="connsiteY886" fmla="*/ 819440 h 3091650"/>
              <a:gd name="connsiteX887" fmla="*/ 4964141 w 9480639"/>
              <a:gd name="connsiteY887" fmla="*/ 862487 h 3091650"/>
              <a:gd name="connsiteX888" fmla="*/ 4986376 w 9480639"/>
              <a:gd name="connsiteY888" fmla="*/ 895823 h 3091650"/>
              <a:gd name="connsiteX889" fmla="*/ 5072788 w 9480639"/>
              <a:gd name="connsiteY889" fmla="*/ 907095 h 3091650"/>
              <a:gd name="connsiteX890" fmla="*/ 5051562 w 9480639"/>
              <a:gd name="connsiteY890" fmla="*/ 875348 h 3091650"/>
              <a:gd name="connsiteX891" fmla="*/ 5051657 w 9480639"/>
              <a:gd name="connsiteY891" fmla="*/ 875348 h 3091650"/>
              <a:gd name="connsiteX892" fmla="*/ 5062230 w 9480639"/>
              <a:gd name="connsiteY892" fmla="*/ 877348 h 3091650"/>
              <a:gd name="connsiteX893" fmla="*/ 5083110 w 9480639"/>
              <a:gd name="connsiteY893" fmla="*/ 908442 h 3091650"/>
              <a:gd name="connsiteX894" fmla="*/ 5182110 w 9480639"/>
              <a:gd name="connsiteY894" fmla="*/ 921356 h 3091650"/>
              <a:gd name="connsiteX895" fmla="*/ 5162756 w 9480639"/>
              <a:gd name="connsiteY895" fmla="*/ 875848 h 3091650"/>
              <a:gd name="connsiteX896" fmla="*/ 5176204 w 9480639"/>
              <a:gd name="connsiteY896" fmla="*/ 866887 h 3091650"/>
              <a:gd name="connsiteX897" fmla="*/ 4292966 w 9480639"/>
              <a:gd name="connsiteY897" fmla="*/ 809971 h 3091650"/>
              <a:gd name="connsiteX898" fmla="*/ 4389289 w 9480639"/>
              <a:gd name="connsiteY898" fmla="*/ 906018 h 3091650"/>
              <a:gd name="connsiteX899" fmla="*/ 4558643 w 9480639"/>
              <a:gd name="connsiteY899" fmla="*/ 1013079 h 3091650"/>
              <a:gd name="connsiteX900" fmla="*/ 4566358 w 9480639"/>
              <a:gd name="connsiteY900" fmla="*/ 1017270 h 3091650"/>
              <a:gd name="connsiteX901" fmla="*/ 4463352 w 9480639"/>
              <a:gd name="connsiteY901" fmla="*/ 1020987 h 3091650"/>
              <a:gd name="connsiteX902" fmla="*/ 4473990 w 9480639"/>
              <a:gd name="connsiteY902" fmla="*/ 1027403 h 3091650"/>
              <a:gd name="connsiteX903" fmla="*/ 4496534 w 9480639"/>
              <a:gd name="connsiteY903" fmla="*/ 1038230 h 3091650"/>
              <a:gd name="connsiteX904" fmla="*/ 4673899 w 9480639"/>
              <a:gd name="connsiteY904" fmla="*/ 1027928 h 3091650"/>
              <a:gd name="connsiteX905" fmla="*/ 4569299 w 9480639"/>
              <a:gd name="connsiteY905" fmla="*/ 971167 h 3091650"/>
              <a:gd name="connsiteX906" fmla="*/ 4470490 w 9480639"/>
              <a:gd name="connsiteY906" fmla="*/ 904005 h 3091650"/>
              <a:gd name="connsiteX907" fmla="*/ 4388161 w 9480639"/>
              <a:gd name="connsiteY907" fmla="*/ 822371 h 3091650"/>
              <a:gd name="connsiteX908" fmla="*/ 5874788 w 9480639"/>
              <a:gd name="connsiteY908" fmla="*/ 807975 h 3091650"/>
              <a:gd name="connsiteX909" fmla="*/ 5795959 w 9480639"/>
              <a:gd name="connsiteY909" fmla="*/ 858047 h 3091650"/>
              <a:gd name="connsiteX910" fmla="*/ 5941614 w 9480639"/>
              <a:gd name="connsiteY910" fmla="*/ 904816 h 3091650"/>
              <a:gd name="connsiteX911" fmla="*/ 6127163 w 9480639"/>
              <a:gd name="connsiteY911" fmla="*/ 983134 h 3091650"/>
              <a:gd name="connsiteX912" fmla="*/ 6187470 w 9480639"/>
              <a:gd name="connsiteY912" fmla="*/ 1018823 h 3091650"/>
              <a:gd name="connsiteX913" fmla="*/ 6309148 w 9480639"/>
              <a:gd name="connsiteY913" fmla="*/ 1027843 h 3091650"/>
              <a:gd name="connsiteX914" fmla="*/ 6309244 w 9480639"/>
              <a:gd name="connsiteY914" fmla="*/ 1027938 h 3091650"/>
              <a:gd name="connsiteX915" fmla="*/ 6312006 w 9480639"/>
              <a:gd name="connsiteY915" fmla="*/ 1029558 h 3091650"/>
              <a:gd name="connsiteX916" fmla="*/ 6391158 w 9480639"/>
              <a:gd name="connsiteY916" fmla="*/ 1080612 h 3091650"/>
              <a:gd name="connsiteX917" fmla="*/ 6425163 w 9480639"/>
              <a:gd name="connsiteY917" fmla="*/ 1107567 h 3091650"/>
              <a:gd name="connsiteX918" fmla="*/ 6426972 w 9480639"/>
              <a:gd name="connsiteY918" fmla="*/ 1109187 h 3091650"/>
              <a:gd name="connsiteX919" fmla="*/ 6287737 w 9480639"/>
              <a:gd name="connsiteY919" fmla="*/ 1087269 h 3091650"/>
              <a:gd name="connsiteX920" fmla="*/ 6324973 w 9480639"/>
              <a:gd name="connsiteY920" fmla="*/ 1123424 h 3091650"/>
              <a:gd name="connsiteX921" fmla="*/ 6311117 w 9480639"/>
              <a:gd name="connsiteY921" fmla="*/ 1215167 h 3091650"/>
              <a:gd name="connsiteX922" fmla="*/ 6295375 w 9480639"/>
              <a:gd name="connsiteY922" fmla="*/ 1220819 h 3091650"/>
              <a:gd name="connsiteX923" fmla="*/ 6640410 w 9480639"/>
              <a:gd name="connsiteY923" fmla="*/ 1342545 h 3091650"/>
              <a:gd name="connsiteX924" fmla="*/ 6661358 w 9480639"/>
              <a:gd name="connsiteY924" fmla="*/ 1333264 h 3091650"/>
              <a:gd name="connsiteX925" fmla="*/ 6557751 w 9480639"/>
              <a:gd name="connsiteY925" fmla="*/ 1102328 h 3091650"/>
              <a:gd name="connsiteX926" fmla="*/ 6085895 w 9480639"/>
              <a:gd name="connsiteY926" fmla="*/ 875324 h 3091650"/>
              <a:gd name="connsiteX927" fmla="*/ 5889125 w 9480639"/>
              <a:gd name="connsiteY927" fmla="*/ 798869 h 3091650"/>
              <a:gd name="connsiteX928" fmla="*/ 5876889 w 9480639"/>
              <a:gd name="connsiteY928" fmla="*/ 806641 h 3091650"/>
              <a:gd name="connsiteX929" fmla="*/ 6087954 w 9480639"/>
              <a:gd name="connsiteY929" fmla="*/ 873812 h 3091650"/>
              <a:gd name="connsiteX930" fmla="*/ 6565942 w 9480639"/>
              <a:gd name="connsiteY930" fmla="*/ 1103376 h 3091650"/>
              <a:gd name="connsiteX931" fmla="*/ 6670500 w 9480639"/>
              <a:gd name="connsiteY931" fmla="*/ 1337499 h 3091650"/>
              <a:gd name="connsiteX932" fmla="*/ 6653873 w 9480639"/>
              <a:gd name="connsiteY932" fmla="*/ 1347294 h 3091650"/>
              <a:gd name="connsiteX933" fmla="*/ 6798455 w 9480639"/>
              <a:gd name="connsiteY933" fmla="*/ 1398302 h 3091650"/>
              <a:gd name="connsiteX934" fmla="*/ 6838443 w 9480639"/>
              <a:gd name="connsiteY934" fmla="*/ 1354105 h 3091650"/>
              <a:gd name="connsiteX935" fmla="*/ 6843492 w 9480639"/>
              <a:gd name="connsiteY935" fmla="*/ 1298992 h 3091650"/>
              <a:gd name="connsiteX936" fmla="*/ 6747012 w 9480639"/>
              <a:gd name="connsiteY936" fmla="*/ 1274255 h 3091650"/>
              <a:gd name="connsiteX937" fmla="*/ 6746440 w 9480639"/>
              <a:gd name="connsiteY937" fmla="*/ 1271493 h 3091650"/>
              <a:gd name="connsiteX938" fmla="*/ 6602327 w 9480639"/>
              <a:gd name="connsiteY938" fmla="*/ 1108044 h 3091650"/>
              <a:gd name="connsiteX939" fmla="*/ 6156022 w 9480639"/>
              <a:gd name="connsiteY939" fmla="*/ 888303 h 3091650"/>
              <a:gd name="connsiteX940" fmla="*/ 4916465 w 9480639"/>
              <a:gd name="connsiteY940" fmla="*/ 797299 h 3091650"/>
              <a:gd name="connsiteX941" fmla="*/ 4892263 w 9480639"/>
              <a:gd name="connsiteY941" fmla="*/ 828665 h 3091650"/>
              <a:gd name="connsiteX942" fmla="*/ 4901556 w 9480639"/>
              <a:gd name="connsiteY942" fmla="*/ 849318 h 3091650"/>
              <a:gd name="connsiteX943" fmla="*/ 4943782 w 9480639"/>
              <a:gd name="connsiteY943" fmla="*/ 856871 h 3091650"/>
              <a:gd name="connsiteX944" fmla="*/ 4959145 w 9480639"/>
              <a:gd name="connsiteY944" fmla="*/ 808734 h 3091650"/>
              <a:gd name="connsiteX945" fmla="*/ 4170552 w 9480639"/>
              <a:gd name="connsiteY945" fmla="*/ 794026 h 3091650"/>
              <a:gd name="connsiteX946" fmla="*/ 4213707 w 9480639"/>
              <a:gd name="connsiteY946" fmla="*/ 846910 h 3091650"/>
              <a:gd name="connsiteX947" fmla="*/ 4321833 w 9480639"/>
              <a:gd name="connsiteY947" fmla="*/ 935623 h 3091650"/>
              <a:gd name="connsiteX948" fmla="*/ 4449012 w 9480639"/>
              <a:gd name="connsiteY948" fmla="*/ 1012336 h 3091650"/>
              <a:gd name="connsiteX949" fmla="*/ 4531497 w 9480639"/>
              <a:gd name="connsiteY949" fmla="*/ 1009460 h 3091650"/>
              <a:gd name="connsiteX950" fmla="*/ 4364715 w 9480639"/>
              <a:gd name="connsiteY950" fmla="*/ 902601 h 3091650"/>
              <a:gd name="connsiteX951" fmla="*/ 4269920 w 9480639"/>
              <a:gd name="connsiteY951" fmla="*/ 806969 h 3091650"/>
              <a:gd name="connsiteX952" fmla="*/ 4864331 w 9480639"/>
              <a:gd name="connsiteY952" fmla="*/ 783332 h 3091650"/>
              <a:gd name="connsiteX953" fmla="*/ 4834965 w 9480639"/>
              <a:gd name="connsiteY953" fmla="*/ 814383 h 3091650"/>
              <a:gd name="connsiteX954" fmla="*/ 4845327 w 9480639"/>
              <a:gd name="connsiteY954" fmla="*/ 839261 h 3091650"/>
              <a:gd name="connsiteX955" fmla="*/ 4890931 w 9480639"/>
              <a:gd name="connsiteY955" fmla="*/ 847418 h 3091650"/>
              <a:gd name="connsiteX956" fmla="*/ 4881566 w 9480639"/>
              <a:gd name="connsiteY956" fmla="*/ 827424 h 3091650"/>
              <a:gd name="connsiteX957" fmla="*/ 4906200 w 9480639"/>
              <a:gd name="connsiteY957" fmla="*/ 794549 h 3091650"/>
              <a:gd name="connsiteX958" fmla="*/ 4444608 w 9480639"/>
              <a:gd name="connsiteY958" fmla="*/ 773213 h 3091650"/>
              <a:gd name="connsiteX959" fmla="*/ 4467437 w 9480639"/>
              <a:gd name="connsiteY959" fmla="*/ 826577 h 3091650"/>
              <a:gd name="connsiteX960" fmla="*/ 4643892 w 9480639"/>
              <a:gd name="connsiteY960" fmla="*/ 849631 h 3091650"/>
              <a:gd name="connsiteX961" fmla="*/ 4646655 w 9480639"/>
              <a:gd name="connsiteY961" fmla="*/ 852965 h 3091650"/>
              <a:gd name="connsiteX962" fmla="*/ 4839739 w 9480639"/>
              <a:gd name="connsiteY962" fmla="*/ 995215 h 3091650"/>
              <a:gd name="connsiteX963" fmla="*/ 4882779 w 9480639"/>
              <a:gd name="connsiteY963" fmla="*/ 1015796 h 3091650"/>
              <a:gd name="connsiteX964" fmla="*/ 4906591 w 9480639"/>
              <a:gd name="connsiteY964" fmla="*/ 1014413 h 3091650"/>
              <a:gd name="connsiteX965" fmla="*/ 4906687 w 9480639"/>
              <a:gd name="connsiteY965" fmla="*/ 1014413 h 3091650"/>
              <a:gd name="connsiteX966" fmla="*/ 4910687 w 9480639"/>
              <a:gd name="connsiteY966" fmla="*/ 1016413 h 3091650"/>
              <a:gd name="connsiteX967" fmla="*/ 5088520 w 9480639"/>
              <a:gd name="connsiteY967" fmla="*/ 1091573 h 3091650"/>
              <a:gd name="connsiteX968" fmla="*/ 5185389 w 9480639"/>
              <a:gd name="connsiteY968" fmla="*/ 1069086 h 3091650"/>
              <a:gd name="connsiteX969" fmla="*/ 4852204 w 9480639"/>
              <a:gd name="connsiteY969" fmla="*/ 879824 h 3091650"/>
              <a:gd name="connsiteX970" fmla="*/ 4837009 w 9480639"/>
              <a:gd name="connsiteY970" fmla="*/ 843299 h 3091650"/>
              <a:gd name="connsiteX971" fmla="*/ 4962642 w 9480639"/>
              <a:gd name="connsiteY971" fmla="*/ 772292 h 3091650"/>
              <a:gd name="connsiteX972" fmla="*/ 4924955 w 9480639"/>
              <a:gd name="connsiteY972" fmla="*/ 786296 h 3091650"/>
              <a:gd name="connsiteX973" fmla="*/ 4919295 w 9480639"/>
              <a:gd name="connsiteY973" fmla="*/ 793632 h 3091650"/>
              <a:gd name="connsiteX974" fmla="*/ 4960446 w 9480639"/>
              <a:gd name="connsiteY974" fmla="*/ 804658 h 3091650"/>
              <a:gd name="connsiteX975" fmla="*/ 4960744 w 9480639"/>
              <a:gd name="connsiteY975" fmla="*/ 803722 h 3091650"/>
              <a:gd name="connsiteX976" fmla="*/ 5000636 w 9480639"/>
              <a:gd name="connsiteY976" fmla="*/ 784746 h 3091650"/>
              <a:gd name="connsiteX977" fmla="*/ 5000698 w 9480639"/>
              <a:gd name="connsiteY977" fmla="*/ 784766 h 3091650"/>
              <a:gd name="connsiteX978" fmla="*/ 5000794 w 9480639"/>
              <a:gd name="connsiteY978" fmla="*/ 784670 h 3091650"/>
              <a:gd name="connsiteX979" fmla="*/ 5000636 w 9480639"/>
              <a:gd name="connsiteY979" fmla="*/ 784746 h 3091650"/>
              <a:gd name="connsiteX980" fmla="*/ 5933672 w 9480639"/>
              <a:gd name="connsiteY980" fmla="*/ 770573 h 3091650"/>
              <a:gd name="connsiteX981" fmla="*/ 5893592 w 9480639"/>
              <a:gd name="connsiteY981" fmla="*/ 796032 h 3091650"/>
              <a:gd name="connsiteX982" fmla="*/ 6168345 w 9480639"/>
              <a:gd name="connsiteY982" fmla="*/ 888434 h 3091650"/>
              <a:gd name="connsiteX983" fmla="*/ 6618710 w 9480639"/>
              <a:gd name="connsiteY983" fmla="*/ 1110235 h 3091650"/>
              <a:gd name="connsiteX984" fmla="*/ 6765967 w 9480639"/>
              <a:gd name="connsiteY984" fmla="*/ 1273874 h 3091650"/>
              <a:gd name="connsiteX985" fmla="*/ 6841069 w 9480639"/>
              <a:gd name="connsiteY985" fmla="*/ 1293132 h 3091650"/>
              <a:gd name="connsiteX986" fmla="*/ 6811345 w 9480639"/>
              <a:gd name="connsiteY986" fmla="*/ 1234136 h 3091650"/>
              <a:gd name="connsiteX987" fmla="*/ 6741488 w 9480639"/>
              <a:gd name="connsiteY987" fmla="*/ 1163574 h 3091650"/>
              <a:gd name="connsiteX988" fmla="*/ 6737701 w 9480639"/>
              <a:gd name="connsiteY988" fmla="*/ 1160450 h 3091650"/>
              <a:gd name="connsiteX989" fmla="*/ 6824640 w 9480639"/>
              <a:gd name="connsiteY989" fmla="*/ 1174589 h 3091650"/>
              <a:gd name="connsiteX990" fmla="*/ 6768729 w 9480639"/>
              <a:gd name="connsiteY990" fmla="*/ 1129856 h 3091650"/>
              <a:gd name="connsiteX991" fmla="*/ 6608650 w 9480639"/>
              <a:gd name="connsiteY991" fmla="*/ 1035196 h 3091650"/>
              <a:gd name="connsiteX992" fmla="*/ 6417828 w 9480639"/>
              <a:gd name="connsiteY992" fmla="*/ 945005 h 3091650"/>
              <a:gd name="connsiteX993" fmla="*/ 6404452 w 9480639"/>
              <a:gd name="connsiteY993" fmla="*/ 939287 h 3091650"/>
              <a:gd name="connsiteX994" fmla="*/ 6185683 w 9480639"/>
              <a:gd name="connsiteY994" fmla="*/ 853565 h 3091650"/>
              <a:gd name="connsiteX995" fmla="*/ 6181023 w 9480639"/>
              <a:gd name="connsiteY995" fmla="*/ 851978 h 3091650"/>
              <a:gd name="connsiteX996" fmla="*/ 4996978 w 9480639"/>
              <a:gd name="connsiteY996" fmla="*/ 764093 h 3091650"/>
              <a:gd name="connsiteX997" fmla="*/ 4975887 w 9480639"/>
              <a:gd name="connsiteY997" fmla="*/ 767370 h 3091650"/>
              <a:gd name="connsiteX998" fmla="*/ 4970621 w 9480639"/>
              <a:gd name="connsiteY998" fmla="*/ 769327 h 3091650"/>
              <a:gd name="connsiteX999" fmla="*/ 5027940 w 9480639"/>
              <a:gd name="connsiteY999" fmla="*/ 788099 h 3091650"/>
              <a:gd name="connsiteX1000" fmla="*/ 5023558 w 9480639"/>
              <a:gd name="connsiteY1000" fmla="*/ 789433 h 3091650"/>
              <a:gd name="connsiteX1001" fmla="*/ 4984836 w 9480639"/>
              <a:gd name="connsiteY1001" fmla="*/ 811193 h 3091650"/>
              <a:gd name="connsiteX1002" fmla="*/ 5180932 w 9480639"/>
              <a:gd name="connsiteY1002" fmla="*/ 863736 h 3091650"/>
              <a:gd name="connsiteX1003" fmla="*/ 5210535 w 9480639"/>
              <a:gd name="connsiteY1003" fmla="*/ 844010 h 3091650"/>
              <a:gd name="connsiteX1004" fmla="*/ 5457613 w 9480639"/>
              <a:gd name="connsiteY1004" fmla="*/ 845439 h 3091650"/>
              <a:gd name="connsiteX1005" fmla="*/ 5477898 w 9480639"/>
              <a:gd name="connsiteY1005" fmla="*/ 849281 h 3091650"/>
              <a:gd name="connsiteX1006" fmla="*/ 5456046 w 9480639"/>
              <a:gd name="connsiteY1006" fmla="*/ 824827 h 3091650"/>
              <a:gd name="connsiteX1007" fmla="*/ 5416561 w 9480639"/>
              <a:gd name="connsiteY1007" fmla="*/ 817246 h 3091650"/>
              <a:gd name="connsiteX1008" fmla="*/ 5297975 w 9480639"/>
              <a:gd name="connsiteY1008" fmla="*/ 805018 h 3091650"/>
              <a:gd name="connsiteX1009" fmla="*/ 5258633 w 9480639"/>
              <a:gd name="connsiteY1009" fmla="*/ 804622 h 3091650"/>
              <a:gd name="connsiteX1010" fmla="*/ 5306642 w 9480639"/>
              <a:gd name="connsiteY1010" fmla="*/ 828866 h 3091650"/>
              <a:gd name="connsiteX1011" fmla="*/ 5302927 w 9480639"/>
              <a:gd name="connsiteY1011" fmla="*/ 828866 h 3091650"/>
              <a:gd name="connsiteX1012" fmla="*/ 5203296 w 9480639"/>
              <a:gd name="connsiteY1012" fmla="*/ 836390 h 3091650"/>
              <a:gd name="connsiteX1013" fmla="*/ 5200724 w 9480639"/>
              <a:gd name="connsiteY1013" fmla="*/ 836962 h 3091650"/>
              <a:gd name="connsiteX1014" fmla="*/ 4379515 w 9480639"/>
              <a:gd name="connsiteY1014" fmla="*/ 761587 h 3091650"/>
              <a:gd name="connsiteX1015" fmla="*/ 4405431 w 9480639"/>
              <a:gd name="connsiteY1015" fmla="*/ 818475 h 3091650"/>
              <a:gd name="connsiteX1016" fmla="*/ 4456142 w 9480639"/>
              <a:gd name="connsiteY1016" fmla="*/ 825101 h 3091650"/>
              <a:gd name="connsiteX1017" fmla="*/ 4433419 w 9480639"/>
              <a:gd name="connsiteY1017" fmla="*/ 771214 h 3091650"/>
              <a:gd name="connsiteX1018" fmla="*/ 5234855 w 9480639"/>
              <a:gd name="connsiteY1018" fmla="*/ 757916 h 3091650"/>
              <a:gd name="connsiteX1019" fmla="*/ 5251111 w 9480639"/>
              <a:gd name="connsiteY1019" fmla="*/ 767715 h 3091650"/>
              <a:gd name="connsiteX1020" fmla="*/ 5424891 w 9480639"/>
              <a:gd name="connsiteY1020" fmla="*/ 789964 h 3091650"/>
              <a:gd name="connsiteX1021" fmla="*/ 5415989 w 9480639"/>
              <a:gd name="connsiteY1021" fmla="*/ 780002 h 3091650"/>
              <a:gd name="connsiteX1022" fmla="*/ 5365888 w 9480639"/>
              <a:gd name="connsiteY1022" fmla="*/ 772287 h 3091650"/>
              <a:gd name="connsiteX1023" fmla="*/ 5244769 w 9480639"/>
              <a:gd name="connsiteY1023" fmla="*/ 758404 h 3091650"/>
              <a:gd name="connsiteX1024" fmla="*/ 4913997 w 9480639"/>
              <a:gd name="connsiteY1024" fmla="*/ 756347 h 3091650"/>
              <a:gd name="connsiteX1025" fmla="*/ 4880579 w 9480639"/>
              <a:gd name="connsiteY1025" fmla="*/ 766152 h 3091650"/>
              <a:gd name="connsiteX1026" fmla="*/ 4867672 w 9480639"/>
              <a:gd name="connsiteY1026" fmla="*/ 779800 h 3091650"/>
              <a:gd name="connsiteX1027" fmla="*/ 4908962 w 9480639"/>
              <a:gd name="connsiteY1027" fmla="*/ 790863 h 3091650"/>
              <a:gd name="connsiteX1028" fmla="*/ 4914111 w 9480639"/>
              <a:gd name="connsiteY1028" fmla="*/ 783991 h 3091650"/>
              <a:gd name="connsiteX1029" fmla="*/ 4953317 w 9480639"/>
              <a:gd name="connsiteY1029" fmla="*/ 769235 h 3091650"/>
              <a:gd name="connsiteX1030" fmla="*/ 5158716 w 9480639"/>
              <a:gd name="connsiteY1030" fmla="*/ 754166 h 3091650"/>
              <a:gd name="connsiteX1031" fmla="*/ 5252262 w 9480639"/>
              <a:gd name="connsiteY1031" fmla="*/ 801405 h 3091650"/>
              <a:gd name="connsiteX1032" fmla="*/ 5292462 w 9480639"/>
              <a:gd name="connsiteY1032" fmla="*/ 801816 h 3091650"/>
              <a:gd name="connsiteX1033" fmla="*/ 5413322 w 9480639"/>
              <a:gd name="connsiteY1033" fmla="*/ 814293 h 3091650"/>
              <a:gd name="connsiteX1034" fmla="*/ 5413227 w 9480639"/>
              <a:gd name="connsiteY1034" fmla="*/ 814483 h 3091650"/>
              <a:gd name="connsiteX1035" fmla="*/ 5453757 w 9480639"/>
              <a:gd name="connsiteY1035" fmla="*/ 822266 h 3091650"/>
              <a:gd name="connsiteX1036" fmla="*/ 5427476 w 9480639"/>
              <a:gd name="connsiteY1036" fmla="*/ 792856 h 3091650"/>
              <a:gd name="connsiteX1037" fmla="*/ 5252064 w 9480639"/>
              <a:gd name="connsiteY1037" fmla="*/ 770382 h 3091650"/>
              <a:gd name="connsiteX1038" fmla="*/ 5247968 w 9480639"/>
              <a:gd name="connsiteY1038" fmla="*/ 770096 h 3091650"/>
              <a:gd name="connsiteX1039" fmla="*/ 5245396 w 9480639"/>
              <a:gd name="connsiteY1039" fmla="*/ 768572 h 3091650"/>
              <a:gd name="connsiteX1040" fmla="*/ 5227110 w 9480639"/>
              <a:gd name="connsiteY1040" fmla="*/ 757534 h 3091650"/>
              <a:gd name="connsiteX1041" fmla="*/ 5137955 w 9480639"/>
              <a:gd name="connsiteY1041" fmla="*/ 753143 h 3091650"/>
              <a:gd name="connsiteX1042" fmla="*/ 5047607 w 9480639"/>
              <a:gd name="connsiteY1042" fmla="*/ 756225 h 3091650"/>
              <a:gd name="connsiteX1043" fmla="*/ 5002162 w 9480639"/>
              <a:gd name="connsiteY1043" fmla="*/ 763287 h 3091650"/>
              <a:gd name="connsiteX1044" fmla="*/ 5196914 w 9480639"/>
              <a:gd name="connsiteY1044" fmla="*/ 832866 h 3091650"/>
              <a:gd name="connsiteX1045" fmla="*/ 5292640 w 9480639"/>
              <a:gd name="connsiteY1045" fmla="*/ 825627 h 3091650"/>
              <a:gd name="connsiteX1046" fmla="*/ 5292545 w 9480639"/>
              <a:gd name="connsiteY1046" fmla="*/ 825627 h 3091650"/>
              <a:gd name="connsiteX1047" fmla="*/ 5250824 w 9480639"/>
              <a:gd name="connsiteY1047" fmla="*/ 804544 h 3091650"/>
              <a:gd name="connsiteX1048" fmla="*/ 5197390 w 9480639"/>
              <a:gd name="connsiteY1048" fmla="*/ 804006 h 3091650"/>
              <a:gd name="connsiteX1049" fmla="*/ 5189961 w 9480639"/>
              <a:gd name="connsiteY1049" fmla="*/ 800768 h 3091650"/>
              <a:gd name="connsiteX1050" fmla="*/ 5244454 w 9480639"/>
              <a:gd name="connsiteY1050" fmla="*/ 801325 h 3091650"/>
              <a:gd name="connsiteX1051" fmla="*/ 5150312 w 9480639"/>
              <a:gd name="connsiteY1051" fmla="*/ 753752 h 3091650"/>
              <a:gd name="connsiteX1052" fmla="*/ 4947683 w 9480639"/>
              <a:gd name="connsiteY1052" fmla="*/ 746462 h 3091650"/>
              <a:gd name="connsiteX1053" fmla="*/ 4922959 w 9480639"/>
              <a:gd name="connsiteY1053" fmla="*/ 753717 h 3091650"/>
              <a:gd name="connsiteX1054" fmla="*/ 4961239 w 9480639"/>
              <a:gd name="connsiteY1054" fmla="*/ 766254 h 3091650"/>
              <a:gd name="connsiteX1055" fmla="*/ 4965707 w 9480639"/>
              <a:gd name="connsiteY1055" fmla="*/ 764572 h 3091650"/>
              <a:gd name="connsiteX1056" fmla="*/ 4988366 w 9480639"/>
              <a:gd name="connsiteY1056" fmla="*/ 761012 h 3091650"/>
              <a:gd name="connsiteX1057" fmla="*/ 4261877 w 9480639"/>
              <a:gd name="connsiteY1057" fmla="*/ 740576 h 3091650"/>
              <a:gd name="connsiteX1058" fmla="*/ 4288012 w 9480639"/>
              <a:gd name="connsiteY1058" fmla="*/ 803134 h 3091650"/>
              <a:gd name="connsiteX1059" fmla="*/ 4382968 w 9480639"/>
              <a:gd name="connsiteY1059" fmla="*/ 815540 h 3091650"/>
              <a:gd name="connsiteX1060" fmla="*/ 4356845 w 9480639"/>
              <a:gd name="connsiteY1060" fmla="*/ 757538 h 3091650"/>
              <a:gd name="connsiteX1061" fmla="*/ 3686242 w 9480639"/>
              <a:gd name="connsiteY1061" fmla="*/ 730940 h 3091650"/>
              <a:gd name="connsiteX1062" fmla="*/ 3732239 w 9480639"/>
              <a:gd name="connsiteY1062" fmla="*/ 803280 h 3091650"/>
              <a:gd name="connsiteX1063" fmla="*/ 3901443 w 9480639"/>
              <a:gd name="connsiteY1063" fmla="*/ 955580 h 3091650"/>
              <a:gd name="connsiteX1064" fmla="*/ 4011835 w 9480639"/>
              <a:gd name="connsiteY1064" fmla="*/ 1027581 h 3091650"/>
              <a:gd name="connsiteX1065" fmla="*/ 4429436 w 9480639"/>
              <a:gd name="connsiteY1065" fmla="*/ 1013019 h 3091650"/>
              <a:gd name="connsiteX1066" fmla="*/ 4301897 w 9480639"/>
              <a:gd name="connsiteY1066" fmla="*/ 936208 h 3091650"/>
              <a:gd name="connsiteX1067" fmla="*/ 4191141 w 9480639"/>
              <a:gd name="connsiteY1067" fmla="*/ 845186 h 3091650"/>
              <a:gd name="connsiteX1068" fmla="*/ 4147284 w 9480639"/>
              <a:gd name="connsiteY1068" fmla="*/ 790995 h 3091650"/>
              <a:gd name="connsiteX1069" fmla="*/ 4142941 w 9480639"/>
              <a:gd name="connsiteY1069" fmla="*/ 719333 h 3091650"/>
              <a:gd name="connsiteX1070" fmla="*/ 4166586 w 9480639"/>
              <a:gd name="connsiteY1070" fmla="*/ 787269 h 3091650"/>
              <a:gd name="connsiteX1071" fmla="*/ 4264945 w 9480639"/>
              <a:gd name="connsiteY1071" fmla="*/ 800120 h 3091650"/>
              <a:gd name="connsiteX1072" fmla="*/ 4238834 w 9480639"/>
              <a:gd name="connsiteY1072" fmla="*/ 736460 h 3091650"/>
              <a:gd name="connsiteX1073" fmla="*/ 5444945 w 9480639"/>
              <a:gd name="connsiteY1073" fmla="*/ 697040 h 3091650"/>
              <a:gd name="connsiteX1074" fmla="*/ 5490855 w 9480639"/>
              <a:gd name="connsiteY1074" fmla="*/ 779336 h 3091650"/>
              <a:gd name="connsiteX1075" fmla="*/ 5723901 w 9480639"/>
              <a:gd name="connsiteY1075" fmla="*/ 834910 h 3091650"/>
              <a:gd name="connsiteX1076" fmla="*/ 5778508 w 9480639"/>
              <a:gd name="connsiteY1076" fmla="*/ 852444 h 3091650"/>
              <a:gd name="connsiteX1077" fmla="*/ 5858016 w 9480639"/>
              <a:gd name="connsiteY1077" fmla="*/ 802625 h 3091650"/>
              <a:gd name="connsiteX1078" fmla="*/ 5775015 w 9480639"/>
              <a:gd name="connsiteY1078" fmla="*/ 776145 h 3091650"/>
              <a:gd name="connsiteX1079" fmla="*/ 5444945 w 9480639"/>
              <a:gd name="connsiteY1079" fmla="*/ 697040 h 3091650"/>
              <a:gd name="connsiteX1080" fmla="*/ 5024702 w 9480639"/>
              <a:gd name="connsiteY1080" fmla="*/ 690277 h 3091650"/>
              <a:gd name="connsiteX1081" fmla="*/ 4824201 w 9480639"/>
              <a:gd name="connsiteY1081" fmla="*/ 699707 h 3091650"/>
              <a:gd name="connsiteX1082" fmla="*/ 4993526 w 9480639"/>
              <a:gd name="connsiteY1082" fmla="*/ 760202 h 3091650"/>
              <a:gd name="connsiteX1083" fmla="*/ 5038614 w 9480639"/>
              <a:gd name="connsiteY1083" fmla="*/ 753119 h 3091650"/>
              <a:gd name="connsiteX1084" fmla="*/ 5130595 w 9480639"/>
              <a:gd name="connsiteY1084" fmla="*/ 749919 h 3091650"/>
              <a:gd name="connsiteX1085" fmla="*/ 5144031 w 9480639"/>
              <a:gd name="connsiteY1085" fmla="*/ 750578 h 3091650"/>
              <a:gd name="connsiteX1086" fmla="*/ 4495472 w 9480639"/>
              <a:gd name="connsiteY1086" fmla="*/ 684509 h 3091650"/>
              <a:gd name="connsiteX1087" fmla="*/ 4460620 w 9480639"/>
              <a:gd name="connsiteY1087" fmla="*/ 706064 h 3091650"/>
              <a:gd name="connsiteX1088" fmla="*/ 4439687 w 9480639"/>
              <a:gd name="connsiteY1088" fmla="*/ 761708 h 3091650"/>
              <a:gd name="connsiteX1089" fmla="*/ 4442003 w 9480639"/>
              <a:gd name="connsiteY1089" fmla="*/ 767122 h 3091650"/>
              <a:gd name="connsiteX1090" fmla="*/ 4834526 w 9480639"/>
              <a:gd name="connsiteY1090" fmla="*/ 837329 h 3091650"/>
              <a:gd name="connsiteX1091" fmla="*/ 4824245 w 9480639"/>
              <a:gd name="connsiteY1091" fmla="*/ 812616 h 3091650"/>
              <a:gd name="connsiteX1092" fmla="*/ 4854095 w 9480639"/>
              <a:gd name="connsiteY1092" fmla="*/ 780589 h 3091650"/>
              <a:gd name="connsiteX1093" fmla="*/ 3282158 w 9480639"/>
              <a:gd name="connsiteY1093" fmla="*/ 678304 h 3091650"/>
              <a:gd name="connsiteX1094" fmla="*/ 3319241 w 9480639"/>
              <a:gd name="connsiteY1094" fmla="*/ 754736 h 3091650"/>
              <a:gd name="connsiteX1095" fmla="*/ 3565989 w 9480639"/>
              <a:gd name="connsiteY1095" fmla="*/ 984197 h 3091650"/>
              <a:gd name="connsiteX1096" fmla="*/ 3653961 w 9480639"/>
              <a:gd name="connsiteY1096" fmla="*/ 1040060 h 3091650"/>
              <a:gd name="connsiteX1097" fmla="*/ 3992074 w 9480639"/>
              <a:gd name="connsiteY1097" fmla="*/ 1028270 h 3091650"/>
              <a:gd name="connsiteX1098" fmla="*/ 3881183 w 9480639"/>
              <a:gd name="connsiteY1098" fmla="*/ 955728 h 3091650"/>
              <a:gd name="connsiteX1099" fmla="*/ 3710805 w 9480639"/>
              <a:gd name="connsiteY1099" fmla="*/ 801574 h 3091650"/>
              <a:gd name="connsiteX1100" fmla="*/ 3664653 w 9480639"/>
              <a:gd name="connsiteY1100" fmla="*/ 728128 h 3091650"/>
              <a:gd name="connsiteX1101" fmla="*/ 4442332 w 9480639"/>
              <a:gd name="connsiteY1101" fmla="*/ 670272 h 3091650"/>
              <a:gd name="connsiteX1102" fmla="*/ 4407845 w 9480639"/>
              <a:gd name="connsiteY1102" fmla="*/ 686419 h 3091650"/>
              <a:gd name="connsiteX1103" fmla="*/ 4380806 w 9480639"/>
              <a:gd name="connsiteY1103" fmla="*/ 756177 h 3091650"/>
              <a:gd name="connsiteX1104" fmla="*/ 4430852 w 9480639"/>
              <a:gd name="connsiteY1104" fmla="*/ 765128 h 3091650"/>
              <a:gd name="connsiteX1105" fmla="*/ 4428388 w 9480639"/>
              <a:gd name="connsiteY1105" fmla="*/ 759284 h 3091650"/>
              <a:gd name="connsiteX1106" fmla="*/ 4450356 w 9480639"/>
              <a:gd name="connsiteY1106" fmla="*/ 702981 h 3091650"/>
              <a:gd name="connsiteX1107" fmla="*/ 4485305 w 9480639"/>
              <a:gd name="connsiteY1107" fmla="*/ 681785 h 3091650"/>
              <a:gd name="connsiteX1108" fmla="*/ 5546943 w 9480639"/>
              <a:gd name="connsiteY1108" fmla="*/ 666443 h 3091650"/>
              <a:gd name="connsiteX1109" fmla="*/ 5554387 w 9480639"/>
              <a:gd name="connsiteY1109" fmla="*/ 705708 h 3091650"/>
              <a:gd name="connsiteX1110" fmla="*/ 5873225 w 9480639"/>
              <a:gd name="connsiteY1110" fmla="*/ 789182 h 3091650"/>
              <a:gd name="connsiteX1111" fmla="*/ 5877289 w 9480639"/>
              <a:gd name="connsiteY1111" fmla="*/ 790549 h 3091650"/>
              <a:gd name="connsiteX1112" fmla="*/ 5918567 w 9480639"/>
              <a:gd name="connsiteY1112" fmla="*/ 764683 h 3091650"/>
              <a:gd name="connsiteX1113" fmla="*/ 5597844 w 9480639"/>
              <a:gd name="connsiteY1113" fmla="*/ 677648 h 3091650"/>
              <a:gd name="connsiteX1114" fmla="*/ 5544347 w 9480639"/>
              <a:gd name="connsiteY1114" fmla="*/ 652753 h 3091650"/>
              <a:gd name="connsiteX1115" fmla="*/ 5545496 w 9480639"/>
              <a:gd name="connsiteY1115" fmla="*/ 658811 h 3091650"/>
              <a:gd name="connsiteX1116" fmla="*/ 5597854 w 9480639"/>
              <a:gd name="connsiteY1116" fmla="*/ 670353 h 3091650"/>
              <a:gd name="connsiteX1117" fmla="*/ 6814735 w 9480639"/>
              <a:gd name="connsiteY1117" fmla="*/ 1135762 h 3091650"/>
              <a:gd name="connsiteX1118" fmla="*/ 6822927 w 9480639"/>
              <a:gd name="connsiteY1118" fmla="*/ 1141381 h 3091650"/>
              <a:gd name="connsiteX1119" fmla="*/ 6791216 w 9480639"/>
              <a:gd name="connsiteY1119" fmla="*/ 1137109 h 3091650"/>
              <a:gd name="connsiteX1120" fmla="*/ 6841626 w 9480639"/>
              <a:gd name="connsiteY1120" fmla="*/ 1177351 h 3091650"/>
              <a:gd name="connsiteX1121" fmla="*/ 7414162 w 9480639"/>
              <a:gd name="connsiteY1121" fmla="*/ 1270459 h 3091650"/>
              <a:gd name="connsiteX1122" fmla="*/ 7308035 w 9480639"/>
              <a:gd name="connsiteY1122" fmla="*/ 1200151 h 3091650"/>
              <a:gd name="connsiteX1123" fmla="*/ 6036720 w 9480639"/>
              <a:gd name="connsiteY1123" fmla="*/ 675849 h 3091650"/>
              <a:gd name="connsiteX1124" fmla="*/ 5982706 w 9480639"/>
              <a:gd name="connsiteY1124" fmla="*/ 660772 h 3091650"/>
              <a:gd name="connsiteX1125" fmla="*/ 5886714 w 9480639"/>
              <a:gd name="connsiteY1125" fmla="*/ 739903 h 3091650"/>
              <a:gd name="connsiteX1126" fmla="*/ 5882618 w 9480639"/>
              <a:gd name="connsiteY1126" fmla="*/ 738665 h 3091650"/>
              <a:gd name="connsiteX1127" fmla="*/ 5640029 w 9480639"/>
              <a:gd name="connsiteY1127" fmla="*/ 674085 h 3091650"/>
              <a:gd name="connsiteX1128" fmla="*/ 4588305 w 9480639"/>
              <a:gd name="connsiteY1128" fmla="*/ 649589 h 3091650"/>
              <a:gd name="connsiteX1129" fmla="*/ 4528469 w 9480639"/>
              <a:gd name="connsiteY1129" fmla="*/ 664101 h 3091650"/>
              <a:gd name="connsiteX1130" fmla="*/ 4500478 w 9480639"/>
              <a:gd name="connsiteY1130" fmla="*/ 681413 h 3091650"/>
              <a:gd name="connsiteX1131" fmla="*/ 4857397 w 9480639"/>
              <a:gd name="connsiteY1131" fmla="*/ 777047 h 3091650"/>
              <a:gd name="connsiteX1132" fmla="*/ 4869630 w 9480639"/>
              <a:gd name="connsiteY1132" fmla="*/ 763922 h 3091650"/>
              <a:gd name="connsiteX1133" fmla="*/ 4904904 w 9480639"/>
              <a:gd name="connsiteY1133" fmla="*/ 753366 h 3091650"/>
              <a:gd name="connsiteX1134" fmla="*/ 4337127 w 9480639"/>
              <a:gd name="connsiteY1134" fmla="*/ 642086 h 3091650"/>
              <a:gd name="connsiteX1135" fmla="*/ 4295035 w 9480639"/>
              <a:gd name="connsiteY1135" fmla="*/ 661709 h 3091650"/>
              <a:gd name="connsiteX1136" fmla="*/ 4263816 w 9480639"/>
              <a:gd name="connsiteY1136" fmla="*/ 735252 h 3091650"/>
              <a:gd name="connsiteX1137" fmla="*/ 4357642 w 9480639"/>
              <a:gd name="connsiteY1137" fmla="*/ 752033 h 3091650"/>
              <a:gd name="connsiteX1138" fmla="*/ 4366739 w 9480639"/>
              <a:gd name="connsiteY1138" fmla="*/ 704803 h 3091650"/>
              <a:gd name="connsiteX1139" fmla="*/ 4412786 w 9480639"/>
              <a:gd name="connsiteY1139" fmla="*/ 662479 h 3091650"/>
              <a:gd name="connsiteX1140" fmla="*/ 4412972 w 9480639"/>
              <a:gd name="connsiteY1140" fmla="*/ 662406 h 3091650"/>
              <a:gd name="connsiteX1141" fmla="*/ 4640082 w 9480639"/>
              <a:gd name="connsiteY1141" fmla="*/ 637032 h 3091650"/>
              <a:gd name="connsiteX1142" fmla="*/ 4597909 w 9480639"/>
              <a:gd name="connsiteY1142" fmla="*/ 647260 h 3091650"/>
              <a:gd name="connsiteX1143" fmla="*/ 4913778 w 9480639"/>
              <a:gd name="connsiteY1143" fmla="*/ 750710 h 3091650"/>
              <a:gd name="connsiteX1144" fmla="*/ 4938119 w 9480639"/>
              <a:gd name="connsiteY1144" fmla="*/ 743426 h 3091650"/>
              <a:gd name="connsiteX1145" fmla="*/ 4938024 w 9480639"/>
              <a:gd name="connsiteY1145" fmla="*/ 743426 h 3091650"/>
              <a:gd name="connsiteX1146" fmla="*/ 2958046 w 9480639"/>
              <a:gd name="connsiteY1146" fmla="*/ 636086 h 3091650"/>
              <a:gd name="connsiteX1147" fmla="*/ 2995154 w 9480639"/>
              <a:gd name="connsiteY1147" fmla="*/ 735572 h 3091650"/>
              <a:gd name="connsiteX1148" fmla="*/ 3192071 w 9480639"/>
              <a:gd name="connsiteY1148" fmla="*/ 952195 h 3091650"/>
              <a:gd name="connsiteX1149" fmla="*/ 3328251 w 9480639"/>
              <a:gd name="connsiteY1149" fmla="*/ 1051417 h 3091650"/>
              <a:gd name="connsiteX1150" fmla="*/ 3628742 w 9480639"/>
              <a:gd name="connsiteY1150" fmla="*/ 1040939 h 3091650"/>
              <a:gd name="connsiteX1151" fmla="*/ 3543477 w 9480639"/>
              <a:gd name="connsiteY1151" fmla="*/ 986843 h 3091650"/>
              <a:gd name="connsiteX1152" fmla="*/ 3292673 w 9480639"/>
              <a:gd name="connsiteY1152" fmla="*/ 752966 h 3091650"/>
              <a:gd name="connsiteX1153" fmla="*/ 3255437 w 9480639"/>
              <a:gd name="connsiteY1153" fmla="*/ 674824 h 3091650"/>
              <a:gd name="connsiteX1154" fmla="*/ 3675476 w 9480639"/>
              <a:gd name="connsiteY1154" fmla="*/ 635840 h 3091650"/>
              <a:gd name="connsiteX1155" fmla="*/ 3668885 w 9480639"/>
              <a:gd name="connsiteY1155" fmla="*/ 659389 h 3091650"/>
              <a:gd name="connsiteX1156" fmla="*/ 3684244 w 9480639"/>
              <a:gd name="connsiteY1156" fmla="*/ 724250 h 3091650"/>
              <a:gd name="connsiteX1157" fmla="*/ 4143328 w 9480639"/>
              <a:gd name="connsiteY1157" fmla="*/ 784231 h 3091650"/>
              <a:gd name="connsiteX1158" fmla="*/ 4120208 w 9480639"/>
              <a:gd name="connsiteY1158" fmla="*/ 715273 h 3091650"/>
              <a:gd name="connsiteX1159" fmla="*/ 6014746 w 9480639"/>
              <a:gd name="connsiteY1159" fmla="*/ 634360 h 3091650"/>
              <a:gd name="connsiteX1160" fmla="*/ 5985624 w 9480639"/>
              <a:gd name="connsiteY1160" fmla="*/ 658367 h 3091650"/>
              <a:gd name="connsiteX1161" fmla="*/ 6034388 w 9480639"/>
              <a:gd name="connsiteY1161" fmla="*/ 671941 h 3091650"/>
              <a:gd name="connsiteX1162" fmla="*/ 7322513 w 9480639"/>
              <a:gd name="connsiteY1162" fmla="*/ 1202056 h 3091650"/>
              <a:gd name="connsiteX1163" fmla="*/ 7429788 w 9480639"/>
              <a:gd name="connsiteY1163" fmla="*/ 1273001 h 3091650"/>
              <a:gd name="connsiteX1164" fmla="*/ 7600645 w 9480639"/>
              <a:gd name="connsiteY1164" fmla="*/ 1300786 h 3091650"/>
              <a:gd name="connsiteX1165" fmla="*/ 7478818 w 9480639"/>
              <a:gd name="connsiteY1165" fmla="*/ 1222534 h 3091650"/>
              <a:gd name="connsiteX1166" fmla="*/ 6337521 w 9480639"/>
              <a:gd name="connsiteY1166" fmla="*/ 733187 h 3091650"/>
              <a:gd name="connsiteX1167" fmla="*/ 5308629 w 9480639"/>
              <a:gd name="connsiteY1167" fmla="*/ 617539 h 3091650"/>
              <a:gd name="connsiteX1168" fmla="*/ 5455136 w 9480639"/>
              <a:gd name="connsiteY1168" fmla="*/ 796576 h 3091650"/>
              <a:gd name="connsiteX1169" fmla="*/ 5450565 w 9480639"/>
              <a:gd name="connsiteY1169" fmla="*/ 795814 h 3091650"/>
              <a:gd name="connsiteX1170" fmla="*/ 5436345 w 9480639"/>
              <a:gd name="connsiteY1170" fmla="*/ 793992 h 3091650"/>
              <a:gd name="connsiteX1171" fmla="*/ 5463406 w 9480639"/>
              <a:gd name="connsiteY1171" fmla="*/ 824119 h 3091650"/>
              <a:gd name="connsiteX1172" fmla="*/ 5610056 w 9480639"/>
              <a:gd name="connsiteY1172" fmla="*/ 852281 h 3091650"/>
              <a:gd name="connsiteX1173" fmla="*/ 5799704 w 9480639"/>
              <a:gd name="connsiteY1173" fmla="*/ 906769 h 3091650"/>
              <a:gd name="connsiteX1174" fmla="*/ 5881797 w 9480639"/>
              <a:gd name="connsiteY1174" fmla="*/ 939375 h 3091650"/>
              <a:gd name="connsiteX1175" fmla="*/ 5929367 w 9480639"/>
              <a:gd name="connsiteY1175" fmla="*/ 933513 h 3091650"/>
              <a:gd name="connsiteX1176" fmla="*/ 5882214 w 9480639"/>
              <a:gd name="connsiteY1176" fmla="*/ 914500 h 3091650"/>
              <a:gd name="connsiteX1177" fmla="*/ 5758603 w 9480639"/>
              <a:gd name="connsiteY1177" fmla="*/ 873348 h 3091650"/>
              <a:gd name="connsiteX1178" fmla="*/ 5749554 w 9480639"/>
              <a:gd name="connsiteY1178" fmla="*/ 870586 h 3091650"/>
              <a:gd name="connsiteX1179" fmla="*/ 5776090 w 9480639"/>
              <a:gd name="connsiteY1179" fmla="*/ 853959 h 3091650"/>
              <a:gd name="connsiteX1180" fmla="*/ 5719024 w 9480639"/>
              <a:gd name="connsiteY1180" fmla="*/ 835696 h 3091650"/>
              <a:gd name="connsiteX1181" fmla="*/ 5487522 w 9480639"/>
              <a:gd name="connsiteY1181" fmla="*/ 780860 h 3091650"/>
              <a:gd name="connsiteX1182" fmla="*/ 5482854 w 9480639"/>
              <a:gd name="connsiteY1182" fmla="*/ 780002 h 3091650"/>
              <a:gd name="connsiteX1183" fmla="*/ 5434658 w 9480639"/>
              <a:gd name="connsiteY1183" fmla="*/ 693039 h 3091650"/>
              <a:gd name="connsiteX1184" fmla="*/ 5434753 w 9480639"/>
              <a:gd name="connsiteY1184" fmla="*/ 693039 h 3091650"/>
              <a:gd name="connsiteX1185" fmla="*/ 5439230 w 9480639"/>
              <a:gd name="connsiteY1185" fmla="*/ 693896 h 3091650"/>
              <a:gd name="connsiteX1186" fmla="*/ 5773201 w 9480639"/>
              <a:gd name="connsiteY1186" fmla="*/ 773643 h 3091650"/>
              <a:gd name="connsiteX1187" fmla="*/ 5860122 w 9480639"/>
              <a:gd name="connsiteY1187" fmla="*/ 801305 h 3091650"/>
              <a:gd name="connsiteX1188" fmla="*/ 5872761 w 9480639"/>
              <a:gd name="connsiteY1188" fmla="*/ 793386 h 3091650"/>
              <a:gd name="connsiteX1189" fmla="*/ 5862910 w 9480639"/>
              <a:gd name="connsiteY1189" fmla="*/ 790085 h 3091650"/>
              <a:gd name="connsiteX1190" fmla="*/ 5546196 w 9480639"/>
              <a:gd name="connsiteY1190" fmla="*/ 707708 h 3091650"/>
              <a:gd name="connsiteX1191" fmla="*/ 5537337 w 9480639"/>
              <a:gd name="connsiteY1191" fmla="*/ 705708 h 3091650"/>
              <a:gd name="connsiteX1192" fmla="*/ 5529600 w 9480639"/>
              <a:gd name="connsiteY1192" fmla="*/ 662625 h 3091650"/>
              <a:gd name="connsiteX1193" fmla="*/ 5393716 w 9480639"/>
              <a:gd name="connsiteY1193" fmla="*/ 632712 h 3091650"/>
              <a:gd name="connsiteX1194" fmla="*/ 4224831 w 9480639"/>
              <a:gd name="connsiteY1194" fmla="*/ 612000 h 3091650"/>
              <a:gd name="connsiteX1195" fmla="*/ 4165023 w 9480639"/>
              <a:gd name="connsiteY1195" fmla="*/ 653571 h 3091650"/>
              <a:gd name="connsiteX1196" fmla="*/ 4142492 w 9480639"/>
              <a:gd name="connsiteY1196" fmla="*/ 713552 h 3091650"/>
              <a:gd name="connsiteX1197" fmla="*/ 4241045 w 9480639"/>
              <a:gd name="connsiteY1197" fmla="*/ 731179 h 3091650"/>
              <a:gd name="connsiteX1198" fmla="*/ 4272897 w 9480639"/>
              <a:gd name="connsiteY1198" fmla="*/ 657085 h 3091650"/>
              <a:gd name="connsiteX1199" fmla="*/ 4316730 w 9480639"/>
              <a:gd name="connsiteY1199" fmla="*/ 636621 h 3091650"/>
              <a:gd name="connsiteX1200" fmla="*/ 4417314 w 9480639"/>
              <a:gd name="connsiteY1200" fmla="*/ 607225 h 3091650"/>
              <a:gd name="connsiteX1201" fmla="*/ 4408494 w 9480639"/>
              <a:gd name="connsiteY1201" fmla="*/ 608815 h 3091650"/>
              <a:gd name="connsiteX1202" fmla="*/ 4343178 w 9480639"/>
              <a:gd name="connsiteY1202" fmla="*/ 639265 h 3091650"/>
              <a:gd name="connsiteX1203" fmla="*/ 4419700 w 9480639"/>
              <a:gd name="connsiteY1203" fmla="*/ 659769 h 3091650"/>
              <a:gd name="connsiteX1204" fmla="*/ 4492838 w 9480639"/>
              <a:gd name="connsiteY1204" fmla="*/ 631101 h 3091650"/>
              <a:gd name="connsiteX1205" fmla="*/ 4492921 w 9480639"/>
              <a:gd name="connsiteY1205" fmla="*/ 631127 h 3091650"/>
              <a:gd name="connsiteX1206" fmla="*/ 4493016 w 9480639"/>
              <a:gd name="connsiteY1206" fmla="*/ 631031 h 3091650"/>
              <a:gd name="connsiteX1207" fmla="*/ 4492838 w 9480639"/>
              <a:gd name="connsiteY1207" fmla="*/ 631101 h 3091650"/>
              <a:gd name="connsiteX1208" fmla="*/ 4444250 w 9480639"/>
              <a:gd name="connsiteY1208" fmla="*/ 602370 h 3091650"/>
              <a:gd name="connsiteX1209" fmla="*/ 4428041 w 9480639"/>
              <a:gd name="connsiteY1209" fmla="*/ 605291 h 3091650"/>
              <a:gd name="connsiteX1210" fmla="*/ 4520639 w 9480639"/>
              <a:gd name="connsiteY1210" fmla="*/ 634556 h 3091650"/>
              <a:gd name="connsiteX1211" fmla="*/ 4515972 w 9480639"/>
              <a:gd name="connsiteY1211" fmla="*/ 635794 h 3091650"/>
              <a:gd name="connsiteX1212" fmla="*/ 4448363 w 9480639"/>
              <a:gd name="connsiteY1212" fmla="*/ 667449 h 3091650"/>
              <a:gd name="connsiteX1213" fmla="*/ 4490381 w 9480639"/>
              <a:gd name="connsiteY1213" fmla="*/ 678707 h 3091650"/>
              <a:gd name="connsiteX1214" fmla="*/ 4520134 w 9480639"/>
              <a:gd name="connsiteY1214" fmla="*/ 660662 h 3091650"/>
              <a:gd name="connsiteX1215" fmla="*/ 4579338 w 9480639"/>
              <a:gd name="connsiteY1215" fmla="*/ 646650 h 3091650"/>
              <a:gd name="connsiteX1216" fmla="*/ 4665744 w 9480639"/>
              <a:gd name="connsiteY1216" fmla="*/ 579323 h 3091650"/>
              <a:gd name="connsiteX1217" fmla="*/ 4523316 w 9480639"/>
              <a:gd name="connsiteY1217" fmla="*/ 588119 h 3091650"/>
              <a:gd name="connsiteX1218" fmla="*/ 4454953 w 9480639"/>
              <a:gd name="connsiteY1218" fmla="*/ 600441 h 3091650"/>
              <a:gd name="connsiteX1219" fmla="*/ 4589037 w 9480639"/>
              <a:gd name="connsiteY1219" fmla="*/ 644354 h 3091650"/>
              <a:gd name="connsiteX1220" fmla="*/ 4634462 w 9480639"/>
              <a:gd name="connsiteY1220" fmla="*/ 633603 h 3091650"/>
              <a:gd name="connsiteX1221" fmla="*/ 4637225 w 9480639"/>
              <a:gd name="connsiteY1221" fmla="*/ 633222 h 3091650"/>
              <a:gd name="connsiteX1222" fmla="*/ 4641416 w 9480639"/>
              <a:gd name="connsiteY1222" fmla="*/ 634746 h 3091650"/>
              <a:gd name="connsiteX1223" fmla="*/ 4814973 w 9480639"/>
              <a:gd name="connsiteY1223" fmla="*/ 696663 h 3091650"/>
              <a:gd name="connsiteX1224" fmla="*/ 4908795 w 9480639"/>
              <a:gd name="connsiteY1224" fmla="*/ 687527 h 3091650"/>
              <a:gd name="connsiteX1225" fmla="*/ 5022606 w 9480639"/>
              <a:gd name="connsiteY1225" fmla="*/ 687134 h 3091650"/>
              <a:gd name="connsiteX1226" fmla="*/ 5026417 w 9480639"/>
              <a:gd name="connsiteY1226" fmla="*/ 687134 h 3091650"/>
              <a:gd name="connsiteX1227" fmla="*/ 5026321 w 9480639"/>
              <a:gd name="connsiteY1227" fmla="*/ 687324 h 3091650"/>
              <a:gd name="connsiteX1228" fmla="*/ 5029369 w 9480639"/>
              <a:gd name="connsiteY1228" fmla="*/ 688848 h 3091650"/>
              <a:gd name="connsiteX1229" fmla="*/ 5152427 w 9480639"/>
              <a:gd name="connsiteY1229" fmla="*/ 750990 h 3091650"/>
              <a:gd name="connsiteX1230" fmla="*/ 5221919 w 9480639"/>
              <a:gd name="connsiteY1230" fmla="*/ 754401 h 3091650"/>
              <a:gd name="connsiteX1231" fmla="*/ 4954086 w 9480639"/>
              <a:gd name="connsiteY1231" fmla="*/ 592736 h 3091650"/>
              <a:gd name="connsiteX1232" fmla="*/ 4832576 w 9480639"/>
              <a:gd name="connsiteY1232" fmla="*/ 582635 h 3091650"/>
              <a:gd name="connsiteX1233" fmla="*/ 4665744 w 9480639"/>
              <a:gd name="connsiteY1233" fmla="*/ 579323 h 3091650"/>
              <a:gd name="connsiteX1234" fmla="*/ 4324835 w 9480639"/>
              <a:gd name="connsiteY1234" fmla="*/ 577989 h 3091650"/>
              <a:gd name="connsiteX1235" fmla="*/ 4234871 w 9480639"/>
              <a:gd name="connsiteY1235" fmla="*/ 605021 h 3091650"/>
              <a:gd name="connsiteX1236" fmla="*/ 4229447 w 9480639"/>
              <a:gd name="connsiteY1236" fmla="*/ 608791 h 3091650"/>
              <a:gd name="connsiteX1237" fmla="*/ 4322776 w 9480639"/>
              <a:gd name="connsiteY1237" fmla="*/ 633798 h 3091650"/>
              <a:gd name="connsiteX1238" fmla="*/ 4387563 w 9480639"/>
              <a:gd name="connsiteY1238" fmla="*/ 603552 h 3091650"/>
              <a:gd name="connsiteX1239" fmla="*/ 4399078 w 9480639"/>
              <a:gd name="connsiteY1239" fmla="*/ 601460 h 3091650"/>
              <a:gd name="connsiteX1240" fmla="*/ 4348331 w 9480639"/>
              <a:gd name="connsiteY1240" fmla="*/ 570929 h 3091650"/>
              <a:gd name="connsiteX1241" fmla="*/ 4333456 w 9480639"/>
              <a:gd name="connsiteY1241" fmla="*/ 575399 h 3091650"/>
              <a:gd name="connsiteX1242" fmla="*/ 4409771 w 9480639"/>
              <a:gd name="connsiteY1242" fmla="*/ 599517 h 3091650"/>
              <a:gd name="connsiteX1243" fmla="*/ 4426356 w 9480639"/>
              <a:gd name="connsiteY1243" fmla="*/ 596505 h 3091650"/>
              <a:gd name="connsiteX1244" fmla="*/ 3290092 w 9480639"/>
              <a:gd name="connsiteY1244" fmla="*/ 567008 h 3091650"/>
              <a:gd name="connsiteX1245" fmla="*/ 3272341 w 9480639"/>
              <a:gd name="connsiteY1245" fmla="*/ 619300 h 3091650"/>
              <a:gd name="connsiteX1246" fmla="*/ 3279918 w 9480639"/>
              <a:gd name="connsiteY1246" fmla="*/ 671423 h 3091650"/>
              <a:gd name="connsiteX1247" fmla="*/ 3662824 w 9480639"/>
              <a:gd name="connsiteY1247" fmla="*/ 721451 h 3091650"/>
              <a:gd name="connsiteX1248" fmla="*/ 3647958 w 9480639"/>
              <a:gd name="connsiteY1248" fmla="*/ 655590 h 3091650"/>
              <a:gd name="connsiteX1249" fmla="*/ 3654957 w 9480639"/>
              <a:gd name="connsiteY1249" fmla="*/ 632176 h 3091650"/>
              <a:gd name="connsiteX1250" fmla="*/ 4340997 w 9480639"/>
              <a:gd name="connsiteY1250" fmla="*/ 563119 h 3091650"/>
              <a:gd name="connsiteX1251" fmla="*/ 4341187 w 9480639"/>
              <a:gd name="connsiteY1251" fmla="*/ 563119 h 3091650"/>
              <a:gd name="connsiteX1252" fmla="*/ 4341065 w 9480639"/>
              <a:gd name="connsiteY1252" fmla="*/ 563141 h 3091650"/>
              <a:gd name="connsiteX1253" fmla="*/ 5523145 w 9480639"/>
              <a:gd name="connsiteY1253" fmla="*/ 540926 h 3091650"/>
              <a:gd name="connsiteX1254" fmla="*/ 5544014 w 9480639"/>
              <a:gd name="connsiteY1254" fmla="*/ 650995 h 3091650"/>
              <a:gd name="connsiteX1255" fmla="*/ 5640243 w 9480639"/>
              <a:gd name="connsiteY1255" fmla="*/ 672478 h 3091650"/>
              <a:gd name="connsiteX1256" fmla="*/ 5880142 w 9480639"/>
              <a:gd name="connsiteY1256" fmla="*/ 736283 h 3091650"/>
              <a:gd name="connsiteX1257" fmla="*/ 5975050 w 9480639"/>
              <a:gd name="connsiteY1257" fmla="*/ 658635 h 3091650"/>
              <a:gd name="connsiteX1258" fmla="*/ 5781851 w 9480639"/>
              <a:gd name="connsiteY1258" fmla="*/ 604706 h 3091650"/>
              <a:gd name="connsiteX1259" fmla="*/ 5523145 w 9480639"/>
              <a:gd name="connsiteY1259" fmla="*/ 540926 h 3091650"/>
              <a:gd name="connsiteX1260" fmla="*/ 6131759 w 9480639"/>
              <a:gd name="connsiteY1260" fmla="*/ 537900 h 3091650"/>
              <a:gd name="connsiteX1261" fmla="*/ 6020231 w 9480639"/>
              <a:gd name="connsiteY1261" fmla="*/ 629838 h 3091650"/>
              <a:gd name="connsiteX1262" fmla="*/ 6347582 w 9480639"/>
              <a:gd name="connsiteY1262" fmla="*/ 730032 h 3091650"/>
              <a:gd name="connsiteX1263" fmla="*/ 7506822 w 9480639"/>
              <a:gd name="connsiteY1263" fmla="*/ 1226153 h 3091650"/>
              <a:gd name="connsiteX1264" fmla="*/ 7631406 w 9480639"/>
              <a:gd name="connsiteY1264" fmla="*/ 1305789 h 3091650"/>
              <a:gd name="connsiteX1265" fmla="*/ 7673949 w 9480639"/>
              <a:gd name="connsiteY1265" fmla="*/ 1312707 h 3091650"/>
              <a:gd name="connsiteX1266" fmla="*/ 7544254 w 9480639"/>
              <a:gd name="connsiteY1266" fmla="*/ 1231107 h 3091650"/>
              <a:gd name="connsiteX1267" fmla="*/ 6088739 w 9480639"/>
              <a:gd name="connsiteY1267" fmla="*/ 638652 h 3091650"/>
              <a:gd name="connsiteX1268" fmla="*/ 6081310 w 9480639"/>
              <a:gd name="connsiteY1268" fmla="*/ 636461 h 3091650"/>
              <a:gd name="connsiteX1269" fmla="*/ 6197749 w 9480639"/>
              <a:gd name="connsiteY1269" fmla="*/ 557779 h 3091650"/>
              <a:gd name="connsiteX1270" fmla="*/ 2980195 w 9480639"/>
              <a:gd name="connsiteY1270" fmla="*/ 511658 h 3091650"/>
              <a:gd name="connsiteX1271" fmla="*/ 2956931 w 9480639"/>
              <a:gd name="connsiteY1271" fmla="*/ 567073 h 3091650"/>
              <a:gd name="connsiteX1272" fmla="*/ 2956739 w 9480639"/>
              <a:gd name="connsiteY1272" fmla="*/ 629198 h 3091650"/>
              <a:gd name="connsiteX1273" fmla="*/ 3253353 w 9480639"/>
              <a:gd name="connsiteY1273" fmla="*/ 667952 h 3091650"/>
              <a:gd name="connsiteX1274" fmla="*/ 3246342 w 9480639"/>
              <a:gd name="connsiteY1274" fmla="*/ 615231 h 3091650"/>
              <a:gd name="connsiteX1275" fmla="*/ 3265197 w 9480639"/>
              <a:gd name="connsiteY1275" fmla="*/ 562561 h 3091650"/>
              <a:gd name="connsiteX1276" fmla="*/ 3816265 w 9480639"/>
              <a:gd name="connsiteY1276" fmla="*/ 502539 h 3091650"/>
              <a:gd name="connsiteX1277" fmla="*/ 3686166 w 9480639"/>
              <a:gd name="connsiteY1277" fmla="*/ 597646 h 3091650"/>
              <a:gd name="connsiteX1278" fmla="*/ 3677027 w 9480639"/>
              <a:gd name="connsiteY1278" fmla="*/ 630299 h 3091650"/>
              <a:gd name="connsiteX1279" fmla="*/ 4119314 w 9480639"/>
              <a:gd name="connsiteY1279" fmla="*/ 709406 h 3091650"/>
              <a:gd name="connsiteX1280" fmla="*/ 4144127 w 9480639"/>
              <a:gd name="connsiteY1280" fmla="*/ 647499 h 3091650"/>
              <a:gd name="connsiteX1281" fmla="*/ 4204990 w 9480639"/>
              <a:gd name="connsiteY1281" fmla="*/ 606684 h 3091650"/>
              <a:gd name="connsiteX1282" fmla="*/ 5306544 w 9480639"/>
              <a:gd name="connsiteY1282" fmla="*/ 457377 h 3091650"/>
              <a:gd name="connsiteX1283" fmla="*/ 5398272 w 9480639"/>
              <a:gd name="connsiteY1283" fmla="*/ 618459 h 3091650"/>
              <a:gd name="connsiteX1284" fmla="*/ 5526821 w 9480639"/>
              <a:gd name="connsiteY1284" fmla="*/ 647157 h 3091650"/>
              <a:gd name="connsiteX1285" fmla="*/ 5506476 w 9480639"/>
              <a:gd name="connsiteY1285" fmla="*/ 533877 h 3091650"/>
              <a:gd name="connsiteX1286" fmla="*/ 5506571 w 9480639"/>
              <a:gd name="connsiteY1286" fmla="*/ 533972 h 3091650"/>
              <a:gd name="connsiteX1287" fmla="*/ 5514573 w 9480639"/>
              <a:gd name="connsiteY1287" fmla="*/ 535782 h 3091650"/>
              <a:gd name="connsiteX1288" fmla="*/ 5776383 w 9480639"/>
              <a:gd name="connsiteY1288" fmla="*/ 600123 h 3091650"/>
              <a:gd name="connsiteX1289" fmla="*/ 5977979 w 9480639"/>
              <a:gd name="connsiteY1289" fmla="*/ 656239 h 3091650"/>
              <a:gd name="connsiteX1290" fmla="*/ 6007450 w 9480639"/>
              <a:gd name="connsiteY1290" fmla="*/ 632127 h 3091650"/>
              <a:gd name="connsiteX1291" fmla="*/ 5993648 w 9480639"/>
              <a:gd name="connsiteY1291" fmla="*/ 627901 h 3091650"/>
              <a:gd name="connsiteX1292" fmla="*/ 5640111 w 9480639"/>
              <a:gd name="connsiteY1292" fmla="*/ 533546 h 3091650"/>
              <a:gd name="connsiteX1293" fmla="*/ 4708749 w 9480639"/>
              <a:gd name="connsiteY1293" fmla="*/ 440775 h 3091650"/>
              <a:gd name="connsiteX1294" fmla="*/ 4952419 w 9480639"/>
              <a:gd name="connsiteY1294" fmla="*/ 587661 h 3091650"/>
              <a:gd name="connsiteX1295" fmla="*/ 5004155 w 9480639"/>
              <a:gd name="connsiteY1295" fmla="*/ 591871 h 3091650"/>
              <a:gd name="connsiteX1296" fmla="*/ 5004318 w 9480639"/>
              <a:gd name="connsiteY1296" fmla="*/ 591979 h 3091650"/>
              <a:gd name="connsiteX1297" fmla="*/ 5004318 w 9480639"/>
              <a:gd name="connsiteY1297" fmla="*/ 591884 h 3091650"/>
              <a:gd name="connsiteX1298" fmla="*/ 5004155 w 9480639"/>
              <a:gd name="connsiteY1298" fmla="*/ 591871 h 3091650"/>
              <a:gd name="connsiteX1299" fmla="*/ 4788579 w 9480639"/>
              <a:gd name="connsiteY1299" fmla="*/ 449256 h 3091650"/>
              <a:gd name="connsiteX1300" fmla="*/ 5153194 w 9480639"/>
              <a:gd name="connsiteY1300" fmla="*/ 427592 h 3091650"/>
              <a:gd name="connsiteX1301" fmla="*/ 5301329 w 9480639"/>
              <a:gd name="connsiteY1301" fmla="*/ 608618 h 3091650"/>
              <a:gd name="connsiteX1302" fmla="*/ 5388665 w 9480639"/>
              <a:gd name="connsiteY1302" fmla="*/ 624240 h 3091650"/>
              <a:gd name="connsiteX1303" fmla="*/ 5528231 w 9480639"/>
              <a:gd name="connsiteY1303" fmla="*/ 655005 h 3091650"/>
              <a:gd name="connsiteX1304" fmla="*/ 5527138 w 9480639"/>
              <a:gd name="connsiteY1304" fmla="*/ 648917 h 3091650"/>
              <a:gd name="connsiteX1305" fmla="*/ 5395224 w 9480639"/>
              <a:gd name="connsiteY1305" fmla="*/ 619507 h 3091650"/>
              <a:gd name="connsiteX1306" fmla="*/ 5390938 w 9480639"/>
              <a:gd name="connsiteY1306" fmla="*/ 618650 h 3091650"/>
              <a:gd name="connsiteX1307" fmla="*/ 5298768 w 9480639"/>
              <a:gd name="connsiteY1307" fmla="*/ 455602 h 3091650"/>
              <a:gd name="connsiteX1308" fmla="*/ 5283785 w 9480639"/>
              <a:gd name="connsiteY1308" fmla="*/ 452180 h 3091650"/>
              <a:gd name="connsiteX1309" fmla="*/ 3678819 w 9480639"/>
              <a:gd name="connsiteY1309" fmla="*/ 373761 h 3091650"/>
              <a:gd name="connsiteX1310" fmla="*/ 3301227 w 9480639"/>
              <a:gd name="connsiteY1310" fmla="*/ 534203 h 3091650"/>
              <a:gd name="connsiteX1311" fmla="*/ 3291985 w 9480639"/>
              <a:gd name="connsiteY1311" fmla="*/ 561430 h 3091650"/>
              <a:gd name="connsiteX1312" fmla="*/ 3656610 w 9480639"/>
              <a:gd name="connsiteY1312" fmla="*/ 626647 h 3091650"/>
              <a:gd name="connsiteX1313" fmla="*/ 3666699 w 9480639"/>
              <a:gd name="connsiteY1313" fmla="*/ 592896 h 3091650"/>
              <a:gd name="connsiteX1314" fmla="*/ 3802264 w 9480639"/>
              <a:gd name="connsiteY1314" fmla="*/ 496824 h 3091650"/>
              <a:gd name="connsiteX1315" fmla="*/ 3805692 w 9480639"/>
              <a:gd name="connsiteY1315" fmla="*/ 495491 h 3091650"/>
              <a:gd name="connsiteX1316" fmla="*/ 3805883 w 9480639"/>
              <a:gd name="connsiteY1316" fmla="*/ 495300 h 3091650"/>
              <a:gd name="connsiteX1317" fmla="*/ 4209727 w 9480639"/>
              <a:gd name="connsiteY1317" fmla="*/ 603508 h 3091650"/>
              <a:gd name="connsiteX1318" fmla="*/ 4217549 w 9480639"/>
              <a:gd name="connsiteY1318" fmla="*/ 598262 h 3091650"/>
              <a:gd name="connsiteX1319" fmla="*/ 4307132 w 9480639"/>
              <a:gd name="connsiteY1319" fmla="*/ 572393 h 3091650"/>
              <a:gd name="connsiteX1320" fmla="*/ 4643503 w 9480639"/>
              <a:gd name="connsiteY1320" fmla="*/ 345119 h 3091650"/>
              <a:gd name="connsiteX1321" fmla="*/ 4796770 w 9480639"/>
              <a:gd name="connsiteY1321" fmla="*/ 446197 h 3091650"/>
              <a:gd name="connsiteX1322" fmla="*/ 4816866 w 9480639"/>
              <a:gd name="connsiteY1322" fmla="*/ 448343 h 3091650"/>
              <a:gd name="connsiteX1323" fmla="*/ 4816866 w 9480639"/>
              <a:gd name="connsiteY1323" fmla="*/ 448247 h 3091650"/>
              <a:gd name="connsiteX1324" fmla="*/ 4823915 w 9480639"/>
              <a:gd name="connsiteY1324" fmla="*/ 453010 h 3091650"/>
              <a:gd name="connsiteX1325" fmla="*/ 4803871 w 9480639"/>
              <a:gd name="connsiteY1325" fmla="*/ 450881 h 3091650"/>
              <a:gd name="connsiteX1326" fmla="*/ 5028797 w 9480639"/>
              <a:gd name="connsiteY1326" fmla="*/ 599218 h 3091650"/>
              <a:gd name="connsiteX1327" fmla="*/ 5020605 w 9480639"/>
              <a:gd name="connsiteY1327" fmla="*/ 598265 h 3091650"/>
              <a:gd name="connsiteX1328" fmla="*/ 4961917 w 9480639"/>
              <a:gd name="connsiteY1328" fmla="*/ 593387 h 3091650"/>
              <a:gd name="connsiteX1329" fmla="*/ 5229654 w 9480639"/>
              <a:gd name="connsiteY1329" fmla="*/ 754781 h 3091650"/>
              <a:gd name="connsiteX1330" fmla="*/ 5239416 w 9480639"/>
              <a:gd name="connsiteY1330" fmla="*/ 755260 h 3091650"/>
              <a:gd name="connsiteX1331" fmla="*/ 5362840 w 9480639"/>
              <a:gd name="connsiteY1331" fmla="*/ 769430 h 3091650"/>
              <a:gd name="connsiteX1332" fmla="*/ 5362745 w 9480639"/>
              <a:gd name="connsiteY1332" fmla="*/ 769525 h 3091650"/>
              <a:gd name="connsiteX1333" fmla="*/ 5418180 w 9480639"/>
              <a:gd name="connsiteY1333" fmla="*/ 778097 h 3091650"/>
              <a:gd name="connsiteX1334" fmla="*/ 5422752 w 9480639"/>
              <a:gd name="connsiteY1334" fmla="*/ 778859 h 3091650"/>
              <a:gd name="connsiteX1335" fmla="*/ 5433745 w 9480639"/>
              <a:gd name="connsiteY1335" fmla="*/ 791098 h 3091650"/>
              <a:gd name="connsiteX1336" fmla="*/ 5443802 w 9480639"/>
              <a:gd name="connsiteY1336" fmla="*/ 792385 h 3091650"/>
              <a:gd name="connsiteX1337" fmla="*/ 5300120 w 9480639"/>
              <a:gd name="connsiteY1337" fmla="*/ 616022 h 3091650"/>
              <a:gd name="connsiteX1338" fmla="*/ 5162624 w 9480639"/>
              <a:gd name="connsiteY1338" fmla="*/ 591503 h 3091650"/>
              <a:gd name="connsiteX1339" fmla="*/ 5151670 w 9480639"/>
              <a:gd name="connsiteY1339" fmla="*/ 589789 h 3091650"/>
              <a:gd name="connsiteX1340" fmla="*/ 5140621 w 9480639"/>
              <a:gd name="connsiteY1340" fmla="*/ 580073 h 3091650"/>
              <a:gd name="connsiteX1341" fmla="*/ 5151860 w 9480639"/>
              <a:gd name="connsiteY1341" fmla="*/ 581788 h 3091650"/>
              <a:gd name="connsiteX1342" fmla="*/ 5151860 w 9480639"/>
              <a:gd name="connsiteY1342" fmla="*/ 581883 h 3091650"/>
              <a:gd name="connsiteX1343" fmla="*/ 5292854 w 9480639"/>
              <a:gd name="connsiteY1343" fmla="*/ 607102 h 3091650"/>
              <a:gd name="connsiteX1344" fmla="*/ 5145415 w 9480639"/>
              <a:gd name="connsiteY1344" fmla="*/ 426127 h 3091650"/>
              <a:gd name="connsiteX1345" fmla="*/ 4931547 w 9480639"/>
              <a:gd name="connsiteY1345" fmla="*/ 385858 h 3091650"/>
              <a:gd name="connsiteX1346" fmla="*/ 2037207 w 9480639"/>
              <a:gd name="connsiteY1346" fmla="*/ 343233 h 3091650"/>
              <a:gd name="connsiteX1347" fmla="*/ 2028884 w 9480639"/>
              <a:gd name="connsiteY1347" fmla="*/ 348894 h 3091650"/>
              <a:gd name="connsiteX1348" fmla="*/ 1926127 w 9480639"/>
              <a:gd name="connsiteY1348" fmla="*/ 497967 h 3091650"/>
              <a:gd name="connsiteX1349" fmla="*/ 2291600 w 9480639"/>
              <a:gd name="connsiteY1349" fmla="*/ 1087565 h 3091650"/>
              <a:gd name="connsiteX1350" fmla="*/ 3273776 w 9480639"/>
              <a:gd name="connsiteY1350" fmla="*/ 1053317 h 3091650"/>
              <a:gd name="connsiteX1351" fmla="*/ 3136817 w 9480639"/>
              <a:gd name="connsiteY1351" fmla="*/ 952605 h 3091650"/>
              <a:gd name="connsiteX1352" fmla="*/ 2901484 w 9480639"/>
              <a:gd name="connsiteY1352" fmla="*/ 625316 h 3091650"/>
              <a:gd name="connsiteX1353" fmla="*/ 2912951 w 9480639"/>
              <a:gd name="connsiteY1353" fmla="*/ 528467 h 3091650"/>
              <a:gd name="connsiteX1354" fmla="*/ 2932396 w 9480639"/>
              <a:gd name="connsiteY1354" fmla="*/ 503121 h 3091650"/>
              <a:gd name="connsiteX1355" fmla="*/ 4522988 w 9480639"/>
              <a:gd name="connsiteY1355" fmla="*/ 328797 h 3091650"/>
              <a:gd name="connsiteX1356" fmla="*/ 4700734 w 9480639"/>
              <a:gd name="connsiteY1356" fmla="*/ 435944 h 3091650"/>
              <a:gd name="connsiteX1357" fmla="*/ 4781490 w 9480639"/>
              <a:gd name="connsiteY1357" fmla="*/ 444566 h 3091650"/>
              <a:gd name="connsiteX1358" fmla="*/ 4627813 w 9480639"/>
              <a:gd name="connsiteY1358" fmla="*/ 342900 h 3091650"/>
              <a:gd name="connsiteX1359" fmla="*/ 4536469 w 9480639"/>
              <a:gd name="connsiteY1359" fmla="*/ 329981 h 3091650"/>
              <a:gd name="connsiteX1360" fmla="*/ 5221145 w 9480639"/>
              <a:gd name="connsiteY1360" fmla="*/ 307408 h 3091650"/>
              <a:gd name="connsiteX1361" fmla="*/ 5302591 w 9480639"/>
              <a:gd name="connsiteY1361" fmla="*/ 450435 h 3091650"/>
              <a:gd name="connsiteX1362" fmla="*/ 5640589 w 9480639"/>
              <a:gd name="connsiteY1362" fmla="*/ 527669 h 3091650"/>
              <a:gd name="connsiteX1363" fmla="*/ 5998925 w 9480639"/>
              <a:gd name="connsiteY1363" fmla="*/ 623317 h 3091650"/>
              <a:gd name="connsiteX1364" fmla="*/ 6012965 w 9480639"/>
              <a:gd name="connsiteY1364" fmla="*/ 627614 h 3091650"/>
              <a:gd name="connsiteX1365" fmla="*/ 6125079 w 9480639"/>
              <a:gd name="connsiteY1365" fmla="*/ 535888 h 3091650"/>
              <a:gd name="connsiteX1366" fmla="*/ 6080241 w 9480639"/>
              <a:gd name="connsiteY1366" fmla="*/ 522381 h 3091650"/>
              <a:gd name="connsiteX1367" fmla="*/ 5629129 w 9480639"/>
              <a:gd name="connsiteY1367" fmla="*/ 402131 h 3091650"/>
              <a:gd name="connsiteX1368" fmla="*/ 5218249 w 9480639"/>
              <a:gd name="connsiteY1368" fmla="*/ 302324 h 3091650"/>
              <a:gd name="connsiteX1369" fmla="*/ 5219693 w 9480639"/>
              <a:gd name="connsiteY1369" fmla="*/ 304859 h 3091650"/>
              <a:gd name="connsiteX1370" fmla="*/ 5624967 w 9480639"/>
              <a:gd name="connsiteY1370" fmla="*/ 397598 h 3091650"/>
              <a:gd name="connsiteX1371" fmla="*/ 6066127 w 9480639"/>
              <a:gd name="connsiteY1371" fmla="*/ 513565 h 3091650"/>
              <a:gd name="connsiteX1372" fmla="*/ 6129338 w 9480639"/>
              <a:gd name="connsiteY1372" fmla="*/ 532404 h 3091650"/>
              <a:gd name="connsiteX1373" fmla="*/ 6132078 w 9480639"/>
              <a:gd name="connsiteY1373" fmla="*/ 530162 h 3091650"/>
              <a:gd name="connsiteX1374" fmla="*/ 6131983 w 9480639"/>
              <a:gd name="connsiteY1374" fmla="*/ 530162 h 3091650"/>
              <a:gd name="connsiteX1375" fmla="*/ 5218249 w 9480639"/>
              <a:gd name="connsiteY1375" fmla="*/ 302324 h 3091650"/>
              <a:gd name="connsiteX1376" fmla="*/ 5210344 w 9480639"/>
              <a:gd name="connsiteY1376" fmla="*/ 299181 h 3091650"/>
              <a:gd name="connsiteX1377" fmla="*/ 5210467 w 9480639"/>
              <a:gd name="connsiteY1377" fmla="*/ 299399 h 3091650"/>
              <a:gd name="connsiteX1378" fmla="*/ 5210344 w 9480639"/>
              <a:gd name="connsiteY1378" fmla="*/ 299372 h 3091650"/>
              <a:gd name="connsiteX1379" fmla="*/ 3819434 w 9480639"/>
              <a:gd name="connsiteY1379" fmla="*/ 288111 h 3091650"/>
              <a:gd name="connsiteX1380" fmla="*/ 2984250 w 9480639"/>
              <a:gd name="connsiteY1380" fmla="*/ 501999 h 3091650"/>
              <a:gd name="connsiteX1381" fmla="*/ 2982536 w 9480639"/>
              <a:gd name="connsiteY1381" fmla="*/ 506082 h 3091650"/>
              <a:gd name="connsiteX1382" fmla="*/ 3267189 w 9480639"/>
              <a:gd name="connsiteY1382" fmla="*/ 556995 h 3091650"/>
              <a:gd name="connsiteX1383" fmla="*/ 3277215 w 9480639"/>
              <a:gd name="connsiteY1383" fmla="*/ 528989 h 3091650"/>
              <a:gd name="connsiteX1384" fmla="*/ 3666722 w 9480639"/>
              <a:gd name="connsiteY1384" fmla="*/ 367570 h 3091650"/>
              <a:gd name="connsiteX1385" fmla="*/ 3672437 w 9480639"/>
              <a:gd name="connsiteY1385" fmla="*/ 366713 h 3091650"/>
              <a:gd name="connsiteX1386" fmla="*/ 3672533 w 9480639"/>
              <a:gd name="connsiteY1386" fmla="*/ 366522 h 3091650"/>
              <a:gd name="connsiteX1387" fmla="*/ 4315917 w 9480639"/>
              <a:gd name="connsiteY1387" fmla="*/ 569856 h 3091650"/>
              <a:gd name="connsiteX1388" fmla="*/ 4335949 w 9480639"/>
              <a:gd name="connsiteY1388" fmla="*/ 564071 h 3091650"/>
              <a:gd name="connsiteX1389" fmla="*/ 4341065 w 9480639"/>
              <a:gd name="connsiteY1389" fmla="*/ 563141 h 3091650"/>
              <a:gd name="connsiteX1390" fmla="*/ 4437020 w 9480639"/>
              <a:gd name="connsiteY1390" fmla="*/ 594567 h 3091650"/>
              <a:gd name="connsiteX1391" fmla="*/ 4503385 w 9480639"/>
              <a:gd name="connsiteY1391" fmla="*/ 582511 h 3091650"/>
              <a:gd name="connsiteX1392" fmla="*/ 4814994 w 9480639"/>
              <a:gd name="connsiteY1392" fmla="*/ 576478 h 3091650"/>
              <a:gd name="connsiteX1393" fmla="*/ 4944629 w 9480639"/>
              <a:gd name="connsiteY1393" fmla="*/ 587027 h 3091650"/>
              <a:gd name="connsiteX1394" fmla="*/ 4700961 w 9480639"/>
              <a:gd name="connsiteY1394" fmla="*/ 439948 h 3091650"/>
              <a:gd name="connsiteX1395" fmla="*/ 4592457 w 9480639"/>
              <a:gd name="connsiteY1395" fmla="*/ 428421 h 3091650"/>
              <a:gd name="connsiteX1396" fmla="*/ 4000097 w 9480639"/>
              <a:gd name="connsiteY1396" fmla="*/ 424911 h 3091650"/>
              <a:gd name="connsiteX1397" fmla="*/ 3983619 w 9480639"/>
              <a:gd name="connsiteY1397" fmla="*/ 419291 h 3091650"/>
              <a:gd name="connsiteX1398" fmla="*/ 4583038 w 9480639"/>
              <a:gd name="connsiteY1398" fmla="*/ 423377 h 3091650"/>
              <a:gd name="connsiteX1399" fmla="*/ 4692950 w 9480639"/>
              <a:gd name="connsiteY1399" fmla="*/ 435113 h 3091650"/>
              <a:gd name="connsiteX1400" fmla="*/ 4515765 w 9480639"/>
              <a:gd name="connsiteY1400" fmla="*/ 328163 h 3091650"/>
              <a:gd name="connsiteX1401" fmla="*/ 4162170 w 9480639"/>
              <a:gd name="connsiteY1401" fmla="*/ 297103 h 3091650"/>
              <a:gd name="connsiteX1402" fmla="*/ 3819434 w 9480639"/>
              <a:gd name="connsiteY1402" fmla="*/ 288111 h 3091650"/>
              <a:gd name="connsiteX1403" fmla="*/ 5021518 w 9480639"/>
              <a:gd name="connsiteY1403" fmla="*/ 266679 h 3091650"/>
              <a:gd name="connsiteX1404" fmla="*/ 5147146 w 9480639"/>
              <a:gd name="connsiteY1404" fmla="*/ 420201 h 3091650"/>
              <a:gd name="connsiteX1405" fmla="*/ 5279502 w 9480639"/>
              <a:gd name="connsiteY1405" fmla="*/ 445159 h 3091650"/>
              <a:gd name="connsiteX1406" fmla="*/ 5294847 w 9480639"/>
              <a:gd name="connsiteY1406" fmla="*/ 448665 h 3091650"/>
              <a:gd name="connsiteX1407" fmla="*/ 5214066 w 9480639"/>
              <a:gd name="connsiteY1407" fmla="*/ 305765 h 3091650"/>
              <a:gd name="connsiteX1408" fmla="*/ 5177865 w 9480639"/>
              <a:gd name="connsiteY1408" fmla="*/ 297360 h 3091650"/>
              <a:gd name="connsiteX1409" fmla="*/ 4272322 w 9480639"/>
              <a:gd name="connsiteY1409" fmla="*/ 177694 h 3091650"/>
              <a:gd name="connsiteX1410" fmla="*/ 4507820 w 9480639"/>
              <a:gd name="connsiteY1410" fmla="*/ 319654 h 3091650"/>
              <a:gd name="connsiteX1411" fmla="*/ 4521171 w 9480639"/>
              <a:gd name="connsiteY1411" fmla="*/ 320837 h 3091650"/>
              <a:gd name="connsiteX1412" fmla="*/ 4614502 w 9480639"/>
              <a:gd name="connsiteY1412" fmla="*/ 334094 h 3091650"/>
              <a:gd name="connsiteX1413" fmla="*/ 4401766 w 9480639"/>
              <a:gd name="connsiteY1413" fmla="*/ 193358 h 3091650"/>
              <a:gd name="connsiteX1414" fmla="*/ 4187681 w 9480639"/>
              <a:gd name="connsiteY1414" fmla="*/ 126671 h 3091650"/>
              <a:gd name="connsiteX1415" fmla="*/ 4265667 w 9480639"/>
              <a:gd name="connsiteY1415" fmla="*/ 173682 h 3091650"/>
              <a:gd name="connsiteX1416" fmla="*/ 4403481 w 9480639"/>
              <a:gd name="connsiteY1416" fmla="*/ 190500 h 3091650"/>
              <a:gd name="connsiteX1417" fmla="*/ 4410910 w 9480639"/>
              <a:gd name="connsiteY1417" fmla="*/ 191548 h 3091650"/>
              <a:gd name="connsiteX1418" fmla="*/ 4410720 w 9480639"/>
              <a:gd name="connsiteY1418" fmla="*/ 191548 h 3091650"/>
              <a:gd name="connsiteX1419" fmla="*/ 4413673 w 9480639"/>
              <a:gd name="connsiteY1419" fmla="*/ 193548 h 3091650"/>
              <a:gd name="connsiteX1420" fmla="*/ 4630158 w 9480639"/>
              <a:gd name="connsiteY1420" fmla="*/ 336318 h 3091650"/>
              <a:gd name="connsiteX1421" fmla="*/ 4922594 w 9480639"/>
              <a:gd name="connsiteY1421" fmla="*/ 377857 h 3091650"/>
              <a:gd name="connsiteX1422" fmla="*/ 5139397 w 9480639"/>
              <a:gd name="connsiteY1422" fmla="*/ 418739 h 3091650"/>
              <a:gd name="connsiteX1423" fmla="*/ 5014372 w 9480639"/>
              <a:gd name="connsiteY1423" fmla="*/ 265276 h 3091650"/>
              <a:gd name="connsiteX1424" fmla="*/ 4734284 w 9480639"/>
              <a:gd name="connsiteY1424" fmla="*/ 210312 h 3091650"/>
              <a:gd name="connsiteX1425" fmla="*/ 4395489 w 9480639"/>
              <a:gd name="connsiteY1425" fmla="*/ 154898 h 3091650"/>
              <a:gd name="connsiteX1426" fmla="*/ 3228164 w 9480639"/>
              <a:gd name="connsiteY1426" fmla="*/ 102181 h 3091650"/>
              <a:gd name="connsiteX1427" fmla="*/ 2886815 w 9480639"/>
              <a:gd name="connsiteY1427" fmla="*/ 112681 h 3091650"/>
              <a:gd name="connsiteX1428" fmla="*/ 2118944 w 9480639"/>
              <a:gd name="connsiteY1428" fmla="*/ 287648 h 3091650"/>
              <a:gd name="connsiteX1429" fmla="*/ 2044464 w 9480639"/>
              <a:gd name="connsiteY1429" fmla="*/ 338298 h 3091650"/>
              <a:gd name="connsiteX1430" fmla="*/ 2936448 w 9480639"/>
              <a:gd name="connsiteY1430" fmla="*/ 497839 h 3091650"/>
              <a:gd name="connsiteX1431" fmla="*/ 2974682 w 9480639"/>
              <a:gd name="connsiteY1431" fmla="*/ 448003 h 3091650"/>
              <a:gd name="connsiteX1432" fmla="*/ 4140211 w 9480639"/>
              <a:gd name="connsiteY1432" fmla="*/ 287065 h 3091650"/>
              <a:gd name="connsiteX1433" fmla="*/ 4500609 w 9480639"/>
              <a:gd name="connsiteY1433" fmla="*/ 319014 h 3091650"/>
              <a:gd name="connsiteX1434" fmla="*/ 4265017 w 9480639"/>
              <a:gd name="connsiteY1434" fmla="*/ 176810 h 3091650"/>
              <a:gd name="connsiteX1435" fmla="*/ 3993981 w 9480639"/>
              <a:gd name="connsiteY1435" fmla="*/ 144011 h 3091650"/>
              <a:gd name="connsiteX1436" fmla="*/ 3228164 w 9480639"/>
              <a:gd name="connsiteY1436" fmla="*/ 102181 h 3091650"/>
              <a:gd name="connsiteX1437" fmla="*/ 577861 w 9480639"/>
              <a:gd name="connsiteY1437" fmla="*/ 82583 h 3091650"/>
              <a:gd name="connsiteX1438" fmla="*/ 238104 w 9480639"/>
              <a:gd name="connsiteY1438" fmla="*/ 277845 h 3091650"/>
              <a:gd name="connsiteX1439" fmla="*/ 509852 w 9480639"/>
              <a:gd name="connsiteY1439" fmla="*/ 1394271 h 3091650"/>
              <a:gd name="connsiteX1440" fmla="*/ 3801692 w 9480639"/>
              <a:gd name="connsiteY1440" fmla="*/ 2918556 h 3091650"/>
              <a:gd name="connsiteX1441" fmla="*/ 4894131 w 9480639"/>
              <a:gd name="connsiteY1441" fmla="*/ 1729539 h 3091650"/>
              <a:gd name="connsiteX1442" fmla="*/ 4799129 w 9480639"/>
              <a:gd name="connsiteY1442" fmla="*/ 1703829 h 3091650"/>
              <a:gd name="connsiteX1443" fmla="*/ 3291546 w 9480639"/>
              <a:gd name="connsiteY1443" fmla="*/ 1066384 h 3091650"/>
              <a:gd name="connsiteX1444" fmla="*/ 3287505 w 9480639"/>
              <a:gd name="connsiteY1444" fmla="*/ 1063412 h 3091650"/>
              <a:gd name="connsiteX1445" fmla="*/ 2272264 w 9480639"/>
              <a:gd name="connsiteY1445" fmla="*/ 1100043 h 3091650"/>
              <a:gd name="connsiteX1446" fmla="*/ 2265025 w 9480639"/>
              <a:gd name="connsiteY1446" fmla="*/ 1094423 h 3091650"/>
              <a:gd name="connsiteX1447" fmla="*/ 1894980 w 9480639"/>
              <a:gd name="connsiteY1447" fmla="*/ 493967 h 3091650"/>
              <a:gd name="connsiteX1448" fmla="*/ 2000778 w 9480639"/>
              <a:gd name="connsiteY1448" fmla="*/ 344069 h 3091650"/>
              <a:gd name="connsiteX1449" fmla="*/ 2009426 w 9480639"/>
              <a:gd name="connsiteY1449" fmla="*/ 338271 h 3091650"/>
              <a:gd name="connsiteX1450" fmla="*/ 558048 w 9480639"/>
              <a:gd name="connsiteY1450" fmla="*/ 72391 h 3091650"/>
              <a:gd name="connsiteX1451" fmla="*/ 558145 w 9480639"/>
              <a:gd name="connsiteY1451" fmla="*/ 72391 h 3091650"/>
              <a:gd name="connsiteX1452" fmla="*/ 558114 w 9480639"/>
              <a:gd name="connsiteY1452" fmla="*/ 72403 h 3091650"/>
              <a:gd name="connsiteX1453" fmla="*/ 4107657 w 9480639"/>
              <a:gd name="connsiteY1453" fmla="*/ 21946 h 3091650"/>
              <a:gd name="connsiteX1454" fmla="*/ 4299076 w 9480639"/>
              <a:gd name="connsiteY1454" fmla="*/ 51090 h 3091650"/>
              <a:gd name="connsiteX1455" fmla="*/ 4495308 w 9480639"/>
              <a:gd name="connsiteY1455" fmla="*/ 85026 h 3091650"/>
              <a:gd name="connsiteX1456" fmla="*/ 3972094 w 9480639"/>
              <a:gd name="connsiteY1456" fmla="*/ 0 h 3091650"/>
              <a:gd name="connsiteX1457" fmla="*/ 3975714 w 9480639"/>
              <a:gd name="connsiteY1457" fmla="*/ 476 h 3091650"/>
              <a:gd name="connsiteX1458" fmla="*/ 4107657 w 9480639"/>
              <a:gd name="connsiteY1458" fmla="*/ 21946 h 3091650"/>
              <a:gd name="connsiteX1459" fmla="*/ 3982286 w 9480639"/>
              <a:gd name="connsiteY1459" fmla="*/ 2858 h 3091650"/>
              <a:gd name="connsiteX1460" fmla="*/ 4184329 w 9480639"/>
              <a:gd name="connsiteY1460" fmla="*/ 124651 h 3091650"/>
              <a:gd name="connsiteX1461" fmla="*/ 4392711 w 9480639"/>
              <a:gd name="connsiteY1461" fmla="*/ 152985 h 3091650"/>
              <a:gd name="connsiteX1462" fmla="*/ 4732379 w 9480639"/>
              <a:gd name="connsiteY1462" fmla="*/ 208598 h 3091650"/>
              <a:gd name="connsiteX1463" fmla="*/ 5012640 w 9480639"/>
              <a:gd name="connsiteY1463" fmla="*/ 263151 h 3091650"/>
              <a:gd name="connsiteX1464" fmla="*/ 4934595 w 9480639"/>
              <a:gd name="connsiteY1464" fmla="*/ 167354 h 3091650"/>
              <a:gd name="connsiteX1465" fmla="*/ 4934500 w 9480639"/>
              <a:gd name="connsiteY1465" fmla="*/ 167354 h 3091650"/>
              <a:gd name="connsiteX1466" fmla="*/ 4617222 w 9480639"/>
              <a:gd name="connsiteY1466" fmla="*/ 106109 h 3091650"/>
              <a:gd name="connsiteX1467" fmla="*/ 4495308 w 9480639"/>
              <a:gd name="connsiteY1467" fmla="*/ 85026 h 3091650"/>
              <a:gd name="connsiteX1468" fmla="*/ 4615508 w 9480639"/>
              <a:gd name="connsiteY1468" fmla="*/ 104585 h 3091650"/>
              <a:gd name="connsiteX1469" fmla="*/ 4936786 w 9480639"/>
              <a:gd name="connsiteY1469" fmla="*/ 166688 h 3091650"/>
              <a:gd name="connsiteX1470" fmla="*/ 4940215 w 9480639"/>
              <a:gd name="connsiteY1470" fmla="*/ 167354 h 3091650"/>
              <a:gd name="connsiteX1471" fmla="*/ 4940786 w 9480639"/>
              <a:gd name="connsiteY1471" fmla="*/ 168021 h 3091650"/>
              <a:gd name="connsiteX1472" fmla="*/ 5019767 w 9480639"/>
              <a:gd name="connsiteY1472" fmla="*/ 264538 h 3091650"/>
              <a:gd name="connsiteX1473" fmla="*/ 5178593 w 9480639"/>
              <a:gd name="connsiteY1473" fmla="*/ 295454 h 3091650"/>
              <a:gd name="connsiteX1474" fmla="*/ 5212642 w 9480639"/>
              <a:gd name="connsiteY1474" fmla="*/ 303245 h 3091650"/>
              <a:gd name="connsiteX1475" fmla="*/ 5210467 w 9480639"/>
              <a:gd name="connsiteY1475" fmla="*/ 299399 h 3091650"/>
              <a:gd name="connsiteX1476" fmla="*/ 5213868 w 9480639"/>
              <a:gd name="connsiteY1476" fmla="*/ 300134 h 3091650"/>
              <a:gd name="connsiteX1477" fmla="*/ 6136555 w 9480639"/>
              <a:gd name="connsiteY1477" fmla="*/ 530162 h 3091650"/>
              <a:gd name="connsiteX1478" fmla="*/ 6139984 w 9480639"/>
              <a:gd name="connsiteY1478" fmla="*/ 531115 h 3091650"/>
              <a:gd name="connsiteX1479" fmla="*/ 6139412 w 9480639"/>
              <a:gd name="connsiteY1479" fmla="*/ 531591 h 3091650"/>
              <a:gd name="connsiteX1480" fmla="*/ 6136013 w 9480639"/>
              <a:gd name="connsiteY1480" fmla="*/ 534393 h 3091650"/>
              <a:gd name="connsiteX1481" fmla="*/ 6202870 w 9480639"/>
              <a:gd name="connsiteY1481" fmla="*/ 554319 h 3091650"/>
              <a:gd name="connsiteX1482" fmla="*/ 6249331 w 9480639"/>
              <a:gd name="connsiteY1482" fmla="*/ 522923 h 3091650"/>
              <a:gd name="connsiteX1483" fmla="*/ 6249426 w 9480639"/>
              <a:gd name="connsiteY1483" fmla="*/ 522828 h 3091650"/>
              <a:gd name="connsiteX1484" fmla="*/ 6255998 w 9480639"/>
              <a:gd name="connsiteY1484" fmla="*/ 524733 h 3091650"/>
              <a:gd name="connsiteX1485" fmla="*/ 7315750 w 9480639"/>
              <a:gd name="connsiteY1485" fmla="*/ 879254 h 3091650"/>
              <a:gd name="connsiteX1486" fmla="*/ 8330448 w 9480639"/>
              <a:gd name="connsiteY1486" fmla="*/ 1333596 h 3091650"/>
              <a:gd name="connsiteX1487" fmla="*/ 8517743 w 9480639"/>
              <a:gd name="connsiteY1487" fmla="*/ 1442784 h 3091650"/>
              <a:gd name="connsiteX1488" fmla="*/ 8318447 w 9480639"/>
              <a:gd name="connsiteY1488" fmla="*/ 1331977 h 3091650"/>
              <a:gd name="connsiteX1489" fmla="*/ 7309178 w 9480639"/>
              <a:gd name="connsiteY1489" fmla="*/ 879635 h 3091650"/>
              <a:gd name="connsiteX1490" fmla="*/ 6260285 w 9480639"/>
              <a:gd name="connsiteY1490" fmla="*/ 528353 h 3091650"/>
              <a:gd name="connsiteX1491" fmla="*/ 6216491 w 9480639"/>
              <a:gd name="connsiteY1491" fmla="*/ 558379 h 3091650"/>
              <a:gd name="connsiteX1492" fmla="*/ 6496695 w 9480639"/>
              <a:gd name="connsiteY1492" fmla="*/ 641890 h 3091650"/>
              <a:gd name="connsiteX1493" fmla="*/ 8065368 w 9480639"/>
              <a:gd name="connsiteY1493" fmla="*/ 1278065 h 3091650"/>
              <a:gd name="connsiteX1494" fmla="*/ 8059271 w 9480639"/>
              <a:gd name="connsiteY1494" fmla="*/ 1277303 h 3091650"/>
              <a:gd name="connsiteX1495" fmla="*/ 6523365 w 9480639"/>
              <a:gd name="connsiteY1495" fmla="*/ 655868 h 3091650"/>
              <a:gd name="connsiteX1496" fmla="*/ 6211377 w 9480639"/>
              <a:gd name="connsiteY1496" fmla="*/ 561885 h 3091650"/>
              <a:gd name="connsiteX1497" fmla="*/ 6099407 w 9480639"/>
              <a:gd name="connsiteY1497" fmla="*/ 638652 h 3091650"/>
              <a:gd name="connsiteX1498" fmla="*/ 7558257 w 9480639"/>
              <a:gd name="connsiteY1498" fmla="*/ 1232822 h 3091650"/>
              <a:gd name="connsiteX1499" fmla="*/ 7687797 w 9480639"/>
              <a:gd name="connsiteY1499" fmla="*/ 1314094 h 3091650"/>
              <a:gd name="connsiteX1500" fmla="*/ 7689363 w 9480639"/>
              <a:gd name="connsiteY1500" fmla="*/ 1315214 h 3091650"/>
              <a:gd name="connsiteX1501" fmla="*/ 7797714 w 9480639"/>
              <a:gd name="connsiteY1501" fmla="*/ 1332834 h 3091650"/>
              <a:gd name="connsiteX1502" fmla="*/ 7802477 w 9480639"/>
              <a:gd name="connsiteY1502" fmla="*/ 1335977 h 3091650"/>
              <a:gd name="connsiteX1503" fmla="*/ 7909125 w 9480639"/>
              <a:gd name="connsiteY1503" fmla="*/ 1415337 h 3091650"/>
              <a:gd name="connsiteX1504" fmla="*/ 8728836 w 9480639"/>
              <a:gd name="connsiteY1504" fmla="*/ 1571409 h 3091650"/>
              <a:gd name="connsiteX1505" fmla="*/ 8728879 w 9480639"/>
              <a:gd name="connsiteY1505" fmla="*/ 1571435 h 3091650"/>
              <a:gd name="connsiteX1506" fmla="*/ 8728974 w 9480639"/>
              <a:gd name="connsiteY1506" fmla="*/ 1571435 h 3091650"/>
              <a:gd name="connsiteX1507" fmla="*/ 8728836 w 9480639"/>
              <a:gd name="connsiteY1507" fmla="*/ 1571409 h 3091650"/>
              <a:gd name="connsiteX1508" fmla="*/ 8545397 w 9480639"/>
              <a:gd name="connsiteY1508" fmla="*/ 1458905 h 3091650"/>
              <a:gd name="connsiteX1509" fmla="*/ 8748882 w 9480639"/>
              <a:gd name="connsiteY1509" fmla="*/ 1577531 h 3091650"/>
              <a:gd name="connsiteX1510" fmla="*/ 8753834 w 9480639"/>
              <a:gd name="connsiteY1510" fmla="*/ 1580770 h 3091650"/>
              <a:gd name="connsiteX1511" fmla="*/ 7917829 w 9480639"/>
              <a:gd name="connsiteY1511" fmla="*/ 1421815 h 3091650"/>
              <a:gd name="connsiteX1512" fmla="*/ 7997926 w 9480639"/>
              <a:gd name="connsiteY1512" fmla="*/ 1481418 h 3091650"/>
              <a:gd name="connsiteX1513" fmla="*/ 8002871 w 9480639"/>
              <a:gd name="connsiteY1513" fmla="*/ 1486446 h 3091650"/>
              <a:gd name="connsiteX1514" fmla="*/ 8803746 w 9480639"/>
              <a:gd name="connsiteY1514" fmla="*/ 1656804 h 3091650"/>
              <a:gd name="connsiteX1515" fmla="*/ 8789458 w 9480639"/>
              <a:gd name="connsiteY1515" fmla="*/ 1645825 h 3091650"/>
              <a:gd name="connsiteX1516" fmla="*/ 8821938 w 9480639"/>
              <a:gd name="connsiteY1516" fmla="*/ 1652588 h 3091650"/>
              <a:gd name="connsiteX1517" fmla="*/ 8835660 w 9480639"/>
              <a:gd name="connsiteY1517" fmla="*/ 1663592 h 3091650"/>
              <a:gd name="connsiteX1518" fmla="*/ 8884232 w 9480639"/>
              <a:gd name="connsiteY1518" fmla="*/ 1673924 h 3091650"/>
              <a:gd name="connsiteX1519" fmla="*/ 8888899 w 9480639"/>
              <a:gd name="connsiteY1519" fmla="*/ 1677258 h 3091650"/>
              <a:gd name="connsiteX1520" fmla="*/ 9477925 w 9480639"/>
              <a:gd name="connsiteY1520" fmla="*/ 2490788 h 3091650"/>
              <a:gd name="connsiteX1521" fmla="*/ 7966879 w 9480639"/>
              <a:gd name="connsiteY1521" fmla="*/ 3086957 h 3091650"/>
              <a:gd name="connsiteX1522" fmla="*/ 4634272 w 9480639"/>
              <a:gd name="connsiteY1522" fmla="*/ 2666619 h 3091650"/>
              <a:gd name="connsiteX1523" fmla="*/ 4613412 w 9480639"/>
              <a:gd name="connsiteY1523" fmla="*/ 2661381 h 3091650"/>
              <a:gd name="connsiteX1524" fmla="*/ 4618936 w 9480639"/>
              <a:gd name="connsiteY1524" fmla="*/ 2651856 h 3091650"/>
              <a:gd name="connsiteX1525" fmla="*/ 5117025 w 9480639"/>
              <a:gd name="connsiteY1525" fmla="*/ 1789858 h 3091650"/>
              <a:gd name="connsiteX1526" fmla="*/ 4924654 w 9480639"/>
              <a:gd name="connsiteY1526" fmla="*/ 1737799 h 3091650"/>
              <a:gd name="connsiteX1527" fmla="*/ 3827314 w 9480639"/>
              <a:gd name="connsiteY1527" fmla="*/ 2954370 h 3091650"/>
              <a:gd name="connsiteX1528" fmla="*/ 3804169 w 9480639"/>
              <a:gd name="connsiteY1528" fmla="*/ 2947798 h 3091650"/>
              <a:gd name="connsiteX1529" fmla="*/ 459466 w 9480639"/>
              <a:gd name="connsiteY1529" fmla="*/ 1398366 h 3091650"/>
              <a:gd name="connsiteX1530" fmla="*/ 200289 w 9480639"/>
              <a:gd name="connsiteY1530" fmla="*/ 272892 h 3091650"/>
              <a:gd name="connsiteX1531" fmla="*/ 552238 w 9480639"/>
              <a:gd name="connsiteY1531" fmla="*/ 74677 h 3091650"/>
              <a:gd name="connsiteX1532" fmla="*/ 558114 w 9480639"/>
              <a:gd name="connsiteY1532" fmla="*/ 72403 h 3091650"/>
              <a:gd name="connsiteX1533" fmla="*/ 573765 w 9480639"/>
              <a:gd name="connsiteY1533" fmla="*/ 75249 h 3091650"/>
              <a:gd name="connsiteX1534" fmla="*/ 2016775 w 9480639"/>
              <a:gd name="connsiteY1534" fmla="*/ 333346 h 3091650"/>
              <a:gd name="connsiteX1535" fmla="*/ 2092568 w 9480639"/>
              <a:gd name="connsiteY1535" fmla="*/ 282539 h 3091650"/>
              <a:gd name="connsiteX1536" fmla="*/ 2870242 w 9480639"/>
              <a:gd name="connsiteY1536" fmla="*/ 107347 h 3091650"/>
              <a:gd name="connsiteX1537" fmla="*/ 3991110 w 9480639"/>
              <a:gd name="connsiteY1537" fmla="*/ 140177 h 3091650"/>
              <a:gd name="connsiteX1538" fmla="*/ 4258358 w 9480639"/>
              <a:gd name="connsiteY1538" fmla="*/ 172790 h 3091650"/>
              <a:gd name="connsiteX1539" fmla="*/ 4180289 w 9480639"/>
              <a:gd name="connsiteY1539" fmla="*/ 125667 h 3091650"/>
              <a:gd name="connsiteX1540" fmla="*/ 4059962 w 9480639"/>
              <a:gd name="connsiteY1540" fmla="*/ 109323 h 3091650"/>
              <a:gd name="connsiteX1541" fmla="*/ 3411928 w 9480639"/>
              <a:gd name="connsiteY1541" fmla="*/ 50768 h 3091650"/>
              <a:gd name="connsiteX1542" fmla="*/ 3406404 w 9480639"/>
              <a:gd name="connsiteY1542" fmla="*/ 48387 h 3091650"/>
              <a:gd name="connsiteX1543" fmla="*/ 4056283 w 9480639"/>
              <a:gd name="connsiteY1543" fmla="*/ 107240 h 3091650"/>
              <a:gd name="connsiteX1544" fmla="*/ 4176940 w 9480639"/>
              <a:gd name="connsiteY1544" fmla="*/ 123646 h 30916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</a:cxnLst>
            <a:rect l="l" t="t" r="r" b="b"/>
            <a:pathLst>
              <a:path w="9480639" h="3091650">
                <a:moveTo>
                  <a:pt x="7448826" y="2195785"/>
                </a:moveTo>
                <a:lnTo>
                  <a:pt x="7282691" y="2202449"/>
                </a:lnTo>
                <a:lnTo>
                  <a:pt x="8034125" y="2750440"/>
                </a:lnTo>
                <a:cubicBezTo>
                  <a:pt x="8297872" y="2727723"/>
                  <a:pt x="8511096" y="2685128"/>
                  <a:pt x="8673955" y="2625991"/>
                </a:cubicBezTo>
                <a:lnTo>
                  <a:pt x="8819981" y="2561487"/>
                </a:lnTo>
                <a:lnTo>
                  <a:pt x="8820128" y="2561559"/>
                </a:lnTo>
                <a:lnTo>
                  <a:pt x="8820033" y="2561464"/>
                </a:lnTo>
                <a:lnTo>
                  <a:pt x="8819981" y="2561487"/>
                </a:lnTo>
                <a:lnTo>
                  <a:pt x="8358003" y="2334748"/>
                </a:lnTo>
                <a:lnTo>
                  <a:pt x="8147380" y="2401215"/>
                </a:lnTo>
                <a:cubicBezTo>
                  <a:pt x="8059046" y="2421429"/>
                  <a:pt x="7958831" y="2437567"/>
                  <a:pt x="7846674" y="2449164"/>
                </a:cubicBezTo>
                <a:lnTo>
                  <a:pt x="7836863" y="2450212"/>
                </a:lnTo>
                <a:close/>
                <a:moveTo>
                  <a:pt x="7193786" y="2145790"/>
                </a:moveTo>
                <a:lnTo>
                  <a:pt x="7253456" y="2189703"/>
                </a:lnTo>
                <a:lnTo>
                  <a:pt x="7253865" y="2189686"/>
                </a:lnTo>
                <a:close/>
                <a:moveTo>
                  <a:pt x="7919024" y="2119297"/>
                </a:moveTo>
                <a:lnTo>
                  <a:pt x="7816792" y="2147843"/>
                </a:lnTo>
                <a:cubicBezTo>
                  <a:pt x="7719011" y="2169798"/>
                  <a:pt x="7603992" y="2185741"/>
                  <a:pt x="7471873" y="2194861"/>
                </a:cubicBezTo>
                <a:lnTo>
                  <a:pt x="7469265" y="2194965"/>
                </a:lnTo>
                <a:lnTo>
                  <a:pt x="7834101" y="2433448"/>
                </a:lnTo>
                <a:cubicBezTo>
                  <a:pt x="7944067" y="2421994"/>
                  <a:pt x="8042413" y="2406123"/>
                  <a:pt x="8129187" y="2386283"/>
                </a:cubicBezTo>
                <a:lnTo>
                  <a:pt x="8332624" y="2322292"/>
                </a:lnTo>
                <a:close/>
                <a:moveTo>
                  <a:pt x="7239155" y="2058309"/>
                </a:moveTo>
                <a:lnTo>
                  <a:pt x="7088361" y="2060732"/>
                </a:lnTo>
                <a:lnTo>
                  <a:pt x="7264589" y="2189248"/>
                </a:lnTo>
                <a:lnTo>
                  <a:pt x="7428618" y="2182536"/>
                </a:lnTo>
                <a:close/>
                <a:moveTo>
                  <a:pt x="7678670" y="2001331"/>
                </a:moveTo>
                <a:lnTo>
                  <a:pt x="7606986" y="2019766"/>
                </a:lnTo>
                <a:cubicBezTo>
                  <a:pt x="7511681" y="2038929"/>
                  <a:pt x="7397813" y="2051969"/>
                  <a:pt x="7264507" y="2057902"/>
                </a:cubicBezTo>
                <a:lnTo>
                  <a:pt x="7259702" y="2057979"/>
                </a:lnTo>
                <a:lnTo>
                  <a:pt x="7448976" y="2181703"/>
                </a:lnTo>
                <a:lnTo>
                  <a:pt x="7460366" y="2181237"/>
                </a:lnTo>
                <a:cubicBezTo>
                  <a:pt x="7589978" y="2172204"/>
                  <a:pt x="7702910" y="2156522"/>
                  <a:pt x="7799021" y="2134970"/>
                </a:cubicBezTo>
                <a:lnTo>
                  <a:pt x="7895950" y="2107972"/>
                </a:lnTo>
                <a:close/>
                <a:moveTo>
                  <a:pt x="7038805" y="1926944"/>
                </a:moveTo>
                <a:lnTo>
                  <a:pt x="7022976" y="1927831"/>
                </a:lnTo>
                <a:lnTo>
                  <a:pt x="6905263" y="1927205"/>
                </a:lnTo>
                <a:lnTo>
                  <a:pt x="7054030" y="2035695"/>
                </a:lnTo>
                <a:lnTo>
                  <a:pt x="7201637" y="2033709"/>
                </a:lnTo>
                <a:close/>
                <a:moveTo>
                  <a:pt x="6664894" y="1918497"/>
                </a:moveTo>
                <a:lnTo>
                  <a:pt x="6788610" y="2028288"/>
                </a:lnTo>
                <a:lnTo>
                  <a:pt x="7016645" y="2036198"/>
                </a:lnTo>
                <a:lnTo>
                  <a:pt x="7023343" y="2036108"/>
                </a:lnTo>
                <a:lnTo>
                  <a:pt x="6875728" y="1927048"/>
                </a:lnTo>
                <a:lnTo>
                  <a:pt x="6847736" y="1926899"/>
                </a:lnTo>
                <a:close/>
                <a:moveTo>
                  <a:pt x="7441285" y="1884823"/>
                </a:moveTo>
                <a:lnTo>
                  <a:pt x="7434105" y="1886765"/>
                </a:lnTo>
                <a:cubicBezTo>
                  <a:pt x="7379727" y="1898670"/>
                  <a:pt x="7318345" y="1908203"/>
                  <a:pt x="7249857" y="1915126"/>
                </a:cubicBezTo>
                <a:lnTo>
                  <a:pt x="7057629" y="1925890"/>
                </a:lnTo>
                <a:lnTo>
                  <a:pt x="7222150" y="2033433"/>
                </a:lnTo>
                <a:lnTo>
                  <a:pt x="7227629" y="2033360"/>
                </a:lnTo>
                <a:cubicBezTo>
                  <a:pt x="7358747" y="2027906"/>
                  <a:pt x="7470925" y="2015488"/>
                  <a:pt x="7564985" y="1997060"/>
                </a:cubicBezTo>
                <a:lnTo>
                  <a:pt x="7634444" y="1979625"/>
                </a:lnTo>
                <a:close/>
                <a:moveTo>
                  <a:pt x="7315054" y="1822868"/>
                </a:moveTo>
                <a:lnTo>
                  <a:pt x="7159249" y="1846468"/>
                </a:lnTo>
                <a:cubicBezTo>
                  <a:pt x="7097243" y="1852764"/>
                  <a:pt x="7029037" y="1856840"/>
                  <a:pt x="6954563" y="1858519"/>
                </a:cubicBezTo>
                <a:lnTo>
                  <a:pt x="7039800" y="1914236"/>
                </a:lnTo>
                <a:lnTo>
                  <a:pt x="7229419" y="1903977"/>
                </a:lnTo>
                <a:cubicBezTo>
                  <a:pt x="7297220" y="1897285"/>
                  <a:pt x="7358057" y="1888028"/>
                  <a:pt x="7412023" y="1876434"/>
                </a:cubicBezTo>
                <a:lnTo>
                  <a:pt x="7419920" y="1874337"/>
                </a:lnTo>
                <a:close/>
                <a:moveTo>
                  <a:pt x="6484737" y="1758617"/>
                </a:moveTo>
                <a:lnTo>
                  <a:pt x="6651368" y="1906494"/>
                </a:lnTo>
                <a:lnTo>
                  <a:pt x="6831937" y="1914971"/>
                </a:lnTo>
                <a:lnTo>
                  <a:pt x="6859631" y="1915155"/>
                </a:lnTo>
                <a:lnTo>
                  <a:pt x="6658076" y="1766244"/>
                </a:lnTo>
                <a:close/>
                <a:moveTo>
                  <a:pt x="7151738" y="1742713"/>
                </a:moveTo>
                <a:lnTo>
                  <a:pt x="7131245" y="1747001"/>
                </a:lnTo>
                <a:lnTo>
                  <a:pt x="7037313" y="1759048"/>
                </a:lnTo>
                <a:lnTo>
                  <a:pt x="7014730" y="1762428"/>
                </a:lnTo>
                <a:cubicBezTo>
                  <a:pt x="6942075" y="1768774"/>
                  <a:pt x="6860650" y="1771800"/>
                  <a:pt x="6770453" y="1771189"/>
                </a:cubicBezTo>
                <a:lnTo>
                  <a:pt x="6686245" y="1767484"/>
                </a:lnTo>
                <a:lnTo>
                  <a:pt x="6889006" y="1915349"/>
                </a:lnTo>
                <a:lnTo>
                  <a:pt x="7005027" y="1916118"/>
                </a:lnTo>
                <a:lnTo>
                  <a:pt x="7020977" y="1915255"/>
                </a:lnTo>
                <a:lnTo>
                  <a:pt x="6918177" y="1847851"/>
                </a:lnTo>
                <a:lnTo>
                  <a:pt x="6927797" y="1847660"/>
                </a:lnTo>
                <a:cubicBezTo>
                  <a:pt x="7002819" y="1846291"/>
                  <a:pt x="7071538" y="1842499"/>
                  <a:pt x="7134022" y="1836463"/>
                </a:cubicBezTo>
                <a:lnTo>
                  <a:pt x="7294882" y="1812968"/>
                </a:lnTo>
                <a:close/>
                <a:moveTo>
                  <a:pt x="6449116" y="1727006"/>
                </a:moveTo>
                <a:lnTo>
                  <a:pt x="6472392" y="1747662"/>
                </a:lnTo>
                <a:lnTo>
                  <a:pt x="6643299" y="1755327"/>
                </a:lnTo>
                <a:lnTo>
                  <a:pt x="6616423" y="1735471"/>
                </a:lnTo>
                <a:lnTo>
                  <a:pt x="6451737" y="1727264"/>
                </a:lnTo>
                <a:close/>
                <a:moveTo>
                  <a:pt x="5784202" y="1664601"/>
                </a:moveTo>
                <a:lnTo>
                  <a:pt x="5819658" y="1800511"/>
                </a:lnTo>
                <a:cubicBezTo>
                  <a:pt x="5965534" y="1827372"/>
                  <a:pt x="6107766" y="1849660"/>
                  <a:pt x="6244938" y="1867270"/>
                </a:cubicBezTo>
                <a:lnTo>
                  <a:pt x="6627349" y="1904728"/>
                </a:lnTo>
                <a:lnTo>
                  <a:pt x="6461700" y="1756922"/>
                </a:lnTo>
                <a:lnTo>
                  <a:pt x="6192955" y="1729629"/>
                </a:lnTo>
                <a:cubicBezTo>
                  <a:pt x="6121124" y="1720589"/>
                  <a:pt x="6048109" y="1710119"/>
                  <a:pt x="5974078" y="1698239"/>
                </a:cubicBezTo>
                <a:close/>
                <a:moveTo>
                  <a:pt x="6517171" y="1644185"/>
                </a:moveTo>
                <a:lnTo>
                  <a:pt x="6631771" y="1727758"/>
                </a:lnTo>
                <a:lnTo>
                  <a:pt x="6682350" y="1730347"/>
                </a:lnTo>
                <a:cubicBezTo>
                  <a:pt x="6757776" y="1731859"/>
                  <a:pt x="6828213" y="1730788"/>
                  <a:pt x="6893126" y="1727168"/>
                </a:cubicBezTo>
                <a:lnTo>
                  <a:pt x="6751060" y="1644888"/>
                </a:lnTo>
                <a:lnTo>
                  <a:pt x="6561831" y="1646730"/>
                </a:lnTo>
                <a:close/>
                <a:moveTo>
                  <a:pt x="5776872" y="1636504"/>
                </a:moveTo>
                <a:lnTo>
                  <a:pt x="5781550" y="1654434"/>
                </a:lnTo>
                <a:lnTo>
                  <a:pt x="5963193" y="1686864"/>
                </a:lnTo>
                <a:cubicBezTo>
                  <a:pt x="6037034" y="1698809"/>
                  <a:pt x="6109869" y="1709343"/>
                  <a:pt x="6181525" y="1718444"/>
                </a:cubicBezTo>
                <a:lnTo>
                  <a:pt x="6449385" y="1745933"/>
                </a:lnTo>
                <a:lnTo>
                  <a:pt x="6425571" y="1724684"/>
                </a:lnTo>
                <a:lnTo>
                  <a:pt x="6220054" y="1704421"/>
                </a:lnTo>
                <a:cubicBezTo>
                  <a:pt x="6142434" y="1695261"/>
                  <a:pt x="6064533" y="1684600"/>
                  <a:pt x="5986685" y="1672570"/>
                </a:cubicBezTo>
                <a:close/>
                <a:moveTo>
                  <a:pt x="6344715" y="1634355"/>
                </a:moveTo>
                <a:lnTo>
                  <a:pt x="6438663" y="1717729"/>
                </a:lnTo>
                <a:lnTo>
                  <a:pt x="6441641" y="1718024"/>
                </a:lnTo>
                <a:lnTo>
                  <a:pt x="6604064" y="1726339"/>
                </a:lnTo>
                <a:lnTo>
                  <a:pt x="6490833" y="1642683"/>
                </a:lnTo>
                <a:close/>
                <a:moveTo>
                  <a:pt x="6920139" y="1629044"/>
                </a:moveTo>
                <a:lnTo>
                  <a:pt x="6765134" y="1644295"/>
                </a:lnTo>
                <a:lnTo>
                  <a:pt x="6922368" y="1735169"/>
                </a:lnTo>
                <a:lnTo>
                  <a:pt x="6915224" y="1735646"/>
                </a:lnTo>
                <a:cubicBezTo>
                  <a:pt x="6848883" y="1739647"/>
                  <a:pt x="6776707" y="1740980"/>
                  <a:pt x="6699269" y="1739599"/>
                </a:cubicBezTo>
                <a:lnTo>
                  <a:pt x="6644249" y="1736857"/>
                </a:lnTo>
                <a:lnTo>
                  <a:pt x="6671297" y="1756583"/>
                </a:lnTo>
                <a:lnTo>
                  <a:pt x="6755952" y="1760379"/>
                </a:lnTo>
                <a:cubicBezTo>
                  <a:pt x="6845425" y="1761062"/>
                  <a:pt x="6926201" y="1758130"/>
                  <a:pt x="6998275" y="1751896"/>
                </a:cubicBezTo>
                <a:lnTo>
                  <a:pt x="7001988" y="1751344"/>
                </a:lnTo>
                <a:lnTo>
                  <a:pt x="7001330" y="1750981"/>
                </a:lnTo>
                <a:lnTo>
                  <a:pt x="7126896" y="1730521"/>
                </a:lnTo>
                <a:close/>
                <a:moveTo>
                  <a:pt x="8085926" y="1570896"/>
                </a:moveTo>
                <a:lnTo>
                  <a:pt x="8137698" y="1623537"/>
                </a:lnTo>
                <a:cubicBezTo>
                  <a:pt x="8210909" y="1716358"/>
                  <a:pt x="8242770" y="1804512"/>
                  <a:pt x="8224816" y="1883093"/>
                </a:cubicBezTo>
                <a:cubicBezTo>
                  <a:pt x="8203337" y="1977010"/>
                  <a:pt x="8111540" y="2054972"/>
                  <a:pt x="7950520" y="2110502"/>
                </a:cubicBezTo>
                <a:lnTo>
                  <a:pt x="7925091" y="2117603"/>
                </a:lnTo>
                <a:lnTo>
                  <a:pt x="8338648" y="2320397"/>
                </a:lnTo>
                <a:lnTo>
                  <a:pt x="8354845" y="2315302"/>
                </a:lnTo>
                <a:cubicBezTo>
                  <a:pt x="8482206" y="2260641"/>
                  <a:pt x="8563478" y="2191894"/>
                  <a:pt x="8599054" y="2112646"/>
                </a:cubicBezTo>
                <a:cubicBezTo>
                  <a:pt x="8659538" y="1978057"/>
                  <a:pt x="8587053" y="1816323"/>
                  <a:pt x="8414078" y="1648873"/>
                </a:cubicBezTo>
                <a:close/>
                <a:moveTo>
                  <a:pt x="6409446" y="1565625"/>
                </a:moveTo>
                <a:lnTo>
                  <a:pt x="6510158" y="1639070"/>
                </a:lnTo>
                <a:lnTo>
                  <a:pt x="6553546" y="1641570"/>
                </a:lnTo>
                <a:lnTo>
                  <a:pt x="6742525" y="1639945"/>
                </a:lnTo>
                <a:lnTo>
                  <a:pt x="6616727" y="1567088"/>
                </a:lnTo>
                <a:lnTo>
                  <a:pt x="6605733" y="1567923"/>
                </a:lnTo>
                <a:cubicBezTo>
                  <a:pt x="6545487" y="1569649"/>
                  <a:pt x="6479931" y="1568911"/>
                  <a:pt x="6409446" y="1565625"/>
                </a:cubicBezTo>
                <a:close/>
                <a:moveTo>
                  <a:pt x="6770158" y="1555433"/>
                </a:moveTo>
                <a:lnTo>
                  <a:pt x="6629826" y="1566093"/>
                </a:lnTo>
                <a:lnTo>
                  <a:pt x="6756375" y="1639233"/>
                </a:lnTo>
                <a:lnTo>
                  <a:pt x="6910676" y="1624399"/>
                </a:lnTo>
                <a:close/>
                <a:moveTo>
                  <a:pt x="5285020" y="1553718"/>
                </a:moveTo>
                <a:lnTo>
                  <a:pt x="5159791" y="1776015"/>
                </a:lnTo>
                <a:lnTo>
                  <a:pt x="5451005" y="1844118"/>
                </a:lnTo>
                <a:cubicBezTo>
                  <a:pt x="5776104" y="1914220"/>
                  <a:pt x="6112079" y="1968802"/>
                  <a:pt x="6445105" y="2002008"/>
                </a:cubicBezTo>
                <a:lnTo>
                  <a:pt x="6764279" y="2026909"/>
                </a:lnTo>
                <a:lnTo>
                  <a:pt x="6641077" y="1916978"/>
                </a:lnTo>
                <a:lnTo>
                  <a:pt x="6454310" y="1901786"/>
                </a:lnTo>
                <a:cubicBezTo>
                  <a:pt x="6250807" y="1881891"/>
                  <a:pt x="6033709" y="1850851"/>
                  <a:pt x="5808038" y="1808988"/>
                </a:cubicBezTo>
                <a:lnTo>
                  <a:pt x="5793655" y="1806322"/>
                </a:lnTo>
                <a:lnTo>
                  <a:pt x="5756844" y="1659754"/>
                </a:lnTo>
                <a:lnTo>
                  <a:pt x="5749114" y="1658385"/>
                </a:lnTo>
                <a:cubicBezTo>
                  <a:pt x="5597336" y="1629018"/>
                  <a:pt x="5442183" y="1594081"/>
                  <a:pt x="5285020" y="1553718"/>
                </a:cubicBezTo>
                <a:close/>
                <a:moveTo>
                  <a:pt x="5754939" y="1552433"/>
                </a:moveTo>
                <a:lnTo>
                  <a:pt x="5774648" y="1627977"/>
                </a:lnTo>
                <a:lnTo>
                  <a:pt x="5982393" y="1663763"/>
                </a:lnTo>
                <a:cubicBezTo>
                  <a:pt x="6059272" y="1675675"/>
                  <a:pt x="6136201" y="1686240"/>
                  <a:pt x="6212852" y="1695327"/>
                </a:cubicBezTo>
                <a:lnTo>
                  <a:pt x="6415163" y="1715397"/>
                </a:lnTo>
                <a:lnTo>
                  <a:pt x="6322182" y="1632431"/>
                </a:lnTo>
                <a:lnTo>
                  <a:pt x="6059548" y="1602908"/>
                </a:lnTo>
                <a:cubicBezTo>
                  <a:pt x="5966679" y="1590087"/>
                  <a:pt x="5872627" y="1574800"/>
                  <a:pt x="5778281" y="1557293"/>
                </a:cubicBezTo>
                <a:close/>
                <a:moveTo>
                  <a:pt x="6386583" y="1551752"/>
                </a:moveTo>
                <a:lnTo>
                  <a:pt x="6398853" y="1560782"/>
                </a:lnTo>
                <a:lnTo>
                  <a:pt x="6597494" y="1563363"/>
                </a:lnTo>
                <a:lnTo>
                  <a:pt x="6608809" y="1562502"/>
                </a:lnTo>
                <a:lnTo>
                  <a:pt x="6592236" y="1552903"/>
                </a:lnTo>
                <a:lnTo>
                  <a:pt x="6473001" y="1556864"/>
                </a:lnTo>
                <a:close/>
                <a:moveTo>
                  <a:pt x="6241999" y="1543200"/>
                </a:moveTo>
                <a:lnTo>
                  <a:pt x="6338909" y="1629202"/>
                </a:lnTo>
                <a:lnTo>
                  <a:pt x="6483895" y="1637557"/>
                </a:lnTo>
                <a:lnTo>
                  <a:pt x="6366117" y="1550542"/>
                </a:lnTo>
                <a:close/>
                <a:moveTo>
                  <a:pt x="7884293" y="1522983"/>
                </a:moveTo>
                <a:lnTo>
                  <a:pt x="7915674" y="1558914"/>
                </a:lnTo>
                <a:cubicBezTo>
                  <a:pt x="8052831" y="1742309"/>
                  <a:pt x="8005496" y="1898918"/>
                  <a:pt x="7736131" y="1986554"/>
                </a:cubicBezTo>
                <a:lnTo>
                  <a:pt x="7684777" y="1999761"/>
                </a:lnTo>
                <a:lnTo>
                  <a:pt x="7902010" y="2106284"/>
                </a:lnTo>
                <a:lnTo>
                  <a:pt x="7930553" y="2098334"/>
                </a:lnTo>
                <a:cubicBezTo>
                  <a:pt x="8089061" y="2043875"/>
                  <a:pt x="8180000" y="1967485"/>
                  <a:pt x="8202241" y="1875378"/>
                </a:cubicBezTo>
                <a:cubicBezTo>
                  <a:pt x="8220863" y="1798130"/>
                  <a:pt x="8190526" y="1711429"/>
                  <a:pt x="8119457" y="1620060"/>
                </a:cubicBezTo>
                <a:lnTo>
                  <a:pt x="8067345" y="1566480"/>
                </a:lnTo>
                <a:close/>
                <a:moveTo>
                  <a:pt x="6867453" y="1519315"/>
                </a:moveTo>
                <a:lnTo>
                  <a:pt x="6715228" y="1548818"/>
                </a:lnTo>
                <a:lnTo>
                  <a:pt x="6606202" y="1552439"/>
                </a:lnTo>
                <a:lnTo>
                  <a:pt x="6621890" y="1561506"/>
                </a:lnTo>
                <a:lnTo>
                  <a:pt x="6764252" y="1550671"/>
                </a:lnTo>
                <a:lnTo>
                  <a:pt x="6767681" y="1550194"/>
                </a:lnTo>
                <a:lnTo>
                  <a:pt x="6767681" y="1550004"/>
                </a:lnTo>
                <a:lnTo>
                  <a:pt x="6772253" y="1552290"/>
                </a:lnTo>
                <a:lnTo>
                  <a:pt x="6917206" y="1623370"/>
                </a:lnTo>
                <a:lnTo>
                  <a:pt x="7044763" y="1594676"/>
                </a:lnTo>
                <a:close/>
                <a:moveTo>
                  <a:pt x="8008944" y="1492621"/>
                </a:moveTo>
                <a:lnTo>
                  <a:pt x="8079537" y="1564399"/>
                </a:lnTo>
                <a:lnTo>
                  <a:pt x="8425604" y="1646683"/>
                </a:lnTo>
                <a:lnTo>
                  <a:pt x="8429033" y="1650017"/>
                </a:lnTo>
                <a:cubicBezTo>
                  <a:pt x="8606959" y="1820133"/>
                  <a:pt x="8682874" y="1984725"/>
                  <a:pt x="8623247" y="2121885"/>
                </a:cubicBezTo>
                <a:cubicBezTo>
                  <a:pt x="8588053" y="2202800"/>
                  <a:pt x="8506066" y="2273023"/>
                  <a:pt x="8376800" y="2328816"/>
                </a:cubicBezTo>
                <a:lnTo>
                  <a:pt x="8364033" y="2332845"/>
                </a:lnTo>
                <a:lnTo>
                  <a:pt x="8838607" y="2565559"/>
                </a:lnTo>
                <a:lnTo>
                  <a:pt x="8836130" y="2566893"/>
                </a:lnTo>
                <a:cubicBezTo>
                  <a:pt x="8662775" y="2661952"/>
                  <a:pt x="8397695" y="2728913"/>
                  <a:pt x="8040316" y="2759679"/>
                </a:cubicBezTo>
                <a:lnTo>
                  <a:pt x="8034696" y="2760155"/>
                </a:lnTo>
                <a:lnTo>
                  <a:pt x="8028791" y="2755869"/>
                </a:lnTo>
                <a:lnTo>
                  <a:pt x="7271924" y="2202880"/>
                </a:lnTo>
                <a:lnTo>
                  <a:pt x="7260886" y="2203323"/>
                </a:lnTo>
                <a:lnTo>
                  <a:pt x="7249932" y="2203514"/>
                </a:lnTo>
                <a:lnTo>
                  <a:pt x="7057346" y="2061230"/>
                </a:lnTo>
                <a:lnTo>
                  <a:pt x="7049861" y="2061350"/>
                </a:lnTo>
                <a:cubicBezTo>
                  <a:pt x="6973379" y="2060641"/>
                  <a:pt x="6891929" y="2058032"/>
                  <a:pt x="6805400" y="2053400"/>
                </a:cubicBezTo>
                <a:cubicBezTo>
                  <a:pt x="6354844" y="2029278"/>
                  <a:pt x="5890536" y="1962258"/>
                  <a:pt x="5446271" y="1866722"/>
                </a:cubicBezTo>
                <a:lnTo>
                  <a:pt x="5147922" y="1797082"/>
                </a:lnTo>
                <a:lnTo>
                  <a:pt x="4665800" y="2652903"/>
                </a:lnTo>
                <a:cubicBezTo>
                  <a:pt x="5880904" y="2956846"/>
                  <a:pt x="7050097" y="3097245"/>
                  <a:pt x="7943542" y="3066288"/>
                </a:cubicBezTo>
                <a:cubicBezTo>
                  <a:pt x="8927856" y="3032284"/>
                  <a:pt x="9407535" y="2804446"/>
                  <a:pt x="9451160" y="2480501"/>
                </a:cubicBezTo>
                <a:cubicBezTo>
                  <a:pt x="9484211" y="2234756"/>
                  <a:pt x="9261898" y="1954626"/>
                  <a:pt x="8877183" y="1677258"/>
                </a:cubicBezTo>
                <a:lnTo>
                  <a:pt x="8877183" y="1677162"/>
                </a:lnTo>
                <a:lnTo>
                  <a:pt x="8843709" y="1670047"/>
                </a:lnTo>
                <a:lnTo>
                  <a:pt x="9078915" y="1858669"/>
                </a:lnTo>
                <a:cubicBezTo>
                  <a:pt x="9303886" y="2065592"/>
                  <a:pt x="9427633" y="2272261"/>
                  <a:pt x="9403344" y="2453640"/>
                </a:cubicBezTo>
                <a:cubicBezTo>
                  <a:pt x="9360386" y="2774252"/>
                  <a:pt x="8882136" y="2998089"/>
                  <a:pt x="7901061" y="3028474"/>
                </a:cubicBezTo>
                <a:lnTo>
                  <a:pt x="7855722" y="2988088"/>
                </a:lnTo>
                <a:cubicBezTo>
                  <a:pt x="9520038" y="2942904"/>
                  <a:pt x="9653441" y="2352981"/>
                  <a:pt x="8942665" y="1763544"/>
                </a:cubicBezTo>
                <a:lnTo>
                  <a:pt x="8812292" y="1663370"/>
                </a:lnTo>
                <a:close/>
                <a:moveTo>
                  <a:pt x="5148636" y="1489480"/>
                </a:moveTo>
                <a:lnTo>
                  <a:pt x="4942307" y="1718228"/>
                </a:lnTo>
                <a:lnTo>
                  <a:pt x="5129179" y="1768824"/>
                </a:lnTo>
                <a:lnTo>
                  <a:pt x="5262445" y="1538192"/>
                </a:lnTo>
                <a:lnTo>
                  <a:pt x="5276161" y="1541717"/>
                </a:lnTo>
                <a:cubicBezTo>
                  <a:pt x="5432788" y="1582222"/>
                  <a:pt x="5587473" y="1617302"/>
                  <a:pt x="5738829" y="1646807"/>
                </a:cubicBezTo>
                <a:lnTo>
                  <a:pt x="5754285" y="1649566"/>
                </a:lnTo>
                <a:lnTo>
                  <a:pt x="5749803" y="1631722"/>
                </a:lnTo>
                <a:lnTo>
                  <a:pt x="5522897" y="1585035"/>
                </a:lnTo>
                <a:close/>
                <a:moveTo>
                  <a:pt x="6284288" y="1476471"/>
                </a:moveTo>
                <a:lnTo>
                  <a:pt x="6373620" y="1542212"/>
                </a:lnTo>
                <a:lnTo>
                  <a:pt x="6459492" y="1547350"/>
                </a:lnTo>
                <a:lnTo>
                  <a:pt x="6576074" y="1543543"/>
                </a:lnTo>
                <a:lnTo>
                  <a:pt x="6464621" y="1478994"/>
                </a:lnTo>
                <a:close/>
                <a:moveTo>
                  <a:pt x="7682822" y="1475108"/>
                </a:moveTo>
                <a:lnTo>
                  <a:pt x="7748139" y="1589186"/>
                </a:lnTo>
                <a:cubicBezTo>
                  <a:pt x="7783253" y="1704725"/>
                  <a:pt x="7713892" y="1800008"/>
                  <a:pt x="7533553" y="1859861"/>
                </a:cubicBezTo>
                <a:lnTo>
                  <a:pt x="7447149" y="1883236"/>
                </a:lnTo>
                <a:lnTo>
                  <a:pt x="7640575" y="1978086"/>
                </a:lnTo>
                <a:lnTo>
                  <a:pt x="7692590" y="1965030"/>
                </a:lnTo>
                <a:cubicBezTo>
                  <a:pt x="7959106" y="1880334"/>
                  <a:pt x="8008711" y="1727866"/>
                  <a:pt x="7876634" y="1548563"/>
                </a:cubicBezTo>
                <a:lnTo>
                  <a:pt x="7846892" y="1514095"/>
                </a:lnTo>
                <a:close/>
                <a:moveTo>
                  <a:pt x="5733457" y="1470089"/>
                </a:moveTo>
                <a:lnTo>
                  <a:pt x="5753704" y="1547697"/>
                </a:lnTo>
                <a:lnTo>
                  <a:pt x="5778699" y="1552897"/>
                </a:lnTo>
                <a:cubicBezTo>
                  <a:pt x="5872039" y="1570209"/>
                  <a:pt x="5965081" y="1585333"/>
                  <a:pt x="6056954" y="1598028"/>
                </a:cubicBezTo>
                <a:lnTo>
                  <a:pt x="6316380" y="1627254"/>
                </a:lnTo>
                <a:lnTo>
                  <a:pt x="6219940" y="1541202"/>
                </a:lnTo>
                <a:lnTo>
                  <a:pt x="5989155" y="1513619"/>
                </a:lnTo>
                <a:cubicBezTo>
                  <a:pt x="5905907" y="1501522"/>
                  <a:pt x="5820420" y="1486996"/>
                  <a:pt x="5733457" y="1470089"/>
                </a:cubicBezTo>
                <a:close/>
                <a:moveTo>
                  <a:pt x="7643297" y="1465716"/>
                </a:moveTo>
                <a:lnTo>
                  <a:pt x="7676557" y="1509999"/>
                </a:lnTo>
                <a:lnTo>
                  <a:pt x="7678367" y="1513047"/>
                </a:lnTo>
                <a:lnTo>
                  <a:pt x="7597831" y="1492398"/>
                </a:lnTo>
                <a:lnTo>
                  <a:pt x="7620336" y="1531880"/>
                </a:lnTo>
                <a:cubicBezTo>
                  <a:pt x="7670169" y="1664489"/>
                  <a:pt x="7575109" y="1768313"/>
                  <a:pt x="7326737" y="1821099"/>
                </a:cubicBezTo>
                <a:lnTo>
                  <a:pt x="7321921" y="1821828"/>
                </a:lnTo>
                <a:lnTo>
                  <a:pt x="7425811" y="1872773"/>
                </a:lnTo>
                <a:lnTo>
                  <a:pt x="7510822" y="1850200"/>
                </a:lnTo>
                <a:cubicBezTo>
                  <a:pt x="7690210" y="1791777"/>
                  <a:pt x="7760674" y="1698443"/>
                  <a:pt x="7728242" y="1584980"/>
                </a:cubicBezTo>
                <a:lnTo>
                  <a:pt x="7664772" y="1470819"/>
                </a:lnTo>
                <a:close/>
                <a:moveTo>
                  <a:pt x="7441936" y="1452428"/>
                </a:moveTo>
                <a:lnTo>
                  <a:pt x="7456493" y="1481168"/>
                </a:lnTo>
                <a:lnTo>
                  <a:pt x="7458571" y="1505937"/>
                </a:lnTo>
                <a:lnTo>
                  <a:pt x="7462816" y="1507141"/>
                </a:lnTo>
                <a:cubicBezTo>
                  <a:pt x="7465662" y="1523358"/>
                  <a:pt x="7465845" y="1539019"/>
                  <a:pt x="7463365" y="1554069"/>
                </a:cubicBezTo>
                <a:lnTo>
                  <a:pt x="7462752" y="1555789"/>
                </a:lnTo>
                <a:lnTo>
                  <a:pt x="7463323" y="1562591"/>
                </a:lnTo>
                <a:lnTo>
                  <a:pt x="7455097" y="1577262"/>
                </a:lnTo>
                <a:lnTo>
                  <a:pt x="7447941" y="1597333"/>
                </a:lnTo>
                <a:lnTo>
                  <a:pt x="7434227" y="1614483"/>
                </a:lnTo>
                <a:lnTo>
                  <a:pt x="7423917" y="1632872"/>
                </a:lnTo>
                <a:lnTo>
                  <a:pt x="7397685" y="1650505"/>
                </a:lnTo>
                <a:lnTo>
                  <a:pt x="7369174" y="1671531"/>
                </a:lnTo>
                <a:lnTo>
                  <a:pt x="7359605" y="1676104"/>
                </a:lnTo>
                <a:lnTo>
                  <a:pt x="7338272" y="1690444"/>
                </a:lnTo>
                <a:lnTo>
                  <a:pt x="7310548" y="1699546"/>
                </a:lnTo>
                <a:lnTo>
                  <a:pt x="7305833" y="1701798"/>
                </a:lnTo>
                <a:lnTo>
                  <a:pt x="7233132" y="1724961"/>
                </a:lnTo>
                <a:lnTo>
                  <a:pt x="7206384" y="1733742"/>
                </a:lnTo>
                <a:lnTo>
                  <a:pt x="7165038" y="1739930"/>
                </a:lnTo>
                <a:lnTo>
                  <a:pt x="7157937" y="1741416"/>
                </a:lnTo>
                <a:lnTo>
                  <a:pt x="7301793" y="1811958"/>
                </a:lnTo>
                <a:lnTo>
                  <a:pt x="7302828" y="1811807"/>
                </a:lnTo>
                <a:cubicBezTo>
                  <a:pt x="7553205" y="1760097"/>
                  <a:pt x="7649294" y="1656799"/>
                  <a:pt x="7599211" y="1524378"/>
                </a:cubicBezTo>
                <a:lnTo>
                  <a:pt x="7577916" y="1487292"/>
                </a:lnTo>
                <a:close/>
                <a:moveTo>
                  <a:pt x="7815316" y="1451466"/>
                </a:moveTo>
                <a:lnTo>
                  <a:pt x="7845706" y="1478799"/>
                </a:lnTo>
                <a:lnTo>
                  <a:pt x="7878775" y="1516664"/>
                </a:lnTo>
                <a:lnTo>
                  <a:pt x="8061044" y="1560002"/>
                </a:lnTo>
                <a:lnTo>
                  <a:pt x="7992007" y="1489021"/>
                </a:lnTo>
                <a:close/>
                <a:moveTo>
                  <a:pt x="6707812" y="1451463"/>
                </a:moveTo>
                <a:lnTo>
                  <a:pt x="6654964" y="1463927"/>
                </a:lnTo>
                <a:cubicBezTo>
                  <a:pt x="6608403" y="1471925"/>
                  <a:pt x="6554196" y="1477184"/>
                  <a:pt x="6492399" y="1479382"/>
                </a:cubicBezTo>
                <a:lnTo>
                  <a:pt x="6479483" y="1479202"/>
                </a:lnTo>
                <a:lnTo>
                  <a:pt x="6590022" y="1543088"/>
                </a:lnTo>
                <a:lnTo>
                  <a:pt x="6699133" y="1539526"/>
                </a:lnTo>
                <a:lnTo>
                  <a:pt x="6847450" y="1510813"/>
                </a:lnTo>
                <a:close/>
                <a:moveTo>
                  <a:pt x="7573116" y="1449039"/>
                </a:moveTo>
                <a:lnTo>
                  <a:pt x="7594352" y="1486295"/>
                </a:lnTo>
                <a:lnTo>
                  <a:pt x="7654984" y="1501842"/>
                </a:lnTo>
                <a:lnTo>
                  <a:pt x="7655030" y="1501903"/>
                </a:lnTo>
                <a:lnTo>
                  <a:pt x="7655221" y="1501903"/>
                </a:lnTo>
                <a:lnTo>
                  <a:pt x="7654984" y="1501842"/>
                </a:lnTo>
                <a:lnTo>
                  <a:pt x="7624280" y="1461197"/>
                </a:lnTo>
                <a:close/>
                <a:moveTo>
                  <a:pt x="8517743" y="1442784"/>
                </a:moveTo>
                <a:lnTo>
                  <a:pt x="8532378" y="1450921"/>
                </a:lnTo>
                <a:lnTo>
                  <a:pt x="8545397" y="1458905"/>
                </a:lnTo>
                <a:close/>
                <a:moveTo>
                  <a:pt x="5206868" y="1424921"/>
                </a:moveTo>
                <a:lnTo>
                  <a:pt x="5154703" y="1482754"/>
                </a:lnTo>
                <a:lnTo>
                  <a:pt x="5524357" y="1577172"/>
                </a:lnTo>
                <a:lnTo>
                  <a:pt x="5747656" y="1623173"/>
                </a:lnTo>
                <a:lnTo>
                  <a:pt x="5728507" y="1546929"/>
                </a:lnTo>
                <a:lnTo>
                  <a:pt x="5495241" y="1498360"/>
                </a:lnTo>
                <a:cubicBezTo>
                  <a:pt x="5401191" y="1476660"/>
                  <a:pt x="5307731" y="1452986"/>
                  <a:pt x="5215749" y="1427584"/>
                </a:cubicBezTo>
                <a:close/>
                <a:moveTo>
                  <a:pt x="7625988" y="1411225"/>
                </a:moveTo>
                <a:lnTo>
                  <a:pt x="7678441" y="1467457"/>
                </a:lnTo>
                <a:lnTo>
                  <a:pt x="7679484" y="1469279"/>
                </a:lnTo>
                <a:lnTo>
                  <a:pt x="7841450" y="1507789"/>
                </a:lnTo>
                <a:lnTo>
                  <a:pt x="7809009" y="1470195"/>
                </a:lnTo>
                <a:lnTo>
                  <a:pt x="7780103" y="1443982"/>
                </a:lnTo>
                <a:close/>
                <a:moveTo>
                  <a:pt x="7586887" y="1402915"/>
                </a:moveTo>
                <a:lnTo>
                  <a:pt x="7621264" y="1436380"/>
                </a:lnTo>
                <a:lnTo>
                  <a:pt x="7638688" y="1459579"/>
                </a:lnTo>
                <a:lnTo>
                  <a:pt x="7661386" y="1464976"/>
                </a:lnTo>
                <a:lnTo>
                  <a:pt x="7608690" y="1407549"/>
                </a:lnTo>
                <a:close/>
                <a:moveTo>
                  <a:pt x="7375472" y="1357979"/>
                </a:moveTo>
                <a:cubicBezTo>
                  <a:pt x="7395824" y="1379723"/>
                  <a:pt x="7412752" y="1400912"/>
                  <a:pt x="7426256" y="1421469"/>
                </a:cubicBezTo>
                <a:lnTo>
                  <a:pt x="7438899" y="1446432"/>
                </a:lnTo>
                <a:lnTo>
                  <a:pt x="7574407" y="1481180"/>
                </a:lnTo>
                <a:lnTo>
                  <a:pt x="7551685" y="1441609"/>
                </a:lnTo>
                <a:lnTo>
                  <a:pt x="7549399" y="1438561"/>
                </a:lnTo>
                <a:lnTo>
                  <a:pt x="7549494" y="1438371"/>
                </a:lnTo>
                <a:lnTo>
                  <a:pt x="7619635" y="1455049"/>
                </a:lnTo>
                <a:lnTo>
                  <a:pt x="7600491" y="1429706"/>
                </a:lnTo>
                <a:lnTo>
                  <a:pt x="7569036" y="1399120"/>
                </a:lnTo>
                <a:close/>
                <a:moveTo>
                  <a:pt x="7351469" y="1347883"/>
                </a:moveTo>
                <a:lnTo>
                  <a:pt x="7351564" y="1347883"/>
                </a:lnTo>
                <a:lnTo>
                  <a:pt x="7351589" y="1347909"/>
                </a:lnTo>
                <a:close/>
                <a:moveTo>
                  <a:pt x="7021600" y="1344657"/>
                </a:moveTo>
                <a:lnTo>
                  <a:pt x="7032832" y="1382363"/>
                </a:lnTo>
                <a:cubicBezTo>
                  <a:pt x="7031930" y="1438849"/>
                  <a:pt x="6983828" y="1484449"/>
                  <a:pt x="6890024" y="1514940"/>
                </a:cubicBezTo>
                <a:lnTo>
                  <a:pt x="6873053" y="1518230"/>
                </a:lnTo>
                <a:lnTo>
                  <a:pt x="7059718" y="1597533"/>
                </a:lnTo>
                <a:lnTo>
                  <a:pt x="7057241" y="1598295"/>
                </a:lnTo>
                <a:lnTo>
                  <a:pt x="6927071" y="1628208"/>
                </a:lnTo>
                <a:lnTo>
                  <a:pt x="7133517" y="1729442"/>
                </a:lnTo>
                <a:lnTo>
                  <a:pt x="7206112" y="1717613"/>
                </a:lnTo>
                <a:lnTo>
                  <a:pt x="7342041" y="1665384"/>
                </a:lnTo>
                <a:lnTo>
                  <a:pt x="7354593" y="1656944"/>
                </a:lnTo>
                <a:lnTo>
                  <a:pt x="7418460" y="1597775"/>
                </a:lnTo>
                <a:lnTo>
                  <a:pt x="7428525" y="1579718"/>
                </a:lnTo>
                <a:lnTo>
                  <a:pt x="7439567" y="1517054"/>
                </a:lnTo>
                <a:lnTo>
                  <a:pt x="7435684" y="1473239"/>
                </a:lnTo>
                <a:lnTo>
                  <a:pt x="7422471" y="1447437"/>
                </a:lnTo>
                <a:close/>
                <a:moveTo>
                  <a:pt x="7506712" y="1331702"/>
                </a:moveTo>
                <a:lnTo>
                  <a:pt x="7542611" y="1359814"/>
                </a:lnTo>
                <a:lnTo>
                  <a:pt x="7580374" y="1396575"/>
                </a:lnTo>
                <a:lnTo>
                  <a:pt x="7603004" y="1401388"/>
                </a:lnTo>
                <a:lnTo>
                  <a:pt x="7527967" y="1335596"/>
                </a:lnTo>
                <a:lnTo>
                  <a:pt x="7527872" y="1335596"/>
                </a:lnTo>
                <a:close/>
                <a:moveTo>
                  <a:pt x="6966919" y="1330637"/>
                </a:moveTo>
                <a:lnTo>
                  <a:pt x="6974798" y="1384022"/>
                </a:lnTo>
                <a:cubicBezTo>
                  <a:pt x="6969254" y="1407362"/>
                  <a:pt x="6954252" y="1428632"/>
                  <a:pt x="6929225" y="1447325"/>
                </a:cubicBezTo>
                <a:lnTo>
                  <a:pt x="6926463" y="1449420"/>
                </a:lnTo>
                <a:lnTo>
                  <a:pt x="6813237" y="1409459"/>
                </a:lnTo>
                <a:lnTo>
                  <a:pt x="6737877" y="1444373"/>
                </a:lnTo>
                <a:lnTo>
                  <a:pt x="6713011" y="1450237"/>
                </a:lnTo>
                <a:lnTo>
                  <a:pt x="6853045" y="1509730"/>
                </a:lnTo>
                <a:lnTo>
                  <a:pt x="6871954" y="1506069"/>
                </a:lnTo>
                <a:cubicBezTo>
                  <a:pt x="6964629" y="1475916"/>
                  <a:pt x="7011960" y="1430761"/>
                  <a:pt x="7012355" y="1374779"/>
                </a:cubicBezTo>
                <a:lnTo>
                  <a:pt x="7001516" y="1339508"/>
                </a:lnTo>
                <a:close/>
                <a:moveTo>
                  <a:pt x="7697953" y="1321355"/>
                </a:moveTo>
                <a:lnTo>
                  <a:pt x="7800477" y="1394651"/>
                </a:lnTo>
                <a:lnTo>
                  <a:pt x="7892912" y="1412251"/>
                </a:lnTo>
                <a:lnTo>
                  <a:pt x="7792286" y="1336739"/>
                </a:lnTo>
                <a:lnTo>
                  <a:pt x="7792190" y="1336644"/>
                </a:lnTo>
                <a:close/>
                <a:moveTo>
                  <a:pt x="7641262" y="1312157"/>
                </a:moveTo>
                <a:lnTo>
                  <a:pt x="7753803" y="1396142"/>
                </a:lnTo>
                <a:lnTo>
                  <a:pt x="7808157" y="1445027"/>
                </a:lnTo>
                <a:lnTo>
                  <a:pt x="7986015" y="1482860"/>
                </a:lnTo>
                <a:lnTo>
                  <a:pt x="7983335" y="1480105"/>
                </a:lnTo>
                <a:lnTo>
                  <a:pt x="7901527" y="1418715"/>
                </a:lnTo>
                <a:lnTo>
                  <a:pt x="7792000" y="1397890"/>
                </a:lnTo>
                <a:lnTo>
                  <a:pt x="7787904" y="1394747"/>
                </a:lnTo>
                <a:lnTo>
                  <a:pt x="7682611" y="1318866"/>
                </a:lnTo>
                <a:close/>
                <a:moveTo>
                  <a:pt x="6377156" y="1310926"/>
                </a:moveTo>
                <a:lnTo>
                  <a:pt x="6212129" y="1324684"/>
                </a:lnTo>
                <a:lnTo>
                  <a:pt x="6464263" y="1470405"/>
                </a:lnTo>
                <a:lnTo>
                  <a:pt x="6470662" y="1470524"/>
                </a:lnTo>
                <a:cubicBezTo>
                  <a:pt x="6532697" y="1468613"/>
                  <a:pt x="6587129" y="1463613"/>
                  <a:pt x="6633893" y="1455849"/>
                </a:cubicBezTo>
                <a:lnTo>
                  <a:pt x="6688589" y="1443293"/>
                </a:lnTo>
                <a:close/>
                <a:moveTo>
                  <a:pt x="6863493" y="1304120"/>
                </a:moveTo>
                <a:lnTo>
                  <a:pt x="6863708" y="1304552"/>
                </a:lnTo>
                <a:cubicBezTo>
                  <a:pt x="6868166" y="1324716"/>
                  <a:pt x="6866439" y="1343563"/>
                  <a:pt x="6858565" y="1360868"/>
                </a:cubicBezTo>
                <a:lnTo>
                  <a:pt x="6818747" y="1405460"/>
                </a:lnTo>
                <a:lnTo>
                  <a:pt x="6911223" y="1438085"/>
                </a:lnTo>
                <a:lnTo>
                  <a:pt x="6911413" y="1438085"/>
                </a:lnTo>
                <a:cubicBezTo>
                  <a:pt x="6935369" y="1419726"/>
                  <a:pt x="6949644" y="1398890"/>
                  <a:pt x="6954779" y="1376061"/>
                </a:cubicBezTo>
                <a:lnTo>
                  <a:pt x="6946935" y="1325514"/>
                </a:lnTo>
                <a:close/>
                <a:moveTo>
                  <a:pt x="4771289" y="1285407"/>
                </a:moveTo>
                <a:lnTo>
                  <a:pt x="4660246" y="1326071"/>
                </a:lnTo>
                <a:lnTo>
                  <a:pt x="4675063" y="1332083"/>
                </a:lnTo>
                <a:cubicBezTo>
                  <a:pt x="4803931" y="1378830"/>
                  <a:pt x="4940893" y="1423325"/>
                  <a:pt x="5083319" y="1464521"/>
                </a:cubicBezTo>
                <a:lnTo>
                  <a:pt x="5127300" y="1475755"/>
                </a:lnTo>
                <a:lnTo>
                  <a:pt x="5181103" y="1417196"/>
                </a:lnTo>
                <a:lnTo>
                  <a:pt x="4945124" y="1346440"/>
                </a:lnTo>
                <a:close/>
                <a:moveTo>
                  <a:pt x="7439499" y="1279423"/>
                </a:moveTo>
                <a:lnTo>
                  <a:pt x="7442420" y="1281354"/>
                </a:lnTo>
                <a:lnTo>
                  <a:pt x="7498782" y="1325491"/>
                </a:lnTo>
                <a:lnTo>
                  <a:pt x="7536539" y="1332453"/>
                </a:lnTo>
                <a:lnTo>
                  <a:pt x="7540540" y="1335596"/>
                </a:lnTo>
                <a:cubicBezTo>
                  <a:pt x="7569127" y="1358230"/>
                  <a:pt x="7594932" y="1380582"/>
                  <a:pt x="7617926" y="1402582"/>
                </a:cubicBezTo>
                <a:lnTo>
                  <a:pt x="7620230" y="1405053"/>
                </a:lnTo>
                <a:lnTo>
                  <a:pt x="7773012" y="1437552"/>
                </a:lnTo>
                <a:lnTo>
                  <a:pt x="7719754" y="1389256"/>
                </a:lnTo>
                <a:lnTo>
                  <a:pt x="7610398" y="1307150"/>
                </a:lnTo>
                <a:close/>
                <a:moveTo>
                  <a:pt x="6943608" y="1228059"/>
                </a:moveTo>
                <a:cubicBezTo>
                  <a:pt x="6973838" y="1256539"/>
                  <a:pt x="6996325" y="1283818"/>
                  <a:pt x="7011163" y="1309625"/>
                </a:cubicBezTo>
                <a:lnTo>
                  <a:pt x="7019912" y="1338993"/>
                </a:lnTo>
                <a:lnTo>
                  <a:pt x="7419395" y="1441431"/>
                </a:lnTo>
                <a:lnTo>
                  <a:pt x="7405336" y="1413977"/>
                </a:lnTo>
                <a:cubicBezTo>
                  <a:pt x="7391808" y="1393567"/>
                  <a:pt x="7374869" y="1372526"/>
                  <a:pt x="7354517" y="1350931"/>
                </a:cubicBezTo>
                <a:lnTo>
                  <a:pt x="7351589" y="1347909"/>
                </a:lnTo>
                <a:lnTo>
                  <a:pt x="7562510" y="1392775"/>
                </a:lnTo>
                <a:lnTo>
                  <a:pt x="7523323" y="1354670"/>
                </a:lnTo>
                <a:lnTo>
                  <a:pt x="7490121" y="1328648"/>
                </a:lnTo>
                <a:close/>
                <a:moveTo>
                  <a:pt x="6287132" y="1223779"/>
                </a:moveTo>
                <a:lnTo>
                  <a:pt x="6234091" y="1242822"/>
                </a:lnTo>
                <a:lnTo>
                  <a:pt x="6558703" y="1378744"/>
                </a:lnTo>
                <a:lnTo>
                  <a:pt x="6632975" y="1345838"/>
                </a:lnTo>
                <a:close/>
                <a:moveTo>
                  <a:pt x="5398497" y="1212470"/>
                </a:moveTo>
                <a:lnTo>
                  <a:pt x="5210249" y="1421172"/>
                </a:lnTo>
                <a:lnTo>
                  <a:pt x="5222048" y="1424703"/>
                </a:lnTo>
                <a:cubicBezTo>
                  <a:pt x="5313098" y="1449801"/>
                  <a:pt x="5405591" y="1473194"/>
                  <a:pt x="5498656" y="1494640"/>
                </a:cubicBezTo>
                <a:lnTo>
                  <a:pt x="5727321" y="1542209"/>
                </a:lnTo>
                <a:lnTo>
                  <a:pt x="5705834" y="1456659"/>
                </a:lnTo>
                <a:lnTo>
                  <a:pt x="5718407" y="1459135"/>
                </a:lnTo>
                <a:cubicBezTo>
                  <a:pt x="5806085" y="1476376"/>
                  <a:pt x="5892287" y="1491211"/>
                  <a:pt x="5976226" y="1503558"/>
                </a:cubicBezTo>
                <a:lnTo>
                  <a:pt x="6209290" y="1531699"/>
                </a:lnTo>
                <a:lnTo>
                  <a:pt x="5980441" y="1327500"/>
                </a:lnTo>
                <a:cubicBezTo>
                  <a:pt x="5874481" y="1315784"/>
                  <a:pt x="5766151" y="1298363"/>
                  <a:pt x="5659040" y="1276556"/>
                </a:cubicBezTo>
                <a:close/>
                <a:moveTo>
                  <a:pt x="6236710" y="1205983"/>
                </a:moveTo>
                <a:lnTo>
                  <a:pt x="6220332" y="1213717"/>
                </a:lnTo>
                <a:cubicBezTo>
                  <a:pt x="6186407" y="1224632"/>
                  <a:pt x="6139788" y="1231266"/>
                  <a:pt x="6081258" y="1232837"/>
                </a:cubicBezTo>
                <a:lnTo>
                  <a:pt x="6052418" y="1232378"/>
                </a:lnTo>
                <a:lnTo>
                  <a:pt x="6205133" y="1320640"/>
                </a:lnTo>
                <a:lnTo>
                  <a:pt x="6370679" y="1306545"/>
                </a:lnTo>
                <a:lnTo>
                  <a:pt x="6373441" y="1305973"/>
                </a:lnTo>
                <a:lnTo>
                  <a:pt x="6693833" y="1442089"/>
                </a:lnTo>
                <a:lnTo>
                  <a:pt x="6717178" y="1436730"/>
                </a:lnTo>
                <a:lnTo>
                  <a:pt x="6792901" y="1402281"/>
                </a:lnTo>
                <a:lnTo>
                  <a:pt x="6647589" y="1350996"/>
                </a:lnTo>
                <a:lnTo>
                  <a:pt x="6627187" y="1363014"/>
                </a:lnTo>
                <a:cubicBezTo>
                  <a:pt x="6609717" y="1370692"/>
                  <a:pt x="6589195" y="1377518"/>
                  <a:pt x="6565561" y="1383411"/>
                </a:cubicBezTo>
                <a:lnTo>
                  <a:pt x="6562990" y="1384078"/>
                </a:lnTo>
                <a:lnTo>
                  <a:pt x="6219518" y="1240155"/>
                </a:lnTo>
                <a:lnTo>
                  <a:pt x="6222280" y="1239584"/>
                </a:lnTo>
                <a:lnTo>
                  <a:pt x="6277520" y="1220386"/>
                </a:lnTo>
                <a:close/>
                <a:moveTo>
                  <a:pt x="5407643" y="1202330"/>
                </a:moveTo>
                <a:lnTo>
                  <a:pt x="5403599" y="1206814"/>
                </a:lnTo>
                <a:lnTo>
                  <a:pt x="5664128" y="1270581"/>
                </a:lnTo>
                <a:cubicBezTo>
                  <a:pt x="5769996" y="1291960"/>
                  <a:pt x="5876993" y="1308933"/>
                  <a:pt x="5981488" y="1320166"/>
                </a:cubicBezTo>
                <a:lnTo>
                  <a:pt x="5991966" y="1321309"/>
                </a:lnTo>
                <a:lnTo>
                  <a:pt x="6231290" y="1533697"/>
                </a:lnTo>
                <a:lnTo>
                  <a:pt x="6353188" y="1540990"/>
                </a:lnTo>
                <a:lnTo>
                  <a:pt x="6251807" y="1466088"/>
                </a:lnTo>
                <a:lnTo>
                  <a:pt x="6261808" y="1466660"/>
                </a:lnTo>
                <a:lnTo>
                  <a:pt x="6449315" y="1470129"/>
                </a:lnTo>
                <a:lnTo>
                  <a:pt x="6199058" y="1325189"/>
                </a:lnTo>
                <a:lnTo>
                  <a:pt x="5972439" y="1312069"/>
                </a:lnTo>
                <a:cubicBezTo>
                  <a:pt x="5790226" y="1292400"/>
                  <a:pt x="5594178" y="1253681"/>
                  <a:pt x="5408429" y="1202580"/>
                </a:cubicBezTo>
                <a:close/>
                <a:moveTo>
                  <a:pt x="6849598" y="1183716"/>
                </a:moveTo>
                <a:lnTo>
                  <a:pt x="6899101" y="1223234"/>
                </a:lnTo>
                <a:cubicBezTo>
                  <a:pt x="6929121" y="1252812"/>
                  <a:pt x="6950818" y="1281340"/>
                  <a:pt x="6963623" y="1308307"/>
                </a:cubicBezTo>
                <a:lnTo>
                  <a:pt x="6966116" y="1325198"/>
                </a:lnTo>
                <a:lnTo>
                  <a:pt x="6999771" y="1333828"/>
                </a:lnTo>
                <a:lnTo>
                  <a:pt x="6990196" y="1302671"/>
                </a:lnTo>
                <a:cubicBezTo>
                  <a:pt x="6975232" y="1277081"/>
                  <a:pt x="6952657" y="1250026"/>
                  <a:pt x="6922367" y="1221772"/>
                </a:cubicBezTo>
                <a:lnTo>
                  <a:pt x="6919033" y="1218629"/>
                </a:lnTo>
                <a:lnTo>
                  <a:pt x="6919224" y="1218629"/>
                </a:lnTo>
                <a:lnTo>
                  <a:pt x="7482190" y="1322432"/>
                </a:lnTo>
                <a:lnTo>
                  <a:pt x="7425261" y="1277813"/>
                </a:lnTo>
                <a:lnTo>
                  <a:pt x="7423862" y="1276886"/>
                </a:lnTo>
                <a:close/>
                <a:moveTo>
                  <a:pt x="5269797" y="1175285"/>
                </a:moveTo>
                <a:lnTo>
                  <a:pt x="5084042" y="1283209"/>
                </a:lnTo>
                <a:lnTo>
                  <a:pt x="5072136" y="1279399"/>
                </a:lnTo>
                <a:lnTo>
                  <a:pt x="4924495" y="1229302"/>
                </a:lnTo>
                <a:lnTo>
                  <a:pt x="4778103" y="1282911"/>
                </a:lnTo>
                <a:lnTo>
                  <a:pt x="4954097" y="1344532"/>
                </a:lnTo>
                <a:lnTo>
                  <a:pt x="5184522" y="1413475"/>
                </a:lnTo>
                <a:lnTo>
                  <a:pt x="5374601" y="1206592"/>
                </a:lnTo>
                <a:lnTo>
                  <a:pt x="5344959" y="1199301"/>
                </a:lnTo>
                <a:close/>
                <a:moveTo>
                  <a:pt x="6762442" y="1169575"/>
                </a:moveTo>
                <a:cubicBezTo>
                  <a:pt x="6791791" y="1194102"/>
                  <a:pt x="6814879" y="1217764"/>
                  <a:pt x="6831744" y="1240336"/>
                </a:cubicBezTo>
                <a:lnTo>
                  <a:pt x="6860505" y="1298116"/>
                </a:lnTo>
                <a:lnTo>
                  <a:pt x="6946089" y="1320062"/>
                </a:lnTo>
                <a:lnTo>
                  <a:pt x="6943299" y="1302081"/>
                </a:lnTo>
                <a:cubicBezTo>
                  <a:pt x="6930690" y="1275750"/>
                  <a:pt x="6909479" y="1247910"/>
                  <a:pt x="6880204" y="1219045"/>
                </a:cubicBezTo>
                <a:lnTo>
                  <a:pt x="6832600" y="1180958"/>
                </a:lnTo>
                <a:close/>
                <a:moveTo>
                  <a:pt x="5288434" y="1164457"/>
                </a:moveTo>
                <a:lnTo>
                  <a:pt x="5278058" y="1170486"/>
                </a:lnTo>
                <a:lnTo>
                  <a:pt x="5353533" y="1194559"/>
                </a:lnTo>
                <a:lnTo>
                  <a:pt x="5379758" y="1200978"/>
                </a:lnTo>
                <a:lnTo>
                  <a:pt x="5385097" y="1195167"/>
                </a:lnTo>
                <a:close/>
                <a:moveTo>
                  <a:pt x="6737582" y="1160431"/>
                </a:moveTo>
                <a:lnTo>
                  <a:pt x="6737677" y="1160431"/>
                </a:lnTo>
                <a:lnTo>
                  <a:pt x="6737701" y="1160450"/>
                </a:lnTo>
                <a:close/>
                <a:moveTo>
                  <a:pt x="5388674" y="1106217"/>
                </a:moveTo>
                <a:lnTo>
                  <a:pt x="5292411" y="1162146"/>
                </a:lnTo>
                <a:lnTo>
                  <a:pt x="5387581" y="1192464"/>
                </a:lnTo>
                <a:lnTo>
                  <a:pt x="5449041" y="1125570"/>
                </a:lnTo>
                <a:close/>
                <a:moveTo>
                  <a:pt x="5091734" y="1096919"/>
                </a:moveTo>
                <a:lnTo>
                  <a:pt x="5076645" y="1100443"/>
                </a:lnTo>
                <a:lnTo>
                  <a:pt x="5160981" y="1133143"/>
                </a:lnTo>
                <a:lnTo>
                  <a:pt x="5255868" y="1163408"/>
                </a:lnTo>
                <a:lnTo>
                  <a:pt x="5266306" y="1157427"/>
                </a:lnTo>
                <a:lnTo>
                  <a:pt x="5140546" y="1117474"/>
                </a:lnTo>
                <a:close/>
                <a:moveTo>
                  <a:pt x="5534474" y="1082656"/>
                </a:moveTo>
                <a:lnTo>
                  <a:pt x="5522004" y="1102200"/>
                </a:lnTo>
                <a:lnTo>
                  <a:pt x="5577339" y="1118132"/>
                </a:lnTo>
                <a:cubicBezTo>
                  <a:pt x="5650631" y="1135280"/>
                  <a:pt x="5725837" y="1148930"/>
                  <a:pt x="5798703" y="1157574"/>
                </a:cubicBezTo>
                <a:cubicBezTo>
                  <a:pt x="5816229" y="1159669"/>
                  <a:pt x="5833565" y="1161384"/>
                  <a:pt x="5850234" y="1162813"/>
                </a:cubicBezTo>
                <a:lnTo>
                  <a:pt x="5855472" y="1166623"/>
                </a:lnTo>
                <a:cubicBezTo>
                  <a:pt x="5838517" y="1165194"/>
                  <a:pt x="5820801" y="1163384"/>
                  <a:pt x="5802894" y="1161289"/>
                </a:cubicBezTo>
                <a:cubicBezTo>
                  <a:pt x="5728480" y="1152478"/>
                  <a:pt x="5651685" y="1138548"/>
                  <a:pt x="5576856" y="1121043"/>
                </a:cubicBezTo>
                <a:lnTo>
                  <a:pt x="5520361" y="1104774"/>
                </a:lnTo>
                <a:lnTo>
                  <a:pt x="5493903" y="1146239"/>
                </a:lnTo>
                <a:cubicBezTo>
                  <a:pt x="5620586" y="1179577"/>
                  <a:pt x="5749745" y="1204247"/>
                  <a:pt x="5866331" y="1217581"/>
                </a:cubicBezTo>
                <a:lnTo>
                  <a:pt x="5866331" y="1217677"/>
                </a:lnTo>
                <a:cubicBezTo>
                  <a:pt x="5906493" y="1222271"/>
                  <a:pt x="5943923" y="1225431"/>
                  <a:pt x="5978524" y="1227252"/>
                </a:cubicBezTo>
                <a:lnTo>
                  <a:pt x="6031432" y="1228106"/>
                </a:lnTo>
                <a:lnTo>
                  <a:pt x="5872807" y="1136237"/>
                </a:lnTo>
                <a:lnTo>
                  <a:pt x="5779939" y="1131380"/>
                </a:lnTo>
                <a:cubicBezTo>
                  <a:pt x="5740363" y="1126618"/>
                  <a:pt x="5699287" y="1119974"/>
                  <a:pt x="5657734" y="1111699"/>
                </a:cubicBezTo>
                <a:close/>
                <a:moveTo>
                  <a:pt x="6240436" y="1079823"/>
                </a:moveTo>
                <a:lnTo>
                  <a:pt x="6265304" y="1103087"/>
                </a:lnTo>
                <a:cubicBezTo>
                  <a:pt x="6295268" y="1140467"/>
                  <a:pt x="6293155" y="1171726"/>
                  <a:pt x="6261601" y="1194230"/>
                </a:cubicBezTo>
                <a:lnTo>
                  <a:pt x="6243814" y="1202629"/>
                </a:lnTo>
                <a:lnTo>
                  <a:pt x="6285896" y="1217475"/>
                </a:lnTo>
                <a:lnTo>
                  <a:pt x="6300066" y="1212551"/>
                </a:lnTo>
                <a:cubicBezTo>
                  <a:pt x="6336156" y="1189952"/>
                  <a:pt x="6340916" y="1158710"/>
                  <a:pt x="6315547" y="1121873"/>
                </a:cubicBezTo>
                <a:lnTo>
                  <a:pt x="6278640" y="1085837"/>
                </a:lnTo>
                <a:close/>
                <a:moveTo>
                  <a:pt x="6191496" y="1072119"/>
                </a:moveTo>
                <a:lnTo>
                  <a:pt x="6213148" y="1092447"/>
                </a:lnTo>
                <a:cubicBezTo>
                  <a:pt x="6244366" y="1131166"/>
                  <a:pt x="6238615" y="1163242"/>
                  <a:pt x="6193323" y="1184816"/>
                </a:cubicBezTo>
                <a:lnTo>
                  <a:pt x="6234045" y="1199183"/>
                </a:lnTo>
                <a:lnTo>
                  <a:pt x="6251689" y="1190900"/>
                </a:lnTo>
                <a:cubicBezTo>
                  <a:pt x="6282906" y="1168787"/>
                  <a:pt x="6285144" y="1138047"/>
                  <a:pt x="6255765" y="1101251"/>
                </a:cubicBezTo>
                <a:lnTo>
                  <a:pt x="6231407" y="1078401"/>
                </a:lnTo>
                <a:close/>
                <a:moveTo>
                  <a:pt x="5542767" y="1069658"/>
                </a:moveTo>
                <a:lnTo>
                  <a:pt x="5538282" y="1076687"/>
                </a:lnTo>
                <a:lnTo>
                  <a:pt x="5600203" y="1094506"/>
                </a:lnTo>
                <a:cubicBezTo>
                  <a:pt x="5658853" y="1108186"/>
                  <a:pt x="5717646" y="1118759"/>
                  <a:pt x="5773462" y="1125474"/>
                </a:cubicBezTo>
                <a:lnTo>
                  <a:pt x="5862324" y="1130165"/>
                </a:lnTo>
                <a:lnTo>
                  <a:pt x="5833646" y="1113556"/>
                </a:lnTo>
                <a:lnTo>
                  <a:pt x="5743934" y="1108711"/>
                </a:lnTo>
                <a:cubicBezTo>
                  <a:pt x="5680308" y="1100995"/>
                  <a:pt x="5610775" y="1087470"/>
                  <a:pt x="5542767" y="1069658"/>
                </a:cubicBezTo>
                <a:close/>
                <a:moveTo>
                  <a:pt x="6653203" y="1054405"/>
                </a:moveTo>
                <a:lnTo>
                  <a:pt x="6754423" y="1114052"/>
                </a:lnTo>
                <a:lnTo>
                  <a:pt x="6680184" y="1068472"/>
                </a:lnTo>
                <a:close/>
                <a:moveTo>
                  <a:pt x="3643896" y="1050553"/>
                </a:moveTo>
                <a:lnTo>
                  <a:pt x="3342014" y="1061446"/>
                </a:lnTo>
                <a:lnTo>
                  <a:pt x="3344420" y="1063199"/>
                </a:lnTo>
                <a:cubicBezTo>
                  <a:pt x="3513196" y="1174449"/>
                  <a:pt x="3729716" y="1285790"/>
                  <a:pt x="3980156" y="1391367"/>
                </a:cubicBezTo>
                <a:lnTo>
                  <a:pt x="4233565" y="1491708"/>
                </a:lnTo>
                <a:lnTo>
                  <a:pt x="4335362" y="1527705"/>
                </a:lnTo>
                <a:lnTo>
                  <a:pt x="4522164" y="1593102"/>
                </a:lnTo>
                <a:lnTo>
                  <a:pt x="4766204" y="1668513"/>
                </a:lnTo>
                <a:lnTo>
                  <a:pt x="4912059" y="1710025"/>
                </a:lnTo>
                <a:lnTo>
                  <a:pt x="5121140" y="1482460"/>
                </a:lnTo>
                <a:lnTo>
                  <a:pt x="5076399" y="1471037"/>
                </a:lnTo>
                <a:cubicBezTo>
                  <a:pt x="4932228" y="1429336"/>
                  <a:pt x="4793611" y="1384287"/>
                  <a:pt x="4663216" y="1336953"/>
                </a:cubicBezTo>
                <a:lnTo>
                  <a:pt x="4647718" y="1330658"/>
                </a:lnTo>
                <a:lnTo>
                  <a:pt x="4426151" y="1411796"/>
                </a:lnTo>
                <a:lnTo>
                  <a:pt x="4413482" y="1407128"/>
                </a:lnTo>
                <a:cubicBezTo>
                  <a:pt x="4110070" y="1294823"/>
                  <a:pt x="3861825" y="1180275"/>
                  <a:pt x="3673455" y="1069307"/>
                </a:cubicBezTo>
                <a:close/>
                <a:moveTo>
                  <a:pt x="6019925" y="1045110"/>
                </a:moveTo>
                <a:lnTo>
                  <a:pt x="6049866" y="1084684"/>
                </a:lnTo>
                <a:cubicBezTo>
                  <a:pt x="6051902" y="1099733"/>
                  <a:pt x="6042829" y="1112378"/>
                  <a:pt x="6022255" y="1121855"/>
                </a:cubicBezTo>
                <a:cubicBezTo>
                  <a:pt x="6001015" y="1131666"/>
                  <a:pt x="5968939" y="1137476"/>
                  <a:pt x="5927922" y="1139119"/>
                </a:cubicBezTo>
                <a:lnTo>
                  <a:pt x="5887390" y="1136999"/>
                </a:lnTo>
                <a:lnTo>
                  <a:pt x="6045418" y="1228332"/>
                </a:lnTo>
                <a:lnTo>
                  <a:pt x="6073742" y="1228790"/>
                </a:lnTo>
                <a:cubicBezTo>
                  <a:pt x="6131432" y="1227263"/>
                  <a:pt x="6177416" y="1220761"/>
                  <a:pt x="6210911" y="1210043"/>
                </a:cubicBezTo>
                <a:lnTo>
                  <a:pt x="6226920" y="1202527"/>
                </a:lnTo>
                <a:lnTo>
                  <a:pt x="6166749" y="1181291"/>
                </a:lnTo>
                <a:lnTo>
                  <a:pt x="6170559" y="1179672"/>
                </a:lnTo>
                <a:cubicBezTo>
                  <a:pt x="6217637" y="1159027"/>
                  <a:pt x="6224852" y="1127719"/>
                  <a:pt x="6194817" y="1089607"/>
                </a:cubicBezTo>
                <a:lnTo>
                  <a:pt x="6173410" y="1069272"/>
                </a:lnTo>
                <a:lnTo>
                  <a:pt x="6095582" y="1057020"/>
                </a:lnTo>
                <a:lnTo>
                  <a:pt x="6119887" y="1082231"/>
                </a:lnTo>
                <a:lnTo>
                  <a:pt x="6110076" y="1080231"/>
                </a:lnTo>
                <a:lnTo>
                  <a:pt x="6086441" y="1055581"/>
                </a:lnTo>
                <a:close/>
                <a:moveTo>
                  <a:pt x="5231298" y="1044040"/>
                </a:moveTo>
                <a:lnTo>
                  <a:pt x="5295515" y="1070038"/>
                </a:lnTo>
                <a:lnTo>
                  <a:pt x="5330390" y="1081063"/>
                </a:lnTo>
                <a:close/>
                <a:moveTo>
                  <a:pt x="4485659" y="1043500"/>
                </a:moveTo>
                <a:lnTo>
                  <a:pt x="4254415" y="1057085"/>
                </a:lnTo>
                <a:cubicBezTo>
                  <a:pt x="4385575" y="1126856"/>
                  <a:pt x="4536433" y="1193662"/>
                  <a:pt x="4700026" y="1255574"/>
                </a:cubicBezTo>
                <a:lnTo>
                  <a:pt x="4754090" y="1274503"/>
                </a:lnTo>
                <a:lnTo>
                  <a:pt x="4901051" y="1221348"/>
                </a:lnTo>
                <a:lnTo>
                  <a:pt x="4894193" y="1219021"/>
                </a:lnTo>
                <a:cubicBezTo>
                  <a:pt x="4809044" y="1188347"/>
                  <a:pt x="4729758" y="1157032"/>
                  <a:pt x="4656919" y="1125468"/>
                </a:cubicBezTo>
                <a:close/>
                <a:moveTo>
                  <a:pt x="4007430" y="1037437"/>
                </a:moveTo>
                <a:lnTo>
                  <a:pt x="3669057" y="1049646"/>
                </a:lnTo>
                <a:lnTo>
                  <a:pt x="3693352" y="1065073"/>
                </a:lnTo>
                <a:cubicBezTo>
                  <a:pt x="3877826" y="1173901"/>
                  <a:pt x="4120542" y="1286238"/>
                  <a:pt x="4416912" y="1396460"/>
                </a:cubicBezTo>
                <a:lnTo>
                  <a:pt x="4624694" y="1321306"/>
                </a:lnTo>
                <a:lnTo>
                  <a:pt x="4299375" y="1189163"/>
                </a:lnTo>
                <a:close/>
                <a:moveTo>
                  <a:pt x="4681404" y="1032001"/>
                </a:moveTo>
                <a:lnTo>
                  <a:pt x="4505126" y="1042357"/>
                </a:lnTo>
                <a:lnTo>
                  <a:pt x="4666833" y="1120018"/>
                </a:lnTo>
                <a:cubicBezTo>
                  <a:pt x="4737523" y="1150780"/>
                  <a:pt x="4814437" y="1181309"/>
                  <a:pt x="4897016" y="1211232"/>
                </a:cubicBezTo>
                <a:lnTo>
                  <a:pt x="4913477" y="1216853"/>
                </a:lnTo>
                <a:lnTo>
                  <a:pt x="5024702" y="1176623"/>
                </a:lnTo>
                <a:cubicBezTo>
                  <a:pt x="4899115" y="1131796"/>
                  <a:pt x="4788731" y="1085670"/>
                  <a:pt x="4695659" y="1039737"/>
                </a:cubicBezTo>
                <a:close/>
                <a:moveTo>
                  <a:pt x="4742450" y="1028415"/>
                </a:moveTo>
                <a:lnTo>
                  <a:pt x="4699609" y="1030931"/>
                </a:lnTo>
                <a:lnTo>
                  <a:pt x="4718448" y="1041068"/>
                </a:lnTo>
                <a:cubicBezTo>
                  <a:pt x="4811457" y="1086579"/>
                  <a:pt x="4921689" y="1132237"/>
                  <a:pt x="5046990" y="1176528"/>
                </a:cubicBezTo>
                <a:lnTo>
                  <a:pt x="5057944" y="1180433"/>
                </a:lnTo>
                <a:lnTo>
                  <a:pt x="4936768" y="1224808"/>
                </a:lnTo>
                <a:lnTo>
                  <a:pt x="5069564" y="1270160"/>
                </a:lnTo>
                <a:lnTo>
                  <a:pt x="5247548" y="1168176"/>
                </a:lnTo>
                <a:lnTo>
                  <a:pt x="5150277" y="1137095"/>
                </a:lnTo>
                <a:lnTo>
                  <a:pt x="5063598" y="1103491"/>
                </a:lnTo>
                <a:lnTo>
                  <a:pt x="4963361" y="1126903"/>
                </a:lnTo>
                <a:lnTo>
                  <a:pt x="4958312" y="1124903"/>
                </a:lnTo>
                <a:cubicBezTo>
                  <a:pt x="4894090" y="1099781"/>
                  <a:pt x="4834845" y="1074290"/>
                  <a:pt x="4781060" y="1048782"/>
                </a:cubicBezTo>
                <a:close/>
                <a:moveTo>
                  <a:pt x="6193119" y="1022165"/>
                </a:moveTo>
                <a:lnTo>
                  <a:pt x="6263714" y="1063943"/>
                </a:lnTo>
                <a:lnTo>
                  <a:pt x="6284420" y="1084048"/>
                </a:lnTo>
                <a:lnTo>
                  <a:pt x="6414495" y="1104519"/>
                </a:lnTo>
                <a:cubicBezTo>
                  <a:pt x="6404970" y="1096328"/>
                  <a:pt x="6394206" y="1087851"/>
                  <a:pt x="6382776" y="1079468"/>
                </a:cubicBezTo>
                <a:cubicBezTo>
                  <a:pt x="6360869" y="1063371"/>
                  <a:pt x="6335533" y="1046988"/>
                  <a:pt x="6307434" y="1030605"/>
                </a:cubicBezTo>
                <a:close/>
                <a:moveTo>
                  <a:pt x="4443835" y="1021691"/>
                </a:moveTo>
                <a:lnTo>
                  <a:pt x="4027339" y="1036719"/>
                </a:lnTo>
                <a:lnTo>
                  <a:pt x="4315377" y="1186131"/>
                </a:lnTo>
                <a:lnTo>
                  <a:pt x="4637282" y="1316753"/>
                </a:lnTo>
                <a:lnTo>
                  <a:pt x="4747265" y="1276972"/>
                </a:lnTo>
                <a:lnTo>
                  <a:pt x="4688686" y="1256405"/>
                </a:lnTo>
                <a:cubicBezTo>
                  <a:pt x="4523639" y="1193745"/>
                  <a:pt x="4371596" y="1126141"/>
                  <a:pt x="4239651" y="1055561"/>
                </a:cubicBezTo>
                <a:lnTo>
                  <a:pt x="4235555" y="1053370"/>
                </a:lnTo>
                <a:lnTo>
                  <a:pt x="4240794" y="1053084"/>
                </a:lnTo>
                <a:lnTo>
                  <a:pt x="4477017" y="1039364"/>
                </a:lnTo>
                <a:lnTo>
                  <a:pt x="4458321" y="1030416"/>
                </a:lnTo>
                <a:close/>
                <a:moveTo>
                  <a:pt x="4873463" y="1020718"/>
                </a:moveTo>
                <a:lnTo>
                  <a:pt x="4751229" y="1027899"/>
                </a:lnTo>
                <a:lnTo>
                  <a:pt x="4786461" y="1046528"/>
                </a:lnTo>
                <a:cubicBezTo>
                  <a:pt x="4839167" y="1071598"/>
                  <a:pt x="4897210" y="1096661"/>
                  <a:pt x="4960122" y="1121378"/>
                </a:cubicBezTo>
                <a:lnTo>
                  <a:pt x="5053704" y="1099655"/>
                </a:lnTo>
                <a:lnTo>
                  <a:pt x="4974808" y="1069068"/>
                </a:lnTo>
                <a:close/>
                <a:moveTo>
                  <a:pt x="6154635" y="1019324"/>
                </a:moveTo>
                <a:lnTo>
                  <a:pt x="6216946" y="1057847"/>
                </a:lnTo>
                <a:lnTo>
                  <a:pt x="6236970" y="1076580"/>
                </a:lnTo>
                <a:lnTo>
                  <a:pt x="6275345" y="1082620"/>
                </a:lnTo>
                <a:lnTo>
                  <a:pt x="6255046" y="1062800"/>
                </a:lnTo>
                <a:lnTo>
                  <a:pt x="6185481" y="1021602"/>
                </a:lnTo>
                <a:close/>
                <a:moveTo>
                  <a:pt x="4906211" y="1018794"/>
                </a:moveTo>
                <a:lnTo>
                  <a:pt x="4890926" y="1019692"/>
                </a:lnTo>
                <a:lnTo>
                  <a:pt x="4987566" y="1065905"/>
                </a:lnTo>
                <a:lnTo>
                  <a:pt x="5066782" y="1096619"/>
                </a:lnTo>
                <a:lnTo>
                  <a:pt x="5082408" y="1092992"/>
                </a:lnTo>
                <a:close/>
                <a:moveTo>
                  <a:pt x="6115452" y="1016431"/>
                </a:moveTo>
                <a:lnTo>
                  <a:pt x="6169702" y="1051656"/>
                </a:lnTo>
                <a:lnTo>
                  <a:pt x="6188048" y="1068881"/>
                </a:lnTo>
                <a:lnTo>
                  <a:pt x="6227953" y="1075161"/>
                </a:lnTo>
                <a:lnTo>
                  <a:pt x="6208278" y="1056704"/>
                </a:lnTo>
                <a:lnTo>
                  <a:pt x="6147130" y="1018770"/>
                </a:lnTo>
                <a:close/>
                <a:moveTo>
                  <a:pt x="6028182" y="1009988"/>
                </a:moveTo>
                <a:lnTo>
                  <a:pt x="6079024" y="1039845"/>
                </a:lnTo>
                <a:lnTo>
                  <a:pt x="6092523" y="1053847"/>
                </a:lnTo>
                <a:lnTo>
                  <a:pt x="6170011" y="1066042"/>
                </a:lnTo>
                <a:lnTo>
                  <a:pt x="6152461" y="1049370"/>
                </a:lnTo>
                <a:lnTo>
                  <a:pt x="6099998" y="1015290"/>
                </a:lnTo>
                <a:close/>
                <a:moveTo>
                  <a:pt x="5973297" y="1005936"/>
                </a:moveTo>
                <a:cubicBezTo>
                  <a:pt x="5986727" y="1014222"/>
                  <a:pt x="5998634" y="1022509"/>
                  <a:pt x="6008825" y="1030701"/>
                </a:cubicBezTo>
                <a:cubicBezTo>
                  <a:pt x="6013969" y="1034796"/>
                  <a:pt x="6018731" y="1038892"/>
                  <a:pt x="6022922" y="1042893"/>
                </a:cubicBezTo>
                <a:lnTo>
                  <a:pt x="6083402" y="1052412"/>
                </a:lnTo>
                <a:lnTo>
                  <a:pt x="6070166" y="1038607"/>
                </a:lnTo>
                <a:lnTo>
                  <a:pt x="6020560" y="1009426"/>
                </a:lnTo>
                <a:close/>
                <a:moveTo>
                  <a:pt x="6539810" y="997154"/>
                </a:moveTo>
                <a:lnTo>
                  <a:pt x="6576819" y="1014580"/>
                </a:lnTo>
                <a:lnTo>
                  <a:pt x="6559720" y="1005665"/>
                </a:lnTo>
                <a:close/>
                <a:moveTo>
                  <a:pt x="5040222" y="951617"/>
                </a:moveTo>
                <a:lnTo>
                  <a:pt x="5041746" y="952830"/>
                </a:lnTo>
                <a:cubicBezTo>
                  <a:pt x="5072630" y="972507"/>
                  <a:pt x="5109879" y="992441"/>
                  <a:pt x="5152503" y="1012140"/>
                </a:cubicBezTo>
                <a:lnTo>
                  <a:pt x="5157784" y="1014277"/>
                </a:lnTo>
                <a:close/>
                <a:moveTo>
                  <a:pt x="5837041" y="949154"/>
                </a:moveTo>
                <a:lnTo>
                  <a:pt x="5819278" y="951358"/>
                </a:lnTo>
                <a:cubicBezTo>
                  <a:pt x="5876904" y="974980"/>
                  <a:pt x="5922528" y="999745"/>
                  <a:pt x="5951389" y="1023081"/>
                </a:cubicBezTo>
                <a:cubicBezTo>
                  <a:pt x="6016612" y="1075945"/>
                  <a:pt x="5983090" y="1111771"/>
                  <a:pt x="5875416" y="1115812"/>
                </a:cubicBezTo>
                <a:lnTo>
                  <a:pt x="5848186" y="1114341"/>
                </a:lnTo>
                <a:lnTo>
                  <a:pt x="5876897" y="1130935"/>
                </a:lnTo>
                <a:lnTo>
                  <a:pt x="5916004" y="1132999"/>
                </a:lnTo>
                <a:cubicBezTo>
                  <a:pt x="5955556" y="1131451"/>
                  <a:pt x="5986536" y="1125903"/>
                  <a:pt x="6007110" y="1116521"/>
                </a:cubicBezTo>
                <a:cubicBezTo>
                  <a:pt x="6046925" y="1098328"/>
                  <a:pt x="6042544" y="1067848"/>
                  <a:pt x="5996728" y="1031081"/>
                </a:cubicBezTo>
                <a:cubicBezTo>
                  <a:pt x="5974392" y="1013174"/>
                  <a:pt x="5943389" y="994720"/>
                  <a:pt x="5905503" y="976527"/>
                </a:cubicBezTo>
                <a:close/>
                <a:moveTo>
                  <a:pt x="5884972" y="943208"/>
                </a:moveTo>
                <a:lnTo>
                  <a:pt x="5845066" y="948159"/>
                </a:lnTo>
                <a:lnTo>
                  <a:pt x="5916087" y="976539"/>
                </a:lnTo>
                <a:lnTo>
                  <a:pt x="5968291" y="1007696"/>
                </a:lnTo>
                <a:lnTo>
                  <a:pt x="5962438" y="1003650"/>
                </a:lnTo>
                <a:lnTo>
                  <a:pt x="5959676" y="1001935"/>
                </a:lnTo>
                <a:lnTo>
                  <a:pt x="6014770" y="1006019"/>
                </a:lnTo>
                <a:lnTo>
                  <a:pt x="5955972" y="971431"/>
                </a:lnTo>
                <a:close/>
                <a:moveTo>
                  <a:pt x="5937307" y="936715"/>
                </a:moveTo>
                <a:lnTo>
                  <a:pt x="5889906" y="942596"/>
                </a:lnTo>
                <a:lnTo>
                  <a:pt x="5962564" y="971454"/>
                </a:lnTo>
                <a:lnTo>
                  <a:pt x="6022385" y="1006584"/>
                </a:lnTo>
                <a:lnTo>
                  <a:pt x="6094867" y="1011957"/>
                </a:lnTo>
                <a:lnTo>
                  <a:pt x="6082429" y="1003878"/>
                </a:lnTo>
                <a:cubicBezTo>
                  <a:pt x="6055378" y="988651"/>
                  <a:pt x="6024803" y="973438"/>
                  <a:pt x="5991251" y="958466"/>
                </a:cubicBezTo>
                <a:close/>
                <a:moveTo>
                  <a:pt x="5972058" y="932403"/>
                </a:moveTo>
                <a:lnTo>
                  <a:pt x="5947367" y="935467"/>
                </a:lnTo>
                <a:lnTo>
                  <a:pt x="6006658" y="959538"/>
                </a:lnTo>
                <a:cubicBezTo>
                  <a:pt x="6040484" y="974712"/>
                  <a:pt x="6071339" y="990122"/>
                  <a:pt x="6098690" y="1005548"/>
                </a:cubicBezTo>
                <a:lnTo>
                  <a:pt x="6110327" y="1013104"/>
                </a:lnTo>
                <a:lnTo>
                  <a:pt x="6141751" y="1015433"/>
                </a:lnTo>
                <a:lnTo>
                  <a:pt x="6107921" y="994446"/>
                </a:lnTo>
                <a:cubicBezTo>
                  <a:pt x="6068190" y="973551"/>
                  <a:pt x="6022541" y="952691"/>
                  <a:pt x="5972058" y="932403"/>
                </a:cubicBezTo>
                <a:close/>
                <a:moveTo>
                  <a:pt x="5086613" y="911736"/>
                </a:moveTo>
                <a:lnTo>
                  <a:pt x="5194583" y="985347"/>
                </a:lnTo>
                <a:cubicBezTo>
                  <a:pt x="5243205" y="1010448"/>
                  <a:pt x="5302249" y="1035070"/>
                  <a:pt x="5367459" y="1057704"/>
                </a:cubicBezTo>
                <a:lnTo>
                  <a:pt x="5511259" y="1099106"/>
                </a:lnTo>
                <a:lnTo>
                  <a:pt x="5523953" y="1079447"/>
                </a:lnTo>
                <a:lnTo>
                  <a:pt x="5420561" y="1047560"/>
                </a:lnTo>
                <a:cubicBezTo>
                  <a:pt x="5306642" y="1008031"/>
                  <a:pt x="5222441" y="964311"/>
                  <a:pt x="5183769" y="925259"/>
                </a:cubicBezTo>
                <a:lnTo>
                  <a:pt x="5183378" y="924339"/>
                </a:lnTo>
                <a:close/>
                <a:moveTo>
                  <a:pt x="4989463" y="899083"/>
                </a:moveTo>
                <a:lnTo>
                  <a:pt x="5047505" y="946502"/>
                </a:lnTo>
                <a:cubicBezTo>
                  <a:pt x="5122916" y="996709"/>
                  <a:pt x="5242610" y="1049394"/>
                  <a:pt x="5390271" y="1095757"/>
                </a:cubicBezTo>
                <a:lnTo>
                  <a:pt x="5400939" y="1099091"/>
                </a:lnTo>
                <a:lnTo>
                  <a:pt x="5396175" y="1101859"/>
                </a:lnTo>
                <a:lnTo>
                  <a:pt x="5464852" y="1123570"/>
                </a:lnTo>
                <a:lnTo>
                  <a:pt x="5475902" y="1126618"/>
                </a:lnTo>
                <a:lnTo>
                  <a:pt x="5473615" y="1129190"/>
                </a:lnTo>
                <a:lnTo>
                  <a:pt x="5410203" y="1199492"/>
                </a:lnTo>
                <a:lnTo>
                  <a:pt x="5689164" y="1265177"/>
                </a:lnTo>
                <a:cubicBezTo>
                  <a:pt x="5783457" y="1283620"/>
                  <a:pt x="5877332" y="1298163"/>
                  <a:pt x="5967771" y="1307974"/>
                </a:cubicBezTo>
                <a:lnTo>
                  <a:pt x="6191659" y="1320904"/>
                </a:lnTo>
                <a:lnTo>
                  <a:pt x="6038423" y="1232155"/>
                </a:lnTo>
                <a:lnTo>
                  <a:pt x="5984626" y="1231299"/>
                </a:lnTo>
                <a:cubicBezTo>
                  <a:pt x="5949502" y="1229456"/>
                  <a:pt x="5911499" y="1226249"/>
                  <a:pt x="5870712" y="1221582"/>
                </a:cubicBezTo>
                <a:cubicBezTo>
                  <a:pt x="5750411" y="1207866"/>
                  <a:pt x="5616967" y="1182244"/>
                  <a:pt x="5486474" y="1147573"/>
                </a:cubicBezTo>
                <a:lnTo>
                  <a:pt x="5480854" y="1146049"/>
                </a:lnTo>
                <a:lnTo>
                  <a:pt x="5481807" y="1144715"/>
                </a:lnTo>
                <a:lnTo>
                  <a:pt x="5509600" y="1101675"/>
                </a:lnTo>
                <a:lnTo>
                  <a:pt x="5362613" y="1059348"/>
                </a:lnTo>
                <a:cubicBezTo>
                  <a:pt x="5296063" y="1036238"/>
                  <a:pt x="5235827" y="1011098"/>
                  <a:pt x="5186251" y="985472"/>
                </a:cubicBezTo>
                <a:lnTo>
                  <a:pt x="5076362" y="910401"/>
                </a:lnTo>
                <a:close/>
                <a:moveTo>
                  <a:pt x="6272825" y="883239"/>
                </a:moveTo>
                <a:lnTo>
                  <a:pt x="6278845" y="885588"/>
                </a:lnTo>
                <a:lnTo>
                  <a:pt x="6275407" y="884119"/>
                </a:lnTo>
                <a:close/>
                <a:moveTo>
                  <a:pt x="5407155" y="880051"/>
                </a:moveTo>
                <a:cubicBezTo>
                  <a:pt x="5378866" y="880062"/>
                  <a:pt x="5355410" y="882587"/>
                  <a:pt x="5338170" y="887635"/>
                </a:cubicBezTo>
                <a:cubicBezTo>
                  <a:pt x="5302927" y="898017"/>
                  <a:pt x="5297689" y="917734"/>
                  <a:pt x="5324358" y="943547"/>
                </a:cubicBezTo>
                <a:cubicBezTo>
                  <a:pt x="5351600" y="969836"/>
                  <a:pt x="5408369" y="998887"/>
                  <a:pt x="5484284" y="1025081"/>
                </a:cubicBezTo>
                <a:cubicBezTo>
                  <a:pt x="5560674" y="1051465"/>
                  <a:pt x="5645827" y="1071372"/>
                  <a:pt x="5723170" y="1080897"/>
                </a:cubicBezTo>
                <a:cubicBezTo>
                  <a:pt x="5799561" y="1090327"/>
                  <a:pt x="5858044" y="1088422"/>
                  <a:pt x="5887953" y="1075754"/>
                </a:cubicBezTo>
                <a:cubicBezTo>
                  <a:pt x="5917290" y="1063371"/>
                  <a:pt x="5915575" y="1042226"/>
                  <a:pt x="5884238" y="1016413"/>
                </a:cubicBezTo>
                <a:cubicBezTo>
                  <a:pt x="5853472" y="991076"/>
                  <a:pt x="5797465" y="963930"/>
                  <a:pt x="5726409" y="939832"/>
                </a:cubicBezTo>
                <a:cubicBezTo>
                  <a:pt x="5704025" y="932212"/>
                  <a:pt x="5680974" y="925163"/>
                  <a:pt x="5657543" y="918782"/>
                </a:cubicBezTo>
                <a:lnTo>
                  <a:pt x="5657638" y="918877"/>
                </a:lnTo>
                <a:cubicBezTo>
                  <a:pt x="5606965" y="905066"/>
                  <a:pt x="5554768" y="894207"/>
                  <a:pt x="5505143" y="887540"/>
                </a:cubicBezTo>
                <a:cubicBezTo>
                  <a:pt x="5468567" y="882539"/>
                  <a:pt x="5435444" y="880039"/>
                  <a:pt x="5407155" y="880051"/>
                </a:cubicBezTo>
                <a:close/>
                <a:moveTo>
                  <a:pt x="5219366" y="878451"/>
                </a:moveTo>
                <a:lnTo>
                  <a:pt x="5209943" y="895556"/>
                </a:lnTo>
                <a:cubicBezTo>
                  <a:pt x="5210748" y="905309"/>
                  <a:pt x="5217125" y="916490"/>
                  <a:pt x="5229680" y="928973"/>
                </a:cubicBezTo>
                <a:lnTo>
                  <a:pt x="5231395" y="930593"/>
                </a:lnTo>
                <a:lnTo>
                  <a:pt x="5199312" y="926415"/>
                </a:lnTo>
                <a:lnTo>
                  <a:pt x="5199676" y="927259"/>
                </a:lnTo>
                <a:cubicBezTo>
                  <a:pt x="5237110" y="964883"/>
                  <a:pt x="5318167" y="1006888"/>
                  <a:pt x="5427800" y="1044893"/>
                </a:cubicBezTo>
                <a:lnTo>
                  <a:pt x="5527701" y="1073642"/>
                </a:lnTo>
                <a:lnTo>
                  <a:pt x="5533718" y="1064324"/>
                </a:lnTo>
                <a:lnTo>
                  <a:pt x="5539052" y="1065753"/>
                </a:lnTo>
                <a:cubicBezTo>
                  <a:pt x="5606775" y="1083755"/>
                  <a:pt x="5676403" y="1097376"/>
                  <a:pt x="5739934" y="1105091"/>
                </a:cubicBezTo>
                <a:lnTo>
                  <a:pt x="5827249" y="1109851"/>
                </a:lnTo>
                <a:lnTo>
                  <a:pt x="5802418" y="1095470"/>
                </a:lnTo>
                <a:cubicBezTo>
                  <a:pt x="5781273" y="1094613"/>
                  <a:pt x="5757937" y="1092613"/>
                  <a:pt x="5732981" y="1089565"/>
                </a:cubicBezTo>
                <a:cubicBezTo>
                  <a:pt x="5558388" y="1068038"/>
                  <a:pt x="5361030" y="999744"/>
                  <a:pt x="5299879" y="940308"/>
                </a:cubicBezTo>
                <a:cubicBezTo>
                  <a:pt x="5281782" y="922687"/>
                  <a:pt x="5277305" y="908018"/>
                  <a:pt x="5286259" y="896493"/>
                </a:cubicBezTo>
                <a:lnTo>
                  <a:pt x="5286354" y="896398"/>
                </a:lnTo>
                <a:close/>
                <a:moveTo>
                  <a:pt x="5191844" y="871077"/>
                </a:moveTo>
                <a:lnTo>
                  <a:pt x="5179138" y="879634"/>
                </a:lnTo>
                <a:lnTo>
                  <a:pt x="5198026" y="923433"/>
                </a:lnTo>
                <a:lnTo>
                  <a:pt x="5217869" y="926021"/>
                </a:lnTo>
                <a:cubicBezTo>
                  <a:pt x="5201629" y="909233"/>
                  <a:pt x="5196426" y="894803"/>
                  <a:pt x="5200818" y="883023"/>
                </a:cubicBezTo>
                <a:lnTo>
                  <a:pt x="5211005" y="876211"/>
                </a:lnTo>
                <a:close/>
                <a:moveTo>
                  <a:pt x="5793581" y="859557"/>
                </a:moveTo>
                <a:lnTo>
                  <a:pt x="5772319" y="873062"/>
                </a:lnTo>
                <a:cubicBezTo>
                  <a:pt x="5815896" y="886421"/>
                  <a:pt x="5857568" y="900453"/>
                  <a:pt x="5896802" y="914938"/>
                </a:cubicBezTo>
                <a:lnTo>
                  <a:pt x="5939485" y="932267"/>
                </a:lnTo>
                <a:lnTo>
                  <a:pt x="5969296" y="928593"/>
                </a:lnTo>
                <a:lnTo>
                  <a:pt x="5969296" y="928688"/>
                </a:lnTo>
                <a:lnTo>
                  <a:pt x="5973201" y="930212"/>
                </a:lnTo>
                <a:cubicBezTo>
                  <a:pt x="6025303" y="951025"/>
                  <a:pt x="6072428" y="972408"/>
                  <a:pt x="6113433" y="993852"/>
                </a:cubicBezTo>
                <a:lnTo>
                  <a:pt x="6149240" y="1015988"/>
                </a:lnTo>
                <a:lnTo>
                  <a:pt x="6179833" y="1018256"/>
                </a:lnTo>
                <a:lnTo>
                  <a:pt x="6119664" y="982622"/>
                </a:lnTo>
                <a:cubicBezTo>
                  <a:pt x="6065446" y="955980"/>
                  <a:pt x="6003075" y="929754"/>
                  <a:pt x="5935364" y="904935"/>
                </a:cubicBezTo>
                <a:close/>
                <a:moveTo>
                  <a:pt x="4904252" y="855309"/>
                </a:moveTo>
                <a:lnTo>
                  <a:pt x="4918499" y="886968"/>
                </a:lnTo>
                <a:lnTo>
                  <a:pt x="4947005" y="890687"/>
                </a:lnTo>
                <a:lnTo>
                  <a:pt x="4925166" y="859061"/>
                </a:lnTo>
                <a:lnTo>
                  <a:pt x="4925261" y="859061"/>
                </a:lnTo>
                <a:close/>
                <a:moveTo>
                  <a:pt x="5336716" y="849732"/>
                </a:moveTo>
                <a:cubicBezTo>
                  <a:pt x="5282404" y="849839"/>
                  <a:pt x="5243090" y="857166"/>
                  <a:pt x="5223631" y="870707"/>
                </a:cubicBezTo>
                <a:lnTo>
                  <a:pt x="5221486" y="874602"/>
                </a:lnTo>
                <a:lnTo>
                  <a:pt x="5304299" y="896792"/>
                </a:lnTo>
                <a:lnTo>
                  <a:pt x="5323692" y="882682"/>
                </a:lnTo>
                <a:cubicBezTo>
                  <a:pt x="5341932" y="877396"/>
                  <a:pt x="5366673" y="874776"/>
                  <a:pt x="5396475" y="874788"/>
                </a:cubicBezTo>
                <a:cubicBezTo>
                  <a:pt x="5426276" y="874800"/>
                  <a:pt x="5461138" y="877443"/>
                  <a:pt x="5499619" y="882682"/>
                </a:cubicBezTo>
                <a:cubicBezTo>
                  <a:pt x="5575723" y="893064"/>
                  <a:pt x="5658019" y="912590"/>
                  <a:pt x="5732314" y="937832"/>
                </a:cubicBezTo>
                <a:cubicBezTo>
                  <a:pt x="5807085" y="963168"/>
                  <a:pt x="5866045" y="991648"/>
                  <a:pt x="5898526" y="1018318"/>
                </a:cubicBezTo>
                <a:cubicBezTo>
                  <a:pt x="5931673" y="1045559"/>
                  <a:pt x="5933578" y="1067848"/>
                  <a:pt x="5902907" y="1080897"/>
                </a:cubicBezTo>
                <a:cubicBezTo>
                  <a:pt x="5887239" y="1087612"/>
                  <a:pt x="5863998" y="1091494"/>
                  <a:pt x="5834601" y="1092446"/>
                </a:cubicBezTo>
                <a:lnTo>
                  <a:pt x="5807639" y="1090903"/>
                </a:lnTo>
                <a:lnTo>
                  <a:pt x="5811086" y="1092899"/>
                </a:lnTo>
                <a:lnTo>
                  <a:pt x="5841788" y="1110644"/>
                </a:lnTo>
                <a:lnTo>
                  <a:pt x="5867947" y="1112070"/>
                </a:lnTo>
                <a:cubicBezTo>
                  <a:pt x="5972844" y="1108199"/>
                  <a:pt x="6005705" y="1073373"/>
                  <a:pt x="5942340" y="1021938"/>
                </a:cubicBezTo>
                <a:cubicBezTo>
                  <a:pt x="5913670" y="998602"/>
                  <a:pt x="5867759" y="973932"/>
                  <a:pt x="5809753" y="950405"/>
                </a:cubicBezTo>
                <a:lnTo>
                  <a:pt x="5805752" y="948786"/>
                </a:lnTo>
                <a:lnTo>
                  <a:pt x="5808514" y="948405"/>
                </a:lnTo>
                <a:lnTo>
                  <a:pt x="5828888" y="945895"/>
                </a:lnTo>
                <a:lnTo>
                  <a:pt x="5772986" y="923544"/>
                </a:lnTo>
                <a:cubicBezTo>
                  <a:pt x="5741649" y="912971"/>
                  <a:pt x="5709264" y="903065"/>
                  <a:pt x="5676593" y="894207"/>
                </a:cubicBezTo>
                <a:cubicBezTo>
                  <a:pt x="5641160" y="884539"/>
                  <a:pt x="5605156" y="875895"/>
                  <a:pt x="5569294" y="868466"/>
                </a:cubicBezTo>
                <a:lnTo>
                  <a:pt x="5491055" y="854901"/>
                </a:lnTo>
                <a:lnTo>
                  <a:pt x="5500095" y="864965"/>
                </a:lnTo>
                <a:lnTo>
                  <a:pt x="5495333" y="864203"/>
                </a:lnTo>
                <a:cubicBezTo>
                  <a:pt x="5484855" y="862489"/>
                  <a:pt x="5474282" y="860870"/>
                  <a:pt x="5463900" y="859441"/>
                </a:cubicBezTo>
                <a:cubicBezTo>
                  <a:pt x="5415799" y="852797"/>
                  <a:pt x="5372925" y="849660"/>
                  <a:pt x="5336716" y="849732"/>
                </a:cubicBezTo>
                <a:close/>
                <a:moveTo>
                  <a:pt x="4847812" y="845228"/>
                </a:moveTo>
                <a:lnTo>
                  <a:pt x="4862777" y="881158"/>
                </a:lnTo>
                <a:cubicBezTo>
                  <a:pt x="4914307" y="939451"/>
                  <a:pt x="5032512" y="1006697"/>
                  <a:pt x="5196247" y="1069467"/>
                </a:cubicBezTo>
                <a:lnTo>
                  <a:pt x="5201105" y="1071372"/>
                </a:lnTo>
                <a:lnTo>
                  <a:pt x="5097810" y="1095499"/>
                </a:lnTo>
                <a:lnTo>
                  <a:pt x="5142521" y="1114396"/>
                </a:lnTo>
                <a:lnTo>
                  <a:pt x="5270341" y="1155115"/>
                </a:lnTo>
                <a:lnTo>
                  <a:pt x="5367516" y="1099434"/>
                </a:lnTo>
                <a:lnTo>
                  <a:pt x="5277694" y="1070638"/>
                </a:lnTo>
                <a:cubicBezTo>
                  <a:pt x="5171755" y="1032294"/>
                  <a:pt x="5083705" y="991152"/>
                  <a:pt x="5021367" y="951094"/>
                </a:cubicBezTo>
                <a:lnTo>
                  <a:pt x="4950197" y="893969"/>
                </a:lnTo>
                <a:lnTo>
                  <a:pt x="4911069" y="888873"/>
                </a:lnTo>
                <a:lnTo>
                  <a:pt x="4909545" y="887159"/>
                </a:lnTo>
                <a:lnTo>
                  <a:pt x="4893748" y="853433"/>
                </a:lnTo>
                <a:close/>
                <a:moveTo>
                  <a:pt x="5324013" y="838939"/>
                </a:moveTo>
                <a:cubicBezTo>
                  <a:pt x="5283687" y="838724"/>
                  <a:pt x="5249968" y="842010"/>
                  <a:pt x="5224822" y="848868"/>
                </a:cubicBezTo>
                <a:lnTo>
                  <a:pt x="5196537" y="867917"/>
                </a:lnTo>
                <a:lnTo>
                  <a:pt x="5215721" y="873058"/>
                </a:lnTo>
                <a:lnTo>
                  <a:pt x="5241337" y="855929"/>
                </a:lnTo>
                <a:cubicBezTo>
                  <a:pt x="5285616" y="843558"/>
                  <a:pt x="5362507" y="842963"/>
                  <a:pt x="5460471" y="856488"/>
                </a:cubicBezTo>
                <a:cubicBezTo>
                  <a:pt x="5469520" y="857726"/>
                  <a:pt x="5478759" y="859155"/>
                  <a:pt x="5487998" y="860584"/>
                </a:cubicBezTo>
                <a:lnTo>
                  <a:pt x="5481428" y="853232"/>
                </a:lnTo>
                <a:lnTo>
                  <a:pt x="5462852" y="850011"/>
                </a:lnTo>
                <a:cubicBezTo>
                  <a:pt x="5411274" y="842868"/>
                  <a:pt x="5364340" y="839153"/>
                  <a:pt x="5324013" y="838939"/>
                </a:cubicBezTo>
                <a:close/>
                <a:moveTo>
                  <a:pt x="4472358" y="833339"/>
                </a:moveTo>
                <a:lnTo>
                  <a:pt x="4538008" y="898721"/>
                </a:lnTo>
                <a:cubicBezTo>
                  <a:pt x="4567496" y="922470"/>
                  <a:pt x="4603257" y="946887"/>
                  <a:pt x="4644822" y="971634"/>
                </a:cubicBezTo>
                <a:lnTo>
                  <a:pt x="4743626" y="1023879"/>
                </a:lnTo>
                <a:lnTo>
                  <a:pt x="4865278" y="1016813"/>
                </a:lnTo>
                <a:lnTo>
                  <a:pt x="4824935" y="997566"/>
                </a:lnTo>
                <a:cubicBezTo>
                  <a:pt x="4734969" y="949262"/>
                  <a:pt x="4666324" y="900209"/>
                  <a:pt x="4627509" y="853536"/>
                </a:cubicBezTo>
                <a:lnTo>
                  <a:pt x="4627414" y="853536"/>
                </a:lnTo>
                <a:close/>
                <a:moveTo>
                  <a:pt x="5465708" y="826682"/>
                </a:moveTo>
                <a:lnTo>
                  <a:pt x="5487670" y="851132"/>
                </a:lnTo>
                <a:lnTo>
                  <a:pt x="5619158" y="876038"/>
                </a:lnTo>
                <a:cubicBezTo>
                  <a:pt x="5673474" y="888921"/>
                  <a:pt x="5727457" y="904304"/>
                  <a:pt x="5778701" y="921639"/>
                </a:cubicBezTo>
                <a:lnTo>
                  <a:pt x="5836923" y="944905"/>
                </a:lnTo>
                <a:lnTo>
                  <a:pt x="5876861" y="939983"/>
                </a:lnTo>
                <a:lnTo>
                  <a:pt x="5796120" y="907889"/>
                </a:lnTo>
                <a:cubicBezTo>
                  <a:pt x="5737369" y="888023"/>
                  <a:pt x="5674221" y="869827"/>
                  <a:pt x="5609890" y="854366"/>
                </a:cubicBezTo>
                <a:close/>
                <a:moveTo>
                  <a:pt x="4410541" y="825286"/>
                </a:moveTo>
                <a:lnTo>
                  <a:pt x="4493247" y="906481"/>
                </a:lnTo>
                <a:cubicBezTo>
                  <a:pt x="4521450" y="928336"/>
                  <a:pt x="4554498" y="950604"/>
                  <a:pt x="4592121" y="973098"/>
                </a:cubicBezTo>
                <a:lnTo>
                  <a:pt x="4692066" y="1026873"/>
                </a:lnTo>
                <a:lnTo>
                  <a:pt x="4734820" y="1024390"/>
                </a:lnTo>
                <a:lnTo>
                  <a:pt x="4636570" y="972563"/>
                </a:lnTo>
                <a:cubicBezTo>
                  <a:pt x="4594190" y="947375"/>
                  <a:pt x="4557754" y="922524"/>
                  <a:pt x="4527746" y="898361"/>
                </a:cubicBezTo>
                <a:lnTo>
                  <a:pt x="4461072" y="831869"/>
                </a:lnTo>
                <a:close/>
                <a:moveTo>
                  <a:pt x="4979506" y="814189"/>
                </a:moveTo>
                <a:lnTo>
                  <a:pt x="4970161" y="819440"/>
                </a:lnTo>
                <a:cubicBezTo>
                  <a:pt x="4960145" y="831726"/>
                  <a:pt x="4958024" y="846186"/>
                  <a:pt x="4964141" y="862487"/>
                </a:cubicBezTo>
                <a:lnTo>
                  <a:pt x="4986376" y="895823"/>
                </a:lnTo>
                <a:lnTo>
                  <a:pt x="5072788" y="907095"/>
                </a:lnTo>
                <a:lnTo>
                  <a:pt x="5051562" y="875348"/>
                </a:lnTo>
                <a:lnTo>
                  <a:pt x="5051657" y="875348"/>
                </a:lnTo>
                <a:lnTo>
                  <a:pt x="5062230" y="877348"/>
                </a:lnTo>
                <a:lnTo>
                  <a:pt x="5083110" y="908442"/>
                </a:lnTo>
                <a:lnTo>
                  <a:pt x="5182110" y="921356"/>
                </a:lnTo>
                <a:lnTo>
                  <a:pt x="5162756" y="875848"/>
                </a:lnTo>
                <a:lnTo>
                  <a:pt x="5176204" y="866887"/>
                </a:lnTo>
                <a:close/>
                <a:moveTo>
                  <a:pt x="4292966" y="809971"/>
                </a:moveTo>
                <a:lnTo>
                  <a:pt x="4389289" y="906018"/>
                </a:lnTo>
                <a:cubicBezTo>
                  <a:pt x="4434199" y="940570"/>
                  <a:pt x="4490682" y="976360"/>
                  <a:pt x="4558643" y="1013079"/>
                </a:cubicBezTo>
                <a:lnTo>
                  <a:pt x="4566358" y="1017270"/>
                </a:lnTo>
                <a:lnTo>
                  <a:pt x="4463352" y="1020987"/>
                </a:lnTo>
                <a:lnTo>
                  <a:pt x="4473990" y="1027403"/>
                </a:lnTo>
                <a:lnTo>
                  <a:pt x="4496534" y="1038230"/>
                </a:lnTo>
                <a:lnTo>
                  <a:pt x="4673899" y="1027928"/>
                </a:lnTo>
                <a:lnTo>
                  <a:pt x="4569299" y="971167"/>
                </a:lnTo>
                <a:cubicBezTo>
                  <a:pt x="4531683" y="948483"/>
                  <a:pt x="4498659" y="926034"/>
                  <a:pt x="4470490" y="904005"/>
                </a:cubicBezTo>
                <a:lnTo>
                  <a:pt x="4388161" y="822371"/>
                </a:lnTo>
                <a:close/>
                <a:moveTo>
                  <a:pt x="5874788" y="807975"/>
                </a:moveTo>
                <a:lnTo>
                  <a:pt x="5795959" y="858047"/>
                </a:lnTo>
                <a:lnTo>
                  <a:pt x="5941614" y="904816"/>
                </a:lnTo>
                <a:cubicBezTo>
                  <a:pt x="6009760" y="929849"/>
                  <a:pt x="6072545" y="956283"/>
                  <a:pt x="6127163" y="983134"/>
                </a:cubicBezTo>
                <a:lnTo>
                  <a:pt x="6187470" y="1018823"/>
                </a:lnTo>
                <a:lnTo>
                  <a:pt x="6309148" y="1027843"/>
                </a:lnTo>
                <a:lnTo>
                  <a:pt x="6309244" y="1027938"/>
                </a:lnTo>
                <a:lnTo>
                  <a:pt x="6312006" y="1029558"/>
                </a:lnTo>
                <a:cubicBezTo>
                  <a:pt x="6341534" y="1046607"/>
                  <a:pt x="6368203" y="1063752"/>
                  <a:pt x="6391158" y="1080612"/>
                </a:cubicBezTo>
                <a:cubicBezTo>
                  <a:pt x="6403541" y="1089660"/>
                  <a:pt x="6415066" y="1098804"/>
                  <a:pt x="6425163" y="1107567"/>
                </a:cubicBezTo>
                <a:lnTo>
                  <a:pt x="6426972" y="1109187"/>
                </a:lnTo>
                <a:lnTo>
                  <a:pt x="6287737" y="1087269"/>
                </a:lnTo>
                <a:lnTo>
                  <a:pt x="6324973" y="1123424"/>
                </a:lnTo>
                <a:cubicBezTo>
                  <a:pt x="6350872" y="1160565"/>
                  <a:pt x="6346678" y="1192170"/>
                  <a:pt x="6311117" y="1215167"/>
                </a:cubicBezTo>
                <a:lnTo>
                  <a:pt x="6295375" y="1220819"/>
                </a:lnTo>
                <a:lnTo>
                  <a:pt x="6640410" y="1342545"/>
                </a:lnTo>
                <a:lnTo>
                  <a:pt x="6661358" y="1333264"/>
                </a:lnTo>
                <a:cubicBezTo>
                  <a:pt x="6728326" y="1278065"/>
                  <a:pt x="6689625" y="1195554"/>
                  <a:pt x="6557751" y="1102328"/>
                </a:cubicBezTo>
                <a:cubicBezTo>
                  <a:pt x="6449166" y="1025557"/>
                  <a:pt x="6281622" y="946380"/>
                  <a:pt x="6085895" y="875324"/>
                </a:cubicBezTo>
                <a:close/>
                <a:moveTo>
                  <a:pt x="5889125" y="798869"/>
                </a:moveTo>
                <a:lnTo>
                  <a:pt x="5876889" y="806641"/>
                </a:lnTo>
                <a:lnTo>
                  <a:pt x="6087954" y="873812"/>
                </a:lnTo>
                <a:cubicBezTo>
                  <a:pt x="6286169" y="945618"/>
                  <a:pt x="6455929" y="1025700"/>
                  <a:pt x="6565942" y="1103376"/>
                </a:cubicBezTo>
                <a:cubicBezTo>
                  <a:pt x="6699888" y="1197959"/>
                  <a:pt x="6739054" y="1281666"/>
                  <a:pt x="6670500" y="1337499"/>
                </a:cubicBezTo>
                <a:lnTo>
                  <a:pt x="6653873" y="1347294"/>
                </a:lnTo>
                <a:lnTo>
                  <a:pt x="6798455" y="1398302"/>
                </a:lnTo>
                <a:lnTo>
                  <a:pt x="6838443" y="1354105"/>
                </a:lnTo>
                <a:lnTo>
                  <a:pt x="6843492" y="1298992"/>
                </a:lnTo>
                <a:lnTo>
                  <a:pt x="6747012" y="1274255"/>
                </a:lnTo>
                <a:lnTo>
                  <a:pt x="6746440" y="1271493"/>
                </a:lnTo>
                <a:cubicBezTo>
                  <a:pt x="6736821" y="1222820"/>
                  <a:pt x="6687576" y="1167766"/>
                  <a:pt x="6602327" y="1108044"/>
                </a:cubicBezTo>
                <a:cubicBezTo>
                  <a:pt x="6496171" y="1033654"/>
                  <a:pt x="6339723" y="957716"/>
                  <a:pt x="6156022" y="888303"/>
                </a:cubicBezTo>
                <a:close/>
                <a:moveTo>
                  <a:pt x="4916465" y="797299"/>
                </a:moveTo>
                <a:lnTo>
                  <a:pt x="4892263" y="828665"/>
                </a:lnTo>
                <a:lnTo>
                  <a:pt x="4901556" y="849318"/>
                </a:lnTo>
                <a:lnTo>
                  <a:pt x="4943782" y="856871"/>
                </a:lnTo>
                <a:lnTo>
                  <a:pt x="4959145" y="808734"/>
                </a:lnTo>
                <a:close/>
                <a:moveTo>
                  <a:pt x="4170552" y="794026"/>
                </a:moveTo>
                <a:lnTo>
                  <a:pt x="4213707" y="846910"/>
                </a:lnTo>
                <a:cubicBezTo>
                  <a:pt x="4242039" y="875722"/>
                  <a:pt x="4278267" y="905417"/>
                  <a:pt x="4321833" y="935623"/>
                </a:cubicBezTo>
                <a:lnTo>
                  <a:pt x="4449012" y="1012336"/>
                </a:lnTo>
                <a:lnTo>
                  <a:pt x="4531497" y="1009460"/>
                </a:lnTo>
                <a:cubicBezTo>
                  <a:pt x="4464584" y="972789"/>
                  <a:pt x="4408958" y="937070"/>
                  <a:pt x="4364715" y="902601"/>
                </a:cubicBezTo>
                <a:lnTo>
                  <a:pt x="4269920" y="806969"/>
                </a:lnTo>
                <a:close/>
                <a:moveTo>
                  <a:pt x="4864331" y="783332"/>
                </a:moveTo>
                <a:lnTo>
                  <a:pt x="4834965" y="814383"/>
                </a:lnTo>
                <a:lnTo>
                  <a:pt x="4845327" y="839261"/>
                </a:lnTo>
                <a:lnTo>
                  <a:pt x="4890931" y="847418"/>
                </a:lnTo>
                <a:lnTo>
                  <a:pt x="4881566" y="827424"/>
                </a:lnTo>
                <a:lnTo>
                  <a:pt x="4906200" y="794549"/>
                </a:lnTo>
                <a:close/>
                <a:moveTo>
                  <a:pt x="4444608" y="773213"/>
                </a:moveTo>
                <a:lnTo>
                  <a:pt x="4467437" y="826577"/>
                </a:lnTo>
                <a:lnTo>
                  <a:pt x="4643892" y="849631"/>
                </a:lnTo>
                <a:lnTo>
                  <a:pt x="4646655" y="852965"/>
                </a:lnTo>
                <a:cubicBezTo>
                  <a:pt x="4683922" y="898995"/>
                  <a:pt x="4751150" y="947465"/>
                  <a:pt x="4839739" y="995215"/>
                </a:cubicBezTo>
                <a:lnTo>
                  <a:pt x="4882779" y="1015796"/>
                </a:lnTo>
                <a:lnTo>
                  <a:pt x="4906591" y="1014413"/>
                </a:lnTo>
                <a:lnTo>
                  <a:pt x="4906687" y="1014413"/>
                </a:lnTo>
                <a:lnTo>
                  <a:pt x="4910687" y="1016413"/>
                </a:lnTo>
                <a:lnTo>
                  <a:pt x="5088520" y="1091573"/>
                </a:lnTo>
                <a:lnTo>
                  <a:pt x="5185389" y="1069086"/>
                </a:lnTo>
                <a:cubicBezTo>
                  <a:pt x="5021749" y="1005935"/>
                  <a:pt x="4903734" y="938308"/>
                  <a:pt x="4852204" y="879824"/>
                </a:cubicBezTo>
                <a:lnTo>
                  <a:pt x="4837009" y="843299"/>
                </a:lnTo>
                <a:close/>
                <a:moveTo>
                  <a:pt x="4962642" y="772292"/>
                </a:moveTo>
                <a:lnTo>
                  <a:pt x="4924955" y="786296"/>
                </a:lnTo>
                <a:lnTo>
                  <a:pt x="4919295" y="793632"/>
                </a:lnTo>
                <a:lnTo>
                  <a:pt x="4960446" y="804658"/>
                </a:lnTo>
                <a:lnTo>
                  <a:pt x="4960744" y="803722"/>
                </a:lnTo>
                <a:lnTo>
                  <a:pt x="5000636" y="784746"/>
                </a:lnTo>
                <a:lnTo>
                  <a:pt x="5000698" y="784766"/>
                </a:lnTo>
                <a:lnTo>
                  <a:pt x="5000794" y="784670"/>
                </a:lnTo>
                <a:lnTo>
                  <a:pt x="5000636" y="784746"/>
                </a:lnTo>
                <a:close/>
                <a:moveTo>
                  <a:pt x="5933672" y="770573"/>
                </a:moveTo>
                <a:lnTo>
                  <a:pt x="5893592" y="796032"/>
                </a:lnTo>
                <a:lnTo>
                  <a:pt x="6168345" y="888434"/>
                </a:lnTo>
                <a:cubicBezTo>
                  <a:pt x="6353368" y="958526"/>
                  <a:pt x="6511125" y="1035131"/>
                  <a:pt x="6618710" y="1110235"/>
                </a:cubicBezTo>
                <a:cubicBezTo>
                  <a:pt x="6704149" y="1169861"/>
                  <a:pt x="6754442" y="1225011"/>
                  <a:pt x="6765967" y="1273874"/>
                </a:cubicBezTo>
                <a:lnTo>
                  <a:pt x="6841069" y="1293132"/>
                </a:lnTo>
                <a:lnTo>
                  <a:pt x="6811345" y="1234136"/>
                </a:lnTo>
                <a:cubicBezTo>
                  <a:pt x="6794346" y="1211638"/>
                  <a:pt x="6771075" y="1188042"/>
                  <a:pt x="6741488" y="1163574"/>
                </a:cubicBezTo>
                <a:lnTo>
                  <a:pt x="6737701" y="1160450"/>
                </a:lnTo>
                <a:lnTo>
                  <a:pt x="6824640" y="1174589"/>
                </a:lnTo>
                <a:lnTo>
                  <a:pt x="6768729" y="1129856"/>
                </a:lnTo>
                <a:cubicBezTo>
                  <a:pt x="6722176" y="1098281"/>
                  <a:pt x="6668467" y="1066598"/>
                  <a:pt x="6608650" y="1035196"/>
                </a:cubicBezTo>
                <a:lnTo>
                  <a:pt x="6417828" y="945005"/>
                </a:lnTo>
                <a:lnTo>
                  <a:pt x="6404452" y="939287"/>
                </a:lnTo>
                <a:lnTo>
                  <a:pt x="6185683" y="853565"/>
                </a:lnTo>
                <a:lnTo>
                  <a:pt x="6181023" y="851978"/>
                </a:lnTo>
                <a:close/>
                <a:moveTo>
                  <a:pt x="4996978" y="764093"/>
                </a:moveTo>
                <a:lnTo>
                  <a:pt x="4975887" y="767370"/>
                </a:lnTo>
                <a:lnTo>
                  <a:pt x="4970621" y="769327"/>
                </a:lnTo>
                <a:lnTo>
                  <a:pt x="5027940" y="788099"/>
                </a:lnTo>
                <a:lnTo>
                  <a:pt x="5023558" y="789433"/>
                </a:lnTo>
                <a:lnTo>
                  <a:pt x="4984836" y="811193"/>
                </a:lnTo>
                <a:lnTo>
                  <a:pt x="5180932" y="863736"/>
                </a:lnTo>
                <a:lnTo>
                  <a:pt x="5210535" y="844010"/>
                </a:lnTo>
                <a:cubicBezTo>
                  <a:pt x="5262922" y="829818"/>
                  <a:pt x="5350743" y="830580"/>
                  <a:pt x="5457613" y="845439"/>
                </a:cubicBezTo>
                <a:lnTo>
                  <a:pt x="5477898" y="849281"/>
                </a:lnTo>
                <a:lnTo>
                  <a:pt x="5456046" y="824827"/>
                </a:lnTo>
                <a:lnTo>
                  <a:pt x="5416561" y="817246"/>
                </a:lnTo>
                <a:cubicBezTo>
                  <a:pt x="5374699" y="811341"/>
                  <a:pt x="5334836" y="807245"/>
                  <a:pt x="5297975" y="805018"/>
                </a:cubicBezTo>
                <a:lnTo>
                  <a:pt x="5258633" y="804622"/>
                </a:lnTo>
                <a:lnTo>
                  <a:pt x="5306642" y="828866"/>
                </a:lnTo>
                <a:lnTo>
                  <a:pt x="5302927" y="828866"/>
                </a:lnTo>
                <a:cubicBezTo>
                  <a:pt x="5263113" y="828294"/>
                  <a:pt x="5229584" y="830771"/>
                  <a:pt x="5203296" y="836390"/>
                </a:cubicBezTo>
                <a:lnTo>
                  <a:pt x="5200724" y="836962"/>
                </a:lnTo>
                <a:close/>
                <a:moveTo>
                  <a:pt x="4379515" y="761587"/>
                </a:moveTo>
                <a:lnTo>
                  <a:pt x="4405431" y="818475"/>
                </a:lnTo>
                <a:lnTo>
                  <a:pt x="4456142" y="825101"/>
                </a:lnTo>
                <a:lnTo>
                  <a:pt x="4433419" y="771214"/>
                </a:lnTo>
                <a:close/>
                <a:moveTo>
                  <a:pt x="5234855" y="757916"/>
                </a:moveTo>
                <a:lnTo>
                  <a:pt x="5251111" y="767715"/>
                </a:lnTo>
                <a:lnTo>
                  <a:pt x="5424891" y="789964"/>
                </a:lnTo>
                <a:lnTo>
                  <a:pt x="5415989" y="780002"/>
                </a:lnTo>
                <a:cubicBezTo>
                  <a:pt x="5399225" y="777240"/>
                  <a:pt x="5382461" y="774668"/>
                  <a:pt x="5365888" y="772287"/>
                </a:cubicBezTo>
                <a:cubicBezTo>
                  <a:pt x="5323371" y="766191"/>
                  <a:pt x="5282878" y="761579"/>
                  <a:pt x="5244769" y="758404"/>
                </a:cubicBezTo>
                <a:close/>
                <a:moveTo>
                  <a:pt x="4913997" y="756347"/>
                </a:moveTo>
                <a:lnTo>
                  <a:pt x="4880579" y="766152"/>
                </a:lnTo>
                <a:lnTo>
                  <a:pt x="4867672" y="779800"/>
                </a:lnTo>
                <a:lnTo>
                  <a:pt x="4908962" y="790863"/>
                </a:lnTo>
                <a:lnTo>
                  <a:pt x="4914111" y="783991"/>
                </a:lnTo>
                <a:lnTo>
                  <a:pt x="4953317" y="769235"/>
                </a:lnTo>
                <a:close/>
                <a:moveTo>
                  <a:pt x="5158716" y="754166"/>
                </a:moveTo>
                <a:lnTo>
                  <a:pt x="5252262" y="801405"/>
                </a:lnTo>
                <a:lnTo>
                  <a:pt x="5292462" y="801816"/>
                </a:lnTo>
                <a:cubicBezTo>
                  <a:pt x="5330026" y="804102"/>
                  <a:pt x="5370650" y="808293"/>
                  <a:pt x="5413322" y="814293"/>
                </a:cubicBezTo>
                <a:lnTo>
                  <a:pt x="5413227" y="814483"/>
                </a:lnTo>
                <a:lnTo>
                  <a:pt x="5453757" y="822266"/>
                </a:lnTo>
                <a:lnTo>
                  <a:pt x="5427476" y="792856"/>
                </a:lnTo>
                <a:lnTo>
                  <a:pt x="5252064" y="770382"/>
                </a:lnTo>
                <a:lnTo>
                  <a:pt x="5247968" y="770096"/>
                </a:lnTo>
                <a:lnTo>
                  <a:pt x="5245396" y="768572"/>
                </a:lnTo>
                <a:lnTo>
                  <a:pt x="5227110" y="757534"/>
                </a:lnTo>
                <a:close/>
                <a:moveTo>
                  <a:pt x="5137955" y="753143"/>
                </a:moveTo>
                <a:cubicBezTo>
                  <a:pt x="5104975" y="752796"/>
                  <a:pt x="5074739" y="753839"/>
                  <a:pt x="5047607" y="756225"/>
                </a:cubicBezTo>
                <a:lnTo>
                  <a:pt x="5002162" y="763287"/>
                </a:lnTo>
                <a:lnTo>
                  <a:pt x="5196914" y="832866"/>
                </a:lnTo>
                <a:cubicBezTo>
                  <a:pt x="5222631" y="827723"/>
                  <a:pt x="5254731" y="825246"/>
                  <a:pt x="5292640" y="825627"/>
                </a:cubicBezTo>
                <a:lnTo>
                  <a:pt x="5292545" y="825627"/>
                </a:lnTo>
                <a:lnTo>
                  <a:pt x="5250824" y="804544"/>
                </a:lnTo>
                <a:lnTo>
                  <a:pt x="5197390" y="804006"/>
                </a:lnTo>
                <a:lnTo>
                  <a:pt x="5189961" y="800768"/>
                </a:lnTo>
                <a:lnTo>
                  <a:pt x="5244454" y="801325"/>
                </a:lnTo>
                <a:lnTo>
                  <a:pt x="5150312" y="753752"/>
                </a:lnTo>
                <a:close/>
                <a:moveTo>
                  <a:pt x="4947683" y="746462"/>
                </a:moveTo>
                <a:lnTo>
                  <a:pt x="4922959" y="753717"/>
                </a:lnTo>
                <a:lnTo>
                  <a:pt x="4961239" y="766254"/>
                </a:lnTo>
                <a:lnTo>
                  <a:pt x="4965707" y="764572"/>
                </a:lnTo>
                <a:lnTo>
                  <a:pt x="4988366" y="761012"/>
                </a:lnTo>
                <a:close/>
                <a:moveTo>
                  <a:pt x="4261877" y="740576"/>
                </a:moveTo>
                <a:lnTo>
                  <a:pt x="4288012" y="803134"/>
                </a:lnTo>
                <a:lnTo>
                  <a:pt x="4382968" y="815540"/>
                </a:lnTo>
                <a:lnTo>
                  <a:pt x="4356845" y="757538"/>
                </a:lnTo>
                <a:close/>
                <a:moveTo>
                  <a:pt x="3686242" y="730940"/>
                </a:moveTo>
                <a:lnTo>
                  <a:pt x="3732239" y="803280"/>
                </a:lnTo>
                <a:cubicBezTo>
                  <a:pt x="3772214" y="852989"/>
                  <a:pt x="3829492" y="904104"/>
                  <a:pt x="3901443" y="955580"/>
                </a:cubicBezTo>
                <a:lnTo>
                  <a:pt x="4011835" y="1027581"/>
                </a:lnTo>
                <a:lnTo>
                  <a:pt x="4429436" y="1013019"/>
                </a:lnTo>
                <a:lnTo>
                  <a:pt x="4301897" y="936208"/>
                </a:lnTo>
                <a:cubicBezTo>
                  <a:pt x="4257172" y="905206"/>
                  <a:pt x="4220060" y="874735"/>
                  <a:pt x="4191141" y="845186"/>
                </a:cubicBezTo>
                <a:lnTo>
                  <a:pt x="4147284" y="790995"/>
                </a:lnTo>
                <a:close/>
                <a:moveTo>
                  <a:pt x="4142941" y="719333"/>
                </a:moveTo>
                <a:lnTo>
                  <a:pt x="4166586" y="787269"/>
                </a:lnTo>
                <a:lnTo>
                  <a:pt x="4264945" y="800120"/>
                </a:lnTo>
                <a:lnTo>
                  <a:pt x="4238834" y="736460"/>
                </a:lnTo>
                <a:close/>
                <a:moveTo>
                  <a:pt x="5444945" y="697040"/>
                </a:moveTo>
                <a:lnTo>
                  <a:pt x="5490855" y="779336"/>
                </a:lnTo>
                <a:cubicBezTo>
                  <a:pt x="5569222" y="794814"/>
                  <a:pt x="5647839" y="813668"/>
                  <a:pt x="5723901" y="834910"/>
                </a:cubicBezTo>
                <a:lnTo>
                  <a:pt x="5778508" y="852444"/>
                </a:lnTo>
                <a:lnTo>
                  <a:pt x="5858016" y="802625"/>
                </a:lnTo>
                <a:lnTo>
                  <a:pt x="5775015" y="776145"/>
                </a:lnTo>
                <a:cubicBezTo>
                  <a:pt x="5666908" y="745992"/>
                  <a:pt x="5555602" y="719186"/>
                  <a:pt x="5444945" y="697040"/>
                </a:cubicBezTo>
                <a:close/>
                <a:moveTo>
                  <a:pt x="5024702" y="690277"/>
                </a:moveTo>
                <a:cubicBezTo>
                  <a:pt x="4946978" y="687896"/>
                  <a:pt x="4879541" y="690944"/>
                  <a:pt x="4824201" y="699707"/>
                </a:cubicBezTo>
                <a:lnTo>
                  <a:pt x="4993526" y="760202"/>
                </a:lnTo>
                <a:lnTo>
                  <a:pt x="5038614" y="753119"/>
                </a:lnTo>
                <a:cubicBezTo>
                  <a:pt x="5066219" y="750660"/>
                  <a:pt x="5097004" y="749578"/>
                  <a:pt x="5130595" y="749919"/>
                </a:cubicBezTo>
                <a:lnTo>
                  <a:pt x="5144031" y="750578"/>
                </a:lnTo>
                <a:close/>
                <a:moveTo>
                  <a:pt x="4495472" y="684509"/>
                </a:moveTo>
                <a:lnTo>
                  <a:pt x="4460620" y="706064"/>
                </a:lnTo>
                <a:cubicBezTo>
                  <a:pt x="4445648" y="722400"/>
                  <a:pt x="4438495" y="741015"/>
                  <a:pt x="4439687" y="761708"/>
                </a:cubicBezTo>
                <a:lnTo>
                  <a:pt x="4442003" y="767122"/>
                </a:lnTo>
                <a:lnTo>
                  <a:pt x="4834526" y="837329"/>
                </a:lnTo>
                <a:lnTo>
                  <a:pt x="4824245" y="812616"/>
                </a:lnTo>
                <a:lnTo>
                  <a:pt x="4854095" y="780589"/>
                </a:lnTo>
                <a:close/>
                <a:moveTo>
                  <a:pt x="3282158" y="678304"/>
                </a:moveTo>
                <a:lnTo>
                  <a:pt x="3319241" y="754736"/>
                </a:lnTo>
                <a:cubicBezTo>
                  <a:pt x="3366795" y="826877"/>
                  <a:pt x="3449689" y="904155"/>
                  <a:pt x="3565989" y="984197"/>
                </a:cubicBezTo>
                <a:lnTo>
                  <a:pt x="3653961" y="1040060"/>
                </a:lnTo>
                <a:lnTo>
                  <a:pt x="3992074" y="1028270"/>
                </a:lnTo>
                <a:lnTo>
                  <a:pt x="3881183" y="955728"/>
                </a:lnTo>
                <a:cubicBezTo>
                  <a:pt x="3808599" y="903616"/>
                  <a:pt x="3750916" y="851877"/>
                  <a:pt x="3710805" y="801574"/>
                </a:cubicBezTo>
                <a:lnTo>
                  <a:pt x="3664653" y="728128"/>
                </a:lnTo>
                <a:close/>
                <a:moveTo>
                  <a:pt x="4442332" y="670272"/>
                </a:moveTo>
                <a:lnTo>
                  <a:pt x="4407845" y="686419"/>
                </a:lnTo>
                <a:lnTo>
                  <a:pt x="4380806" y="756177"/>
                </a:lnTo>
                <a:lnTo>
                  <a:pt x="4430852" y="765128"/>
                </a:lnTo>
                <a:lnTo>
                  <a:pt x="4428388" y="759284"/>
                </a:lnTo>
                <a:cubicBezTo>
                  <a:pt x="4427380" y="738328"/>
                  <a:pt x="4434884" y="719489"/>
                  <a:pt x="4450356" y="702981"/>
                </a:cubicBezTo>
                <a:lnTo>
                  <a:pt x="4485305" y="681785"/>
                </a:lnTo>
                <a:close/>
                <a:moveTo>
                  <a:pt x="5546943" y="666443"/>
                </a:moveTo>
                <a:lnTo>
                  <a:pt x="5554387" y="705708"/>
                </a:lnTo>
                <a:cubicBezTo>
                  <a:pt x="5662710" y="730235"/>
                  <a:pt x="5769944" y="758394"/>
                  <a:pt x="5873225" y="789182"/>
                </a:cubicBezTo>
                <a:lnTo>
                  <a:pt x="5877289" y="790549"/>
                </a:lnTo>
                <a:lnTo>
                  <a:pt x="5918567" y="764683"/>
                </a:lnTo>
                <a:lnTo>
                  <a:pt x="5597844" y="677648"/>
                </a:lnTo>
                <a:close/>
                <a:moveTo>
                  <a:pt x="5544347" y="652753"/>
                </a:moveTo>
                <a:lnTo>
                  <a:pt x="5545496" y="658811"/>
                </a:lnTo>
                <a:lnTo>
                  <a:pt x="5597854" y="670353"/>
                </a:lnTo>
                <a:cubicBezTo>
                  <a:pt x="6085202" y="786889"/>
                  <a:pt x="6557672" y="963000"/>
                  <a:pt x="6814735" y="1135762"/>
                </a:cubicBezTo>
                <a:cubicBezTo>
                  <a:pt x="6817497" y="1137667"/>
                  <a:pt x="6820259" y="1139476"/>
                  <a:pt x="6822927" y="1141381"/>
                </a:cubicBezTo>
                <a:lnTo>
                  <a:pt x="6791216" y="1137109"/>
                </a:lnTo>
                <a:lnTo>
                  <a:pt x="6841626" y="1177351"/>
                </a:lnTo>
                <a:lnTo>
                  <a:pt x="7414162" y="1270459"/>
                </a:lnTo>
                <a:lnTo>
                  <a:pt x="7308035" y="1200151"/>
                </a:lnTo>
                <a:cubicBezTo>
                  <a:pt x="7002283" y="1011842"/>
                  <a:pt x="6540511" y="824819"/>
                  <a:pt x="6036720" y="675849"/>
                </a:cubicBezTo>
                <a:lnTo>
                  <a:pt x="5982706" y="660772"/>
                </a:lnTo>
                <a:lnTo>
                  <a:pt x="5886714" y="739903"/>
                </a:lnTo>
                <a:lnTo>
                  <a:pt x="5882618" y="738665"/>
                </a:lnTo>
                <a:cubicBezTo>
                  <a:pt x="5802323" y="715519"/>
                  <a:pt x="5721360" y="693969"/>
                  <a:pt x="5640029" y="674085"/>
                </a:cubicBezTo>
                <a:close/>
                <a:moveTo>
                  <a:pt x="4588305" y="649589"/>
                </a:moveTo>
                <a:lnTo>
                  <a:pt x="4528469" y="664101"/>
                </a:lnTo>
                <a:lnTo>
                  <a:pt x="4500478" y="681413"/>
                </a:lnTo>
                <a:lnTo>
                  <a:pt x="4857397" y="777047"/>
                </a:lnTo>
                <a:lnTo>
                  <a:pt x="4869630" y="763922"/>
                </a:lnTo>
                <a:lnTo>
                  <a:pt x="4904904" y="753366"/>
                </a:lnTo>
                <a:close/>
                <a:moveTo>
                  <a:pt x="4337127" y="642086"/>
                </a:moveTo>
                <a:lnTo>
                  <a:pt x="4295035" y="661709"/>
                </a:lnTo>
                <a:lnTo>
                  <a:pt x="4263816" y="735252"/>
                </a:lnTo>
                <a:lnTo>
                  <a:pt x="4357642" y="752033"/>
                </a:lnTo>
                <a:lnTo>
                  <a:pt x="4366739" y="704803"/>
                </a:lnTo>
                <a:cubicBezTo>
                  <a:pt x="4376193" y="688979"/>
                  <a:pt x="4391641" y="674823"/>
                  <a:pt x="4412786" y="662479"/>
                </a:cubicBezTo>
                <a:lnTo>
                  <a:pt x="4412972" y="662406"/>
                </a:lnTo>
                <a:close/>
                <a:moveTo>
                  <a:pt x="4640082" y="637032"/>
                </a:moveTo>
                <a:lnTo>
                  <a:pt x="4597909" y="647260"/>
                </a:lnTo>
                <a:lnTo>
                  <a:pt x="4913778" y="750710"/>
                </a:lnTo>
                <a:lnTo>
                  <a:pt x="4938119" y="743426"/>
                </a:lnTo>
                <a:lnTo>
                  <a:pt x="4938024" y="743426"/>
                </a:lnTo>
                <a:close/>
                <a:moveTo>
                  <a:pt x="2958046" y="636086"/>
                </a:moveTo>
                <a:lnTo>
                  <a:pt x="2995154" y="735572"/>
                </a:lnTo>
                <a:cubicBezTo>
                  <a:pt x="3034794" y="805716"/>
                  <a:pt x="3101799" y="878502"/>
                  <a:pt x="3192071" y="952195"/>
                </a:cubicBezTo>
                <a:lnTo>
                  <a:pt x="3328251" y="1051417"/>
                </a:lnTo>
                <a:lnTo>
                  <a:pt x="3628742" y="1040939"/>
                </a:lnTo>
                <a:lnTo>
                  <a:pt x="3543477" y="986843"/>
                </a:lnTo>
                <a:cubicBezTo>
                  <a:pt x="3424873" y="905233"/>
                  <a:pt x="3340610" y="826455"/>
                  <a:pt x="3292673" y="752966"/>
                </a:cubicBezTo>
                <a:lnTo>
                  <a:pt x="3255437" y="674824"/>
                </a:lnTo>
                <a:close/>
                <a:moveTo>
                  <a:pt x="3675476" y="635840"/>
                </a:moveTo>
                <a:lnTo>
                  <a:pt x="3668885" y="659389"/>
                </a:lnTo>
                <a:lnTo>
                  <a:pt x="3684244" y="724250"/>
                </a:lnTo>
                <a:lnTo>
                  <a:pt x="4143328" y="784231"/>
                </a:lnTo>
                <a:lnTo>
                  <a:pt x="4120208" y="715273"/>
                </a:lnTo>
                <a:close/>
                <a:moveTo>
                  <a:pt x="6014746" y="634360"/>
                </a:moveTo>
                <a:lnTo>
                  <a:pt x="5985624" y="658367"/>
                </a:lnTo>
                <a:lnTo>
                  <a:pt x="6034388" y="671941"/>
                </a:lnTo>
                <a:cubicBezTo>
                  <a:pt x="6544451" y="822366"/>
                  <a:pt x="7012402" y="1011461"/>
                  <a:pt x="7322513" y="1202056"/>
                </a:cubicBezTo>
                <a:lnTo>
                  <a:pt x="7429788" y="1273001"/>
                </a:lnTo>
                <a:lnTo>
                  <a:pt x="7600645" y="1300786"/>
                </a:lnTo>
                <a:lnTo>
                  <a:pt x="7478818" y="1222534"/>
                </a:lnTo>
                <a:cubicBezTo>
                  <a:pt x="7191401" y="1050370"/>
                  <a:pt x="6786517" y="879944"/>
                  <a:pt x="6337521" y="733187"/>
                </a:cubicBezTo>
                <a:close/>
                <a:moveTo>
                  <a:pt x="5308629" y="617539"/>
                </a:moveTo>
                <a:lnTo>
                  <a:pt x="5455136" y="796576"/>
                </a:lnTo>
                <a:lnTo>
                  <a:pt x="5450565" y="795814"/>
                </a:lnTo>
                <a:lnTo>
                  <a:pt x="5436345" y="793992"/>
                </a:lnTo>
                <a:lnTo>
                  <a:pt x="5463406" y="824119"/>
                </a:lnTo>
                <a:lnTo>
                  <a:pt x="5610056" y="852281"/>
                </a:lnTo>
                <a:cubicBezTo>
                  <a:pt x="5675558" y="868023"/>
                  <a:pt x="5739863" y="886546"/>
                  <a:pt x="5799704" y="906769"/>
                </a:cubicBezTo>
                <a:lnTo>
                  <a:pt x="5881797" y="939375"/>
                </a:lnTo>
                <a:lnTo>
                  <a:pt x="5929367" y="933513"/>
                </a:lnTo>
                <a:lnTo>
                  <a:pt x="5882214" y="914500"/>
                </a:lnTo>
                <a:cubicBezTo>
                  <a:pt x="5843257" y="900238"/>
                  <a:pt x="5801871" y="886445"/>
                  <a:pt x="5758603" y="873348"/>
                </a:cubicBezTo>
                <a:lnTo>
                  <a:pt x="5749554" y="870586"/>
                </a:lnTo>
                <a:lnTo>
                  <a:pt x="5776090" y="853959"/>
                </a:lnTo>
                <a:lnTo>
                  <a:pt x="5719024" y="835696"/>
                </a:lnTo>
                <a:cubicBezTo>
                  <a:pt x="5643447" y="814686"/>
                  <a:pt x="5565342" y="796076"/>
                  <a:pt x="5487522" y="780860"/>
                </a:cubicBezTo>
                <a:lnTo>
                  <a:pt x="5482854" y="780002"/>
                </a:lnTo>
                <a:lnTo>
                  <a:pt x="5434658" y="693039"/>
                </a:lnTo>
                <a:lnTo>
                  <a:pt x="5434753" y="693039"/>
                </a:lnTo>
                <a:lnTo>
                  <a:pt x="5439230" y="693896"/>
                </a:lnTo>
                <a:cubicBezTo>
                  <a:pt x="5551149" y="716185"/>
                  <a:pt x="5663776" y="743212"/>
                  <a:pt x="5773201" y="773643"/>
                </a:cubicBezTo>
                <a:lnTo>
                  <a:pt x="5860122" y="801305"/>
                </a:lnTo>
                <a:lnTo>
                  <a:pt x="5872761" y="793386"/>
                </a:lnTo>
                <a:lnTo>
                  <a:pt x="5862910" y="790085"/>
                </a:lnTo>
                <a:cubicBezTo>
                  <a:pt x="5760312" y="759649"/>
                  <a:pt x="5653781" y="731854"/>
                  <a:pt x="5546196" y="707708"/>
                </a:cubicBezTo>
                <a:lnTo>
                  <a:pt x="5537337" y="705708"/>
                </a:lnTo>
                <a:lnTo>
                  <a:pt x="5529600" y="662625"/>
                </a:lnTo>
                <a:lnTo>
                  <a:pt x="5393716" y="632712"/>
                </a:lnTo>
                <a:close/>
                <a:moveTo>
                  <a:pt x="4224831" y="612000"/>
                </a:moveTo>
                <a:lnTo>
                  <a:pt x="4165023" y="653571"/>
                </a:lnTo>
                <a:lnTo>
                  <a:pt x="4142492" y="713552"/>
                </a:lnTo>
                <a:lnTo>
                  <a:pt x="4241045" y="731179"/>
                </a:lnTo>
                <a:lnTo>
                  <a:pt x="4272897" y="657085"/>
                </a:lnTo>
                <a:lnTo>
                  <a:pt x="4316730" y="636621"/>
                </a:lnTo>
                <a:close/>
                <a:moveTo>
                  <a:pt x="4417314" y="607225"/>
                </a:moveTo>
                <a:lnTo>
                  <a:pt x="4408494" y="608815"/>
                </a:lnTo>
                <a:lnTo>
                  <a:pt x="4343178" y="639265"/>
                </a:lnTo>
                <a:lnTo>
                  <a:pt x="4419700" y="659769"/>
                </a:lnTo>
                <a:lnTo>
                  <a:pt x="4492838" y="631101"/>
                </a:lnTo>
                <a:lnTo>
                  <a:pt x="4492921" y="631127"/>
                </a:lnTo>
                <a:lnTo>
                  <a:pt x="4493016" y="631031"/>
                </a:lnTo>
                <a:lnTo>
                  <a:pt x="4492838" y="631101"/>
                </a:lnTo>
                <a:close/>
                <a:moveTo>
                  <a:pt x="4444250" y="602370"/>
                </a:moveTo>
                <a:lnTo>
                  <a:pt x="4428041" y="605291"/>
                </a:lnTo>
                <a:lnTo>
                  <a:pt x="4520639" y="634556"/>
                </a:lnTo>
                <a:lnTo>
                  <a:pt x="4515972" y="635794"/>
                </a:lnTo>
                <a:lnTo>
                  <a:pt x="4448363" y="667449"/>
                </a:lnTo>
                <a:lnTo>
                  <a:pt x="4490381" y="678707"/>
                </a:lnTo>
                <a:lnTo>
                  <a:pt x="4520134" y="660662"/>
                </a:lnTo>
                <a:lnTo>
                  <a:pt x="4579338" y="646650"/>
                </a:lnTo>
                <a:close/>
                <a:moveTo>
                  <a:pt x="4665744" y="579323"/>
                </a:moveTo>
                <a:cubicBezTo>
                  <a:pt x="4614023" y="580249"/>
                  <a:pt x="4566369" y="583192"/>
                  <a:pt x="4523316" y="588119"/>
                </a:cubicBezTo>
                <a:lnTo>
                  <a:pt x="4454953" y="600441"/>
                </a:lnTo>
                <a:lnTo>
                  <a:pt x="4589037" y="644354"/>
                </a:lnTo>
                <a:lnTo>
                  <a:pt x="4634462" y="633603"/>
                </a:lnTo>
                <a:lnTo>
                  <a:pt x="4637225" y="633222"/>
                </a:lnTo>
                <a:lnTo>
                  <a:pt x="4641416" y="634746"/>
                </a:lnTo>
                <a:lnTo>
                  <a:pt x="4814973" y="696663"/>
                </a:lnTo>
                <a:lnTo>
                  <a:pt x="4908795" y="687527"/>
                </a:lnTo>
                <a:cubicBezTo>
                  <a:pt x="4943811" y="685920"/>
                  <a:pt x="4981839" y="685801"/>
                  <a:pt x="5022606" y="687134"/>
                </a:cubicBezTo>
                <a:lnTo>
                  <a:pt x="5026417" y="687134"/>
                </a:lnTo>
                <a:lnTo>
                  <a:pt x="5026321" y="687324"/>
                </a:lnTo>
                <a:lnTo>
                  <a:pt x="5029369" y="688848"/>
                </a:lnTo>
                <a:lnTo>
                  <a:pt x="5152427" y="750990"/>
                </a:lnTo>
                <a:lnTo>
                  <a:pt x="5221919" y="754401"/>
                </a:lnTo>
                <a:lnTo>
                  <a:pt x="4954086" y="592736"/>
                </a:lnTo>
                <a:lnTo>
                  <a:pt x="4832576" y="582635"/>
                </a:lnTo>
                <a:cubicBezTo>
                  <a:pt x="4773254" y="579489"/>
                  <a:pt x="4717466" y="578397"/>
                  <a:pt x="4665744" y="579323"/>
                </a:cubicBezTo>
                <a:close/>
                <a:moveTo>
                  <a:pt x="4324835" y="577989"/>
                </a:moveTo>
                <a:lnTo>
                  <a:pt x="4234871" y="605021"/>
                </a:lnTo>
                <a:lnTo>
                  <a:pt x="4229447" y="608791"/>
                </a:lnTo>
                <a:lnTo>
                  <a:pt x="4322776" y="633798"/>
                </a:lnTo>
                <a:lnTo>
                  <a:pt x="4387563" y="603552"/>
                </a:lnTo>
                <a:lnTo>
                  <a:pt x="4399078" y="601460"/>
                </a:lnTo>
                <a:close/>
                <a:moveTo>
                  <a:pt x="4348331" y="570929"/>
                </a:moveTo>
                <a:lnTo>
                  <a:pt x="4333456" y="575399"/>
                </a:lnTo>
                <a:lnTo>
                  <a:pt x="4409771" y="599517"/>
                </a:lnTo>
                <a:lnTo>
                  <a:pt x="4426356" y="596505"/>
                </a:lnTo>
                <a:close/>
                <a:moveTo>
                  <a:pt x="3290092" y="567008"/>
                </a:moveTo>
                <a:lnTo>
                  <a:pt x="3272341" y="619300"/>
                </a:lnTo>
                <a:lnTo>
                  <a:pt x="3279918" y="671423"/>
                </a:lnTo>
                <a:lnTo>
                  <a:pt x="3662824" y="721451"/>
                </a:lnTo>
                <a:lnTo>
                  <a:pt x="3647958" y="655590"/>
                </a:lnTo>
                <a:lnTo>
                  <a:pt x="3654957" y="632176"/>
                </a:lnTo>
                <a:close/>
                <a:moveTo>
                  <a:pt x="4340997" y="563119"/>
                </a:moveTo>
                <a:lnTo>
                  <a:pt x="4341187" y="563119"/>
                </a:lnTo>
                <a:lnTo>
                  <a:pt x="4341065" y="563141"/>
                </a:lnTo>
                <a:close/>
                <a:moveTo>
                  <a:pt x="5523145" y="540926"/>
                </a:moveTo>
                <a:lnTo>
                  <a:pt x="5544014" y="650995"/>
                </a:lnTo>
                <a:lnTo>
                  <a:pt x="5640243" y="672478"/>
                </a:lnTo>
                <a:cubicBezTo>
                  <a:pt x="5720646" y="692135"/>
                  <a:pt x="5800704" y="713423"/>
                  <a:pt x="5880142" y="736283"/>
                </a:cubicBezTo>
                <a:lnTo>
                  <a:pt x="5975050" y="658635"/>
                </a:lnTo>
                <a:lnTo>
                  <a:pt x="5781851" y="604706"/>
                </a:lnTo>
                <a:cubicBezTo>
                  <a:pt x="5696079" y="582162"/>
                  <a:pt x="5609668" y="560845"/>
                  <a:pt x="5523145" y="540926"/>
                </a:cubicBezTo>
                <a:close/>
                <a:moveTo>
                  <a:pt x="6131759" y="537900"/>
                </a:moveTo>
                <a:lnTo>
                  <a:pt x="6020231" y="629838"/>
                </a:lnTo>
                <a:lnTo>
                  <a:pt x="6347582" y="730032"/>
                </a:lnTo>
                <a:cubicBezTo>
                  <a:pt x="6802924" y="878777"/>
                  <a:pt x="7213976" y="1051513"/>
                  <a:pt x="7506822" y="1226153"/>
                </a:cubicBezTo>
                <a:lnTo>
                  <a:pt x="7631406" y="1305789"/>
                </a:lnTo>
                <a:lnTo>
                  <a:pt x="7673949" y="1312707"/>
                </a:lnTo>
                <a:lnTo>
                  <a:pt x="7544254" y="1231107"/>
                </a:lnTo>
                <a:cubicBezTo>
                  <a:pt x="7179161" y="1014604"/>
                  <a:pt x="6660621" y="806578"/>
                  <a:pt x="6088739" y="638652"/>
                </a:cubicBezTo>
                <a:lnTo>
                  <a:pt x="6081310" y="636461"/>
                </a:lnTo>
                <a:lnTo>
                  <a:pt x="6197749" y="557779"/>
                </a:lnTo>
                <a:close/>
                <a:moveTo>
                  <a:pt x="2980195" y="511658"/>
                </a:moveTo>
                <a:lnTo>
                  <a:pt x="2956931" y="567073"/>
                </a:lnTo>
                <a:lnTo>
                  <a:pt x="2956739" y="629198"/>
                </a:lnTo>
                <a:lnTo>
                  <a:pt x="3253353" y="667952"/>
                </a:lnTo>
                <a:lnTo>
                  <a:pt x="3246342" y="615231"/>
                </a:lnTo>
                <a:lnTo>
                  <a:pt x="3265197" y="562561"/>
                </a:lnTo>
                <a:close/>
                <a:moveTo>
                  <a:pt x="3816265" y="502539"/>
                </a:moveTo>
                <a:cubicBezTo>
                  <a:pt x="3752733" y="527590"/>
                  <a:pt x="3708657" y="559523"/>
                  <a:pt x="3686166" y="597646"/>
                </a:cubicBezTo>
                <a:lnTo>
                  <a:pt x="3677027" y="630299"/>
                </a:lnTo>
                <a:lnTo>
                  <a:pt x="4119314" y="709406"/>
                </a:lnTo>
                <a:lnTo>
                  <a:pt x="4144127" y="647499"/>
                </a:lnTo>
                <a:lnTo>
                  <a:pt x="4204990" y="606684"/>
                </a:lnTo>
                <a:close/>
                <a:moveTo>
                  <a:pt x="5306544" y="457377"/>
                </a:moveTo>
                <a:lnTo>
                  <a:pt x="5398272" y="618459"/>
                </a:lnTo>
                <a:lnTo>
                  <a:pt x="5526821" y="647157"/>
                </a:lnTo>
                <a:lnTo>
                  <a:pt x="5506476" y="533877"/>
                </a:lnTo>
                <a:lnTo>
                  <a:pt x="5506571" y="533972"/>
                </a:lnTo>
                <a:lnTo>
                  <a:pt x="5514573" y="535782"/>
                </a:lnTo>
                <a:cubicBezTo>
                  <a:pt x="5602120" y="555868"/>
                  <a:pt x="5689568" y="577372"/>
                  <a:pt x="5776383" y="600123"/>
                </a:cubicBezTo>
                <a:lnTo>
                  <a:pt x="5977979" y="656239"/>
                </a:lnTo>
                <a:lnTo>
                  <a:pt x="6007450" y="632127"/>
                </a:lnTo>
                <a:lnTo>
                  <a:pt x="5993648" y="627901"/>
                </a:lnTo>
                <a:cubicBezTo>
                  <a:pt x="5877031" y="594513"/>
                  <a:pt x="5758803" y="562947"/>
                  <a:pt x="5640111" y="533546"/>
                </a:cubicBezTo>
                <a:close/>
                <a:moveTo>
                  <a:pt x="4708749" y="440775"/>
                </a:moveTo>
                <a:lnTo>
                  <a:pt x="4952419" y="587661"/>
                </a:lnTo>
                <a:lnTo>
                  <a:pt x="5004155" y="591871"/>
                </a:lnTo>
                <a:lnTo>
                  <a:pt x="5004318" y="591979"/>
                </a:lnTo>
                <a:lnTo>
                  <a:pt x="5004318" y="591884"/>
                </a:lnTo>
                <a:lnTo>
                  <a:pt x="5004155" y="591871"/>
                </a:lnTo>
                <a:lnTo>
                  <a:pt x="4788579" y="449256"/>
                </a:lnTo>
                <a:close/>
                <a:moveTo>
                  <a:pt x="5153194" y="427592"/>
                </a:moveTo>
                <a:lnTo>
                  <a:pt x="5301329" y="608618"/>
                </a:lnTo>
                <a:lnTo>
                  <a:pt x="5388665" y="624240"/>
                </a:lnTo>
                <a:lnTo>
                  <a:pt x="5528231" y="655005"/>
                </a:lnTo>
                <a:lnTo>
                  <a:pt x="5527138" y="648917"/>
                </a:lnTo>
                <a:lnTo>
                  <a:pt x="5395224" y="619507"/>
                </a:lnTo>
                <a:lnTo>
                  <a:pt x="5390938" y="618650"/>
                </a:lnTo>
                <a:lnTo>
                  <a:pt x="5298768" y="455602"/>
                </a:lnTo>
                <a:lnTo>
                  <a:pt x="5283785" y="452180"/>
                </a:lnTo>
                <a:close/>
                <a:moveTo>
                  <a:pt x="3678819" y="373761"/>
                </a:moveTo>
                <a:cubicBezTo>
                  <a:pt x="3488358" y="402452"/>
                  <a:pt x="3356392" y="456741"/>
                  <a:pt x="3301227" y="534203"/>
                </a:cubicBezTo>
                <a:lnTo>
                  <a:pt x="3291985" y="561430"/>
                </a:lnTo>
                <a:lnTo>
                  <a:pt x="3656610" y="626647"/>
                </a:lnTo>
                <a:lnTo>
                  <a:pt x="3666699" y="592896"/>
                </a:lnTo>
                <a:cubicBezTo>
                  <a:pt x="3690464" y="554236"/>
                  <a:pt x="3736398" y="521970"/>
                  <a:pt x="3802264" y="496824"/>
                </a:cubicBezTo>
                <a:lnTo>
                  <a:pt x="3805692" y="495491"/>
                </a:lnTo>
                <a:lnTo>
                  <a:pt x="3805883" y="495300"/>
                </a:lnTo>
                <a:lnTo>
                  <a:pt x="4209727" y="603508"/>
                </a:lnTo>
                <a:lnTo>
                  <a:pt x="4217549" y="598262"/>
                </a:lnTo>
                <a:lnTo>
                  <a:pt x="4307132" y="572393"/>
                </a:lnTo>
                <a:close/>
                <a:moveTo>
                  <a:pt x="4643503" y="345119"/>
                </a:moveTo>
                <a:lnTo>
                  <a:pt x="4796770" y="446197"/>
                </a:lnTo>
                <a:lnTo>
                  <a:pt x="4816866" y="448343"/>
                </a:lnTo>
                <a:lnTo>
                  <a:pt x="4816866" y="448247"/>
                </a:lnTo>
                <a:lnTo>
                  <a:pt x="4823915" y="453010"/>
                </a:lnTo>
                <a:lnTo>
                  <a:pt x="4803871" y="450881"/>
                </a:lnTo>
                <a:lnTo>
                  <a:pt x="5028797" y="599218"/>
                </a:lnTo>
                <a:lnTo>
                  <a:pt x="5020605" y="598265"/>
                </a:lnTo>
                <a:lnTo>
                  <a:pt x="4961917" y="593387"/>
                </a:lnTo>
                <a:lnTo>
                  <a:pt x="5229654" y="754781"/>
                </a:lnTo>
                <a:lnTo>
                  <a:pt x="5239416" y="755260"/>
                </a:lnTo>
                <a:cubicBezTo>
                  <a:pt x="5278248" y="758496"/>
                  <a:pt x="5319513" y="763203"/>
                  <a:pt x="5362840" y="769430"/>
                </a:cubicBezTo>
                <a:lnTo>
                  <a:pt x="5362745" y="769525"/>
                </a:lnTo>
                <a:cubicBezTo>
                  <a:pt x="5381033" y="772192"/>
                  <a:pt x="5399702" y="775049"/>
                  <a:pt x="5418180" y="778097"/>
                </a:cubicBezTo>
                <a:lnTo>
                  <a:pt x="5422752" y="778859"/>
                </a:lnTo>
                <a:lnTo>
                  <a:pt x="5433745" y="791098"/>
                </a:lnTo>
                <a:lnTo>
                  <a:pt x="5443802" y="792385"/>
                </a:lnTo>
                <a:lnTo>
                  <a:pt x="5300120" y="616022"/>
                </a:lnTo>
                <a:lnTo>
                  <a:pt x="5162624" y="591503"/>
                </a:lnTo>
                <a:lnTo>
                  <a:pt x="5151670" y="589789"/>
                </a:lnTo>
                <a:lnTo>
                  <a:pt x="5140621" y="580073"/>
                </a:lnTo>
                <a:lnTo>
                  <a:pt x="5151860" y="581788"/>
                </a:lnTo>
                <a:lnTo>
                  <a:pt x="5151860" y="581883"/>
                </a:lnTo>
                <a:lnTo>
                  <a:pt x="5292854" y="607102"/>
                </a:lnTo>
                <a:lnTo>
                  <a:pt x="5145415" y="426127"/>
                </a:lnTo>
                <a:lnTo>
                  <a:pt x="4931547" y="385858"/>
                </a:lnTo>
                <a:close/>
                <a:moveTo>
                  <a:pt x="2037207" y="343233"/>
                </a:moveTo>
                <a:lnTo>
                  <a:pt x="2028884" y="348894"/>
                </a:lnTo>
                <a:cubicBezTo>
                  <a:pt x="1977055" y="392668"/>
                  <a:pt x="1942033" y="442341"/>
                  <a:pt x="1926127" y="497967"/>
                </a:cubicBezTo>
                <a:cubicBezTo>
                  <a:pt x="1879739" y="660273"/>
                  <a:pt x="1993372" y="859060"/>
                  <a:pt x="2291600" y="1087565"/>
                </a:cubicBezTo>
                <a:lnTo>
                  <a:pt x="3273776" y="1053317"/>
                </a:lnTo>
                <a:lnTo>
                  <a:pt x="3136817" y="952605"/>
                </a:lnTo>
                <a:cubicBezTo>
                  <a:pt x="2999575" y="839323"/>
                  <a:pt x="2916378" y="728204"/>
                  <a:pt x="2901484" y="625316"/>
                </a:cubicBezTo>
                <a:cubicBezTo>
                  <a:pt x="2896412" y="590258"/>
                  <a:pt x="2900492" y="557997"/>
                  <a:pt x="2912951" y="528467"/>
                </a:cubicBezTo>
                <a:lnTo>
                  <a:pt x="2932396" y="503121"/>
                </a:lnTo>
                <a:close/>
                <a:moveTo>
                  <a:pt x="4522988" y="328797"/>
                </a:moveTo>
                <a:lnTo>
                  <a:pt x="4700734" y="435944"/>
                </a:lnTo>
                <a:lnTo>
                  <a:pt x="4781490" y="444566"/>
                </a:lnTo>
                <a:lnTo>
                  <a:pt x="4627813" y="342900"/>
                </a:lnTo>
                <a:lnTo>
                  <a:pt x="4536469" y="329981"/>
                </a:lnTo>
                <a:close/>
                <a:moveTo>
                  <a:pt x="5221145" y="307408"/>
                </a:moveTo>
                <a:lnTo>
                  <a:pt x="5302591" y="450435"/>
                </a:lnTo>
                <a:lnTo>
                  <a:pt x="5640589" y="527669"/>
                </a:lnTo>
                <a:cubicBezTo>
                  <a:pt x="5760877" y="557477"/>
                  <a:pt x="5880708" y="589475"/>
                  <a:pt x="5998925" y="623317"/>
                </a:cubicBezTo>
                <a:lnTo>
                  <a:pt x="6012965" y="627614"/>
                </a:lnTo>
                <a:lnTo>
                  <a:pt x="6125079" y="535888"/>
                </a:lnTo>
                <a:lnTo>
                  <a:pt x="6080241" y="522381"/>
                </a:lnTo>
                <a:cubicBezTo>
                  <a:pt x="5930766" y="479967"/>
                  <a:pt x="5779960" y="439759"/>
                  <a:pt x="5629129" y="402131"/>
                </a:cubicBezTo>
                <a:close/>
                <a:moveTo>
                  <a:pt x="5218249" y="302324"/>
                </a:moveTo>
                <a:lnTo>
                  <a:pt x="5219693" y="304859"/>
                </a:lnTo>
                <a:lnTo>
                  <a:pt x="5624967" y="397598"/>
                </a:lnTo>
                <a:cubicBezTo>
                  <a:pt x="5773188" y="434031"/>
                  <a:pt x="5920540" y="472768"/>
                  <a:pt x="6066127" y="513565"/>
                </a:cubicBezTo>
                <a:lnTo>
                  <a:pt x="6129338" y="532404"/>
                </a:lnTo>
                <a:lnTo>
                  <a:pt x="6132078" y="530162"/>
                </a:lnTo>
                <a:lnTo>
                  <a:pt x="6131983" y="530162"/>
                </a:lnTo>
                <a:cubicBezTo>
                  <a:pt x="5832040" y="444628"/>
                  <a:pt x="5527240" y="368618"/>
                  <a:pt x="5218249" y="302324"/>
                </a:cubicBezTo>
                <a:close/>
                <a:moveTo>
                  <a:pt x="5210344" y="299181"/>
                </a:moveTo>
                <a:lnTo>
                  <a:pt x="5210467" y="299399"/>
                </a:lnTo>
                <a:lnTo>
                  <a:pt x="5210344" y="299372"/>
                </a:lnTo>
                <a:close/>
                <a:moveTo>
                  <a:pt x="3819434" y="288111"/>
                </a:moveTo>
                <a:cubicBezTo>
                  <a:pt x="3395027" y="292375"/>
                  <a:pt x="3080052" y="360657"/>
                  <a:pt x="2984250" y="501999"/>
                </a:cubicBezTo>
                <a:lnTo>
                  <a:pt x="2982536" y="506082"/>
                </a:lnTo>
                <a:lnTo>
                  <a:pt x="3267189" y="556995"/>
                </a:lnTo>
                <a:lnTo>
                  <a:pt x="3277215" y="528989"/>
                </a:lnTo>
                <a:cubicBezTo>
                  <a:pt x="3334946" y="450580"/>
                  <a:pt x="3471135" y="395948"/>
                  <a:pt x="3666722" y="367570"/>
                </a:cubicBezTo>
                <a:lnTo>
                  <a:pt x="3672437" y="366713"/>
                </a:lnTo>
                <a:lnTo>
                  <a:pt x="3672533" y="366522"/>
                </a:lnTo>
                <a:lnTo>
                  <a:pt x="4315917" y="569856"/>
                </a:lnTo>
                <a:lnTo>
                  <a:pt x="4335949" y="564071"/>
                </a:lnTo>
                <a:lnTo>
                  <a:pt x="4341065" y="563141"/>
                </a:lnTo>
                <a:lnTo>
                  <a:pt x="4437020" y="594567"/>
                </a:lnTo>
                <a:lnTo>
                  <a:pt x="4503385" y="582511"/>
                </a:lnTo>
                <a:cubicBezTo>
                  <a:pt x="4590202" y="572445"/>
                  <a:pt x="4695508" y="570346"/>
                  <a:pt x="4814994" y="576478"/>
                </a:cubicBezTo>
                <a:lnTo>
                  <a:pt x="4944629" y="587027"/>
                </a:lnTo>
                <a:lnTo>
                  <a:pt x="4700961" y="439948"/>
                </a:lnTo>
                <a:lnTo>
                  <a:pt x="4592457" y="428421"/>
                </a:lnTo>
                <a:cubicBezTo>
                  <a:pt x="4368108" y="409463"/>
                  <a:pt x="4166475" y="407624"/>
                  <a:pt x="4000097" y="424911"/>
                </a:cubicBezTo>
                <a:lnTo>
                  <a:pt x="3983619" y="419291"/>
                </a:lnTo>
                <a:cubicBezTo>
                  <a:pt x="4152283" y="402075"/>
                  <a:pt x="4356308" y="404093"/>
                  <a:pt x="4583038" y="423377"/>
                </a:cubicBezTo>
                <a:lnTo>
                  <a:pt x="4692950" y="435113"/>
                </a:lnTo>
                <a:lnTo>
                  <a:pt x="4515765" y="328163"/>
                </a:lnTo>
                <a:lnTo>
                  <a:pt x="4162170" y="297103"/>
                </a:lnTo>
                <a:cubicBezTo>
                  <a:pt x="4042065" y="290075"/>
                  <a:pt x="3927220" y="287029"/>
                  <a:pt x="3819434" y="288111"/>
                </a:cubicBezTo>
                <a:close/>
                <a:moveTo>
                  <a:pt x="5021518" y="266679"/>
                </a:moveTo>
                <a:lnTo>
                  <a:pt x="5147146" y="420201"/>
                </a:lnTo>
                <a:lnTo>
                  <a:pt x="5279502" y="445159"/>
                </a:lnTo>
                <a:lnTo>
                  <a:pt x="5294847" y="448665"/>
                </a:lnTo>
                <a:lnTo>
                  <a:pt x="5214066" y="305765"/>
                </a:lnTo>
                <a:lnTo>
                  <a:pt x="5177865" y="297360"/>
                </a:lnTo>
                <a:close/>
                <a:moveTo>
                  <a:pt x="4272322" y="177694"/>
                </a:moveTo>
                <a:lnTo>
                  <a:pt x="4507820" y="319654"/>
                </a:lnTo>
                <a:lnTo>
                  <a:pt x="4521171" y="320837"/>
                </a:lnTo>
                <a:lnTo>
                  <a:pt x="4614502" y="334094"/>
                </a:lnTo>
                <a:lnTo>
                  <a:pt x="4401766" y="193358"/>
                </a:lnTo>
                <a:close/>
                <a:moveTo>
                  <a:pt x="4187681" y="126671"/>
                </a:moveTo>
                <a:lnTo>
                  <a:pt x="4265667" y="173682"/>
                </a:lnTo>
                <a:lnTo>
                  <a:pt x="4403481" y="190500"/>
                </a:lnTo>
                <a:lnTo>
                  <a:pt x="4410910" y="191548"/>
                </a:lnTo>
                <a:lnTo>
                  <a:pt x="4410720" y="191548"/>
                </a:lnTo>
                <a:lnTo>
                  <a:pt x="4413673" y="193548"/>
                </a:lnTo>
                <a:lnTo>
                  <a:pt x="4630158" y="336318"/>
                </a:lnTo>
                <a:lnTo>
                  <a:pt x="4922594" y="377857"/>
                </a:lnTo>
                <a:lnTo>
                  <a:pt x="5139397" y="418739"/>
                </a:lnTo>
                <a:lnTo>
                  <a:pt x="5014372" y="265276"/>
                </a:lnTo>
                <a:lnTo>
                  <a:pt x="4734284" y="210312"/>
                </a:lnTo>
                <a:cubicBezTo>
                  <a:pt x="4621175" y="190286"/>
                  <a:pt x="4508060" y="171772"/>
                  <a:pt x="4395489" y="154898"/>
                </a:cubicBezTo>
                <a:close/>
                <a:moveTo>
                  <a:pt x="3228164" y="102181"/>
                </a:moveTo>
                <a:cubicBezTo>
                  <a:pt x="3108837" y="102025"/>
                  <a:pt x="2994590" y="105442"/>
                  <a:pt x="2886815" y="112681"/>
                </a:cubicBezTo>
                <a:cubicBezTo>
                  <a:pt x="2557073" y="134886"/>
                  <a:pt x="2289093" y="192922"/>
                  <a:pt x="2118944" y="287648"/>
                </a:cubicBezTo>
                <a:lnTo>
                  <a:pt x="2044464" y="338298"/>
                </a:lnTo>
                <a:lnTo>
                  <a:pt x="2936448" y="497839"/>
                </a:lnTo>
                <a:lnTo>
                  <a:pt x="2974682" y="448003"/>
                </a:lnTo>
                <a:cubicBezTo>
                  <a:pt x="3145311" y="303194"/>
                  <a:pt x="3589628" y="254312"/>
                  <a:pt x="4140211" y="287065"/>
                </a:cubicBezTo>
                <a:lnTo>
                  <a:pt x="4500609" y="319014"/>
                </a:lnTo>
                <a:lnTo>
                  <a:pt x="4265017" y="176810"/>
                </a:lnTo>
                <a:lnTo>
                  <a:pt x="3993981" y="144011"/>
                </a:lnTo>
                <a:cubicBezTo>
                  <a:pt x="3725798" y="117100"/>
                  <a:pt x="3466819" y="102494"/>
                  <a:pt x="3228164" y="102181"/>
                </a:cubicBezTo>
                <a:close/>
                <a:moveTo>
                  <a:pt x="577861" y="82583"/>
                </a:moveTo>
                <a:cubicBezTo>
                  <a:pt x="440987" y="137161"/>
                  <a:pt x="325544" y="202502"/>
                  <a:pt x="238104" y="277845"/>
                </a:cubicBezTo>
                <a:cubicBezTo>
                  <a:pt x="-71935" y="545022"/>
                  <a:pt x="-24881" y="931165"/>
                  <a:pt x="509852" y="1394271"/>
                </a:cubicBezTo>
                <a:cubicBezTo>
                  <a:pt x="1128692" y="1930242"/>
                  <a:pt x="2296933" y="2485740"/>
                  <a:pt x="3801692" y="2918556"/>
                </a:cubicBezTo>
                <a:lnTo>
                  <a:pt x="4894131" y="1729539"/>
                </a:lnTo>
                <a:lnTo>
                  <a:pt x="4799129" y="1703829"/>
                </a:lnTo>
                <a:cubicBezTo>
                  <a:pt x="4175468" y="1523146"/>
                  <a:pt x="3634921" y="1294484"/>
                  <a:pt x="3291546" y="1066384"/>
                </a:cubicBezTo>
                <a:lnTo>
                  <a:pt x="3287505" y="1063412"/>
                </a:lnTo>
                <a:lnTo>
                  <a:pt x="2272264" y="1100043"/>
                </a:lnTo>
                <a:lnTo>
                  <a:pt x="2265025" y="1094423"/>
                </a:lnTo>
                <a:cubicBezTo>
                  <a:pt x="1960130" y="861346"/>
                  <a:pt x="1845354" y="658845"/>
                  <a:pt x="1894980" y="493967"/>
                </a:cubicBezTo>
                <a:cubicBezTo>
                  <a:pt x="1911791" y="438008"/>
                  <a:pt x="1947837" y="388061"/>
                  <a:pt x="2000778" y="344069"/>
                </a:cubicBezTo>
                <a:lnTo>
                  <a:pt x="2009426" y="338271"/>
                </a:lnTo>
                <a:close/>
                <a:moveTo>
                  <a:pt x="558048" y="72391"/>
                </a:moveTo>
                <a:lnTo>
                  <a:pt x="558145" y="72391"/>
                </a:lnTo>
                <a:lnTo>
                  <a:pt x="558114" y="72403"/>
                </a:lnTo>
                <a:close/>
                <a:moveTo>
                  <a:pt x="4107657" y="21946"/>
                </a:moveTo>
                <a:lnTo>
                  <a:pt x="4299076" y="51090"/>
                </a:lnTo>
                <a:lnTo>
                  <a:pt x="4495308" y="85026"/>
                </a:lnTo>
                <a:close/>
                <a:moveTo>
                  <a:pt x="3972094" y="0"/>
                </a:moveTo>
                <a:lnTo>
                  <a:pt x="3975714" y="476"/>
                </a:lnTo>
                <a:lnTo>
                  <a:pt x="4107657" y="21946"/>
                </a:lnTo>
                <a:lnTo>
                  <a:pt x="3982286" y="2858"/>
                </a:lnTo>
                <a:lnTo>
                  <a:pt x="4184329" y="124651"/>
                </a:lnTo>
                <a:lnTo>
                  <a:pt x="4392711" y="152985"/>
                </a:lnTo>
                <a:cubicBezTo>
                  <a:pt x="4505577" y="169921"/>
                  <a:pt x="4618984" y="188500"/>
                  <a:pt x="4732379" y="208598"/>
                </a:cubicBezTo>
                <a:lnTo>
                  <a:pt x="5012640" y="263151"/>
                </a:lnTo>
                <a:lnTo>
                  <a:pt x="4934595" y="167354"/>
                </a:lnTo>
                <a:lnTo>
                  <a:pt x="4934500" y="167354"/>
                </a:lnTo>
                <a:cubicBezTo>
                  <a:pt x="4829439" y="146018"/>
                  <a:pt x="4722855" y="125444"/>
                  <a:pt x="4617222" y="106109"/>
                </a:cubicBezTo>
                <a:lnTo>
                  <a:pt x="4495308" y="85026"/>
                </a:lnTo>
                <a:lnTo>
                  <a:pt x="4615508" y="104585"/>
                </a:lnTo>
                <a:cubicBezTo>
                  <a:pt x="4722474" y="124206"/>
                  <a:pt x="4830487" y="145066"/>
                  <a:pt x="4936786" y="166688"/>
                </a:cubicBezTo>
                <a:lnTo>
                  <a:pt x="4940215" y="167354"/>
                </a:lnTo>
                <a:lnTo>
                  <a:pt x="4940786" y="168021"/>
                </a:lnTo>
                <a:lnTo>
                  <a:pt x="5019767" y="264538"/>
                </a:lnTo>
                <a:lnTo>
                  <a:pt x="5178593" y="295454"/>
                </a:lnTo>
                <a:lnTo>
                  <a:pt x="5212642" y="303245"/>
                </a:lnTo>
                <a:lnTo>
                  <a:pt x="5210467" y="299399"/>
                </a:lnTo>
                <a:lnTo>
                  <a:pt x="5213868" y="300134"/>
                </a:lnTo>
                <a:cubicBezTo>
                  <a:pt x="5525907" y="366999"/>
                  <a:pt x="5833660" y="443771"/>
                  <a:pt x="6136555" y="530162"/>
                </a:cubicBezTo>
                <a:lnTo>
                  <a:pt x="6139984" y="531115"/>
                </a:lnTo>
                <a:lnTo>
                  <a:pt x="6139412" y="531591"/>
                </a:lnTo>
                <a:lnTo>
                  <a:pt x="6136013" y="534393"/>
                </a:lnTo>
                <a:lnTo>
                  <a:pt x="6202870" y="554319"/>
                </a:lnTo>
                <a:lnTo>
                  <a:pt x="6249331" y="522923"/>
                </a:lnTo>
                <a:lnTo>
                  <a:pt x="6249426" y="522828"/>
                </a:lnTo>
                <a:lnTo>
                  <a:pt x="6255998" y="524733"/>
                </a:lnTo>
                <a:cubicBezTo>
                  <a:pt x="6620711" y="630937"/>
                  <a:pt x="6983327" y="752000"/>
                  <a:pt x="7315750" y="879254"/>
                </a:cubicBezTo>
                <a:cubicBezTo>
                  <a:pt x="7680462" y="1018890"/>
                  <a:pt x="8029267" y="1173957"/>
                  <a:pt x="8330448" y="1333596"/>
                </a:cubicBezTo>
                <a:lnTo>
                  <a:pt x="8517743" y="1442784"/>
                </a:lnTo>
                <a:lnTo>
                  <a:pt x="8318447" y="1331977"/>
                </a:lnTo>
                <a:cubicBezTo>
                  <a:pt x="8019171" y="1173100"/>
                  <a:pt x="7672175" y="1018700"/>
                  <a:pt x="7309178" y="879635"/>
                </a:cubicBezTo>
                <a:cubicBezTo>
                  <a:pt x="6980184" y="753619"/>
                  <a:pt x="6621377" y="633699"/>
                  <a:pt x="6260285" y="528353"/>
                </a:cubicBezTo>
                <a:lnTo>
                  <a:pt x="6216491" y="558379"/>
                </a:lnTo>
                <a:lnTo>
                  <a:pt x="6496695" y="641890"/>
                </a:lnTo>
                <a:cubicBezTo>
                  <a:pt x="7083721" y="827627"/>
                  <a:pt x="7629884" y="1046321"/>
                  <a:pt x="8065368" y="1278065"/>
                </a:cubicBezTo>
                <a:lnTo>
                  <a:pt x="8059271" y="1277303"/>
                </a:lnTo>
                <a:cubicBezTo>
                  <a:pt x="7645219" y="1056799"/>
                  <a:pt x="7105390" y="841677"/>
                  <a:pt x="6523365" y="655868"/>
                </a:cubicBezTo>
                <a:lnTo>
                  <a:pt x="6211377" y="561885"/>
                </a:lnTo>
                <a:lnTo>
                  <a:pt x="6099407" y="638652"/>
                </a:lnTo>
                <a:cubicBezTo>
                  <a:pt x="6671669" y="807149"/>
                  <a:pt x="7191163" y="1015652"/>
                  <a:pt x="7558257" y="1232822"/>
                </a:cubicBezTo>
                <a:cubicBezTo>
                  <a:pt x="7604024" y="1259921"/>
                  <a:pt x="7647315" y="1287067"/>
                  <a:pt x="7687797" y="1314094"/>
                </a:cubicBezTo>
                <a:lnTo>
                  <a:pt x="7689363" y="1315214"/>
                </a:lnTo>
                <a:lnTo>
                  <a:pt x="7797714" y="1332834"/>
                </a:lnTo>
                <a:lnTo>
                  <a:pt x="7802477" y="1335977"/>
                </a:lnTo>
                <a:lnTo>
                  <a:pt x="7909125" y="1415337"/>
                </a:lnTo>
                <a:lnTo>
                  <a:pt x="8728836" y="1571409"/>
                </a:lnTo>
                <a:lnTo>
                  <a:pt x="8728879" y="1571435"/>
                </a:lnTo>
                <a:lnTo>
                  <a:pt x="8728974" y="1571435"/>
                </a:lnTo>
                <a:lnTo>
                  <a:pt x="8728836" y="1571409"/>
                </a:lnTo>
                <a:lnTo>
                  <a:pt x="8545397" y="1458905"/>
                </a:lnTo>
                <a:lnTo>
                  <a:pt x="8748882" y="1577531"/>
                </a:lnTo>
                <a:lnTo>
                  <a:pt x="8753834" y="1580770"/>
                </a:lnTo>
                <a:lnTo>
                  <a:pt x="7917829" y="1421815"/>
                </a:lnTo>
                <a:lnTo>
                  <a:pt x="7997926" y="1481418"/>
                </a:lnTo>
                <a:lnTo>
                  <a:pt x="8002871" y="1486446"/>
                </a:lnTo>
                <a:lnTo>
                  <a:pt x="8803746" y="1656804"/>
                </a:lnTo>
                <a:lnTo>
                  <a:pt x="8789458" y="1645825"/>
                </a:lnTo>
                <a:lnTo>
                  <a:pt x="8821938" y="1652588"/>
                </a:lnTo>
                <a:lnTo>
                  <a:pt x="8835660" y="1663592"/>
                </a:lnTo>
                <a:lnTo>
                  <a:pt x="8884232" y="1673924"/>
                </a:lnTo>
                <a:lnTo>
                  <a:pt x="8888899" y="1677258"/>
                </a:lnTo>
                <a:cubicBezTo>
                  <a:pt x="9280281" y="1957673"/>
                  <a:pt x="9508405" y="2241423"/>
                  <a:pt x="9477925" y="2490788"/>
                </a:cubicBezTo>
                <a:cubicBezTo>
                  <a:pt x="9437824" y="2818829"/>
                  <a:pt x="8957955" y="3050667"/>
                  <a:pt x="7966879" y="3086957"/>
                </a:cubicBezTo>
                <a:cubicBezTo>
                  <a:pt x="7060289" y="3120105"/>
                  <a:pt x="5870140" y="2977420"/>
                  <a:pt x="4634272" y="2666619"/>
                </a:cubicBezTo>
                <a:lnTo>
                  <a:pt x="4613412" y="2661381"/>
                </a:lnTo>
                <a:lnTo>
                  <a:pt x="4618936" y="2651856"/>
                </a:lnTo>
                <a:lnTo>
                  <a:pt x="5117025" y="1789858"/>
                </a:lnTo>
                <a:lnTo>
                  <a:pt x="4924654" y="1737799"/>
                </a:lnTo>
                <a:lnTo>
                  <a:pt x="3827314" y="2954370"/>
                </a:lnTo>
                <a:lnTo>
                  <a:pt x="3804169" y="2947798"/>
                </a:lnTo>
                <a:cubicBezTo>
                  <a:pt x="2271502" y="2509267"/>
                  <a:pt x="1083448" y="1943672"/>
                  <a:pt x="459466" y="1398366"/>
                </a:cubicBezTo>
                <a:cubicBezTo>
                  <a:pt x="-75649" y="930689"/>
                  <a:pt x="-117465" y="541497"/>
                  <a:pt x="200289" y="272892"/>
                </a:cubicBezTo>
                <a:cubicBezTo>
                  <a:pt x="291063" y="196216"/>
                  <a:pt x="410601" y="129827"/>
                  <a:pt x="552238" y="74677"/>
                </a:cubicBezTo>
                <a:lnTo>
                  <a:pt x="558114" y="72403"/>
                </a:lnTo>
                <a:lnTo>
                  <a:pt x="573765" y="75249"/>
                </a:lnTo>
                <a:lnTo>
                  <a:pt x="2016775" y="333346"/>
                </a:lnTo>
                <a:lnTo>
                  <a:pt x="2092568" y="282539"/>
                </a:lnTo>
                <a:cubicBezTo>
                  <a:pt x="2265696" y="187409"/>
                  <a:pt x="2537106" y="129314"/>
                  <a:pt x="2870242" y="107347"/>
                </a:cubicBezTo>
                <a:cubicBezTo>
                  <a:pt x="3197854" y="85701"/>
                  <a:pt x="3584188" y="98935"/>
                  <a:pt x="3991110" y="140177"/>
                </a:cubicBezTo>
                <a:lnTo>
                  <a:pt x="4258358" y="172790"/>
                </a:lnTo>
                <a:lnTo>
                  <a:pt x="4180289" y="125667"/>
                </a:lnTo>
                <a:lnTo>
                  <a:pt x="4059962" y="109323"/>
                </a:lnTo>
                <a:cubicBezTo>
                  <a:pt x="3838101" y="82391"/>
                  <a:pt x="3620621" y="62532"/>
                  <a:pt x="3411928" y="50768"/>
                </a:cubicBezTo>
                <a:lnTo>
                  <a:pt x="3406404" y="48387"/>
                </a:lnTo>
                <a:cubicBezTo>
                  <a:pt x="3615716" y="60246"/>
                  <a:pt x="3833815" y="80201"/>
                  <a:pt x="4056283" y="107240"/>
                </a:cubicBezTo>
                <a:lnTo>
                  <a:pt x="4176940" y="123646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 rot="21000096" flipV="1">
            <a:off x="-2063291" y="363210"/>
            <a:ext cx="8151711" cy="2161766"/>
          </a:xfrm>
          <a:custGeom>
            <a:gdLst>
              <a:gd name="connsiteX0" fmla="*/ 5881334 w 8151711"/>
              <a:gd name="connsiteY0" fmla="*/ 1075907 h 2161766"/>
              <a:gd name="connsiteX1" fmla="*/ 5954721 w 8151711"/>
              <a:gd name="connsiteY1" fmla="*/ 1111738 h 2161766"/>
              <a:gd name="connsiteX2" fmla="*/ 6113580 w 8151711"/>
              <a:gd name="connsiteY2" fmla="*/ 1202598 h 2161766"/>
              <a:gd name="connsiteX3" fmla="*/ 6399939 w 8151711"/>
              <a:gd name="connsiteY3" fmla="*/ 1240016 h 2161766"/>
              <a:gd name="connsiteX4" fmla="*/ 6399969 w 8151711"/>
              <a:gd name="connsiteY4" fmla="*/ 1240032 h 2161766"/>
              <a:gd name="connsiteX5" fmla="*/ 6400064 w 8151711"/>
              <a:gd name="connsiteY5" fmla="*/ 1240032 h 2161766"/>
              <a:gd name="connsiteX6" fmla="*/ 6399939 w 8151711"/>
              <a:gd name="connsiteY6" fmla="*/ 1240016 h 2161766"/>
              <a:gd name="connsiteX7" fmla="*/ 6162938 w 8151711"/>
              <a:gd name="connsiteY7" fmla="*/ 1111803 h 2161766"/>
              <a:gd name="connsiteX8" fmla="*/ 6113552 w 8151711"/>
              <a:gd name="connsiteY8" fmla="*/ 1088960 h 2161766"/>
              <a:gd name="connsiteX9" fmla="*/ 5807971 w 8151711"/>
              <a:gd name="connsiteY9" fmla="*/ 1071783 h 2161766"/>
              <a:gd name="connsiteX10" fmla="*/ 5852567 w 8151711"/>
              <a:gd name="connsiteY10" fmla="*/ 1092943 h 2161766"/>
              <a:gd name="connsiteX11" fmla="*/ 6024277 w 8151711"/>
              <a:gd name="connsiteY11" fmla="*/ 1190930 h 2161766"/>
              <a:gd name="connsiteX12" fmla="*/ 6098744 w 8151711"/>
              <a:gd name="connsiteY12" fmla="*/ 1200660 h 2161766"/>
              <a:gd name="connsiteX13" fmla="*/ 5940948 w 8151711"/>
              <a:gd name="connsiteY13" fmla="*/ 1110256 h 2161766"/>
              <a:gd name="connsiteX14" fmla="*/ 5869246 w 8151711"/>
              <a:gd name="connsiteY14" fmla="*/ 1075227 h 2161766"/>
              <a:gd name="connsiteX15" fmla="*/ 4197775 w 8151711"/>
              <a:gd name="connsiteY15" fmla="*/ 721234 h 2161766"/>
              <a:gd name="connsiteX16" fmla="*/ 4414387 w 8151711"/>
              <a:gd name="connsiteY16" fmla="*/ 899417 h 2161766"/>
              <a:gd name="connsiteX17" fmla="*/ 4825867 w 8151711"/>
              <a:gd name="connsiteY17" fmla="*/ 1036672 h 2161766"/>
              <a:gd name="connsiteX18" fmla="*/ 5346791 w 8151711"/>
              <a:gd name="connsiteY18" fmla="*/ 1104635 h 2161766"/>
              <a:gd name="connsiteX19" fmla="*/ 5141219 w 8151711"/>
              <a:gd name="connsiteY19" fmla="*/ 989152 h 2161766"/>
              <a:gd name="connsiteX20" fmla="*/ 4210647 w 8151711"/>
              <a:gd name="connsiteY20" fmla="*/ 723110 h 2161766"/>
              <a:gd name="connsiteX21" fmla="*/ 4261829 w 8151711"/>
              <a:gd name="connsiteY21" fmla="*/ 600711 h 2161766"/>
              <a:gd name="connsiteX22" fmla="*/ 4288561 w 8151711"/>
              <a:gd name="connsiteY22" fmla="*/ 640337 h 2161766"/>
              <a:gd name="connsiteX23" fmla="*/ 4279989 w 8151711"/>
              <a:gd name="connsiteY23" fmla="*/ 638718 h 2161766"/>
              <a:gd name="connsiteX24" fmla="*/ 4075678 w 8151711"/>
              <a:gd name="connsiteY24" fmla="*/ 603094 h 2161766"/>
              <a:gd name="connsiteX25" fmla="*/ 4069777 w 8151711"/>
              <a:gd name="connsiteY25" fmla="*/ 602298 h 2161766"/>
              <a:gd name="connsiteX26" fmla="*/ 4203123 w 8151711"/>
              <a:gd name="connsiteY26" fmla="*/ 717681 h 2161766"/>
              <a:gd name="connsiteX27" fmla="*/ 4204647 w 8151711"/>
              <a:gd name="connsiteY27" fmla="*/ 717871 h 2161766"/>
              <a:gd name="connsiteX28" fmla="*/ 5359839 w 8151711"/>
              <a:gd name="connsiteY28" fmla="*/ 1104110 h 2161766"/>
              <a:gd name="connsiteX29" fmla="*/ 6012348 w 8151711"/>
              <a:gd name="connsiteY29" fmla="*/ 1189371 h 2161766"/>
              <a:gd name="connsiteX30" fmla="*/ 5837358 w 8151711"/>
              <a:gd name="connsiteY30" fmla="*/ 1089808 h 2161766"/>
              <a:gd name="connsiteX31" fmla="*/ 5798114 w 8151711"/>
              <a:gd name="connsiteY31" fmla="*/ 1071229 h 2161766"/>
              <a:gd name="connsiteX32" fmla="*/ 5693404 w 8151711"/>
              <a:gd name="connsiteY32" fmla="*/ 1065343 h 2161766"/>
              <a:gd name="connsiteX33" fmla="*/ 5687403 w 8151711"/>
              <a:gd name="connsiteY33" fmla="*/ 1062295 h 2161766"/>
              <a:gd name="connsiteX34" fmla="*/ 4350304 w 8151711"/>
              <a:gd name="connsiteY34" fmla="*/ 617892 h 2161766"/>
              <a:gd name="connsiteX35" fmla="*/ 4049936 w 8151711"/>
              <a:gd name="connsiteY35" fmla="*/ 599623 h 2161766"/>
              <a:gd name="connsiteX36" fmla="*/ 4104433 w 8151711"/>
              <a:gd name="connsiteY36" fmla="*/ 644451 h 2161766"/>
              <a:gd name="connsiteX37" fmla="*/ 4053434 w 8151711"/>
              <a:gd name="connsiteY37" fmla="*/ 600094 h 2161766"/>
              <a:gd name="connsiteX38" fmla="*/ 4240114 w 8151711"/>
              <a:gd name="connsiteY38" fmla="*/ 568523 h 2161766"/>
              <a:gd name="connsiteX39" fmla="*/ 4259068 w 8151711"/>
              <a:gd name="connsiteY39" fmla="*/ 596619 h 2161766"/>
              <a:gd name="connsiteX40" fmla="*/ 4354780 w 8151711"/>
              <a:gd name="connsiteY40" fmla="*/ 615332 h 2161766"/>
              <a:gd name="connsiteX41" fmla="*/ 5694070 w 8151711"/>
              <a:gd name="connsiteY41" fmla="*/ 1060009 h 2161766"/>
              <a:gd name="connsiteX42" fmla="*/ 5785400 w 8151711"/>
              <a:gd name="connsiteY42" fmla="*/ 1065210 h 2161766"/>
              <a:gd name="connsiteX43" fmla="*/ 5624674 w 8151711"/>
              <a:gd name="connsiteY43" fmla="*/ 989118 h 2161766"/>
              <a:gd name="connsiteX44" fmla="*/ 4278975 w 8151711"/>
              <a:gd name="connsiteY44" fmla="*/ 575622 h 2161766"/>
              <a:gd name="connsiteX45" fmla="*/ 3996398 w 8151711"/>
              <a:gd name="connsiteY45" fmla="*/ 555582 h 2161766"/>
              <a:gd name="connsiteX46" fmla="*/ 4043926 w 8151711"/>
              <a:gd name="connsiteY46" fmla="*/ 594679 h 2161766"/>
              <a:gd name="connsiteX47" fmla="*/ 4047811 w 8151711"/>
              <a:gd name="connsiteY47" fmla="*/ 595204 h 2161766"/>
              <a:gd name="connsiteX48" fmla="*/ 4003267 w 8151711"/>
              <a:gd name="connsiteY48" fmla="*/ 556461 h 2161766"/>
              <a:gd name="connsiteX49" fmla="*/ 4117780 w 8151711"/>
              <a:gd name="connsiteY49" fmla="*/ 546178 h 2161766"/>
              <a:gd name="connsiteX50" fmla="*/ 4143115 w 8151711"/>
              <a:gd name="connsiteY50" fmla="*/ 573948 h 2161766"/>
              <a:gd name="connsiteX51" fmla="*/ 4242211 w 8151711"/>
              <a:gd name="connsiteY51" fmla="*/ 593323 h 2161766"/>
              <a:gd name="connsiteX52" fmla="*/ 4223683 w 8151711"/>
              <a:gd name="connsiteY52" fmla="*/ 565522 h 2161766"/>
              <a:gd name="connsiteX53" fmla="*/ 3975454 w 8151711"/>
              <a:gd name="connsiteY53" fmla="*/ 520682 h 2161766"/>
              <a:gd name="connsiteX54" fmla="*/ 4064128 w 8151711"/>
              <a:gd name="connsiteY54" fmla="*/ 597410 h 2161766"/>
              <a:gd name="connsiteX55" fmla="*/ 4070248 w 8151711"/>
              <a:gd name="connsiteY55" fmla="*/ 598237 h 2161766"/>
              <a:gd name="connsiteX56" fmla="*/ 4268464 w 8151711"/>
              <a:gd name="connsiteY56" fmla="*/ 632717 h 2161766"/>
              <a:gd name="connsiteX57" fmla="*/ 4244950 w 8151711"/>
              <a:gd name="connsiteY57" fmla="*/ 597433 h 2161766"/>
              <a:gd name="connsiteX58" fmla="*/ 4138733 w 8151711"/>
              <a:gd name="connsiteY58" fmla="*/ 576806 h 2161766"/>
              <a:gd name="connsiteX59" fmla="*/ 4130351 w 8151711"/>
              <a:gd name="connsiteY59" fmla="*/ 575282 h 2161766"/>
              <a:gd name="connsiteX60" fmla="*/ 4101273 w 8151711"/>
              <a:gd name="connsiteY60" fmla="*/ 543163 h 2161766"/>
              <a:gd name="connsiteX61" fmla="*/ 3995001 w 8151711"/>
              <a:gd name="connsiteY61" fmla="*/ 523751 h 2161766"/>
              <a:gd name="connsiteX62" fmla="*/ 3948901 w 8151711"/>
              <a:gd name="connsiteY62" fmla="*/ 516512 h 2161766"/>
              <a:gd name="connsiteX63" fmla="*/ 3990174 w 8151711"/>
              <a:gd name="connsiteY63" fmla="*/ 550463 h 2161766"/>
              <a:gd name="connsiteX64" fmla="*/ 3995712 w 8151711"/>
              <a:gd name="connsiteY64" fmla="*/ 551165 h 2161766"/>
              <a:gd name="connsiteX65" fmla="*/ 3995953 w 8151711"/>
              <a:gd name="connsiteY65" fmla="*/ 551374 h 2161766"/>
              <a:gd name="connsiteX66" fmla="*/ 3995858 w 8151711"/>
              <a:gd name="connsiteY66" fmla="*/ 551183 h 2161766"/>
              <a:gd name="connsiteX67" fmla="*/ 3995712 w 8151711"/>
              <a:gd name="connsiteY67" fmla="*/ 551165 h 2161766"/>
              <a:gd name="connsiteX68" fmla="*/ 3957301 w 8151711"/>
              <a:gd name="connsiteY68" fmla="*/ 517831 h 2161766"/>
              <a:gd name="connsiteX69" fmla="*/ 3483003 w 8151711"/>
              <a:gd name="connsiteY69" fmla="*/ 504725 h 2161766"/>
              <a:gd name="connsiteX70" fmla="*/ 2829008 w 8151711"/>
              <a:gd name="connsiteY70" fmla="*/ 612465 h 2161766"/>
              <a:gd name="connsiteX71" fmla="*/ 2824140 w 8151711"/>
              <a:gd name="connsiteY71" fmla="*/ 620752 h 2161766"/>
              <a:gd name="connsiteX72" fmla="*/ 3001543 w 8151711"/>
              <a:gd name="connsiteY72" fmla="*/ 659863 h 2161766"/>
              <a:gd name="connsiteX73" fmla="*/ 3877434 w 8151711"/>
              <a:gd name="connsiteY73" fmla="*/ 572171 h 2161766"/>
              <a:gd name="connsiteX74" fmla="*/ 4029629 w 8151711"/>
              <a:gd name="connsiteY74" fmla="*/ 592746 h 2161766"/>
              <a:gd name="connsiteX75" fmla="*/ 3982486 w 8151711"/>
              <a:gd name="connsiteY75" fmla="*/ 553804 h 2161766"/>
              <a:gd name="connsiteX76" fmla="*/ 3735160 w 8151711"/>
              <a:gd name="connsiteY76" fmla="*/ 522182 h 2161766"/>
              <a:gd name="connsiteX77" fmla="*/ 3483003 w 8151711"/>
              <a:gd name="connsiteY77" fmla="*/ 504725 h 2161766"/>
              <a:gd name="connsiteX78" fmla="*/ 4264445 w 8151711"/>
              <a:gd name="connsiteY78" fmla="*/ 485812 h 2161766"/>
              <a:gd name="connsiteX79" fmla="*/ 4299611 w 8151711"/>
              <a:gd name="connsiteY79" fmla="*/ 553565 h 2161766"/>
              <a:gd name="connsiteX80" fmla="*/ 5763928 w 8151711"/>
              <a:gd name="connsiteY80" fmla="*/ 1018583 h 2161766"/>
              <a:gd name="connsiteX81" fmla="*/ 5869198 w 8151711"/>
              <a:gd name="connsiteY81" fmla="*/ 1069981 h 2161766"/>
              <a:gd name="connsiteX82" fmla="*/ 6101067 w 8151711"/>
              <a:gd name="connsiteY82" fmla="*/ 1083185 h 2161766"/>
              <a:gd name="connsiteX83" fmla="*/ 5925044 w 8151711"/>
              <a:gd name="connsiteY83" fmla="*/ 1001766 h 2161766"/>
              <a:gd name="connsiteX84" fmla="*/ 4627588 w 8151711"/>
              <a:gd name="connsiteY84" fmla="*/ 569104 h 2161766"/>
              <a:gd name="connsiteX85" fmla="*/ 4052208 w 8151711"/>
              <a:gd name="connsiteY85" fmla="*/ 474304 h 2161766"/>
              <a:gd name="connsiteX86" fmla="*/ 4114602 w 8151711"/>
              <a:gd name="connsiteY86" fmla="*/ 542695 h 2161766"/>
              <a:gd name="connsiteX87" fmla="*/ 4221500 w 8151711"/>
              <a:gd name="connsiteY87" fmla="*/ 562247 h 2161766"/>
              <a:gd name="connsiteX88" fmla="*/ 4178072 w 8151711"/>
              <a:gd name="connsiteY88" fmla="*/ 497081 h 2161766"/>
              <a:gd name="connsiteX89" fmla="*/ 4178072 w 8151711"/>
              <a:gd name="connsiteY89" fmla="*/ 497176 h 2161766"/>
              <a:gd name="connsiteX90" fmla="*/ 3887832 w 8151711"/>
              <a:gd name="connsiteY90" fmla="*/ 444864 h 2161766"/>
              <a:gd name="connsiteX91" fmla="*/ 3971412 w 8151711"/>
              <a:gd name="connsiteY91" fmla="*/ 517184 h 2161766"/>
              <a:gd name="connsiteX92" fmla="*/ 3990810 w 8151711"/>
              <a:gd name="connsiteY92" fmla="*/ 520227 h 2161766"/>
              <a:gd name="connsiteX93" fmla="*/ 3990715 w 8151711"/>
              <a:gd name="connsiteY93" fmla="*/ 520036 h 2161766"/>
              <a:gd name="connsiteX94" fmla="*/ 4098121 w 8151711"/>
              <a:gd name="connsiteY94" fmla="*/ 539680 h 2161766"/>
              <a:gd name="connsiteX95" fmla="*/ 4036321 w 8151711"/>
              <a:gd name="connsiteY95" fmla="*/ 471417 h 2161766"/>
              <a:gd name="connsiteX96" fmla="*/ 3899751 w 8151711"/>
              <a:gd name="connsiteY96" fmla="*/ 446599 h 2161766"/>
              <a:gd name="connsiteX97" fmla="*/ 4016582 w 8151711"/>
              <a:gd name="connsiteY97" fmla="*/ 435253 h 2161766"/>
              <a:gd name="connsiteX98" fmla="*/ 4048639 w 8151711"/>
              <a:gd name="connsiteY98" fmla="*/ 470392 h 2161766"/>
              <a:gd name="connsiteX99" fmla="*/ 4183596 w 8151711"/>
              <a:gd name="connsiteY99" fmla="*/ 494986 h 2161766"/>
              <a:gd name="connsiteX100" fmla="*/ 4191597 w 8151711"/>
              <a:gd name="connsiteY100" fmla="*/ 496605 h 2161766"/>
              <a:gd name="connsiteX101" fmla="*/ 4237904 w 8151711"/>
              <a:gd name="connsiteY101" fmla="*/ 565247 h 2161766"/>
              <a:gd name="connsiteX102" fmla="*/ 4277715 w 8151711"/>
              <a:gd name="connsiteY102" fmla="*/ 572528 h 2161766"/>
              <a:gd name="connsiteX103" fmla="*/ 5637774 w 8151711"/>
              <a:gd name="connsiteY103" fmla="*/ 991028 h 2161766"/>
              <a:gd name="connsiteX104" fmla="*/ 5795306 w 8151711"/>
              <a:gd name="connsiteY104" fmla="*/ 1065774 h 2161766"/>
              <a:gd name="connsiteX105" fmla="*/ 5857098 w 8151711"/>
              <a:gd name="connsiteY105" fmla="*/ 1069292 h 2161766"/>
              <a:gd name="connsiteX106" fmla="*/ 5751277 w 8151711"/>
              <a:gd name="connsiteY106" fmla="*/ 1017594 h 2161766"/>
              <a:gd name="connsiteX107" fmla="*/ 4293229 w 8151711"/>
              <a:gd name="connsiteY107" fmla="*/ 555470 h 2161766"/>
              <a:gd name="connsiteX108" fmla="*/ 4285037 w 8151711"/>
              <a:gd name="connsiteY108" fmla="*/ 553755 h 2161766"/>
              <a:gd name="connsiteX109" fmla="*/ 4248481 w 8151711"/>
              <a:gd name="connsiteY109" fmla="*/ 482150 h 2161766"/>
              <a:gd name="connsiteX110" fmla="*/ 4160580 w 8151711"/>
              <a:gd name="connsiteY110" fmla="*/ 461989 h 2161766"/>
              <a:gd name="connsiteX111" fmla="*/ 3838982 w 8151711"/>
              <a:gd name="connsiteY111" fmla="*/ 402594 h 2161766"/>
              <a:gd name="connsiteX112" fmla="*/ 3883063 w 8151711"/>
              <a:gd name="connsiteY112" fmla="*/ 440736 h 2161766"/>
              <a:gd name="connsiteX113" fmla="*/ 3895179 w 8151711"/>
              <a:gd name="connsiteY113" fmla="*/ 442503 h 2161766"/>
              <a:gd name="connsiteX114" fmla="*/ 3895084 w 8151711"/>
              <a:gd name="connsiteY114" fmla="*/ 442408 h 2161766"/>
              <a:gd name="connsiteX115" fmla="*/ 4032775 w 8151711"/>
              <a:gd name="connsiteY115" fmla="*/ 467501 h 2161766"/>
              <a:gd name="connsiteX116" fmla="*/ 4000955 w 8151711"/>
              <a:gd name="connsiteY116" fmla="*/ 432352 h 2161766"/>
              <a:gd name="connsiteX117" fmla="*/ 3852984 w 8151711"/>
              <a:gd name="connsiteY117" fmla="*/ 404879 h 2161766"/>
              <a:gd name="connsiteX118" fmla="*/ 3838982 w 8151711"/>
              <a:gd name="connsiteY118" fmla="*/ 402594 h 2161766"/>
              <a:gd name="connsiteX119" fmla="*/ 2874742 w 8151711"/>
              <a:gd name="connsiteY119" fmla="*/ 359969 h 2161766"/>
              <a:gd name="connsiteX120" fmla="*/ 2230780 w 8151711"/>
              <a:gd name="connsiteY120" fmla="*/ 489937 h 2161766"/>
              <a:gd name="connsiteX121" fmla="*/ 2801361 w 8151711"/>
              <a:gd name="connsiteY121" fmla="*/ 615730 h 2161766"/>
              <a:gd name="connsiteX122" fmla="*/ 2806062 w 8151711"/>
              <a:gd name="connsiteY122" fmla="*/ 607843 h 2161766"/>
              <a:gd name="connsiteX123" fmla="*/ 3719683 w 8151711"/>
              <a:gd name="connsiteY123" fmla="*/ 516173 h 2161766"/>
              <a:gd name="connsiteX124" fmla="*/ 3976314 w 8151711"/>
              <a:gd name="connsiteY124" fmla="*/ 548706 h 2161766"/>
              <a:gd name="connsiteX125" fmla="*/ 3930422 w 8151711"/>
              <a:gd name="connsiteY125" fmla="*/ 510797 h 2161766"/>
              <a:gd name="connsiteX126" fmla="*/ 3937375 w 8151711"/>
              <a:gd name="connsiteY126" fmla="*/ 511845 h 2161766"/>
              <a:gd name="connsiteX127" fmla="*/ 3953278 w 8151711"/>
              <a:gd name="connsiteY127" fmla="*/ 514340 h 2161766"/>
              <a:gd name="connsiteX128" fmla="*/ 3870274 w 8151711"/>
              <a:gd name="connsiteY128" fmla="*/ 442307 h 2161766"/>
              <a:gd name="connsiteX129" fmla="*/ 3623051 w 8151711"/>
              <a:gd name="connsiteY129" fmla="*/ 406307 h 2161766"/>
              <a:gd name="connsiteX130" fmla="*/ 2874742 w 8151711"/>
              <a:gd name="connsiteY130" fmla="*/ 359969 h 2161766"/>
              <a:gd name="connsiteX131" fmla="*/ 4198421 w 8151711"/>
              <a:gd name="connsiteY131" fmla="*/ 358604 h 2161766"/>
              <a:gd name="connsiteX132" fmla="*/ 4262202 w 8151711"/>
              <a:gd name="connsiteY132" fmla="*/ 481490 h 2161766"/>
              <a:gd name="connsiteX133" fmla="*/ 4652642 w 8151711"/>
              <a:gd name="connsiteY133" fmla="*/ 572561 h 2161766"/>
              <a:gd name="connsiteX134" fmla="*/ 5903602 w 8151711"/>
              <a:gd name="connsiteY134" fmla="*/ 988430 h 2161766"/>
              <a:gd name="connsiteX135" fmla="*/ 6111357 w 8151711"/>
              <a:gd name="connsiteY135" fmla="*/ 1083771 h 2161766"/>
              <a:gd name="connsiteX136" fmla="*/ 6525413 w 8151711"/>
              <a:gd name="connsiteY136" fmla="*/ 1107348 h 2161766"/>
              <a:gd name="connsiteX137" fmla="*/ 6525413 w 8151711"/>
              <a:gd name="connsiteY137" fmla="*/ 1107253 h 2161766"/>
              <a:gd name="connsiteX138" fmla="*/ 5274970 w 8151711"/>
              <a:gd name="connsiteY138" fmla="*/ 638813 h 2161766"/>
              <a:gd name="connsiteX139" fmla="*/ 4240096 w 8151711"/>
              <a:gd name="connsiteY139" fmla="*/ 367186 h 2161766"/>
              <a:gd name="connsiteX140" fmla="*/ 4173595 w 8151711"/>
              <a:gd name="connsiteY140" fmla="*/ 310773 h 2161766"/>
              <a:gd name="connsiteX141" fmla="*/ 4196861 w 8151711"/>
              <a:gd name="connsiteY141" fmla="*/ 355599 h 2161766"/>
              <a:gd name="connsiteX142" fmla="*/ 4233372 w 8151711"/>
              <a:gd name="connsiteY142" fmla="*/ 363102 h 2161766"/>
              <a:gd name="connsiteX143" fmla="*/ 5278400 w 8151711"/>
              <a:gd name="connsiteY143" fmla="*/ 637194 h 2161766"/>
              <a:gd name="connsiteX144" fmla="*/ 6541319 w 8151711"/>
              <a:gd name="connsiteY144" fmla="*/ 1110587 h 2161766"/>
              <a:gd name="connsiteX145" fmla="*/ 6547320 w 8151711"/>
              <a:gd name="connsiteY145" fmla="*/ 1113349 h 2161766"/>
              <a:gd name="connsiteX146" fmla="*/ 6542367 w 8151711"/>
              <a:gd name="connsiteY146" fmla="*/ 1113063 h 2161766"/>
              <a:gd name="connsiteX147" fmla="*/ 6123936 w 8151711"/>
              <a:gd name="connsiteY147" fmla="*/ 1089543 h 2161766"/>
              <a:gd name="connsiteX148" fmla="*/ 6180017 w 8151711"/>
              <a:gd name="connsiteY148" fmla="*/ 1115279 h 2161766"/>
              <a:gd name="connsiteX149" fmla="*/ 6419114 w 8151711"/>
              <a:gd name="connsiteY149" fmla="*/ 1244889 h 2161766"/>
              <a:gd name="connsiteX150" fmla="*/ 6424258 w 8151711"/>
              <a:gd name="connsiteY150" fmla="*/ 1247937 h 2161766"/>
              <a:gd name="connsiteX151" fmla="*/ 6123330 w 8151711"/>
              <a:gd name="connsiteY151" fmla="*/ 1208751 h 2161766"/>
              <a:gd name="connsiteX152" fmla="*/ 6274487 w 8151711"/>
              <a:gd name="connsiteY152" fmla="*/ 1315665 h 2161766"/>
              <a:gd name="connsiteX153" fmla="*/ 6450451 w 8151711"/>
              <a:gd name="connsiteY153" fmla="*/ 1611697 h 2161766"/>
              <a:gd name="connsiteX154" fmla="*/ 8125110 w 8151711"/>
              <a:gd name="connsiteY154" fmla="*/ 2147249 h 2161766"/>
              <a:gd name="connsiteX155" fmla="*/ 8125137 w 8151711"/>
              <a:gd name="connsiteY155" fmla="*/ 2147288 h 2161766"/>
              <a:gd name="connsiteX156" fmla="*/ 8125231 w 8151711"/>
              <a:gd name="connsiteY156" fmla="*/ 2147288 h 2161766"/>
              <a:gd name="connsiteX157" fmla="*/ 8125110 w 8151711"/>
              <a:gd name="connsiteY157" fmla="*/ 2147249 h 2161766"/>
              <a:gd name="connsiteX158" fmla="*/ 7985037 w 8151711"/>
              <a:gd name="connsiteY158" fmla="*/ 1948125 h 2161766"/>
              <a:gd name="connsiteX159" fmla="*/ 7139775 w 8151711"/>
              <a:gd name="connsiteY159" fmla="*/ 1338901 h 2161766"/>
              <a:gd name="connsiteX160" fmla="*/ 5719503 w 8151711"/>
              <a:gd name="connsiteY160" fmla="*/ 738159 h 2161766"/>
              <a:gd name="connsiteX161" fmla="*/ 4173595 w 8151711"/>
              <a:gd name="connsiteY161" fmla="*/ 310773 h 2161766"/>
              <a:gd name="connsiteX162" fmla="*/ 3888416 w 8151711"/>
              <a:gd name="connsiteY162" fmla="*/ 294770 h 2161766"/>
              <a:gd name="connsiteX163" fmla="*/ 4013630 w 8151711"/>
              <a:gd name="connsiteY163" fmla="*/ 432018 h 2161766"/>
              <a:gd name="connsiteX164" fmla="*/ 4203617 w 8151711"/>
              <a:gd name="connsiteY164" fmla="*/ 467825 h 2161766"/>
              <a:gd name="connsiteX165" fmla="*/ 4246244 w 8151711"/>
              <a:gd name="connsiteY165" fmla="*/ 477768 h 2161766"/>
              <a:gd name="connsiteX166" fmla="*/ 4183880 w 8151711"/>
              <a:gd name="connsiteY166" fmla="*/ 355610 h 2161766"/>
              <a:gd name="connsiteX167" fmla="*/ 3870795 w 8151711"/>
              <a:gd name="connsiteY167" fmla="*/ 288579 h 2161766"/>
              <a:gd name="connsiteX168" fmla="*/ 3870900 w 8151711"/>
              <a:gd name="connsiteY168" fmla="*/ 288694 h 2161766"/>
              <a:gd name="connsiteX169" fmla="*/ 3870795 w 8151711"/>
              <a:gd name="connsiteY169" fmla="*/ 288674 h 2161766"/>
              <a:gd name="connsiteX170" fmla="*/ 1605845 w 8151711"/>
              <a:gd name="connsiteY170" fmla="*/ 5496 h 2161766"/>
              <a:gd name="connsiteX171" fmla="*/ 94989 w 8151711"/>
              <a:gd name="connsiteY171" fmla="*/ 419834 h 2161766"/>
              <a:gd name="connsiteX172" fmla="*/ 1566221 w 8151711"/>
              <a:gd name="connsiteY172" fmla="*/ 1860395 h 2161766"/>
              <a:gd name="connsiteX173" fmla="*/ 3586473 w 8151711"/>
              <a:gd name="connsiteY173" fmla="*/ 1265082 h 2161766"/>
              <a:gd name="connsiteX174" fmla="*/ 2781992 w 8151711"/>
              <a:gd name="connsiteY174" fmla="*/ 770354 h 2161766"/>
              <a:gd name="connsiteX175" fmla="*/ 2763036 w 8151711"/>
              <a:gd name="connsiteY175" fmla="*/ 680036 h 2161766"/>
              <a:gd name="connsiteX176" fmla="*/ 2798452 w 8151711"/>
              <a:gd name="connsiteY176" fmla="*/ 620611 h 2161766"/>
              <a:gd name="connsiteX177" fmla="*/ 2201634 w 8151711"/>
              <a:gd name="connsiteY177" fmla="*/ 489080 h 2161766"/>
              <a:gd name="connsiteX178" fmla="*/ 2204682 w 8151711"/>
              <a:gd name="connsiteY178" fmla="*/ 486985 h 2161766"/>
              <a:gd name="connsiteX179" fmla="*/ 2856763 w 8151711"/>
              <a:gd name="connsiteY179" fmla="*/ 354694 h 2161766"/>
              <a:gd name="connsiteX180" fmla="*/ 3614991 w 8151711"/>
              <a:gd name="connsiteY180" fmla="*/ 401647 h 2161766"/>
              <a:gd name="connsiteX181" fmla="*/ 3865516 w 8151711"/>
              <a:gd name="connsiteY181" fmla="*/ 438178 h 2161766"/>
              <a:gd name="connsiteX182" fmla="*/ 3577996 w 8151711"/>
              <a:gd name="connsiteY182" fmla="*/ 188662 h 2161766"/>
              <a:gd name="connsiteX183" fmla="*/ 1605845 w 8151711"/>
              <a:gd name="connsiteY183" fmla="*/ 5496 h 2161766"/>
              <a:gd name="connsiteX184" fmla="*/ 1590891 w 8151711"/>
              <a:gd name="connsiteY184" fmla="*/ 448 h 2161766"/>
              <a:gd name="connsiteX185" fmla="*/ 3581425 w 8151711"/>
              <a:gd name="connsiteY185" fmla="*/ 186662 h 2161766"/>
              <a:gd name="connsiteX186" fmla="*/ 3588569 w 8151711"/>
              <a:gd name="connsiteY186" fmla="*/ 187900 h 2161766"/>
              <a:gd name="connsiteX187" fmla="*/ 3590474 w 8151711"/>
              <a:gd name="connsiteY187" fmla="*/ 189519 h 2161766"/>
              <a:gd name="connsiteX188" fmla="*/ 3832231 w 8151711"/>
              <a:gd name="connsiteY188" fmla="*/ 398201 h 2161766"/>
              <a:gd name="connsiteX189" fmla="*/ 3848507 w 8151711"/>
              <a:gd name="connsiteY189" fmla="*/ 400879 h 2161766"/>
              <a:gd name="connsiteX190" fmla="*/ 3848412 w 8151711"/>
              <a:gd name="connsiteY190" fmla="*/ 400879 h 2161766"/>
              <a:gd name="connsiteX191" fmla="*/ 3997982 w 8151711"/>
              <a:gd name="connsiteY191" fmla="*/ 429069 h 2161766"/>
              <a:gd name="connsiteX192" fmla="*/ 3870900 w 8151711"/>
              <a:gd name="connsiteY192" fmla="*/ 288694 h 2161766"/>
              <a:gd name="connsiteX193" fmla="*/ 3878129 w 8151711"/>
              <a:gd name="connsiteY193" fmla="*/ 290103 h 2161766"/>
              <a:gd name="connsiteX194" fmla="*/ 4182352 w 8151711"/>
              <a:gd name="connsiteY194" fmla="*/ 352618 h 2161766"/>
              <a:gd name="connsiteX195" fmla="*/ 4157974 w 8151711"/>
              <a:gd name="connsiteY195" fmla="*/ 304867 h 2161766"/>
              <a:gd name="connsiteX196" fmla="*/ 4158069 w 8151711"/>
              <a:gd name="connsiteY196" fmla="*/ 304962 h 2161766"/>
              <a:gd name="connsiteX197" fmla="*/ 4165118 w 8151711"/>
              <a:gd name="connsiteY197" fmla="*/ 306486 h 2161766"/>
              <a:gd name="connsiteX198" fmla="*/ 5724265 w 8151711"/>
              <a:gd name="connsiteY198" fmla="*/ 737112 h 2161766"/>
              <a:gd name="connsiteX199" fmla="*/ 7151967 w 8151711"/>
              <a:gd name="connsiteY199" fmla="*/ 1340425 h 2161766"/>
              <a:gd name="connsiteX200" fmla="*/ 8149901 w 8151711"/>
              <a:gd name="connsiteY200" fmla="*/ 2158146 h 2161766"/>
              <a:gd name="connsiteX201" fmla="*/ 8151711 w 8151711"/>
              <a:gd name="connsiteY201" fmla="*/ 2161766 h 2161766"/>
              <a:gd name="connsiteX202" fmla="*/ 6427591 w 8151711"/>
              <a:gd name="connsiteY202" fmla="*/ 1610173 h 2161766"/>
              <a:gd name="connsiteX203" fmla="*/ 6428353 w 8151711"/>
              <a:gd name="connsiteY203" fmla="*/ 1607506 h 2161766"/>
              <a:gd name="connsiteX204" fmla="*/ 6258443 w 8151711"/>
              <a:gd name="connsiteY204" fmla="*/ 1313336 h 2161766"/>
              <a:gd name="connsiteX205" fmla="*/ 6108447 w 8151711"/>
              <a:gd name="connsiteY205" fmla="*/ 1206813 h 2161766"/>
              <a:gd name="connsiteX206" fmla="*/ 6035293 w 8151711"/>
              <a:gd name="connsiteY206" fmla="*/ 1197287 h 2161766"/>
              <a:gd name="connsiteX207" fmla="*/ 6038400 w 8151711"/>
              <a:gd name="connsiteY207" fmla="*/ 1199264 h 2161766"/>
              <a:gd name="connsiteX208" fmla="*/ 4817199 w 8151711"/>
              <a:gd name="connsiteY208" fmla="*/ 1040387 h 2161766"/>
              <a:gd name="connsiteX209" fmla="*/ 4813866 w 8151711"/>
              <a:gd name="connsiteY209" fmla="*/ 1037625 h 2161766"/>
              <a:gd name="connsiteX210" fmla="*/ 4425246 w 8151711"/>
              <a:gd name="connsiteY210" fmla="*/ 905513 h 2161766"/>
              <a:gd name="connsiteX211" fmla="*/ 4412958 w 8151711"/>
              <a:gd name="connsiteY211" fmla="*/ 903894 h 2161766"/>
              <a:gd name="connsiteX212" fmla="*/ 4405148 w 8151711"/>
              <a:gd name="connsiteY212" fmla="*/ 902941 h 2161766"/>
              <a:gd name="connsiteX213" fmla="*/ 4035616 w 8151711"/>
              <a:gd name="connsiteY213" fmla="*/ 597691 h 2161766"/>
              <a:gd name="connsiteX214" fmla="*/ 3884366 w 8151711"/>
              <a:gd name="connsiteY214" fmla="*/ 577294 h 2161766"/>
              <a:gd name="connsiteX215" fmla="*/ 3022022 w 8151711"/>
              <a:gd name="connsiteY215" fmla="*/ 667102 h 2161766"/>
              <a:gd name="connsiteX216" fmla="*/ 3020213 w 8151711"/>
              <a:gd name="connsiteY216" fmla="*/ 669484 h 2161766"/>
              <a:gd name="connsiteX217" fmla="*/ 2821270 w 8151711"/>
              <a:gd name="connsiteY217" fmla="*/ 625640 h 2161766"/>
              <a:gd name="connsiteX218" fmla="*/ 2786944 w 8151711"/>
              <a:gd name="connsiteY218" fmla="*/ 684082 h 2161766"/>
              <a:gd name="connsiteX219" fmla="*/ 2806566 w 8151711"/>
              <a:gd name="connsiteY219" fmla="*/ 773687 h 2161766"/>
              <a:gd name="connsiteX220" fmla="*/ 3612572 w 8151711"/>
              <a:gd name="connsiteY220" fmla="*/ 1265177 h 2161766"/>
              <a:gd name="connsiteX221" fmla="*/ 3623907 w 8151711"/>
              <a:gd name="connsiteY221" fmla="*/ 1269464 h 2161766"/>
              <a:gd name="connsiteX222" fmla="*/ 1564698 w 8151711"/>
              <a:gd name="connsiteY222" fmla="*/ 1883731 h 2161766"/>
              <a:gd name="connsiteX223" fmla="*/ 1549362 w 8151711"/>
              <a:gd name="connsiteY223" fmla="*/ 1876873 h 2161766"/>
              <a:gd name="connsiteX224" fmla="*/ 60890 w 8151711"/>
              <a:gd name="connsiteY224" fmla="*/ 415452 h 2161766"/>
              <a:gd name="connsiteX225" fmla="*/ 1590891 w 8151711"/>
              <a:gd name="connsiteY225" fmla="*/ 448 h 21617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8151711" h="2161766">
                <a:moveTo>
                  <a:pt x="5881334" y="1075907"/>
                </a:moveTo>
                <a:lnTo>
                  <a:pt x="5954721" y="1111738"/>
                </a:lnTo>
                <a:lnTo>
                  <a:pt x="6113580" y="1202598"/>
                </a:lnTo>
                <a:lnTo>
                  <a:pt x="6399939" y="1240016"/>
                </a:lnTo>
                <a:lnTo>
                  <a:pt x="6399969" y="1240032"/>
                </a:lnTo>
                <a:lnTo>
                  <a:pt x="6400064" y="1240032"/>
                </a:lnTo>
                <a:lnTo>
                  <a:pt x="6399939" y="1240016"/>
                </a:lnTo>
                <a:lnTo>
                  <a:pt x="6162938" y="1111803"/>
                </a:lnTo>
                <a:lnTo>
                  <a:pt x="6113552" y="1088960"/>
                </a:lnTo>
                <a:close/>
                <a:moveTo>
                  <a:pt x="5807971" y="1071783"/>
                </a:moveTo>
                <a:lnTo>
                  <a:pt x="5852567" y="1092943"/>
                </a:lnTo>
                <a:lnTo>
                  <a:pt x="6024277" y="1190930"/>
                </a:lnTo>
                <a:lnTo>
                  <a:pt x="6098744" y="1200660"/>
                </a:lnTo>
                <a:lnTo>
                  <a:pt x="5940948" y="1110256"/>
                </a:lnTo>
                <a:lnTo>
                  <a:pt x="5869246" y="1075227"/>
                </a:lnTo>
                <a:close/>
                <a:moveTo>
                  <a:pt x="4197775" y="721234"/>
                </a:moveTo>
                <a:lnTo>
                  <a:pt x="4414387" y="899417"/>
                </a:lnTo>
                <a:cubicBezTo>
                  <a:pt x="4573264" y="920372"/>
                  <a:pt x="4754430" y="980856"/>
                  <a:pt x="4825867" y="1036672"/>
                </a:cubicBezTo>
                <a:lnTo>
                  <a:pt x="5346791" y="1104635"/>
                </a:lnTo>
                <a:lnTo>
                  <a:pt x="5141219" y="989152"/>
                </a:lnTo>
                <a:cubicBezTo>
                  <a:pt x="4893340" y="875022"/>
                  <a:pt x="4536403" y="771259"/>
                  <a:pt x="4210647" y="723110"/>
                </a:cubicBezTo>
                <a:close/>
                <a:moveTo>
                  <a:pt x="4261829" y="600711"/>
                </a:moveTo>
                <a:lnTo>
                  <a:pt x="4288561" y="640337"/>
                </a:lnTo>
                <a:lnTo>
                  <a:pt x="4279989" y="638718"/>
                </a:lnTo>
                <a:cubicBezTo>
                  <a:pt x="4211695" y="625478"/>
                  <a:pt x="4142924" y="613477"/>
                  <a:pt x="4075678" y="603094"/>
                </a:cubicBezTo>
                <a:lnTo>
                  <a:pt x="4069777" y="602298"/>
                </a:lnTo>
                <a:lnTo>
                  <a:pt x="4203123" y="717681"/>
                </a:lnTo>
                <a:lnTo>
                  <a:pt x="4204647" y="717871"/>
                </a:lnTo>
                <a:cubicBezTo>
                  <a:pt x="4644606" y="783022"/>
                  <a:pt x="5140002" y="947424"/>
                  <a:pt x="5359839" y="1104110"/>
                </a:cubicBezTo>
                <a:lnTo>
                  <a:pt x="6012348" y="1189371"/>
                </a:lnTo>
                <a:lnTo>
                  <a:pt x="5837358" y="1089808"/>
                </a:lnTo>
                <a:lnTo>
                  <a:pt x="5798114" y="1071229"/>
                </a:lnTo>
                <a:lnTo>
                  <a:pt x="5693404" y="1065343"/>
                </a:lnTo>
                <a:lnTo>
                  <a:pt x="5687403" y="1062295"/>
                </a:lnTo>
                <a:cubicBezTo>
                  <a:pt x="5343861" y="886439"/>
                  <a:pt x="4845496" y="722544"/>
                  <a:pt x="4350304" y="617892"/>
                </a:cubicBezTo>
                <a:close/>
                <a:moveTo>
                  <a:pt x="4049936" y="599623"/>
                </a:moveTo>
                <a:lnTo>
                  <a:pt x="4104433" y="644451"/>
                </a:lnTo>
                <a:lnTo>
                  <a:pt x="4053434" y="600094"/>
                </a:lnTo>
                <a:close/>
                <a:moveTo>
                  <a:pt x="4240114" y="568523"/>
                </a:moveTo>
                <a:lnTo>
                  <a:pt x="4259068" y="596619"/>
                </a:lnTo>
                <a:lnTo>
                  <a:pt x="4354780" y="615332"/>
                </a:lnTo>
                <a:cubicBezTo>
                  <a:pt x="4850101" y="720550"/>
                  <a:pt x="5348111" y="884153"/>
                  <a:pt x="5694070" y="1060009"/>
                </a:cubicBezTo>
                <a:lnTo>
                  <a:pt x="5785400" y="1065210"/>
                </a:lnTo>
                <a:lnTo>
                  <a:pt x="5624674" y="989118"/>
                </a:lnTo>
                <a:cubicBezTo>
                  <a:pt x="5246260" y="823751"/>
                  <a:pt x="4756402" y="673183"/>
                  <a:pt x="4278975" y="575622"/>
                </a:cubicBezTo>
                <a:close/>
                <a:moveTo>
                  <a:pt x="3996398" y="555582"/>
                </a:moveTo>
                <a:lnTo>
                  <a:pt x="4043926" y="594679"/>
                </a:lnTo>
                <a:lnTo>
                  <a:pt x="4047811" y="595204"/>
                </a:lnTo>
                <a:lnTo>
                  <a:pt x="4003267" y="556461"/>
                </a:lnTo>
                <a:close/>
                <a:moveTo>
                  <a:pt x="4117780" y="546178"/>
                </a:moveTo>
                <a:lnTo>
                  <a:pt x="4143115" y="573948"/>
                </a:lnTo>
                <a:lnTo>
                  <a:pt x="4242211" y="593323"/>
                </a:lnTo>
                <a:lnTo>
                  <a:pt x="4223683" y="565522"/>
                </a:lnTo>
                <a:close/>
                <a:moveTo>
                  <a:pt x="3975454" y="520682"/>
                </a:moveTo>
                <a:lnTo>
                  <a:pt x="4064128" y="597410"/>
                </a:lnTo>
                <a:lnTo>
                  <a:pt x="4070248" y="598237"/>
                </a:lnTo>
                <a:cubicBezTo>
                  <a:pt x="4135590" y="608428"/>
                  <a:pt x="4202170" y="619954"/>
                  <a:pt x="4268464" y="632717"/>
                </a:cubicBezTo>
                <a:lnTo>
                  <a:pt x="4244950" y="597433"/>
                </a:lnTo>
                <a:lnTo>
                  <a:pt x="4138733" y="576806"/>
                </a:lnTo>
                <a:lnTo>
                  <a:pt x="4130351" y="575282"/>
                </a:lnTo>
                <a:lnTo>
                  <a:pt x="4101273" y="543163"/>
                </a:lnTo>
                <a:lnTo>
                  <a:pt x="3995001" y="523751"/>
                </a:lnTo>
                <a:close/>
                <a:moveTo>
                  <a:pt x="3948901" y="516512"/>
                </a:moveTo>
                <a:lnTo>
                  <a:pt x="3990174" y="550463"/>
                </a:lnTo>
                <a:lnTo>
                  <a:pt x="3995712" y="551165"/>
                </a:lnTo>
                <a:lnTo>
                  <a:pt x="3995953" y="551374"/>
                </a:lnTo>
                <a:lnTo>
                  <a:pt x="3995858" y="551183"/>
                </a:lnTo>
                <a:lnTo>
                  <a:pt x="3995712" y="551165"/>
                </a:lnTo>
                <a:lnTo>
                  <a:pt x="3957301" y="517831"/>
                </a:lnTo>
                <a:close/>
                <a:moveTo>
                  <a:pt x="3483003" y="504725"/>
                </a:moveTo>
                <a:cubicBezTo>
                  <a:pt x="3164609" y="493236"/>
                  <a:pt x="2923303" y="528942"/>
                  <a:pt x="2829008" y="612465"/>
                </a:cubicBezTo>
                <a:lnTo>
                  <a:pt x="2824140" y="620752"/>
                </a:lnTo>
                <a:lnTo>
                  <a:pt x="3001543" y="659863"/>
                </a:lnTo>
                <a:cubicBezTo>
                  <a:pt x="3093471" y="548433"/>
                  <a:pt x="3439546" y="522180"/>
                  <a:pt x="3877434" y="572171"/>
                </a:cubicBezTo>
                <a:lnTo>
                  <a:pt x="4029629" y="592746"/>
                </a:lnTo>
                <a:lnTo>
                  <a:pt x="3982486" y="553804"/>
                </a:lnTo>
                <a:lnTo>
                  <a:pt x="3735160" y="522182"/>
                </a:lnTo>
                <a:cubicBezTo>
                  <a:pt x="3647018" y="513420"/>
                  <a:pt x="3562602" y="507597"/>
                  <a:pt x="3483003" y="504725"/>
                </a:cubicBezTo>
                <a:close/>
                <a:moveTo>
                  <a:pt x="4264445" y="485812"/>
                </a:moveTo>
                <a:lnTo>
                  <a:pt x="4299611" y="553565"/>
                </a:lnTo>
                <a:cubicBezTo>
                  <a:pt x="4820104" y="662722"/>
                  <a:pt x="5358707" y="834029"/>
                  <a:pt x="5763928" y="1018583"/>
                </a:cubicBezTo>
                <a:lnTo>
                  <a:pt x="5869198" y="1069981"/>
                </a:lnTo>
                <a:lnTo>
                  <a:pt x="6101067" y="1083185"/>
                </a:lnTo>
                <a:lnTo>
                  <a:pt x="5925044" y="1001766"/>
                </a:lnTo>
                <a:cubicBezTo>
                  <a:pt x="5549306" y="838958"/>
                  <a:pt x="5093679" y="687806"/>
                  <a:pt x="4627588" y="569104"/>
                </a:cubicBezTo>
                <a:close/>
                <a:moveTo>
                  <a:pt x="4052208" y="474304"/>
                </a:moveTo>
                <a:lnTo>
                  <a:pt x="4114602" y="542695"/>
                </a:lnTo>
                <a:lnTo>
                  <a:pt x="4221500" y="562247"/>
                </a:lnTo>
                <a:lnTo>
                  <a:pt x="4178072" y="497081"/>
                </a:lnTo>
                <a:lnTo>
                  <a:pt x="4178072" y="497176"/>
                </a:lnTo>
                <a:close/>
                <a:moveTo>
                  <a:pt x="3887832" y="444864"/>
                </a:moveTo>
                <a:lnTo>
                  <a:pt x="3971412" y="517184"/>
                </a:lnTo>
                <a:lnTo>
                  <a:pt x="3990810" y="520227"/>
                </a:lnTo>
                <a:lnTo>
                  <a:pt x="3990715" y="520036"/>
                </a:lnTo>
                <a:lnTo>
                  <a:pt x="4098121" y="539680"/>
                </a:lnTo>
                <a:lnTo>
                  <a:pt x="4036321" y="471417"/>
                </a:lnTo>
                <a:lnTo>
                  <a:pt x="3899751" y="446599"/>
                </a:lnTo>
                <a:close/>
                <a:moveTo>
                  <a:pt x="4016582" y="435253"/>
                </a:moveTo>
                <a:lnTo>
                  <a:pt x="4048639" y="470392"/>
                </a:lnTo>
                <a:lnTo>
                  <a:pt x="4183596" y="494986"/>
                </a:lnTo>
                <a:lnTo>
                  <a:pt x="4191597" y="496605"/>
                </a:lnTo>
                <a:lnTo>
                  <a:pt x="4237904" y="565247"/>
                </a:lnTo>
                <a:lnTo>
                  <a:pt x="4277715" y="572528"/>
                </a:lnTo>
                <a:cubicBezTo>
                  <a:pt x="4760263" y="671262"/>
                  <a:pt x="5255512" y="823653"/>
                  <a:pt x="5637774" y="991028"/>
                </a:cubicBezTo>
                <a:lnTo>
                  <a:pt x="5795306" y="1065774"/>
                </a:lnTo>
                <a:lnTo>
                  <a:pt x="5857098" y="1069292"/>
                </a:lnTo>
                <a:lnTo>
                  <a:pt x="5751277" y="1017594"/>
                </a:lnTo>
                <a:cubicBezTo>
                  <a:pt x="5348254" y="834005"/>
                  <a:pt x="4811580" y="663555"/>
                  <a:pt x="4293229" y="555470"/>
                </a:cubicBezTo>
                <a:lnTo>
                  <a:pt x="4285037" y="553755"/>
                </a:lnTo>
                <a:lnTo>
                  <a:pt x="4248481" y="482150"/>
                </a:lnTo>
                <a:lnTo>
                  <a:pt x="4160580" y="461989"/>
                </a:lnTo>
                <a:close/>
                <a:moveTo>
                  <a:pt x="3838982" y="402594"/>
                </a:moveTo>
                <a:lnTo>
                  <a:pt x="3883063" y="440736"/>
                </a:lnTo>
                <a:lnTo>
                  <a:pt x="3895179" y="442503"/>
                </a:lnTo>
                <a:lnTo>
                  <a:pt x="3895084" y="442408"/>
                </a:lnTo>
                <a:lnTo>
                  <a:pt x="4032775" y="467501"/>
                </a:lnTo>
                <a:lnTo>
                  <a:pt x="4000955" y="432352"/>
                </a:lnTo>
                <a:lnTo>
                  <a:pt x="3852984" y="404879"/>
                </a:lnTo>
                <a:cubicBezTo>
                  <a:pt x="3848317" y="404118"/>
                  <a:pt x="3843649" y="403355"/>
                  <a:pt x="3838982" y="402594"/>
                </a:cubicBezTo>
                <a:close/>
                <a:moveTo>
                  <a:pt x="2874742" y="359969"/>
                </a:moveTo>
                <a:cubicBezTo>
                  <a:pt x="2581062" y="365493"/>
                  <a:pt x="2350890" y="407118"/>
                  <a:pt x="2230780" y="489937"/>
                </a:cubicBezTo>
                <a:lnTo>
                  <a:pt x="2801361" y="615730"/>
                </a:lnTo>
                <a:lnTo>
                  <a:pt x="2806062" y="607843"/>
                </a:lnTo>
                <a:cubicBezTo>
                  <a:pt x="2925753" y="502584"/>
                  <a:pt x="3276174" y="472539"/>
                  <a:pt x="3719683" y="516173"/>
                </a:cubicBezTo>
                <a:lnTo>
                  <a:pt x="3976314" y="548706"/>
                </a:lnTo>
                <a:lnTo>
                  <a:pt x="3930422" y="510797"/>
                </a:lnTo>
                <a:lnTo>
                  <a:pt x="3937375" y="511845"/>
                </a:lnTo>
                <a:lnTo>
                  <a:pt x="3953278" y="514340"/>
                </a:lnTo>
                <a:lnTo>
                  <a:pt x="3870274" y="442307"/>
                </a:lnTo>
                <a:lnTo>
                  <a:pt x="3623051" y="406307"/>
                </a:lnTo>
                <a:cubicBezTo>
                  <a:pt x="3350984" y="371988"/>
                  <a:pt x="3095001" y="355825"/>
                  <a:pt x="2874742" y="359969"/>
                </a:cubicBezTo>
                <a:close/>
                <a:moveTo>
                  <a:pt x="4198421" y="358604"/>
                </a:moveTo>
                <a:lnTo>
                  <a:pt x="4262202" y="481490"/>
                </a:lnTo>
                <a:lnTo>
                  <a:pt x="4652642" y="572561"/>
                </a:lnTo>
                <a:cubicBezTo>
                  <a:pt x="5100406" y="687784"/>
                  <a:pt x="5537638" y="832454"/>
                  <a:pt x="5903602" y="988430"/>
                </a:cubicBezTo>
                <a:lnTo>
                  <a:pt x="6111357" y="1083771"/>
                </a:lnTo>
                <a:lnTo>
                  <a:pt x="6525413" y="1107348"/>
                </a:lnTo>
                <a:lnTo>
                  <a:pt x="6525413" y="1107253"/>
                </a:lnTo>
                <a:cubicBezTo>
                  <a:pt x="6154509" y="936470"/>
                  <a:pt x="5728742" y="777974"/>
                  <a:pt x="5274970" y="638813"/>
                </a:cubicBezTo>
                <a:cubicBezTo>
                  <a:pt x="4939214" y="535801"/>
                  <a:pt x="4591135" y="444414"/>
                  <a:pt x="4240096" y="367186"/>
                </a:cubicBezTo>
                <a:close/>
                <a:moveTo>
                  <a:pt x="4173595" y="310773"/>
                </a:moveTo>
                <a:lnTo>
                  <a:pt x="4196861" y="355599"/>
                </a:lnTo>
                <a:lnTo>
                  <a:pt x="4233372" y="363102"/>
                </a:lnTo>
                <a:cubicBezTo>
                  <a:pt x="4587956" y="440991"/>
                  <a:pt x="4939501" y="533252"/>
                  <a:pt x="5278400" y="637194"/>
                </a:cubicBezTo>
                <a:cubicBezTo>
                  <a:pt x="5736552" y="777688"/>
                  <a:pt x="6166701" y="937898"/>
                  <a:pt x="6541319" y="1110587"/>
                </a:cubicBezTo>
                <a:lnTo>
                  <a:pt x="6547320" y="1113349"/>
                </a:lnTo>
                <a:lnTo>
                  <a:pt x="6542367" y="1113063"/>
                </a:lnTo>
                <a:lnTo>
                  <a:pt x="6123936" y="1089543"/>
                </a:lnTo>
                <a:lnTo>
                  <a:pt x="6180017" y="1115279"/>
                </a:lnTo>
                <a:cubicBezTo>
                  <a:pt x="6266320" y="1158137"/>
                  <a:pt x="6346402" y="1201455"/>
                  <a:pt x="6419114" y="1244889"/>
                </a:cubicBezTo>
                <a:lnTo>
                  <a:pt x="6424258" y="1247937"/>
                </a:lnTo>
                <a:lnTo>
                  <a:pt x="6123330" y="1208751"/>
                </a:lnTo>
                <a:lnTo>
                  <a:pt x="6274487" y="1315665"/>
                </a:lnTo>
                <a:cubicBezTo>
                  <a:pt x="6407803" y="1424066"/>
                  <a:pt x="6472739" y="1526615"/>
                  <a:pt x="6450451" y="1611697"/>
                </a:cubicBezTo>
                <a:lnTo>
                  <a:pt x="8125110" y="2147249"/>
                </a:lnTo>
                <a:lnTo>
                  <a:pt x="8125137" y="2147288"/>
                </a:lnTo>
                <a:lnTo>
                  <a:pt x="8125231" y="2147288"/>
                </a:lnTo>
                <a:lnTo>
                  <a:pt x="8125110" y="2147249"/>
                </a:lnTo>
                <a:lnTo>
                  <a:pt x="7985037" y="1948125"/>
                </a:lnTo>
                <a:cubicBezTo>
                  <a:pt x="7804144" y="1745774"/>
                  <a:pt x="7506250" y="1536069"/>
                  <a:pt x="7139775" y="1338901"/>
                </a:cubicBezTo>
                <a:cubicBezTo>
                  <a:pt x="6738772" y="1123160"/>
                  <a:pt x="6241568" y="915324"/>
                  <a:pt x="5719503" y="738159"/>
                </a:cubicBezTo>
                <a:cubicBezTo>
                  <a:pt x="5233728" y="573377"/>
                  <a:pt x="4697946" y="425263"/>
                  <a:pt x="4173595" y="310773"/>
                </a:cubicBezTo>
                <a:close/>
                <a:moveTo>
                  <a:pt x="3888416" y="294770"/>
                </a:moveTo>
                <a:lnTo>
                  <a:pt x="4013630" y="432018"/>
                </a:lnTo>
                <a:lnTo>
                  <a:pt x="4203617" y="467825"/>
                </a:lnTo>
                <a:lnTo>
                  <a:pt x="4246244" y="477768"/>
                </a:lnTo>
                <a:lnTo>
                  <a:pt x="4183880" y="355610"/>
                </a:lnTo>
                <a:close/>
                <a:moveTo>
                  <a:pt x="3870795" y="288579"/>
                </a:moveTo>
                <a:lnTo>
                  <a:pt x="3870900" y="288694"/>
                </a:lnTo>
                <a:lnTo>
                  <a:pt x="3870795" y="288674"/>
                </a:lnTo>
                <a:close/>
                <a:moveTo>
                  <a:pt x="1605845" y="5496"/>
                </a:moveTo>
                <a:cubicBezTo>
                  <a:pt x="856514" y="14640"/>
                  <a:pt x="275488" y="144085"/>
                  <a:pt x="94989" y="419834"/>
                </a:cubicBezTo>
                <a:cubicBezTo>
                  <a:pt x="-135801" y="772544"/>
                  <a:pt x="322256" y="1300896"/>
                  <a:pt x="1566221" y="1860395"/>
                </a:cubicBezTo>
                <a:lnTo>
                  <a:pt x="3586473" y="1265082"/>
                </a:lnTo>
                <a:cubicBezTo>
                  <a:pt x="3141561" y="1094680"/>
                  <a:pt x="2858478" y="916181"/>
                  <a:pt x="2781992" y="770354"/>
                </a:cubicBezTo>
                <a:cubicBezTo>
                  <a:pt x="2764609" y="737219"/>
                  <a:pt x="2758657" y="707117"/>
                  <a:pt x="2763036" y="680036"/>
                </a:cubicBezTo>
                <a:lnTo>
                  <a:pt x="2798452" y="620611"/>
                </a:lnTo>
                <a:lnTo>
                  <a:pt x="2201634" y="489080"/>
                </a:lnTo>
                <a:lnTo>
                  <a:pt x="2204682" y="486985"/>
                </a:lnTo>
                <a:cubicBezTo>
                  <a:pt x="2325887" y="402689"/>
                  <a:pt x="2559131" y="360350"/>
                  <a:pt x="2856763" y="354694"/>
                </a:cubicBezTo>
                <a:cubicBezTo>
                  <a:pt x="3079988" y="350453"/>
                  <a:pt x="3339431" y="366845"/>
                  <a:pt x="3614991" y="401647"/>
                </a:cubicBezTo>
                <a:lnTo>
                  <a:pt x="3865516" y="438178"/>
                </a:lnTo>
                <a:lnTo>
                  <a:pt x="3577996" y="188662"/>
                </a:lnTo>
                <a:cubicBezTo>
                  <a:pt x="2888958" y="67123"/>
                  <a:pt x="2200491" y="-1648"/>
                  <a:pt x="1605845" y="5496"/>
                </a:cubicBezTo>
                <a:close/>
                <a:moveTo>
                  <a:pt x="1590891" y="448"/>
                </a:moveTo>
                <a:cubicBezTo>
                  <a:pt x="2191823" y="-6315"/>
                  <a:pt x="2886672" y="63694"/>
                  <a:pt x="3581425" y="186662"/>
                </a:cubicBezTo>
                <a:lnTo>
                  <a:pt x="3588569" y="187900"/>
                </a:lnTo>
                <a:lnTo>
                  <a:pt x="3590474" y="189519"/>
                </a:lnTo>
                <a:lnTo>
                  <a:pt x="3832231" y="398201"/>
                </a:lnTo>
                <a:lnTo>
                  <a:pt x="3848507" y="400879"/>
                </a:lnTo>
                <a:lnTo>
                  <a:pt x="3848412" y="400879"/>
                </a:lnTo>
                <a:lnTo>
                  <a:pt x="3997982" y="429069"/>
                </a:lnTo>
                <a:lnTo>
                  <a:pt x="3870900" y="288694"/>
                </a:lnTo>
                <a:lnTo>
                  <a:pt x="3878129" y="290103"/>
                </a:lnTo>
                <a:lnTo>
                  <a:pt x="4182352" y="352618"/>
                </a:lnTo>
                <a:lnTo>
                  <a:pt x="4157974" y="304867"/>
                </a:lnTo>
                <a:lnTo>
                  <a:pt x="4158069" y="304962"/>
                </a:lnTo>
                <a:lnTo>
                  <a:pt x="4165118" y="306486"/>
                </a:lnTo>
                <a:cubicBezTo>
                  <a:pt x="4693945" y="421739"/>
                  <a:pt x="5234394" y="570996"/>
                  <a:pt x="5724265" y="737112"/>
                </a:cubicBezTo>
                <a:cubicBezTo>
                  <a:pt x="6248616" y="914943"/>
                  <a:pt x="6748297" y="1123731"/>
                  <a:pt x="7151967" y="1340425"/>
                </a:cubicBezTo>
                <a:cubicBezTo>
                  <a:pt x="7646410" y="1605982"/>
                  <a:pt x="8018075" y="1894494"/>
                  <a:pt x="8149901" y="2158146"/>
                </a:cubicBezTo>
                <a:lnTo>
                  <a:pt x="8151711" y="2161766"/>
                </a:lnTo>
                <a:lnTo>
                  <a:pt x="6427591" y="1610173"/>
                </a:lnTo>
                <a:lnTo>
                  <a:pt x="6428353" y="1607506"/>
                </a:lnTo>
                <a:cubicBezTo>
                  <a:pt x="6453356" y="1523353"/>
                  <a:pt x="6390437" y="1421358"/>
                  <a:pt x="6258443" y="1313336"/>
                </a:cubicBezTo>
                <a:lnTo>
                  <a:pt x="6108447" y="1206813"/>
                </a:lnTo>
                <a:lnTo>
                  <a:pt x="6035293" y="1197287"/>
                </a:lnTo>
                <a:lnTo>
                  <a:pt x="6038400" y="1199264"/>
                </a:lnTo>
                <a:lnTo>
                  <a:pt x="4817199" y="1040387"/>
                </a:lnTo>
                <a:lnTo>
                  <a:pt x="4813866" y="1037625"/>
                </a:lnTo>
                <a:cubicBezTo>
                  <a:pt x="4749286" y="984475"/>
                  <a:pt x="4577455" y="926278"/>
                  <a:pt x="4425246" y="905513"/>
                </a:cubicBezTo>
                <a:cubicBezTo>
                  <a:pt x="4421055" y="904942"/>
                  <a:pt x="4417054" y="904370"/>
                  <a:pt x="4412958" y="903894"/>
                </a:cubicBezTo>
                <a:lnTo>
                  <a:pt x="4405148" y="902941"/>
                </a:lnTo>
                <a:lnTo>
                  <a:pt x="4035616" y="597691"/>
                </a:lnTo>
                <a:lnTo>
                  <a:pt x="3884366" y="577294"/>
                </a:lnTo>
                <a:cubicBezTo>
                  <a:pt x="3450076" y="527960"/>
                  <a:pt x="3108283" y="555088"/>
                  <a:pt x="3022022" y="667102"/>
                </a:cubicBezTo>
                <a:lnTo>
                  <a:pt x="3020213" y="669484"/>
                </a:lnTo>
                <a:lnTo>
                  <a:pt x="2821270" y="625640"/>
                </a:lnTo>
                <a:lnTo>
                  <a:pt x="2786944" y="684082"/>
                </a:lnTo>
                <a:cubicBezTo>
                  <a:pt x="2782840" y="710949"/>
                  <a:pt x="2789016" y="740814"/>
                  <a:pt x="2806566" y="773687"/>
                </a:cubicBezTo>
                <a:cubicBezTo>
                  <a:pt x="2884005" y="918753"/>
                  <a:pt x="3168040" y="1096299"/>
                  <a:pt x="3612572" y="1265177"/>
                </a:cubicBezTo>
                <a:lnTo>
                  <a:pt x="3623907" y="1269464"/>
                </a:lnTo>
                <a:lnTo>
                  <a:pt x="1564698" y="1883731"/>
                </a:lnTo>
                <a:lnTo>
                  <a:pt x="1549362" y="1876873"/>
                </a:lnTo>
                <a:cubicBezTo>
                  <a:pt x="283203" y="1308707"/>
                  <a:pt x="-178759" y="772163"/>
                  <a:pt x="60890" y="415452"/>
                </a:cubicBezTo>
                <a:cubicBezTo>
                  <a:pt x="247008" y="138370"/>
                  <a:pt x="835272" y="8925"/>
                  <a:pt x="1590891" y="44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21000096" flipV="1">
            <a:off x="-1386422" y="193035"/>
            <a:ext cx="7164417" cy="2489359"/>
            <a:chOff x="2365615" y="1682019"/>
            <a:chExt cx="7164417" cy="2489359"/>
          </a:xfrm>
        </p:grpSpPr>
        <p:sp>
          <p:nvSpPr>
            <p:cNvPr id="47" name="任意多边形: 形状 46"/>
            <p:cNvSpPr/>
            <p:nvPr/>
          </p:nvSpPr>
          <p:spPr>
            <a:xfrm>
              <a:off x="5023050" y="2236184"/>
              <a:ext cx="3988595" cy="1630261"/>
            </a:xfrm>
            <a:custGeom>
              <a:gdLst>
                <a:gd name="connsiteX0" fmla="*/ 3361738 w 3988595"/>
                <a:gd name="connsiteY0" fmla="*/ 1609524 h 1630261"/>
                <a:gd name="connsiteX1" fmla="*/ 3361755 w 3988595"/>
                <a:gd name="connsiteY1" fmla="*/ 1609534 h 1630261"/>
                <a:gd name="connsiteX2" fmla="*/ 3361659 w 3988595"/>
                <a:gd name="connsiteY2" fmla="*/ 1609534 h 1630261"/>
                <a:gd name="connsiteX3" fmla="*/ 2824449 w 3988595"/>
                <a:gd name="connsiteY3" fmla="*/ 1548669 h 1630261"/>
                <a:gd name="connsiteX4" fmla="*/ 2931605 w 3988595"/>
                <a:gd name="connsiteY4" fmla="*/ 1548860 h 1630261"/>
                <a:gd name="connsiteX5" fmla="*/ 3042857 w 3988595"/>
                <a:gd name="connsiteY5" fmla="*/ 1629441 h 1630261"/>
                <a:gd name="connsiteX6" fmla="*/ 2929415 w 3988595"/>
                <a:gd name="connsiteY6" fmla="*/ 1630203 h 1630261"/>
                <a:gd name="connsiteX7" fmla="*/ 3071718 w 3988595"/>
                <a:gd name="connsiteY7" fmla="*/ 1545050 h 1630261"/>
                <a:gd name="connsiteX8" fmla="*/ 3190686 w 3988595"/>
                <a:gd name="connsiteY8" fmla="*/ 1623917 h 1630261"/>
                <a:gd name="connsiteX9" fmla="*/ 3086387 w 3988595"/>
                <a:gd name="connsiteY9" fmla="*/ 1628394 h 1630261"/>
                <a:gd name="connsiteX10" fmla="*/ 2972753 w 3988595"/>
                <a:gd name="connsiteY10" fmla="*/ 1548288 h 1630261"/>
                <a:gd name="connsiteX11" fmla="*/ 3071718 w 3988595"/>
                <a:gd name="connsiteY11" fmla="*/ 1545050 h 1630261"/>
                <a:gd name="connsiteX12" fmla="*/ 2665001 w 3988595"/>
                <a:gd name="connsiteY12" fmla="*/ 1544002 h 1630261"/>
                <a:gd name="connsiteX13" fmla="*/ 2779968 w 3988595"/>
                <a:gd name="connsiteY13" fmla="*/ 1547907 h 1630261"/>
                <a:gd name="connsiteX14" fmla="*/ 2882266 w 3988595"/>
                <a:gd name="connsiteY14" fmla="*/ 1629727 h 1630261"/>
                <a:gd name="connsiteX15" fmla="*/ 2760060 w 3988595"/>
                <a:gd name="connsiteY15" fmla="*/ 1626489 h 1630261"/>
                <a:gd name="connsiteX16" fmla="*/ 3200115 w 3988595"/>
                <a:gd name="connsiteY16" fmla="*/ 1536572 h 1630261"/>
                <a:gd name="connsiteX17" fmla="*/ 3325655 w 3988595"/>
                <a:gd name="connsiteY17" fmla="*/ 1613439 h 1630261"/>
                <a:gd name="connsiteX18" fmla="*/ 3230595 w 3988595"/>
                <a:gd name="connsiteY18" fmla="*/ 1621440 h 1630261"/>
                <a:gd name="connsiteX19" fmla="*/ 3109628 w 3988595"/>
                <a:gd name="connsiteY19" fmla="*/ 1543050 h 1630261"/>
                <a:gd name="connsiteX20" fmla="*/ 3200115 w 3988595"/>
                <a:gd name="connsiteY20" fmla="*/ 1536572 h 1630261"/>
                <a:gd name="connsiteX21" fmla="*/ 2494789 w 3988595"/>
                <a:gd name="connsiteY21" fmla="*/ 1534096 h 1630261"/>
                <a:gd name="connsiteX22" fmla="*/ 2617376 w 3988595"/>
                <a:gd name="connsiteY22" fmla="*/ 1541716 h 1630261"/>
                <a:gd name="connsiteX23" fmla="*/ 2709482 w 3988595"/>
                <a:gd name="connsiteY23" fmla="*/ 1624393 h 1630261"/>
                <a:gd name="connsiteX24" fmla="*/ 2578800 w 3988595"/>
                <a:gd name="connsiteY24" fmla="*/ 1617059 h 1630261"/>
                <a:gd name="connsiteX25" fmla="*/ 2578895 w 3988595"/>
                <a:gd name="connsiteY25" fmla="*/ 1617059 h 1630261"/>
                <a:gd name="connsiteX26" fmla="*/ 2378488 w 3988595"/>
                <a:gd name="connsiteY26" fmla="*/ 1524762 h 1630261"/>
                <a:gd name="connsiteX27" fmla="*/ 2443639 w 3988595"/>
                <a:gd name="connsiteY27" fmla="*/ 1530287 h 1630261"/>
                <a:gd name="connsiteX28" fmla="*/ 2524220 w 3988595"/>
                <a:gd name="connsiteY28" fmla="*/ 1613345 h 1630261"/>
                <a:gd name="connsiteX29" fmla="*/ 2454688 w 3988595"/>
                <a:gd name="connsiteY29" fmla="*/ 1607820 h 1630261"/>
                <a:gd name="connsiteX30" fmla="*/ 2454688 w 3988595"/>
                <a:gd name="connsiteY30" fmla="*/ 1607725 h 1630261"/>
                <a:gd name="connsiteX31" fmla="*/ 3316511 w 3988595"/>
                <a:gd name="connsiteY31" fmla="*/ 1523714 h 1630261"/>
                <a:gd name="connsiteX32" fmla="*/ 3447289 w 3988595"/>
                <a:gd name="connsiteY32" fmla="*/ 1598295 h 1630261"/>
                <a:gd name="connsiteX33" fmla="*/ 3361738 w 3988595"/>
                <a:gd name="connsiteY33" fmla="*/ 1609524 h 1630261"/>
                <a:gd name="connsiteX34" fmla="*/ 3234596 w 3988595"/>
                <a:gd name="connsiteY34" fmla="*/ 1533334 h 1630261"/>
                <a:gd name="connsiteX35" fmla="*/ 3316511 w 3988595"/>
                <a:gd name="connsiteY35" fmla="*/ 1523714 h 1630261"/>
                <a:gd name="connsiteX36" fmla="*/ 3420905 w 3988595"/>
                <a:gd name="connsiteY36" fmla="*/ 1506855 h 1630261"/>
                <a:gd name="connsiteX37" fmla="*/ 3555874 w 3988595"/>
                <a:gd name="connsiteY37" fmla="*/ 1578864 h 1630261"/>
                <a:gd name="connsiteX38" fmla="*/ 3479674 w 3988595"/>
                <a:gd name="connsiteY38" fmla="*/ 1593151 h 1630261"/>
                <a:gd name="connsiteX39" fmla="*/ 3347562 w 3988595"/>
                <a:gd name="connsiteY39" fmla="*/ 1519332 h 1630261"/>
                <a:gd name="connsiteX40" fmla="*/ 3420905 w 3988595"/>
                <a:gd name="connsiteY40" fmla="*/ 1506855 h 1630261"/>
                <a:gd name="connsiteX41" fmla="*/ 3513297 w 3988595"/>
                <a:gd name="connsiteY41" fmla="*/ 1486281 h 1630261"/>
                <a:gd name="connsiteX42" fmla="*/ 3651410 w 3988595"/>
                <a:gd name="connsiteY42" fmla="*/ 1555527 h 1630261"/>
                <a:gd name="connsiteX43" fmla="*/ 3584544 w 3988595"/>
                <a:gd name="connsiteY43" fmla="*/ 1572577 h 1630261"/>
                <a:gd name="connsiteX44" fmla="*/ 3448527 w 3988595"/>
                <a:gd name="connsiteY44" fmla="*/ 1501330 h 1630261"/>
                <a:gd name="connsiteX45" fmla="*/ 3513297 w 3988595"/>
                <a:gd name="connsiteY45" fmla="*/ 1486281 h 1630261"/>
                <a:gd name="connsiteX46" fmla="*/ 3593784 w 3988595"/>
                <a:gd name="connsiteY46" fmla="*/ 1462373 h 1630261"/>
                <a:gd name="connsiteX47" fmla="*/ 3734087 w 3988595"/>
                <a:gd name="connsiteY47" fmla="*/ 1528667 h 1630261"/>
                <a:gd name="connsiteX48" fmla="*/ 3676365 w 3988595"/>
                <a:gd name="connsiteY48" fmla="*/ 1548193 h 1630261"/>
                <a:gd name="connsiteX49" fmla="*/ 3537491 w 3988595"/>
                <a:gd name="connsiteY49" fmla="*/ 1479804 h 1630261"/>
                <a:gd name="connsiteX50" fmla="*/ 3593784 w 3988595"/>
                <a:gd name="connsiteY50" fmla="*/ 1462373 h 1630261"/>
                <a:gd name="connsiteX51" fmla="*/ 3662745 w 3988595"/>
                <a:gd name="connsiteY51" fmla="*/ 1435322 h 1630261"/>
                <a:gd name="connsiteX52" fmla="*/ 3804286 w 3988595"/>
                <a:gd name="connsiteY52" fmla="*/ 1498568 h 1630261"/>
                <a:gd name="connsiteX53" fmla="*/ 3755423 w 3988595"/>
                <a:gd name="connsiteY53" fmla="*/ 1520380 h 1630261"/>
                <a:gd name="connsiteX54" fmla="*/ 3614643 w 3988595"/>
                <a:gd name="connsiteY54" fmla="*/ 1454943 h 1630261"/>
                <a:gd name="connsiteX55" fmla="*/ 3662745 w 3988595"/>
                <a:gd name="connsiteY55" fmla="*/ 1435322 h 1630261"/>
                <a:gd name="connsiteX56" fmla="*/ 3720371 w 3988595"/>
                <a:gd name="connsiteY56" fmla="*/ 1405509 h 1630261"/>
                <a:gd name="connsiteX57" fmla="*/ 3862389 w 3988595"/>
                <a:gd name="connsiteY57" fmla="*/ 1465611 h 1630261"/>
                <a:gd name="connsiteX58" fmla="*/ 3822098 w 3988595"/>
                <a:gd name="connsiteY58" fmla="*/ 1489424 h 1630261"/>
                <a:gd name="connsiteX59" fmla="*/ 3680366 w 3988595"/>
                <a:gd name="connsiteY59" fmla="*/ 1427035 h 1630261"/>
                <a:gd name="connsiteX60" fmla="*/ 3720371 w 3988595"/>
                <a:gd name="connsiteY60" fmla="*/ 1405509 h 1630261"/>
                <a:gd name="connsiteX61" fmla="*/ 3767233 w 3988595"/>
                <a:gd name="connsiteY61" fmla="*/ 1373314 h 1630261"/>
                <a:gd name="connsiteX62" fmla="*/ 3908966 w 3988595"/>
                <a:gd name="connsiteY62" fmla="*/ 1430274 h 1630261"/>
                <a:gd name="connsiteX63" fmla="*/ 3876962 w 3988595"/>
                <a:gd name="connsiteY63" fmla="*/ 1455801 h 1630261"/>
                <a:gd name="connsiteX64" fmla="*/ 3876866 w 3988595"/>
                <a:gd name="connsiteY64" fmla="*/ 1455801 h 1630261"/>
                <a:gd name="connsiteX65" fmla="*/ 3734944 w 3988595"/>
                <a:gd name="connsiteY65" fmla="*/ 1396555 h 1630261"/>
                <a:gd name="connsiteX66" fmla="*/ 3767233 w 3988595"/>
                <a:gd name="connsiteY66" fmla="*/ 1373314 h 1630261"/>
                <a:gd name="connsiteX67" fmla="*/ 3803429 w 3988595"/>
                <a:gd name="connsiteY67" fmla="*/ 1338929 h 1630261"/>
                <a:gd name="connsiteX68" fmla="*/ 3944113 w 3988595"/>
                <a:gd name="connsiteY68" fmla="*/ 1392650 h 1630261"/>
                <a:gd name="connsiteX69" fmla="*/ 3920015 w 3988595"/>
                <a:gd name="connsiteY69" fmla="*/ 1419701 h 1630261"/>
                <a:gd name="connsiteX70" fmla="*/ 3778568 w 3988595"/>
                <a:gd name="connsiteY70" fmla="*/ 1363694 h 1630261"/>
                <a:gd name="connsiteX71" fmla="*/ 3803429 w 3988595"/>
                <a:gd name="connsiteY71" fmla="*/ 1338929 h 1630261"/>
                <a:gd name="connsiteX72" fmla="*/ 3829623 w 3988595"/>
                <a:gd name="connsiteY72" fmla="*/ 1302543 h 1630261"/>
                <a:gd name="connsiteX73" fmla="*/ 3968783 w 3988595"/>
                <a:gd name="connsiteY73" fmla="*/ 1353121 h 1630261"/>
                <a:gd name="connsiteX74" fmla="*/ 3952209 w 3988595"/>
                <a:gd name="connsiteY74" fmla="*/ 1381505 h 1630261"/>
                <a:gd name="connsiteX75" fmla="*/ 3811906 w 3988595"/>
                <a:gd name="connsiteY75" fmla="*/ 1328642 h 1630261"/>
                <a:gd name="connsiteX76" fmla="*/ 3829623 w 3988595"/>
                <a:gd name="connsiteY76" fmla="*/ 1302543 h 1630261"/>
                <a:gd name="connsiteX77" fmla="*/ 3846387 w 3988595"/>
                <a:gd name="connsiteY77" fmla="*/ 1264634 h 1630261"/>
                <a:gd name="connsiteX78" fmla="*/ 3983451 w 3988595"/>
                <a:gd name="connsiteY78" fmla="*/ 1312068 h 1630261"/>
                <a:gd name="connsiteX79" fmla="*/ 3974021 w 3988595"/>
                <a:gd name="connsiteY79" fmla="*/ 1341596 h 1630261"/>
                <a:gd name="connsiteX80" fmla="*/ 3974021 w 3988595"/>
                <a:gd name="connsiteY80" fmla="*/ 1341501 h 1630261"/>
                <a:gd name="connsiteX81" fmla="*/ 3835433 w 3988595"/>
                <a:gd name="connsiteY81" fmla="*/ 1291875 h 1630261"/>
                <a:gd name="connsiteX82" fmla="*/ 3846387 w 3988595"/>
                <a:gd name="connsiteY82" fmla="*/ 1264634 h 1630261"/>
                <a:gd name="connsiteX83" fmla="*/ 3854007 w 3988595"/>
                <a:gd name="connsiteY83" fmla="*/ 1225296 h 1630261"/>
                <a:gd name="connsiteX84" fmla="*/ 3988595 w 3988595"/>
                <a:gd name="connsiteY84" fmla="*/ 1269587 h 1630261"/>
                <a:gd name="connsiteX85" fmla="*/ 3985928 w 3988595"/>
                <a:gd name="connsiteY85" fmla="*/ 1300067 h 1630261"/>
                <a:gd name="connsiteX86" fmla="*/ 3985832 w 3988595"/>
                <a:gd name="connsiteY86" fmla="*/ 1299972 h 1630261"/>
                <a:gd name="connsiteX87" fmla="*/ 3849434 w 3988595"/>
                <a:gd name="connsiteY87" fmla="*/ 1253489 h 1630261"/>
                <a:gd name="connsiteX88" fmla="*/ 3854007 w 3988595"/>
                <a:gd name="connsiteY88" fmla="*/ 1225296 h 1630261"/>
                <a:gd name="connsiteX89" fmla="*/ 2678616 w 3988595"/>
                <a:gd name="connsiteY89" fmla="*/ 1224245 h 1630261"/>
                <a:gd name="connsiteX90" fmla="*/ 2678621 w 3988595"/>
                <a:gd name="connsiteY90" fmla="*/ 1224248 h 1630261"/>
                <a:gd name="connsiteX91" fmla="*/ 2678526 w 3988595"/>
                <a:gd name="connsiteY91" fmla="*/ 1224248 h 1630261"/>
                <a:gd name="connsiteX92" fmla="*/ 2570798 w 3988595"/>
                <a:gd name="connsiteY92" fmla="*/ 1192815 h 1630261"/>
                <a:gd name="connsiteX93" fmla="*/ 2621471 w 3988595"/>
                <a:gd name="connsiteY93" fmla="*/ 1225677 h 1630261"/>
                <a:gd name="connsiteX94" fmla="*/ 2592040 w 3988595"/>
                <a:gd name="connsiteY94" fmla="*/ 1225963 h 1630261"/>
                <a:gd name="connsiteX95" fmla="*/ 2542223 w 3988595"/>
                <a:gd name="connsiteY95" fmla="*/ 1193006 h 1630261"/>
                <a:gd name="connsiteX96" fmla="*/ 2570798 w 3988595"/>
                <a:gd name="connsiteY96" fmla="*/ 1192815 h 1630261"/>
                <a:gd name="connsiteX97" fmla="*/ 2468500 w 3988595"/>
                <a:gd name="connsiteY97" fmla="*/ 1192339 h 1630261"/>
                <a:gd name="connsiteX98" fmla="*/ 2483550 w 3988595"/>
                <a:gd name="connsiteY98" fmla="*/ 1192625 h 1630261"/>
                <a:gd name="connsiteX99" fmla="*/ 2531175 w 3988595"/>
                <a:gd name="connsiteY99" fmla="*/ 1225772 h 1630261"/>
                <a:gd name="connsiteX100" fmla="*/ 2515554 w 3988595"/>
                <a:gd name="connsiteY100" fmla="*/ 1225582 h 1630261"/>
                <a:gd name="connsiteX101" fmla="*/ 2639283 w 3988595"/>
                <a:gd name="connsiteY101" fmla="*/ 1191291 h 1630261"/>
                <a:gd name="connsiteX102" fmla="*/ 2692338 w 3988595"/>
                <a:gd name="connsiteY102" fmla="*/ 1223772 h 1630261"/>
                <a:gd name="connsiteX103" fmla="*/ 2678616 w 3988595"/>
                <a:gd name="connsiteY103" fmla="*/ 1224245 h 1630261"/>
                <a:gd name="connsiteX104" fmla="*/ 2625853 w 3988595"/>
                <a:gd name="connsiteY104" fmla="*/ 1191768 h 1630261"/>
                <a:gd name="connsiteX105" fmla="*/ 2391824 w 3988595"/>
                <a:gd name="connsiteY105" fmla="*/ 1190054 h 1630261"/>
                <a:gd name="connsiteX106" fmla="*/ 2407635 w 3988595"/>
                <a:gd name="connsiteY106" fmla="*/ 1190721 h 1630261"/>
                <a:gd name="connsiteX107" fmla="*/ 2452498 w 3988595"/>
                <a:gd name="connsiteY107" fmla="*/ 1224058 h 1630261"/>
                <a:gd name="connsiteX108" fmla="*/ 2436210 w 3988595"/>
                <a:gd name="connsiteY108" fmla="*/ 1223487 h 1630261"/>
                <a:gd name="connsiteX109" fmla="*/ 2716721 w 3988595"/>
                <a:gd name="connsiteY109" fmla="*/ 1187386 h 1630261"/>
                <a:gd name="connsiteX110" fmla="*/ 2772252 w 3988595"/>
                <a:gd name="connsiteY110" fmla="*/ 1219295 h 1630261"/>
                <a:gd name="connsiteX111" fmla="*/ 2746344 w 3988595"/>
                <a:gd name="connsiteY111" fmla="*/ 1221010 h 1630261"/>
                <a:gd name="connsiteX112" fmla="*/ 2691481 w 3988595"/>
                <a:gd name="connsiteY112" fmla="*/ 1188910 h 1630261"/>
                <a:gd name="connsiteX113" fmla="*/ 2716721 w 3988595"/>
                <a:gd name="connsiteY113" fmla="*/ 1187386 h 1630261"/>
                <a:gd name="connsiteX114" fmla="*/ 3853054 w 3988595"/>
                <a:gd name="connsiteY114" fmla="*/ 1184719 h 1630261"/>
                <a:gd name="connsiteX115" fmla="*/ 3984689 w 3988595"/>
                <a:gd name="connsiteY115" fmla="*/ 1225867 h 1630261"/>
                <a:gd name="connsiteX116" fmla="*/ 3988309 w 3988595"/>
                <a:gd name="connsiteY116" fmla="*/ 1257109 h 1630261"/>
                <a:gd name="connsiteX117" fmla="*/ 3854578 w 3988595"/>
                <a:gd name="connsiteY117" fmla="*/ 1213770 h 1630261"/>
                <a:gd name="connsiteX118" fmla="*/ 3853054 w 3988595"/>
                <a:gd name="connsiteY118" fmla="*/ 1184719 h 1630261"/>
                <a:gd name="connsiteX119" fmla="*/ 2776920 w 3988595"/>
                <a:gd name="connsiteY119" fmla="*/ 1182529 h 1630261"/>
                <a:gd name="connsiteX120" fmla="*/ 2834356 w 3988595"/>
                <a:gd name="connsiteY120" fmla="*/ 1213961 h 1630261"/>
                <a:gd name="connsiteX121" fmla="*/ 2822259 w 3988595"/>
                <a:gd name="connsiteY121" fmla="*/ 1215199 h 1630261"/>
                <a:gd name="connsiteX122" fmla="*/ 2822259 w 3988595"/>
                <a:gd name="connsiteY122" fmla="*/ 1215104 h 1630261"/>
                <a:gd name="connsiteX123" fmla="*/ 2765204 w 3988595"/>
                <a:gd name="connsiteY123" fmla="*/ 1183576 h 1630261"/>
                <a:gd name="connsiteX124" fmla="*/ 2843975 w 3988595"/>
                <a:gd name="connsiteY124" fmla="*/ 1174718 h 1630261"/>
                <a:gd name="connsiteX125" fmla="*/ 2903316 w 3988595"/>
                <a:gd name="connsiteY125" fmla="*/ 1205484 h 1630261"/>
                <a:gd name="connsiteX126" fmla="*/ 2881028 w 3988595"/>
                <a:gd name="connsiteY126" fmla="*/ 1208532 h 1630261"/>
                <a:gd name="connsiteX127" fmla="*/ 2822259 w 3988595"/>
                <a:gd name="connsiteY127" fmla="*/ 1177576 h 1630261"/>
                <a:gd name="connsiteX128" fmla="*/ 2843975 w 3988595"/>
                <a:gd name="connsiteY128" fmla="*/ 1174718 h 1630261"/>
                <a:gd name="connsiteX129" fmla="*/ 2895506 w 3988595"/>
                <a:gd name="connsiteY129" fmla="*/ 1166812 h 1630261"/>
                <a:gd name="connsiteX130" fmla="*/ 2956371 w 3988595"/>
                <a:gd name="connsiteY130" fmla="*/ 1196911 h 1630261"/>
                <a:gd name="connsiteX131" fmla="*/ 2946084 w 3988595"/>
                <a:gd name="connsiteY131" fmla="*/ 1198721 h 1630261"/>
                <a:gd name="connsiteX132" fmla="*/ 2885505 w 3988595"/>
                <a:gd name="connsiteY132" fmla="*/ 1168527 h 1630261"/>
                <a:gd name="connsiteX133" fmla="*/ 2952180 w 3988595"/>
                <a:gd name="connsiteY133" fmla="*/ 1155478 h 1630261"/>
                <a:gd name="connsiteX134" fmla="*/ 3014378 w 3988595"/>
                <a:gd name="connsiteY134" fmla="*/ 1184815 h 1630261"/>
                <a:gd name="connsiteX135" fmla="*/ 2995709 w 3988595"/>
                <a:gd name="connsiteY135" fmla="*/ 1189101 h 1630261"/>
                <a:gd name="connsiteX136" fmla="*/ 2995709 w 3988595"/>
                <a:gd name="connsiteY136" fmla="*/ 1189006 h 1630261"/>
                <a:gd name="connsiteX137" fmla="*/ 2933891 w 3988595"/>
                <a:gd name="connsiteY137" fmla="*/ 1159478 h 1630261"/>
                <a:gd name="connsiteX138" fmla="*/ 2952180 w 3988595"/>
                <a:gd name="connsiteY138" fmla="*/ 1155478 h 1630261"/>
                <a:gd name="connsiteX139" fmla="*/ 2994947 w 3988595"/>
                <a:gd name="connsiteY139" fmla="*/ 1144714 h 1630261"/>
                <a:gd name="connsiteX140" fmla="*/ 3058098 w 3988595"/>
                <a:gd name="connsiteY140" fmla="*/ 1173289 h 1630261"/>
                <a:gd name="connsiteX141" fmla="*/ 3049716 w 3988595"/>
                <a:gd name="connsiteY141" fmla="*/ 1175671 h 1630261"/>
                <a:gd name="connsiteX142" fmla="*/ 2986660 w 3988595"/>
                <a:gd name="connsiteY142" fmla="*/ 1147000 h 1630261"/>
                <a:gd name="connsiteX143" fmla="*/ 3844006 w 3988595"/>
                <a:gd name="connsiteY143" fmla="*/ 1143285 h 1630261"/>
                <a:gd name="connsiteX144" fmla="*/ 3972498 w 3988595"/>
                <a:gd name="connsiteY144" fmla="*/ 1181480 h 1630261"/>
                <a:gd name="connsiteX145" fmla="*/ 3982023 w 3988595"/>
                <a:gd name="connsiteY145" fmla="*/ 1213294 h 1630261"/>
                <a:gd name="connsiteX146" fmla="*/ 3851244 w 3988595"/>
                <a:gd name="connsiteY146" fmla="*/ 1173003 h 1630261"/>
                <a:gd name="connsiteX147" fmla="*/ 3844006 w 3988595"/>
                <a:gd name="connsiteY147" fmla="*/ 1143285 h 1630261"/>
                <a:gd name="connsiteX148" fmla="*/ 3041048 w 3988595"/>
                <a:gd name="connsiteY148" fmla="*/ 1130236 h 1630261"/>
                <a:gd name="connsiteX149" fmla="*/ 3105151 w 3988595"/>
                <a:gd name="connsiteY149" fmla="*/ 1157859 h 1630261"/>
                <a:gd name="connsiteX150" fmla="*/ 3090102 w 3988595"/>
                <a:gd name="connsiteY150" fmla="*/ 1163193 h 1630261"/>
                <a:gd name="connsiteX151" fmla="*/ 3026284 w 3988595"/>
                <a:gd name="connsiteY151" fmla="*/ 1135189 h 1630261"/>
                <a:gd name="connsiteX152" fmla="*/ 3041048 w 3988595"/>
                <a:gd name="connsiteY152" fmla="*/ 1130236 h 1630261"/>
                <a:gd name="connsiteX153" fmla="*/ 3075147 w 3988595"/>
                <a:gd name="connsiteY153" fmla="*/ 1116997 h 1630261"/>
                <a:gd name="connsiteX154" fmla="*/ 3139822 w 3988595"/>
                <a:gd name="connsiteY154" fmla="*/ 1143857 h 1630261"/>
                <a:gd name="connsiteX155" fmla="*/ 3133250 w 3988595"/>
                <a:gd name="connsiteY155" fmla="*/ 1146715 h 1630261"/>
                <a:gd name="connsiteX156" fmla="*/ 3068575 w 3988595"/>
                <a:gd name="connsiteY156" fmla="*/ 1119759 h 1630261"/>
                <a:gd name="connsiteX157" fmla="*/ 3827527 w 3988595"/>
                <a:gd name="connsiteY157" fmla="*/ 1101185 h 1630261"/>
                <a:gd name="connsiteX158" fmla="*/ 3952495 w 3988595"/>
                <a:gd name="connsiteY158" fmla="*/ 1136427 h 1630261"/>
                <a:gd name="connsiteX159" fmla="*/ 3967545 w 3988595"/>
                <a:gd name="connsiteY159" fmla="*/ 1168622 h 1630261"/>
                <a:gd name="connsiteX160" fmla="*/ 3840100 w 3988595"/>
                <a:gd name="connsiteY160" fmla="*/ 1131284 h 1630261"/>
                <a:gd name="connsiteX161" fmla="*/ 3827527 w 3988595"/>
                <a:gd name="connsiteY161" fmla="*/ 1101185 h 1630261"/>
                <a:gd name="connsiteX162" fmla="*/ 3110961 w 3988595"/>
                <a:gd name="connsiteY162" fmla="*/ 1099661 h 1630261"/>
                <a:gd name="connsiteX163" fmla="*/ 3176112 w 3988595"/>
                <a:gd name="connsiteY163" fmla="*/ 1125474 h 1630261"/>
                <a:gd name="connsiteX164" fmla="*/ 3164683 w 3988595"/>
                <a:gd name="connsiteY164" fmla="*/ 1131760 h 1630261"/>
                <a:gd name="connsiteX165" fmla="*/ 3099627 w 3988595"/>
                <a:gd name="connsiteY165" fmla="*/ 1105566 h 1630261"/>
                <a:gd name="connsiteX166" fmla="*/ 3110961 w 3988595"/>
                <a:gd name="connsiteY166" fmla="*/ 1099661 h 1630261"/>
                <a:gd name="connsiteX167" fmla="*/ 3136584 w 3988595"/>
                <a:gd name="connsiteY167" fmla="*/ 1084231 h 1630261"/>
                <a:gd name="connsiteX168" fmla="*/ 3201925 w 3988595"/>
                <a:gd name="connsiteY168" fmla="*/ 1109186 h 1630261"/>
                <a:gd name="connsiteX169" fmla="*/ 3197067 w 3988595"/>
                <a:gd name="connsiteY169" fmla="*/ 1112520 h 1630261"/>
                <a:gd name="connsiteX170" fmla="*/ 3131726 w 3988595"/>
                <a:gd name="connsiteY170" fmla="*/ 1087374 h 1630261"/>
                <a:gd name="connsiteX171" fmla="*/ 3162396 w 3988595"/>
                <a:gd name="connsiteY171" fmla="*/ 1064419 h 1630261"/>
                <a:gd name="connsiteX172" fmla="*/ 3227833 w 3988595"/>
                <a:gd name="connsiteY172" fmla="*/ 1088326 h 1630261"/>
                <a:gd name="connsiteX173" fmla="*/ 3219832 w 3988595"/>
                <a:gd name="connsiteY173" fmla="*/ 1095375 h 1630261"/>
                <a:gd name="connsiteX174" fmla="*/ 3219832 w 3988595"/>
                <a:gd name="connsiteY174" fmla="*/ 1095470 h 1630261"/>
                <a:gd name="connsiteX175" fmla="*/ 3154395 w 3988595"/>
                <a:gd name="connsiteY175" fmla="*/ 1071181 h 1630261"/>
                <a:gd name="connsiteX176" fmla="*/ 3162396 w 3988595"/>
                <a:gd name="connsiteY176" fmla="*/ 1064419 h 1630261"/>
                <a:gd name="connsiteX177" fmla="*/ 3804096 w 3988595"/>
                <a:gd name="connsiteY177" fmla="*/ 1058513 h 1630261"/>
                <a:gd name="connsiteX178" fmla="*/ 3925444 w 3988595"/>
                <a:gd name="connsiteY178" fmla="*/ 1090993 h 1630261"/>
                <a:gd name="connsiteX179" fmla="*/ 3935541 w 3988595"/>
                <a:gd name="connsiteY179" fmla="*/ 1106614 h 1630261"/>
                <a:gd name="connsiteX180" fmla="*/ 3945542 w 3988595"/>
                <a:gd name="connsiteY180" fmla="*/ 1123473 h 1630261"/>
                <a:gd name="connsiteX181" fmla="*/ 3945446 w 3988595"/>
                <a:gd name="connsiteY181" fmla="*/ 1123473 h 1630261"/>
                <a:gd name="connsiteX182" fmla="*/ 3821526 w 3988595"/>
                <a:gd name="connsiteY182" fmla="*/ 1088993 h 1630261"/>
                <a:gd name="connsiteX183" fmla="*/ 3812859 w 3988595"/>
                <a:gd name="connsiteY183" fmla="*/ 1073181 h 1630261"/>
                <a:gd name="connsiteX184" fmla="*/ 3804096 w 3988595"/>
                <a:gd name="connsiteY184" fmla="*/ 1058513 h 1630261"/>
                <a:gd name="connsiteX185" fmla="*/ 3179732 w 3988595"/>
                <a:gd name="connsiteY185" fmla="*/ 1047083 h 1630261"/>
                <a:gd name="connsiteX186" fmla="*/ 3245074 w 3988595"/>
                <a:gd name="connsiteY186" fmla="*/ 1070133 h 1630261"/>
                <a:gd name="connsiteX187" fmla="*/ 3241930 w 3988595"/>
                <a:gd name="connsiteY187" fmla="*/ 1073848 h 1630261"/>
                <a:gd name="connsiteX188" fmla="*/ 3176589 w 3988595"/>
                <a:gd name="connsiteY188" fmla="*/ 1050607 h 1630261"/>
                <a:gd name="connsiteX189" fmla="*/ 3195924 w 3988595"/>
                <a:gd name="connsiteY189" fmla="*/ 1025176 h 1630261"/>
                <a:gd name="connsiteX190" fmla="*/ 3260980 w 3988595"/>
                <a:gd name="connsiteY190" fmla="*/ 1047083 h 1630261"/>
                <a:gd name="connsiteX191" fmla="*/ 3256313 w 3988595"/>
                <a:gd name="connsiteY191" fmla="*/ 1054894 h 1630261"/>
                <a:gd name="connsiteX192" fmla="*/ 3256313 w 3988595"/>
                <a:gd name="connsiteY192" fmla="*/ 1054989 h 1630261"/>
                <a:gd name="connsiteX193" fmla="*/ 3191162 w 3988595"/>
                <a:gd name="connsiteY193" fmla="*/ 1032605 h 1630261"/>
                <a:gd name="connsiteX194" fmla="*/ 3195924 w 3988595"/>
                <a:gd name="connsiteY194" fmla="*/ 1025176 h 1630261"/>
                <a:gd name="connsiteX195" fmla="*/ 3773996 w 3988595"/>
                <a:gd name="connsiteY195" fmla="*/ 1015460 h 1630261"/>
                <a:gd name="connsiteX196" fmla="*/ 3891535 w 3988595"/>
                <a:gd name="connsiteY196" fmla="*/ 1045273 h 1630261"/>
                <a:gd name="connsiteX197" fmla="*/ 3916300 w 3988595"/>
                <a:gd name="connsiteY197" fmla="*/ 1077944 h 1630261"/>
                <a:gd name="connsiteX198" fmla="*/ 3796095 w 3988595"/>
                <a:gd name="connsiteY198" fmla="*/ 1046226 h 1630261"/>
                <a:gd name="connsiteX199" fmla="*/ 3773996 w 3988595"/>
                <a:gd name="connsiteY199" fmla="*/ 1015460 h 1630261"/>
                <a:gd name="connsiteX200" fmla="*/ 3205640 w 3988595"/>
                <a:gd name="connsiteY200" fmla="*/ 1006316 h 1630261"/>
                <a:gd name="connsiteX201" fmla="*/ 3270314 w 3988595"/>
                <a:gd name="connsiteY201" fmla="*/ 1027366 h 1630261"/>
                <a:gd name="connsiteX202" fmla="*/ 3268695 w 3988595"/>
                <a:gd name="connsiteY202" fmla="*/ 1031367 h 1630261"/>
                <a:gd name="connsiteX203" fmla="*/ 3204021 w 3988595"/>
                <a:gd name="connsiteY203" fmla="*/ 1010126 h 1630261"/>
                <a:gd name="connsiteX204" fmla="*/ 3212688 w 3988595"/>
                <a:gd name="connsiteY204" fmla="*/ 982694 h 1630261"/>
                <a:gd name="connsiteX205" fmla="*/ 3276696 w 3988595"/>
                <a:gd name="connsiteY205" fmla="*/ 1002601 h 1630261"/>
                <a:gd name="connsiteX206" fmla="*/ 3275077 w 3988595"/>
                <a:gd name="connsiteY206" fmla="*/ 1010983 h 1630261"/>
                <a:gd name="connsiteX207" fmla="*/ 3210879 w 3988595"/>
                <a:gd name="connsiteY207" fmla="*/ 990695 h 1630261"/>
                <a:gd name="connsiteX208" fmla="*/ 3212688 w 3988595"/>
                <a:gd name="connsiteY208" fmla="*/ 982694 h 1630261"/>
                <a:gd name="connsiteX209" fmla="*/ 3738087 w 3988595"/>
                <a:gd name="connsiteY209" fmla="*/ 972312 h 1630261"/>
                <a:gd name="connsiteX210" fmla="*/ 3851625 w 3988595"/>
                <a:gd name="connsiteY210" fmla="*/ 999553 h 1630261"/>
                <a:gd name="connsiteX211" fmla="*/ 3880772 w 3988595"/>
                <a:gd name="connsiteY211" fmla="*/ 1032319 h 1630261"/>
                <a:gd name="connsiteX212" fmla="*/ 3764376 w 3988595"/>
                <a:gd name="connsiteY212" fmla="*/ 1003268 h 1630261"/>
                <a:gd name="connsiteX213" fmla="*/ 3764376 w 3988595"/>
                <a:gd name="connsiteY213" fmla="*/ 1003172 h 1630261"/>
                <a:gd name="connsiteX214" fmla="*/ 3738087 w 3988595"/>
                <a:gd name="connsiteY214" fmla="*/ 972312 h 1630261"/>
                <a:gd name="connsiteX215" fmla="*/ 3214878 w 3988595"/>
                <a:gd name="connsiteY215" fmla="*/ 962215 h 1630261"/>
                <a:gd name="connsiteX216" fmla="*/ 3278220 w 3988595"/>
                <a:gd name="connsiteY216" fmla="*/ 981265 h 1630261"/>
                <a:gd name="connsiteX217" fmla="*/ 3278220 w 3988595"/>
                <a:gd name="connsiteY217" fmla="*/ 985551 h 1630261"/>
                <a:gd name="connsiteX218" fmla="*/ 3214688 w 3988595"/>
                <a:gd name="connsiteY218" fmla="*/ 966311 h 1630261"/>
                <a:gd name="connsiteX219" fmla="*/ 3214022 w 3988595"/>
                <a:gd name="connsiteY219" fmla="*/ 941451 h 1630261"/>
                <a:gd name="connsiteX220" fmla="*/ 3276696 w 3988595"/>
                <a:gd name="connsiteY220" fmla="*/ 959644 h 1630261"/>
                <a:gd name="connsiteX221" fmla="*/ 3277268 w 3988595"/>
                <a:gd name="connsiteY221" fmla="*/ 964025 h 1630261"/>
                <a:gd name="connsiteX222" fmla="*/ 3214498 w 3988595"/>
                <a:gd name="connsiteY222" fmla="*/ 945737 h 1630261"/>
                <a:gd name="connsiteX223" fmla="*/ 3696463 w 3988595"/>
                <a:gd name="connsiteY223" fmla="*/ 928973 h 1630261"/>
                <a:gd name="connsiteX224" fmla="*/ 3805906 w 3988595"/>
                <a:gd name="connsiteY224" fmla="*/ 953643 h 1630261"/>
                <a:gd name="connsiteX225" fmla="*/ 3839243 w 3988595"/>
                <a:gd name="connsiteY225" fmla="*/ 986409 h 1630261"/>
                <a:gd name="connsiteX226" fmla="*/ 3726848 w 3988595"/>
                <a:gd name="connsiteY226" fmla="*/ 959929 h 1630261"/>
                <a:gd name="connsiteX227" fmla="*/ 3726752 w 3988595"/>
                <a:gd name="connsiteY227" fmla="*/ 959929 h 1630261"/>
                <a:gd name="connsiteX228" fmla="*/ 3696463 w 3988595"/>
                <a:gd name="connsiteY228" fmla="*/ 928973 h 1630261"/>
                <a:gd name="connsiteX229" fmla="*/ 3649409 w 3988595"/>
                <a:gd name="connsiteY229" fmla="*/ 885634 h 1630261"/>
                <a:gd name="connsiteX230" fmla="*/ 3754661 w 3988595"/>
                <a:gd name="connsiteY230" fmla="*/ 907827 h 1630261"/>
                <a:gd name="connsiteX231" fmla="*/ 3791808 w 3988595"/>
                <a:gd name="connsiteY231" fmla="*/ 940593 h 1630261"/>
                <a:gd name="connsiteX232" fmla="*/ 3683509 w 3988595"/>
                <a:gd name="connsiteY232" fmla="*/ 916686 h 1630261"/>
                <a:gd name="connsiteX233" fmla="*/ 3683509 w 3988595"/>
                <a:gd name="connsiteY233" fmla="*/ 916590 h 1630261"/>
                <a:gd name="connsiteX234" fmla="*/ 3649409 w 3988595"/>
                <a:gd name="connsiteY234" fmla="*/ 885634 h 1630261"/>
                <a:gd name="connsiteX235" fmla="*/ 3616072 w 3988595"/>
                <a:gd name="connsiteY235" fmla="*/ 857440 h 1630261"/>
                <a:gd name="connsiteX236" fmla="*/ 3718561 w 3988595"/>
                <a:gd name="connsiteY236" fmla="*/ 878109 h 1630261"/>
                <a:gd name="connsiteX237" fmla="*/ 3738945 w 3988595"/>
                <a:gd name="connsiteY237" fmla="*/ 894683 h 1630261"/>
                <a:gd name="connsiteX238" fmla="*/ 3634837 w 3988595"/>
                <a:gd name="connsiteY238" fmla="*/ 873156 h 1630261"/>
                <a:gd name="connsiteX239" fmla="*/ 3634837 w 3988595"/>
                <a:gd name="connsiteY239" fmla="*/ 873061 h 1630261"/>
                <a:gd name="connsiteX240" fmla="*/ 3616072 w 3988595"/>
                <a:gd name="connsiteY240" fmla="*/ 857440 h 1630261"/>
                <a:gd name="connsiteX241" fmla="*/ 1854614 w 3988595"/>
                <a:gd name="connsiteY241" fmla="*/ 598074 h 1630261"/>
                <a:gd name="connsiteX242" fmla="*/ 1929766 w 3988595"/>
                <a:gd name="connsiteY242" fmla="*/ 627316 h 1630261"/>
                <a:gd name="connsiteX243" fmla="*/ 1793368 w 3988595"/>
                <a:gd name="connsiteY243" fmla="*/ 642366 h 1630261"/>
                <a:gd name="connsiteX244" fmla="*/ 1793273 w 3988595"/>
                <a:gd name="connsiteY244" fmla="*/ 642366 h 1630261"/>
                <a:gd name="connsiteX245" fmla="*/ 1734408 w 3988595"/>
                <a:gd name="connsiteY245" fmla="*/ 610457 h 1630261"/>
                <a:gd name="connsiteX246" fmla="*/ 1854614 w 3988595"/>
                <a:gd name="connsiteY246" fmla="*/ 598074 h 1630261"/>
                <a:gd name="connsiteX247" fmla="*/ 1526953 w 3988595"/>
                <a:gd name="connsiteY247" fmla="*/ 594360 h 1630261"/>
                <a:gd name="connsiteX248" fmla="*/ 1703928 w 3988595"/>
                <a:gd name="connsiteY248" fmla="*/ 610076 h 1630261"/>
                <a:gd name="connsiteX249" fmla="*/ 1758506 w 3988595"/>
                <a:gd name="connsiteY249" fmla="*/ 642175 h 1630261"/>
                <a:gd name="connsiteX250" fmla="*/ 1555052 w 3988595"/>
                <a:gd name="connsiteY250" fmla="*/ 624554 h 1630261"/>
                <a:gd name="connsiteX251" fmla="*/ 1919288 w 3988595"/>
                <a:gd name="connsiteY251" fmla="*/ 555974 h 1630261"/>
                <a:gd name="connsiteX252" fmla="*/ 2001013 w 3988595"/>
                <a:gd name="connsiteY252" fmla="*/ 578262 h 1630261"/>
                <a:gd name="connsiteX253" fmla="*/ 2001013 w 3988595"/>
                <a:gd name="connsiteY253" fmla="*/ 578548 h 1630261"/>
                <a:gd name="connsiteX254" fmla="*/ 1948816 w 3988595"/>
                <a:gd name="connsiteY254" fmla="*/ 621315 h 1630261"/>
                <a:gd name="connsiteX255" fmla="*/ 1871663 w 3988595"/>
                <a:gd name="connsiteY255" fmla="*/ 593026 h 1630261"/>
                <a:gd name="connsiteX256" fmla="*/ 1919098 w 3988595"/>
                <a:gd name="connsiteY256" fmla="*/ 556545 h 1630261"/>
                <a:gd name="connsiteX257" fmla="*/ 1283590 w 3988595"/>
                <a:gd name="connsiteY257" fmla="*/ 545687 h 1630261"/>
                <a:gd name="connsiteX258" fmla="*/ 1487711 w 3988595"/>
                <a:gd name="connsiteY258" fmla="*/ 588359 h 1630261"/>
                <a:gd name="connsiteX259" fmla="*/ 1509809 w 3988595"/>
                <a:gd name="connsiteY259" fmla="*/ 617696 h 1630261"/>
                <a:gd name="connsiteX260" fmla="*/ 1273589 w 3988595"/>
                <a:gd name="connsiteY260" fmla="*/ 568547 h 1630261"/>
                <a:gd name="connsiteX261" fmla="*/ 1894904 w 3988595"/>
                <a:gd name="connsiteY261" fmla="*/ 493776 h 1630261"/>
                <a:gd name="connsiteX262" fmla="*/ 1970437 w 3988595"/>
                <a:gd name="connsiteY262" fmla="*/ 506634 h 1630261"/>
                <a:gd name="connsiteX263" fmla="*/ 2002632 w 3988595"/>
                <a:gd name="connsiteY263" fmla="*/ 567499 h 1630261"/>
                <a:gd name="connsiteX264" fmla="*/ 1921098 w 3988595"/>
                <a:gd name="connsiteY264" fmla="*/ 546735 h 1630261"/>
                <a:gd name="connsiteX265" fmla="*/ 1921193 w 3988595"/>
                <a:gd name="connsiteY265" fmla="*/ 546735 h 1630261"/>
                <a:gd name="connsiteX266" fmla="*/ 1894904 w 3988595"/>
                <a:gd name="connsiteY266" fmla="*/ 493776 h 1630261"/>
                <a:gd name="connsiteX267" fmla="*/ 1049179 w 3988595"/>
                <a:gd name="connsiteY267" fmla="*/ 472916 h 1630261"/>
                <a:gd name="connsiteX268" fmla="*/ 1241966 w 3988595"/>
                <a:gd name="connsiteY268" fmla="*/ 534733 h 1630261"/>
                <a:gd name="connsiteX269" fmla="*/ 1226249 w 3988595"/>
                <a:gd name="connsiteY269" fmla="*/ 556069 h 1630261"/>
                <a:gd name="connsiteX270" fmla="*/ 1225583 w 3988595"/>
                <a:gd name="connsiteY270" fmla="*/ 555879 h 1630261"/>
                <a:gd name="connsiteX271" fmla="*/ 1002793 w 3988595"/>
                <a:gd name="connsiteY271" fmla="*/ 484251 h 1630261"/>
                <a:gd name="connsiteX272" fmla="*/ 344614 w 3988595"/>
                <a:gd name="connsiteY272" fmla="*/ 425863 h 1630261"/>
                <a:gd name="connsiteX273" fmla="*/ 355758 w 3988595"/>
                <a:gd name="connsiteY273" fmla="*/ 431959 h 1630261"/>
                <a:gd name="connsiteX274" fmla="*/ 296703 w 3988595"/>
                <a:gd name="connsiteY274" fmla="*/ 433769 h 1630261"/>
                <a:gd name="connsiteX275" fmla="*/ 285083 w 3988595"/>
                <a:gd name="connsiteY275" fmla="*/ 427387 h 1630261"/>
                <a:gd name="connsiteX276" fmla="*/ 1792796 w 3988595"/>
                <a:gd name="connsiteY276" fmla="*/ 421386 h 1630261"/>
                <a:gd name="connsiteX277" fmla="*/ 1852613 w 3988595"/>
                <a:gd name="connsiteY277" fmla="*/ 424243 h 1630261"/>
                <a:gd name="connsiteX278" fmla="*/ 1956436 w 3988595"/>
                <a:gd name="connsiteY278" fmla="*/ 493395 h 1630261"/>
                <a:gd name="connsiteX279" fmla="*/ 1882903 w 3988595"/>
                <a:gd name="connsiteY279" fmla="*/ 482155 h 1630261"/>
                <a:gd name="connsiteX280" fmla="*/ 1792796 w 3988595"/>
                <a:gd name="connsiteY280" fmla="*/ 421386 h 1630261"/>
                <a:gd name="connsiteX281" fmla="*/ 227266 w 3988595"/>
                <a:gd name="connsiteY281" fmla="*/ 393859 h 1630261"/>
                <a:gd name="connsiteX282" fmla="*/ 289655 w 3988595"/>
                <a:gd name="connsiteY282" fmla="*/ 394240 h 1630261"/>
                <a:gd name="connsiteX283" fmla="*/ 300132 w 3988595"/>
                <a:gd name="connsiteY283" fmla="*/ 400526 h 1630261"/>
                <a:gd name="connsiteX284" fmla="*/ 238315 w 3988595"/>
                <a:gd name="connsiteY284" fmla="*/ 400526 h 1630261"/>
                <a:gd name="connsiteX285" fmla="*/ 227266 w 3988595"/>
                <a:gd name="connsiteY285" fmla="*/ 393859 h 1630261"/>
                <a:gd name="connsiteX286" fmla="*/ 794767 w 3988595"/>
                <a:gd name="connsiteY286" fmla="*/ 388239 h 1630261"/>
                <a:gd name="connsiteX287" fmla="*/ 868109 w 3988595"/>
                <a:gd name="connsiteY287" fmla="*/ 389858 h 1630261"/>
                <a:gd name="connsiteX288" fmla="*/ 1014318 w 3988595"/>
                <a:gd name="connsiteY288" fmla="*/ 459390 h 1630261"/>
                <a:gd name="connsiteX289" fmla="*/ 962502 w 3988595"/>
                <a:gd name="connsiteY289" fmla="*/ 468630 h 1630261"/>
                <a:gd name="connsiteX290" fmla="*/ 962502 w 3988595"/>
                <a:gd name="connsiteY290" fmla="*/ 468534 h 1630261"/>
                <a:gd name="connsiteX291" fmla="*/ 794767 w 3988595"/>
                <a:gd name="connsiteY291" fmla="*/ 388239 h 1630261"/>
                <a:gd name="connsiteX292" fmla="*/ 166497 w 3988595"/>
                <a:gd name="connsiteY292" fmla="*/ 354616 h 1630261"/>
                <a:gd name="connsiteX293" fmla="*/ 231553 w 3988595"/>
                <a:gd name="connsiteY293" fmla="*/ 357093 h 1630261"/>
                <a:gd name="connsiteX294" fmla="*/ 249936 w 3988595"/>
                <a:gd name="connsiteY294" fmla="*/ 369380 h 1630261"/>
                <a:gd name="connsiteX295" fmla="*/ 185738 w 3988595"/>
                <a:gd name="connsiteY295" fmla="*/ 367570 h 1630261"/>
                <a:gd name="connsiteX296" fmla="*/ 166497 w 3988595"/>
                <a:gd name="connsiteY296" fmla="*/ 354616 h 1630261"/>
                <a:gd name="connsiteX297" fmla="*/ 1669257 w 3988595"/>
                <a:gd name="connsiteY297" fmla="*/ 342233 h 1630261"/>
                <a:gd name="connsiteX298" fmla="*/ 1825943 w 3988595"/>
                <a:gd name="connsiteY298" fmla="*/ 410241 h 1630261"/>
                <a:gd name="connsiteX299" fmla="*/ 1769460 w 3988595"/>
                <a:gd name="connsiteY299" fmla="*/ 409098 h 1630261"/>
                <a:gd name="connsiteX300" fmla="*/ 1631728 w 3988595"/>
                <a:gd name="connsiteY300" fmla="*/ 348996 h 1630261"/>
                <a:gd name="connsiteX301" fmla="*/ 122968 w 3988595"/>
                <a:gd name="connsiteY301" fmla="*/ 322612 h 1630261"/>
                <a:gd name="connsiteX302" fmla="*/ 189833 w 3988595"/>
                <a:gd name="connsiteY302" fmla="*/ 326898 h 1630261"/>
                <a:gd name="connsiteX303" fmla="*/ 197644 w 3988595"/>
                <a:gd name="connsiteY303" fmla="*/ 332804 h 1630261"/>
                <a:gd name="connsiteX304" fmla="*/ 131159 w 3988595"/>
                <a:gd name="connsiteY304" fmla="*/ 328898 h 1630261"/>
                <a:gd name="connsiteX305" fmla="*/ 131159 w 3988595"/>
                <a:gd name="connsiteY305" fmla="*/ 328994 h 1630261"/>
                <a:gd name="connsiteX306" fmla="*/ 122968 w 3988595"/>
                <a:gd name="connsiteY306" fmla="*/ 322612 h 1630261"/>
                <a:gd name="connsiteX307" fmla="*/ 684182 w 3988595"/>
                <a:gd name="connsiteY307" fmla="*/ 298799 h 1630261"/>
                <a:gd name="connsiteX308" fmla="*/ 769907 w 3988595"/>
                <a:gd name="connsiteY308" fmla="*/ 311943 h 1630261"/>
                <a:gd name="connsiteX309" fmla="*/ 845535 w 3988595"/>
                <a:gd name="connsiteY309" fmla="*/ 376142 h 1630261"/>
                <a:gd name="connsiteX310" fmla="*/ 769049 w 3988595"/>
                <a:gd name="connsiteY310" fmla="*/ 372427 h 1630261"/>
                <a:gd name="connsiteX311" fmla="*/ 684182 w 3988595"/>
                <a:gd name="connsiteY311" fmla="*/ 298799 h 1630261"/>
                <a:gd name="connsiteX312" fmla="*/ 79438 w 3988595"/>
                <a:gd name="connsiteY312" fmla="*/ 285655 h 1630261"/>
                <a:gd name="connsiteX313" fmla="*/ 147828 w 3988595"/>
                <a:gd name="connsiteY313" fmla="*/ 291846 h 1630261"/>
                <a:gd name="connsiteX314" fmla="*/ 160782 w 3988595"/>
                <a:gd name="connsiteY314" fmla="*/ 303372 h 1630261"/>
                <a:gd name="connsiteX315" fmla="*/ 92869 w 3988595"/>
                <a:gd name="connsiteY315" fmla="*/ 297847 h 1630261"/>
                <a:gd name="connsiteX316" fmla="*/ 79438 w 3988595"/>
                <a:gd name="connsiteY316" fmla="*/ 285655 h 1630261"/>
                <a:gd name="connsiteX317" fmla="*/ 1445419 w 3988595"/>
                <a:gd name="connsiteY317" fmla="*/ 270414 h 1630261"/>
                <a:gd name="connsiteX318" fmla="*/ 1447039 w 3988595"/>
                <a:gd name="connsiteY318" fmla="*/ 270891 h 1630261"/>
                <a:gd name="connsiteX319" fmla="*/ 1634015 w 3988595"/>
                <a:gd name="connsiteY319" fmla="*/ 329374 h 1630261"/>
                <a:gd name="connsiteX320" fmla="*/ 1600677 w 3988595"/>
                <a:gd name="connsiteY320" fmla="*/ 337661 h 1630261"/>
                <a:gd name="connsiteX321" fmla="*/ 1600677 w 3988595"/>
                <a:gd name="connsiteY321" fmla="*/ 337566 h 1630261"/>
                <a:gd name="connsiteX322" fmla="*/ 1435418 w 3988595"/>
                <a:gd name="connsiteY322" fmla="*/ 285845 h 1630261"/>
                <a:gd name="connsiteX323" fmla="*/ 50483 w 3988595"/>
                <a:gd name="connsiteY323" fmla="*/ 256127 h 1630261"/>
                <a:gd name="connsiteX324" fmla="*/ 119729 w 3988595"/>
                <a:gd name="connsiteY324" fmla="*/ 263843 h 1630261"/>
                <a:gd name="connsiteX325" fmla="*/ 124873 w 3988595"/>
                <a:gd name="connsiteY325" fmla="*/ 269367 h 1630261"/>
                <a:gd name="connsiteX326" fmla="*/ 55721 w 3988595"/>
                <a:gd name="connsiteY326" fmla="*/ 261938 h 1630261"/>
                <a:gd name="connsiteX327" fmla="*/ 681991 w 3988595"/>
                <a:gd name="connsiteY327" fmla="*/ 230505 h 1630261"/>
                <a:gd name="connsiteX328" fmla="*/ 765430 w 3988595"/>
                <a:gd name="connsiteY328" fmla="*/ 251841 h 1630261"/>
                <a:gd name="connsiteX329" fmla="*/ 762668 w 3988595"/>
                <a:gd name="connsiteY329" fmla="*/ 300418 h 1630261"/>
                <a:gd name="connsiteX330" fmla="*/ 676371 w 3988595"/>
                <a:gd name="connsiteY330" fmla="*/ 285654 h 1630261"/>
                <a:gd name="connsiteX331" fmla="*/ 676276 w 3988595"/>
                <a:gd name="connsiteY331" fmla="*/ 285654 h 1630261"/>
                <a:gd name="connsiteX332" fmla="*/ 681991 w 3988595"/>
                <a:gd name="connsiteY332" fmla="*/ 230505 h 1630261"/>
                <a:gd name="connsiteX333" fmla="*/ 24479 w 3988595"/>
                <a:gd name="connsiteY333" fmla="*/ 222314 h 1630261"/>
                <a:gd name="connsiteX334" fmla="*/ 94297 w 3988595"/>
                <a:gd name="connsiteY334" fmla="*/ 231743 h 1630261"/>
                <a:gd name="connsiteX335" fmla="*/ 101822 w 3988595"/>
                <a:gd name="connsiteY335" fmla="*/ 242221 h 1630261"/>
                <a:gd name="connsiteX336" fmla="*/ 32099 w 3988595"/>
                <a:gd name="connsiteY336" fmla="*/ 233363 h 1630261"/>
                <a:gd name="connsiteX337" fmla="*/ 24479 w 3988595"/>
                <a:gd name="connsiteY337" fmla="*/ 222314 h 1630261"/>
                <a:gd name="connsiteX338" fmla="*/ 1207485 w 3988595"/>
                <a:gd name="connsiteY338" fmla="*/ 216598 h 1630261"/>
                <a:gd name="connsiteX339" fmla="*/ 1405891 w 3988595"/>
                <a:gd name="connsiteY339" fmla="*/ 259937 h 1630261"/>
                <a:gd name="connsiteX340" fmla="*/ 1398937 w 3988595"/>
                <a:gd name="connsiteY340" fmla="*/ 276129 h 1630261"/>
                <a:gd name="connsiteX341" fmla="*/ 1223677 w 3988595"/>
                <a:gd name="connsiteY341" fmla="*/ 237934 h 1630261"/>
                <a:gd name="connsiteX342" fmla="*/ 10001 w 3988595"/>
                <a:gd name="connsiteY342" fmla="*/ 195644 h 1630261"/>
                <a:gd name="connsiteX343" fmla="*/ 79915 w 3988595"/>
                <a:gd name="connsiteY343" fmla="*/ 206407 h 1630261"/>
                <a:gd name="connsiteX344" fmla="*/ 82296 w 3988595"/>
                <a:gd name="connsiteY344" fmla="*/ 211360 h 1630261"/>
                <a:gd name="connsiteX345" fmla="*/ 12383 w 3988595"/>
                <a:gd name="connsiteY345" fmla="*/ 200978 h 1630261"/>
                <a:gd name="connsiteX346" fmla="*/ 12383 w 3988595"/>
                <a:gd name="connsiteY346" fmla="*/ 200883 h 1630261"/>
                <a:gd name="connsiteX347" fmla="*/ 10001 w 3988595"/>
                <a:gd name="connsiteY347" fmla="*/ 195644 h 1630261"/>
                <a:gd name="connsiteX348" fmla="*/ 777812 w 3988595"/>
                <a:gd name="connsiteY348" fmla="*/ 192024 h 1630261"/>
                <a:gd name="connsiteX349" fmla="*/ 847059 w 3988595"/>
                <a:gd name="connsiteY349" fmla="*/ 217360 h 1630261"/>
                <a:gd name="connsiteX350" fmla="*/ 773717 w 3988595"/>
                <a:gd name="connsiteY350" fmla="*/ 244030 h 1630261"/>
                <a:gd name="connsiteX351" fmla="*/ 691706 w 3988595"/>
                <a:gd name="connsiteY351" fmla="*/ 221932 h 1630261"/>
                <a:gd name="connsiteX352" fmla="*/ 691992 w 3988595"/>
                <a:gd name="connsiteY352" fmla="*/ 221742 h 1630261"/>
                <a:gd name="connsiteX353" fmla="*/ 777812 w 3988595"/>
                <a:gd name="connsiteY353" fmla="*/ 192024 h 1630261"/>
                <a:gd name="connsiteX354" fmla="*/ 983648 w 3988595"/>
                <a:gd name="connsiteY354" fmla="*/ 187737 h 1630261"/>
                <a:gd name="connsiteX355" fmla="*/ 1168433 w 3988595"/>
                <a:gd name="connsiteY355" fmla="*/ 209835 h 1630261"/>
                <a:gd name="connsiteX356" fmla="*/ 1189197 w 3988595"/>
                <a:gd name="connsiteY356" fmla="*/ 232029 h 1630261"/>
                <a:gd name="connsiteX357" fmla="*/ 1026510 w 3988595"/>
                <a:gd name="connsiteY357" fmla="*/ 212883 h 1630261"/>
                <a:gd name="connsiteX358" fmla="*/ 949643 w 3988595"/>
                <a:gd name="connsiteY358" fmla="*/ 185737 h 1630261"/>
                <a:gd name="connsiteX359" fmla="*/ 996697 w 3988595"/>
                <a:gd name="connsiteY359" fmla="*/ 211169 h 1630261"/>
                <a:gd name="connsiteX360" fmla="*/ 868014 w 3988595"/>
                <a:gd name="connsiteY360" fmla="*/ 214312 h 1630261"/>
                <a:gd name="connsiteX361" fmla="*/ 802101 w 3988595"/>
                <a:gd name="connsiteY361" fmla="*/ 188690 h 1630261"/>
                <a:gd name="connsiteX362" fmla="*/ 949643 w 3988595"/>
                <a:gd name="connsiteY362" fmla="*/ 185737 h 1630261"/>
                <a:gd name="connsiteX363" fmla="*/ 1048 w 3988595"/>
                <a:gd name="connsiteY363" fmla="*/ 165735 h 1630261"/>
                <a:gd name="connsiteX364" fmla="*/ 70485 w 3988595"/>
                <a:gd name="connsiteY364" fmla="*/ 177832 h 1630261"/>
                <a:gd name="connsiteX365" fmla="*/ 72676 w 3988595"/>
                <a:gd name="connsiteY365" fmla="*/ 187071 h 1630261"/>
                <a:gd name="connsiteX366" fmla="*/ 3048 w 3988595"/>
                <a:gd name="connsiteY366" fmla="*/ 175451 h 1630261"/>
                <a:gd name="connsiteX367" fmla="*/ 1048 w 3988595"/>
                <a:gd name="connsiteY367" fmla="*/ 165735 h 1630261"/>
                <a:gd name="connsiteX368" fmla="*/ 381 w 3988595"/>
                <a:gd name="connsiteY368" fmla="*/ 142589 h 1630261"/>
                <a:gd name="connsiteX369" fmla="*/ 69056 w 3988595"/>
                <a:gd name="connsiteY369" fmla="*/ 155734 h 1630261"/>
                <a:gd name="connsiteX370" fmla="*/ 68866 w 3988595"/>
                <a:gd name="connsiteY370" fmla="*/ 160020 h 1630261"/>
                <a:gd name="connsiteX371" fmla="*/ 0 w 3988595"/>
                <a:gd name="connsiteY371" fmla="*/ 147066 h 1630261"/>
                <a:gd name="connsiteX372" fmla="*/ 381 w 3988595"/>
                <a:gd name="connsiteY372" fmla="*/ 142589 h 1630261"/>
                <a:gd name="connsiteX373" fmla="*/ 7525 w 3988595"/>
                <a:gd name="connsiteY373" fmla="*/ 117063 h 1630261"/>
                <a:gd name="connsiteX374" fmla="*/ 74962 w 3988595"/>
                <a:gd name="connsiteY374" fmla="*/ 131350 h 1630261"/>
                <a:gd name="connsiteX375" fmla="*/ 72104 w 3988595"/>
                <a:gd name="connsiteY375" fmla="*/ 139256 h 1630261"/>
                <a:gd name="connsiteX376" fmla="*/ 4191 w 3988595"/>
                <a:gd name="connsiteY376" fmla="*/ 125349 h 1630261"/>
                <a:gd name="connsiteX377" fmla="*/ 4191 w 3988595"/>
                <a:gd name="connsiteY377" fmla="*/ 125254 h 1630261"/>
                <a:gd name="connsiteX378" fmla="*/ 7525 w 3988595"/>
                <a:gd name="connsiteY378" fmla="*/ 117063 h 1630261"/>
                <a:gd name="connsiteX379" fmla="*/ 19717 w 3988595"/>
                <a:gd name="connsiteY379" fmla="*/ 97631 h 1630261"/>
                <a:gd name="connsiteX380" fmla="*/ 85725 w 3988595"/>
                <a:gd name="connsiteY380" fmla="*/ 112681 h 1630261"/>
                <a:gd name="connsiteX381" fmla="*/ 83153 w 3988595"/>
                <a:gd name="connsiteY381" fmla="*/ 116301 h 1630261"/>
                <a:gd name="connsiteX382" fmla="*/ 16764 w 3988595"/>
                <a:gd name="connsiteY382" fmla="*/ 101346 h 1630261"/>
                <a:gd name="connsiteX383" fmla="*/ 16859 w 3988595"/>
                <a:gd name="connsiteY383" fmla="*/ 101346 h 1630261"/>
                <a:gd name="connsiteX384" fmla="*/ 19717 w 3988595"/>
                <a:gd name="connsiteY384" fmla="*/ 97631 h 1630261"/>
                <a:gd name="connsiteX385" fmla="*/ 41529 w 3988595"/>
                <a:gd name="connsiteY385" fmla="*/ 76676 h 1630261"/>
                <a:gd name="connsiteX386" fmla="*/ 105632 w 3988595"/>
                <a:gd name="connsiteY386" fmla="*/ 92583 h 1630261"/>
                <a:gd name="connsiteX387" fmla="*/ 98203 w 3988595"/>
                <a:gd name="connsiteY387" fmla="*/ 99060 h 1630261"/>
                <a:gd name="connsiteX388" fmla="*/ 33433 w 3988595"/>
                <a:gd name="connsiteY388" fmla="*/ 83439 h 1630261"/>
                <a:gd name="connsiteX389" fmla="*/ 33433 w 3988595"/>
                <a:gd name="connsiteY389" fmla="*/ 83344 h 1630261"/>
                <a:gd name="connsiteX390" fmla="*/ 41529 w 3988595"/>
                <a:gd name="connsiteY390" fmla="*/ 76676 h 1630261"/>
                <a:gd name="connsiteX391" fmla="*/ 148341 w 3988595"/>
                <a:gd name="connsiteY391" fmla="*/ 66850 h 1630261"/>
                <a:gd name="connsiteX392" fmla="*/ 148400 w 3988595"/>
                <a:gd name="connsiteY392" fmla="*/ 66866 h 1630261"/>
                <a:gd name="connsiteX393" fmla="*/ 148304 w 3988595"/>
                <a:gd name="connsiteY393" fmla="*/ 66866 h 1630261"/>
                <a:gd name="connsiteX394" fmla="*/ 65342 w 3988595"/>
                <a:gd name="connsiteY394" fmla="*/ 61151 h 1630261"/>
                <a:gd name="connsiteX395" fmla="*/ 127635 w 3988595"/>
                <a:gd name="connsiteY395" fmla="*/ 77629 h 1630261"/>
                <a:gd name="connsiteX396" fmla="*/ 122872 w 3988595"/>
                <a:gd name="connsiteY396" fmla="*/ 80487 h 1630261"/>
                <a:gd name="connsiteX397" fmla="*/ 60293 w 3988595"/>
                <a:gd name="connsiteY397" fmla="*/ 64104 h 1630261"/>
                <a:gd name="connsiteX398" fmla="*/ 60198 w 3988595"/>
                <a:gd name="connsiteY398" fmla="*/ 64104 h 1630261"/>
                <a:gd name="connsiteX399" fmla="*/ 100013 w 3988595"/>
                <a:gd name="connsiteY399" fmla="*/ 44863 h 1630261"/>
                <a:gd name="connsiteX400" fmla="*/ 159829 w 3988595"/>
                <a:gd name="connsiteY400" fmla="*/ 61913 h 1630261"/>
                <a:gd name="connsiteX401" fmla="*/ 148341 w 3988595"/>
                <a:gd name="connsiteY401" fmla="*/ 66850 h 1630261"/>
                <a:gd name="connsiteX402" fmla="*/ 87725 w 3988595"/>
                <a:gd name="connsiteY402" fmla="*/ 50006 h 1630261"/>
                <a:gd name="connsiteX403" fmla="*/ 100013 w 3988595"/>
                <a:gd name="connsiteY403" fmla="*/ 44863 h 1630261"/>
                <a:gd name="connsiteX404" fmla="*/ 134017 w 3988595"/>
                <a:gd name="connsiteY404" fmla="*/ 33147 h 1630261"/>
                <a:gd name="connsiteX405" fmla="*/ 191548 w 3988595"/>
                <a:gd name="connsiteY405" fmla="*/ 50578 h 1630261"/>
                <a:gd name="connsiteX406" fmla="*/ 184880 w 3988595"/>
                <a:gd name="connsiteY406" fmla="*/ 52673 h 1630261"/>
                <a:gd name="connsiteX407" fmla="*/ 126873 w 3988595"/>
                <a:gd name="connsiteY407" fmla="*/ 35338 h 1630261"/>
                <a:gd name="connsiteX408" fmla="*/ 134017 w 3988595"/>
                <a:gd name="connsiteY408" fmla="*/ 33147 h 1630261"/>
                <a:gd name="connsiteX409" fmla="*/ 180118 w 3988595"/>
                <a:gd name="connsiteY409" fmla="*/ 21431 h 1630261"/>
                <a:gd name="connsiteX410" fmla="*/ 234791 w 3988595"/>
                <a:gd name="connsiteY410" fmla="*/ 39148 h 1630261"/>
                <a:gd name="connsiteX411" fmla="*/ 219742 w 3988595"/>
                <a:gd name="connsiteY411" fmla="*/ 42672 h 1630261"/>
                <a:gd name="connsiteX412" fmla="*/ 164116 w 3988595"/>
                <a:gd name="connsiteY412" fmla="*/ 25051 h 1630261"/>
                <a:gd name="connsiteX413" fmla="*/ 180118 w 3988595"/>
                <a:gd name="connsiteY413" fmla="*/ 21431 h 1630261"/>
                <a:gd name="connsiteX414" fmla="*/ 365746 w 3988595"/>
                <a:gd name="connsiteY414" fmla="*/ 21235 h 1630261"/>
                <a:gd name="connsiteX415" fmla="*/ 365760 w 3988595"/>
                <a:gd name="connsiteY415" fmla="*/ 21241 h 1630261"/>
                <a:gd name="connsiteX416" fmla="*/ 365665 w 3988595"/>
                <a:gd name="connsiteY416" fmla="*/ 21241 h 1630261"/>
                <a:gd name="connsiteX417" fmla="*/ 222885 w 3988595"/>
                <a:gd name="connsiteY417" fmla="*/ 13621 h 1630261"/>
                <a:gd name="connsiteX418" fmla="*/ 274987 w 3988595"/>
                <a:gd name="connsiteY418" fmla="*/ 31528 h 1630261"/>
                <a:gd name="connsiteX419" fmla="*/ 266700 w 3988595"/>
                <a:gd name="connsiteY419" fmla="*/ 32957 h 1630261"/>
                <a:gd name="connsiteX420" fmla="*/ 214027 w 3988595"/>
                <a:gd name="connsiteY420" fmla="*/ 15050 h 1630261"/>
                <a:gd name="connsiteX421" fmla="*/ 222885 w 3988595"/>
                <a:gd name="connsiteY421" fmla="*/ 13621 h 1630261"/>
                <a:gd name="connsiteX422" fmla="*/ 278987 w 3988595"/>
                <a:gd name="connsiteY422" fmla="*/ 6572 h 1630261"/>
                <a:gd name="connsiteX423" fmla="*/ 327851 w 3988595"/>
                <a:gd name="connsiteY423" fmla="*/ 24575 h 1630261"/>
                <a:gd name="connsiteX424" fmla="*/ 309753 w 3988595"/>
                <a:gd name="connsiteY424" fmla="*/ 26670 h 1630261"/>
                <a:gd name="connsiteX425" fmla="*/ 259747 w 3988595"/>
                <a:gd name="connsiteY425" fmla="*/ 8668 h 1630261"/>
                <a:gd name="connsiteX426" fmla="*/ 278987 w 3988595"/>
                <a:gd name="connsiteY426" fmla="*/ 6572 h 1630261"/>
                <a:gd name="connsiteX427" fmla="*/ 329375 w 3988595"/>
                <a:gd name="connsiteY427" fmla="*/ 2572 h 1630261"/>
                <a:gd name="connsiteX428" fmla="*/ 375476 w 3988595"/>
                <a:gd name="connsiteY428" fmla="*/ 20574 h 1630261"/>
                <a:gd name="connsiteX429" fmla="*/ 365746 w 3988595"/>
                <a:gd name="connsiteY429" fmla="*/ 21235 h 1630261"/>
                <a:gd name="connsiteX430" fmla="*/ 319088 w 3988595"/>
                <a:gd name="connsiteY430" fmla="*/ 3239 h 1630261"/>
                <a:gd name="connsiteX431" fmla="*/ 329375 w 3988595"/>
                <a:gd name="connsiteY431" fmla="*/ 2572 h 1630261"/>
                <a:gd name="connsiteX432" fmla="*/ 382715 w 3988595"/>
                <a:gd name="connsiteY432" fmla="*/ 0 h 1630261"/>
                <a:gd name="connsiteX433" fmla="*/ 425958 w 3988595"/>
                <a:gd name="connsiteY433" fmla="*/ 18002 h 1630261"/>
                <a:gd name="connsiteX434" fmla="*/ 416147 w 3988595"/>
                <a:gd name="connsiteY434" fmla="*/ 18383 h 1630261"/>
                <a:gd name="connsiteX435" fmla="*/ 372332 w 3988595"/>
                <a:gd name="connsiteY435" fmla="*/ 381 h 1630261"/>
                <a:gd name="connsiteX436" fmla="*/ 382715 w 3988595"/>
                <a:gd name="connsiteY436" fmla="*/ 0 h 1630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</a:cxnLst>
              <a:rect l="l" t="t" r="r" b="b"/>
              <a:pathLst>
                <a:path w="3988594" h="1630261">
                  <a:moveTo>
                    <a:pt x="3361738" y="1609524"/>
                  </a:moveTo>
                  <a:lnTo>
                    <a:pt x="3361755" y="1609534"/>
                  </a:lnTo>
                  <a:lnTo>
                    <a:pt x="3361659" y="1609534"/>
                  </a:lnTo>
                  <a:close/>
                  <a:moveTo>
                    <a:pt x="2824449" y="1548669"/>
                  </a:moveTo>
                  <a:cubicBezTo>
                    <a:pt x="2861025" y="1549146"/>
                    <a:pt x="2897030" y="1549241"/>
                    <a:pt x="2931605" y="1548860"/>
                  </a:cubicBezTo>
                  <a:lnTo>
                    <a:pt x="3042857" y="1629441"/>
                  </a:lnTo>
                  <a:cubicBezTo>
                    <a:pt x="3006282" y="1630108"/>
                    <a:pt x="2968086" y="1630394"/>
                    <a:pt x="2929415" y="1630203"/>
                  </a:cubicBezTo>
                  <a:close/>
                  <a:moveTo>
                    <a:pt x="3071718" y="1545050"/>
                  </a:moveTo>
                  <a:lnTo>
                    <a:pt x="3190686" y="1623917"/>
                  </a:lnTo>
                  <a:cubicBezTo>
                    <a:pt x="3157253" y="1625822"/>
                    <a:pt x="3122105" y="1627346"/>
                    <a:pt x="3086387" y="1628394"/>
                  </a:cubicBezTo>
                  <a:lnTo>
                    <a:pt x="2972753" y="1548288"/>
                  </a:lnTo>
                  <a:cubicBezTo>
                    <a:pt x="3006662" y="1547622"/>
                    <a:pt x="3040000" y="1546479"/>
                    <a:pt x="3071718" y="1545050"/>
                  </a:cubicBezTo>
                  <a:close/>
                  <a:moveTo>
                    <a:pt x="2665001" y="1544002"/>
                  </a:moveTo>
                  <a:cubicBezTo>
                    <a:pt x="2704053" y="1545717"/>
                    <a:pt x="2742724" y="1547050"/>
                    <a:pt x="2779968" y="1547907"/>
                  </a:cubicBezTo>
                  <a:lnTo>
                    <a:pt x="2882266" y="1629727"/>
                  </a:lnTo>
                  <a:cubicBezTo>
                    <a:pt x="2842642" y="1629156"/>
                    <a:pt x="2801494" y="1628013"/>
                    <a:pt x="2760060" y="1626489"/>
                  </a:cubicBezTo>
                  <a:close/>
                  <a:moveTo>
                    <a:pt x="3200115" y="1536572"/>
                  </a:moveTo>
                  <a:lnTo>
                    <a:pt x="3325655" y="1613439"/>
                  </a:lnTo>
                  <a:cubicBezTo>
                    <a:pt x="3294984" y="1616487"/>
                    <a:pt x="3263075" y="1619250"/>
                    <a:pt x="3230595" y="1621440"/>
                  </a:cubicBezTo>
                  <a:lnTo>
                    <a:pt x="3109628" y="1543050"/>
                  </a:lnTo>
                  <a:cubicBezTo>
                    <a:pt x="3140489" y="1541240"/>
                    <a:pt x="3170969" y="1539049"/>
                    <a:pt x="3200115" y="1536572"/>
                  </a:cubicBezTo>
                  <a:close/>
                  <a:moveTo>
                    <a:pt x="2494789" y="1534096"/>
                  </a:moveTo>
                  <a:cubicBezTo>
                    <a:pt x="2536223" y="1537049"/>
                    <a:pt x="2577466" y="1539621"/>
                    <a:pt x="2617376" y="1541716"/>
                  </a:cubicBezTo>
                  <a:lnTo>
                    <a:pt x="2709482" y="1624393"/>
                  </a:lnTo>
                  <a:cubicBezTo>
                    <a:pt x="2666906" y="1622393"/>
                    <a:pt x="2622996" y="1620012"/>
                    <a:pt x="2578800" y="1617059"/>
                  </a:cubicBezTo>
                  <a:lnTo>
                    <a:pt x="2578895" y="1617059"/>
                  </a:lnTo>
                  <a:close/>
                  <a:moveTo>
                    <a:pt x="2378488" y="1524762"/>
                  </a:moveTo>
                  <a:cubicBezTo>
                    <a:pt x="2400395" y="1526667"/>
                    <a:pt x="2422113" y="1528572"/>
                    <a:pt x="2443639" y="1530287"/>
                  </a:cubicBezTo>
                  <a:lnTo>
                    <a:pt x="2524220" y="1613345"/>
                  </a:lnTo>
                  <a:cubicBezTo>
                    <a:pt x="2501265" y="1611630"/>
                    <a:pt x="2478024" y="1609820"/>
                    <a:pt x="2454688" y="1607820"/>
                  </a:cubicBezTo>
                  <a:lnTo>
                    <a:pt x="2454688" y="1607725"/>
                  </a:lnTo>
                  <a:close/>
                  <a:moveTo>
                    <a:pt x="3316511" y="1523714"/>
                  </a:moveTo>
                  <a:lnTo>
                    <a:pt x="3447289" y="1598295"/>
                  </a:lnTo>
                  <a:lnTo>
                    <a:pt x="3361738" y="1609524"/>
                  </a:lnTo>
                  <a:lnTo>
                    <a:pt x="3234596" y="1533334"/>
                  </a:lnTo>
                  <a:cubicBezTo>
                    <a:pt x="3262694" y="1530477"/>
                    <a:pt x="3290222" y="1527238"/>
                    <a:pt x="3316511" y="1523714"/>
                  </a:cubicBezTo>
                  <a:close/>
                  <a:moveTo>
                    <a:pt x="3420905" y="1506855"/>
                  </a:moveTo>
                  <a:lnTo>
                    <a:pt x="3555874" y="1578864"/>
                  </a:lnTo>
                  <a:cubicBezTo>
                    <a:pt x="3531585" y="1584007"/>
                    <a:pt x="3505963" y="1588770"/>
                    <a:pt x="3479674" y="1593151"/>
                  </a:cubicBezTo>
                  <a:lnTo>
                    <a:pt x="3347562" y="1519332"/>
                  </a:lnTo>
                  <a:cubicBezTo>
                    <a:pt x="3372803" y="1515522"/>
                    <a:pt x="3397473" y="1511331"/>
                    <a:pt x="3420905" y="1506855"/>
                  </a:cubicBezTo>
                  <a:close/>
                  <a:moveTo>
                    <a:pt x="3513297" y="1486281"/>
                  </a:moveTo>
                  <a:lnTo>
                    <a:pt x="3651410" y="1555527"/>
                  </a:lnTo>
                  <a:cubicBezTo>
                    <a:pt x="3630265" y="1561528"/>
                    <a:pt x="3607690" y="1567243"/>
                    <a:pt x="3584544" y="1572577"/>
                  </a:cubicBezTo>
                  <a:lnTo>
                    <a:pt x="3448527" y="1501330"/>
                  </a:lnTo>
                  <a:cubicBezTo>
                    <a:pt x="3470911" y="1496663"/>
                    <a:pt x="3492723" y="1491519"/>
                    <a:pt x="3513297" y="1486281"/>
                  </a:cubicBezTo>
                  <a:close/>
                  <a:moveTo>
                    <a:pt x="3593784" y="1462373"/>
                  </a:moveTo>
                  <a:lnTo>
                    <a:pt x="3734087" y="1528667"/>
                  </a:lnTo>
                  <a:cubicBezTo>
                    <a:pt x="3715990" y="1535430"/>
                    <a:pt x="3696653" y="1542002"/>
                    <a:pt x="3676365" y="1548193"/>
                  </a:cubicBezTo>
                  <a:lnTo>
                    <a:pt x="3537491" y="1479804"/>
                  </a:lnTo>
                  <a:cubicBezTo>
                    <a:pt x="3557207" y="1474279"/>
                    <a:pt x="3576162" y="1468374"/>
                    <a:pt x="3593784" y="1462373"/>
                  </a:cubicBezTo>
                  <a:close/>
                  <a:moveTo>
                    <a:pt x="3662745" y="1435322"/>
                  </a:moveTo>
                  <a:lnTo>
                    <a:pt x="3804286" y="1498568"/>
                  </a:lnTo>
                  <a:cubicBezTo>
                    <a:pt x="3789046" y="1506093"/>
                    <a:pt x="3772663" y="1513427"/>
                    <a:pt x="3755423" y="1520380"/>
                  </a:cubicBezTo>
                  <a:lnTo>
                    <a:pt x="3614643" y="1454943"/>
                  </a:lnTo>
                  <a:cubicBezTo>
                    <a:pt x="3631502" y="1448657"/>
                    <a:pt x="3647695" y="1442085"/>
                    <a:pt x="3662745" y="1435322"/>
                  </a:cubicBezTo>
                  <a:close/>
                  <a:moveTo>
                    <a:pt x="3720371" y="1405509"/>
                  </a:moveTo>
                  <a:lnTo>
                    <a:pt x="3862389" y="1465611"/>
                  </a:lnTo>
                  <a:cubicBezTo>
                    <a:pt x="3850006" y="1473708"/>
                    <a:pt x="3836480" y="1481709"/>
                    <a:pt x="3822098" y="1489424"/>
                  </a:cubicBezTo>
                  <a:lnTo>
                    <a:pt x="3680366" y="1427035"/>
                  </a:lnTo>
                  <a:cubicBezTo>
                    <a:pt x="3694558" y="1420082"/>
                    <a:pt x="3708084" y="1412843"/>
                    <a:pt x="3720371" y="1405509"/>
                  </a:cubicBezTo>
                  <a:close/>
                  <a:moveTo>
                    <a:pt x="3767233" y="1373314"/>
                  </a:moveTo>
                  <a:lnTo>
                    <a:pt x="3908966" y="1430274"/>
                  </a:lnTo>
                  <a:cubicBezTo>
                    <a:pt x="3899250" y="1439037"/>
                    <a:pt x="3888392" y="1447609"/>
                    <a:pt x="3876962" y="1455801"/>
                  </a:cubicBezTo>
                  <a:lnTo>
                    <a:pt x="3876866" y="1455801"/>
                  </a:lnTo>
                  <a:lnTo>
                    <a:pt x="3734944" y="1396555"/>
                  </a:lnTo>
                  <a:cubicBezTo>
                    <a:pt x="3746469" y="1389126"/>
                    <a:pt x="3757328" y="1381315"/>
                    <a:pt x="3767233" y="1373314"/>
                  </a:cubicBezTo>
                  <a:close/>
                  <a:moveTo>
                    <a:pt x="3803429" y="1338929"/>
                  </a:moveTo>
                  <a:lnTo>
                    <a:pt x="3944113" y="1392650"/>
                  </a:lnTo>
                  <a:cubicBezTo>
                    <a:pt x="3937064" y="1401794"/>
                    <a:pt x="3928873" y="1410938"/>
                    <a:pt x="3920015" y="1419701"/>
                  </a:cubicBezTo>
                  <a:lnTo>
                    <a:pt x="3778568" y="1363694"/>
                  </a:lnTo>
                  <a:cubicBezTo>
                    <a:pt x="3787617" y="1355597"/>
                    <a:pt x="3795999" y="1347311"/>
                    <a:pt x="3803429" y="1338929"/>
                  </a:cubicBezTo>
                  <a:close/>
                  <a:moveTo>
                    <a:pt x="3829623" y="1302543"/>
                  </a:moveTo>
                  <a:lnTo>
                    <a:pt x="3968783" y="1353121"/>
                  </a:lnTo>
                  <a:cubicBezTo>
                    <a:pt x="3964116" y="1362741"/>
                    <a:pt x="3958496" y="1372266"/>
                    <a:pt x="3952209" y="1381505"/>
                  </a:cubicBezTo>
                  <a:lnTo>
                    <a:pt x="3811906" y="1328642"/>
                  </a:lnTo>
                  <a:cubicBezTo>
                    <a:pt x="3818573" y="1320164"/>
                    <a:pt x="3824574" y="1311402"/>
                    <a:pt x="3829623" y="1302543"/>
                  </a:cubicBezTo>
                  <a:close/>
                  <a:moveTo>
                    <a:pt x="3846387" y="1264634"/>
                  </a:moveTo>
                  <a:lnTo>
                    <a:pt x="3983451" y="1312068"/>
                  </a:lnTo>
                  <a:cubicBezTo>
                    <a:pt x="3981165" y="1321974"/>
                    <a:pt x="3977927" y="1331880"/>
                    <a:pt x="3974021" y="1341596"/>
                  </a:cubicBezTo>
                  <a:lnTo>
                    <a:pt x="3974021" y="1341501"/>
                  </a:lnTo>
                  <a:lnTo>
                    <a:pt x="3835433" y="1291875"/>
                  </a:lnTo>
                  <a:cubicBezTo>
                    <a:pt x="3839815" y="1282922"/>
                    <a:pt x="3843529" y="1273778"/>
                    <a:pt x="3846387" y="1264634"/>
                  </a:cubicBezTo>
                  <a:close/>
                  <a:moveTo>
                    <a:pt x="3854007" y="1225296"/>
                  </a:moveTo>
                  <a:lnTo>
                    <a:pt x="3988595" y="1269587"/>
                  </a:lnTo>
                  <a:cubicBezTo>
                    <a:pt x="3988500" y="1279874"/>
                    <a:pt x="3987547" y="1290161"/>
                    <a:pt x="3985928" y="1300067"/>
                  </a:cubicBezTo>
                  <a:lnTo>
                    <a:pt x="3985832" y="1299972"/>
                  </a:lnTo>
                  <a:lnTo>
                    <a:pt x="3849434" y="1253489"/>
                  </a:lnTo>
                  <a:cubicBezTo>
                    <a:pt x="3851721" y="1244346"/>
                    <a:pt x="3853149" y="1234821"/>
                    <a:pt x="3854007" y="1225296"/>
                  </a:cubicBezTo>
                  <a:close/>
                  <a:moveTo>
                    <a:pt x="2678616" y="1224245"/>
                  </a:moveTo>
                  <a:lnTo>
                    <a:pt x="2678621" y="1224248"/>
                  </a:lnTo>
                  <a:lnTo>
                    <a:pt x="2678526" y="1224248"/>
                  </a:lnTo>
                  <a:close/>
                  <a:moveTo>
                    <a:pt x="2570798" y="1192815"/>
                  </a:moveTo>
                  <a:lnTo>
                    <a:pt x="2621471" y="1225677"/>
                  </a:lnTo>
                  <a:cubicBezTo>
                    <a:pt x="2611756" y="1225772"/>
                    <a:pt x="2601945" y="1225963"/>
                    <a:pt x="2592040" y="1225963"/>
                  </a:cubicBezTo>
                  <a:lnTo>
                    <a:pt x="2542223" y="1193006"/>
                  </a:lnTo>
                  <a:cubicBezTo>
                    <a:pt x="2551844" y="1193006"/>
                    <a:pt x="2561369" y="1193006"/>
                    <a:pt x="2570798" y="1192815"/>
                  </a:cubicBezTo>
                  <a:close/>
                  <a:moveTo>
                    <a:pt x="2468500" y="1192339"/>
                  </a:moveTo>
                  <a:lnTo>
                    <a:pt x="2483550" y="1192625"/>
                  </a:lnTo>
                  <a:lnTo>
                    <a:pt x="2531175" y="1225772"/>
                  </a:lnTo>
                  <a:lnTo>
                    <a:pt x="2515554" y="1225582"/>
                  </a:lnTo>
                  <a:close/>
                  <a:moveTo>
                    <a:pt x="2639283" y="1191291"/>
                  </a:moveTo>
                  <a:lnTo>
                    <a:pt x="2692338" y="1223772"/>
                  </a:lnTo>
                  <a:lnTo>
                    <a:pt x="2678616" y="1224245"/>
                  </a:lnTo>
                  <a:lnTo>
                    <a:pt x="2625853" y="1191768"/>
                  </a:lnTo>
                  <a:close/>
                  <a:moveTo>
                    <a:pt x="2391824" y="1190054"/>
                  </a:moveTo>
                  <a:lnTo>
                    <a:pt x="2407635" y="1190721"/>
                  </a:lnTo>
                  <a:lnTo>
                    <a:pt x="2452498" y="1224058"/>
                  </a:lnTo>
                  <a:lnTo>
                    <a:pt x="2436210" y="1223487"/>
                  </a:lnTo>
                  <a:close/>
                  <a:moveTo>
                    <a:pt x="2716721" y="1187386"/>
                  </a:moveTo>
                  <a:lnTo>
                    <a:pt x="2772252" y="1219295"/>
                  </a:lnTo>
                  <a:cubicBezTo>
                    <a:pt x="2763680" y="1219866"/>
                    <a:pt x="2755012" y="1220438"/>
                    <a:pt x="2746344" y="1221010"/>
                  </a:cubicBezTo>
                  <a:lnTo>
                    <a:pt x="2691481" y="1188910"/>
                  </a:lnTo>
                  <a:cubicBezTo>
                    <a:pt x="2699957" y="1188434"/>
                    <a:pt x="2708435" y="1187958"/>
                    <a:pt x="2716721" y="1187386"/>
                  </a:cubicBezTo>
                  <a:close/>
                  <a:moveTo>
                    <a:pt x="3853054" y="1184719"/>
                  </a:moveTo>
                  <a:lnTo>
                    <a:pt x="3984689" y="1225867"/>
                  </a:lnTo>
                  <a:cubicBezTo>
                    <a:pt x="3986595" y="1236345"/>
                    <a:pt x="3987833" y="1246822"/>
                    <a:pt x="3988309" y="1257109"/>
                  </a:cubicBezTo>
                  <a:lnTo>
                    <a:pt x="3854578" y="1213770"/>
                  </a:lnTo>
                  <a:cubicBezTo>
                    <a:pt x="3854768" y="1204245"/>
                    <a:pt x="3854292" y="1194530"/>
                    <a:pt x="3853054" y="1184719"/>
                  </a:cubicBezTo>
                  <a:close/>
                  <a:moveTo>
                    <a:pt x="2776920" y="1182529"/>
                  </a:moveTo>
                  <a:lnTo>
                    <a:pt x="2834356" y="1213961"/>
                  </a:lnTo>
                  <a:lnTo>
                    <a:pt x="2822259" y="1215199"/>
                  </a:lnTo>
                  <a:lnTo>
                    <a:pt x="2822259" y="1215104"/>
                  </a:lnTo>
                  <a:lnTo>
                    <a:pt x="2765204" y="1183576"/>
                  </a:lnTo>
                  <a:close/>
                  <a:moveTo>
                    <a:pt x="2843975" y="1174718"/>
                  </a:moveTo>
                  <a:lnTo>
                    <a:pt x="2903316" y="1205484"/>
                  </a:lnTo>
                  <a:cubicBezTo>
                    <a:pt x="2895982" y="1206532"/>
                    <a:pt x="2888552" y="1207579"/>
                    <a:pt x="2881028" y="1208532"/>
                  </a:cubicBezTo>
                  <a:lnTo>
                    <a:pt x="2822259" y="1177576"/>
                  </a:lnTo>
                  <a:cubicBezTo>
                    <a:pt x="2829593" y="1176623"/>
                    <a:pt x="2836832" y="1175766"/>
                    <a:pt x="2843975" y="1174718"/>
                  </a:cubicBezTo>
                  <a:close/>
                  <a:moveTo>
                    <a:pt x="2895506" y="1166812"/>
                  </a:moveTo>
                  <a:lnTo>
                    <a:pt x="2956371" y="1196911"/>
                  </a:lnTo>
                  <a:lnTo>
                    <a:pt x="2946084" y="1198721"/>
                  </a:lnTo>
                  <a:lnTo>
                    <a:pt x="2885505" y="1168527"/>
                  </a:lnTo>
                  <a:close/>
                  <a:moveTo>
                    <a:pt x="2952180" y="1155478"/>
                  </a:moveTo>
                  <a:lnTo>
                    <a:pt x="3014378" y="1184815"/>
                  </a:lnTo>
                  <a:cubicBezTo>
                    <a:pt x="3008282" y="1186243"/>
                    <a:pt x="3002091" y="1187672"/>
                    <a:pt x="2995709" y="1189101"/>
                  </a:cubicBezTo>
                  <a:lnTo>
                    <a:pt x="2995709" y="1189006"/>
                  </a:lnTo>
                  <a:lnTo>
                    <a:pt x="2933891" y="1159478"/>
                  </a:lnTo>
                  <a:cubicBezTo>
                    <a:pt x="2940083" y="1158145"/>
                    <a:pt x="2946179" y="1156811"/>
                    <a:pt x="2952180" y="1155478"/>
                  </a:cubicBezTo>
                  <a:close/>
                  <a:moveTo>
                    <a:pt x="2994947" y="1144714"/>
                  </a:moveTo>
                  <a:lnTo>
                    <a:pt x="3058098" y="1173289"/>
                  </a:lnTo>
                  <a:lnTo>
                    <a:pt x="3049716" y="1175671"/>
                  </a:lnTo>
                  <a:lnTo>
                    <a:pt x="2986660" y="1147000"/>
                  </a:lnTo>
                  <a:close/>
                  <a:moveTo>
                    <a:pt x="3844006" y="1143285"/>
                  </a:moveTo>
                  <a:lnTo>
                    <a:pt x="3972498" y="1181480"/>
                  </a:lnTo>
                  <a:cubicBezTo>
                    <a:pt x="3976307" y="1192053"/>
                    <a:pt x="3979546" y="1202817"/>
                    <a:pt x="3982023" y="1213294"/>
                  </a:cubicBezTo>
                  <a:lnTo>
                    <a:pt x="3851244" y="1173003"/>
                  </a:lnTo>
                  <a:cubicBezTo>
                    <a:pt x="3849434" y="1163193"/>
                    <a:pt x="3847053" y="1153191"/>
                    <a:pt x="3844006" y="1143285"/>
                  </a:cubicBezTo>
                  <a:close/>
                  <a:moveTo>
                    <a:pt x="3041048" y="1130236"/>
                  </a:moveTo>
                  <a:lnTo>
                    <a:pt x="3105151" y="1157859"/>
                  </a:lnTo>
                  <a:cubicBezTo>
                    <a:pt x="3100198" y="1159669"/>
                    <a:pt x="3095245" y="1161478"/>
                    <a:pt x="3090102" y="1163193"/>
                  </a:cubicBezTo>
                  <a:lnTo>
                    <a:pt x="3026284" y="1135189"/>
                  </a:lnTo>
                  <a:cubicBezTo>
                    <a:pt x="3031333" y="1133570"/>
                    <a:pt x="3036190" y="1131856"/>
                    <a:pt x="3041048" y="1130236"/>
                  </a:cubicBezTo>
                  <a:close/>
                  <a:moveTo>
                    <a:pt x="3075147" y="1116997"/>
                  </a:moveTo>
                  <a:lnTo>
                    <a:pt x="3139822" y="1143857"/>
                  </a:lnTo>
                  <a:lnTo>
                    <a:pt x="3133250" y="1146715"/>
                  </a:lnTo>
                  <a:lnTo>
                    <a:pt x="3068575" y="1119759"/>
                  </a:lnTo>
                  <a:close/>
                  <a:moveTo>
                    <a:pt x="3827527" y="1101185"/>
                  </a:moveTo>
                  <a:lnTo>
                    <a:pt x="3952495" y="1136427"/>
                  </a:lnTo>
                  <a:cubicBezTo>
                    <a:pt x="3958115" y="1147095"/>
                    <a:pt x="3963163" y="1157954"/>
                    <a:pt x="3967545" y="1168622"/>
                  </a:cubicBezTo>
                  <a:lnTo>
                    <a:pt x="3840100" y="1131284"/>
                  </a:lnTo>
                  <a:cubicBezTo>
                    <a:pt x="3836480" y="1121283"/>
                    <a:pt x="3832289" y="1111186"/>
                    <a:pt x="3827527" y="1101185"/>
                  </a:cubicBezTo>
                  <a:close/>
                  <a:moveTo>
                    <a:pt x="3110961" y="1099661"/>
                  </a:moveTo>
                  <a:lnTo>
                    <a:pt x="3176112" y="1125474"/>
                  </a:lnTo>
                  <a:cubicBezTo>
                    <a:pt x="3172398" y="1127569"/>
                    <a:pt x="3168588" y="1129665"/>
                    <a:pt x="3164683" y="1131760"/>
                  </a:cubicBezTo>
                  <a:lnTo>
                    <a:pt x="3099627" y="1105566"/>
                  </a:lnTo>
                  <a:cubicBezTo>
                    <a:pt x="3103437" y="1103662"/>
                    <a:pt x="3107247" y="1101661"/>
                    <a:pt x="3110961" y="1099661"/>
                  </a:cubicBezTo>
                  <a:close/>
                  <a:moveTo>
                    <a:pt x="3136584" y="1084231"/>
                  </a:moveTo>
                  <a:lnTo>
                    <a:pt x="3201925" y="1109186"/>
                  </a:lnTo>
                  <a:lnTo>
                    <a:pt x="3197067" y="1112520"/>
                  </a:lnTo>
                  <a:lnTo>
                    <a:pt x="3131726" y="1087374"/>
                  </a:lnTo>
                  <a:close/>
                  <a:moveTo>
                    <a:pt x="3162396" y="1064419"/>
                  </a:moveTo>
                  <a:lnTo>
                    <a:pt x="3227833" y="1088326"/>
                  </a:lnTo>
                  <a:cubicBezTo>
                    <a:pt x="3225261" y="1090707"/>
                    <a:pt x="3222594" y="1093089"/>
                    <a:pt x="3219832" y="1095375"/>
                  </a:cubicBezTo>
                  <a:lnTo>
                    <a:pt x="3219832" y="1095470"/>
                  </a:lnTo>
                  <a:lnTo>
                    <a:pt x="3154395" y="1071181"/>
                  </a:lnTo>
                  <a:cubicBezTo>
                    <a:pt x="3157157" y="1068990"/>
                    <a:pt x="3159825" y="1066705"/>
                    <a:pt x="3162396" y="1064419"/>
                  </a:cubicBezTo>
                  <a:close/>
                  <a:moveTo>
                    <a:pt x="3804096" y="1058513"/>
                  </a:moveTo>
                  <a:lnTo>
                    <a:pt x="3925444" y="1090993"/>
                  </a:lnTo>
                  <a:cubicBezTo>
                    <a:pt x="3928968" y="1096232"/>
                    <a:pt x="3932302" y="1101471"/>
                    <a:pt x="3935541" y="1106614"/>
                  </a:cubicBezTo>
                  <a:cubicBezTo>
                    <a:pt x="3939065" y="1112234"/>
                    <a:pt x="3942398" y="1117854"/>
                    <a:pt x="3945542" y="1123473"/>
                  </a:cubicBezTo>
                  <a:lnTo>
                    <a:pt x="3945446" y="1123473"/>
                  </a:lnTo>
                  <a:lnTo>
                    <a:pt x="3821526" y="1088993"/>
                  </a:lnTo>
                  <a:cubicBezTo>
                    <a:pt x="3818764" y="1083754"/>
                    <a:pt x="3815907" y="1078515"/>
                    <a:pt x="3812859" y="1073181"/>
                  </a:cubicBezTo>
                  <a:cubicBezTo>
                    <a:pt x="3810096" y="1068324"/>
                    <a:pt x="3807143" y="1063371"/>
                    <a:pt x="3804096" y="1058513"/>
                  </a:cubicBezTo>
                  <a:close/>
                  <a:moveTo>
                    <a:pt x="3179732" y="1047083"/>
                  </a:moveTo>
                  <a:lnTo>
                    <a:pt x="3245074" y="1070133"/>
                  </a:lnTo>
                  <a:lnTo>
                    <a:pt x="3241930" y="1073848"/>
                  </a:lnTo>
                  <a:lnTo>
                    <a:pt x="3176589" y="1050607"/>
                  </a:lnTo>
                  <a:close/>
                  <a:moveTo>
                    <a:pt x="3195924" y="1025176"/>
                  </a:moveTo>
                  <a:lnTo>
                    <a:pt x="3260980" y="1047083"/>
                  </a:lnTo>
                  <a:cubicBezTo>
                    <a:pt x="3259456" y="1049655"/>
                    <a:pt x="3257932" y="1052322"/>
                    <a:pt x="3256313" y="1054894"/>
                  </a:cubicBezTo>
                  <a:lnTo>
                    <a:pt x="3256313" y="1054989"/>
                  </a:lnTo>
                  <a:lnTo>
                    <a:pt x="3191162" y="1032605"/>
                  </a:lnTo>
                  <a:cubicBezTo>
                    <a:pt x="3192876" y="1030129"/>
                    <a:pt x="3194496" y="1027747"/>
                    <a:pt x="3195924" y="1025176"/>
                  </a:cubicBezTo>
                  <a:close/>
                  <a:moveTo>
                    <a:pt x="3773996" y="1015460"/>
                  </a:moveTo>
                  <a:lnTo>
                    <a:pt x="3891535" y="1045273"/>
                  </a:lnTo>
                  <a:cubicBezTo>
                    <a:pt x="3900203" y="1056036"/>
                    <a:pt x="3908489" y="1066990"/>
                    <a:pt x="3916300" y="1077944"/>
                  </a:cubicBezTo>
                  <a:lnTo>
                    <a:pt x="3796095" y="1046226"/>
                  </a:lnTo>
                  <a:cubicBezTo>
                    <a:pt x="3789237" y="1035938"/>
                    <a:pt x="3781807" y="1025556"/>
                    <a:pt x="3773996" y="1015460"/>
                  </a:cubicBezTo>
                  <a:close/>
                  <a:moveTo>
                    <a:pt x="3205640" y="1006316"/>
                  </a:moveTo>
                  <a:lnTo>
                    <a:pt x="3270314" y="1027366"/>
                  </a:lnTo>
                  <a:lnTo>
                    <a:pt x="3268695" y="1031367"/>
                  </a:lnTo>
                  <a:lnTo>
                    <a:pt x="3204021" y="1010126"/>
                  </a:lnTo>
                  <a:close/>
                  <a:moveTo>
                    <a:pt x="3212688" y="982694"/>
                  </a:moveTo>
                  <a:lnTo>
                    <a:pt x="3276696" y="1002601"/>
                  </a:lnTo>
                  <a:cubicBezTo>
                    <a:pt x="3276315" y="1005364"/>
                    <a:pt x="3275744" y="1008221"/>
                    <a:pt x="3275077" y="1010983"/>
                  </a:cubicBezTo>
                  <a:lnTo>
                    <a:pt x="3210879" y="990695"/>
                  </a:lnTo>
                  <a:cubicBezTo>
                    <a:pt x="3211545" y="988028"/>
                    <a:pt x="3212212" y="985456"/>
                    <a:pt x="3212688" y="982694"/>
                  </a:cubicBezTo>
                  <a:close/>
                  <a:moveTo>
                    <a:pt x="3738087" y="972312"/>
                  </a:moveTo>
                  <a:lnTo>
                    <a:pt x="3851625" y="999553"/>
                  </a:lnTo>
                  <a:cubicBezTo>
                    <a:pt x="3861722" y="1010412"/>
                    <a:pt x="3871628" y="1021461"/>
                    <a:pt x="3880772" y="1032319"/>
                  </a:cubicBezTo>
                  <a:lnTo>
                    <a:pt x="3764376" y="1003268"/>
                  </a:lnTo>
                  <a:lnTo>
                    <a:pt x="3764376" y="1003172"/>
                  </a:lnTo>
                  <a:cubicBezTo>
                    <a:pt x="3756089" y="992886"/>
                    <a:pt x="3747231" y="982503"/>
                    <a:pt x="3738087" y="972312"/>
                  </a:cubicBezTo>
                  <a:close/>
                  <a:moveTo>
                    <a:pt x="3214878" y="962215"/>
                  </a:moveTo>
                  <a:lnTo>
                    <a:pt x="3278220" y="981265"/>
                  </a:lnTo>
                  <a:lnTo>
                    <a:pt x="3278220" y="985551"/>
                  </a:lnTo>
                  <a:lnTo>
                    <a:pt x="3214688" y="966311"/>
                  </a:lnTo>
                  <a:close/>
                  <a:moveTo>
                    <a:pt x="3214022" y="941451"/>
                  </a:moveTo>
                  <a:lnTo>
                    <a:pt x="3276696" y="959644"/>
                  </a:lnTo>
                  <a:lnTo>
                    <a:pt x="3277268" y="964025"/>
                  </a:lnTo>
                  <a:lnTo>
                    <a:pt x="3214498" y="945737"/>
                  </a:lnTo>
                  <a:close/>
                  <a:moveTo>
                    <a:pt x="3696463" y="928973"/>
                  </a:moveTo>
                  <a:lnTo>
                    <a:pt x="3805906" y="953643"/>
                  </a:lnTo>
                  <a:cubicBezTo>
                    <a:pt x="3817526" y="964596"/>
                    <a:pt x="3828765" y="975645"/>
                    <a:pt x="3839243" y="986409"/>
                  </a:cubicBezTo>
                  <a:lnTo>
                    <a:pt x="3726848" y="959929"/>
                  </a:lnTo>
                  <a:lnTo>
                    <a:pt x="3726752" y="959929"/>
                  </a:lnTo>
                  <a:cubicBezTo>
                    <a:pt x="3717227" y="949737"/>
                    <a:pt x="3707036" y="939355"/>
                    <a:pt x="3696463" y="928973"/>
                  </a:cubicBezTo>
                  <a:close/>
                  <a:moveTo>
                    <a:pt x="3649409" y="885634"/>
                  </a:moveTo>
                  <a:lnTo>
                    <a:pt x="3754661" y="907827"/>
                  </a:lnTo>
                  <a:cubicBezTo>
                    <a:pt x="3767520" y="918781"/>
                    <a:pt x="3779997" y="929735"/>
                    <a:pt x="3791808" y="940593"/>
                  </a:cubicBezTo>
                  <a:lnTo>
                    <a:pt x="3683509" y="916686"/>
                  </a:lnTo>
                  <a:lnTo>
                    <a:pt x="3683509" y="916590"/>
                  </a:lnTo>
                  <a:cubicBezTo>
                    <a:pt x="3672746" y="906399"/>
                    <a:pt x="3661221" y="896016"/>
                    <a:pt x="3649409" y="885634"/>
                  </a:cubicBezTo>
                  <a:close/>
                  <a:moveTo>
                    <a:pt x="3616072" y="857440"/>
                  </a:moveTo>
                  <a:lnTo>
                    <a:pt x="3718561" y="878109"/>
                  </a:lnTo>
                  <a:cubicBezTo>
                    <a:pt x="3725515" y="883634"/>
                    <a:pt x="3732277" y="889158"/>
                    <a:pt x="3738945" y="894683"/>
                  </a:cubicBezTo>
                  <a:lnTo>
                    <a:pt x="3634837" y="873156"/>
                  </a:lnTo>
                  <a:lnTo>
                    <a:pt x="3634837" y="873061"/>
                  </a:lnTo>
                  <a:cubicBezTo>
                    <a:pt x="3628740" y="867822"/>
                    <a:pt x="3622454" y="862679"/>
                    <a:pt x="3616072" y="857440"/>
                  </a:cubicBezTo>
                  <a:close/>
                  <a:moveTo>
                    <a:pt x="1854614" y="598074"/>
                  </a:moveTo>
                  <a:lnTo>
                    <a:pt x="1929766" y="627316"/>
                  </a:lnTo>
                  <a:cubicBezTo>
                    <a:pt x="1895190" y="636651"/>
                    <a:pt x="1849375" y="641794"/>
                    <a:pt x="1793368" y="642366"/>
                  </a:cubicBezTo>
                  <a:lnTo>
                    <a:pt x="1793273" y="642366"/>
                  </a:lnTo>
                  <a:lnTo>
                    <a:pt x="1734408" y="610457"/>
                  </a:lnTo>
                  <a:cubicBezTo>
                    <a:pt x="1783462" y="610171"/>
                    <a:pt x="1823848" y="605980"/>
                    <a:pt x="1854614" y="598074"/>
                  </a:cubicBezTo>
                  <a:close/>
                  <a:moveTo>
                    <a:pt x="1526953" y="594360"/>
                  </a:moveTo>
                  <a:cubicBezTo>
                    <a:pt x="1591438" y="603504"/>
                    <a:pt x="1650969" y="608838"/>
                    <a:pt x="1703928" y="610076"/>
                  </a:cubicBezTo>
                  <a:lnTo>
                    <a:pt x="1758506" y="642175"/>
                  </a:lnTo>
                  <a:cubicBezTo>
                    <a:pt x="1697832" y="640937"/>
                    <a:pt x="1629347" y="635031"/>
                    <a:pt x="1555052" y="624554"/>
                  </a:cubicBezTo>
                  <a:close/>
                  <a:moveTo>
                    <a:pt x="1919288" y="555974"/>
                  </a:moveTo>
                  <a:lnTo>
                    <a:pt x="2001013" y="578262"/>
                  </a:lnTo>
                  <a:lnTo>
                    <a:pt x="2001013" y="578548"/>
                  </a:lnTo>
                  <a:cubicBezTo>
                    <a:pt x="1995393" y="596360"/>
                    <a:pt x="1977962" y="610743"/>
                    <a:pt x="1948816" y="621315"/>
                  </a:cubicBezTo>
                  <a:lnTo>
                    <a:pt x="1871663" y="593026"/>
                  </a:lnTo>
                  <a:cubicBezTo>
                    <a:pt x="1897667" y="583977"/>
                    <a:pt x="1913573" y="571690"/>
                    <a:pt x="1919098" y="556545"/>
                  </a:cubicBezTo>
                  <a:close/>
                  <a:moveTo>
                    <a:pt x="1283590" y="545687"/>
                  </a:moveTo>
                  <a:cubicBezTo>
                    <a:pt x="1352456" y="563213"/>
                    <a:pt x="1421321" y="577596"/>
                    <a:pt x="1487711" y="588359"/>
                  </a:cubicBezTo>
                  <a:lnTo>
                    <a:pt x="1509809" y="617696"/>
                  </a:lnTo>
                  <a:cubicBezTo>
                    <a:pt x="1432942" y="605313"/>
                    <a:pt x="1353313" y="588740"/>
                    <a:pt x="1273589" y="568547"/>
                  </a:cubicBezTo>
                  <a:close/>
                  <a:moveTo>
                    <a:pt x="1894904" y="493776"/>
                  </a:moveTo>
                  <a:lnTo>
                    <a:pt x="1970437" y="506634"/>
                  </a:lnTo>
                  <a:cubicBezTo>
                    <a:pt x="1992250" y="528828"/>
                    <a:pt x="2003203" y="549306"/>
                    <a:pt x="2002632" y="567499"/>
                  </a:cubicBezTo>
                  <a:lnTo>
                    <a:pt x="1921098" y="546735"/>
                  </a:lnTo>
                  <a:lnTo>
                    <a:pt x="1921193" y="546735"/>
                  </a:lnTo>
                  <a:cubicBezTo>
                    <a:pt x="1922336" y="530923"/>
                    <a:pt x="1913383" y="513111"/>
                    <a:pt x="1894904" y="493776"/>
                  </a:cubicBezTo>
                  <a:close/>
                  <a:moveTo>
                    <a:pt x="1049179" y="472916"/>
                  </a:moveTo>
                  <a:cubicBezTo>
                    <a:pt x="1108616" y="495300"/>
                    <a:pt x="1173576" y="516159"/>
                    <a:pt x="1241966" y="534733"/>
                  </a:cubicBezTo>
                  <a:lnTo>
                    <a:pt x="1226249" y="556069"/>
                  </a:lnTo>
                  <a:lnTo>
                    <a:pt x="1225583" y="555879"/>
                  </a:lnTo>
                  <a:cubicBezTo>
                    <a:pt x="1146525" y="534352"/>
                    <a:pt x="1071468" y="510159"/>
                    <a:pt x="1002793" y="484251"/>
                  </a:cubicBezTo>
                  <a:close/>
                  <a:moveTo>
                    <a:pt x="344614" y="425863"/>
                  </a:moveTo>
                  <a:lnTo>
                    <a:pt x="355758" y="431959"/>
                  </a:lnTo>
                  <a:lnTo>
                    <a:pt x="296703" y="433769"/>
                  </a:lnTo>
                  <a:lnTo>
                    <a:pt x="285083" y="427387"/>
                  </a:lnTo>
                  <a:close/>
                  <a:moveTo>
                    <a:pt x="1792796" y="421386"/>
                  </a:moveTo>
                  <a:lnTo>
                    <a:pt x="1852613" y="424243"/>
                  </a:lnTo>
                  <a:cubicBezTo>
                    <a:pt x="1896143" y="447865"/>
                    <a:pt x="1931099" y="471106"/>
                    <a:pt x="1956436" y="493395"/>
                  </a:cubicBezTo>
                  <a:lnTo>
                    <a:pt x="1882903" y="482155"/>
                  </a:lnTo>
                  <a:cubicBezTo>
                    <a:pt x="1861091" y="462629"/>
                    <a:pt x="1830801" y="442245"/>
                    <a:pt x="1792796" y="421386"/>
                  </a:cubicBezTo>
                  <a:close/>
                  <a:moveTo>
                    <a:pt x="227266" y="393859"/>
                  </a:moveTo>
                  <a:lnTo>
                    <a:pt x="289655" y="394240"/>
                  </a:lnTo>
                  <a:cubicBezTo>
                    <a:pt x="293179" y="396335"/>
                    <a:pt x="296608" y="398431"/>
                    <a:pt x="300132" y="400526"/>
                  </a:cubicBezTo>
                  <a:lnTo>
                    <a:pt x="238315" y="400526"/>
                  </a:lnTo>
                  <a:cubicBezTo>
                    <a:pt x="234600" y="398336"/>
                    <a:pt x="230886" y="396050"/>
                    <a:pt x="227266" y="393859"/>
                  </a:cubicBezTo>
                  <a:close/>
                  <a:moveTo>
                    <a:pt x="794767" y="388239"/>
                  </a:moveTo>
                  <a:lnTo>
                    <a:pt x="868109" y="389858"/>
                  </a:lnTo>
                  <a:cubicBezTo>
                    <a:pt x="908400" y="413194"/>
                    <a:pt x="957549" y="436626"/>
                    <a:pt x="1014318" y="459390"/>
                  </a:cubicBezTo>
                  <a:lnTo>
                    <a:pt x="962502" y="468630"/>
                  </a:lnTo>
                  <a:lnTo>
                    <a:pt x="962502" y="468534"/>
                  </a:lnTo>
                  <a:cubicBezTo>
                    <a:pt x="897160" y="442245"/>
                    <a:pt x="840677" y="415099"/>
                    <a:pt x="794767" y="388239"/>
                  </a:cubicBezTo>
                  <a:close/>
                  <a:moveTo>
                    <a:pt x="166497" y="354616"/>
                  </a:moveTo>
                  <a:lnTo>
                    <a:pt x="231553" y="357093"/>
                  </a:lnTo>
                  <a:cubicBezTo>
                    <a:pt x="237554" y="361188"/>
                    <a:pt x="243650" y="365284"/>
                    <a:pt x="249936" y="369380"/>
                  </a:cubicBezTo>
                  <a:lnTo>
                    <a:pt x="185738" y="367570"/>
                  </a:lnTo>
                  <a:cubicBezTo>
                    <a:pt x="179165" y="363189"/>
                    <a:pt x="172784" y="358902"/>
                    <a:pt x="166497" y="354616"/>
                  </a:cubicBezTo>
                  <a:close/>
                  <a:moveTo>
                    <a:pt x="1669257" y="342233"/>
                  </a:moveTo>
                  <a:cubicBezTo>
                    <a:pt x="1727360" y="364140"/>
                    <a:pt x="1780033" y="387000"/>
                    <a:pt x="1825943" y="410241"/>
                  </a:cubicBezTo>
                  <a:lnTo>
                    <a:pt x="1769460" y="409098"/>
                  </a:lnTo>
                  <a:cubicBezTo>
                    <a:pt x="1729265" y="388524"/>
                    <a:pt x="1682878" y="368331"/>
                    <a:pt x="1631728" y="348996"/>
                  </a:cubicBezTo>
                  <a:close/>
                  <a:moveTo>
                    <a:pt x="122968" y="322612"/>
                  </a:moveTo>
                  <a:lnTo>
                    <a:pt x="189833" y="326898"/>
                  </a:lnTo>
                  <a:cubicBezTo>
                    <a:pt x="192405" y="328898"/>
                    <a:pt x="194977" y="330899"/>
                    <a:pt x="197644" y="332804"/>
                  </a:cubicBezTo>
                  <a:lnTo>
                    <a:pt x="131159" y="328898"/>
                  </a:lnTo>
                  <a:lnTo>
                    <a:pt x="131159" y="328994"/>
                  </a:lnTo>
                  <a:cubicBezTo>
                    <a:pt x="128397" y="326898"/>
                    <a:pt x="125635" y="324803"/>
                    <a:pt x="122968" y="322612"/>
                  </a:cubicBezTo>
                  <a:close/>
                  <a:moveTo>
                    <a:pt x="684182" y="298799"/>
                  </a:moveTo>
                  <a:lnTo>
                    <a:pt x="769907" y="311943"/>
                  </a:lnTo>
                  <a:cubicBezTo>
                    <a:pt x="784385" y="331851"/>
                    <a:pt x="809816" y="353377"/>
                    <a:pt x="845535" y="376142"/>
                  </a:cubicBezTo>
                  <a:lnTo>
                    <a:pt x="769049" y="372427"/>
                  </a:lnTo>
                  <a:cubicBezTo>
                    <a:pt x="728473" y="346329"/>
                    <a:pt x="699993" y="321468"/>
                    <a:pt x="684182" y="298799"/>
                  </a:cubicBezTo>
                  <a:close/>
                  <a:moveTo>
                    <a:pt x="79438" y="285655"/>
                  </a:moveTo>
                  <a:lnTo>
                    <a:pt x="147828" y="291846"/>
                  </a:lnTo>
                  <a:cubicBezTo>
                    <a:pt x="152019" y="295656"/>
                    <a:pt x="156305" y="299466"/>
                    <a:pt x="160782" y="303372"/>
                  </a:cubicBezTo>
                  <a:lnTo>
                    <a:pt x="92869" y="297847"/>
                  </a:lnTo>
                  <a:cubicBezTo>
                    <a:pt x="88202" y="293751"/>
                    <a:pt x="83725" y="289751"/>
                    <a:pt x="79438" y="285655"/>
                  </a:cubicBezTo>
                  <a:close/>
                  <a:moveTo>
                    <a:pt x="1445419" y="270414"/>
                  </a:moveTo>
                  <a:lnTo>
                    <a:pt x="1447039" y="270891"/>
                  </a:lnTo>
                  <a:cubicBezTo>
                    <a:pt x="1512380" y="288702"/>
                    <a:pt x="1575150" y="308324"/>
                    <a:pt x="1634015" y="329374"/>
                  </a:cubicBezTo>
                  <a:lnTo>
                    <a:pt x="1600677" y="337661"/>
                  </a:lnTo>
                  <a:lnTo>
                    <a:pt x="1600677" y="337566"/>
                  </a:lnTo>
                  <a:cubicBezTo>
                    <a:pt x="1548766" y="318992"/>
                    <a:pt x="1493235" y="301561"/>
                    <a:pt x="1435418" y="285845"/>
                  </a:cubicBezTo>
                  <a:close/>
                  <a:moveTo>
                    <a:pt x="50483" y="256127"/>
                  </a:moveTo>
                  <a:lnTo>
                    <a:pt x="119729" y="263843"/>
                  </a:lnTo>
                  <a:lnTo>
                    <a:pt x="124873" y="269367"/>
                  </a:lnTo>
                  <a:lnTo>
                    <a:pt x="55721" y="261938"/>
                  </a:lnTo>
                  <a:close/>
                  <a:moveTo>
                    <a:pt x="681991" y="230505"/>
                  </a:moveTo>
                  <a:lnTo>
                    <a:pt x="765430" y="251841"/>
                  </a:lnTo>
                  <a:cubicBezTo>
                    <a:pt x="753809" y="265461"/>
                    <a:pt x="752761" y="281749"/>
                    <a:pt x="762668" y="300418"/>
                  </a:cubicBezTo>
                  <a:lnTo>
                    <a:pt x="676371" y="285654"/>
                  </a:lnTo>
                  <a:lnTo>
                    <a:pt x="676276" y="285654"/>
                  </a:lnTo>
                  <a:cubicBezTo>
                    <a:pt x="665798" y="264414"/>
                    <a:pt x="667799" y="245840"/>
                    <a:pt x="681991" y="230505"/>
                  </a:cubicBezTo>
                  <a:close/>
                  <a:moveTo>
                    <a:pt x="24479" y="222314"/>
                  </a:moveTo>
                  <a:lnTo>
                    <a:pt x="94297" y="231743"/>
                  </a:lnTo>
                  <a:cubicBezTo>
                    <a:pt x="96584" y="235172"/>
                    <a:pt x="99155" y="238697"/>
                    <a:pt x="101822" y="242221"/>
                  </a:cubicBezTo>
                  <a:lnTo>
                    <a:pt x="32099" y="233363"/>
                  </a:lnTo>
                  <a:cubicBezTo>
                    <a:pt x="29432" y="229648"/>
                    <a:pt x="26861" y="225933"/>
                    <a:pt x="24479" y="222314"/>
                  </a:cubicBezTo>
                  <a:close/>
                  <a:moveTo>
                    <a:pt x="1207485" y="216598"/>
                  </a:moveTo>
                  <a:cubicBezTo>
                    <a:pt x="1272827" y="228314"/>
                    <a:pt x="1339502" y="242887"/>
                    <a:pt x="1405891" y="259937"/>
                  </a:cubicBezTo>
                  <a:lnTo>
                    <a:pt x="1398937" y="276129"/>
                  </a:lnTo>
                  <a:cubicBezTo>
                    <a:pt x="1340264" y="261080"/>
                    <a:pt x="1281304" y="248221"/>
                    <a:pt x="1223677" y="237934"/>
                  </a:cubicBezTo>
                  <a:close/>
                  <a:moveTo>
                    <a:pt x="10001" y="195644"/>
                  </a:moveTo>
                  <a:lnTo>
                    <a:pt x="79915" y="206407"/>
                  </a:lnTo>
                  <a:cubicBezTo>
                    <a:pt x="80677" y="208026"/>
                    <a:pt x="81439" y="209646"/>
                    <a:pt x="82296" y="211360"/>
                  </a:cubicBezTo>
                  <a:lnTo>
                    <a:pt x="12383" y="200978"/>
                  </a:lnTo>
                  <a:lnTo>
                    <a:pt x="12383" y="200883"/>
                  </a:lnTo>
                  <a:cubicBezTo>
                    <a:pt x="11525" y="199168"/>
                    <a:pt x="10763" y="197358"/>
                    <a:pt x="10001" y="195644"/>
                  </a:cubicBezTo>
                  <a:close/>
                  <a:moveTo>
                    <a:pt x="777812" y="192024"/>
                  </a:moveTo>
                  <a:lnTo>
                    <a:pt x="847059" y="217360"/>
                  </a:lnTo>
                  <a:cubicBezTo>
                    <a:pt x="813817" y="223075"/>
                    <a:pt x="789147" y="232029"/>
                    <a:pt x="773717" y="244030"/>
                  </a:cubicBezTo>
                  <a:lnTo>
                    <a:pt x="691706" y="221932"/>
                  </a:lnTo>
                  <a:lnTo>
                    <a:pt x="691992" y="221742"/>
                  </a:lnTo>
                  <a:cubicBezTo>
                    <a:pt x="710375" y="208216"/>
                    <a:pt x="739331" y="198215"/>
                    <a:pt x="777812" y="192024"/>
                  </a:cubicBezTo>
                  <a:close/>
                  <a:moveTo>
                    <a:pt x="983648" y="187737"/>
                  </a:moveTo>
                  <a:cubicBezTo>
                    <a:pt x="1041274" y="191833"/>
                    <a:pt x="1103377" y="199263"/>
                    <a:pt x="1168433" y="209835"/>
                  </a:cubicBezTo>
                  <a:lnTo>
                    <a:pt x="1189197" y="232029"/>
                  </a:lnTo>
                  <a:cubicBezTo>
                    <a:pt x="1131761" y="222694"/>
                    <a:pt x="1077088" y="216312"/>
                    <a:pt x="1026510" y="212883"/>
                  </a:cubicBezTo>
                  <a:close/>
                  <a:moveTo>
                    <a:pt x="949643" y="185737"/>
                  </a:moveTo>
                  <a:lnTo>
                    <a:pt x="996697" y="211169"/>
                  </a:lnTo>
                  <a:cubicBezTo>
                    <a:pt x="947357" y="208978"/>
                    <a:pt x="904018" y="210026"/>
                    <a:pt x="868014" y="214312"/>
                  </a:cubicBezTo>
                  <a:lnTo>
                    <a:pt x="802101" y="188690"/>
                  </a:lnTo>
                  <a:cubicBezTo>
                    <a:pt x="843630" y="184023"/>
                    <a:pt x="893351" y="183070"/>
                    <a:pt x="949643" y="185737"/>
                  </a:cubicBezTo>
                  <a:close/>
                  <a:moveTo>
                    <a:pt x="1048" y="165735"/>
                  </a:moveTo>
                  <a:lnTo>
                    <a:pt x="70485" y="177832"/>
                  </a:lnTo>
                  <a:cubicBezTo>
                    <a:pt x="71057" y="180880"/>
                    <a:pt x="71819" y="183928"/>
                    <a:pt x="72676" y="187071"/>
                  </a:cubicBezTo>
                  <a:lnTo>
                    <a:pt x="3048" y="175451"/>
                  </a:lnTo>
                  <a:cubicBezTo>
                    <a:pt x="2191" y="172212"/>
                    <a:pt x="1524" y="168974"/>
                    <a:pt x="1048" y="165735"/>
                  </a:cubicBezTo>
                  <a:close/>
                  <a:moveTo>
                    <a:pt x="381" y="142589"/>
                  </a:moveTo>
                  <a:lnTo>
                    <a:pt x="69056" y="155734"/>
                  </a:lnTo>
                  <a:lnTo>
                    <a:pt x="68866" y="160020"/>
                  </a:lnTo>
                  <a:lnTo>
                    <a:pt x="0" y="147066"/>
                  </a:lnTo>
                  <a:cubicBezTo>
                    <a:pt x="0" y="145542"/>
                    <a:pt x="191" y="144114"/>
                    <a:pt x="381" y="142589"/>
                  </a:cubicBezTo>
                  <a:close/>
                  <a:moveTo>
                    <a:pt x="7525" y="117063"/>
                  </a:moveTo>
                  <a:lnTo>
                    <a:pt x="74962" y="131350"/>
                  </a:lnTo>
                  <a:cubicBezTo>
                    <a:pt x="73819" y="133922"/>
                    <a:pt x="72866" y="136589"/>
                    <a:pt x="72104" y="139256"/>
                  </a:cubicBezTo>
                  <a:lnTo>
                    <a:pt x="4191" y="125349"/>
                  </a:lnTo>
                  <a:lnTo>
                    <a:pt x="4191" y="125254"/>
                  </a:lnTo>
                  <a:cubicBezTo>
                    <a:pt x="5144" y="122492"/>
                    <a:pt x="6191" y="119730"/>
                    <a:pt x="7525" y="117063"/>
                  </a:cubicBezTo>
                  <a:close/>
                  <a:moveTo>
                    <a:pt x="19717" y="97631"/>
                  </a:moveTo>
                  <a:lnTo>
                    <a:pt x="85725" y="112681"/>
                  </a:lnTo>
                  <a:cubicBezTo>
                    <a:pt x="84868" y="113824"/>
                    <a:pt x="84011" y="115062"/>
                    <a:pt x="83153" y="116301"/>
                  </a:cubicBezTo>
                  <a:lnTo>
                    <a:pt x="16764" y="101346"/>
                  </a:lnTo>
                  <a:lnTo>
                    <a:pt x="16859" y="101346"/>
                  </a:lnTo>
                  <a:cubicBezTo>
                    <a:pt x="17812" y="100108"/>
                    <a:pt x="18764" y="98870"/>
                    <a:pt x="19717" y="97631"/>
                  </a:cubicBezTo>
                  <a:close/>
                  <a:moveTo>
                    <a:pt x="41529" y="76676"/>
                  </a:moveTo>
                  <a:lnTo>
                    <a:pt x="105632" y="92583"/>
                  </a:lnTo>
                  <a:cubicBezTo>
                    <a:pt x="103061" y="94679"/>
                    <a:pt x="100584" y="96869"/>
                    <a:pt x="98203" y="99060"/>
                  </a:cubicBezTo>
                  <a:lnTo>
                    <a:pt x="33433" y="83439"/>
                  </a:lnTo>
                  <a:lnTo>
                    <a:pt x="33433" y="83344"/>
                  </a:lnTo>
                  <a:cubicBezTo>
                    <a:pt x="36004" y="81058"/>
                    <a:pt x="38671" y="78867"/>
                    <a:pt x="41529" y="76676"/>
                  </a:cubicBezTo>
                  <a:close/>
                  <a:moveTo>
                    <a:pt x="148341" y="66850"/>
                  </a:moveTo>
                  <a:lnTo>
                    <a:pt x="148400" y="66866"/>
                  </a:lnTo>
                  <a:lnTo>
                    <a:pt x="148304" y="66866"/>
                  </a:lnTo>
                  <a:close/>
                  <a:moveTo>
                    <a:pt x="65342" y="61151"/>
                  </a:moveTo>
                  <a:lnTo>
                    <a:pt x="127635" y="77629"/>
                  </a:lnTo>
                  <a:lnTo>
                    <a:pt x="122872" y="80487"/>
                  </a:lnTo>
                  <a:lnTo>
                    <a:pt x="60293" y="64104"/>
                  </a:lnTo>
                  <a:lnTo>
                    <a:pt x="60198" y="64104"/>
                  </a:lnTo>
                  <a:close/>
                  <a:moveTo>
                    <a:pt x="100013" y="44863"/>
                  </a:moveTo>
                  <a:lnTo>
                    <a:pt x="159829" y="61913"/>
                  </a:lnTo>
                  <a:lnTo>
                    <a:pt x="148341" y="66850"/>
                  </a:lnTo>
                  <a:lnTo>
                    <a:pt x="87725" y="50006"/>
                  </a:lnTo>
                  <a:cubicBezTo>
                    <a:pt x="91726" y="48197"/>
                    <a:pt x="95821" y="46482"/>
                    <a:pt x="100013" y="44863"/>
                  </a:cubicBezTo>
                  <a:close/>
                  <a:moveTo>
                    <a:pt x="134017" y="33147"/>
                  </a:moveTo>
                  <a:lnTo>
                    <a:pt x="191548" y="50578"/>
                  </a:lnTo>
                  <a:cubicBezTo>
                    <a:pt x="189262" y="51245"/>
                    <a:pt x="187071" y="52007"/>
                    <a:pt x="184880" y="52673"/>
                  </a:cubicBezTo>
                  <a:lnTo>
                    <a:pt x="126873" y="35338"/>
                  </a:lnTo>
                  <a:cubicBezTo>
                    <a:pt x="129254" y="34576"/>
                    <a:pt x="131636" y="33814"/>
                    <a:pt x="134017" y="33147"/>
                  </a:cubicBezTo>
                  <a:close/>
                  <a:moveTo>
                    <a:pt x="180118" y="21431"/>
                  </a:moveTo>
                  <a:lnTo>
                    <a:pt x="234791" y="39148"/>
                  </a:lnTo>
                  <a:cubicBezTo>
                    <a:pt x="229648" y="40291"/>
                    <a:pt x="224695" y="41434"/>
                    <a:pt x="219742" y="42672"/>
                  </a:cubicBezTo>
                  <a:lnTo>
                    <a:pt x="164116" y="25051"/>
                  </a:lnTo>
                  <a:cubicBezTo>
                    <a:pt x="169354" y="23813"/>
                    <a:pt x="174688" y="22575"/>
                    <a:pt x="180118" y="21431"/>
                  </a:cubicBezTo>
                  <a:close/>
                  <a:moveTo>
                    <a:pt x="365746" y="21235"/>
                  </a:moveTo>
                  <a:lnTo>
                    <a:pt x="365760" y="21241"/>
                  </a:lnTo>
                  <a:lnTo>
                    <a:pt x="365665" y="21241"/>
                  </a:lnTo>
                  <a:close/>
                  <a:moveTo>
                    <a:pt x="222885" y="13621"/>
                  </a:moveTo>
                  <a:lnTo>
                    <a:pt x="274987" y="31528"/>
                  </a:lnTo>
                  <a:cubicBezTo>
                    <a:pt x="272225" y="32004"/>
                    <a:pt x="269462" y="32480"/>
                    <a:pt x="266700" y="32957"/>
                  </a:cubicBezTo>
                  <a:lnTo>
                    <a:pt x="214027" y="15050"/>
                  </a:lnTo>
                  <a:cubicBezTo>
                    <a:pt x="216979" y="14573"/>
                    <a:pt x="219932" y="14097"/>
                    <a:pt x="222885" y="13621"/>
                  </a:cubicBezTo>
                  <a:close/>
                  <a:moveTo>
                    <a:pt x="278987" y="6572"/>
                  </a:moveTo>
                  <a:lnTo>
                    <a:pt x="327851" y="24575"/>
                  </a:lnTo>
                  <a:cubicBezTo>
                    <a:pt x="321755" y="25242"/>
                    <a:pt x="315659" y="25908"/>
                    <a:pt x="309753" y="26670"/>
                  </a:cubicBezTo>
                  <a:lnTo>
                    <a:pt x="259747" y="8668"/>
                  </a:lnTo>
                  <a:cubicBezTo>
                    <a:pt x="266033" y="7906"/>
                    <a:pt x="272510" y="7239"/>
                    <a:pt x="278987" y="6572"/>
                  </a:cubicBezTo>
                  <a:close/>
                  <a:moveTo>
                    <a:pt x="329375" y="2572"/>
                  </a:moveTo>
                  <a:lnTo>
                    <a:pt x="375476" y="20574"/>
                  </a:lnTo>
                  <a:lnTo>
                    <a:pt x="365746" y="21235"/>
                  </a:lnTo>
                  <a:lnTo>
                    <a:pt x="319088" y="3239"/>
                  </a:lnTo>
                  <a:cubicBezTo>
                    <a:pt x="322517" y="3048"/>
                    <a:pt x="325946" y="2763"/>
                    <a:pt x="329375" y="2572"/>
                  </a:cubicBezTo>
                  <a:close/>
                  <a:moveTo>
                    <a:pt x="382715" y="0"/>
                  </a:moveTo>
                  <a:lnTo>
                    <a:pt x="425958" y="18002"/>
                  </a:lnTo>
                  <a:cubicBezTo>
                    <a:pt x="422719" y="18098"/>
                    <a:pt x="419386" y="18193"/>
                    <a:pt x="416147" y="18383"/>
                  </a:cubicBezTo>
                  <a:lnTo>
                    <a:pt x="372332" y="381"/>
                  </a:lnTo>
                  <a:cubicBezTo>
                    <a:pt x="375761" y="286"/>
                    <a:pt x="379285" y="191"/>
                    <a:pt x="3827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3442760" y="1850897"/>
              <a:ext cx="5831830" cy="2153513"/>
            </a:xfrm>
            <a:custGeom>
              <a:gdLst>
                <a:gd name="connsiteX0" fmla="*/ 3668112 w 5831830"/>
                <a:gd name="connsiteY0" fmla="*/ 2078261 h 2153513"/>
                <a:gd name="connsiteX1" fmla="*/ 3668158 w 5831830"/>
                <a:gd name="connsiteY1" fmla="*/ 2078267 h 2153513"/>
                <a:gd name="connsiteX2" fmla="*/ 3668208 w 5831830"/>
                <a:gd name="connsiteY2" fmla="*/ 2078356 h 2153513"/>
                <a:gd name="connsiteX3" fmla="*/ 5258647 w 5831830"/>
                <a:gd name="connsiteY3" fmla="*/ 1998071 h 2153513"/>
                <a:gd name="connsiteX4" fmla="*/ 5254787 w 5831830"/>
                <a:gd name="connsiteY4" fmla="*/ 1999133 h 2153513"/>
                <a:gd name="connsiteX5" fmla="*/ 5249196 w 5831830"/>
                <a:gd name="connsiteY5" fmla="*/ 2000160 h 2153513"/>
                <a:gd name="connsiteX6" fmla="*/ 5369506 w 5831830"/>
                <a:gd name="connsiteY6" fmla="*/ 1967597 h 2153513"/>
                <a:gd name="connsiteX7" fmla="*/ 5315908 w 5831830"/>
                <a:gd name="connsiteY7" fmla="*/ 1985416 h 2153513"/>
                <a:gd name="connsiteX8" fmla="*/ 5258647 w 5831830"/>
                <a:gd name="connsiteY8" fmla="*/ 1998071 h 2153513"/>
                <a:gd name="connsiteX9" fmla="*/ 5384915 w 5831830"/>
                <a:gd name="connsiteY9" fmla="*/ 1962475 h 2153513"/>
                <a:gd name="connsiteX10" fmla="*/ 5377756 w 5831830"/>
                <a:gd name="connsiteY10" fmla="*/ 1965329 h 2153513"/>
                <a:gd name="connsiteX11" fmla="*/ 5369506 w 5831830"/>
                <a:gd name="connsiteY11" fmla="*/ 1967597 h 2153513"/>
                <a:gd name="connsiteX12" fmla="*/ 5465462 w 5831830"/>
                <a:gd name="connsiteY12" fmla="*/ 1930355 h 2153513"/>
                <a:gd name="connsiteX13" fmla="*/ 5443193 w 5831830"/>
                <a:gd name="connsiteY13" fmla="*/ 1943100 h 2153513"/>
                <a:gd name="connsiteX14" fmla="*/ 5384915 w 5831830"/>
                <a:gd name="connsiteY14" fmla="*/ 1962475 h 2153513"/>
                <a:gd name="connsiteX15" fmla="*/ 5567453 w 5831830"/>
                <a:gd name="connsiteY15" fmla="*/ 1871983 h 2153513"/>
                <a:gd name="connsiteX16" fmla="*/ 5561398 w 5831830"/>
                <a:gd name="connsiteY16" fmla="*/ 1877304 h 2153513"/>
                <a:gd name="connsiteX17" fmla="*/ 5479950 w 5831830"/>
                <a:gd name="connsiteY17" fmla="*/ 1924578 h 2153513"/>
                <a:gd name="connsiteX18" fmla="*/ 5465462 w 5831830"/>
                <a:gd name="connsiteY18" fmla="*/ 1930355 h 2153513"/>
                <a:gd name="connsiteX19" fmla="*/ 5621668 w 5831830"/>
                <a:gd name="connsiteY19" fmla="*/ 1824341 h 2153513"/>
                <a:gd name="connsiteX20" fmla="*/ 5600331 w 5831830"/>
                <a:gd name="connsiteY20" fmla="*/ 1853166 h 2153513"/>
                <a:gd name="connsiteX21" fmla="*/ 5567453 w 5831830"/>
                <a:gd name="connsiteY21" fmla="*/ 1871983 h 2153513"/>
                <a:gd name="connsiteX22" fmla="*/ 5623904 w 5831830"/>
                <a:gd name="connsiteY22" fmla="*/ 1821320 h 2153513"/>
                <a:gd name="connsiteX23" fmla="*/ 5622131 w 5831830"/>
                <a:gd name="connsiteY23" fmla="*/ 1823934 h 2153513"/>
                <a:gd name="connsiteX24" fmla="*/ 5621668 w 5831830"/>
                <a:gd name="connsiteY24" fmla="*/ 1824341 h 2153513"/>
                <a:gd name="connsiteX25" fmla="*/ 3670876 w 5831830"/>
                <a:gd name="connsiteY25" fmla="*/ 1803559 h 2153513"/>
                <a:gd name="connsiteX26" fmla="*/ 3685259 w 5831830"/>
                <a:gd name="connsiteY26" fmla="*/ 1805654 h 2153513"/>
                <a:gd name="connsiteX27" fmla="*/ 3809846 w 5831830"/>
                <a:gd name="connsiteY27" fmla="*/ 2005394 h 2153513"/>
                <a:gd name="connsiteX28" fmla="*/ 5111014 w 5831830"/>
                <a:gd name="connsiteY28" fmla="*/ 2025561 h 2153513"/>
                <a:gd name="connsiteX29" fmla="*/ 5249196 w 5831830"/>
                <a:gd name="connsiteY29" fmla="*/ 2000160 h 2153513"/>
                <a:gd name="connsiteX30" fmla="*/ 5165237 w 5831830"/>
                <a:gd name="connsiteY30" fmla="*/ 2018717 h 2153513"/>
                <a:gd name="connsiteX31" fmla="*/ 3807178 w 5831830"/>
                <a:gd name="connsiteY31" fmla="*/ 2011966 h 2153513"/>
                <a:gd name="connsiteX32" fmla="*/ 3799368 w 5831830"/>
                <a:gd name="connsiteY32" fmla="*/ 2011108 h 2153513"/>
                <a:gd name="connsiteX33" fmla="*/ 3799464 w 5831830"/>
                <a:gd name="connsiteY33" fmla="*/ 2011013 h 2153513"/>
                <a:gd name="connsiteX34" fmla="*/ 3265080 w 5831830"/>
                <a:gd name="connsiteY34" fmla="*/ 1352073 h 2153513"/>
                <a:gd name="connsiteX35" fmla="*/ 3471169 w 5831830"/>
                <a:gd name="connsiteY35" fmla="*/ 1710417 h 2153513"/>
                <a:gd name="connsiteX36" fmla="*/ 3738578 w 5831830"/>
                <a:gd name="connsiteY36" fmla="*/ 1747787 h 2153513"/>
                <a:gd name="connsiteX37" fmla="*/ 4153411 w 5831830"/>
                <a:gd name="connsiteY37" fmla="*/ 1780318 h 2153513"/>
                <a:gd name="connsiteX38" fmla="*/ 3703830 w 5831830"/>
                <a:gd name="connsiteY38" fmla="*/ 1406635 h 2153513"/>
                <a:gd name="connsiteX39" fmla="*/ 3600565 w 5831830"/>
                <a:gd name="connsiteY39" fmla="*/ 1396953 h 2153513"/>
                <a:gd name="connsiteX40" fmla="*/ 3947385 w 5831830"/>
                <a:gd name="connsiteY40" fmla="*/ 1691736 h 2153513"/>
                <a:gd name="connsiteX41" fmla="*/ 4012917 w 5831830"/>
                <a:gd name="connsiteY41" fmla="*/ 1716405 h 2153513"/>
                <a:gd name="connsiteX42" fmla="*/ 4012822 w 5831830"/>
                <a:gd name="connsiteY42" fmla="*/ 1716596 h 2153513"/>
                <a:gd name="connsiteX43" fmla="*/ 3995772 w 5831830"/>
                <a:gd name="connsiteY43" fmla="*/ 1737932 h 2153513"/>
                <a:gd name="connsiteX44" fmla="*/ 3923286 w 5831830"/>
                <a:gd name="connsiteY44" fmla="*/ 1712310 h 2153513"/>
                <a:gd name="connsiteX45" fmla="*/ 3935479 w 5831830"/>
                <a:gd name="connsiteY45" fmla="*/ 1691260 h 2153513"/>
                <a:gd name="connsiteX46" fmla="*/ 3588829 w 5831830"/>
                <a:gd name="connsiteY46" fmla="*/ 1395853 h 2153513"/>
                <a:gd name="connsiteX47" fmla="*/ 3541629 w 5831830"/>
                <a:gd name="connsiteY47" fmla="*/ 1391428 h 2153513"/>
                <a:gd name="connsiteX48" fmla="*/ 3363719 w 5831830"/>
                <a:gd name="connsiteY48" fmla="*/ 1368256 h 2153513"/>
                <a:gd name="connsiteX49" fmla="*/ 3361429 w 5831830"/>
                <a:gd name="connsiteY49" fmla="*/ 1193698 h 2153513"/>
                <a:gd name="connsiteX50" fmla="*/ 3588426 w 5831830"/>
                <a:gd name="connsiteY50" fmla="*/ 1386636 h 2153513"/>
                <a:gd name="connsiteX51" fmla="*/ 3691455 w 5831830"/>
                <a:gd name="connsiteY51" fmla="*/ 1396350 h 2153513"/>
                <a:gd name="connsiteX52" fmla="*/ 3458621 w 5831830"/>
                <a:gd name="connsiteY52" fmla="*/ 1202823 h 2153513"/>
                <a:gd name="connsiteX53" fmla="*/ 3365948 w 5831830"/>
                <a:gd name="connsiteY53" fmla="*/ 1194351 h 2153513"/>
                <a:gd name="connsiteX54" fmla="*/ 3157001 w 5831830"/>
                <a:gd name="connsiteY54" fmla="*/ 1164146 h 2153513"/>
                <a:gd name="connsiteX55" fmla="*/ 3259541 w 5831830"/>
                <a:gd name="connsiteY55" fmla="*/ 1342441 h 2153513"/>
                <a:gd name="connsiteX56" fmla="*/ 3356864 w 5831830"/>
                <a:gd name="connsiteY56" fmla="*/ 1358434 h 2153513"/>
                <a:gd name="connsiteX57" fmla="*/ 3532166 w 5831830"/>
                <a:gd name="connsiteY57" fmla="*/ 1381332 h 2153513"/>
                <a:gd name="connsiteX58" fmla="*/ 3576717 w 5831830"/>
                <a:gd name="connsiteY58" fmla="*/ 1385532 h 2153513"/>
                <a:gd name="connsiteX59" fmla="*/ 3349599 w 5831830"/>
                <a:gd name="connsiteY59" fmla="*/ 1191988 h 2153513"/>
                <a:gd name="connsiteX60" fmla="*/ 4896267 w 5831830"/>
                <a:gd name="connsiteY60" fmla="*/ 1107186 h 2153513"/>
                <a:gd name="connsiteX61" fmla="*/ 5296889 w 5831830"/>
                <a:gd name="connsiteY61" fmla="*/ 1174337 h 2153513"/>
                <a:gd name="connsiteX62" fmla="*/ 5299270 w 5831830"/>
                <a:gd name="connsiteY62" fmla="*/ 1176052 h 2153513"/>
                <a:gd name="connsiteX63" fmla="*/ 5626263 w 5831830"/>
                <a:gd name="connsiteY63" fmla="*/ 1483424 h 2153513"/>
                <a:gd name="connsiteX64" fmla="*/ 5680675 w 5831830"/>
                <a:gd name="connsiteY64" fmla="*/ 1744623 h 2153513"/>
                <a:gd name="connsiteX65" fmla="*/ 5623904 w 5831830"/>
                <a:gd name="connsiteY65" fmla="*/ 1821320 h 2153513"/>
                <a:gd name="connsiteX66" fmla="*/ 5662176 w 5831830"/>
                <a:gd name="connsiteY66" fmla="*/ 1764895 h 2153513"/>
                <a:gd name="connsiteX67" fmla="*/ 5616072 w 5831830"/>
                <a:gd name="connsiteY67" fmla="*/ 1480566 h 2153513"/>
                <a:gd name="connsiteX68" fmla="*/ 5293745 w 5831830"/>
                <a:gd name="connsiteY68" fmla="*/ 1176242 h 2153513"/>
                <a:gd name="connsiteX69" fmla="*/ 4900839 w 5831830"/>
                <a:gd name="connsiteY69" fmla="*/ 1110424 h 2153513"/>
                <a:gd name="connsiteX70" fmla="*/ 4114050 w 5831830"/>
                <a:gd name="connsiteY70" fmla="*/ 1072131 h 2153513"/>
                <a:gd name="connsiteX71" fmla="*/ 4104855 w 5831830"/>
                <a:gd name="connsiteY71" fmla="*/ 1108975 h 2153513"/>
                <a:gd name="connsiteX72" fmla="*/ 3553235 w 5831830"/>
                <a:gd name="connsiteY72" fmla="*/ 1211472 h 2153513"/>
                <a:gd name="connsiteX73" fmla="*/ 3469253 w 5831830"/>
                <a:gd name="connsiteY73" fmla="*/ 1203795 h 2153513"/>
                <a:gd name="connsiteX74" fmla="*/ 3702259 w 5831830"/>
                <a:gd name="connsiteY74" fmla="*/ 1396997 h 2153513"/>
                <a:gd name="connsiteX75" fmla="*/ 3987165 w 5831830"/>
                <a:gd name="connsiteY75" fmla="*/ 1406141 h 2153513"/>
                <a:gd name="connsiteX76" fmla="*/ 4512699 w 5831830"/>
                <a:gd name="connsiteY76" fmla="*/ 1229252 h 2153513"/>
                <a:gd name="connsiteX77" fmla="*/ 4512509 w 5831830"/>
                <a:gd name="connsiteY77" fmla="*/ 1180853 h 2153513"/>
                <a:gd name="connsiteX78" fmla="*/ 4683086 w 5831830"/>
                <a:gd name="connsiteY78" fmla="*/ 1044063 h 2153513"/>
                <a:gd name="connsiteX79" fmla="*/ 4714167 w 5831830"/>
                <a:gd name="connsiteY79" fmla="*/ 1064998 h 2153513"/>
                <a:gd name="connsiteX80" fmla="*/ 4910458 w 5831830"/>
                <a:gd name="connsiteY80" fmla="*/ 1287971 h 2153513"/>
                <a:gd name="connsiteX81" fmla="*/ 4911029 w 5831830"/>
                <a:gd name="connsiteY81" fmla="*/ 1289495 h 2153513"/>
                <a:gd name="connsiteX82" fmla="*/ 4911029 w 5831830"/>
                <a:gd name="connsiteY82" fmla="*/ 1289590 h 2153513"/>
                <a:gd name="connsiteX83" fmla="*/ 4532908 w 5831830"/>
                <a:gd name="connsiteY83" fmla="*/ 1186418 h 2153513"/>
                <a:gd name="connsiteX84" fmla="*/ 4533624 w 5831830"/>
                <a:gd name="connsiteY84" fmla="*/ 1235575 h 2153513"/>
                <a:gd name="connsiteX85" fmla="*/ 4003000 w 5831830"/>
                <a:gd name="connsiteY85" fmla="*/ 1416261 h 2153513"/>
                <a:gd name="connsiteX86" fmla="*/ 3714613 w 5831830"/>
                <a:gd name="connsiteY86" fmla="*/ 1407241 h 2153513"/>
                <a:gd name="connsiteX87" fmla="*/ 4172938 w 5831830"/>
                <a:gd name="connsiteY87" fmla="*/ 1787271 h 2153513"/>
                <a:gd name="connsiteX88" fmla="*/ 4167032 w 5831830"/>
                <a:gd name="connsiteY88" fmla="*/ 1786985 h 2153513"/>
                <a:gd name="connsiteX89" fmla="*/ 3526551 w 5831830"/>
                <a:gd name="connsiteY89" fmla="*/ 1727103 h 2153513"/>
                <a:gd name="connsiteX90" fmla="*/ 3476346 w 5831830"/>
                <a:gd name="connsiteY90" fmla="*/ 1719419 h 2153513"/>
                <a:gd name="connsiteX91" fmla="*/ 3679543 w 5831830"/>
                <a:gd name="connsiteY91" fmla="*/ 2072736 h 2153513"/>
                <a:gd name="connsiteX92" fmla="*/ 5738752 w 5831830"/>
                <a:gd name="connsiteY92" fmla="*/ 1514095 h 2153513"/>
                <a:gd name="connsiteX93" fmla="*/ 5329273 w 5831830"/>
                <a:gd name="connsiteY93" fmla="*/ 1153478 h 2153513"/>
                <a:gd name="connsiteX94" fmla="*/ 4104942 w 5831830"/>
                <a:gd name="connsiteY94" fmla="*/ 1043179 h 2153513"/>
                <a:gd name="connsiteX95" fmla="*/ 4113851 w 5831830"/>
                <a:gd name="connsiteY95" fmla="*/ 1069404 h 2153513"/>
                <a:gd name="connsiteX96" fmla="*/ 4511687 w 5831830"/>
                <a:gd name="connsiteY96" fmla="*/ 1177946 h 2153513"/>
                <a:gd name="connsiteX97" fmla="*/ 4497879 w 5831830"/>
                <a:gd name="connsiteY97" fmla="*/ 1150390 h 2153513"/>
                <a:gd name="connsiteX98" fmla="*/ 4608017 w 5831830"/>
                <a:gd name="connsiteY98" fmla="*/ 1031353 h 2153513"/>
                <a:gd name="connsiteX99" fmla="*/ 4608110 w 5831830"/>
                <a:gd name="connsiteY99" fmla="*/ 1031415 h 2153513"/>
                <a:gd name="connsiteX100" fmla="*/ 4795586 w 5831830"/>
                <a:gd name="connsiteY100" fmla="*/ 1230249 h 2153513"/>
                <a:gd name="connsiteX101" fmla="*/ 4795396 w 5831830"/>
                <a:gd name="connsiteY101" fmla="*/ 1230154 h 2153513"/>
                <a:gd name="connsiteX102" fmla="*/ 4796158 w 5831830"/>
                <a:gd name="connsiteY102" fmla="*/ 1231773 h 2153513"/>
                <a:gd name="connsiteX103" fmla="*/ 4518084 w 5831830"/>
                <a:gd name="connsiteY103" fmla="*/ 1155902 h 2153513"/>
                <a:gd name="connsiteX104" fmla="*/ 4532134 w 5831830"/>
                <a:gd name="connsiteY104" fmla="*/ 1183524 h 2153513"/>
                <a:gd name="connsiteX105" fmla="*/ 4899599 w 5831830"/>
                <a:gd name="connsiteY105" fmla="*/ 1283780 h 2153513"/>
                <a:gd name="connsiteX106" fmla="*/ 4704527 w 5831830"/>
                <a:gd name="connsiteY106" fmla="*/ 1062585 h 2153513"/>
                <a:gd name="connsiteX107" fmla="*/ 4674992 w 5831830"/>
                <a:gd name="connsiteY107" fmla="*/ 1042693 h 2153513"/>
                <a:gd name="connsiteX108" fmla="*/ 4377053 w 5831830"/>
                <a:gd name="connsiteY108" fmla="*/ 992245 h 2153513"/>
                <a:gd name="connsiteX109" fmla="*/ 4396168 w 5831830"/>
                <a:gd name="connsiteY109" fmla="*/ 1005789 h 2153513"/>
                <a:gd name="connsiteX110" fmla="*/ 4488801 w 5831830"/>
                <a:gd name="connsiteY110" fmla="*/ 1098330 h 2153513"/>
                <a:gd name="connsiteX111" fmla="*/ 4516555 w 5831830"/>
                <a:gd name="connsiteY111" fmla="*/ 1152897 h 2153513"/>
                <a:gd name="connsiteX112" fmla="*/ 4784728 w 5831830"/>
                <a:gd name="connsiteY112" fmla="*/ 1226058 h 2153513"/>
                <a:gd name="connsiteX113" fmla="*/ 4713977 w 5831830"/>
                <a:gd name="connsiteY113" fmla="*/ 1130186 h 2153513"/>
                <a:gd name="connsiteX114" fmla="*/ 4599471 w 5831830"/>
                <a:gd name="connsiteY114" fmla="*/ 1029905 h 2153513"/>
                <a:gd name="connsiteX115" fmla="*/ 4027014 w 5831830"/>
                <a:gd name="connsiteY115" fmla="*/ 932975 h 2153513"/>
                <a:gd name="connsiteX116" fmla="*/ 4092046 w 5831830"/>
                <a:gd name="connsiteY116" fmla="*/ 1005222 h 2153513"/>
                <a:gd name="connsiteX117" fmla="*/ 4103977 w 5831830"/>
                <a:gd name="connsiteY117" fmla="*/ 1040340 h 2153513"/>
                <a:gd name="connsiteX118" fmla="*/ 4496377 w 5831830"/>
                <a:gd name="connsiteY118" fmla="*/ 1147392 h 2153513"/>
                <a:gd name="connsiteX119" fmla="*/ 4469653 w 5831830"/>
                <a:gd name="connsiteY119" fmla="*/ 1094058 h 2153513"/>
                <a:gd name="connsiteX120" fmla="*/ 4378680 w 5831830"/>
                <a:gd name="connsiteY120" fmla="*/ 1002688 h 2153513"/>
                <a:gd name="connsiteX121" fmla="*/ 4359892 w 5831830"/>
                <a:gd name="connsiteY121" fmla="*/ 989339 h 2153513"/>
                <a:gd name="connsiteX122" fmla="*/ 1581434 w 5831830"/>
                <a:gd name="connsiteY122" fmla="*/ 835479 h 2153513"/>
                <a:gd name="connsiteX123" fmla="*/ 822138 w 5831830"/>
                <a:gd name="connsiteY123" fmla="*/ 887349 h 2153513"/>
                <a:gd name="connsiteX124" fmla="*/ 2340899 w 5831830"/>
                <a:gd name="connsiteY124" fmla="*/ 1475423 h 2153513"/>
                <a:gd name="connsiteX125" fmla="*/ 3291483 w 5831830"/>
                <a:gd name="connsiteY125" fmla="*/ 1685307 h 2153513"/>
                <a:gd name="connsiteX126" fmla="*/ 3456997 w 5831830"/>
                <a:gd name="connsiteY126" fmla="*/ 1708437 h 2153513"/>
                <a:gd name="connsiteX127" fmla="*/ 3252289 w 5831830"/>
                <a:gd name="connsiteY127" fmla="*/ 1349974 h 2153513"/>
                <a:gd name="connsiteX128" fmla="*/ 3175358 w 5831830"/>
                <a:gd name="connsiteY128" fmla="*/ 1337353 h 2153513"/>
                <a:gd name="connsiteX129" fmla="*/ 2557212 w 5831830"/>
                <a:gd name="connsiteY129" fmla="*/ 1196531 h 2153513"/>
                <a:gd name="connsiteX130" fmla="*/ 2557212 w 5831830"/>
                <a:gd name="connsiteY130" fmla="*/ 1196626 h 2153513"/>
                <a:gd name="connsiteX131" fmla="*/ 1812563 w 5831830"/>
                <a:gd name="connsiteY131" fmla="*/ 945133 h 2153513"/>
                <a:gd name="connsiteX132" fmla="*/ 2268033 w 5831830"/>
                <a:gd name="connsiteY132" fmla="*/ 788575 h 2153513"/>
                <a:gd name="connsiteX133" fmla="*/ 1602369 w 5831830"/>
                <a:gd name="connsiteY133" fmla="*/ 834049 h 2153513"/>
                <a:gd name="connsiteX134" fmla="*/ 1829773 w 5831830"/>
                <a:gd name="connsiteY134" fmla="*/ 941779 h 2153513"/>
                <a:gd name="connsiteX135" fmla="*/ 2562927 w 5831830"/>
                <a:gd name="connsiteY135" fmla="*/ 1189292 h 2153513"/>
                <a:gd name="connsiteX136" fmla="*/ 3171335 w 5831830"/>
                <a:gd name="connsiteY136" fmla="*/ 1327946 h 2153513"/>
                <a:gd name="connsiteX137" fmla="*/ 3246791 w 5831830"/>
                <a:gd name="connsiteY137" fmla="*/ 1340346 h 2153513"/>
                <a:gd name="connsiteX138" fmla="*/ 3142523 w 5831830"/>
                <a:gd name="connsiteY138" fmla="*/ 1157764 h 2153513"/>
                <a:gd name="connsiteX139" fmla="*/ 3148524 w 5831830"/>
                <a:gd name="connsiteY139" fmla="*/ 1158812 h 2153513"/>
                <a:gd name="connsiteX140" fmla="*/ 3344211 w 5831830"/>
                <a:gd name="connsiteY140" fmla="*/ 1187396 h 2153513"/>
                <a:gd name="connsiteX141" fmla="*/ 3234439 w 5831830"/>
                <a:gd name="connsiteY141" fmla="*/ 1093851 h 2153513"/>
                <a:gd name="connsiteX142" fmla="*/ 2719136 w 5831830"/>
                <a:gd name="connsiteY142" fmla="*/ 987934 h 2153513"/>
                <a:gd name="connsiteX143" fmla="*/ 2303084 w 5831830"/>
                <a:gd name="connsiteY143" fmla="*/ 848011 h 2153513"/>
                <a:gd name="connsiteX144" fmla="*/ 2242505 w 5831830"/>
                <a:gd name="connsiteY144" fmla="*/ 836676 h 2153513"/>
                <a:gd name="connsiteX145" fmla="*/ 2236409 w 5831830"/>
                <a:gd name="connsiteY145" fmla="*/ 817531 h 2153513"/>
                <a:gd name="connsiteX146" fmla="*/ 2299846 w 5831830"/>
                <a:gd name="connsiteY146" fmla="*/ 828485 h 2153513"/>
                <a:gd name="connsiteX147" fmla="*/ 2310418 w 5831830"/>
                <a:gd name="connsiteY147" fmla="*/ 846773 h 2153513"/>
                <a:gd name="connsiteX148" fmla="*/ 2721422 w 5831830"/>
                <a:gd name="connsiteY148" fmla="*/ 984885 h 2153513"/>
                <a:gd name="connsiteX149" fmla="*/ 3235486 w 5831830"/>
                <a:gd name="connsiteY149" fmla="*/ 1090232 h 2153513"/>
                <a:gd name="connsiteX150" fmla="*/ 3240439 w 5831830"/>
                <a:gd name="connsiteY150" fmla="*/ 1090899 h 2153513"/>
                <a:gd name="connsiteX151" fmla="*/ 3242725 w 5831830"/>
                <a:gd name="connsiteY151" fmla="*/ 1092804 h 2153513"/>
                <a:gd name="connsiteX152" fmla="*/ 3356049 w 5831830"/>
                <a:gd name="connsiteY152" fmla="*/ 1189125 h 2153513"/>
                <a:gd name="connsiteX153" fmla="*/ 3356678 w 5831830"/>
                <a:gd name="connsiteY153" fmla="*/ 1189217 h 2153513"/>
                <a:gd name="connsiteX154" fmla="*/ 3453033 w 5831830"/>
                <a:gd name="connsiteY154" fmla="*/ 1198178 h 2153513"/>
                <a:gd name="connsiteX155" fmla="*/ 3291304 w 5831830"/>
                <a:gd name="connsiteY155" fmla="*/ 1063752 h 2153513"/>
                <a:gd name="connsiteX156" fmla="*/ 2741711 w 5831830"/>
                <a:gd name="connsiteY156" fmla="*/ 958501 h 2153513"/>
                <a:gd name="connsiteX157" fmla="*/ 2268033 w 5831830"/>
                <a:gd name="connsiteY157" fmla="*/ 788575 h 2153513"/>
                <a:gd name="connsiteX158" fmla="*/ 3132895 w 5831830"/>
                <a:gd name="connsiteY158" fmla="*/ 460694 h 2153513"/>
                <a:gd name="connsiteX159" fmla="*/ 3058322 w 5831830"/>
                <a:gd name="connsiteY159" fmla="*/ 557308 h 2153513"/>
                <a:gd name="connsiteX160" fmla="*/ 3888806 w 5831830"/>
                <a:gd name="connsiteY160" fmla="*/ 1007935 h 2153513"/>
                <a:gd name="connsiteX161" fmla="*/ 3888902 w 5831830"/>
                <a:gd name="connsiteY161" fmla="*/ 1008031 h 2153513"/>
                <a:gd name="connsiteX162" fmla="*/ 4103585 w 5831830"/>
                <a:gd name="connsiteY162" fmla="*/ 1066603 h 2153513"/>
                <a:gd name="connsiteX163" fmla="*/ 4094697 w 5831830"/>
                <a:gd name="connsiteY163" fmla="*/ 1040384 h 2153513"/>
                <a:gd name="connsiteX164" fmla="*/ 3977865 w 5831830"/>
                <a:gd name="connsiteY164" fmla="*/ 1008507 h 2153513"/>
                <a:gd name="connsiteX165" fmla="*/ 3977484 w 5831830"/>
                <a:gd name="connsiteY165" fmla="*/ 1007269 h 2153513"/>
                <a:gd name="connsiteX166" fmla="*/ 3180241 w 5831830"/>
                <a:gd name="connsiteY166" fmla="*/ 573881 h 2153513"/>
                <a:gd name="connsiteX167" fmla="*/ 3147952 w 5831830"/>
                <a:gd name="connsiteY167" fmla="*/ 569690 h 2153513"/>
                <a:gd name="connsiteX168" fmla="*/ 3126806 w 5831830"/>
                <a:gd name="connsiteY168" fmla="*/ 556927 h 2153513"/>
                <a:gd name="connsiteX169" fmla="*/ 3160715 w 5831830"/>
                <a:gd name="connsiteY169" fmla="*/ 560451 h 2153513"/>
                <a:gd name="connsiteX170" fmla="*/ 3182432 w 5831830"/>
                <a:gd name="connsiteY170" fmla="*/ 572453 h 2153513"/>
                <a:gd name="connsiteX171" fmla="*/ 3987295 w 5831830"/>
                <a:gd name="connsiteY171" fmla="*/ 1008507 h 2153513"/>
                <a:gd name="connsiteX172" fmla="*/ 4093734 w 5831830"/>
                <a:gd name="connsiteY172" fmla="*/ 1037545 h 2153513"/>
                <a:gd name="connsiteX173" fmla="*/ 4081771 w 5831830"/>
                <a:gd name="connsiteY173" fmla="*/ 1002257 h 2153513"/>
                <a:gd name="connsiteX174" fmla="*/ 4016251 w 5831830"/>
                <a:gd name="connsiteY174" fmla="*/ 929831 h 2153513"/>
                <a:gd name="connsiteX175" fmla="*/ 4014441 w 5831830"/>
                <a:gd name="connsiteY175" fmla="*/ 928212 h 2153513"/>
                <a:gd name="connsiteX176" fmla="*/ 4018823 w 5831830"/>
                <a:gd name="connsiteY176" fmla="*/ 928974 h 2153513"/>
                <a:gd name="connsiteX177" fmla="*/ 4355147 w 5831830"/>
                <a:gd name="connsiteY177" fmla="*/ 985967 h 2153513"/>
                <a:gd name="connsiteX178" fmla="*/ 4245061 w 5831830"/>
                <a:gd name="connsiteY178" fmla="*/ 907751 h 2153513"/>
                <a:gd name="connsiteX179" fmla="*/ 3457635 w 5831830"/>
                <a:gd name="connsiteY179" fmla="*/ 558949 h 2153513"/>
                <a:gd name="connsiteX180" fmla="*/ 3174336 w 5831830"/>
                <a:gd name="connsiteY180" fmla="*/ 407003 h 2153513"/>
                <a:gd name="connsiteX181" fmla="*/ 3135235 w 5831830"/>
                <a:gd name="connsiteY181" fmla="*/ 457662 h 2153513"/>
                <a:gd name="connsiteX182" fmla="*/ 3463455 w 5831830"/>
                <a:gd name="connsiteY182" fmla="*/ 556936 h 2153513"/>
                <a:gd name="connsiteX183" fmla="*/ 4260530 w 5831830"/>
                <a:gd name="connsiteY183" fmla="*/ 909686 h 2153513"/>
                <a:gd name="connsiteX184" fmla="*/ 4372294 w 5831830"/>
                <a:gd name="connsiteY184" fmla="*/ 988873 h 2153513"/>
                <a:gd name="connsiteX185" fmla="*/ 4594712 w 5831830"/>
                <a:gd name="connsiteY185" fmla="*/ 1026564 h 2153513"/>
                <a:gd name="connsiteX186" fmla="*/ 4443315 w 5831830"/>
                <a:gd name="connsiteY186" fmla="*/ 925405 h 2153513"/>
                <a:gd name="connsiteX187" fmla="*/ 4252280 w 5831830"/>
                <a:gd name="connsiteY187" fmla="*/ 820960 h 2153513"/>
                <a:gd name="connsiteX188" fmla="*/ 4253613 w 5831830"/>
                <a:gd name="connsiteY188" fmla="*/ 829342 h 2153513"/>
                <a:gd name="connsiteX189" fmla="*/ 4244946 w 5831830"/>
                <a:gd name="connsiteY189" fmla="*/ 826961 h 2153513"/>
                <a:gd name="connsiteX190" fmla="*/ 4243136 w 5831830"/>
                <a:gd name="connsiteY190" fmla="*/ 814959 h 2153513"/>
                <a:gd name="connsiteX191" fmla="*/ 4294952 w 5831830"/>
                <a:gd name="connsiteY191" fmla="*/ 829723 h 2153513"/>
                <a:gd name="connsiteX192" fmla="*/ 4294666 w 5831830"/>
                <a:gd name="connsiteY192" fmla="*/ 831533 h 2153513"/>
                <a:gd name="connsiteX193" fmla="*/ 4258186 w 5831830"/>
                <a:gd name="connsiteY193" fmla="*/ 821150 h 2153513"/>
                <a:gd name="connsiteX194" fmla="*/ 4451186 w 5831830"/>
                <a:gd name="connsiteY194" fmla="*/ 926568 h 2153513"/>
                <a:gd name="connsiteX195" fmla="*/ 4602936 w 5831830"/>
                <a:gd name="connsiteY195" fmla="*/ 1027958 h 2153513"/>
                <a:gd name="connsiteX196" fmla="*/ 4669983 w 5831830"/>
                <a:gd name="connsiteY196" fmla="*/ 1039319 h 2153513"/>
                <a:gd name="connsiteX197" fmla="*/ 4531478 w 5831830"/>
                <a:gd name="connsiteY197" fmla="*/ 946036 h 2153513"/>
                <a:gd name="connsiteX198" fmla="*/ 3174336 w 5831830"/>
                <a:gd name="connsiteY198" fmla="*/ 407003 h 2153513"/>
                <a:gd name="connsiteX199" fmla="*/ 1588073 w 5831830"/>
                <a:gd name="connsiteY199" fmla="*/ 254914 h 2153513"/>
                <a:gd name="connsiteX200" fmla="*/ 1464137 w 5831830"/>
                <a:gd name="connsiteY200" fmla="*/ 265272 h 2153513"/>
                <a:gd name="connsiteX201" fmla="*/ 1306770 w 5831830"/>
                <a:gd name="connsiteY201" fmla="*/ 304895 h 2153513"/>
                <a:gd name="connsiteX202" fmla="*/ 1319384 w 5831830"/>
                <a:gd name="connsiteY202" fmla="*/ 658678 h 2153513"/>
                <a:gd name="connsiteX203" fmla="*/ 1394826 w 5831830"/>
                <a:gd name="connsiteY203" fmla="*/ 712929 h 2153513"/>
                <a:gd name="connsiteX204" fmla="*/ 2086201 w 5831830"/>
                <a:gd name="connsiteY204" fmla="*/ 725614 h 2153513"/>
                <a:gd name="connsiteX205" fmla="*/ 1962757 w 5831830"/>
                <a:gd name="connsiteY205" fmla="*/ 483870 h 2153513"/>
                <a:gd name="connsiteX206" fmla="*/ 2099726 w 5831830"/>
                <a:gd name="connsiteY206" fmla="*/ 444151 h 2153513"/>
                <a:gd name="connsiteX207" fmla="*/ 1669607 w 5831830"/>
                <a:gd name="connsiteY207" fmla="*/ 248101 h 2153513"/>
                <a:gd name="connsiteX208" fmla="*/ 1594091 w 5831830"/>
                <a:gd name="connsiteY208" fmla="*/ 254411 h 2153513"/>
                <a:gd name="connsiteX209" fmla="*/ 2113823 w 5831830"/>
                <a:gd name="connsiteY209" fmla="*/ 446532 h 2153513"/>
                <a:gd name="connsiteX210" fmla="*/ 2110966 w 5831830"/>
                <a:gd name="connsiteY210" fmla="*/ 446913 h 2153513"/>
                <a:gd name="connsiteX211" fmla="*/ 1972948 w 5831830"/>
                <a:gd name="connsiteY211" fmla="*/ 486632 h 2153513"/>
                <a:gd name="connsiteX212" fmla="*/ 2099250 w 5831830"/>
                <a:gd name="connsiteY212" fmla="*/ 727710 h 2153513"/>
                <a:gd name="connsiteX213" fmla="*/ 2102489 w 5831830"/>
                <a:gd name="connsiteY213" fmla="*/ 729710 h 2153513"/>
                <a:gd name="connsiteX214" fmla="*/ 1400699 w 5831830"/>
                <a:gd name="connsiteY214" fmla="*/ 717153 h 2153513"/>
                <a:gd name="connsiteX215" fmla="*/ 1425756 w 5831830"/>
                <a:gd name="connsiteY215" fmla="*/ 735172 h 2153513"/>
                <a:gd name="connsiteX216" fmla="*/ 1559788 w 5831830"/>
                <a:gd name="connsiteY216" fmla="*/ 813877 h 2153513"/>
                <a:gd name="connsiteX217" fmla="*/ 1593160 w 5831830"/>
                <a:gd name="connsiteY217" fmla="*/ 829686 h 2153513"/>
                <a:gd name="connsiteX218" fmla="*/ 2268223 w 5831830"/>
                <a:gd name="connsiteY218" fmla="*/ 784098 h 2153513"/>
                <a:gd name="connsiteX219" fmla="*/ 2272319 w 5831830"/>
                <a:gd name="connsiteY219" fmla="*/ 786098 h 2153513"/>
                <a:gd name="connsiteX220" fmla="*/ 2743997 w 5831830"/>
                <a:gd name="connsiteY220" fmla="*/ 955739 h 2153513"/>
                <a:gd name="connsiteX221" fmla="*/ 3291494 w 5831830"/>
                <a:gd name="connsiteY221" fmla="*/ 1060228 h 2153513"/>
                <a:gd name="connsiteX222" fmla="*/ 3296638 w 5831830"/>
                <a:gd name="connsiteY222" fmla="*/ 1060704 h 2153513"/>
                <a:gd name="connsiteX223" fmla="*/ 3299209 w 5831830"/>
                <a:gd name="connsiteY223" fmla="*/ 1062799 h 2153513"/>
                <a:gd name="connsiteX224" fmla="*/ 3463672 w 5831830"/>
                <a:gd name="connsiteY224" fmla="*/ 1199167 h 2153513"/>
                <a:gd name="connsiteX225" fmla="*/ 3543364 w 5831830"/>
                <a:gd name="connsiteY225" fmla="*/ 1206579 h 2153513"/>
                <a:gd name="connsiteX226" fmla="*/ 4065796 w 5831830"/>
                <a:gd name="connsiteY226" fmla="*/ 1138235 h 2153513"/>
                <a:gd name="connsiteX227" fmla="*/ 4103422 w 5831830"/>
                <a:gd name="connsiteY227" fmla="*/ 1069232 h 2153513"/>
                <a:gd name="connsiteX228" fmla="*/ 3878424 w 5831830"/>
                <a:gd name="connsiteY228" fmla="*/ 1007840 h 2153513"/>
                <a:gd name="connsiteX229" fmla="*/ 3878615 w 5831830"/>
                <a:gd name="connsiteY229" fmla="*/ 1006507 h 2153513"/>
                <a:gd name="connsiteX230" fmla="*/ 3052607 w 5831830"/>
                <a:gd name="connsiteY230" fmla="*/ 557784 h 2153513"/>
                <a:gd name="connsiteX231" fmla="*/ 3048130 w 5831830"/>
                <a:gd name="connsiteY231" fmla="*/ 556546 h 2153513"/>
                <a:gd name="connsiteX232" fmla="*/ 3124686 w 5831830"/>
                <a:gd name="connsiteY232" fmla="*/ 458361 h 2153513"/>
                <a:gd name="connsiteX233" fmla="*/ 2787679 w 5831830"/>
                <a:gd name="connsiteY233" fmla="*/ 376068 h 2153513"/>
                <a:gd name="connsiteX234" fmla="*/ 1828747 w 5831830"/>
                <a:gd name="connsiteY234" fmla="*/ 248439 h 2153513"/>
                <a:gd name="connsiteX235" fmla="*/ 1669607 w 5831830"/>
                <a:gd name="connsiteY235" fmla="*/ 248101 h 2153513"/>
                <a:gd name="connsiteX236" fmla="*/ 906053 w 5831830"/>
                <a:gd name="connsiteY236" fmla="*/ 2667 h 2153513"/>
                <a:gd name="connsiteX237" fmla="*/ 906053 w 5831830"/>
                <a:gd name="connsiteY237" fmla="*/ 2762 h 2153513"/>
                <a:gd name="connsiteX238" fmla="*/ 399704 w 5831830"/>
                <a:gd name="connsiteY238" fmla="*/ 57436 h 2153513"/>
                <a:gd name="connsiteX239" fmla="*/ 237970 w 5831830"/>
                <a:gd name="connsiteY239" fmla="*/ 691705 h 2153513"/>
                <a:gd name="connsiteX240" fmla="*/ 1371400 w 5831830"/>
                <a:gd name="connsiteY240" fmla="*/ 712500 h 2153513"/>
                <a:gd name="connsiteX241" fmla="*/ 1295514 w 5831830"/>
                <a:gd name="connsiteY241" fmla="*/ 657732 h 2153513"/>
                <a:gd name="connsiteX242" fmla="*/ 1286291 w 5831830"/>
                <a:gd name="connsiteY242" fmla="*/ 299276 h 2153513"/>
                <a:gd name="connsiteX243" fmla="*/ 1446309 w 5831830"/>
                <a:gd name="connsiteY243" fmla="*/ 259451 h 2153513"/>
                <a:gd name="connsiteX244" fmla="*/ 1572318 w 5831830"/>
                <a:gd name="connsiteY244" fmla="*/ 249087 h 2153513"/>
                <a:gd name="connsiteX245" fmla="*/ 902148 w 5831830"/>
                <a:gd name="connsiteY245" fmla="*/ 0 h 2153513"/>
                <a:gd name="connsiteX246" fmla="*/ 905577 w 5831830"/>
                <a:gd name="connsiteY246" fmla="*/ 0 h 2153513"/>
                <a:gd name="connsiteX247" fmla="*/ 909196 w 5831830"/>
                <a:gd name="connsiteY247" fmla="*/ 1238 h 2153513"/>
                <a:gd name="connsiteX248" fmla="*/ 1578347 w 5831830"/>
                <a:gd name="connsiteY248" fmla="*/ 248591 h 2153513"/>
                <a:gd name="connsiteX249" fmla="*/ 1654767 w 5831830"/>
                <a:gd name="connsiteY249" fmla="*/ 242306 h 2153513"/>
                <a:gd name="connsiteX250" fmla="*/ 1816040 w 5831830"/>
                <a:gd name="connsiteY250" fmla="*/ 242776 h 2153513"/>
                <a:gd name="connsiteX251" fmla="*/ 2786320 w 5831830"/>
                <a:gd name="connsiteY251" fmla="*/ 372193 h 2153513"/>
                <a:gd name="connsiteX252" fmla="*/ 3126986 w 5831830"/>
                <a:gd name="connsiteY252" fmla="*/ 455411 h 2153513"/>
                <a:gd name="connsiteX253" fmla="*/ 3167478 w 5831830"/>
                <a:gd name="connsiteY253" fmla="*/ 403479 h 2153513"/>
                <a:gd name="connsiteX254" fmla="*/ 3171479 w 5831830"/>
                <a:gd name="connsiteY254" fmla="*/ 404527 h 2153513"/>
                <a:gd name="connsiteX255" fmla="*/ 4539730 w 5831830"/>
                <a:gd name="connsiteY255" fmla="*/ 947507 h 2153513"/>
                <a:gd name="connsiteX256" fmla="*/ 4678080 w 5831830"/>
                <a:gd name="connsiteY256" fmla="*/ 1040691 h 2153513"/>
                <a:gd name="connsiteX257" fmla="*/ 5331844 w 5831830"/>
                <a:gd name="connsiteY257" fmla="*/ 1151478 h 2153513"/>
                <a:gd name="connsiteX258" fmla="*/ 5334225 w 5831830"/>
                <a:gd name="connsiteY258" fmla="*/ 1153097 h 2153513"/>
                <a:gd name="connsiteX259" fmla="*/ 5748849 w 5831830"/>
                <a:gd name="connsiteY259" fmla="*/ 1516762 h 2153513"/>
                <a:gd name="connsiteX260" fmla="*/ 3676018 w 5831830"/>
                <a:gd name="connsiteY260" fmla="*/ 2079308 h 2153513"/>
                <a:gd name="connsiteX261" fmla="*/ 3668158 w 5831830"/>
                <a:gd name="connsiteY261" fmla="*/ 2078267 h 2153513"/>
                <a:gd name="connsiteX262" fmla="*/ 3666017 w 5831830"/>
                <a:gd name="connsiteY262" fmla="*/ 2074451 h 2153513"/>
                <a:gd name="connsiteX263" fmla="*/ 3462015 w 5831830"/>
                <a:gd name="connsiteY263" fmla="*/ 1717225 h 2153513"/>
                <a:gd name="connsiteX264" fmla="*/ 3297436 w 5831830"/>
                <a:gd name="connsiteY264" fmla="*/ 1692033 h 2153513"/>
                <a:gd name="connsiteX265" fmla="*/ 2337184 w 5831830"/>
                <a:gd name="connsiteY265" fmla="*/ 1480280 h 2153513"/>
                <a:gd name="connsiteX266" fmla="*/ 804897 w 5831830"/>
                <a:gd name="connsiteY266" fmla="*/ 885730 h 2153513"/>
                <a:gd name="connsiteX267" fmla="*/ 800516 w 5831830"/>
                <a:gd name="connsiteY267" fmla="*/ 883253 h 2153513"/>
                <a:gd name="connsiteX268" fmla="*/ 806993 w 5831830"/>
                <a:gd name="connsiteY268" fmla="*/ 882777 h 2153513"/>
                <a:gd name="connsiteX269" fmla="*/ 1572206 w 5831830"/>
                <a:gd name="connsiteY269" fmla="*/ 831101 h 2153513"/>
                <a:gd name="connsiteX270" fmla="*/ 1538803 w 5831830"/>
                <a:gd name="connsiteY270" fmla="*/ 815254 h 2153513"/>
                <a:gd name="connsiteX271" fmla="*/ 1403075 w 5831830"/>
                <a:gd name="connsiteY271" fmla="*/ 735360 h 2153513"/>
                <a:gd name="connsiteX272" fmla="*/ 1377266 w 5831830"/>
                <a:gd name="connsiteY272" fmla="*/ 716734 h 2153513"/>
                <a:gd name="connsiteX273" fmla="*/ 228635 w 5831830"/>
                <a:gd name="connsiteY273" fmla="*/ 696182 h 2153513"/>
                <a:gd name="connsiteX274" fmla="*/ 228730 w 5831830"/>
                <a:gd name="connsiteY274" fmla="*/ 696182 h 2153513"/>
                <a:gd name="connsiteX275" fmla="*/ 225873 w 5831830"/>
                <a:gd name="connsiteY275" fmla="*/ 693801 h 2153513"/>
                <a:gd name="connsiteX276" fmla="*/ 389417 w 5831830"/>
                <a:gd name="connsiteY276" fmla="*/ 54673 h 2153513"/>
                <a:gd name="connsiteX277" fmla="*/ 902148 w 5831830"/>
                <a:gd name="connsiteY277" fmla="*/ 0 h 21535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5831830" h="2153513">
                  <a:moveTo>
                    <a:pt x="3668112" y="2078261"/>
                  </a:moveTo>
                  <a:lnTo>
                    <a:pt x="3668158" y="2078267"/>
                  </a:lnTo>
                  <a:lnTo>
                    <a:pt x="3668208" y="2078356"/>
                  </a:lnTo>
                  <a:close/>
                  <a:moveTo>
                    <a:pt x="5258647" y="1998071"/>
                  </a:moveTo>
                  <a:lnTo>
                    <a:pt x="5254787" y="1999133"/>
                  </a:lnTo>
                  <a:lnTo>
                    <a:pt x="5249196" y="2000160"/>
                  </a:lnTo>
                  <a:close/>
                  <a:moveTo>
                    <a:pt x="5369506" y="1967597"/>
                  </a:moveTo>
                  <a:lnTo>
                    <a:pt x="5315908" y="1985416"/>
                  </a:lnTo>
                  <a:lnTo>
                    <a:pt x="5258647" y="1998071"/>
                  </a:lnTo>
                  <a:close/>
                  <a:moveTo>
                    <a:pt x="5384915" y="1962475"/>
                  </a:moveTo>
                  <a:lnTo>
                    <a:pt x="5377756" y="1965329"/>
                  </a:lnTo>
                  <a:lnTo>
                    <a:pt x="5369506" y="1967597"/>
                  </a:lnTo>
                  <a:close/>
                  <a:moveTo>
                    <a:pt x="5465462" y="1930355"/>
                  </a:moveTo>
                  <a:lnTo>
                    <a:pt x="5443193" y="1943100"/>
                  </a:lnTo>
                  <a:lnTo>
                    <a:pt x="5384915" y="1962475"/>
                  </a:lnTo>
                  <a:close/>
                  <a:moveTo>
                    <a:pt x="5567453" y="1871983"/>
                  </a:moveTo>
                  <a:lnTo>
                    <a:pt x="5561398" y="1877304"/>
                  </a:lnTo>
                  <a:cubicBezTo>
                    <a:pt x="5537703" y="1894102"/>
                    <a:pt x="5510555" y="1909883"/>
                    <a:pt x="5479950" y="1924578"/>
                  </a:cubicBezTo>
                  <a:lnTo>
                    <a:pt x="5465462" y="1930355"/>
                  </a:lnTo>
                  <a:close/>
                  <a:moveTo>
                    <a:pt x="5621668" y="1824341"/>
                  </a:moveTo>
                  <a:lnTo>
                    <a:pt x="5600331" y="1853166"/>
                  </a:lnTo>
                  <a:lnTo>
                    <a:pt x="5567453" y="1871983"/>
                  </a:lnTo>
                  <a:close/>
                  <a:moveTo>
                    <a:pt x="5623904" y="1821320"/>
                  </a:moveTo>
                  <a:lnTo>
                    <a:pt x="5622131" y="1823934"/>
                  </a:lnTo>
                  <a:lnTo>
                    <a:pt x="5621668" y="1824341"/>
                  </a:lnTo>
                  <a:close/>
                  <a:moveTo>
                    <a:pt x="3670876" y="1803559"/>
                  </a:moveTo>
                  <a:lnTo>
                    <a:pt x="3685259" y="1805654"/>
                  </a:lnTo>
                  <a:lnTo>
                    <a:pt x="3809846" y="2005394"/>
                  </a:lnTo>
                  <a:cubicBezTo>
                    <a:pt x="4369273" y="2069152"/>
                    <a:pt x="4802644" y="2070759"/>
                    <a:pt x="5111014" y="2025561"/>
                  </a:cubicBezTo>
                  <a:lnTo>
                    <a:pt x="5249196" y="2000160"/>
                  </a:lnTo>
                  <a:lnTo>
                    <a:pt x="5165237" y="2018717"/>
                  </a:lnTo>
                  <a:cubicBezTo>
                    <a:pt x="4840951" y="2076099"/>
                    <a:pt x="4380322" y="2077545"/>
                    <a:pt x="3807178" y="2011966"/>
                  </a:cubicBezTo>
                  <a:lnTo>
                    <a:pt x="3799368" y="2011108"/>
                  </a:lnTo>
                  <a:lnTo>
                    <a:pt x="3799464" y="2011013"/>
                  </a:lnTo>
                  <a:close/>
                  <a:moveTo>
                    <a:pt x="3265080" y="1352073"/>
                  </a:moveTo>
                  <a:lnTo>
                    <a:pt x="3471169" y="1710417"/>
                  </a:lnTo>
                  <a:lnTo>
                    <a:pt x="3738578" y="1747787"/>
                  </a:lnTo>
                  <a:cubicBezTo>
                    <a:pt x="3882794" y="1763691"/>
                    <a:pt x="4021633" y="1774603"/>
                    <a:pt x="4153411" y="1780318"/>
                  </a:cubicBezTo>
                  <a:lnTo>
                    <a:pt x="3703830" y="1406635"/>
                  </a:lnTo>
                  <a:lnTo>
                    <a:pt x="3600565" y="1396953"/>
                  </a:lnTo>
                  <a:lnTo>
                    <a:pt x="3947385" y="1691736"/>
                  </a:lnTo>
                  <a:cubicBezTo>
                    <a:pt x="3970911" y="1694308"/>
                    <a:pt x="3999010" y="1704690"/>
                    <a:pt x="4012917" y="1716405"/>
                  </a:cubicBezTo>
                  <a:lnTo>
                    <a:pt x="4012822" y="1716596"/>
                  </a:lnTo>
                  <a:cubicBezTo>
                    <a:pt x="4028061" y="1729455"/>
                    <a:pt x="4020537" y="1739075"/>
                    <a:pt x="3995772" y="1737932"/>
                  </a:cubicBezTo>
                  <a:cubicBezTo>
                    <a:pt x="3970911" y="1736789"/>
                    <a:pt x="3938336" y="1725264"/>
                    <a:pt x="3923286" y="1712310"/>
                  </a:cubicBezTo>
                  <a:cubicBezTo>
                    <a:pt x="3909570" y="1700499"/>
                    <a:pt x="3915381" y="1691736"/>
                    <a:pt x="3935479" y="1691260"/>
                  </a:cubicBezTo>
                  <a:lnTo>
                    <a:pt x="3588829" y="1395853"/>
                  </a:lnTo>
                  <a:lnTo>
                    <a:pt x="3541629" y="1391428"/>
                  </a:lnTo>
                  <a:cubicBezTo>
                    <a:pt x="3484175" y="1384974"/>
                    <a:pt x="3424818" y="1377259"/>
                    <a:pt x="3363719" y="1368256"/>
                  </a:cubicBezTo>
                  <a:close/>
                  <a:moveTo>
                    <a:pt x="3361429" y="1193698"/>
                  </a:moveTo>
                  <a:lnTo>
                    <a:pt x="3588426" y="1386636"/>
                  </a:lnTo>
                  <a:lnTo>
                    <a:pt x="3691455" y="1396350"/>
                  </a:lnTo>
                  <a:lnTo>
                    <a:pt x="3458621" y="1202823"/>
                  </a:lnTo>
                  <a:lnTo>
                    <a:pt x="3365948" y="1194351"/>
                  </a:lnTo>
                  <a:close/>
                  <a:moveTo>
                    <a:pt x="3157001" y="1164146"/>
                  </a:moveTo>
                  <a:lnTo>
                    <a:pt x="3259541" y="1342441"/>
                  </a:lnTo>
                  <a:lnTo>
                    <a:pt x="3356864" y="1358434"/>
                  </a:lnTo>
                  <a:cubicBezTo>
                    <a:pt x="3417056" y="1367322"/>
                    <a:pt x="3475543" y="1374946"/>
                    <a:pt x="3532166" y="1381332"/>
                  </a:cubicBezTo>
                  <a:lnTo>
                    <a:pt x="3576717" y="1385532"/>
                  </a:lnTo>
                  <a:lnTo>
                    <a:pt x="3349599" y="1191988"/>
                  </a:lnTo>
                  <a:close/>
                  <a:moveTo>
                    <a:pt x="4896267" y="1107186"/>
                  </a:moveTo>
                  <a:lnTo>
                    <a:pt x="5296889" y="1174337"/>
                  </a:lnTo>
                  <a:lnTo>
                    <a:pt x="5299270" y="1176052"/>
                  </a:lnTo>
                  <a:cubicBezTo>
                    <a:pt x="5448241" y="1280636"/>
                    <a:pt x="5559778" y="1383982"/>
                    <a:pt x="5626263" y="1483424"/>
                  </a:cubicBezTo>
                  <a:cubicBezTo>
                    <a:pt x="5689652" y="1578341"/>
                    <a:pt x="5709488" y="1666709"/>
                    <a:pt x="5680675" y="1744623"/>
                  </a:cubicBezTo>
                  <a:lnTo>
                    <a:pt x="5623904" y="1821320"/>
                  </a:lnTo>
                  <a:lnTo>
                    <a:pt x="5662176" y="1764895"/>
                  </a:lnTo>
                  <a:cubicBezTo>
                    <a:pt x="5701791" y="1682586"/>
                    <a:pt x="5686319" y="1586294"/>
                    <a:pt x="5616072" y="1480566"/>
                  </a:cubicBezTo>
                  <a:cubicBezTo>
                    <a:pt x="5550635" y="1382173"/>
                    <a:pt x="5440716" y="1279779"/>
                    <a:pt x="5293745" y="1176242"/>
                  </a:cubicBezTo>
                  <a:lnTo>
                    <a:pt x="4900839" y="1110424"/>
                  </a:lnTo>
                  <a:close/>
                  <a:moveTo>
                    <a:pt x="4114050" y="1072131"/>
                  </a:moveTo>
                  <a:lnTo>
                    <a:pt x="4104855" y="1108975"/>
                  </a:lnTo>
                  <a:cubicBezTo>
                    <a:pt x="4060258" y="1191635"/>
                    <a:pt x="3860915" y="1230314"/>
                    <a:pt x="3553235" y="1211472"/>
                  </a:cubicBezTo>
                  <a:lnTo>
                    <a:pt x="3469253" y="1203795"/>
                  </a:lnTo>
                  <a:lnTo>
                    <a:pt x="3702259" y="1396997"/>
                  </a:lnTo>
                  <a:lnTo>
                    <a:pt x="3987165" y="1406141"/>
                  </a:lnTo>
                  <a:cubicBezTo>
                    <a:pt x="4295234" y="1400609"/>
                    <a:pt x="4488601" y="1338495"/>
                    <a:pt x="4512699" y="1229252"/>
                  </a:cubicBezTo>
                  <a:lnTo>
                    <a:pt x="4512509" y="1180853"/>
                  </a:lnTo>
                  <a:close/>
                  <a:moveTo>
                    <a:pt x="4683086" y="1044063"/>
                  </a:moveTo>
                  <a:lnTo>
                    <a:pt x="4714167" y="1064998"/>
                  </a:lnTo>
                  <a:cubicBezTo>
                    <a:pt x="4814988" y="1142572"/>
                    <a:pt x="4883383" y="1218058"/>
                    <a:pt x="4910458" y="1287971"/>
                  </a:cubicBezTo>
                  <a:lnTo>
                    <a:pt x="4911029" y="1289495"/>
                  </a:lnTo>
                  <a:lnTo>
                    <a:pt x="4911029" y="1289590"/>
                  </a:lnTo>
                  <a:lnTo>
                    <a:pt x="4532908" y="1186418"/>
                  </a:lnTo>
                  <a:lnTo>
                    <a:pt x="4533624" y="1235575"/>
                  </a:lnTo>
                  <a:cubicBezTo>
                    <a:pt x="4510393" y="1346816"/>
                    <a:pt x="4315133" y="1410312"/>
                    <a:pt x="4003000" y="1416261"/>
                  </a:cubicBezTo>
                  <a:lnTo>
                    <a:pt x="3714613" y="1407241"/>
                  </a:lnTo>
                  <a:lnTo>
                    <a:pt x="4172938" y="1787271"/>
                  </a:lnTo>
                  <a:lnTo>
                    <a:pt x="4167032" y="1786985"/>
                  </a:lnTo>
                  <a:cubicBezTo>
                    <a:pt x="3967829" y="1778663"/>
                    <a:pt x="3752405" y="1758473"/>
                    <a:pt x="3526551" y="1727103"/>
                  </a:cubicBezTo>
                  <a:lnTo>
                    <a:pt x="3476346" y="1719419"/>
                  </a:lnTo>
                  <a:lnTo>
                    <a:pt x="3679543" y="2072736"/>
                  </a:lnTo>
                  <a:cubicBezTo>
                    <a:pt x="5385565" y="2294669"/>
                    <a:pt x="6071651" y="1984439"/>
                    <a:pt x="5738752" y="1514095"/>
                  </a:cubicBezTo>
                  <a:cubicBezTo>
                    <a:pt x="5655885" y="1397032"/>
                    <a:pt x="5515963" y="1275874"/>
                    <a:pt x="5329273" y="1153478"/>
                  </a:cubicBezTo>
                  <a:close/>
                  <a:moveTo>
                    <a:pt x="4104942" y="1043179"/>
                  </a:moveTo>
                  <a:lnTo>
                    <a:pt x="4113851" y="1069404"/>
                  </a:lnTo>
                  <a:lnTo>
                    <a:pt x="4511687" y="1177946"/>
                  </a:lnTo>
                  <a:lnTo>
                    <a:pt x="4497879" y="1150390"/>
                  </a:lnTo>
                  <a:close/>
                  <a:moveTo>
                    <a:pt x="4608017" y="1031353"/>
                  </a:moveTo>
                  <a:lnTo>
                    <a:pt x="4608110" y="1031415"/>
                  </a:lnTo>
                  <a:cubicBezTo>
                    <a:pt x="4699693" y="1100614"/>
                    <a:pt x="4764201" y="1167908"/>
                    <a:pt x="4795586" y="1230249"/>
                  </a:cubicBezTo>
                  <a:lnTo>
                    <a:pt x="4795396" y="1230154"/>
                  </a:lnTo>
                  <a:lnTo>
                    <a:pt x="4796158" y="1231773"/>
                  </a:lnTo>
                  <a:lnTo>
                    <a:pt x="4518084" y="1155902"/>
                  </a:lnTo>
                  <a:lnTo>
                    <a:pt x="4532134" y="1183524"/>
                  </a:lnTo>
                  <a:lnTo>
                    <a:pt x="4899599" y="1283780"/>
                  </a:lnTo>
                  <a:cubicBezTo>
                    <a:pt x="4872524" y="1214414"/>
                    <a:pt x="4804575" y="1139536"/>
                    <a:pt x="4704527" y="1062585"/>
                  </a:cubicBezTo>
                  <a:lnTo>
                    <a:pt x="4674992" y="1042693"/>
                  </a:lnTo>
                  <a:close/>
                  <a:moveTo>
                    <a:pt x="4377053" y="992245"/>
                  </a:moveTo>
                  <a:lnTo>
                    <a:pt x="4396168" y="1005789"/>
                  </a:lnTo>
                  <a:cubicBezTo>
                    <a:pt x="4434521" y="1037357"/>
                    <a:pt x="4465707" y="1068333"/>
                    <a:pt x="4488801" y="1098330"/>
                  </a:cubicBezTo>
                  <a:lnTo>
                    <a:pt x="4516555" y="1152897"/>
                  </a:lnTo>
                  <a:lnTo>
                    <a:pt x="4784728" y="1226058"/>
                  </a:lnTo>
                  <a:cubicBezTo>
                    <a:pt x="4769060" y="1195197"/>
                    <a:pt x="4745229" y="1163116"/>
                    <a:pt x="4713977" y="1130186"/>
                  </a:cubicBezTo>
                  <a:lnTo>
                    <a:pt x="4599471" y="1029905"/>
                  </a:lnTo>
                  <a:close/>
                  <a:moveTo>
                    <a:pt x="4027014" y="932975"/>
                  </a:moveTo>
                  <a:cubicBezTo>
                    <a:pt x="4055589" y="958026"/>
                    <a:pt x="4077378" y="982171"/>
                    <a:pt x="4092046" y="1005222"/>
                  </a:cubicBezTo>
                  <a:lnTo>
                    <a:pt x="4103977" y="1040340"/>
                  </a:lnTo>
                  <a:lnTo>
                    <a:pt x="4496377" y="1147392"/>
                  </a:lnTo>
                  <a:lnTo>
                    <a:pt x="4469653" y="1094058"/>
                  </a:lnTo>
                  <a:cubicBezTo>
                    <a:pt x="4447045" y="1064449"/>
                    <a:pt x="4416416" y="1033866"/>
                    <a:pt x="4378680" y="1002688"/>
                  </a:cubicBezTo>
                  <a:lnTo>
                    <a:pt x="4359892" y="989339"/>
                  </a:lnTo>
                  <a:close/>
                  <a:moveTo>
                    <a:pt x="1581434" y="835479"/>
                  </a:moveTo>
                  <a:lnTo>
                    <a:pt x="822138" y="887349"/>
                  </a:lnTo>
                  <a:cubicBezTo>
                    <a:pt x="1193517" y="1099757"/>
                    <a:pt x="1727203" y="1307973"/>
                    <a:pt x="2340899" y="1475423"/>
                  </a:cubicBezTo>
                  <a:cubicBezTo>
                    <a:pt x="2663559" y="1563434"/>
                    <a:pt x="2984909" y="1633943"/>
                    <a:pt x="3291483" y="1685307"/>
                  </a:cubicBezTo>
                  <a:lnTo>
                    <a:pt x="3456997" y="1708437"/>
                  </a:lnTo>
                  <a:lnTo>
                    <a:pt x="3252289" y="1349974"/>
                  </a:lnTo>
                  <a:lnTo>
                    <a:pt x="3175358" y="1337353"/>
                  </a:lnTo>
                  <a:cubicBezTo>
                    <a:pt x="2982092" y="1302525"/>
                    <a:pt x="2774597" y="1255842"/>
                    <a:pt x="2557212" y="1196531"/>
                  </a:cubicBezTo>
                  <a:lnTo>
                    <a:pt x="2557212" y="1196626"/>
                  </a:lnTo>
                  <a:cubicBezTo>
                    <a:pt x="2267367" y="1117545"/>
                    <a:pt x="2017698" y="1031772"/>
                    <a:pt x="1812563" y="945133"/>
                  </a:cubicBezTo>
                  <a:close/>
                  <a:moveTo>
                    <a:pt x="2268033" y="788575"/>
                  </a:moveTo>
                  <a:lnTo>
                    <a:pt x="1602369" y="834049"/>
                  </a:lnTo>
                  <a:lnTo>
                    <a:pt x="1829773" y="941779"/>
                  </a:lnTo>
                  <a:cubicBezTo>
                    <a:pt x="2031956" y="1027081"/>
                    <a:pt x="2277797" y="1111497"/>
                    <a:pt x="2562927" y="1189292"/>
                  </a:cubicBezTo>
                  <a:cubicBezTo>
                    <a:pt x="2776775" y="1247639"/>
                    <a:pt x="2981010" y="1293609"/>
                    <a:pt x="3171335" y="1327946"/>
                  </a:cubicBezTo>
                  <a:lnTo>
                    <a:pt x="3246791" y="1340346"/>
                  </a:lnTo>
                  <a:lnTo>
                    <a:pt x="3142523" y="1157764"/>
                  </a:lnTo>
                  <a:lnTo>
                    <a:pt x="3148524" y="1158812"/>
                  </a:lnTo>
                  <a:lnTo>
                    <a:pt x="3344211" y="1187396"/>
                  </a:lnTo>
                  <a:lnTo>
                    <a:pt x="3234439" y="1093851"/>
                  </a:lnTo>
                  <a:cubicBezTo>
                    <a:pt x="3071656" y="1071944"/>
                    <a:pt x="2892682" y="1035273"/>
                    <a:pt x="2719136" y="987934"/>
                  </a:cubicBezTo>
                  <a:cubicBezTo>
                    <a:pt x="2569117" y="946976"/>
                    <a:pt x="2425861" y="898684"/>
                    <a:pt x="2303084" y="848011"/>
                  </a:cubicBezTo>
                  <a:cubicBezTo>
                    <a:pt x="2286796" y="849249"/>
                    <a:pt x="2260698" y="844487"/>
                    <a:pt x="2242505" y="836676"/>
                  </a:cubicBezTo>
                  <a:cubicBezTo>
                    <a:pt x="2223074" y="828294"/>
                    <a:pt x="2220407" y="819722"/>
                    <a:pt x="2236409" y="817531"/>
                  </a:cubicBezTo>
                  <a:cubicBezTo>
                    <a:pt x="2252221" y="815340"/>
                    <a:pt x="2280605" y="820198"/>
                    <a:pt x="2299846" y="828485"/>
                  </a:cubicBezTo>
                  <a:cubicBezTo>
                    <a:pt x="2317181" y="836010"/>
                    <a:pt x="2321277" y="843630"/>
                    <a:pt x="2310418" y="846773"/>
                  </a:cubicBezTo>
                  <a:cubicBezTo>
                    <a:pt x="2431767" y="896779"/>
                    <a:pt x="2573308" y="944499"/>
                    <a:pt x="2721422" y="984885"/>
                  </a:cubicBezTo>
                  <a:cubicBezTo>
                    <a:pt x="2894682" y="1032130"/>
                    <a:pt x="3073371" y="1068705"/>
                    <a:pt x="3235486" y="1090232"/>
                  </a:cubicBezTo>
                  <a:lnTo>
                    <a:pt x="3240439" y="1090899"/>
                  </a:lnTo>
                  <a:lnTo>
                    <a:pt x="3242725" y="1092804"/>
                  </a:lnTo>
                  <a:lnTo>
                    <a:pt x="3356049" y="1189125"/>
                  </a:lnTo>
                  <a:lnTo>
                    <a:pt x="3356678" y="1189217"/>
                  </a:lnTo>
                  <a:lnTo>
                    <a:pt x="3453033" y="1198178"/>
                  </a:lnTo>
                  <a:lnTo>
                    <a:pt x="3291304" y="1063752"/>
                  </a:lnTo>
                  <a:cubicBezTo>
                    <a:pt x="3122330" y="1046702"/>
                    <a:pt x="2931163" y="1010222"/>
                    <a:pt x="2741711" y="958501"/>
                  </a:cubicBezTo>
                  <a:cubicBezTo>
                    <a:pt x="2561593" y="909352"/>
                    <a:pt x="2397097" y="850202"/>
                    <a:pt x="2268033" y="788575"/>
                  </a:cubicBezTo>
                  <a:close/>
                  <a:moveTo>
                    <a:pt x="3132895" y="460694"/>
                  </a:moveTo>
                  <a:lnTo>
                    <a:pt x="3058322" y="557308"/>
                  </a:lnTo>
                  <a:cubicBezTo>
                    <a:pt x="3529238" y="686371"/>
                    <a:pt x="3901284" y="881063"/>
                    <a:pt x="3888806" y="1007935"/>
                  </a:cubicBezTo>
                  <a:lnTo>
                    <a:pt x="3888902" y="1008031"/>
                  </a:lnTo>
                  <a:lnTo>
                    <a:pt x="4103585" y="1066603"/>
                  </a:lnTo>
                  <a:lnTo>
                    <a:pt x="4094697" y="1040384"/>
                  </a:lnTo>
                  <a:lnTo>
                    <a:pt x="3977865" y="1008507"/>
                  </a:lnTo>
                  <a:lnTo>
                    <a:pt x="3977484" y="1007269"/>
                  </a:lnTo>
                  <a:cubicBezTo>
                    <a:pt x="3942051" y="878491"/>
                    <a:pt x="3607914" y="702850"/>
                    <a:pt x="3180241" y="573881"/>
                  </a:cubicBezTo>
                  <a:cubicBezTo>
                    <a:pt x="3175003" y="575310"/>
                    <a:pt x="3161573" y="573691"/>
                    <a:pt x="3147952" y="569690"/>
                  </a:cubicBezTo>
                  <a:cubicBezTo>
                    <a:pt x="3132712" y="565214"/>
                    <a:pt x="3123187" y="559499"/>
                    <a:pt x="3126806" y="556927"/>
                  </a:cubicBezTo>
                  <a:cubicBezTo>
                    <a:pt x="3130426" y="554450"/>
                    <a:pt x="3145570" y="555974"/>
                    <a:pt x="3160715" y="560451"/>
                  </a:cubicBezTo>
                  <a:cubicBezTo>
                    <a:pt x="3174622" y="564547"/>
                    <a:pt x="3183575" y="569690"/>
                    <a:pt x="3182432" y="572453"/>
                  </a:cubicBezTo>
                  <a:cubicBezTo>
                    <a:pt x="3612391" y="702088"/>
                    <a:pt x="3949004" y="878586"/>
                    <a:pt x="3987295" y="1008507"/>
                  </a:cubicBezTo>
                  <a:lnTo>
                    <a:pt x="4093734" y="1037545"/>
                  </a:lnTo>
                  <a:lnTo>
                    <a:pt x="4081771" y="1002257"/>
                  </a:lnTo>
                  <a:cubicBezTo>
                    <a:pt x="4067019" y="979171"/>
                    <a:pt x="4045064" y="954977"/>
                    <a:pt x="4016251" y="929831"/>
                  </a:cubicBezTo>
                  <a:lnTo>
                    <a:pt x="4014441" y="928212"/>
                  </a:lnTo>
                  <a:lnTo>
                    <a:pt x="4018823" y="928974"/>
                  </a:lnTo>
                  <a:lnTo>
                    <a:pt x="4355147" y="985967"/>
                  </a:lnTo>
                  <a:lnTo>
                    <a:pt x="4245061" y="907751"/>
                  </a:lnTo>
                  <a:cubicBezTo>
                    <a:pt x="4053665" y="787802"/>
                    <a:pt x="3775149" y="664843"/>
                    <a:pt x="3457635" y="558949"/>
                  </a:cubicBezTo>
                  <a:close/>
                  <a:moveTo>
                    <a:pt x="3174336" y="407003"/>
                  </a:moveTo>
                  <a:lnTo>
                    <a:pt x="3135235" y="457662"/>
                  </a:lnTo>
                  <a:lnTo>
                    <a:pt x="3463455" y="556936"/>
                  </a:lnTo>
                  <a:cubicBezTo>
                    <a:pt x="3784488" y="663957"/>
                    <a:pt x="4066413" y="788293"/>
                    <a:pt x="4260530" y="909686"/>
                  </a:cubicBezTo>
                  <a:lnTo>
                    <a:pt x="4372294" y="988873"/>
                  </a:lnTo>
                  <a:lnTo>
                    <a:pt x="4594712" y="1026564"/>
                  </a:lnTo>
                  <a:lnTo>
                    <a:pt x="4443315" y="925405"/>
                  </a:lnTo>
                  <a:cubicBezTo>
                    <a:pt x="4385333" y="890570"/>
                    <a:pt x="4321408" y="855631"/>
                    <a:pt x="4252280" y="820960"/>
                  </a:cubicBezTo>
                  <a:lnTo>
                    <a:pt x="4253613" y="829342"/>
                  </a:lnTo>
                  <a:lnTo>
                    <a:pt x="4244946" y="826961"/>
                  </a:lnTo>
                  <a:lnTo>
                    <a:pt x="4243136" y="814959"/>
                  </a:lnTo>
                  <a:lnTo>
                    <a:pt x="4294952" y="829723"/>
                  </a:lnTo>
                  <a:lnTo>
                    <a:pt x="4294666" y="831533"/>
                  </a:lnTo>
                  <a:lnTo>
                    <a:pt x="4258186" y="821150"/>
                  </a:lnTo>
                  <a:cubicBezTo>
                    <a:pt x="4328028" y="856131"/>
                    <a:pt x="4392614" y="891397"/>
                    <a:pt x="4451186" y="926568"/>
                  </a:cubicBezTo>
                  <a:lnTo>
                    <a:pt x="4602936" y="1027958"/>
                  </a:lnTo>
                  <a:lnTo>
                    <a:pt x="4669983" y="1039319"/>
                  </a:lnTo>
                  <a:lnTo>
                    <a:pt x="4531478" y="946036"/>
                  </a:lnTo>
                  <a:cubicBezTo>
                    <a:pt x="4206594" y="750632"/>
                    <a:pt x="3708511" y="553033"/>
                    <a:pt x="3174336" y="407003"/>
                  </a:cubicBezTo>
                  <a:close/>
                  <a:moveTo>
                    <a:pt x="1588073" y="254914"/>
                  </a:moveTo>
                  <a:lnTo>
                    <a:pt x="1464137" y="265272"/>
                  </a:lnTo>
                  <a:cubicBezTo>
                    <a:pt x="1403151" y="274660"/>
                    <a:pt x="1350182" y="287790"/>
                    <a:pt x="1306770" y="304895"/>
                  </a:cubicBezTo>
                  <a:cubicBezTo>
                    <a:pt x="1121033" y="378074"/>
                    <a:pt x="1134832" y="508598"/>
                    <a:pt x="1319384" y="658678"/>
                  </a:cubicBezTo>
                  <a:lnTo>
                    <a:pt x="1394826" y="712929"/>
                  </a:lnTo>
                  <a:lnTo>
                    <a:pt x="2086201" y="725614"/>
                  </a:lnTo>
                  <a:cubicBezTo>
                    <a:pt x="1917418" y="622840"/>
                    <a:pt x="1877032" y="535210"/>
                    <a:pt x="1962757" y="483870"/>
                  </a:cubicBezTo>
                  <a:cubicBezTo>
                    <a:pt x="1993999" y="465201"/>
                    <a:pt x="2040290" y="451866"/>
                    <a:pt x="2099726" y="444151"/>
                  </a:cubicBezTo>
                  <a:close/>
                  <a:moveTo>
                    <a:pt x="1669607" y="248101"/>
                  </a:moveTo>
                  <a:lnTo>
                    <a:pt x="1594091" y="254411"/>
                  </a:lnTo>
                  <a:lnTo>
                    <a:pt x="2113823" y="446532"/>
                  </a:lnTo>
                  <a:lnTo>
                    <a:pt x="2110966" y="446913"/>
                  </a:lnTo>
                  <a:cubicBezTo>
                    <a:pt x="2050863" y="454533"/>
                    <a:pt x="2004286" y="467773"/>
                    <a:pt x="1972948" y="486632"/>
                  </a:cubicBezTo>
                  <a:cubicBezTo>
                    <a:pt x="1887985" y="537781"/>
                    <a:pt x="1929419" y="625316"/>
                    <a:pt x="2099250" y="727710"/>
                  </a:cubicBezTo>
                  <a:lnTo>
                    <a:pt x="2102489" y="729710"/>
                  </a:lnTo>
                  <a:lnTo>
                    <a:pt x="1400699" y="717153"/>
                  </a:lnTo>
                  <a:lnTo>
                    <a:pt x="1425756" y="735172"/>
                  </a:lnTo>
                  <a:cubicBezTo>
                    <a:pt x="1465868" y="761097"/>
                    <a:pt x="1510590" y="787390"/>
                    <a:pt x="1559788" y="813877"/>
                  </a:cubicBezTo>
                  <a:lnTo>
                    <a:pt x="1593160" y="829686"/>
                  </a:lnTo>
                  <a:lnTo>
                    <a:pt x="2268223" y="784098"/>
                  </a:lnTo>
                  <a:lnTo>
                    <a:pt x="2272319" y="786098"/>
                  </a:lnTo>
                  <a:cubicBezTo>
                    <a:pt x="2400335" y="847630"/>
                    <a:pt x="2564355" y="906780"/>
                    <a:pt x="2743997" y="955739"/>
                  </a:cubicBezTo>
                  <a:cubicBezTo>
                    <a:pt x="2932782" y="1007269"/>
                    <a:pt x="3123378" y="1043464"/>
                    <a:pt x="3291494" y="1060228"/>
                  </a:cubicBezTo>
                  <a:lnTo>
                    <a:pt x="3296638" y="1060704"/>
                  </a:lnTo>
                  <a:lnTo>
                    <a:pt x="3299209" y="1062799"/>
                  </a:lnTo>
                  <a:lnTo>
                    <a:pt x="3463672" y="1199167"/>
                  </a:lnTo>
                  <a:lnTo>
                    <a:pt x="3543364" y="1206579"/>
                  </a:lnTo>
                  <a:cubicBezTo>
                    <a:pt x="3806322" y="1223118"/>
                    <a:pt x="3990281" y="1197517"/>
                    <a:pt x="4065796" y="1138235"/>
                  </a:cubicBezTo>
                  <a:lnTo>
                    <a:pt x="4103422" y="1069232"/>
                  </a:lnTo>
                  <a:lnTo>
                    <a:pt x="3878424" y="1007840"/>
                  </a:lnTo>
                  <a:lnTo>
                    <a:pt x="3878615" y="1006507"/>
                  </a:lnTo>
                  <a:cubicBezTo>
                    <a:pt x="3894331" y="880681"/>
                    <a:pt x="3522951" y="686086"/>
                    <a:pt x="3052607" y="557784"/>
                  </a:cubicBezTo>
                  <a:lnTo>
                    <a:pt x="3048130" y="556546"/>
                  </a:lnTo>
                  <a:lnTo>
                    <a:pt x="3124686" y="458361"/>
                  </a:lnTo>
                  <a:lnTo>
                    <a:pt x="2787679" y="376068"/>
                  </a:lnTo>
                  <a:cubicBezTo>
                    <a:pt x="2445511" y="301983"/>
                    <a:pt x="2106851" y="256572"/>
                    <a:pt x="1828747" y="248439"/>
                  </a:cubicBezTo>
                  <a:cubicBezTo>
                    <a:pt x="1773126" y="246812"/>
                    <a:pt x="1719927" y="246676"/>
                    <a:pt x="1669607" y="248101"/>
                  </a:cubicBezTo>
                  <a:close/>
                  <a:moveTo>
                    <a:pt x="906053" y="2667"/>
                  </a:moveTo>
                  <a:lnTo>
                    <a:pt x="906053" y="2762"/>
                  </a:lnTo>
                  <a:cubicBezTo>
                    <a:pt x="711457" y="7144"/>
                    <a:pt x="540293" y="24955"/>
                    <a:pt x="399704" y="57436"/>
                  </a:cubicBezTo>
                  <a:cubicBezTo>
                    <a:pt x="-23301" y="154972"/>
                    <a:pt x="-128552" y="378619"/>
                    <a:pt x="237970" y="691705"/>
                  </a:cubicBezTo>
                  <a:lnTo>
                    <a:pt x="1371400" y="712500"/>
                  </a:lnTo>
                  <a:lnTo>
                    <a:pt x="1295514" y="657732"/>
                  </a:lnTo>
                  <a:cubicBezTo>
                    <a:pt x="1109089" y="505454"/>
                    <a:pt x="1096446" y="373169"/>
                    <a:pt x="1286291" y="299276"/>
                  </a:cubicBezTo>
                  <a:cubicBezTo>
                    <a:pt x="1330520" y="282064"/>
                    <a:pt x="1384378" y="268868"/>
                    <a:pt x="1446309" y="259451"/>
                  </a:cubicBezTo>
                  <a:lnTo>
                    <a:pt x="1572318" y="249087"/>
                  </a:lnTo>
                  <a:close/>
                  <a:moveTo>
                    <a:pt x="902148" y="0"/>
                  </a:moveTo>
                  <a:lnTo>
                    <a:pt x="905577" y="0"/>
                  </a:lnTo>
                  <a:cubicBezTo>
                    <a:pt x="905577" y="0"/>
                    <a:pt x="909196" y="1238"/>
                    <a:pt x="909196" y="1238"/>
                  </a:cubicBezTo>
                  <a:lnTo>
                    <a:pt x="1578347" y="248591"/>
                  </a:lnTo>
                  <a:lnTo>
                    <a:pt x="1654767" y="242306"/>
                  </a:lnTo>
                  <a:cubicBezTo>
                    <a:pt x="1705782" y="240911"/>
                    <a:pt x="1759693" y="241091"/>
                    <a:pt x="1816040" y="242776"/>
                  </a:cubicBezTo>
                  <a:cubicBezTo>
                    <a:pt x="2097777" y="251201"/>
                    <a:pt x="2440409" y="297254"/>
                    <a:pt x="2786320" y="372193"/>
                  </a:cubicBezTo>
                  <a:lnTo>
                    <a:pt x="3126986" y="455411"/>
                  </a:lnTo>
                  <a:lnTo>
                    <a:pt x="3167478" y="403479"/>
                  </a:lnTo>
                  <a:lnTo>
                    <a:pt x="3171479" y="404527"/>
                  </a:lnTo>
                  <a:cubicBezTo>
                    <a:pt x="3709761" y="551390"/>
                    <a:pt x="4212175" y="750530"/>
                    <a:pt x="4539730" y="947507"/>
                  </a:cubicBezTo>
                  <a:lnTo>
                    <a:pt x="4678080" y="1040691"/>
                  </a:lnTo>
                  <a:lnTo>
                    <a:pt x="5331844" y="1151478"/>
                  </a:lnTo>
                  <a:lnTo>
                    <a:pt x="5334225" y="1153097"/>
                  </a:lnTo>
                  <a:cubicBezTo>
                    <a:pt x="5523106" y="1276446"/>
                    <a:pt x="5664838" y="1398747"/>
                    <a:pt x="5748849" y="1516762"/>
                  </a:cubicBezTo>
                  <a:cubicBezTo>
                    <a:pt x="6085939" y="1990535"/>
                    <a:pt x="5396233" y="2303908"/>
                    <a:pt x="3676018" y="2079308"/>
                  </a:cubicBezTo>
                  <a:lnTo>
                    <a:pt x="3668158" y="2078267"/>
                  </a:lnTo>
                  <a:lnTo>
                    <a:pt x="3666017" y="2074451"/>
                  </a:lnTo>
                  <a:lnTo>
                    <a:pt x="3462015" y="1717225"/>
                  </a:lnTo>
                  <a:lnTo>
                    <a:pt x="3297436" y="1692033"/>
                  </a:lnTo>
                  <a:cubicBezTo>
                    <a:pt x="2987885" y="1640372"/>
                    <a:pt x="2663225" y="1569244"/>
                    <a:pt x="2337184" y="1480280"/>
                  </a:cubicBezTo>
                  <a:cubicBezTo>
                    <a:pt x="1716916" y="1311021"/>
                    <a:pt x="1178182" y="1100423"/>
                    <a:pt x="804897" y="885730"/>
                  </a:cubicBezTo>
                  <a:lnTo>
                    <a:pt x="800516" y="883253"/>
                  </a:lnTo>
                  <a:lnTo>
                    <a:pt x="806993" y="882777"/>
                  </a:lnTo>
                  <a:lnTo>
                    <a:pt x="1572206" y="831101"/>
                  </a:lnTo>
                  <a:lnTo>
                    <a:pt x="1538803" y="815254"/>
                  </a:lnTo>
                  <a:cubicBezTo>
                    <a:pt x="1488954" y="788363"/>
                    <a:pt x="1443668" y="761673"/>
                    <a:pt x="1403075" y="735360"/>
                  </a:cubicBezTo>
                  <a:lnTo>
                    <a:pt x="1377266" y="716734"/>
                  </a:lnTo>
                  <a:lnTo>
                    <a:pt x="228635" y="696182"/>
                  </a:lnTo>
                  <a:lnTo>
                    <a:pt x="228730" y="696182"/>
                  </a:lnTo>
                  <a:lnTo>
                    <a:pt x="225873" y="693801"/>
                  </a:lnTo>
                  <a:cubicBezTo>
                    <a:pt x="-144650" y="377952"/>
                    <a:pt x="-37779" y="152590"/>
                    <a:pt x="389417" y="54673"/>
                  </a:cubicBezTo>
                  <a:cubicBezTo>
                    <a:pt x="531816" y="22003"/>
                    <a:pt x="705171" y="4191"/>
                    <a:pt x="9021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2365615" y="1682019"/>
              <a:ext cx="7164417" cy="2489359"/>
            </a:xfrm>
            <a:custGeom>
              <a:gdLst>
                <a:gd name="connsiteX0" fmla="*/ 6069228 w 7164417"/>
                <a:gd name="connsiteY0" fmla="*/ 2484879 h 2489359"/>
                <a:gd name="connsiteX1" fmla="*/ 6069233 w 7164417"/>
                <a:gd name="connsiteY1" fmla="*/ 2484883 h 2489359"/>
                <a:gd name="connsiteX2" fmla="*/ 6069138 w 7164417"/>
                <a:gd name="connsiteY2" fmla="*/ 2484883 h 2489359"/>
                <a:gd name="connsiteX3" fmla="*/ 5523927 w 7164417"/>
                <a:gd name="connsiteY3" fmla="*/ 2481454 h 2489359"/>
                <a:gd name="connsiteX4" fmla="*/ 5523930 w 7164417"/>
                <a:gd name="connsiteY4" fmla="*/ 2481454 h 2489359"/>
                <a:gd name="connsiteX5" fmla="*/ 5524022 w 7164417"/>
                <a:gd name="connsiteY5" fmla="*/ 2481549 h 2489359"/>
                <a:gd name="connsiteX6" fmla="*/ 5839204 w 7164417"/>
                <a:gd name="connsiteY6" fmla="*/ 2481073 h 2489359"/>
                <a:gd name="connsiteX7" fmla="*/ 5864636 w 7164417"/>
                <a:gd name="connsiteY7" fmla="*/ 2481073 h 2489359"/>
                <a:gd name="connsiteX8" fmla="*/ 5874542 w 7164417"/>
                <a:gd name="connsiteY8" fmla="*/ 2489264 h 2489359"/>
                <a:gd name="connsiteX9" fmla="*/ 5849110 w 7164417"/>
                <a:gd name="connsiteY9" fmla="*/ 2489264 h 2489359"/>
                <a:gd name="connsiteX10" fmla="*/ 5849015 w 7164417"/>
                <a:gd name="connsiteY10" fmla="*/ 2489359 h 2489359"/>
                <a:gd name="connsiteX11" fmla="*/ 5761576 w 7164417"/>
                <a:gd name="connsiteY11" fmla="*/ 2480596 h 2489359"/>
                <a:gd name="connsiteX12" fmla="*/ 5787769 w 7164417"/>
                <a:gd name="connsiteY12" fmla="*/ 2480882 h 2489359"/>
                <a:gd name="connsiteX13" fmla="*/ 5797294 w 7164417"/>
                <a:gd name="connsiteY13" fmla="*/ 2489169 h 2489359"/>
                <a:gd name="connsiteX14" fmla="*/ 5771101 w 7164417"/>
                <a:gd name="connsiteY14" fmla="*/ 2488883 h 2489359"/>
                <a:gd name="connsiteX15" fmla="*/ 5771101 w 7164417"/>
                <a:gd name="connsiteY15" fmla="*/ 2488978 h 2489359"/>
                <a:gd name="connsiteX16" fmla="*/ 5939217 w 7164417"/>
                <a:gd name="connsiteY16" fmla="*/ 2480310 h 2489359"/>
                <a:gd name="connsiteX17" fmla="*/ 5949504 w 7164417"/>
                <a:gd name="connsiteY17" fmla="*/ 2488502 h 2489359"/>
                <a:gd name="connsiteX18" fmla="*/ 5924739 w 7164417"/>
                <a:gd name="connsiteY18" fmla="*/ 2488883 h 2489359"/>
                <a:gd name="connsiteX19" fmla="*/ 5914643 w 7164417"/>
                <a:gd name="connsiteY19" fmla="*/ 2480691 h 2489359"/>
                <a:gd name="connsiteX20" fmla="*/ 5939217 w 7164417"/>
                <a:gd name="connsiteY20" fmla="*/ 2480310 h 2489359"/>
                <a:gd name="connsiteX21" fmla="*/ 5681851 w 7164417"/>
                <a:gd name="connsiteY21" fmla="*/ 2479167 h 2489359"/>
                <a:gd name="connsiteX22" fmla="*/ 5708712 w 7164417"/>
                <a:gd name="connsiteY22" fmla="*/ 2479739 h 2489359"/>
                <a:gd name="connsiteX23" fmla="*/ 5717951 w 7164417"/>
                <a:gd name="connsiteY23" fmla="*/ 2488121 h 2489359"/>
                <a:gd name="connsiteX24" fmla="*/ 5690995 w 7164417"/>
                <a:gd name="connsiteY24" fmla="*/ 2487549 h 2489359"/>
                <a:gd name="connsiteX25" fmla="*/ 5690900 w 7164417"/>
                <a:gd name="connsiteY25" fmla="*/ 2487549 h 2489359"/>
                <a:gd name="connsiteX26" fmla="*/ 6011512 w 7164417"/>
                <a:gd name="connsiteY26" fmla="*/ 2478501 h 2489359"/>
                <a:gd name="connsiteX27" fmla="*/ 6022084 w 7164417"/>
                <a:gd name="connsiteY27" fmla="*/ 2486597 h 2489359"/>
                <a:gd name="connsiteX28" fmla="*/ 5998081 w 7164417"/>
                <a:gd name="connsiteY28" fmla="*/ 2487359 h 2489359"/>
                <a:gd name="connsiteX29" fmla="*/ 5987699 w 7164417"/>
                <a:gd name="connsiteY29" fmla="*/ 2479167 h 2489359"/>
                <a:gd name="connsiteX30" fmla="*/ 6011512 w 7164417"/>
                <a:gd name="connsiteY30" fmla="*/ 2478501 h 2489359"/>
                <a:gd name="connsiteX31" fmla="*/ 5599841 w 7164417"/>
                <a:gd name="connsiteY31" fmla="*/ 2476691 h 2489359"/>
                <a:gd name="connsiteX32" fmla="*/ 5627368 w 7164417"/>
                <a:gd name="connsiteY32" fmla="*/ 2477643 h 2489359"/>
                <a:gd name="connsiteX33" fmla="*/ 5636226 w 7164417"/>
                <a:gd name="connsiteY33" fmla="*/ 2486025 h 2489359"/>
                <a:gd name="connsiteX34" fmla="*/ 5608509 w 7164417"/>
                <a:gd name="connsiteY34" fmla="*/ 2485073 h 2489359"/>
                <a:gd name="connsiteX35" fmla="*/ 6081520 w 7164417"/>
                <a:gd name="connsiteY35" fmla="*/ 2475739 h 2489359"/>
                <a:gd name="connsiteX36" fmla="*/ 6092283 w 7164417"/>
                <a:gd name="connsiteY36" fmla="*/ 2483835 h 2489359"/>
                <a:gd name="connsiteX37" fmla="*/ 6069228 w 7164417"/>
                <a:gd name="connsiteY37" fmla="*/ 2484879 h 2489359"/>
                <a:gd name="connsiteX38" fmla="*/ 6058470 w 7164417"/>
                <a:gd name="connsiteY38" fmla="*/ 2476786 h 2489359"/>
                <a:gd name="connsiteX39" fmla="*/ 5515735 w 7164417"/>
                <a:gd name="connsiteY39" fmla="*/ 2473072 h 2489359"/>
                <a:gd name="connsiteX40" fmla="*/ 5543929 w 7164417"/>
                <a:gd name="connsiteY40" fmla="*/ 2474310 h 2489359"/>
                <a:gd name="connsiteX41" fmla="*/ 5552406 w 7164417"/>
                <a:gd name="connsiteY41" fmla="*/ 2482787 h 2489359"/>
                <a:gd name="connsiteX42" fmla="*/ 5523930 w 7164417"/>
                <a:gd name="connsiteY42" fmla="*/ 2481454 h 2489359"/>
                <a:gd name="connsiteX43" fmla="*/ 6149338 w 7164417"/>
                <a:gd name="connsiteY43" fmla="*/ 2472119 h 2489359"/>
                <a:gd name="connsiteX44" fmla="*/ 6160387 w 7164417"/>
                <a:gd name="connsiteY44" fmla="*/ 2480120 h 2489359"/>
                <a:gd name="connsiteX45" fmla="*/ 6138003 w 7164417"/>
                <a:gd name="connsiteY45" fmla="*/ 2481454 h 2489359"/>
                <a:gd name="connsiteX46" fmla="*/ 6127050 w 7164417"/>
                <a:gd name="connsiteY46" fmla="*/ 2473452 h 2489359"/>
                <a:gd name="connsiteX47" fmla="*/ 6149338 w 7164417"/>
                <a:gd name="connsiteY47" fmla="*/ 2472119 h 2489359"/>
                <a:gd name="connsiteX48" fmla="*/ 5429629 w 7164417"/>
                <a:gd name="connsiteY48" fmla="*/ 2468499 h 2489359"/>
                <a:gd name="connsiteX49" fmla="*/ 5458585 w 7164417"/>
                <a:gd name="connsiteY49" fmla="*/ 2470119 h 2489359"/>
                <a:gd name="connsiteX50" fmla="*/ 5466586 w 7164417"/>
                <a:gd name="connsiteY50" fmla="*/ 2478596 h 2489359"/>
                <a:gd name="connsiteX51" fmla="*/ 5437535 w 7164417"/>
                <a:gd name="connsiteY51" fmla="*/ 2476977 h 2489359"/>
                <a:gd name="connsiteX52" fmla="*/ 6214680 w 7164417"/>
                <a:gd name="connsiteY52" fmla="*/ 2467642 h 2489359"/>
                <a:gd name="connsiteX53" fmla="*/ 6226015 w 7164417"/>
                <a:gd name="connsiteY53" fmla="*/ 2475548 h 2489359"/>
                <a:gd name="connsiteX54" fmla="*/ 6204393 w 7164417"/>
                <a:gd name="connsiteY54" fmla="*/ 2477167 h 2489359"/>
                <a:gd name="connsiteX55" fmla="*/ 6193153 w 7164417"/>
                <a:gd name="connsiteY55" fmla="*/ 2469261 h 2489359"/>
                <a:gd name="connsiteX56" fmla="*/ 5341523 w 7164417"/>
                <a:gd name="connsiteY56" fmla="*/ 2462880 h 2489359"/>
                <a:gd name="connsiteX57" fmla="*/ 5371146 w 7164417"/>
                <a:gd name="connsiteY57" fmla="*/ 2464880 h 2489359"/>
                <a:gd name="connsiteX58" fmla="*/ 5378766 w 7164417"/>
                <a:gd name="connsiteY58" fmla="*/ 2473357 h 2489359"/>
                <a:gd name="connsiteX59" fmla="*/ 5349048 w 7164417"/>
                <a:gd name="connsiteY59" fmla="*/ 2471357 h 2489359"/>
                <a:gd name="connsiteX60" fmla="*/ 5348953 w 7164417"/>
                <a:gd name="connsiteY60" fmla="*/ 2471357 h 2489359"/>
                <a:gd name="connsiteX61" fmla="*/ 6277735 w 7164417"/>
                <a:gd name="connsiteY61" fmla="*/ 2462308 h 2489359"/>
                <a:gd name="connsiteX62" fmla="*/ 6289260 w 7164417"/>
                <a:gd name="connsiteY62" fmla="*/ 2470119 h 2489359"/>
                <a:gd name="connsiteX63" fmla="*/ 6268401 w 7164417"/>
                <a:gd name="connsiteY63" fmla="*/ 2472024 h 2489359"/>
                <a:gd name="connsiteX64" fmla="*/ 6256971 w 7164417"/>
                <a:gd name="connsiteY64" fmla="*/ 2464213 h 2489359"/>
                <a:gd name="connsiteX65" fmla="*/ 6338314 w 7164417"/>
                <a:gd name="connsiteY65" fmla="*/ 2456117 h 2489359"/>
                <a:gd name="connsiteX66" fmla="*/ 6350030 w 7164417"/>
                <a:gd name="connsiteY66" fmla="*/ 2463832 h 2489359"/>
                <a:gd name="connsiteX67" fmla="*/ 6330028 w 7164417"/>
                <a:gd name="connsiteY67" fmla="*/ 2466023 h 2489359"/>
                <a:gd name="connsiteX68" fmla="*/ 6318407 w 7164417"/>
                <a:gd name="connsiteY68" fmla="*/ 2458308 h 2489359"/>
                <a:gd name="connsiteX69" fmla="*/ 6338314 w 7164417"/>
                <a:gd name="connsiteY69" fmla="*/ 2456117 h 2489359"/>
                <a:gd name="connsiteX70" fmla="*/ 5251512 w 7164417"/>
                <a:gd name="connsiteY70" fmla="*/ 2456022 h 2489359"/>
                <a:gd name="connsiteX71" fmla="*/ 5281706 w 7164417"/>
                <a:gd name="connsiteY71" fmla="*/ 2458403 h 2489359"/>
                <a:gd name="connsiteX72" fmla="*/ 5288850 w 7164417"/>
                <a:gd name="connsiteY72" fmla="*/ 2466880 h 2489359"/>
                <a:gd name="connsiteX73" fmla="*/ 5258465 w 7164417"/>
                <a:gd name="connsiteY73" fmla="*/ 2464499 h 2489359"/>
                <a:gd name="connsiteX74" fmla="*/ 5258465 w 7164417"/>
                <a:gd name="connsiteY74" fmla="*/ 2464594 h 2489359"/>
                <a:gd name="connsiteX75" fmla="*/ 6396703 w 7164417"/>
                <a:gd name="connsiteY75" fmla="*/ 2449164 h 2489359"/>
                <a:gd name="connsiteX76" fmla="*/ 6408609 w 7164417"/>
                <a:gd name="connsiteY76" fmla="*/ 2456784 h 2489359"/>
                <a:gd name="connsiteX77" fmla="*/ 6389368 w 7164417"/>
                <a:gd name="connsiteY77" fmla="*/ 2459260 h 2489359"/>
                <a:gd name="connsiteX78" fmla="*/ 6389368 w 7164417"/>
                <a:gd name="connsiteY78" fmla="*/ 2459165 h 2489359"/>
                <a:gd name="connsiteX79" fmla="*/ 6377557 w 7164417"/>
                <a:gd name="connsiteY79" fmla="*/ 2451545 h 2489359"/>
                <a:gd name="connsiteX80" fmla="*/ 6396703 w 7164417"/>
                <a:gd name="connsiteY80" fmla="*/ 2449164 h 2489359"/>
                <a:gd name="connsiteX81" fmla="*/ 5159596 w 7164417"/>
                <a:gd name="connsiteY81" fmla="*/ 2448211 h 2489359"/>
                <a:gd name="connsiteX82" fmla="*/ 5190456 w 7164417"/>
                <a:gd name="connsiteY82" fmla="*/ 2450974 h 2489359"/>
                <a:gd name="connsiteX83" fmla="*/ 5197124 w 7164417"/>
                <a:gd name="connsiteY83" fmla="*/ 2459451 h 2489359"/>
                <a:gd name="connsiteX84" fmla="*/ 5166072 w 7164417"/>
                <a:gd name="connsiteY84" fmla="*/ 2456689 h 2489359"/>
                <a:gd name="connsiteX85" fmla="*/ 5166072 w 7164417"/>
                <a:gd name="connsiteY85" fmla="*/ 2456784 h 2489359"/>
                <a:gd name="connsiteX86" fmla="*/ 6452710 w 7164417"/>
                <a:gd name="connsiteY86" fmla="*/ 2441353 h 2489359"/>
                <a:gd name="connsiteX87" fmla="*/ 6464806 w 7164417"/>
                <a:gd name="connsiteY87" fmla="*/ 2448878 h 2489359"/>
                <a:gd name="connsiteX88" fmla="*/ 6446328 w 7164417"/>
                <a:gd name="connsiteY88" fmla="*/ 2451545 h 2489359"/>
                <a:gd name="connsiteX89" fmla="*/ 6434326 w 7164417"/>
                <a:gd name="connsiteY89" fmla="*/ 2444020 h 2489359"/>
                <a:gd name="connsiteX90" fmla="*/ 6452710 w 7164417"/>
                <a:gd name="connsiteY90" fmla="*/ 2441353 h 2489359"/>
                <a:gd name="connsiteX91" fmla="*/ 5065869 w 7164417"/>
                <a:gd name="connsiteY91" fmla="*/ 2439353 h 2489359"/>
                <a:gd name="connsiteX92" fmla="*/ 5097207 w 7164417"/>
                <a:gd name="connsiteY92" fmla="*/ 2442496 h 2489359"/>
                <a:gd name="connsiteX93" fmla="*/ 5103493 w 7164417"/>
                <a:gd name="connsiteY93" fmla="*/ 2451069 h 2489359"/>
                <a:gd name="connsiteX94" fmla="*/ 5071870 w 7164417"/>
                <a:gd name="connsiteY94" fmla="*/ 2447925 h 2489359"/>
                <a:gd name="connsiteX95" fmla="*/ 5071870 w 7164417"/>
                <a:gd name="connsiteY95" fmla="*/ 2447830 h 2489359"/>
                <a:gd name="connsiteX96" fmla="*/ 6506335 w 7164417"/>
                <a:gd name="connsiteY96" fmla="*/ 2432781 h 2489359"/>
                <a:gd name="connsiteX97" fmla="*/ 6518527 w 7164417"/>
                <a:gd name="connsiteY97" fmla="*/ 2440210 h 2489359"/>
                <a:gd name="connsiteX98" fmla="*/ 6500906 w 7164417"/>
                <a:gd name="connsiteY98" fmla="*/ 2443163 h 2489359"/>
                <a:gd name="connsiteX99" fmla="*/ 6488714 w 7164417"/>
                <a:gd name="connsiteY99" fmla="*/ 2435733 h 2489359"/>
                <a:gd name="connsiteX100" fmla="*/ 6506335 w 7164417"/>
                <a:gd name="connsiteY100" fmla="*/ 2432781 h 2489359"/>
                <a:gd name="connsiteX101" fmla="*/ 4970143 w 7164417"/>
                <a:gd name="connsiteY101" fmla="*/ 2429257 h 2489359"/>
                <a:gd name="connsiteX102" fmla="*/ 5002242 w 7164417"/>
                <a:gd name="connsiteY102" fmla="*/ 2432781 h 2489359"/>
                <a:gd name="connsiteX103" fmla="*/ 5007958 w 7164417"/>
                <a:gd name="connsiteY103" fmla="*/ 2441353 h 2489359"/>
                <a:gd name="connsiteX104" fmla="*/ 4975572 w 7164417"/>
                <a:gd name="connsiteY104" fmla="*/ 2437829 h 2489359"/>
                <a:gd name="connsiteX105" fmla="*/ 4975572 w 7164417"/>
                <a:gd name="connsiteY105" fmla="*/ 2437734 h 2489359"/>
                <a:gd name="connsiteX106" fmla="*/ 6557580 w 7164417"/>
                <a:gd name="connsiteY106" fmla="*/ 2423637 h 2489359"/>
                <a:gd name="connsiteX107" fmla="*/ 6569962 w 7164417"/>
                <a:gd name="connsiteY107" fmla="*/ 2430876 h 2489359"/>
                <a:gd name="connsiteX108" fmla="*/ 6553103 w 7164417"/>
                <a:gd name="connsiteY108" fmla="*/ 2434114 h 2489359"/>
                <a:gd name="connsiteX109" fmla="*/ 6540721 w 7164417"/>
                <a:gd name="connsiteY109" fmla="*/ 2426780 h 2489359"/>
                <a:gd name="connsiteX110" fmla="*/ 6557580 w 7164417"/>
                <a:gd name="connsiteY110" fmla="*/ 2423637 h 2489359"/>
                <a:gd name="connsiteX111" fmla="*/ 4872703 w 7164417"/>
                <a:gd name="connsiteY111" fmla="*/ 2418017 h 2489359"/>
                <a:gd name="connsiteX112" fmla="*/ 4905373 w 7164417"/>
                <a:gd name="connsiteY112" fmla="*/ 2421922 h 2489359"/>
                <a:gd name="connsiteX113" fmla="*/ 4910517 w 7164417"/>
                <a:gd name="connsiteY113" fmla="*/ 2430399 h 2489359"/>
                <a:gd name="connsiteX114" fmla="*/ 4877750 w 7164417"/>
                <a:gd name="connsiteY114" fmla="*/ 2426494 h 2489359"/>
                <a:gd name="connsiteX115" fmla="*/ 6606443 w 7164417"/>
                <a:gd name="connsiteY115" fmla="*/ 2413635 h 2489359"/>
                <a:gd name="connsiteX116" fmla="*/ 6618921 w 7164417"/>
                <a:gd name="connsiteY116" fmla="*/ 2420779 h 2489359"/>
                <a:gd name="connsiteX117" fmla="*/ 6602824 w 7164417"/>
                <a:gd name="connsiteY117" fmla="*/ 2424208 h 2489359"/>
                <a:gd name="connsiteX118" fmla="*/ 6602919 w 7164417"/>
                <a:gd name="connsiteY118" fmla="*/ 2424304 h 2489359"/>
                <a:gd name="connsiteX119" fmla="*/ 6590441 w 7164417"/>
                <a:gd name="connsiteY119" fmla="*/ 2417065 h 2489359"/>
                <a:gd name="connsiteX120" fmla="*/ 4773738 w 7164417"/>
                <a:gd name="connsiteY120" fmla="*/ 2405539 h 2489359"/>
                <a:gd name="connsiteX121" fmla="*/ 4806885 w 7164417"/>
                <a:gd name="connsiteY121" fmla="*/ 2409825 h 2489359"/>
                <a:gd name="connsiteX122" fmla="*/ 4811552 w 7164417"/>
                <a:gd name="connsiteY122" fmla="*/ 2418303 h 2489359"/>
                <a:gd name="connsiteX123" fmla="*/ 4778214 w 7164417"/>
                <a:gd name="connsiteY123" fmla="*/ 2414016 h 2489359"/>
                <a:gd name="connsiteX124" fmla="*/ 6653115 w 7164417"/>
                <a:gd name="connsiteY124" fmla="*/ 2403063 h 2489359"/>
                <a:gd name="connsiteX125" fmla="*/ 6665784 w 7164417"/>
                <a:gd name="connsiteY125" fmla="*/ 2410111 h 2489359"/>
                <a:gd name="connsiteX126" fmla="*/ 6650449 w 7164417"/>
                <a:gd name="connsiteY126" fmla="*/ 2413731 h 2489359"/>
                <a:gd name="connsiteX127" fmla="*/ 6650449 w 7164417"/>
                <a:gd name="connsiteY127" fmla="*/ 2413826 h 2489359"/>
                <a:gd name="connsiteX128" fmla="*/ 6637876 w 7164417"/>
                <a:gd name="connsiteY128" fmla="*/ 2406682 h 2489359"/>
                <a:gd name="connsiteX129" fmla="*/ 4673344 w 7164417"/>
                <a:gd name="connsiteY129" fmla="*/ 2392014 h 2489359"/>
                <a:gd name="connsiteX130" fmla="*/ 4706968 w 7164417"/>
                <a:gd name="connsiteY130" fmla="*/ 2396681 h 2489359"/>
                <a:gd name="connsiteX131" fmla="*/ 4711063 w 7164417"/>
                <a:gd name="connsiteY131" fmla="*/ 2405158 h 2489359"/>
                <a:gd name="connsiteX132" fmla="*/ 4677249 w 7164417"/>
                <a:gd name="connsiteY132" fmla="*/ 2400491 h 2489359"/>
                <a:gd name="connsiteX133" fmla="*/ 4677345 w 7164417"/>
                <a:gd name="connsiteY133" fmla="*/ 2400491 h 2489359"/>
                <a:gd name="connsiteX134" fmla="*/ 6697502 w 7164417"/>
                <a:gd name="connsiteY134" fmla="*/ 2391918 h 2489359"/>
                <a:gd name="connsiteX135" fmla="*/ 6710170 w 7164417"/>
                <a:gd name="connsiteY135" fmla="*/ 2398872 h 2489359"/>
                <a:gd name="connsiteX136" fmla="*/ 6695597 w 7164417"/>
                <a:gd name="connsiteY136" fmla="*/ 2402777 h 2489359"/>
                <a:gd name="connsiteX137" fmla="*/ 6695597 w 7164417"/>
                <a:gd name="connsiteY137" fmla="*/ 2402682 h 2489359"/>
                <a:gd name="connsiteX138" fmla="*/ 6682929 w 7164417"/>
                <a:gd name="connsiteY138" fmla="*/ 2395729 h 2489359"/>
                <a:gd name="connsiteX139" fmla="*/ 6697502 w 7164417"/>
                <a:gd name="connsiteY139" fmla="*/ 2391918 h 2489359"/>
                <a:gd name="connsiteX140" fmla="*/ 4574856 w 7164417"/>
                <a:gd name="connsiteY140" fmla="*/ 2385632 h 2489359"/>
                <a:gd name="connsiteX141" fmla="*/ 4574917 w 7164417"/>
                <a:gd name="connsiteY141" fmla="*/ 2385641 h 2489359"/>
                <a:gd name="connsiteX142" fmla="*/ 4574951 w 7164417"/>
                <a:gd name="connsiteY142" fmla="*/ 2385727 h 2489359"/>
                <a:gd name="connsiteX143" fmla="*/ 6739412 w 7164417"/>
                <a:gd name="connsiteY143" fmla="*/ 2380012 h 2489359"/>
                <a:gd name="connsiteX144" fmla="*/ 6752176 w 7164417"/>
                <a:gd name="connsiteY144" fmla="*/ 2386870 h 2489359"/>
                <a:gd name="connsiteX145" fmla="*/ 6738364 w 7164417"/>
                <a:gd name="connsiteY145" fmla="*/ 2390966 h 2489359"/>
                <a:gd name="connsiteX146" fmla="*/ 6738460 w 7164417"/>
                <a:gd name="connsiteY146" fmla="*/ 2390871 h 2489359"/>
                <a:gd name="connsiteX147" fmla="*/ 6725696 w 7164417"/>
                <a:gd name="connsiteY147" fmla="*/ 2384013 h 2489359"/>
                <a:gd name="connsiteX148" fmla="*/ 6739412 w 7164417"/>
                <a:gd name="connsiteY148" fmla="*/ 2380012 h 2489359"/>
                <a:gd name="connsiteX149" fmla="*/ 4571617 w 7164417"/>
                <a:gd name="connsiteY149" fmla="*/ 2377345 h 2489359"/>
                <a:gd name="connsiteX150" fmla="*/ 4605621 w 7164417"/>
                <a:gd name="connsiteY150" fmla="*/ 2382298 h 2489359"/>
                <a:gd name="connsiteX151" fmla="*/ 4609146 w 7164417"/>
                <a:gd name="connsiteY151" fmla="*/ 2390680 h 2489359"/>
                <a:gd name="connsiteX152" fmla="*/ 4574917 w 7164417"/>
                <a:gd name="connsiteY152" fmla="*/ 2385641 h 2489359"/>
                <a:gd name="connsiteX153" fmla="*/ 6779322 w 7164417"/>
                <a:gd name="connsiteY153" fmla="*/ 2367534 h 2489359"/>
                <a:gd name="connsiteX154" fmla="*/ 6792181 w 7164417"/>
                <a:gd name="connsiteY154" fmla="*/ 2374202 h 2489359"/>
                <a:gd name="connsiteX155" fmla="*/ 6779131 w 7164417"/>
                <a:gd name="connsiteY155" fmla="*/ 2378488 h 2489359"/>
                <a:gd name="connsiteX156" fmla="*/ 6779036 w 7164417"/>
                <a:gd name="connsiteY156" fmla="*/ 2378488 h 2489359"/>
                <a:gd name="connsiteX157" fmla="*/ 6766272 w 7164417"/>
                <a:gd name="connsiteY157" fmla="*/ 2371725 h 2489359"/>
                <a:gd name="connsiteX158" fmla="*/ 6779322 w 7164417"/>
                <a:gd name="connsiteY158" fmla="*/ 2367534 h 2489359"/>
                <a:gd name="connsiteX159" fmla="*/ 4468652 w 7164417"/>
                <a:gd name="connsiteY159" fmla="*/ 2361534 h 2489359"/>
                <a:gd name="connsiteX160" fmla="*/ 4503037 w 7164417"/>
                <a:gd name="connsiteY160" fmla="*/ 2366868 h 2489359"/>
                <a:gd name="connsiteX161" fmla="*/ 4505990 w 7164417"/>
                <a:gd name="connsiteY161" fmla="*/ 2375250 h 2489359"/>
                <a:gd name="connsiteX162" fmla="*/ 4471319 w 7164417"/>
                <a:gd name="connsiteY162" fmla="*/ 2369821 h 2489359"/>
                <a:gd name="connsiteX163" fmla="*/ 4471414 w 7164417"/>
                <a:gd name="connsiteY163" fmla="*/ 2369821 h 2489359"/>
                <a:gd name="connsiteX164" fmla="*/ 6816850 w 7164417"/>
                <a:gd name="connsiteY164" fmla="*/ 2354485 h 2489359"/>
                <a:gd name="connsiteX165" fmla="*/ 6829709 w 7164417"/>
                <a:gd name="connsiteY165" fmla="*/ 2361058 h 2489359"/>
                <a:gd name="connsiteX166" fmla="*/ 6817422 w 7164417"/>
                <a:gd name="connsiteY166" fmla="*/ 2365534 h 2489359"/>
                <a:gd name="connsiteX167" fmla="*/ 6804563 w 7164417"/>
                <a:gd name="connsiteY167" fmla="*/ 2358867 h 2489359"/>
                <a:gd name="connsiteX168" fmla="*/ 6816850 w 7164417"/>
                <a:gd name="connsiteY168" fmla="*/ 2354485 h 2489359"/>
                <a:gd name="connsiteX169" fmla="*/ 4364544 w 7164417"/>
                <a:gd name="connsiteY169" fmla="*/ 2344579 h 2489359"/>
                <a:gd name="connsiteX170" fmla="*/ 4399405 w 7164417"/>
                <a:gd name="connsiteY170" fmla="*/ 2350390 h 2489359"/>
                <a:gd name="connsiteX171" fmla="*/ 4401787 w 7164417"/>
                <a:gd name="connsiteY171" fmla="*/ 2358676 h 2489359"/>
                <a:gd name="connsiteX172" fmla="*/ 4366830 w 7164417"/>
                <a:gd name="connsiteY172" fmla="*/ 2352866 h 2489359"/>
                <a:gd name="connsiteX173" fmla="*/ 4366735 w 7164417"/>
                <a:gd name="connsiteY173" fmla="*/ 2352866 h 2489359"/>
                <a:gd name="connsiteX174" fmla="*/ 6852093 w 7164417"/>
                <a:gd name="connsiteY174" fmla="*/ 2340960 h 2489359"/>
                <a:gd name="connsiteX175" fmla="*/ 6865047 w 7164417"/>
                <a:gd name="connsiteY175" fmla="*/ 2347437 h 2489359"/>
                <a:gd name="connsiteX176" fmla="*/ 6853522 w 7164417"/>
                <a:gd name="connsiteY176" fmla="*/ 2352009 h 2489359"/>
                <a:gd name="connsiteX177" fmla="*/ 6840567 w 7164417"/>
                <a:gd name="connsiteY177" fmla="*/ 2345532 h 2489359"/>
                <a:gd name="connsiteX178" fmla="*/ 6885430 w 7164417"/>
                <a:gd name="connsiteY178" fmla="*/ 2326863 h 2489359"/>
                <a:gd name="connsiteX179" fmla="*/ 6898384 w 7164417"/>
                <a:gd name="connsiteY179" fmla="*/ 2333149 h 2489359"/>
                <a:gd name="connsiteX180" fmla="*/ 6887526 w 7164417"/>
                <a:gd name="connsiteY180" fmla="*/ 2337912 h 2489359"/>
                <a:gd name="connsiteX181" fmla="*/ 6887526 w 7164417"/>
                <a:gd name="connsiteY181" fmla="*/ 2338007 h 2489359"/>
                <a:gd name="connsiteX182" fmla="*/ 6874572 w 7164417"/>
                <a:gd name="connsiteY182" fmla="*/ 2331625 h 2489359"/>
                <a:gd name="connsiteX183" fmla="*/ 6885430 w 7164417"/>
                <a:gd name="connsiteY183" fmla="*/ 2326863 h 2489359"/>
                <a:gd name="connsiteX184" fmla="*/ 4259578 w 7164417"/>
                <a:gd name="connsiteY184" fmla="*/ 2326577 h 2489359"/>
                <a:gd name="connsiteX185" fmla="*/ 4294630 w 7164417"/>
                <a:gd name="connsiteY185" fmla="*/ 2332673 h 2489359"/>
                <a:gd name="connsiteX186" fmla="*/ 4296440 w 7164417"/>
                <a:gd name="connsiteY186" fmla="*/ 2340865 h 2489359"/>
                <a:gd name="connsiteX187" fmla="*/ 4261102 w 7164417"/>
                <a:gd name="connsiteY187" fmla="*/ 2334673 h 2489359"/>
                <a:gd name="connsiteX188" fmla="*/ 4261102 w 7164417"/>
                <a:gd name="connsiteY188" fmla="*/ 2334768 h 2489359"/>
                <a:gd name="connsiteX189" fmla="*/ 6916482 w 7164417"/>
                <a:gd name="connsiteY189" fmla="*/ 2312194 h 2489359"/>
                <a:gd name="connsiteX190" fmla="*/ 6929436 w 7164417"/>
                <a:gd name="connsiteY190" fmla="*/ 2318385 h 2489359"/>
                <a:gd name="connsiteX191" fmla="*/ 6919339 w 7164417"/>
                <a:gd name="connsiteY191" fmla="*/ 2323339 h 2489359"/>
                <a:gd name="connsiteX192" fmla="*/ 6919339 w 7164417"/>
                <a:gd name="connsiteY192" fmla="*/ 2323434 h 2489359"/>
                <a:gd name="connsiteX193" fmla="*/ 6906385 w 7164417"/>
                <a:gd name="connsiteY193" fmla="*/ 2317147 h 2489359"/>
                <a:gd name="connsiteX194" fmla="*/ 4153660 w 7164417"/>
                <a:gd name="connsiteY194" fmla="*/ 2307432 h 2489359"/>
                <a:gd name="connsiteX195" fmla="*/ 4189093 w 7164417"/>
                <a:gd name="connsiteY195" fmla="*/ 2313909 h 2489359"/>
                <a:gd name="connsiteX196" fmla="*/ 4190236 w 7164417"/>
                <a:gd name="connsiteY196" fmla="*/ 2322005 h 2489359"/>
                <a:gd name="connsiteX197" fmla="*/ 4154613 w 7164417"/>
                <a:gd name="connsiteY197" fmla="*/ 2315433 h 2489359"/>
                <a:gd name="connsiteX198" fmla="*/ 4154613 w 7164417"/>
                <a:gd name="connsiteY198" fmla="*/ 2315528 h 2489359"/>
                <a:gd name="connsiteX199" fmla="*/ 6945438 w 7164417"/>
                <a:gd name="connsiteY199" fmla="*/ 2297145 h 2489359"/>
                <a:gd name="connsiteX200" fmla="*/ 6958392 w 7164417"/>
                <a:gd name="connsiteY200" fmla="*/ 2303241 h 2489359"/>
                <a:gd name="connsiteX201" fmla="*/ 6948962 w 7164417"/>
                <a:gd name="connsiteY201" fmla="*/ 2308384 h 2489359"/>
                <a:gd name="connsiteX202" fmla="*/ 6936008 w 7164417"/>
                <a:gd name="connsiteY202" fmla="*/ 2302193 h 2489359"/>
                <a:gd name="connsiteX203" fmla="*/ 6945438 w 7164417"/>
                <a:gd name="connsiteY203" fmla="*/ 2297145 h 2489359"/>
                <a:gd name="connsiteX204" fmla="*/ 4046980 w 7164417"/>
                <a:gd name="connsiteY204" fmla="*/ 2287239 h 2489359"/>
                <a:gd name="connsiteX205" fmla="*/ 4082604 w 7164417"/>
                <a:gd name="connsiteY205" fmla="*/ 2294097 h 2489359"/>
                <a:gd name="connsiteX206" fmla="*/ 4083175 w 7164417"/>
                <a:gd name="connsiteY206" fmla="*/ 2302098 h 2489359"/>
                <a:gd name="connsiteX207" fmla="*/ 4047361 w 7164417"/>
                <a:gd name="connsiteY207" fmla="*/ 2295240 h 2489359"/>
                <a:gd name="connsiteX208" fmla="*/ 6972203 w 7164417"/>
                <a:gd name="connsiteY208" fmla="*/ 2281714 h 2489359"/>
                <a:gd name="connsiteX209" fmla="*/ 6985252 w 7164417"/>
                <a:gd name="connsiteY209" fmla="*/ 2287715 h 2489359"/>
                <a:gd name="connsiteX210" fmla="*/ 6976489 w 7164417"/>
                <a:gd name="connsiteY210" fmla="*/ 2292954 h 2489359"/>
                <a:gd name="connsiteX211" fmla="*/ 6963440 w 7164417"/>
                <a:gd name="connsiteY211" fmla="*/ 2286953 h 2489359"/>
                <a:gd name="connsiteX212" fmla="*/ 6972203 w 7164417"/>
                <a:gd name="connsiteY212" fmla="*/ 2281714 h 2489359"/>
                <a:gd name="connsiteX213" fmla="*/ 3939729 w 7164417"/>
                <a:gd name="connsiteY213" fmla="*/ 2265903 h 2489359"/>
                <a:gd name="connsiteX214" fmla="*/ 3975543 w 7164417"/>
                <a:gd name="connsiteY214" fmla="*/ 2273142 h 2489359"/>
                <a:gd name="connsiteX215" fmla="*/ 3975543 w 7164417"/>
                <a:gd name="connsiteY215" fmla="*/ 2281048 h 2489359"/>
                <a:gd name="connsiteX216" fmla="*/ 3939443 w 7164417"/>
                <a:gd name="connsiteY216" fmla="*/ 2273808 h 2489359"/>
                <a:gd name="connsiteX217" fmla="*/ 6997158 w 7164417"/>
                <a:gd name="connsiteY217" fmla="*/ 2265808 h 2489359"/>
                <a:gd name="connsiteX218" fmla="*/ 7010112 w 7164417"/>
                <a:gd name="connsiteY218" fmla="*/ 2271618 h 2489359"/>
                <a:gd name="connsiteX219" fmla="*/ 7002112 w 7164417"/>
                <a:gd name="connsiteY219" fmla="*/ 2276952 h 2489359"/>
                <a:gd name="connsiteX220" fmla="*/ 7002016 w 7164417"/>
                <a:gd name="connsiteY220" fmla="*/ 2277047 h 2489359"/>
                <a:gd name="connsiteX221" fmla="*/ 6989062 w 7164417"/>
                <a:gd name="connsiteY221" fmla="*/ 2271141 h 2489359"/>
                <a:gd name="connsiteX222" fmla="*/ 3831144 w 7164417"/>
                <a:gd name="connsiteY222" fmla="*/ 2251234 h 2489359"/>
                <a:gd name="connsiteX223" fmla="*/ 3831156 w 7164417"/>
                <a:gd name="connsiteY223" fmla="*/ 2251237 h 2489359"/>
                <a:gd name="connsiteX224" fmla="*/ 3831144 w 7164417"/>
                <a:gd name="connsiteY224" fmla="*/ 2251330 h 2489359"/>
                <a:gd name="connsiteX225" fmla="*/ 7019923 w 7164417"/>
                <a:gd name="connsiteY225" fmla="*/ 2249520 h 2489359"/>
                <a:gd name="connsiteX226" fmla="*/ 7032877 w 7164417"/>
                <a:gd name="connsiteY226" fmla="*/ 2255235 h 2489359"/>
                <a:gd name="connsiteX227" fmla="*/ 7025448 w 7164417"/>
                <a:gd name="connsiteY227" fmla="*/ 2260759 h 2489359"/>
                <a:gd name="connsiteX228" fmla="*/ 7012494 w 7164417"/>
                <a:gd name="connsiteY228" fmla="*/ 2255044 h 2489359"/>
                <a:gd name="connsiteX229" fmla="*/ 7019923 w 7164417"/>
                <a:gd name="connsiteY229" fmla="*/ 2249520 h 2489359"/>
                <a:gd name="connsiteX230" fmla="*/ 3832096 w 7164417"/>
                <a:gd name="connsiteY230" fmla="*/ 2243519 h 2489359"/>
                <a:gd name="connsiteX231" fmla="*/ 3868005 w 7164417"/>
                <a:gd name="connsiteY231" fmla="*/ 2251044 h 2489359"/>
                <a:gd name="connsiteX232" fmla="*/ 3867339 w 7164417"/>
                <a:gd name="connsiteY232" fmla="*/ 2258854 h 2489359"/>
                <a:gd name="connsiteX233" fmla="*/ 3831156 w 7164417"/>
                <a:gd name="connsiteY233" fmla="*/ 2251237 h 2489359"/>
                <a:gd name="connsiteX234" fmla="*/ 7040783 w 7164417"/>
                <a:gd name="connsiteY234" fmla="*/ 2232851 h 2489359"/>
                <a:gd name="connsiteX235" fmla="*/ 7053737 w 7164417"/>
                <a:gd name="connsiteY235" fmla="*/ 2238471 h 2489359"/>
                <a:gd name="connsiteX236" fmla="*/ 7046975 w 7164417"/>
                <a:gd name="connsiteY236" fmla="*/ 2244091 h 2489359"/>
                <a:gd name="connsiteX237" fmla="*/ 7034020 w 7164417"/>
                <a:gd name="connsiteY237" fmla="*/ 2238471 h 2489359"/>
                <a:gd name="connsiteX238" fmla="*/ 7040783 w 7164417"/>
                <a:gd name="connsiteY238" fmla="*/ 2232851 h 2489359"/>
                <a:gd name="connsiteX239" fmla="*/ 3723987 w 7164417"/>
                <a:gd name="connsiteY239" fmla="*/ 2220183 h 2489359"/>
                <a:gd name="connsiteX240" fmla="*/ 3759992 w 7164417"/>
                <a:gd name="connsiteY240" fmla="*/ 2228089 h 2489359"/>
                <a:gd name="connsiteX241" fmla="*/ 3758658 w 7164417"/>
                <a:gd name="connsiteY241" fmla="*/ 2235804 h 2489359"/>
                <a:gd name="connsiteX242" fmla="*/ 3722368 w 7164417"/>
                <a:gd name="connsiteY242" fmla="*/ 2227898 h 2489359"/>
                <a:gd name="connsiteX243" fmla="*/ 3722463 w 7164417"/>
                <a:gd name="connsiteY243" fmla="*/ 2227803 h 2489359"/>
                <a:gd name="connsiteX244" fmla="*/ 7059738 w 7164417"/>
                <a:gd name="connsiteY244" fmla="*/ 2215801 h 2489359"/>
                <a:gd name="connsiteX245" fmla="*/ 7072597 w 7164417"/>
                <a:gd name="connsiteY245" fmla="*/ 2221231 h 2489359"/>
                <a:gd name="connsiteX246" fmla="*/ 7066501 w 7164417"/>
                <a:gd name="connsiteY246" fmla="*/ 2226946 h 2489359"/>
                <a:gd name="connsiteX247" fmla="*/ 7066501 w 7164417"/>
                <a:gd name="connsiteY247" fmla="*/ 2227041 h 2489359"/>
                <a:gd name="connsiteX248" fmla="*/ 7053642 w 7164417"/>
                <a:gd name="connsiteY248" fmla="*/ 2221516 h 2489359"/>
                <a:gd name="connsiteX249" fmla="*/ 7059738 w 7164417"/>
                <a:gd name="connsiteY249" fmla="*/ 2215801 h 2489359"/>
                <a:gd name="connsiteX250" fmla="*/ 3613593 w 7164417"/>
                <a:gd name="connsiteY250" fmla="*/ 2203228 h 2489359"/>
                <a:gd name="connsiteX251" fmla="*/ 3613620 w 7164417"/>
                <a:gd name="connsiteY251" fmla="*/ 2203234 h 2489359"/>
                <a:gd name="connsiteX252" fmla="*/ 3613593 w 7164417"/>
                <a:gd name="connsiteY252" fmla="*/ 2203324 h 2489359"/>
                <a:gd name="connsiteX253" fmla="*/ 7076787 w 7164417"/>
                <a:gd name="connsiteY253" fmla="*/ 2198371 h 2489359"/>
                <a:gd name="connsiteX254" fmla="*/ 7089646 w 7164417"/>
                <a:gd name="connsiteY254" fmla="*/ 2203705 h 2489359"/>
                <a:gd name="connsiteX255" fmla="*/ 7084217 w 7164417"/>
                <a:gd name="connsiteY255" fmla="*/ 2209610 h 2489359"/>
                <a:gd name="connsiteX256" fmla="*/ 7084122 w 7164417"/>
                <a:gd name="connsiteY256" fmla="*/ 2209610 h 2489359"/>
                <a:gd name="connsiteX257" fmla="*/ 7071263 w 7164417"/>
                <a:gd name="connsiteY257" fmla="*/ 2204181 h 2489359"/>
                <a:gd name="connsiteX258" fmla="*/ 7076787 w 7164417"/>
                <a:gd name="connsiteY258" fmla="*/ 2198371 h 2489359"/>
                <a:gd name="connsiteX259" fmla="*/ 3615783 w 7164417"/>
                <a:gd name="connsiteY259" fmla="*/ 2195799 h 2489359"/>
                <a:gd name="connsiteX260" fmla="*/ 3651883 w 7164417"/>
                <a:gd name="connsiteY260" fmla="*/ 2203990 h 2489359"/>
                <a:gd name="connsiteX261" fmla="*/ 3649883 w 7164417"/>
                <a:gd name="connsiteY261" fmla="*/ 2211515 h 2489359"/>
                <a:gd name="connsiteX262" fmla="*/ 3613620 w 7164417"/>
                <a:gd name="connsiteY262" fmla="*/ 2203234 h 2489359"/>
                <a:gd name="connsiteX263" fmla="*/ 7092028 w 7164417"/>
                <a:gd name="connsiteY263" fmla="*/ 2180749 h 2489359"/>
                <a:gd name="connsiteX264" fmla="*/ 7104791 w 7164417"/>
                <a:gd name="connsiteY264" fmla="*/ 2185988 h 2489359"/>
                <a:gd name="connsiteX265" fmla="*/ 7099934 w 7164417"/>
                <a:gd name="connsiteY265" fmla="*/ 2191989 h 2489359"/>
                <a:gd name="connsiteX266" fmla="*/ 7099934 w 7164417"/>
                <a:gd name="connsiteY266" fmla="*/ 2191893 h 2489359"/>
                <a:gd name="connsiteX267" fmla="*/ 7087170 w 7164417"/>
                <a:gd name="connsiteY267" fmla="*/ 2186655 h 2489359"/>
                <a:gd name="connsiteX268" fmla="*/ 3507484 w 7164417"/>
                <a:gd name="connsiteY268" fmla="*/ 2170558 h 2489359"/>
                <a:gd name="connsiteX269" fmla="*/ 3543584 w 7164417"/>
                <a:gd name="connsiteY269" fmla="*/ 2179130 h 2489359"/>
                <a:gd name="connsiteX270" fmla="*/ 3540917 w 7164417"/>
                <a:gd name="connsiteY270" fmla="*/ 2186559 h 2489359"/>
                <a:gd name="connsiteX271" fmla="*/ 3504627 w 7164417"/>
                <a:gd name="connsiteY271" fmla="*/ 2177987 h 2489359"/>
                <a:gd name="connsiteX272" fmla="*/ 3504722 w 7164417"/>
                <a:gd name="connsiteY272" fmla="*/ 2177892 h 2489359"/>
                <a:gd name="connsiteX273" fmla="*/ 7105458 w 7164417"/>
                <a:gd name="connsiteY273" fmla="*/ 2162747 h 2489359"/>
                <a:gd name="connsiteX274" fmla="*/ 7118126 w 7164417"/>
                <a:gd name="connsiteY274" fmla="*/ 2167891 h 2489359"/>
                <a:gd name="connsiteX275" fmla="*/ 7113840 w 7164417"/>
                <a:gd name="connsiteY275" fmla="*/ 2173986 h 2489359"/>
                <a:gd name="connsiteX276" fmla="*/ 7113840 w 7164417"/>
                <a:gd name="connsiteY276" fmla="*/ 2173891 h 2489359"/>
                <a:gd name="connsiteX277" fmla="*/ 7101172 w 7164417"/>
                <a:gd name="connsiteY277" fmla="*/ 2168748 h 2489359"/>
                <a:gd name="connsiteX278" fmla="*/ 7125955 w 7164417"/>
                <a:gd name="connsiteY278" fmla="*/ 2155573 h 2489359"/>
                <a:gd name="connsiteX279" fmla="*/ 7126032 w 7164417"/>
                <a:gd name="connsiteY279" fmla="*/ 2155603 h 2489359"/>
                <a:gd name="connsiteX280" fmla="*/ 7125937 w 7164417"/>
                <a:gd name="connsiteY280" fmla="*/ 2155603 h 2489359"/>
                <a:gd name="connsiteX281" fmla="*/ 7117078 w 7164417"/>
                <a:gd name="connsiteY281" fmla="*/ 2144459 h 2489359"/>
                <a:gd name="connsiteX282" fmla="*/ 7129651 w 7164417"/>
                <a:gd name="connsiteY282" fmla="*/ 2149412 h 2489359"/>
                <a:gd name="connsiteX283" fmla="*/ 7125955 w 7164417"/>
                <a:gd name="connsiteY283" fmla="*/ 2155573 h 2489359"/>
                <a:gd name="connsiteX284" fmla="*/ 7113364 w 7164417"/>
                <a:gd name="connsiteY284" fmla="*/ 2150555 h 2489359"/>
                <a:gd name="connsiteX285" fmla="*/ 7117078 w 7164417"/>
                <a:gd name="connsiteY285" fmla="*/ 2144459 h 2489359"/>
                <a:gd name="connsiteX286" fmla="*/ 3399280 w 7164417"/>
                <a:gd name="connsiteY286" fmla="*/ 2144268 h 2489359"/>
                <a:gd name="connsiteX287" fmla="*/ 3435380 w 7164417"/>
                <a:gd name="connsiteY287" fmla="*/ 2153127 h 2489359"/>
                <a:gd name="connsiteX288" fmla="*/ 3432141 w 7164417"/>
                <a:gd name="connsiteY288" fmla="*/ 2160461 h 2489359"/>
                <a:gd name="connsiteX289" fmla="*/ 3395851 w 7164417"/>
                <a:gd name="connsiteY289" fmla="*/ 2151508 h 2489359"/>
                <a:gd name="connsiteX290" fmla="*/ 7126984 w 7164417"/>
                <a:gd name="connsiteY290" fmla="*/ 2125981 h 2489359"/>
                <a:gd name="connsiteX291" fmla="*/ 7139557 w 7164417"/>
                <a:gd name="connsiteY291" fmla="*/ 2130838 h 2489359"/>
                <a:gd name="connsiteX292" fmla="*/ 7136509 w 7164417"/>
                <a:gd name="connsiteY292" fmla="*/ 2137125 h 2489359"/>
                <a:gd name="connsiteX293" fmla="*/ 7136414 w 7164417"/>
                <a:gd name="connsiteY293" fmla="*/ 2137030 h 2489359"/>
                <a:gd name="connsiteX294" fmla="*/ 7123841 w 7164417"/>
                <a:gd name="connsiteY294" fmla="*/ 2132172 h 2489359"/>
                <a:gd name="connsiteX295" fmla="*/ 7126984 w 7164417"/>
                <a:gd name="connsiteY295" fmla="*/ 2125981 h 2489359"/>
                <a:gd name="connsiteX296" fmla="*/ 3291457 w 7164417"/>
                <a:gd name="connsiteY296" fmla="*/ 2117122 h 2489359"/>
                <a:gd name="connsiteX297" fmla="*/ 3327271 w 7164417"/>
                <a:gd name="connsiteY297" fmla="*/ 2126266 h 2489359"/>
                <a:gd name="connsiteX298" fmla="*/ 3323366 w 7164417"/>
                <a:gd name="connsiteY298" fmla="*/ 2133410 h 2489359"/>
                <a:gd name="connsiteX299" fmla="*/ 3287266 w 7164417"/>
                <a:gd name="connsiteY299" fmla="*/ 2124266 h 2489359"/>
                <a:gd name="connsiteX300" fmla="*/ 3287361 w 7164417"/>
                <a:gd name="connsiteY300" fmla="*/ 2124171 h 2489359"/>
                <a:gd name="connsiteX301" fmla="*/ 7135176 w 7164417"/>
                <a:gd name="connsiteY301" fmla="*/ 2107216 h 2489359"/>
                <a:gd name="connsiteX302" fmla="*/ 7147653 w 7164417"/>
                <a:gd name="connsiteY302" fmla="*/ 2111979 h 2489359"/>
                <a:gd name="connsiteX303" fmla="*/ 7145082 w 7164417"/>
                <a:gd name="connsiteY303" fmla="*/ 2118265 h 2489359"/>
                <a:gd name="connsiteX304" fmla="*/ 7132604 w 7164417"/>
                <a:gd name="connsiteY304" fmla="*/ 2113503 h 2489359"/>
                <a:gd name="connsiteX305" fmla="*/ 3179348 w 7164417"/>
                <a:gd name="connsiteY305" fmla="*/ 2095882 h 2489359"/>
                <a:gd name="connsiteX306" fmla="*/ 3179402 w 7164417"/>
                <a:gd name="connsiteY306" fmla="*/ 2095897 h 2489359"/>
                <a:gd name="connsiteX307" fmla="*/ 3179348 w 7164417"/>
                <a:gd name="connsiteY307" fmla="*/ 2095977 h 2489359"/>
                <a:gd name="connsiteX308" fmla="*/ 3184015 w 7164417"/>
                <a:gd name="connsiteY308" fmla="*/ 2089024 h 2489359"/>
                <a:gd name="connsiteX309" fmla="*/ 3219829 w 7164417"/>
                <a:gd name="connsiteY309" fmla="*/ 2098453 h 2489359"/>
                <a:gd name="connsiteX310" fmla="*/ 3215352 w 7164417"/>
                <a:gd name="connsiteY310" fmla="*/ 2105407 h 2489359"/>
                <a:gd name="connsiteX311" fmla="*/ 3179402 w 7164417"/>
                <a:gd name="connsiteY311" fmla="*/ 2095897 h 2489359"/>
                <a:gd name="connsiteX312" fmla="*/ 7141748 w 7164417"/>
                <a:gd name="connsiteY312" fmla="*/ 2088166 h 2489359"/>
                <a:gd name="connsiteX313" fmla="*/ 7154131 w 7164417"/>
                <a:gd name="connsiteY313" fmla="*/ 2092833 h 2489359"/>
                <a:gd name="connsiteX314" fmla="*/ 7152130 w 7164417"/>
                <a:gd name="connsiteY314" fmla="*/ 2099215 h 2489359"/>
                <a:gd name="connsiteX315" fmla="*/ 7139748 w 7164417"/>
                <a:gd name="connsiteY315" fmla="*/ 2094548 h 2489359"/>
                <a:gd name="connsiteX316" fmla="*/ 7146796 w 7164417"/>
                <a:gd name="connsiteY316" fmla="*/ 2069021 h 2489359"/>
                <a:gd name="connsiteX317" fmla="*/ 7159083 w 7164417"/>
                <a:gd name="connsiteY317" fmla="*/ 2073498 h 2489359"/>
                <a:gd name="connsiteX318" fmla="*/ 7157655 w 7164417"/>
                <a:gd name="connsiteY318" fmla="*/ 2079975 h 2489359"/>
                <a:gd name="connsiteX319" fmla="*/ 7157560 w 7164417"/>
                <a:gd name="connsiteY319" fmla="*/ 2079975 h 2489359"/>
                <a:gd name="connsiteX320" fmla="*/ 7145272 w 7164417"/>
                <a:gd name="connsiteY320" fmla="*/ 2075403 h 2489359"/>
                <a:gd name="connsiteX321" fmla="*/ 3086099 w 7164417"/>
                <a:gd name="connsiteY321" fmla="*/ 2058638 h 2489359"/>
                <a:gd name="connsiteX322" fmla="*/ 3103910 w 7164417"/>
                <a:gd name="connsiteY322" fmla="*/ 2063496 h 2489359"/>
                <a:gd name="connsiteX323" fmla="*/ 3101339 w 7164417"/>
                <a:gd name="connsiteY323" fmla="*/ 2066829 h 2489359"/>
                <a:gd name="connsiteX324" fmla="*/ 3110197 w 7164417"/>
                <a:gd name="connsiteY324" fmla="*/ 2069211 h 2489359"/>
                <a:gd name="connsiteX325" fmla="*/ 3105149 w 7164417"/>
                <a:gd name="connsiteY325" fmla="*/ 2076069 h 2489359"/>
                <a:gd name="connsiteX326" fmla="*/ 3087146 w 7164417"/>
                <a:gd name="connsiteY326" fmla="*/ 2071211 h 2489359"/>
                <a:gd name="connsiteX327" fmla="*/ 3078193 w 7164417"/>
                <a:gd name="connsiteY327" fmla="*/ 2068734 h 2489359"/>
                <a:gd name="connsiteX328" fmla="*/ 7150130 w 7164417"/>
                <a:gd name="connsiteY328" fmla="*/ 2049685 h 2489359"/>
                <a:gd name="connsiteX329" fmla="*/ 7162322 w 7164417"/>
                <a:gd name="connsiteY329" fmla="*/ 2054067 h 2489359"/>
                <a:gd name="connsiteX330" fmla="*/ 7161465 w 7164417"/>
                <a:gd name="connsiteY330" fmla="*/ 2060639 h 2489359"/>
                <a:gd name="connsiteX331" fmla="*/ 7161369 w 7164417"/>
                <a:gd name="connsiteY331" fmla="*/ 2060544 h 2489359"/>
                <a:gd name="connsiteX332" fmla="*/ 7149178 w 7164417"/>
                <a:gd name="connsiteY332" fmla="*/ 2056162 h 2489359"/>
                <a:gd name="connsiteX333" fmla="*/ 7150130 w 7164417"/>
                <a:gd name="connsiteY333" fmla="*/ 2049685 h 2489359"/>
                <a:gd name="connsiteX334" fmla="*/ 7152035 w 7164417"/>
                <a:gd name="connsiteY334" fmla="*/ 2030064 h 2489359"/>
                <a:gd name="connsiteX335" fmla="*/ 7164132 w 7164417"/>
                <a:gd name="connsiteY335" fmla="*/ 2034350 h 2489359"/>
                <a:gd name="connsiteX336" fmla="*/ 7163751 w 7164417"/>
                <a:gd name="connsiteY336" fmla="*/ 2040922 h 2489359"/>
                <a:gd name="connsiteX337" fmla="*/ 7163656 w 7164417"/>
                <a:gd name="connsiteY337" fmla="*/ 2040922 h 2489359"/>
                <a:gd name="connsiteX338" fmla="*/ 7151559 w 7164417"/>
                <a:gd name="connsiteY338" fmla="*/ 2036636 h 2489359"/>
                <a:gd name="connsiteX339" fmla="*/ 7152035 w 7164417"/>
                <a:gd name="connsiteY339" fmla="*/ 2030064 h 2489359"/>
                <a:gd name="connsiteX340" fmla="*/ 7164322 w 7164417"/>
                <a:gd name="connsiteY340" fmla="*/ 2021173 h 2489359"/>
                <a:gd name="connsiteX341" fmla="*/ 7164417 w 7164417"/>
                <a:gd name="connsiteY341" fmla="*/ 2021206 h 2489359"/>
                <a:gd name="connsiteX342" fmla="*/ 7164322 w 7164417"/>
                <a:gd name="connsiteY342" fmla="*/ 2021206 h 2489359"/>
                <a:gd name="connsiteX343" fmla="*/ 3117436 w 7164417"/>
                <a:gd name="connsiteY343" fmla="*/ 2018347 h 2489359"/>
                <a:gd name="connsiteX344" fmla="*/ 3135058 w 7164417"/>
                <a:gd name="connsiteY344" fmla="*/ 2023110 h 2489359"/>
                <a:gd name="connsiteX345" fmla="*/ 3124770 w 7164417"/>
                <a:gd name="connsiteY345" fmla="*/ 2036445 h 2489359"/>
                <a:gd name="connsiteX346" fmla="*/ 3107054 w 7164417"/>
                <a:gd name="connsiteY346" fmla="*/ 2031587 h 2489359"/>
                <a:gd name="connsiteX347" fmla="*/ 7152416 w 7164417"/>
                <a:gd name="connsiteY347" fmla="*/ 2010442 h 2489359"/>
                <a:gd name="connsiteX348" fmla="*/ 7164322 w 7164417"/>
                <a:gd name="connsiteY348" fmla="*/ 2014633 h 2489359"/>
                <a:gd name="connsiteX349" fmla="*/ 7164322 w 7164417"/>
                <a:gd name="connsiteY349" fmla="*/ 2021173 h 2489359"/>
                <a:gd name="connsiteX350" fmla="*/ 7152416 w 7164417"/>
                <a:gd name="connsiteY350" fmla="*/ 2017015 h 2489359"/>
                <a:gd name="connsiteX351" fmla="*/ 7152416 w 7164417"/>
                <a:gd name="connsiteY351" fmla="*/ 2010442 h 2489359"/>
                <a:gd name="connsiteX352" fmla="*/ 7151368 w 7164417"/>
                <a:gd name="connsiteY352" fmla="*/ 1990725 h 2489359"/>
                <a:gd name="connsiteX353" fmla="*/ 7163179 w 7164417"/>
                <a:gd name="connsiteY353" fmla="*/ 1994726 h 2489359"/>
                <a:gd name="connsiteX354" fmla="*/ 7163751 w 7164417"/>
                <a:gd name="connsiteY354" fmla="*/ 2001393 h 2489359"/>
                <a:gd name="connsiteX355" fmla="*/ 7151844 w 7164417"/>
                <a:gd name="connsiteY355" fmla="*/ 1997298 h 2489359"/>
                <a:gd name="connsiteX356" fmla="*/ 3147916 w 7164417"/>
                <a:gd name="connsiteY356" fmla="*/ 1979295 h 2489359"/>
                <a:gd name="connsiteX357" fmla="*/ 3165252 w 7164417"/>
                <a:gd name="connsiteY357" fmla="*/ 1984058 h 2489359"/>
                <a:gd name="connsiteX358" fmla="*/ 3155250 w 7164417"/>
                <a:gd name="connsiteY358" fmla="*/ 1997011 h 2489359"/>
                <a:gd name="connsiteX359" fmla="*/ 3155250 w 7164417"/>
                <a:gd name="connsiteY359" fmla="*/ 1996916 h 2489359"/>
                <a:gd name="connsiteX360" fmla="*/ 3137820 w 7164417"/>
                <a:gd name="connsiteY360" fmla="*/ 1992154 h 2489359"/>
                <a:gd name="connsiteX361" fmla="*/ 7148987 w 7164417"/>
                <a:gd name="connsiteY361" fmla="*/ 1970818 h 2489359"/>
                <a:gd name="connsiteX362" fmla="*/ 7160703 w 7164417"/>
                <a:gd name="connsiteY362" fmla="*/ 1974724 h 2489359"/>
                <a:gd name="connsiteX363" fmla="*/ 7161751 w 7164417"/>
                <a:gd name="connsiteY363" fmla="*/ 1981391 h 2489359"/>
                <a:gd name="connsiteX364" fmla="*/ 7161655 w 7164417"/>
                <a:gd name="connsiteY364" fmla="*/ 1981486 h 2489359"/>
                <a:gd name="connsiteX365" fmla="*/ 7149940 w 7164417"/>
                <a:gd name="connsiteY365" fmla="*/ 1977486 h 2489359"/>
                <a:gd name="connsiteX366" fmla="*/ 3184856 w 7164417"/>
                <a:gd name="connsiteY366" fmla="*/ 1958525 h 2489359"/>
                <a:gd name="connsiteX367" fmla="*/ 3184873 w 7164417"/>
                <a:gd name="connsiteY367" fmla="*/ 1958530 h 2489359"/>
                <a:gd name="connsiteX368" fmla="*/ 3184778 w 7164417"/>
                <a:gd name="connsiteY368" fmla="*/ 1958626 h 2489359"/>
                <a:gd name="connsiteX369" fmla="*/ 7145082 w 7164417"/>
                <a:gd name="connsiteY369" fmla="*/ 1950911 h 2489359"/>
                <a:gd name="connsiteX370" fmla="*/ 7156702 w 7164417"/>
                <a:gd name="connsiteY370" fmla="*/ 1954721 h 2489359"/>
                <a:gd name="connsiteX371" fmla="*/ 7158131 w 7164417"/>
                <a:gd name="connsiteY371" fmla="*/ 1961389 h 2489359"/>
                <a:gd name="connsiteX372" fmla="*/ 7146510 w 7164417"/>
                <a:gd name="connsiteY372" fmla="*/ 1957579 h 2489359"/>
                <a:gd name="connsiteX373" fmla="*/ 7145082 w 7164417"/>
                <a:gd name="connsiteY373" fmla="*/ 1950911 h 2489359"/>
                <a:gd name="connsiteX374" fmla="*/ 3177444 w 7164417"/>
                <a:gd name="connsiteY374" fmla="*/ 1941386 h 2489359"/>
                <a:gd name="connsiteX375" fmla="*/ 3194493 w 7164417"/>
                <a:gd name="connsiteY375" fmla="*/ 1946053 h 2489359"/>
                <a:gd name="connsiteX376" fmla="*/ 3184856 w 7164417"/>
                <a:gd name="connsiteY376" fmla="*/ 1958525 h 2489359"/>
                <a:gd name="connsiteX377" fmla="*/ 3167728 w 7164417"/>
                <a:gd name="connsiteY377" fmla="*/ 1953863 h 2489359"/>
                <a:gd name="connsiteX378" fmla="*/ 7153244 w 7164417"/>
                <a:gd name="connsiteY378" fmla="*/ 1941186 h 2489359"/>
                <a:gd name="connsiteX379" fmla="*/ 7153273 w 7164417"/>
                <a:gd name="connsiteY379" fmla="*/ 1941196 h 2489359"/>
                <a:gd name="connsiteX380" fmla="*/ 7153273 w 7164417"/>
                <a:gd name="connsiteY380" fmla="*/ 1941291 h 2489359"/>
                <a:gd name="connsiteX381" fmla="*/ 7139843 w 7164417"/>
                <a:gd name="connsiteY381" fmla="*/ 1930813 h 2489359"/>
                <a:gd name="connsiteX382" fmla="*/ 7151368 w 7164417"/>
                <a:gd name="connsiteY382" fmla="*/ 1934528 h 2489359"/>
                <a:gd name="connsiteX383" fmla="*/ 7153244 w 7164417"/>
                <a:gd name="connsiteY383" fmla="*/ 1941186 h 2489359"/>
                <a:gd name="connsiteX384" fmla="*/ 7141748 w 7164417"/>
                <a:gd name="connsiteY384" fmla="*/ 1937481 h 2489359"/>
                <a:gd name="connsiteX385" fmla="*/ 3213560 w 7164417"/>
                <a:gd name="connsiteY385" fmla="*/ 1921266 h 2489359"/>
                <a:gd name="connsiteX386" fmla="*/ 3213639 w 7164417"/>
                <a:gd name="connsiteY386" fmla="*/ 1921288 h 2489359"/>
                <a:gd name="connsiteX387" fmla="*/ 3213543 w 7164417"/>
                <a:gd name="connsiteY387" fmla="*/ 1921288 h 2489359"/>
                <a:gd name="connsiteX388" fmla="*/ 7133556 w 7164417"/>
                <a:gd name="connsiteY388" fmla="*/ 1910620 h 2489359"/>
                <a:gd name="connsiteX389" fmla="*/ 7144891 w 7164417"/>
                <a:gd name="connsiteY389" fmla="*/ 1914240 h 2489359"/>
                <a:gd name="connsiteX390" fmla="*/ 7147177 w 7164417"/>
                <a:gd name="connsiteY390" fmla="*/ 1921002 h 2489359"/>
                <a:gd name="connsiteX391" fmla="*/ 7135842 w 7164417"/>
                <a:gd name="connsiteY391" fmla="*/ 1917383 h 2489359"/>
                <a:gd name="connsiteX392" fmla="*/ 3206114 w 7164417"/>
                <a:gd name="connsiteY392" fmla="*/ 1904524 h 2489359"/>
                <a:gd name="connsiteX393" fmla="*/ 3222973 w 7164417"/>
                <a:gd name="connsiteY393" fmla="*/ 1909096 h 2489359"/>
                <a:gd name="connsiteX394" fmla="*/ 3213560 w 7164417"/>
                <a:gd name="connsiteY394" fmla="*/ 1921266 h 2489359"/>
                <a:gd name="connsiteX395" fmla="*/ 3196684 w 7164417"/>
                <a:gd name="connsiteY395" fmla="*/ 1916716 h 2489359"/>
                <a:gd name="connsiteX396" fmla="*/ 7125841 w 7164417"/>
                <a:gd name="connsiteY396" fmla="*/ 1890427 h 2489359"/>
                <a:gd name="connsiteX397" fmla="*/ 7137081 w 7164417"/>
                <a:gd name="connsiteY397" fmla="*/ 1893951 h 2489359"/>
                <a:gd name="connsiteX398" fmla="*/ 7139843 w 7164417"/>
                <a:gd name="connsiteY398" fmla="*/ 1900714 h 2489359"/>
                <a:gd name="connsiteX399" fmla="*/ 7139748 w 7164417"/>
                <a:gd name="connsiteY399" fmla="*/ 1900714 h 2489359"/>
                <a:gd name="connsiteX400" fmla="*/ 7128509 w 7164417"/>
                <a:gd name="connsiteY400" fmla="*/ 1897190 h 2489359"/>
                <a:gd name="connsiteX401" fmla="*/ 7116983 w 7164417"/>
                <a:gd name="connsiteY401" fmla="*/ 1870139 h 2489359"/>
                <a:gd name="connsiteX402" fmla="*/ 7128032 w 7164417"/>
                <a:gd name="connsiteY402" fmla="*/ 1873568 h 2489359"/>
                <a:gd name="connsiteX403" fmla="*/ 7131175 w 7164417"/>
                <a:gd name="connsiteY403" fmla="*/ 1880331 h 2489359"/>
                <a:gd name="connsiteX404" fmla="*/ 7120031 w 7164417"/>
                <a:gd name="connsiteY404" fmla="*/ 1876902 h 2489359"/>
                <a:gd name="connsiteX405" fmla="*/ 7116983 w 7164417"/>
                <a:gd name="connsiteY405" fmla="*/ 1870139 h 2489359"/>
                <a:gd name="connsiteX406" fmla="*/ 3234117 w 7164417"/>
                <a:gd name="connsiteY406" fmla="*/ 1868710 h 2489359"/>
                <a:gd name="connsiteX407" fmla="*/ 3250691 w 7164417"/>
                <a:gd name="connsiteY407" fmla="*/ 1873282 h 2489359"/>
                <a:gd name="connsiteX408" fmla="*/ 3241547 w 7164417"/>
                <a:gd name="connsiteY408" fmla="*/ 1885093 h 2489359"/>
                <a:gd name="connsiteX409" fmla="*/ 3224878 w 7164417"/>
                <a:gd name="connsiteY409" fmla="*/ 1880521 h 2489359"/>
                <a:gd name="connsiteX410" fmla="*/ 7121307 w 7164417"/>
                <a:gd name="connsiteY410" fmla="*/ 1859929 h 2489359"/>
                <a:gd name="connsiteX411" fmla="*/ 7121365 w 7164417"/>
                <a:gd name="connsiteY411" fmla="*/ 1859947 h 2489359"/>
                <a:gd name="connsiteX412" fmla="*/ 7121365 w 7164417"/>
                <a:gd name="connsiteY412" fmla="*/ 1860042 h 2489359"/>
                <a:gd name="connsiteX413" fmla="*/ 7106887 w 7164417"/>
                <a:gd name="connsiteY413" fmla="*/ 1849851 h 2489359"/>
                <a:gd name="connsiteX414" fmla="*/ 7117841 w 7164417"/>
                <a:gd name="connsiteY414" fmla="*/ 1853184 h 2489359"/>
                <a:gd name="connsiteX415" fmla="*/ 7121307 w 7164417"/>
                <a:gd name="connsiteY415" fmla="*/ 1859929 h 2489359"/>
                <a:gd name="connsiteX416" fmla="*/ 7110411 w 7164417"/>
                <a:gd name="connsiteY416" fmla="*/ 1856614 h 2489359"/>
                <a:gd name="connsiteX417" fmla="*/ 7106887 w 7164417"/>
                <a:gd name="connsiteY417" fmla="*/ 1849851 h 2489359"/>
                <a:gd name="connsiteX418" fmla="*/ 3261168 w 7164417"/>
                <a:gd name="connsiteY418" fmla="*/ 1833944 h 2489359"/>
                <a:gd name="connsiteX419" fmla="*/ 3277551 w 7164417"/>
                <a:gd name="connsiteY419" fmla="*/ 1838420 h 2489359"/>
                <a:gd name="connsiteX420" fmla="*/ 3268693 w 7164417"/>
                <a:gd name="connsiteY420" fmla="*/ 1849945 h 2489359"/>
                <a:gd name="connsiteX421" fmla="*/ 3252215 w 7164417"/>
                <a:gd name="connsiteY421" fmla="*/ 1845469 h 2489359"/>
                <a:gd name="connsiteX422" fmla="*/ 7095743 w 7164417"/>
                <a:gd name="connsiteY422" fmla="*/ 1829467 h 2489359"/>
                <a:gd name="connsiteX423" fmla="*/ 7106506 w 7164417"/>
                <a:gd name="connsiteY423" fmla="*/ 1832706 h 2489359"/>
                <a:gd name="connsiteX424" fmla="*/ 7110411 w 7164417"/>
                <a:gd name="connsiteY424" fmla="*/ 1839468 h 2489359"/>
                <a:gd name="connsiteX425" fmla="*/ 7099552 w 7164417"/>
                <a:gd name="connsiteY425" fmla="*/ 1836230 h 2489359"/>
                <a:gd name="connsiteX426" fmla="*/ 3294999 w 7164417"/>
                <a:gd name="connsiteY426" fmla="*/ 1815730 h 2489359"/>
                <a:gd name="connsiteX427" fmla="*/ 3295077 w 7164417"/>
                <a:gd name="connsiteY427" fmla="*/ 1815751 h 2489359"/>
                <a:gd name="connsiteX428" fmla="*/ 3294982 w 7164417"/>
                <a:gd name="connsiteY428" fmla="*/ 1815751 h 2489359"/>
                <a:gd name="connsiteX429" fmla="*/ 7083550 w 7164417"/>
                <a:gd name="connsiteY429" fmla="*/ 1809084 h 2489359"/>
                <a:gd name="connsiteX430" fmla="*/ 7094218 w 7164417"/>
                <a:gd name="connsiteY430" fmla="*/ 1812132 h 2489359"/>
                <a:gd name="connsiteX431" fmla="*/ 7098505 w 7164417"/>
                <a:gd name="connsiteY431" fmla="*/ 1818990 h 2489359"/>
                <a:gd name="connsiteX432" fmla="*/ 7098409 w 7164417"/>
                <a:gd name="connsiteY432" fmla="*/ 1818990 h 2489359"/>
                <a:gd name="connsiteX433" fmla="*/ 7087741 w 7164417"/>
                <a:gd name="connsiteY433" fmla="*/ 1815847 h 2489359"/>
                <a:gd name="connsiteX434" fmla="*/ 3287553 w 7164417"/>
                <a:gd name="connsiteY434" fmla="*/ 1800225 h 2489359"/>
                <a:gd name="connsiteX435" fmla="*/ 3303650 w 7164417"/>
                <a:gd name="connsiteY435" fmla="*/ 1804606 h 2489359"/>
                <a:gd name="connsiteX436" fmla="*/ 3294999 w 7164417"/>
                <a:gd name="connsiteY436" fmla="*/ 1815730 h 2489359"/>
                <a:gd name="connsiteX437" fmla="*/ 3278885 w 7164417"/>
                <a:gd name="connsiteY437" fmla="*/ 1811369 h 2489359"/>
                <a:gd name="connsiteX438" fmla="*/ 7070216 w 7164417"/>
                <a:gd name="connsiteY438" fmla="*/ 1788700 h 2489359"/>
                <a:gd name="connsiteX439" fmla="*/ 7080788 w 7164417"/>
                <a:gd name="connsiteY439" fmla="*/ 1791653 h 2489359"/>
                <a:gd name="connsiteX440" fmla="*/ 7085360 w 7164417"/>
                <a:gd name="connsiteY440" fmla="*/ 1798511 h 2489359"/>
                <a:gd name="connsiteX441" fmla="*/ 7074787 w 7164417"/>
                <a:gd name="connsiteY441" fmla="*/ 1795463 h 2489359"/>
                <a:gd name="connsiteX442" fmla="*/ 7055928 w 7164417"/>
                <a:gd name="connsiteY442" fmla="*/ 1768317 h 2489359"/>
                <a:gd name="connsiteX443" fmla="*/ 7066310 w 7164417"/>
                <a:gd name="connsiteY443" fmla="*/ 1771174 h 2489359"/>
                <a:gd name="connsiteX444" fmla="*/ 7071263 w 7164417"/>
                <a:gd name="connsiteY444" fmla="*/ 1778032 h 2489359"/>
                <a:gd name="connsiteX445" fmla="*/ 7060785 w 7164417"/>
                <a:gd name="connsiteY445" fmla="*/ 1775080 h 2489359"/>
                <a:gd name="connsiteX446" fmla="*/ 7055928 w 7164417"/>
                <a:gd name="connsiteY446" fmla="*/ 1768317 h 2489359"/>
                <a:gd name="connsiteX447" fmla="*/ 3313270 w 7164417"/>
                <a:gd name="connsiteY447" fmla="*/ 1767269 h 2489359"/>
                <a:gd name="connsiteX448" fmla="*/ 3329177 w 7164417"/>
                <a:gd name="connsiteY448" fmla="*/ 1771650 h 2489359"/>
                <a:gd name="connsiteX449" fmla="*/ 3320795 w 7164417"/>
                <a:gd name="connsiteY449" fmla="*/ 1782509 h 2489359"/>
                <a:gd name="connsiteX450" fmla="*/ 3304793 w 7164417"/>
                <a:gd name="connsiteY450" fmla="*/ 1778127 h 2489359"/>
                <a:gd name="connsiteX451" fmla="*/ 7040783 w 7164417"/>
                <a:gd name="connsiteY451" fmla="*/ 1747933 h 2489359"/>
                <a:gd name="connsiteX452" fmla="*/ 7051070 w 7164417"/>
                <a:gd name="connsiteY452" fmla="*/ 1750791 h 2489359"/>
                <a:gd name="connsiteX453" fmla="*/ 7056309 w 7164417"/>
                <a:gd name="connsiteY453" fmla="*/ 1757554 h 2489359"/>
                <a:gd name="connsiteX454" fmla="*/ 7056214 w 7164417"/>
                <a:gd name="connsiteY454" fmla="*/ 1757554 h 2489359"/>
                <a:gd name="connsiteX455" fmla="*/ 7045926 w 7164417"/>
                <a:gd name="connsiteY455" fmla="*/ 1754696 h 2489359"/>
                <a:gd name="connsiteX456" fmla="*/ 3338226 w 7164417"/>
                <a:gd name="connsiteY456" fmla="*/ 1735264 h 2489359"/>
                <a:gd name="connsiteX457" fmla="*/ 3353942 w 7164417"/>
                <a:gd name="connsiteY457" fmla="*/ 1739551 h 2489359"/>
                <a:gd name="connsiteX458" fmla="*/ 3345750 w 7164417"/>
                <a:gd name="connsiteY458" fmla="*/ 1750123 h 2489359"/>
                <a:gd name="connsiteX459" fmla="*/ 3329939 w 7164417"/>
                <a:gd name="connsiteY459" fmla="*/ 1745837 h 2489359"/>
                <a:gd name="connsiteX460" fmla="*/ 7024590 w 7164417"/>
                <a:gd name="connsiteY460" fmla="*/ 1727645 h 2489359"/>
                <a:gd name="connsiteX461" fmla="*/ 7034687 w 7164417"/>
                <a:gd name="connsiteY461" fmla="*/ 1730407 h 2489359"/>
                <a:gd name="connsiteX462" fmla="*/ 7040212 w 7164417"/>
                <a:gd name="connsiteY462" fmla="*/ 1737170 h 2489359"/>
                <a:gd name="connsiteX463" fmla="*/ 7030020 w 7164417"/>
                <a:gd name="connsiteY463" fmla="*/ 1734408 h 2489359"/>
                <a:gd name="connsiteX464" fmla="*/ 7030115 w 7164417"/>
                <a:gd name="connsiteY464" fmla="*/ 1734408 h 2489359"/>
                <a:gd name="connsiteX465" fmla="*/ 7007541 w 7164417"/>
                <a:gd name="connsiteY465" fmla="*/ 1707357 h 2489359"/>
                <a:gd name="connsiteX466" fmla="*/ 7017542 w 7164417"/>
                <a:gd name="connsiteY466" fmla="*/ 1710024 h 2489359"/>
                <a:gd name="connsiteX467" fmla="*/ 7023352 w 7164417"/>
                <a:gd name="connsiteY467" fmla="*/ 1716786 h 2489359"/>
                <a:gd name="connsiteX468" fmla="*/ 7013351 w 7164417"/>
                <a:gd name="connsiteY468" fmla="*/ 1714119 h 2489359"/>
                <a:gd name="connsiteX469" fmla="*/ 3362514 w 7164417"/>
                <a:gd name="connsiteY469" fmla="*/ 1704022 h 2489359"/>
                <a:gd name="connsiteX470" fmla="*/ 3378040 w 7164417"/>
                <a:gd name="connsiteY470" fmla="*/ 1708213 h 2489359"/>
                <a:gd name="connsiteX471" fmla="*/ 3370039 w 7164417"/>
                <a:gd name="connsiteY471" fmla="*/ 1718501 h 2489359"/>
                <a:gd name="connsiteX472" fmla="*/ 3370039 w 7164417"/>
                <a:gd name="connsiteY472" fmla="*/ 1718596 h 2489359"/>
                <a:gd name="connsiteX473" fmla="*/ 3354513 w 7164417"/>
                <a:gd name="connsiteY473" fmla="*/ 1714310 h 2489359"/>
                <a:gd name="connsiteX474" fmla="*/ 6989539 w 7164417"/>
                <a:gd name="connsiteY474" fmla="*/ 1687068 h 2489359"/>
                <a:gd name="connsiteX475" fmla="*/ 6999350 w 7164417"/>
                <a:gd name="connsiteY475" fmla="*/ 1689640 h 2489359"/>
                <a:gd name="connsiteX476" fmla="*/ 7005445 w 7164417"/>
                <a:gd name="connsiteY476" fmla="*/ 1696403 h 2489359"/>
                <a:gd name="connsiteX477" fmla="*/ 6995539 w 7164417"/>
                <a:gd name="connsiteY477" fmla="*/ 1693831 h 2489359"/>
                <a:gd name="connsiteX478" fmla="*/ 6995635 w 7164417"/>
                <a:gd name="connsiteY478" fmla="*/ 1693831 h 2489359"/>
                <a:gd name="connsiteX479" fmla="*/ 6989539 w 7164417"/>
                <a:gd name="connsiteY479" fmla="*/ 1687068 h 2489359"/>
                <a:gd name="connsiteX480" fmla="*/ 3386232 w 7164417"/>
                <a:gd name="connsiteY480" fmla="*/ 1673733 h 2489359"/>
                <a:gd name="connsiteX481" fmla="*/ 3401567 w 7164417"/>
                <a:gd name="connsiteY481" fmla="*/ 1677924 h 2489359"/>
                <a:gd name="connsiteX482" fmla="*/ 3393852 w 7164417"/>
                <a:gd name="connsiteY482" fmla="*/ 1688020 h 2489359"/>
                <a:gd name="connsiteX483" fmla="*/ 3393756 w 7164417"/>
                <a:gd name="connsiteY483" fmla="*/ 1687925 h 2489359"/>
                <a:gd name="connsiteX484" fmla="*/ 3378421 w 7164417"/>
                <a:gd name="connsiteY484" fmla="*/ 1683734 h 2489359"/>
                <a:gd name="connsiteX485" fmla="*/ 6970775 w 7164417"/>
                <a:gd name="connsiteY485" fmla="*/ 1666875 h 2489359"/>
                <a:gd name="connsiteX486" fmla="*/ 6980490 w 7164417"/>
                <a:gd name="connsiteY486" fmla="*/ 1669352 h 2489359"/>
                <a:gd name="connsiteX487" fmla="*/ 6986872 w 7164417"/>
                <a:gd name="connsiteY487" fmla="*/ 1676115 h 2489359"/>
                <a:gd name="connsiteX488" fmla="*/ 6977156 w 7164417"/>
                <a:gd name="connsiteY488" fmla="*/ 1673638 h 2489359"/>
                <a:gd name="connsiteX489" fmla="*/ 6951058 w 7164417"/>
                <a:gd name="connsiteY489" fmla="*/ 1646682 h 2489359"/>
                <a:gd name="connsiteX490" fmla="*/ 6960583 w 7164417"/>
                <a:gd name="connsiteY490" fmla="*/ 1649064 h 2489359"/>
                <a:gd name="connsiteX491" fmla="*/ 6967250 w 7164417"/>
                <a:gd name="connsiteY491" fmla="*/ 1655826 h 2489359"/>
                <a:gd name="connsiteX492" fmla="*/ 6957630 w 7164417"/>
                <a:gd name="connsiteY492" fmla="*/ 1653445 h 2489359"/>
                <a:gd name="connsiteX493" fmla="*/ 6957725 w 7164417"/>
                <a:gd name="connsiteY493" fmla="*/ 1653445 h 2489359"/>
                <a:gd name="connsiteX494" fmla="*/ 3409282 w 7164417"/>
                <a:gd name="connsiteY494" fmla="*/ 1644110 h 2489359"/>
                <a:gd name="connsiteX495" fmla="*/ 3424332 w 7164417"/>
                <a:gd name="connsiteY495" fmla="*/ 1648206 h 2489359"/>
                <a:gd name="connsiteX496" fmla="*/ 3416807 w 7164417"/>
                <a:gd name="connsiteY496" fmla="*/ 1658017 h 2489359"/>
                <a:gd name="connsiteX497" fmla="*/ 3401662 w 7164417"/>
                <a:gd name="connsiteY497" fmla="*/ 1653921 h 2489359"/>
                <a:gd name="connsiteX498" fmla="*/ 6930579 w 7164417"/>
                <a:gd name="connsiteY498" fmla="*/ 1626680 h 2489359"/>
                <a:gd name="connsiteX499" fmla="*/ 6939913 w 7164417"/>
                <a:gd name="connsiteY499" fmla="*/ 1628966 h 2489359"/>
                <a:gd name="connsiteX500" fmla="*/ 6946867 w 7164417"/>
                <a:gd name="connsiteY500" fmla="*/ 1635729 h 2489359"/>
                <a:gd name="connsiteX501" fmla="*/ 6937437 w 7164417"/>
                <a:gd name="connsiteY501" fmla="*/ 1633443 h 2489359"/>
                <a:gd name="connsiteX502" fmla="*/ 6937532 w 7164417"/>
                <a:gd name="connsiteY502" fmla="*/ 1633348 h 2489359"/>
                <a:gd name="connsiteX503" fmla="*/ 3431761 w 7164417"/>
                <a:gd name="connsiteY503" fmla="*/ 1615250 h 2489359"/>
                <a:gd name="connsiteX504" fmla="*/ 3446620 w 7164417"/>
                <a:gd name="connsiteY504" fmla="*/ 1619345 h 2489359"/>
                <a:gd name="connsiteX505" fmla="*/ 3439286 w 7164417"/>
                <a:gd name="connsiteY505" fmla="*/ 1628870 h 2489359"/>
                <a:gd name="connsiteX506" fmla="*/ 3424332 w 7164417"/>
                <a:gd name="connsiteY506" fmla="*/ 1624775 h 2489359"/>
                <a:gd name="connsiteX507" fmla="*/ 6909338 w 7164417"/>
                <a:gd name="connsiteY507" fmla="*/ 1606582 h 2489359"/>
                <a:gd name="connsiteX508" fmla="*/ 6918577 w 7164417"/>
                <a:gd name="connsiteY508" fmla="*/ 1608773 h 2489359"/>
                <a:gd name="connsiteX509" fmla="*/ 6925816 w 7164417"/>
                <a:gd name="connsiteY509" fmla="*/ 1615440 h 2489359"/>
                <a:gd name="connsiteX510" fmla="*/ 6916482 w 7164417"/>
                <a:gd name="connsiteY510" fmla="*/ 1613250 h 2489359"/>
                <a:gd name="connsiteX511" fmla="*/ 6909338 w 7164417"/>
                <a:gd name="connsiteY511" fmla="*/ 1606582 h 2489359"/>
                <a:gd name="connsiteX512" fmla="*/ 3453669 w 7164417"/>
                <a:gd name="connsiteY512" fmla="*/ 1587151 h 2489359"/>
                <a:gd name="connsiteX513" fmla="*/ 3468433 w 7164417"/>
                <a:gd name="connsiteY513" fmla="*/ 1591151 h 2489359"/>
                <a:gd name="connsiteX514" fmla="*/ 3461289 w 7164417"/>
                <a:gd name="connsiteY514" fmla="*/ 1600486 h 2489359"/>
                <a:gd name="connsiteX515" fmla="*/ 3461193 w 7164417"/>
                <a:gd name="connsiteY515" fmla="*/ 1600486 h 2489359"/>
                <a:gd name="connsiteX516" fmla="*/ 3446430 w 7164417"/>
                <a:gd name="connsiteY516" fmla="*/ 1596485 h 2489359"/>
                <a:gd name="connsiteX517" fmla="*/ 6887335 w 7164417"/>
                <a:gd name="connsiteY517" fmla="*/ 1586580 h 2489359"/>
                <a:gd name="connsiteX518" fmla="*/ 6896479 w 7164417"/>
                <a:gd name="connsiteY518" fmla="*/ 1588675 h 2489359"/>
                <a:gd name="connsiteX519" fmla="*/ 6903909 w 7164417"/>
                <a:gd name="connsiteY519" fmla="*/ 1595343 h 2489359"/>
                <a:gd name="connsiteX520" fmla="*/ 6894765 w 7164417"/>
                <a:gd name="connsiteY520" fmla="*/ 1593247 h 2489359"/>
                <a:gd name="connsiteX521" fmla="*/ 6864571 w 7164417"/>
                <a:gd name="connsiteY521" fmla="*/ 1566577 h 2489359"/>
                <a:gd name="connsiteX522" fmla="*/ 6873524 w 7164417"/>
                <a:gd name="connsiteY522" fmla="*/ 1568577 h 2489359"/>
                <a:gd name="connsiteX523" fmla="*/ 6881239 w 7164417"/>
                <a:gd name="connsiteY523" fmla="*/ 1575245 h 2489359"/>
                <a:gd name="connsiteX524" fmla="*/ 6872286 w 7164417"/>
                <a:gd name="connsiteY524" fmla="*/ 1573149 h 2489359"/>
                <a:gd name="connsiteX525" fmla="*/ 6872286 w 7164417"/>
                <a:gd name="connsiteY525" fmla="*/ 1573245 h 2489359"/>
                <a:gd name="connsiteX526" fmla="*/ 3475005 w 7164417"/>
                <a:gd name="connsiteY526" fmla="*/ 1559719 h 2489359"/>
                <a:gd name="connsiteX527" fmla="*/ 3489578 w 7164417"/>
                <a:gd name="connsiteY527" fmla="*/ 1563719 h 2489359"/>
                <a:gd name="connsiteX528" fmla="*/ 3482529 w 7164417"/>
                <a:gd name="connsiteY528" fmla="*/ 1572768 h 2489359"/>
                <a:gd name="connsiteX529" fmla="*/ 3467956 w 7164417"/>
                <a:gd name="connsiteY529" fmla="*/ 1568768 h 2489359"/>
                <a:gd name="connsiteX530" fmla="*/ 6841139 w 7164417"/>
                <a:gd name="connsiteY530" fmla="*/ 1546670 h 2489359"/>
                <a:gd name="connsiteX531" fmla="*/ 6849997 w 7164417"/>
                <a:gd name="connsiteY531" fmla="*/ 1548670 h 2489359"/>
                <a:gd name="connsiteX532" fmla="*/ 6857903 w 7164417"/>
                <a:gd name="connsiteY532" fmla="*/ 1555338 h 2489359"/>
                <a:gd name="connsiteX533" fmla="*/ 6849045 w 7164417"/>
                <a:gd name="connsiteY533" fmla="*/ 1553338 h 2489359"/>
                <a:gd name="connsiteX534" fmla="*/ 6841139 w 7164417"/>
                <a:gd name="connsiteY534" fmla="*/ 1546670 h 2489359"/>
                <a:gd name="connsiteX535" fmla="*/ 3495864 w 7164417"/>
                <a:gd name="connsiteY535" fmla="*/ 1532953 h 2489359"/>
                <a:gd name="connsiteX536" fmla="*/ 3510247 w 7164417"/>
                <a:gd name="connsiteY536" fmla="*/ 1536859 h 2489359"/>
                <a:gd name="connsiteX537" fmla="*/ 3503389 w 7164417"/>
                <a:gd name="connsiteY537" fmla="*/ 1545717 h 2489359"/>
                <a:gd name="connsiteX538" fmla="*/ 3489006 w 7164417"/>
                <a:gd name="connsiteY538" fmla="*/ 1541812 h 2489359"/>
                <a:gd name="connsiteX539" fmla="*/ 6817041 w 7164417"/>
                <a:gd name="connsiteY539" fmla="*/ 1526953 h 2489359"/>
                <a:gd name="connsiteX540" fmla="*/ 6825708 w 7164417"/>
                <a:gd name="connsiteY540" fmla="*/ 1528858 h 2489359"/>
                <a:gd name="connsiteX541" fmla="*/ 6833900 w 7164417"/>
                <a:gd name="connsiteY541" fmla="*/ 1535526 h 2489359"/>
                <a:gd name="connsiteX542" fmla="*/ 6825137 w 7164417"/>
                <a:gd name="connsiteY542" fmla="*/ 1533621 h 2489359"/>
                <a:gd name="connsiteX543" fmla="*/ 6825137 w 7164417"/>
                <a:gd name="connsiteY543" fmla="*/ 1533525 h 2489359"/>
                <a:gd name="connsiteX544" fmla="*/ 6817041 w 7164417"/>
                <a:gd name="connsiteY544" fmla="*/ 1526953 h 2489359"/>
                <a:gd name="connsiteX545" fmla="*/ 6792181 w 7164417"/>
                <a:gd name="connsiteY545" fmla="*/ 1507141 h 2489359"/>
                <a:gd name="connsiteX546" fmla="*/ 6800753 w 7164417"/>
                <a:gd name="connsiteY546" fmla="*/ 1508951 h 2489359"/>
                <a:gd name="connsiteX547" fmla="*/ 6809135 w 7164417"/>
                <a:gd name="connsiteY547" fmla="*/ 1515523 h 2489359"/>
                <a:gd name="connsiteX548" fmla="*/ 6800562 w 7164417"/>
                <a:gd name="connsiteY548" fmla="*/ 1513714 h 2489359"/>
                <a:gd name="connsiteX549" fmla="*/ 3516248 w 7164417"/>
                <a:gd name="connsiteY549" fmla="*/ 1506760 h 2489359"/>
                <a:gd name="connsiteX550" fmla="*/ 3530440 w 7164417"/>
                <a:gd name="connsiteY550" fmla="*/ 1510665 h 2489359"/>
                <a:gd name="connsiteX551" fmla="*/ 3523773 w 7164417"/>
                <a:gd name="connsiteY551" fmla="*/ 1519333 h 2489359"/>
                <a:gd name="connsiteX552" fmla="*/ 3509485 w 7164417"/>
                <a:gd name="connsiteY552" fmla="*/ 1515427 h 2489359"/>
                <a:gd name="connsiteX553" fmla="*/ 6766749 w 7164417"/>
                <a:gd name="connsiteY553" fmla="*/ 1487424 h 2489359"/>
                <a:gd name="connsiteX554" fmla="*/ 6775131 w 7164417"/>
                <a:gd name="connsiteY554" fmla="*/ 1489139 h 2489359"/>
                <a:gd name="connsiteX555" fmla="*/ 6783703 w 7164417"/>
                <a:gd name="connsiteY555" fmla="*/ 1495711 h 2489359"/>
                <a:gd name="connsiteX556" fmla="*/ 6775226 w 7164417"/>
                <a:gd name="connsiteY556" fmla="*/ 1493901 h 2489359"/>
                <a:gd name="connsiteX557" fmla="*/ 6775321 w 7164417"/>
                <a:gd name="connsiteY557" fmla="*/ 1493997 h 2489359"/>
                <a:gd name="connsiteX558" fmla="*/ 3536060 w 7164417"/>
                <a:gd name="connsiteY558" fmla="*/ 1481423 h 2489359"/>
                <a:gd name="connsiteX559" fmla="*/ 3550062 w 7164417"/>
                <a:gd name="connsiteY559" fmla="*/ 1485233 h 2489359"/>
                <a:gd name="connsiteX560" fmla="*/ 3543585 w 7164417"/>
                <a:gd name="connsiteY560" fmla="*/ 1493710 h 2489359"/>
                <a:gd name="connsiteX561" fmla="*/ 3543585 w 7164417"/>
                <a:gd name="connsiteY561" fmla="*/ 1493615 h 2489359"/>
                <a:gd name="connsiteX562" fmla="*/ 3529488 w 7164417"/>
                <a:gd name="connsiteY562" fmla="*/ 1489805 h 2489359"/>
                <a:gd name="connsiteX563" fmla="*/ 3562902 w 7164417"/>
                <a:gd name="connsiteY563" fmla="*/ 1468464 h 2489359"/>
                <a:gd name="connsiteX564" fmla="*/ 3562920 w 7164417"/>
                <a:gd name="connsiteY564" fmla="*/ 1468469 h 2489359"/>
                <a:gd name="connsiteX565" fmla="*/ 3562825 w 7164417"/>
                <a:gd name="connsiteY565" fmla="*/ 1468564 h 2489359"/>
                <a:gd name="connsiteX566" fmla="*/ 6740650 w 7164417"/>
                <a:gd name="connsiteY566" fmla="*/ 1467898 h 2489359"/>
                <a:gd name="connsiteX567" fmla="*/ 6748937 w 7164417"/>
                <a:gd name="connsiteY567" fmla="*/ 1469517 h 2489359"/>
                <a:gd name="connsiteX568" fmla="*/ 6757795 w 7164417"/>
                <a:gd name="connsiteY568" fmla="*/ 1476090 h 2489359"/>
                <a:gd name="connsiteX569" fmla="*/ 6749508 w 7164417"/>
                <a:gd name="connsiteY569" fmla="*/ 1474375 h 2489359"/>
                <a:gd name="connsiteX570" fmla="*/ 6749413 w 7164417"/>
                <a:gd name="connsiteY570" fmla="*/ 1474375 h 2489359"/>
                <a:gd name="connsiteX571" fmla="*/ 6740650 w 7164417"/>
                <a:gd name="connsiteY571" fmla="*/ 1467898 h 2489359"/>
                <a:gd name="connsiteX572" fmla="*/ 3555396 w 7164417"/>
                <a:gd name="connsiteY572" fmla="*/ 1456468 h 2489359"/>
                <a:gd name="connsiteX573" fmla="*/ 3569207 w 7164417"/>
                <a:gd name="connsiteY573" fmla="*/ 1460278 h 2489359"/>
                <a:gd name="connsiteX574" fmla="*/ 3562902 w 7164417"/>
                <a:gd name="connsiteY574" fmla="*/ 1468464 h 2489359"/>
                <a:gd name="connsiteX575" fmla="*/ 3549014 w 7164417"/>
                <a:gd name="connsiteY575" fmla="*/ 1464659 h 2489359"/>
                <a:gd name="connsiteX576" fmla="*/ 6713980 w 7164417"/>
                <a:gd name="connsiteY576" fmla="*/ 1448372 h 2489359"/>
                <a:gd name="connsiteX577" fmla="*/ 6722076 w 7164417"/>
                <a:gd name="connsiteY577" fmla="*/ 1449991 h 2489359"/>
                <a:gd name="connsiteX578" fmla="*/ 6731030 w 7164417"/>
                <a:gd name="connsiteY578" fmla="*/ 1456468 h 2489359"/>
                <a:gd name="connsiteX579" fmla="*/ 6722839 w 7164417"/>
                <a:gd name="connsiteY579" fmla="*/ 1454849 h 2489359"/>
                <a:gd name="connsiteX580" fmla="*/ 6722934 w 7164417"/>
                <a:gd name="connsiteY580" fmla="*/ 1454849 h 2489359"/>
                <a:gd name="connsiteX581" fmla="*/ 3574446 w 7164417"/>
                <a:gd name="connsiteY581" fmla="*/ 1432179 h 2489359"/>
                <a:gd name="connsiteX582" fmla="*/ 3588162 w 7164417"/>
                <a:gd name="connsiteY582" fmla="*/ 1435894 h 2489359"/>
                <a:gd name="connsiteX583" fmla="*/ 3581970 w 7164417"/>
                <a:gd name="connsiteY583" fmla="*/ 1443990 h 2489359"/>
                <a:gd name="connsiteX584" fmla="*/ 3581875 w 7164417"/>
                <a:gd name="connsiteY584" fmla="*/ 1443895 h 2489359"/>
                <a:gd name="connsiteX585" fmla="*/ 3568159 w 7164417"/>
                <a:gd name="connsiteY585" fmla="*/ 1440180 h 2489359"/>
                <a:gd name="connsiteX586" fmla="*/ 6686739 w 7164417"/>
                <a:gd name="connsiteY586" fmla="*/ 1428941 h 2489359"/>
                <a:gd name="connsiteX587" fmla="*/ 6694740 w 7164417"/>
                <a:gd name="connsiteY587" fmla="*/ 1430465 h 2489359"/>
                <a:gd name="connsiteX588" fmla="*/ 6703979 w 7164417"/>
                <a:gd name="connsiteY588" fmla="*/ 1436942 h 2489359"/>
                <a:gd name="connsiteX589" fmla="*/ 6695978 w 7164417"/>
                <a:gd name="connsiteY589" fmla="*/ 1435418 h 2489359"/>
                <a:gd name="connsiteX590" fmla="*/ 6695883 w 7164417"/>
                <a:gd name="connsiteY590" fmla="*/ 1435418 h 2489359"/>
                <a:gd name="connsiteX591" fmla="*/ 6686739 w 7164417"/>
                <a:gd name="connsiteY591" fmla="*/ 1428941 h 2489359"/>
                <a:gd name="connsiteX592" fmla="*/ 3600336 w 7164417"/>
                <a:gd name="connsiteY592" fmla="*/ 1419887 h 2489359"/>
                <a:gd name="connsiteX593" fmla="*/ 3600354 w 7164417"/>
                <a:gd name="connsiteY593" fmla="*/ 1419892 h 2489359"/>
                <a:gd name="connsiteX594" fmla="*/ 3600259 w 7164417"/>
                <a:gd name="connsiteY594" fmla="*/ 1419987 h 2489359"/>
                <a:gd name="connsiteX595" fmla="*/ 6658831 w 7164417"/>
                <a:gd name="connsiteY595" fmla="*/ 1409700 h 2489359"/>
                <a:gd name="connsiteX596" fmla="*/ 6666641 w 7164417"/>
                <a:gd name="connsiteY596" fmla="*/ 1411129 h 2489359"/>
                <a:gd name="connsiteX597" fmla="*/ 6675976 w 7164417"/>
                <a:gd name="connsiteY597" fmla="*/ 1417606 h 2489359"/>
                <a:gd name="connsiteX598" fmla="*/ 6668070 w 7164417"/>
                <a:gd name="connsiteY598" fmla="*/ 1416082 h 2489359"/>
                <a:gd name="connsiteX599" fmla="*/ 6668165 w 7164417"/>
                <a:gd name="connsiteY599" fmla="*/ 1416082 h 2489359"/>
                <a:gd name="connsiteX600" fmla="*/ 6658831 w 7164417"/>
                <a:gd name="connsiteY600" fmla="*/ 1409700 h 2489359"/>
                <a:gd name="connsiteX601" fmla="*/ 3592829 w 7164417"/>
                <a:gd name="connsiteY601" fmla="*/ 1408367 h 2489359"/>
                <a:gd name="connsiteX602" fmla="*/ 3606354 w 7164417"/>
                <a:gd name="connsiteY602" fmla="*/ 1412081 h 2489359"/>
                <a:gd name="connsiteX603" fmla="*/ 3600336 w 7164417"/>
                <a:gd name="connsiteY603" fmla="*/ 1419887 h 2489359"/>
                <a:gd name="connsiteX604" fmla="*/ 3586733 w 7164417"/>
                <a:gd name="connsiteY604" fmla="*/ 1416177 h 2489359"/>
                <a:gd name="connsiteX605" fmla="*/ 6630446 w 7164417"/>
                <a:gd name="connsiteY605" fmla="*/ 1390460 h 2489359"/>
                <a:gd name="connsiteX606" fmla="*/ 6638161 w 7164417"/>
                <a:gd name="connsiteY606" fmla="*/ 1391889 h 2489359"/>
                <a:gd name="connsiteX607" fmla="*/ 6647781 w 7164417"/>
                <a:gd name="connsiteY607" fmla="*/ 1398271 h 2489359"/>
                <a:gd name="connsiteX608" fmla="*/ 6640066 w 7164417"/>
                <a:gd name="connsiteY608" fmla="*/ 1396842 h 2489359"/>
                <a:gd name="connsiteX609" fmla="*/ 6639971 w 7164417"/>
                <a:gd name="connsiteY609" fmla="*/ 1396842 h 2489359"/>
                <a:gd name="connsiteX610" fmla="*/ 6630446 w 7164417"/>
                <a:gd name="connsiteY610" fmla="*/ 1390460 h 2489359"/>
                <a:gd name="connsiteX611" fmla="*/ 3611022 w 7164417"/>
                <a:gd name="connsiteY611" fmla="*/ 1385126 h 2489359"/>
                <a:gd name="connsiteX612" fmla="*/ 3624357 w 7164417"/>
                <a:gd name="connsiteY612" fmla="*/ 1388745 h 2489359"/>
                <a:gd name="connsiteX613" fmla="*/ 3618451 w 7164417"/>
                <a:gd name="connsiteY613" fmla="*/ 1396460 h 2489359"/>
                <a:gd name="connsiteX614" fmla="*/ 3605021 w 7164417"/>
                <a:gd name="connsiteY614" fmla="*/ 1392841 h 2489359"/>
                <a:gd name="connsiteX615" fmla="*/ 6601490 w 7164417"/>
                <a:gd name="connsiteY615" fmla="*/ 1371315 h 2489359"/>
                <a:gd name="connsiteX616" fmla="*/ 6609015 w 7164417"/>
                <a:gd name="connsiteY616" fmla="*/ 1372648 h 2489359"/>
                <a:gd name="connsiteX617" fmla="*/ 6618730 w 7164417"/>
                <a:gd name="connsiteY617" fmla="*/ 1379030 h 2489359"/>
                <a:gd name="connsiteX618" fmla="*/ 6611110 w 7164417"/>
                <a:gd name="connsiteY618" fmla="*/ 1377697 h 2489359"/>
                <a:gd name="connsiteX619" fmla="*/ 6611206 w 7164417"/>
                <a:gd name="connsiteY619" fmla="*/ 1377697 h 2489359"/>
                <a:gd name="connsiteX620" fmla="*/ 6601490 w 7164417"/>
                <a:gd name="connsiteY620" fmla="*/ 1371315 h 2489359"/>
                <a:gd name="connsiteX621" fmla="*/ 3628643 w 7164417"/>
                <a:gd name="connsiteY621" fmla="*/ 1362456 h 2489359"/>
                <a:gd name="connsiteX622" fmla="*/ 3641883 w 7164417"/>
                <a:gd name="connsiteY622" fmla="*/ 1366076 h 2489359"/>
                <a:gd name="connsiteX623" fmla="*/ 3636072 w 7164417"/>
                <a:gd name="connsiteY623" fmla="*/ 1373600 h 2489359"/>
                <a:gd name="connsiteX624" fmla="*/ 3622833 w 7164417"/>
                <a:gd name="connsiteY624" fmla="*/ 1369981 h 2489359"/>
                <a:gd name="connsiteX625" fmla="*/ 6572058 w 7164417"/>
                <a:gd name="connsiteY625" fmla="*/ 1352360 h 2489359"/>
                <a:gd name="connsiteX626" fmla="*/ 6579487 w 7164417"/>
                <a:gd name="connsiteY626" fmla="*/ 1353598 h 2489359"/>
                <a:gd name="connsiteX627" fmla="*/ 6589393 w 7164417"/>
                <a:gd name="connsiteY627" fmla="*/ 1359980 h 2489359"/>
                <a:gd name="connsiteX628" fmla="*/ 6581964 w 7164417"/>
                <a:gd name="connsiteY628" fmla="*/ 1358647 h 2489359"/>
                <a:gd name="connsiteX629" fmla="*/ 4847735 w 7164417"/>
                <a:gd name="connsiteY629" fmla="*/ 1351400 h 2489359"/>
                <a:gd name="connsiteX630" fmla="*/ 4847747 w 7164417"/>
                <a:gd name="connsiteY630" fmla="*/ 1351407 h 2489359"/>
                <a:gd name="connsiteX631" fmla="*/ 4847652 w 7164417"/>
                <a:gd name="connsiteY631" fmla="*/ 1351407 h 2489359"/>
                <a:gd name="connsiteX632" fmla="*/ 4761070 w 7164417"/>
                <a:gd name="connsiteY632" fmla="*/ 1350550 h 2489359"/>
                <a:gd name="connsiteX633" fmla="*/ 4768975 w 7164417"/>
                <a:gd name="connsiteY633" fmla="*/ 1355027 h 2489359"/>
                <a:gd name="connsiteX634" fmla="*/ 4752116 w 7164417"/>
                <a:gd name="connsiteY634" fmla="*/ 1355313 h 2489359"/>
                <a:gd name="connsiteX635" fmla="*/ 4752116 w 7164417"/>
                <a:gd name="connsiteY635" fmla="*/ 1355217 h 2489359"/>
                <a:gd name="connsiteX636" fmla="*/ 4744401 w 7164417"/>
                <a:gd name="connsiteY636" fmla="*/ 1350741 h 2489359"/>
                <a:gd name="connsiteX637" fmla="*/ 4761070 w 7164417"/>
                <a:gd name="connsiteY637" fmla="*/ 1350550 h 2489359"/>
                <a:gd name="connsiteX638" fmla="*/ 4692204 w 7164417"/>
                <a:gd name="connsiteY638" fmla="*/ 1350550 h 2489359"/>
                <a:gd name="connsiteX639" fmla="*/ 4709920 w 7164417"/>
                <a:gd name="connsiteY639" fmla="*/ 1350741 h 2489359"/>
                <a:gd name="connsiteX640" fmla="*/ 4717350 w 7164417"/>
                <a:gd name="connsiteY640" fmla="*/ 1355217 h 2489359"/>
                <a:gd name="connsiteX641" fmla="*/ 4699443 w 7164417"/>
                <a:gd name="connsiteY641" fmla="*/ 1355027 h 2489359"/>
                <a:gd name="connsiteX642" fmla="*/ 4808980 w 7164417"/>
                <a:gd name="connsiteY642" fmla="*/ 1348836 h 2489359"/>
                <a:gd name="connsiteX643" fmla="*/ 4817267 w 7164417"/>
                <a:gd name="connsiteY643" fmla="*/ 1353217 h 2489359"/>
                <a:gd name="connsiteX644" fmla="*/ 4801551 w 7164417"/>
                <a:gd name="connsiteY644" fmla="*/ 1353979 h 2489359"/>
                <a:gd name="connsiteX645" fmla="*/ 4793359 w 7164417"/>
                <a:gd name="connsiteY645" fmla="*/ 1349502 h 2489359"/>
                <a:gd name="connsiteX646" fmla="*/ 4808980 w 7164417"/>
                <a:gd name="connsiteY646" fmla="*/ 1348836 h 2489359"/>
                <a:gd name="connsiteX647" fmla="*/ 4637054 w 7164417"/>
                <a:gd name="connsiteY647" fmla="*/ 1348836 h 2489359"/>
                <a:gd name="connsiteX648" fmla="*/ 4655723 w 7164417"/>
                <a:gd name="connsiteY648" fmla="*/ 1349502 h 2489359"/>
                <a:gd name="connsiteX649" fmla="*/ 4662581 w 7164417"/>
                <a:gd name="connsiteY649" fmla="*/ 1353979 h 2489359"/>
                <a:gd name="connsiteX650" fmla="*/ 4643721 w 7164417"/>
                <a:gd name="connsiteY650" fmla="*/ 1353313 h 2489359"/>
                <a:gd name="connsiteX651" fmla="*/ 4643817 w 7164417"/>
                <a:gd name="connsiteY651" fmla="*/ 1353408 h 2489359"/>
                <a:gd name="connsiteX652" fmla="*/ 4890495 w 7164417"/>
                <a:gd name="connsiteY652" fmla="*/ 1347398 h 2489359"/>
                <a:gd name="connsiteX653" fmla="*/ 4890514 w 7164417"/>
                <a:gd name="connsiteY653" fmla="*/ 1347407 h 2489359"/>
                <a:gd name="connsiteX654" fmla="*/ 4890419 w 7164417"/>
                <a:gd name="connsiteY654" fmla="*/ 1347407 h 2489359"/>
                <a:gd name="connsiteX655" fmla="*/ 4853653 w 7164417"/>
                <a:gd name="connsiteY655" fmla="*/ 1345883 h 2489359"/>
                <a:gd name="connsiteX656" fmla="*/ 4862320 w 7164417"/>
                <a:gd name="connsiteY656" fmla="*/ 1350265 h 2489359"/>
                <a:gd name="connsiteX657" fmla="*/ 4847735 w 7164417"/>
                <a:gd name="connsiteY657" fmla="*/ 1351400 h 2489359"/>
                <a:gd name="connsiteX658" fmla="*/ 4839174 w 7164417"/>
                <a:gd name="connsiteY658" fmla="*/ 1347026 h 2489359"/>
                <a:gd name="connsiteX659" fmla="*/ 4853653 w 7164417"/>
                <a:gd name="connsiteY659" fmla="*/ 1345883 h 2489359"/>
                <a:gd name="connsiteX660" fmla="*/ 4579047 w 7164417"/>
                <a:gd name="connsiteY660" fmla="*/ 1345788 h 2489359"/>
                <a:gd name="connsiteX661" fmla="*/ 4598668 w 7164417"/>
                <a:gd name="connsiteY661" fmla="*/ 1346931 h 2489359"/>
                <a:gd name="connsiteX662" fmla="*/ 4605050 w 7164417"/>
                <a:gd name="connsiteY662" fmla="*/ 1351407 h 2489359"/>
                <a:gd name="connsiteX663" fmla="*/ 4585238 w 7164417"/>
                <a:gd name="connsiteY663" fmla="*/ 1350169 h 2489359"/>
                <a:gd name="connsiteX664" fmla="*/ 4585238 w 7164417"/>
                <a:gd name="connsiteY664" fmla="*/ 1350265 h 2489359"/>
                <a:gd name="connsiteX665" fmla="*/ 4929732 w 7164417"/>
                <a:gd name="connsiteY665" fmla="*/ 1342157 h 2489359"/>
                <a:gd name="connsiteX666" fmla="*/ 4929757 w 7164417"/>
                <a:gd name="connsiteY666" fmla="*/ 1342168 h 2489359"/>
                <a:gd name="connsiteX667" fmla="*/ 4929662 w 7164417"/>
                <a:gd name="connsiteY667" fmla="*/ 1342168 h 2489359"/>
                <a:gd name="connsiteX668" fmla="*/ 4894991 w 7164417"/>
                <a:gd name="connsiteY668" fmla="*/ 1341501 h 2489359"/>
                <a:gd name="connsiteX669" fmla="*/ 4903944 w 7164417"/>
                <a:gd name="connsiteY669" fmla="*/ 1345788 h 2489359"/>
                <a:gd name="connsiteX670" fmla="*/ 4890495 w 7164417"/>
                <a:gd name="connsiteY670" fmla="*/ 1347398 h 2489359"/>
                <a:gd name="connsiteX671" fmla="*/ 4881561 w 7164417"/>
                <a:gd name="connsiteY671" fmla="*/ 1343121 h 2489359"/>
                <a:gd name="connsiteX672" fmla="*/ 4894991 w 7164417"/>
                <a:gd name="connsiteY672" fmla="*/ 1341501 h 2489359"/>
                <a:gd name="connsiteX673" fmla="*/ 4518468 w 7164417"/>
                <a:gd name="connsiteY673" fmla="*/ 1341216 h 2489359"/>
                <a:gd name="connsiteX674" fmla="*/ 4538946 w 7164417"/>
                <a:gd name="connsiteY674" fmla="*/ 1342930 h 2489359"/>
                <a:gd name="connsiteX675" fmla="*/ 4544662 w 7164417"/>
                <a:gd name="connsiteY675" fmla="*/ 1347407 h 2489359"/>
                <a:gd name="connsiteX676" fmla="*/ 4523992 w 7164417"/>
                <a:gd name="connsiteY676" fmla="*/ 1345692 h 2489359"/>
                <a:gd name="connsiteX677" fmla="*/ 4524087 w 7164417"/>
                <a:gd name="connsiteY677" fmla="*/ 1345692 h 2489359"/>
                <a:gd name="connsiteX678" fmla="*/ 3645883 w 7164417"/>
                <a:gd name="connsiteY678" fmla="*/ 1340263 h 2489359"/>
                <a:gd name="connsiteX679" fmla="*/ 3658933 w 7164417"/>
                <a:gd name="connsiteY679" fmla="*/ 1343787 h 2489359"/>
                <a:gd name="connsiteX680" fmla="*/ 3653313 w 7164417"/>
                <a:gd name="connsiteY680" fmla="*/ 1351121 h 2489359"/>
                <a:gd name="connsiteX681" fmla="*/ 3653313 w 7164417"/>
                <a:gd name="connsiteY681" fmla="*/ 1351217 h 2489359"/>
                <a:gd name="connsiteX682" fmla="*/ 3640168 w 7164417"/>
                <a:gd name="connsiteY682" fmla="*/ 1347597 h 2489359"/>
                <a:gd name="connsiteX683" fmla="*/ 4932710 w 7164417"/>
                <a:gd name="connsiteY683" fmla="*/ 1335977 h 2489359"/>
                <a:gd name="connsiteX684" fmla="*/ 4942044 w 7164417"/>
                <a:gd name="connsiteY684" fmla="*/ 1340168 h 2489359"/>
                <a:gd name="connsiteX685" fmla="*/ 4929732 w 7164417"/>
                <a:gd name="connsiteY685" fmla="*/ 1342157 h 2489359"/>
                <a:gd name="connsiteX686" fmla="*/ 4920518 w 7164417"/>
                <a:gd name="connsiteY686" fmla="*/ 1337977 h 2489359"/>
                <a:gd name="connsiteX687" fmla="*/ 4932710 w 7164417"/>
                <a:gd name="connsiteY687" fmla="*/ 1335977 h 2489359"/>
                <a:gd name="connsiteX688" fmla="*/ 4455412 w 7164417"/>
                <a:gd name="connsiteY688" fmla="*/ 1335120 h 2489359"/>
                <a:gd name="connsiteX689" fmla="*/ 4476653 w 7164417"/>
                <a:gd name="connsiteY689" fmla="*/ 1337310 h 2489359"/>
                <a:gd name="connsiteX690" fmla="*/ 4481796 w 7164417"/>
                <a:gd name="connsiteY690" fmla="*/ 1341787 h 2489359"/>
                <a:gd name="connsiteX691" fmla="*/ 4460270 w 7164417"/>
                <a:gd name="connsiteY691" fmla="*/ 1339597 h 2489359"/>
                <a:gd name="connsiteX692" fmla="*/ 4460365 w 7164417"/>
                <a:gd name="connsiteY692" fmla="*/ 1339597 h 2489359"/>
                <a:gd name="connsiteX693" fmla="*/ 6542244 w 7164417"/>
                <a:gd name="connsiteY693" fmla="*/ 1333405 h 2489359"/>
                <a:gd name="connsiteX694" fmla="*/ 6549483 w 7164417"/>
                <a:gd name="connsiteY694" fmla="*/ 1334643 h 2489359"/>
                <a:gd name="connsiteX695" fmla="*/ 6559580 w 7164417"/>
                <a:gd name="connsiteY695" fmla="*/ 1340930 h 2489359"/>
                <a:gd name="connsiteX696" fmla="*/ 6552246 w 7164417"/>
                <a:gd name="connsiteY696" fmla="*/ 1339692 h 2489359"/>
                <a:gd name="connsiteX697" fmla="*/ 6542244 w 7164417"/>
                <a:gd name="connsiteY697" fmla="*/ 1333405 h 2489359"/>
                <a:gd name="connsiteX698" fmla="*/ 4967000 w 7164417"/>
                <a:gd name="connsiteY698" fmla="*/ 1329214 h 2489359"/>
                <a:gd name="connsiteX699" fmla="*/ 4976620 w 7164417"/>
                <a:gd name="connsiteY699" fmla="*/ 1333310 h 2489359"/>
                <a:gd name="connsiteX700" fmla="*/ 4965476 w 7164417"/>
                <a:gd name="connsiteY700" fmla="*/ 1335786 h 2489359"/>
                <a:gd name="connsiteX701" fmla="*/ 4965476 w 7164417"/>
                <a:gd name="connsiteY701" fmla="*/ 1335691 h 2489359"/>
                <a:gd name="connsiteX702" fmla="*/ 4955951 w 7164417"/>
                <a:gd name="connsiteY702" fmla="*/ 1331596 h 2489359"/>
                <a:gd name="connsiteX703" fmla="*/ 4967000 w 7164417"/>
                <a:gd name="connsiteY703" fmla="*/ 1329214 h 2489359"/>
                <a:gd name="connsiteX704" fmla="*/ 4390166 w 7164417"/>
                <a:gd name="connsiteY704" fmla="*/ 1327690 h 2489359"/>
                <a:gd name="connsiteX705" fmla="*/ 4412169 w 7164417"/>
                <a:gd name="connsiteY705" fmla="*/ 1330357 h 2489359"/>
                <a:gd name="connsiteX706" fmla="*/ 4416645 w 7164417"/>
                <a:gd name="connsiteY706" fmla="*/ 1334739 h 2489359"/>
                <a:gd name="connsiteX707" fmla="*/ 4394452 w 7164417"/>
                <a:gd name="connsiteY707" fmla="*/ 1332072 h 2489359"/>
                <a:gd name="connsiteX708" fmla="*/ 4997766 w 7164417"/>
                <a:gd name="connsiteY708" fmla="*/ 1321213 h 2489359"/>
                <a:gd name="connsiteX709" fmla="*/ 5007576 w 7164417"/>
                <a:gd name="connsiteY709" fmla="*/ 1325214 h 2489359"/>
                <a:gd name="connsiteX710" fmla="*/ 4997671 w 7164417"/>
                <a:gd name="connsiteY710" fmla="*/ 1328071 h 2489359"/>
                <a:gd name="connsiteX711" fmla="*/ 4997671 w 7164417"/>
                <a:gd name="connsiteY711" fmla="*/ 1327976 h 2489359"/>
                <a:gd name="connsiteX712" fmla="*/ 4987955 w 7164417"/>
                <a:gd name="connsiteY712" fmla="*/ 1323975 h 2489359"/>
                <a:gd name="connsiteX713" fmla="*/ 4997766 w 7164417"/>
                <a:gd name="connsiteY713" fmla="*/ 1321213 h 2489359"/>
                <a:gd name="connsiteX714" fmla="*/ 4322824 w 7164417"/>
                <a:gd name="connsiteY714" fmla="*/ 1318737 h 2489359"/>
                <a:gd name="connsiteX715" fmla="*/ 4345494 w 7164417"/>
                <a:gd name="connsiteY715" fmla="*/ 1321880 h 2489359"/>
                <a:gd name="connsiteX716" fmla="*/ 4349304 w 7164417"/>
                <a:gd name="connsiteY716" fmla="*/ 1326261 h 2489359"/>
                <a:gd name="connsiteX717" fmla="*/ 4326444 w 7164417"/>
                <a:gd name="connsiteY717" fmla="*/ 1323023 h 2489359"/>
                <a:gd name="connsiteX718" fmla="*/ 3662838 w 7164417"/>
                <a:gd name="connsiteY718" fmla="*/ 1318641 h 2489359"/>
                <a:gd name="connsiteX719" fmla="*/ 3675792 w 7164417"/>
                <a:gd name="connsiteY719" fmla="*/ 1322165 h 2489359"/>
                <a:gd name="connsiteX720" fmla="*/ 3670267 w 7164417"/>
                <a:gd name="connsiteY720" fmla="*/ 1329404 h 2489359"/>
                <a:gd name="connsiteX721" fmla="*/ 3670172 w 7164417"/>
                <a:gd name="connsiteY721" fmla="*/ 1329309 h 2489359"/>
                <a:gd name="connsiteX722" fmla="*/ 3657218 w 7164417"/>
                <a:gd name="connsiteY722" fmla="*/ 1325785 h 2489359"/>
                <a:gd name="connsiteX723" fmla="*/ 6511765 w 7164417"/>
                <a:gd name="connsiteY723" fmla="*/ 1314546 h 2489359"/>
                <a:gd name="connsiteX724" fmla="*/ 6518909 w 7164417"/>
                <a:gd name="connsiteY724" fmla="*/ 1315689 h 2489359"/>
                <a:gd name="connsiteX725" fmla="*/ 6529100 w 7164417"/>
                <a:gd name="connsiteY725" fmla="*/ 1321975 h 2489359"/>
                <a:gd name="connsiteX726" fmla="*/ 6521861 w 7164417"/>
                <a:gd name="connsiteY726" fmla="*/ 1320832 h 2489359"/>
                <a:gd name="connsiteX727" fmla="*/ 6521956 w 7164417"/>
                <a:gd name="connsiteY727" fmla="*/ 1320832 h 2489359"/>
                <a:gd name="connsiteX728" fmla="*/ 6511765 w 7164417"/>
                <a:gd name="connsiteY728" fmla="*/ 1314546 h 2489359"/>
                <a:gd name="connsiteX729" fmla="*/ 5025007 w 7164417"/>
                <a:gd name="connsiteY729" fmla="*/ 1312069 h 2489359"/>
                <a:gd name="connsiteX730" fmla="*/ 5035008 w 7164417"/>
                <a:gd name="connsiteY730" fmla="*/ 1315879 h 2489359"/>
                <a:gd name="connsiteX731" fmla="*/ 5026341 w 7164417"/>
                <a:gd name="connsiteY731" fmla="*/ 1319118 h 2489359"/>
                <a:gd name="connsiteX732" fmla="*/ 5026246 w 7164417"/>
                <a:gd name="connsiteY732" fmla="*/ 1319118 h 2489359"/>
                <a:gd name="connsiteX733" fmla="*/ 5016340 w 7164417"/>
                <a:gd name="connsiteY733" fmla="*/ 1315213 h 2489359"/>
                <a:gd name="connsiteX734" fmla="*/ 5025007 w 7164417"/>
                <a:gd name="connsiteY734" fmla="*/ 1312069 h 2489359"/>
                <a:gd name="connsiteX735" fmla="*/ 4253863 w 7164417"/>
                <a:gd name="connsiteY735" fmla="*/ 1308259 h 2489359"/>
                <a:gd name="connsiteX736" fmla="*/ 4277104 w 7164417"/>
                <a:gd name="connsiteY736" fmla="*/ 1311879 h 2489359"/>
                <a:gd name="connsiteX737" fmla="*/ 4280152 w 7164417"/>
                <a:gd name="connsiteY737" fmla="*/ 1316165 h 2489359"/>
                <a:gd name="connsiteX738" fmla="*/ 4256721 w 7164417"/>
                <a:gd name="connsiteY738" fmla="*/ 1312450 h 2489359"/>
                <a:gd name="connsiteX739" fmla="*/ 3686572 w 7164417"/>
                <a:gd name="connsiteY739" fmla="*/ 1307856 h 2489359"/>
                <a:gd name="connsiteX740" fmla="*/ 3686650 w 7164417"/>
                <a:gd name="connsiteY740" fmla="*/ 1307878 h 2489359"/>
                <a:gd name="connsiteX741" fmla="*/ 3686555 w 7164417"/>
                <a:gd name="connsiteY741" fmla="*/ 1307878 h 2489359"/>
                <a:gd name="connsiteX742" fmla="*/ 5048629 w 7164417"/>
                <a:gd name="connsiteY742" fmla="*/ 1301877 h 2489359"/>
                <a:gd name="connsiteX743" fmla="*/ 5058726 w 7164417"/>
                <a:gd name="connsiteY743" fmla="*/ 1305592 h 2489359"/>
                <a:gd name="connsiteX744" fmla="*/ 5051201 w 7164417"/>
                <a:gd name="connsiteY744" fmla="*/ 1309116 h 2489359"/>
                <a:gd name="connsiteX745" fmla="*/ 5051201 w 7164417"/>
                <a:gd name="connsiteY745" fmla="*/ 1309212 h 2489359"/>
                <a:gd name="connsiteX746" fmla="*/ 5041104 w 7164417"/>
                <a:gd name="connsiteY746" fmla="*/ 1305402 h 2489359"/>
                <a:gd name="connsiteX747" fmla="*/ 5048629 w 7164417"/>
                <a:gd name="connsiteY747" fmla="*/ 1301877 h 2489359"/>
                <a:gd name="connsiteX748" fmla="*/ 3679221 w 7164417"/>
                <a:gd name="connsiteY748" fmla="*/ 1297305 h 2489359"/>
                <a:gd name="connsiteX749" fmla="*/ 3691984 w 7164417"/>
                <a:gd name="connsiteY749" fmla="*/ 1300829 h 2489359"/>
                <a:gd name="connsiteX750" fmla="*/ 3686572 w 7164417"/>
                <a:gd name="connsiteY750" fmla="*/ 1307856 h 2489359"/>
                <a:gd name="connsiteX751" fmla="*/ 3673792 w 7164417"/>
                <a:gd name="connsiteY751" fmla="*/ 1304353 h 2489359"/>
                <a:gd name="connsiteX752" fmla="*/ 4183378 w 7164417"/>
                <a:gd name="connsiteY752" fmla="*/ 1296353 h 2489359"/>
                <a:gd name="connsiteX753" fmla="*/ 4207000 w 7164417"/>
                <a:gd name="connsiteY753" fmla="*/ 1300449 h 2489359"/>
                <a:gd name="connsiteX754" fmla="*/ 4209286 w 7164417"/>
                <a:gd name="connsiteY754" fmla="*/ 1304544 h 2489359"/>
                <a:gd name="connsiteX755" fmla="*/ 4185474 w 7164417"/>
                <a:gd name="connsiteY755" fmla="*/ 1300354 h 2489359"/>
                <a:gd name="connsiteX756" fmla="*/ 4185474 w 7164417"/>
                <a:gd name="connsiteY756" fmla="*/ 1300449 h 2489359"/>
                <a:gd name="connsiteX757" fmla="*/ 6480999 w 7164417"/>
                <a:gd name="connsiteY757" fmla="*/ 1295877 h 2489359"/>
                <a:gd name="connsiteX758" fmla="*/ 6488047 w 7164417"/>
                <a:gd name="connsiteY758" fmla="*/ 1296924 h 2489359"/>
                <a:gd name="connsiteX759" fmla="*/ 6498430 w 7164417"/>
                <a:gd name="connsiteY759" fmla="*/ 1303211 h 2489359"/>
                <a:gd name="connsiteX760" fmla="*/ 6491381 w 7164417"/>
                <a:gd name="connsiteY760" fmla="*/ 1302068 h 2489359"/>
                <a:gd name="connsiteX761" fmla="*/ 6491286 w 7164417"/>
                <a:gd name="connsiteY761" fmla="*/ 1302068 h 2489359"/>
                <a:gd name="connsiteX762" fmla="*/ 6480999 w 7164417"/>
                <a:gd name="connsiteY762" fmla="*/ 1295877 h 2489359"/>
                <a:gd name="connsiteX763" fmla="*/ 5068632 w 7164417"/>
                <a:gd name="connsiteY763" fmla="*/ 1290829 h 2489359"/>
                <a:gd name="connsiteX764" fmla="*/ 5078824 w 7164417"/>
                <a:gd name="connsiteY764" fmla="*/ 1294448 h 2489359"/>
                <a:gd name="connsiteX765" fmla="*/ 5072537 w 7164417"/>
                <a:gd name="connsiteY765" fmla="*/ 1298353 h 2489359"/>
                <a:gd name="connsiteX766" fmla="*/ 5072537 w 7164417"/>
                <a:gd name="connsiteY766" fmla="*/ 1298258 h 2489359"/>
                <a:gd name="connsiteX767" fmla="*/ 5062345 w 7164417"/>
                <a:gd name="connsiteY767" fmla="*/ 1294639 h 2489359"/>
                <a:gd name="connsiteX768" fmla="*/ 5068632 w 7164417"/>
                <a:gd name="connsiteY768" fmla="*/ 1290829 h 2489359"/>
                <a:gd name="connsiteX769" fmla="*/ 5090186 w 7164417"/>
                <a:gd name="connsiteY769" fmla="*/ 1286233 h 2489359"/>
                <a:gd name="connsiteX770" fmla="*/ 5090253 w 7164417"/>
                <a:gd name="connsiteY770" fmla="*/ 1286256 h 2489359"/>
                <a:gd name="connsiteX771" fmla="*/ 5090158 w 7164417"/>
                <a:gd name="connsiteY771" fmla="*/ 1286256 h 2489359"/>
                <a:gd name="connsiteX772" fmla="*/ 4111941 w 7164417"/>
                <a:gd name="connsiteY772" fmla="*/ 1283018 h 2489359"/>
                <a:gd name="connsiteX773" fmla="*/ 4135848 w 7164417"/>
                <a:gd name="connsiteY773" fmla="*/ 1287590 h 2489359"/>
                <a:gd name="connsiteX774" fmla="*/ 4137468 w 7164417"/>
                <a:gd name="connsiteY774" fmla="*/ 1291590 h 2489359"/>
                <a:gd name="connsiteX775" fmla="*/ 4113370 w 7164417"/>
                <a:gd name="connsiteY775" fmla="*/ 1287018 h 2489359"/>
                <a:gd name="connsiteX776" fmla="*/ 4113274 w 7164417"/>
                <a:gd name="connsiteY776" fmla="*/ 1287018 h 2489359"/>
                <a:gd name="connsiteX777" fmla="*/ 5085015 w 7164417"/>
                <a:gd name="connsiteY777" fmla="*/ 1278636 h 2489359"/>
                <a:gd name="connsiteX778" fmla="*/ 5095302 w 7164417"/>
                <a:gd name="connsiteY778" fmla="*/ 1282065 h 2489359"/>
                <a:gd name="connsiteX779" fmla="*/ 5090186 w 7164417"/>
                <a:gd name="connsiteY779" fmla="*/ 1286233 h 2489359"/>
                <a:gd name="connsiteX780" fmla="*/ 5079967 w 7164417"/>
                <a:gd name="connsiteY780" fmla="*/ 1282732 h 2489359"/>
                <a:gd name="connsiteX781" fmla="*/ 5085015 w 7164417"/>
                <a:gd name="connsiteY781" fmla="*/ 1278636 h 2489359"/>
                <a:gd name="connsiteX782" fmla="*/ 6449662 w 7164417"/>
                <a:gd name="connsiteY782" fmla="*/ 1277208 h 2489359"/>
                <a:gd name="connsiteX783" fmla="*/ 6456615 w 7164417"/>
                <a:gd name="connsiteY783" fmla="*/ 1278256 h 2489359"/>
                <a:gd name="connsiteX784" fmla="*/ 6467093 w 7164417"/>
                <a:gd name="connsiteY784" fmla="*/ 1284447 h 2489359"/>
                <a:gd name="connsiteX785" fmla="*/ 6460139 w 7164417"/>
                <a:gd name="connsiteY785" fmla="*/ 1283399 h 2489359"/>
                <a:gd name="connsiteX786" fmla="*/ 3695509 w 7164417"/>
                <a:gd name="connsiteY786" fmla="*/ 1276636 h 2489359"/>
                <a:gd name="connsiteX787" fmla="*/ 3708177 w 7164417"/>
                <a:gd name="connsiteY787" fmla="*/ 1280065 h 2489359"/>
                <a:gd name="connsiteX788" fmla="*/ 3702843 w 7164417"/>
                <a:gd name="connsiteY788" fmla="*/ 1286923 h 2489359"/>
                <a:gd name="connsiteX789" fmla="*/ 3690175 w 7164417"/>
                <a:gd name="connsiteY789" fmla="*/ 1283494 h 2489359"/>
                <a:gd name="connsiteX790" fmla="*/ 5104372 w 7164417"/>
                <a:gd name="connsiteY790" fmla="*/ 1273374 h 2489359"/>
                <a:gd name="connsiteX791" fmla="*/ 5104446 w 7164417"/>
                <a:gd name="connsiteY791" fmla="*/ 1273398 h 2489359"/>
                <a:gd name="connsiteX792" fmla="*/ 5104351 w 7164417"/>
                <a:gd name="connsiteY792" fmla="*/ 1273398 h 2489359"/>
                <a:gd name="connsiteX793" fmla="*/ 4039836 w 7164417"/>
                <a:gd name="connsiteY793" fmla="*/ 1268445 h 2489359"/>
                <a:gd name="connsiteX794" fmla="*/ 4063935 w 7164417"/>
                <a:gd name="connsiteY794" fmla="*/ 1273493 h 2489359"/>
                <a:gd name="connsiteX795" fmla="*/ 4064792 w 7164417"/>
                <a:gd name="connsiteY795" fmla="*/ 1277398 h 2489359"/>
                <a:gd name="connsiteX796" fmla="*/ 4040408 w 7164417"/>
                <a:gd name="connsiteY796" fmla="*/ 1272350 h 2489359"/>
                <a:gd name="connsiteX797" fmla="*/ 4040408 w 7164417"/>
                <a:gd name="connsiteY797" fmla="*/ 1272255 h 2489359"/>
                <a:gd name="connsiteX798" fmla="*/ 3718576 w 7164417"/>
                <a:gd name="connsiteY798" fmla="*/ 1266422 h 2489359"/>
                <a:gd name="connsiteX799" fmla="*/ 3718654 w 7164417"/>
                <a:gd name="connsiteY799" fmla="*/ 1266444 h 2489359"/>
                <a:gd name="connsiteX800" fmla="*/ 3718559 w 7164417"/>
                <a:gd name="connsiteY800" fmla="*/ 1266444 h 2489359"/>
                <a:gd name="connsiteX801" fmla="*/ 5097968 w 7164417"/>
                <a:gd name="connsiteY801" fmla="*/ 1265682 h 2489359"/>
                <a:gd name="connsiteX802" fmla="*/ 5108256 w 7164417"/>
                <a:gd name="connsiteY802" fmla="*/ 1268921 h 2489359"/>
                <a:gd name="connsiteX803" fmla="*/ 5104372 w 7164417"/>
                <a:gd name="connsiteY803" fmla="*/ 1273374 h 2489359"/>
                <a:gd name="connsiteX804" fmla="*/ 5094063 w 7164417"/>
                <a:gd name="connsiteY804" fmla="*/ 1270064 h 2489359"/>
                <a:gd name="connsiteX805" fmla="*/ 5097968 w 7164417"/>
                <a:gd name="connsiteY805" fmla="*/ 1265682 h 2489359"/>
                <a:gd name="connsiteX806" fmla="*/ 5114938 w 7164417"/>
                <a:gd name="connsiteY806" fmla="*/ 1259657 h 2489359"/>
                <a:gd name="connsiteX807" fmla="*/ 5115019 w 7164417"/>
                <a:gd name="connsiteY807" fmla="*/ 1259682 h 2489359"/>
                <a:gd name="connsiteX808" fmla="*/ 5114923 w 7164417"/>
                <a:gd name="connsiteY808" fmla="*/ 1259682 h 2489359"/>
                <a:gd name="connsiteX809" fmla="*/ 6417848 w 7164417"/>
                <a:gd name="connsiteY809" fmla="*/ 1258729 h 2489359"/>
                <a:gd name="connsiteX810" fmla="*/ 6424611 w 7164417"/>
                <a:gd name="connsiteY810" fmla="*/ 1259682 h 2489359"/>
                <a:gd name="connsiteX811" fmla="*/ 6435279 w 7164417"/>
                <a:gd name="connsiteY811" fmla="*/ 1265873 h 2489359"/>
                <a:gd name="connsiteX812" fmla="*/ 6428516 w 7164417"/>
                <a:gd name="connsiteY812" fmla="*/ 1264920 h 2489359"/>
                <a:gd name="connsiteX813" fmla="*/ 3711320 w 7164417"/>
                <a:gd name="connsiteY813" fmla="*/ 1256252 h 2489359"/>
                <a:gd name="connsiteX814" fmla="*/ 3723798 w 7164417"/>
                <a:gd name="connsiteY814" fmla="*/ 1259681 h 2489359"/>
                <a:gd name="connsiteX815" fmla="*/ 3718576 w 7164417"/>
                <a:gd name="connsiteY815" fmla="*/ 1266422 h 2489359"/>
                <a:gd name="connsiteX816" fmla="*/ 3706081 w 7164417"/>
                <a:gd name="connsiteY816" fmla="*/ 1263015 h 2489359"/>
                <a:gd name="connsiteX817" fmla="*/ 3967065 w 7164417"/>
                <a:gd name="connsiteY817" fmla="*/ 1256157 h 2489359"/>
                <a:gd name="connsiteX818" fmla="*/ 3967070 w 7164417"/>
                <a:gd name="connsiteY818" fmla="*/ 1256158 h 2489359"/>
                <a:gd name="connsiteX819" fmla="*/ 3967065 w 7164417"/>
                <a:gd name="connsiteY819" fmla="*/ 1256253 h 2489359"/>
                <a:gd name="connsiteX820" fmla="*/ 3967256 w 7164417"/>
                <a:gd name="connsiteY820" fmla="*/ 1252538 h 2489359"/>
                <a:gd name="connsiteX821" fmla="*/ 3991545 w 7164417"/>
                <a:gd name="connsiteY821" fmla="*/ 1257967 h 2489359"/>
                <a:gd name="connsiteX822" fmla="*/ 3991545 w 7164417"/>
                <a:gd name="connsiteY822" fmla="*/ 1261682 h 2489359"/>
                <a:gd name="connsiteX823" fmla="*/ 3967070 w 7164417"/>
                <a:gd name="connsiteY823" fmla="*/ 1256158 h 2489359"/>
                <a:gd name="connsiteX824" fmla="*/ 5107399 w 7164417"/>
                <a:gd name="connsiteY824" fmla="*/ 1251776 h 2489359"/>
                <a:gd name="connsiteX825" fmla="*/ 5117685 w 7164417"/>
                <a:gd name="connsiteY825" fmla="*/ 1254919 h 2489359"/>
                <a:gd name="connsiteX826" fmla="*/ 5114938 w 7164417"/>
                <a:gd name="connsiteY826" fmla="*/ 1259657 h 2489359"/>
                <a:gd name="connsiteX827" fmla="*/ 5104636 w 7164417"/>
                <a:gd name="connsiteY827" fmla="*/ 1256443 h 2489359"/>
                <a:gd name="connsiteX828" fmla="*/ 5107399 w 7164417"/>
                <a:gd name="connsiteY828" fmla="*/ 1251776 h 2489359"/>
                <a:gd name="connsiteX829" fmla="*/ 6385749 w 7164417"/>
                <a:gd name="connsiteY829" fmla="*/ 1240441 h 2489359"/>
                <a:gd name="connsiteX830" fmla="*/ 6392416 w 7164417"/>
                <a:gd name="connsiteY830" fmla="*/ 1241394 h 2489359"/>
                <a:gd name="connsiteX831" fmla="*/ 6403180 w 7164417"/>
                <a:gd name="connsiteY831" fmla="*/ 1247490 h 2489359"/>
                <a:gd name="connsiteX832" fmla="*/ 6396512 w 7164417"/>
                <a:gd name="connsiteY832" fmla="*/ 1246537 h 2489359"/>
                <a:gd name="connsiteX833" fmla="*/ 3893532 w 7164417"/>
                <a:gd name="connsiteY833" fmla="*/ 1238917 h 2489359"/>
                <a:gd name="connsiteX834" fmla="*/ 3893556 w 7164417"/>
                <a:gd name="connsiteY834" fmla="*/ 1238923 h 2489359"/>
                <a:gd name="connsiteX835" fmla="*/ 3893532 w 7164417"/>
                <a:gd name="connsiteY835" fmla="*/ 1239012 h 2489359"/>
                <a:gd name="connsiteX836" fmla="*/ 5113494 w 7164417"/>
                <a:gd name="connsiteY836" fmla="*/ 1237203 h 2489359"/>
                <a:gd name="connsiteX837" fmla="*/ 5123781 w 7164417"/>
                <a:gd name="connsiteY837" fmla="*/ 1240156 h 2489359"/>
                <a:gd name="connsiteX838" fmla="*/ 5122162 w 7164417"/>
                <a:gd name="connsiteY838" fmla="*/ 1245108 h 2489359"/>
                <a:gd name="connsiteX839" fmla="*/ 5122162 w 7164417"/>
                <a:gd name="connsiteY839" fmla="*/ 1245204 h 2489359"/>
                <a:gd name="connsiteX840" fmla="*/ 5111875 w 7164417"/>
                <a:gd name="connsiteY840" fmla="*/ 1242156 h 2489359"/>
                <a:gd name="connsiteX841" fmla="*/ 5113494 w 7164417"/>
                <a:gd name="connsiteY841" fmla="*/ 1237203 h 2489359"/>
                <a:gd name="connsiteX842" fmla="*/ 3726751 w 7164417"/>
                <a:gd name="connsiteY842" fmla="*/ 1236345 h 2489359"/>
                <a:gd name="connsiteX843" fmla="*/ 3739133 w 7164417"/>
                <a:gd name="connsiteY843" fmla="*/ 1239679 h 2489359"/>
                <a:gd name="connsiteX844" fmla="*/ 3734085 w 7164417"/>
                <a:gd name="connsiteY844" fmla="*/ 1246251 h 2489359"/>
                <a:gd name="connsiteX845" fmla="*/ 3734085 w 7164417"/>
                <a:gd name="connsiteY845" fmla="*/ 1246346 h 2489359"/>
                <a:gd name="connsiteX846" fmla="*/ 3721607 w 7164417"/>
                <a:gd name="connsiteY846" fmla="*/ 1242917 h 2489359"/>
                <a:gd name="connsiteX847" fmla="*/ 3894485 w 7164417"/>
                <a:gd name="connsiteY847" fmla="*/ 1235488 h 2489359"/>
                <a:gd name="connsiteX848" fmla="*/ 3918678 w 7164417"/>
                <a:gd name="connsiteY848" fmla="*/ 1241298 h 2489359"/>
                <a:gd name="connsiteX849" fmla="*/ 3918012 w 7164417"/>
                <a:gd name="connsiteY849" fmla="*/ 1244823 h 2489359"/>
                <a:gd name="connsiteX850" fmla="*/ 3893556 w 7164417"/>
                <a:gd name="connsiteY850" fmla="*/ 1238923 h 2489359"/>
                <a:gd name="connsiteX851" fmla="*/ 6353173 w 7164417"/>
                <a:gd name="connsiteY851" fmla="*/ 1222153 h 2489359"/>
                <a:gd name="connsiteX852" fmla="*/ 6359650 w 7164417"/>
                <a:gd name="connsiteY852" fmla="*/ 1223010 h 2489359"/>
                <a:gd name="connsiteX853" fmla="*/ 6370604 w 7164417"/>
                <a:gd name="connsiteY853" fmla="*/ 1229106 h 2489359"/>
                <a:gd name="connsiteX854" fmla="*/ 6364032 w 7164417"/>
                <a:gd name="connsiteY854" fmla="*/ 1228249 h 2489359"/>
                <a:gd name="connsiteX855" fmla="*/ 5116257 w 7164417"/>
                <a:gd name="connsiteY855" fmla="*/ 1221963 h 2489359"/>
                <a:gd name="connsiteX856" fmla="*/ 5126449 w 7164417"/>
                <a:gd name="connsiteY856" fmla="*/ 1224820 h 2489359"/>
                <a:gd name="connsiteX857" fmla="*/ 5125972 w 7164417"/>
                <a:gd name="connsiteY857" fmla="*/ 1230059 h 2489359"/>
                <a:gd name="connsiteX858" fmla="*/ 5125972 w 7164417"/>
                <a:gd name="connsiteY858" fmla="*/ 1229964 h 2489359"/>
                <a:gd name="connsiteX859" fmla="*/ 5115685 w 7164417"/>
                <a:gd name="connsiteY859" fmla="*/ 1227106 h 2489359"/>
                <a:gd name="connsiteX860" fmla="*/ 5116257 w 7164417"/>
                <a:gd name="connsiteY860" fmla="*/ 1221963 h 2489359"/>
                <a:gd name="connsiteX861" fmla="*/ 3820190 w 7164417"/>
                <a:gd name="connsiteY861" fmla="*/ 1220534 h 2489359"/>
                <a:gd name="connsiteX862" fmla="*/ 3820236 w 7164417"/>
                <a:gd name="connsiteY862" fmla="*/ 1220546 h 2489359"/>
                <a:gd name="connsiteX863" fmla="*/ 3820190 w 7164417"/>
                <a:gd name="connsiteY863" fmla="*/ 1220629 h 2489359"/>
                <a:gd name="connsiteX864" fmla="*/ 3822000 w 7164417"/>
                <a:gd name="connsiteY864" fmla="*/ 1217295 h 2489359"/>
                <a:gd name="connsiteX865" fmla="*/ 3846193 w 7164417"/>
                <a:gd name="connsiteY865" fmla="*/ 1223487 h 2489359"/>
                <a:gd name="connsiteX866" fmla="*/ 3844669 w 7164417"/>
                <a:gd name="connsiteY866" fmla="*/ 1226820 h 2489359"/>
                <a:gd name="connsiteX867" fmla="*/ 3820236 w 7164417"/>
                <a:gd name="connsiteY867" fmla="*/ 1220546 h 2489359"/>
                <a:gd name="connsiteX868" fmla="*/ 3741990 w 7164417"/>
                <a:gd name="connsiteY868" fmla="*/ 1216914 h 2489359"/>
                <a:gd name="connsiteX869" fmla="*/ 3754278 w 7164417"/>
                <a:gd name="connsiteY869" fmla="*/ 1220248 h 2489359"/>
                <a:gd name="connsiteX870" fmla="*/ 3749325 w 7164417"/>
                <a:gd name="connsiteY870" fmla="*/ 1226725 h 2489359"/>
                <a:gd name="connsiteX871" fmla="*/ 3749229 w 7164417"/>
                <a:gd name="connsiteY871" fmla="*/ 1226725 h 2489359"/>
                <a:gd name="connsiteX872" fmla="*/ 3736942 w 7164417"/>
                <a:gd name="connsiteY872" fmla="*/ 1223391 h 2489359"/>
                <a:gd name="connsiteX873" fmla="*/ 5115685 w 7164417"/>
                <a:gd name="connsiteY873" fmla="*/ 1206056 h 2489359"/>
                <a:gd name="connsiteX874" fmla="*/ 5125877 w 7164417"/>
                <a:gd name="connsiteY874" fmla="*/ 1208723 h 2489359"/>
                <a:gd name="connsiteX875" fmla="*/ 5126449 w 7164417"/>
                <a:gd name="connsiteY875" fmla="*/ 1214152 h 2489359"/>
                <a:gd name="connsiteX876" fmla="*/ 5116257 w 7164417"/>
                <a:gd name="connsiteY876" fmla="*/ 1211485 h 2489359"/>
                <a:gd name="connsiteX877" fmla="*/ 5116257 w 7164417"/>
                <a:gd name="connsiteY877" fmla="*/ 1211390 h 2489359"/>
                <a:gd name="connsiteX878" fmla="*/ 5115685 w 7164417"/>
                <a:gd name="connsiteY878" fmla="*/ 1206056 h 2489359"/>
                <a:gd name="connsiteX879" fmla="*/ 6320217 w 7164417"/>
                <a:gd name="connsiteY879" fmla="*/ 1204056 h 2489359"/>
                <a:gd name="connsiteX880" fmla="*/ 6326599 w 7164417"/>
                <a:gd name="connsiteY880" fmla="*/ 1204818 h 2489359"/>
                <a:gd name="connsiteX881" fmla="*/ 6337647 w 7164417"/>
                <a:gd name="connsiteY881" fmla="*/ 1210914 h 2489359"/>
                <a:gd name="connsiteX882" fmla="*/ 6331266 w 7164417"/>
                <a:gd name="connsiteY882" fmla="*/ 1210056 h 2489359"/>
                <a:gd name="connsiteX883" fmla="*/ 3755611 w 7164417"/>
                <a:gd name="connsiteY883" fmla="*/ 1199578 h 2489359"/>
                <a:gd name="connsiteX884" fmla="*/ 3773803 w 7164417"/>
                <a:gd name="connsiteY884" fmla="*/ 1204531 h 2489359"/>
                <a:gd name="connsiteX885" fmla="*/ 3771517 w 7164417"/>
                <a:gd name="connsiteY885" fmla="*/ 1207674 h 2489359"/>
                <a:gd name="connsiteX886" fmla="*/ 3765421 w 7164417"/>
                <a:gd name="connsiteY886" fmla="*/ 1206055 h 2489359"/>
                <a:gd name="connsiteX887" fmla="*/ 3764183 w 7164417"/>
                <a:gd name="connsiteY887" fmla="*/ 1207579 h 2489359"/>
                <a:gd name="connsiteX888" fmla="*/ 3751991 w 7164417"/>
                <a:gd name="connsiteY888" fmla="*/ 1204341 h 2489359"/>
                <a:gd name="connsiteX889" fmla="*/ 5111971 w 7164417"/>
                <a:gd name="connsiteY889" fmla="*/ 1189578 h 2489359"/>
                <a:gd name="connsiteX890" fmla="*/ 5121972 w 7164417"/>
                <a:gd name="connsiteY890" fmla="*/ 1192054 h 2489359"/>
                <a:gd name="connsiteX891" fmla="*/ 5123591 w 7164417"/>
                <a:gd name="connsiteY891" fmla="*/ 1197674 h 2489359"/>
                <a:gd name="connsiteX892" fmla="*/ 5113494 w 7164417"/>
                <a:gd name="connsiteY892" fmla="*/ 1195102 h 2489359"/>
                <a:gd name="connsiteX893" fmla="*/ 5113590 w 7164417"/>
                <a:gd name="connsiteY893" fmla="*/ 1195102 h 2489359"/>
                <a:gd name="connsiteX894" fmla="*/ 5111971 w 7164417"/>
                <a:gd name="connsiteY894" fmla="*/ 1189578 h 2489359"/>
                <a:gd name="connsiteX895" fmla="*/ 6286879 w 7164417"/>
                <a:gd name="connsiteY895" fmla="*/ 1185958 h 2489359"/>
                <a:gd name="connsiteX896" fmla="*/ 6293166 w 7164417"/>
                <a:gd name="connsiteY896" fmla="*/ 1186720 h 2489359"/>
                <a:gd name="connsiteX897" fmla="*/ 6304310 w 7164417"/>
                <a:gd name="connsiteY897" fmla="*/ 1192721 h 2489359"/>
                <a:gd name="connsiteX898" fmla="*/ 6298024 w 7164417"/>
                <a:gd name="connsiteY898" fmla="*/ 1191959 h 2489359"/>
                <a:gd name="connsiteX899" fmla="*/ 6286879 w 7164417"/>
                <a:gd name="connsiteY899" fmla="*/ 1185958 h 2489359"/>
                <a:gd name="connsiteX900" fmla="*/ 5105303 w 7164417"/>
                <a:gd name="connsiteY900" fmla="*/ 1172623 h 2489359"/>
                <a:gd name="connsiteX901" fmla="*/ 5115209 w 7164417"/>
                <a:gd name="connsiteY901" fmla="*/ 1174909 h 2489359"/>
                <a:gd name="connsiteX902" fmla="*/ 5117876 w 7164417"/>
                <a:gd name="connsiteY902" fmla="*/ 1180719 h 2489359"/>
                <a:gd name="connsiteX903" fmla="*/ 5107970 w 7164417"/>
                <a:gd name="connsiteY903" fmla="*/ 1178338 h 2489359"/>
                <a:gd name="connsiteX904" fmla="*/ 5107875 w 7164417"/>
                <a:gd name="connsiteY904" fmla="*/ 1178338 h 2489359"/>
                <a:gd name="connsiteX905" fmla="*/ 5105303 w 7164417"/>
                <a:gd name="connsiteY905" fmla="*/ 1172623 h 2489359"/>
                <a:gd name="connsiteX906" fmla="*/ 6253256 w 7164417"/>
                <a:gd name="connsiteY906" fmla="*/ 1168146 h 2489359"/>
                <a:gd name="connsiteX907" fmla="*/ 6259352 w 7164417"/>
                <a:gd name="connsiteY907" fmla="*/ 1168813 h 2489359"/>
                <a:gd name="connsiteX908" fmla="*/ 6270687 w 7164417"/>
                <a:gd name="connsiteY908" fmla="*/ 1174814 h 2489359"/>
                <a:gd name="connsiteX909" fmla="*/ 6264496 w 7164417"/>
                <a:gd name="connsiteY909" fmla="*/ 1174052 h 2489359"/>
                <a:gd name="connsiteX910" fmla="*/ 6253256 w 7164417"/>
                <a:gd name="connsiteY910" fmla="*/ 1168146 h 2489359"/>
                <a:gd name="connsiteX911" fmla="*/ 5095492 w 7164417"/>
                <a:gd name="connsiteY911" fmla="*/ 1155288 h 2489359"/>
                <a:gd name="connsiteX912" fmla="*/ 5105208 w 7164417"/>
                <a:gd name="connsiteY912" fmla="*/ 1157478 h 2489359"/>
                <a:gd name="connsiteX913" fmla="*/ 5108827 w 7164417"/>
                <a:gd name="connsiteY913" fmla="*/ 1163384 h 2489359"/>
                <a:gd name="connsiteX914" fmla="*/ 5099017 w 7164417"/>
                <a:gd name="connsiteY914" fmla="*/ 1161193 h 2489359"/>
                <a:gd name="connsiteX915" fmla="*/ 5099112 w 7164417"/>
                <a:gd name="connsiteY915" fmla="*/ 1161098 h 2489359"/>
                <a:gd name="connsiteX916" fmla="*/ 5095492 w 7164417"/>
                <a:gd name="connsiteY916" fmla="*/ 1155288 h 2489359"/>
                <a:gd name="connsiteX917" fmla="*/ 6219252 w 7164417"/>
                <a:gd name="connsiteY917" fmla="*/ 1150335 h 2489359"/>
                <a:gd name="connsiteX918" fmla="*/ 6225253 w 7164417"/>
                <a:gd name="connsiteY918" fmla="*/ 1151002 h 2489359"/>
                <a:gd name="connsiteX919" fmla="*/ 6236683 w 7164417"/>
                <a:gd name="connsiteY919" fmla="*/ 1156907 h 2489359"/>
                <a:gd name="connsiteX920" fmla="*/ 6230682 w 7164417"/>
                <a:gd name="connsiteY920" fmla="*/ 1156240 h 2489359"/>
                <a:gd name="connsiteX921" fmla="*/ 6230587 w 7164417"/>
                <a:gd name="connsiteY921" fmla="*/ 1156240 h 2489359"/>
                <a:gd name="connsiteX922" fmla="*/ 5082824 w 7164417"/>
                <a:gd name="connsiteY922" fmla="*/ 1137381 h 2489359"/>
                <a:gd name="connsiteX923" fmla="*/ 5092349 w 7164417"/>
                <a:gd name="connsiteY923" fmla="*/ 1139381 h 2489359"/>
                <a:gd name="connsiteX924" fmla="*/ 5096921 w 7164417"/>
                <a:gd name="connsiteY924" fmla="*/ 1145382 h 2489359"/>
                <a:gd name="connsiteX925" fmla="*/ 5087301 w 7164417"/>
                <a:gd name="connsiteY925" fmla="*/ 1143381 h 2489359"/>
                <a:gd name="connsiteX926" fmla="*/ 5087396 w 7164417"/>
                <a:gd name="connsiteY926" fmla="*/ 1143381 h 2489359"/>
                <a:gd name="connsiteX927" fmla="*/ 5082824 w 7164417"/>
                <a:gd name="connsiteY927" fmla="*/ 1137381 h 2489359"/>
                <a:gd name="connsiteX928" fmla="*/ 6184771 w 7164417"/>
                <a:gd name="connsiteY928" fmla="*/ 1132618 h 2489359"/>
                <a:gd name="connsiteX929" fmla="*/ 6190677 w 7164417"/>
                <a:gd name="connsiteY929" fmla="*/ 1133190 h 2489359"/>
                <a:gd name="connsiteX930" fmla="*/ 6202202 w 7164417"/>
                <a:gd name="connsiteY930" fmla="*/ 1139095 h 2489359"/>
                <a:gd name="connsiteX931" fmla="*/ 6196297 w 7164417"/>
                <a:gd name="connsiteY931" fmla="*/ 1138524 h 2489359"/>
                <a:gd name="connsiteX932" fmla="*/ 6184771 w 7164417"/>
                <a:gd name="connsiteY932" fmla="*/ 1132618 h 2489359"/>
                <a:gd name="connsiteX933" fmla="*/ 5067394 w 7164417"/>
                <a:gd name="connsiteY933" fmla="*/ 1119283 h 2489359"/>
                <a:gd name="connsiteX934" fmla="*/ 5076728 w 7164417"/>
                <a:gd name="connsiteY934" fmla="*/ 1121093 h 2489359"/>
                <a:gd name="connsiteX935" fmla="*/ 5082253 w 7164417"/>
                <a:gd name="connsiteY935" fmla="*/ 1127189 h 2489359"/>
                <a:gd name="connsiteX936" fmla="*/ 5072823 w 7164417"/>
                <a:gd name="connsiteY936" fmla="*/ 1125379 h 2489359"/>
                <a:gd name="connsiteX937" fmla="*/ 5067394 w 7164417"/>
                <a:gd name="connsiteY937" fmla="*/ 1119283 h 2489359"/>
                <a:gd name="connsiteX938" fmla="*/ 6150100 w 7164417"/>
                <a:gd name="connsiteY938" fmla="*/ 1115092 h 2489359"/>
                <a:gd name="connsiteX939" fmla="*/ 6155816 w 7164417"/>
                <a:gd name="connsiteY939" fmla="*/ 1115664 h 2489359"/>
                <a:gd name="connsiteX940" fmla="*/ 6167436 w 7164417"/>
                <a:gd name="connsiteY940" fmla="*/ 1121474 h 2489359"/>
                <a:gd name="connsiteX941" fmla="*/ 6161626 w 7164417"/>
                <a:gd name="connsiteY941" fmla="*/ 1120902 h 2489359"/>
                <a:gd name="connsiteX942" fmla="*/ 6161721 w 7164417"/>
                <a:gd name="connsiteY942" fmla="*/ 1120902 h 2489359"/>
                <a:gd name="connsiteX943" fmla="*/ 5049106 w 7164417"/>
                <a:gd name="connsiteY943" fmla="*/ 1100805 h 2489359"/>
                <a:gd name="connsiteX944" fmla="*/ 5058154 w 7164417"/>
                <a:gd name="connsiteY944" fmla="*/ 1102424 h 2489359"/>
                <a:gd name="connsiteX945" fmla="*/ 5064631 w 7164417"/>
                <a:gd name="connsiteY945" fmla="*/ 1108710 h 2489359"/>
                <a:gd name="connsiteX946" fmla="*/ 5055487 w 7164417"/>
                <a:gd name="connsiteY946" fmla="*/ 1106996 h 2489359"/>
                <a:gd name="connsiteX947" fmla="*/ 5049106 w 7164417"/>
                <a:gd name="connsiteY947" fmla="*/ 1100805 h 2489359"/>
                <a:gd name="connsiteX948" fmla="*/ 6115144 w 7164417"/>
                <a:gd name="connsiteY948" fmla="*/ 1097661 h 2489359"/>
                <a:gd name="connsiteX949" fmla="*/ 6120763 w 7164417"/>
                <a:gd name="connsiteY949" fmla="*/ 1098138 h 2489359"/>
                <a:gd name="connsiteX950" fmla="*/ 6132575 w 7164417"/>
                <a:gd name="connsiteY950" fmla="*/ 1103948 h 2489359"/>
                <a:gd name="connsiteX951" fmla="*/ 6126955 w 7164417"/>
                <a:gd name="connsiteY951" fmla="*/ 1103472 h 2489359"/>
                <a:gd name="connsiteX952" fmla="*/ 6126859 w 7164417"/>
                <a:gd name="connsiteY952" fmla="*/ 1103472 h 2489359"/>
                <a:gd name="connsiteX953" fmla="*/ 6115144 w 7164417"/>
                <a:gd name="connsiteY953" fmla="*/ 1097661 h 2489359"/>
                <a:gd name="connsiteX954" fmla="*/ 5028341 w 7164417"/>
                <a:gd name="connsiteY954" fmla="*/ 1082136 h 2489359"/>
                <a:gd name="connsiteX955" fmla="*/ 5037199 w 7164417"/>
                <a:gd name="connsiteY955" fmla="*/ 1083564 h 2489359"/>
                <a:gd name="connsiteX956" fmla="*/ 5044533 w 7164417"/>
                <a:gd name="connsiteY956" fmla="*/ 1089851 h 2489359"/>
                <a:gd name="connsiteX957" fmla="*/ 5035580 w 7164417"/>
                <a:gd name="connsiteY957" fmla="*/ 1088327 h 2489359"/>
                <a:gd name="connsiteX958" fmla="*/ 5035580 w 7164417"/>
                <a:gd name="connsiteY958" fmla="*/ 1088422 h 2489359"/>
                <a:gd name="connsiteX959" fmla="*/ 5028341 w 7164417"/>
                <a:gd name="connsiteY959" fmla="*/ 1082136 h 2489359"/>
                <a:gd name="connsiteX960" fmla="*/ 6079806 w 7164417"/>
                <a:gd name="connsiteY960" fmla="*/ 1080421 h 2489359"/>
                <a:gd name="connsiteX961" fmla="*/ 6085330 w 7164417"/>
                <a:gd name="connsiteY961" fmla="*/ 1080898 h 2489359"/>
                <a:gd name="connsiteX962" fmla="*/ 6097141 w 7164417"/>
                <a:gd name="connsiteY962" fmla="*/ 1086708 h 2489359"/>
                <a:gd name="connsiteX963" fmla="*/ 6091617 w 7164417"/>
                <a:gd name="connsiteY963" fmla="*/ 1086231 h 2489359"/>
                <a:gd name="connsiteX964" fmla="*/ 6091617 w 7164417"/>
                <a:gd name="connsiteY964" fmla="*/ 1086136 h 2489359"/>
                <a:gd name="connsiteX965" fmla="*/ 6079806 w 7164417"/>
                <a:gd name="connsiteY965" fmla="*/ 1080421 h 2489359"/>
                <a:gd name="connsiteX966" fmla="*/ 5005195 w 7164417"/>
                <a:gd name="connsiteY966" fmla="*/ 1063371 h 2489359"/>
                <a:gd name="connsiteX967" fmla="*/ 5013768 w 7164417"/>
                <a:gd name="connsiteY967" fmla="*/ 1064610 h 2489359"/>
                <a:gd name="connsiteX968" fmla="*/ 5021864 w 7164417"/>
                <a:gd name="connsiteY968" fmla="*/ 1070991 h 2489359"/>
                <a:gd name="connsiteX969" fmla="*/ 5013196 w 7164417"/>
                <a:gd name="connsiteY969" fmla="*/ 1069658 h 2489359"/>
                <a:gd name="connsiteX970" fmla="*/ 5005195 w 7164417"/>
                <a:gd name="connsiteY970" fmla="*/ 1063371 h 2489359"/>
                <a:gd name="connsiteX971" fmla="*/ 6044182 w 7164417"/>
                <a:gd name="connsiteY971" fmla="*/ 1063181 h 2489359"/>
                <a:gd name="connsiteX972" fmla="*/ 6049516 w 7164417"/>
                <a:gd name="connsiteY972" fmla="*/ 1063562 h 2489359"/>
                <a:gd name="connsiteX973" fmla="*/ 6061422 w 7164417"/>
                <a:gd name="connsiteY973" fmla="*/ 1069277 h 2489359"/>
                <a:gd name="connsiteX974" fmla="*/ 6055993 w 7164417"/>
                <a:gd name="connsiteY974" fmla="*/ 1068896 h 2489359"/>
                <a:gd name="connsiteX975" fmla="*/ 6056089 w 7164417"/>
                <a:gd name="connsiteY975" fmla="*/ 1068896 h 2489359"/>
                <a:gd name="connsiteX976" fmla="*/ 6008654 w 7164417"/>
                <a:gd name="connsiteY976" fmla="*/ 1047178 h 2489359"/>
                <a:gd name="connsiteX977" fmla="*/ 6016559 w 7164417"/>
                <a:gd name="connsiteY977" fmla="*/ 1047749 h 2489359"/>
                <a:gd name="connsiteX978" fmla="*/ 6025608 w 7164417"/>
                <a:gd name="connsiteY978" fmla="*/ 1052036 h 2489359"/>
                <a:gd name="connsiteX979" fmla="*/ 6020274 w 7164417"/>
                <a:gd name="connsiteY979" fmla="*/ 1051655 h 2489359"/>
                <a:gd name="connsiteX980" fmla="*/ 6017321 w 7164417"/>
                <a:gd name="connsiteY980" fmla="*/ 1050226 h 2489359"/>
                <a:gd name="connsiteX981" fmla="*/ 6014655 w 7164417"/>
                <a:gd name="connsiteY981" fmla="*/ 1050036 h 2489359"/>
                <a:gd name="connsiteX982" fmla="*/ 5976650 w 7164417"/>
                <a:gd name="connsiteY982" fmla="*/ 1044893 h 2489359"/>
                <a:gd name="connsiteX983" fmla="*/ 5987413 w 7164417"/>
                <a:gd name="connsiteY983" fmla="*/ 1045654 h 2489359"/>
                <a:gd name="connsiteX984" fmla="*/ 5993414 w 7164417"/>
                <a:gd name="connsiteY984" fmla="*/ 1048512 h 2489359"/>
                <a:gd name="connsiteX985" fmla="*/ 5982651 w 7164417"/>
                <a:gd name="connsiteY985" fmla="*/ 1047750 h 2489359"/>
                <a:gd name="connsiteX986" fmla="*/ 4979573 w 7164417"/>
                <a:gd name="connsiteY986" fmla="*/ 1044321 h 2489359"/>
                <a:gd name="connsiteX987" fmla="*/ 4987859 w 7164417"/>
                <a:gd name="connsiteY987" fmla="*/ 1045464 h 2489359"/>
                <a:gd name="connsiteX988" fmla="*/ 4996718 w 7164417"/>
                <a:gd name="connsiteY988" fmla="*/ 1051846 h 2489359"/>
                <a:gd name="connsiteX989" fmla="*/ 4988336 w 7164417"/>
                <a:gd name="connsiteY989" fmla="*/ 1050703 h 2489359"/>
                <a:gd name="connsiteX990" fmla="*/ 4979573 w 7164417"/>
                <a:gd name="connsiteY990" fmla="*/ 1044321 h 2489359"/>
                <a:gd name="connsiteX991" fmla="*/ 5944170 w 7164417"/>
                <a:gd name="connsiteY991" fmla="*/ 1042702 h 2489359"/>
                <a:gd name="connsiteX992" fmla="*/ 5955029 w 7164417"/>
                <a:gd name="connsiteY992" fmla="*/ 1043464 h 2489359"/>
                <a:gd name="connsiteX993" fmla="*/ 5961029 w 7164417"/>
                <a:gd name="connsiteY993" fmla="*/ 1046321 h 2489359"/>
                <a:gd name="connsiteX994" fmla="*/ 5950171 w 7164417"/>
                <a:gd name="connsiteY994" fmla="*/ 1045559 h 2489359"/>
                <a:gd name="connsiteX995" fmla="*/ 5911404 w 7164417"/>
                <a:gd name="connsiteY995" fmla="*/ 1040511 h 2489359"/>
                <a:gd name="connsiteX996" fmla="*/ 5922358 w 7164417"/>
                <a:gd name="connsiteY996" fmla="*/ 1041273 h 2489359"/>
                <a:gd name="connsiteX997" fmla="*/ 5928359 w 7164417"/>
                <a:gd name="connsiteY997" fmla="*/ 1044131 h 2489359"/>
                <a:gd name="connsiteX998" fmla="*/ 5917405 w 7164417"/>
                <a:gd name="connsiteY998" fmla="*/ 1043369 h 2489359"/>
                <a:gd name="connsiteX999" fmla="*/ 5878352 w 7164417"/>
                <a:gd name="connsiteY999" fmla="*/ 1038320 h 2489359"/>
                <a:gd name="connsiteX1000" fmla="*/ 5889401 w 7164417"/>
                <a:gd name="connsiteY1000" fmla="*/ 1039082 h 2489359"/>
                <a:gd name="connsiteX1001" fmla="*/ 5895402 w 7164417"/>
                <a:gd name="connsiteY1001" fmla="*/ 1041940 h 2489359"/>
                <a:gd name="connsiteX1002" fmla="*/ 5884353 w 7164417"/>
                <a:gd name="connsiteY1002" fmla="*/ 1041178 h 2489359"/>
                <a:gd name="connsiteX1003" fmla="*/ 5845015 w 7164417"/>
                <a:gd name="connsiteY1003" fmla="*/ 1036034 h 2489359"/>
                <a:gd name="connsiteX1004" fmla="*/ 5856159 w 7164417"/>
                <a:gd name="connsiteY1004" fmla="*/ 1036796 h 2489359"/>
                <a:gd name="connsiteX1005" fmla="*/ 5862160 w 7164417"/>
                <a:gd name="connsiteY1005" fmla="*/ 1039654 h 2489359"/>
                <a:gd name="connsiteX1006" fmla="*/ 5851016 w 7164417"/>
                <a:gd name="connsiteY1006" fmla="*/ 1038892 h 2489359"/>
                <a:gd name="connsiteX1007" fmla="*/ 5811296 w 7164417"/>
                <a:gd name="connsiteY1007" fmla="*/ 1033748 h 2489359"/>
                <a:gd name="connsiteX1008" fmla="*/ 5822535 w 7164417"/>
                <a:gd name="connsiteY1008" fmla="*/ 1034510 h 2489359"/>
                <a:gd name="connsiteX1009" fmla="*/ 5828536 w 7164417"/>
                <a:gd name="connsiteY1009" fmla="*/ 1037368 h 2489359"/>
                <a:gd name="connsiteX1010" fmla="*/ 5817297 w 7164417"/>
                <a:gd name="connsiteY1010" fmla="*/ 1036606 h 2489359"/>
                <a:gd name="connsiteX1011" fmla="*/ 5777292 w 7164417"/>
                <a:gd name="connsiteY1011" fmla="*/ 1031367 h 2489359"/>
                <a:gd name="connsiteX1012" fmla="*/ 5788626 w 7164417"/>
                <a:gd name="connsiteY1012" fmla="*/ 1032129 h 2489359"/>
                <a:gd name="connsiteX1013" fmla="*/ 5794627 w 7164417"/>
                <a:gd name="connsiteY1013" fmla="*/ 1035082 h 2489359"/>
                <a:gd name="connsiteX1014" fmla="*/ 5783293 w 7164417"/>
                <a:gd name="connsiteY1014" fmla="*/ 1034320 h 2489359"/>
                <a:gd name="connsiteX1015" fmla="*/ 5743002 w 7164417"/>
                <a:gd name="connsiteY1015" fmla="*/ 1029081 h 2489359"/>
                <a:gd name="connsiteX1016" fmla="*/ 5754432 w 7164417"/>
                <a:gd name="connsiteY1016" fmla="*/ 1029843 h 2489359"/>
                <a:gd name="connsiteX1017" fmla="*/ 5760433 w 7164417"/>
                <a:gd name="connsiteY1017" fmla="*/ 1032796 h 2489359"/>
                <a:gd name="connsiteX1018" fmla="*/ 5749003 w 7164417"/>
                <a:gd name="connsiteY1018" fmla="*/ 1032034 h 2489359"/>
                <a:gd name="connsiteX1019" fmla="*/ 5708331 w 7164417"/>
                <a:gd name="connsiteY1019" fmla="*/ 1026700 h 2489359"/>
                <a:gd name="connsiteX1020" fmla="*/ 5719952 w 7164417"/>
                <a:gd name="connsiteY1020" fmla="*/ 1027462 h 2489359"/>
                <a:gd name="connsiteX1021" fmla="*/ 5725952 w 7164417"/>
                <a:gd name="connsiteY1021" fmla="*/ 1030415 h 2489359"/>
                <a:gd name="connsiteX1022" fmla="*/ 5714332 w 7164417"/>
                <a:gd name="connsiteY1022" fmla="*/ 1029653 h 2489359"/>
                <a:gd name="connsiteX1023" fmla="*/ 4951665 w 7164417"/>
                <a:gd name="connsiteY1023" fmla="*/ 1025271 h 2489359"/>
                <a:gd name="connsiteX1024" fmla="*/ 4959666 w 7164417"/>
                <a:gd name="connsiteY1024" fmla="*/ 1026224 h 2489359"/>
                <a:gd name="connsiteX1025" fmla="*/ 4969286 w 7164417"/>
                <a:gd name="connsiteY1025" fmla="*/ 1032701 h 2489359"/>
                <a:gd name="connsiteX1026" fmla="*/ 4961190 w 7164417"/>
                <a:gd name="connsiteY1026" fmla="*/ 1031653 h 2489359"/>
                <a:gd name="connsiteX1027" fmla="*/ 4951665 w 7164417"/>
                <a:gd name="connsiteY1027" fmla="*/ 1025271 h 2489359"/>
                <a:gd name="connsiteX1028" fmla="*/ 5673374 w 7164417"/>
                <a:gd name="connsiteY1028" fmla="*/ 1024319 h 2489359"/>
                <a:gd name="connsiteX1029" fmla="*/ 5685090 w 7164417"/>
                <a:gd name="connsiteY1029" fmla="*/ 1025081 h 2489359"/>
                <a:gd name="connsiteX1030" fmla="*/ 5691091 w 7164417"/>
                <a:gd name="connsiteY1030" fmla="*/ 1028033 h 2489359"/>
                <a:gd name="connsiteX1031" fmla="*/ 5679375 w 7164417"/>
                <a:gd name="connsiteY1031" fmla="*/ 1027271 h 2489359"/>
                <a:gd name="connsiteX1032" fmla="*/ 5638036 w 7164417"/>
                <a:gd name="connsiteY1032" fmla="*/ 1021937 h 2489359"/>
                <a:gd name="connsiteX1033" fmla="*/ 5649847 w 7164417"/>
                <a:gd name="connsiteY1033" fmla="*/ 1022699 h 2489359"/>
                <a:gd name="connsiteX1034" fmla="*/ 5655848 w 7164417"/>
                <a:gd name="connsiteY1034" fmla="*/ 1025652 h 2489359"/>
                <a:gd name="connsiteX1035" fmla="*/ 5644037 w 7164417"/>
                <a:gd name="connsiteY1035" fmla="*/ 1024890 h 2489359"/>
                <a:gd name="connsiteX1036" fmla="*/ 5602413 w 7164417"/>
                <a:gd name="connsiteY1036" fmla="*/ 1019556 h 2489359"/>
                <a:gd name="connsiteX1037" fmla="*/ 5614319 w 7164417"/>
                <a:gd name="connsiteY1037" fmla="*/ 1020318 h 2489359"/>
                <a:gd name="connsiteX1038" fmla="*/ 5620320 w 7164417"/>
                <a:gd name="connsiteY1038" fmla="*/ 1023271 h 2489359"/>
                <a:gd name="connsiteX1039" fmla="*/ 5608414 w 7164417"/>
                <a:gd name="connsiteY1039" fmla="*/ 1022509 h 2489359"/>
                <a:gd name="connsiteX1040" fmla="*/ 5566409 w 7164417"/>
                <a:gd name="connsiteY1040" fmla="*/ 1017079 h 2489359"/>
                <a:gd name="connsiteX1041" fmla="*/ 5578410 w 7164417"/>
                <a:gd name="connsiteY1041" fmla="*/ 1017937 h 2489359"/>
                <a:gd name="connsiteX1042" fmla="*/ 5584410 w 7164417"/>
                <a:gd name="connsiteY1042" fmla="*/ 1020890 h 2489359"/>
                <a:gd name="connsiteX1043" fmla="*/ 5572409 w 7164417"/>
                <a:gd name="connsiteY1043" fmla="*/ 1020032 h 2489359"/>
                <a:gd name="connsiteX1044" fmla="*/ 5530118 w 7164417"/>
                <a:gd name="connsiteY1044" fmla="*/ 1014603 h 2489359"/>
                <a:gd name="connsiteX1045" fmla="*/ 5542310 w 7164417"/>
                <a:gd name="connsiteY1045" fmla="*/ 1015460 h 2489359"/>
                <a:gd name="connsiteX1046" fmla="*/ 5548311 w 7164417"/>
                <a:gd name="connsiteY1046" fmla="*/ 1018413 h 2489359"/>
                <a:gd name="connsiteX1047" fmla="*/ 5536119 w 7164417"/>
                <a:gd name="connsiteY1047" fmla="*/ 1017556 h 2489359"/>
                <a:gd name="connsiteX1048" fmla="*/ 5493447 w 7164417"/>
                <a:gd name="connsiteY1048" fmla="*/ 1012031 h 2489359"/>
                <a:gd name="connsiteX1049" fmla="*/ 5505734 w 7164417"/>
                <a:gd name="connsiteY1049" fmla="*/ 1012889 h 2489359"/>
                <a:gd name="connsiteX1050" fmla="*/ 5511735 w 7164417"/>
                <a:gd name="connsiteY1050" fmla="*/ 1015937 h 2489359"/>
                <a:gd name="connsiteX1051" fmla="*/ 5499448 w 7164417"/>
                <a:gd name="connsiteY1051" fmla="*/ 1015079 h 2489359"/>
                <a:gd name="connsiteX1052" fmla="*/ 5456394 w 7164417"/>
                <a:gd name="connsiteY1052" fmla="*/ 1009555 h 2489359"/>
                <a:gd name="connsiteX1053" fmla="*/ 5468777 w 7164417"/>
                <a:gd name="connsiteY1053" fmla="*/ 1010412 h 2489359"/>
                <a:gd name="connsiteX1054" fmla="*/ 5474778 w 7164417"/>
                <a:gd name="connsiteY1054" fmla="*/ 1013460 h 2489359"/>
                <a:gd name="connsiteX1055" fmla="*/ 5462395 w 7164417"/>
                <a:gd name="connsiteY1055" fmla="*/ 1012603 h 2489359"/>
                <a:gd name="connsiteX1056" fmla="*/ 5418961 w 7164417"/>
                <a:gd name="connsiteY1056" fmla="*/ 1006983 h 2489359"/>
                <a:gd name="connsiteX1057" fmla="*/ 5431439 w 7164417"/>
                <a:gd name="connsiteY1057" fmla="*/ 1007840 h 2489359"/>
                <a:gd name="connsiteX1058" fmla="*/ 5437440 w 7164417"/>
                <a:gd name="connsiteY1058" fmla="*/ 1010888 h 2489359"/>
                <a:gd name="connsiteX1059" fmla="*/ 5424962 w 7164417"/>
                <a:gd name="connsiteY1059" fmla="*/ 1010031 h 2489359"/>
                <a:gd name="connsiteX1060" fmla="*/ 4921566 w 7164417"/>
                <a:gd name="connsiteY1060" fmla="*/ 1006126 h 2489359"/>
                <a:gd name="connsiteX1061" fmla="*/ 4929281 w 7164417"/>
                <a:gd name="connsiteY1061" fmla="*/ 1006888 h 2489359"/>
                <a:gd name="connsiteX1062" fmla="*/ 4939663 w 7164417"/>
                <a:gd name="connsiteY1062" fmla="*/ 1013365 h 2489359"/>
                <a:gd name="connsiteX1063" fmla="*/ 4931853 w 7164417"/>
                <a:gd name="connsiteY1063" fmla="*/ 1012508 h 2489359"/>
                <a:gd name="connsiteX1064" fmla="*/ 4921566 w 7164417"/>
                <a:gd name="connsiteY1064" fmla="*/ 1006126 h 2489359"/>
                <a:gd name="connsiteX1065" fmla="*/ 5381147 w 7164417"/>
                <a:gd name="connsiteY1065" fmla="*/ 1004411 h 2489359"/>
                <a:gd name="connsiteX1066" fmla="*/ 5393816 w 7164417"/>
                <a:gd name="connsiteY1066" fmla="*/ 1005269 h 2489359"/>
                <a:gd name="connsiteX1067" fmla="*/ 5399816 w 7164417"/>
                <a:gd name="connsiteY1067" fmla="*/ 1008317 h 2489359"/>
                <a:gd name="connsiteX1068" fmla="*/ 5387148 w 7164417"/>
                <a:gd name="connsiteY1068" fmla="*/ 1007459 h 2489359"/>
                <a:gd name="connsiteX1069" fmla="*/ 5342952 w 7164417"/>
                <a:gd name="connsiteY1069" fmla="*/ 1001840 h 2489359"/>
                <a:gd name="connsiteX1070" fmla="*/ 5355716 w 7164417"/>
                <a:gd name="connsiteY1070" fmla="*/ 1002697 h 2489359"/>
                <a:gd name="connsiteX1071" fmla="*/ 5361716 w 7164417"/>
                <a:gd name="connsiteY1071" fmla="*/ 1005745 h 2489359"/>
                <a:gd name="connsiteX1072" fmla="*/ 5348953 w 7164417"/>
                <a:gd name="connsiteY1072" fmla="*/ 1004888 h 2489359"/>
                <a:gd name="connsiteX1073" fmla="*/ 5304471 w 7164417"/>
                <a:gd name="connsiteY1073" fmla="*/ 999268 h 2489359"/>
                <a:gd name="connsiteX1074" fmla="*/ 5317330 w 7164417"/>
                <a:gd name="connsiteY1074" fmla="*/ 1000125 h 2489359"/>
                <a:gd name="connsiteX1075" fmla="*/ 5323235 w 7164417"/>
                <a:gd name="connsiteY1075" fmla="*/ 1003173 h 2489359"/>
                <a:gd name="connsiteX1076" fmla="*/ 5310377 w 7164417"/>
                <a:gd name="connsiteY1076" fmla="*/ 1002316 h 2489359"/>
                <a:gd name="connsiteX1077" fmla="*/ 5265514 w 7164417"/>
                <a:gd name="connsiteY1077" fmla="*/ 996601 h 2489359"/>
                <a:gd name="connsiteX1078" fmla="*/ 5278563 w 7164417"/>
                <a:gd name="connsiteY1078" fmla="*/ 997458 h 2489359"/>
                <a:gd name="connsiteX1079" fmla="*/ 5284468 w 7164417"/>
                <a:gd name="connsiteY1079" fmla="*/ 1000506 h 2489359"/>
                <a:gd name="connsiteX1080" fmla="*/ 5271419 w 7164417"/>
                <a:gd name="connsiteY1080" fmla="*/ 999649 h 2489359"/>
                <a:gd name="connsiteX1081" fmla="*/ 5226175 w 7164417"/>
                <a:gd name="connsiteY1081" fmla="*/ 993839 h 2489359"/>
                <a:gd name="connsiteX1082" fmla="*/ 5239320 w 7164417"/>
                <a:gd name="connsiteY1082" fmla="*/ 994696 h 2489359"/>
                <a:gd name="connsiteX1083" fmla="*/ 5245225 w 7164417"/>
                <a:gd name="connsiteY1083" fmla="*/ 997839 h 2489359"/>
                <a:gd name="connsiteX1084" fmla="*/ 5232081 w 7164417"/>
                <a:gd name="connsiteY1084" fmla="*/ 996982 h 2489359"/>
                <a:gd name="connsiteX1085" fmla="*/ 5186456 w 7164417"/>
                <a:gd name="connsiteY1085" fmla="*/ 991171 h 2489359"/>
                <a:gd name="connsiteX1086" fmla="*/ 5199696 w 7164417"/>
                <a:gd name="connsiteY1086" fmla="*/ 992029 h 2489359"/>
                <a:gd name="connsiteX1087" fmla="*/ 5205602 w 7164417"/>
                <a:gd name="connsiteY1087" fmla="*/ 995172 h 2489359"/>
                <a:gd name="connsiteX1088" fmla="*/ 5192362 w 7164417"/>
                <a:gd name="connsiteY1088" fmla="*/ 994315 h 2489359"/>
                <a:gd name="connsiteX1089" fmla="*/ 5146356 w 7164417"/>
                <a:gd name="connsiteY1089" fmla="*/ 988504 h 2489359"/>
                <a:gd name="connsiteX1090" fmla="*/ 5159786 w 7164417"/>
                <a:gd name="connsiteY1090" fmla="*/ 989457 h 2489359"/>
                <a:gd name="connsiteX1091" fmla="*/ 5165692 w 7164417"/>
                <a:gd name="connsiteY1091" fmla="*/ 992600 h 2489359"/>
                <a:gd name="connsiteX1092" fmla="*/ 5152261 w 7164417"/>
                <a:gd name="connsiteY1092" fmla="*/ 991648 h 2489359"/>
                <a:gd name="connsiteX1093" fmla="*/ 4889371 w 7164417"/>
                <a:gd name="connsiteY1093" fmla="*/ 986981 h 2489359"/>
                <a:gd name="connsiteX1094" fmla="*/ 4896801 w 7164417"/>
                <a:gd name="connsiteY1094" fmla="*/ 987648 h 2489359"/>
                <a:gd name="connsiteX1095" fmla="*/ 4907850 w 7164417"/>
                <a:gd name="connsiteY1095" fmla="*/ 994125 h 2489359"/>
                <a:gd name="connsiteX1096" fmla="*/ 4900325 w 7164417"/>
                <a:gd name="connsiteY1096" fmla="*/ 993458 h 2489359"/>
                <a:gd name="connsiteX1097" fmla="*/ 4900325 w 7164417"/>
                <a:gd name="connsiteY1097" fmla="*/ 993363 h 2489359"/>
                <a:gd name="connsiteX1098" fmla="*/ 4889371 w 7164417"/>
                <a:gd name="connsiteY1098" fmla="*/ 986981 h 2489359"/>
                <a:gd name="connsiteX1099" fmla="*/ 5105875 w 7164417"/>
                <a:gd name="connsiteY1099" fmla="*/ 985742 h 2489359"/>
                <a:gd name="connsiteX1100" fmla="*/ 5119400 w 7164417"/>
                <a:gd name="connsiteY1100" fmla="*/ 986695 h 2489359"/>
                <a:gd name="connsiteX1101" fmla="*/ 5125306 w 7164417"/>
                <a:gd name="connsiteY1101" fmla="*/ 989838 h 2489359"/>
                <a:gd name="connsiteX1102" fmla="*/ 5111780 w 7164417"/>
                <a:gd name="connsiteY1102" fmla="*/ 988886 h 2489359"/>
                <a:gd name="connsiteX1103" fmla="*/ 5064917 w 7164417"/>
                <a:gd name="connsiteY1103" fmla="*/ 982980 h 2489359"/>
                <a:gd name="connsiteX1104" fmla="*/ 5078633 w 7164417"/>
                <a:gd name="connsiteY1104" fmla="*/ 983933 h 2489359"/>
                <a:gd name="connsiteX1105" fmla="*/ 5084539 w 7164417"/>
                <a:gd name="connsiteY1105" fmla="*/ 987076 h 2489359"/>
                <a:gd name="connsiteX1106" fmla="*/ 5070823 w 7164417"/>
                <a:gd name="connsiteY1106" fmla="*/ 986123 h 2489359"/>
                <a:gd name="connsiteX1107" fmla="*/ 5023578 w 7164417"/>
                <a:gd name="connsiteY1107" fmla="*/ 980218 h 2489359"/>
                <a:gd name="connsiteX1108" fmla="*/ 5037390 w 7164417"/>
                <a:gd name="connsiteY1108" fmla="*/ 981170 h 2489359"/>
                <a:gd name="connsiteX1109" fmla="*/ 5043295 w 7164417"/>
                <a:gd name="connsiteY1109" fmla="*/ 984314 h 2489359"/>
                <a:gd name="connsiteX1110" fmla="*/ 5029484 w 7164417"/>
                <a:gd name="connsiteY1110" fmla="*/ 983361 h 2489359"/>
                <a:gd name="connsiteX1111" fmla="*/ 4981764 w 7164417"/>
                <a:gd name="connsiteY1111" fmla="*/ 977360 h 2489359"/>
                <a:gd name="connsiteX1112" fmla="*/ 4995766 w 7164417"/>
                <a:gd name="connsiteY1112" fmla="*/ 978313 h 2489359"/>
                <a:gd name="connsiteX1113" fmla="*/ 5001671 w 7164417"/>
                <a:gd name="connsiteY1113" fmla="*/ 981456 h 2489359"/>
                <a:gd name="connsiteX1114" fmla="*/ 4987670 w 7164417"/>
                <a:gd name="connsiteY1114" fmla="*/ 980504 h 2489359"/>
                <a:gd name="connsiteX1115" fmla="*/ 4939568 w 7164417"/>
                <a:gd name="connsiteY1115" fmla="*/ 974408 h 2489359"/>
                <a:gd name="connsiteX1116" fmla="*/ 4953665 w 7164417"/>
                <a:gd name="connsiteY1116" fmla="*/ 975360 h 2489359"/>
                <a:gd name="connsiteX1117" fmla="*/ 4959571 w 7164417"/>
                <a:gd name="connsiteY1117" fmla="*/ 978599 h 2489359"/>
                <a:gd name="connsiteX1118" fmla="*/ 4945474 w 7164417"/>
                <a:gd name="connsiteY1118" fmla="*/ 977646 h 2489359"/>
                <a:gd name="connsiteX1119" fmla="*/ 4896896 w 7164417"/>
                <a:gd name="connsiteY1119" fmla="*/ 971550 h 2489359"/>
                <a:gd name="connsiteX1120" fmla="*/ 4911184 w 7164417"/>
                <a:gd name="connsiteY1120" fmla="*/ 972503 h 2489359"/>
                <a:gd name="connsiteX1121" fmla="*/ 4917089 w 7164417"/>
                <a:gd name="connsiteY1121" fmla="*/ 975741 h 2489359"/>
                <a:gd name="connsiteX1122" fmla="*/ 4902801 w 7164417"/>
                <a:gd name="connsiteY1122" fmla="*/ 974789 h 2489359"/>
                <a:gd name="connsiteX1123" fmla="*/ 4857558 w 7164417"/>
                <a:gd name="connsiteY1123" fmla="*/ 968978 h 2489359"/>
                <a:gd name="connsiteX1124" fmla="*/ 4868226 w 7164417"/>
                <a:gd name="connsiteY1124" fmla="*/ 969645 h 2489359"/>
                <a:gd name="connsiteX1125" fmla="*/ 4874036 w 7164417"/>
                <a:gd name="connsiteY1125" fmla="*/ 972883 h 2489359"/>
                <a:gd name="connsiteX1126" fmla="*/ 4870512 w 7164417"/>
                <a:gd name="connsiteY1126" fmla="*/ 972597 h 2489359"/>
                <a:gd name="connsiteX1127" fmla="*/ 4873465 w 7164417"/>
                <a:gd name="connsiteY1127" fmla="*/ 974312 h 2489359"/>
                <a:gd name="connsiteX1128" fmla="*/ 4866226 w 7164417"/>
                <a:gd name="connsiteY1128" fmla="*/ 973741 h 2489359"/>
                <a:gd name="connsiteX1129" fmla="*/ 5460492 w 7164417"/>
                <a:gd name="connsiteY1129" fmla="*/ 946974 h 2489359"/>
                <a:gd name="connsiteX1130" fmla="*/ 5470779 w 7164417"/>
                <a:gd name="connsiteY1130" fmla="*/ 947260 h 2489359"/>
                <a:gd name="connsiteX1131" fmla="*/ 5477065 w 7164417"/>
                <a:gd name="connsiteY1131" fmla="*/ 950117 h 2489359"/>
                <a:gd name="connsiteX1132" fmla="*/ 5466778 w 7164417"/>
                <a:gd name="connsiteY1132" fmla="*/ 949832 h 2489359"/>
                <a:gd name="connsiteX1133" fmla="*/ 5490686 w 7164417"/>
                <a:gd name="connsiteY1133" fmla="*/ 946403 h 2489359"/>
                <a:gd name="connsiteX1134" fmla="*/ 5495734 w 7164417"/>
                <a:gd name="connsiteY1134" fmla="*/ 946498 h 2489359"/>
                <a:gd name="connsiteX1135" fmla="*/ 5505259 w 7164417"/>
                <a:gd name="connsiteY1135" fmla="*/ 950785 h 2489359"/>
                <a:gd name="connsiteX1136" fmla="*/ 5497544 w 7164417"/>
                <a:gd name="connsiteY1136" fmla="*/ 950594 h 2489359"/>
                <a:gd name="connsiteX1137" fmla="*/ 5491257 w 7164417"/>
                <a:gd name="connsiteY1137" fmla="*/ 947736 h 2489359"/>
                <a:gd name="connsiteX1138" fmla="*/ 5493829 w 7164417"/>
                <a:gd name="connsiteY1138" fmla="*/ 947832 h 2489359"/>
                <a:gd name="connsiteX1139" fmla="*/ 5429345 w 7164417"/>
                <a:gd name="connsiteY1139" fmla="*/ 946213 h 2489359"/>
                <a:gd name="connsiteX1140" fmla="*/ 5439727 w 7164417"/>
                <a:gd name="connsiteY1140" fmla="*/ 946403 h 2489359"/>
                <a:gd name="connsiteX1141" fmla="*/ 5446109 w 7164417"/>
                <a:gd name="connsiteY1141" fmla="*/ 949356 h 2489359"/>
                <a:gd name="connsiteX1142" fmla="*/ 5435727 w 7164417"/>
                <a:gd name="connsiteY1142" fmla="*/ 949070 h 2489359"/>
                <a:gd name="connsiteX1143" fmla="*/ 5398007 w 7164417"/>
                <a:gd name="connsiteY1143" fmla="*/ 945355 h 2489359"/>
                <a:gd name="connsiteX1144" fmla="*/ 5408485 w 7164417"/>
                <a:gd name="connsiteY1144" fmla="*/ 945641 h 2489359"/>
                <a:gd name="connsiteX1145" fmla="*/ 5414866 w 7164417"/>
                <a:gd name="connsiteY1145" fmla="*/ 948498 h 2489359"/>
                <a:gd name="connsiteX1146" fmla="*/ 5404294 w 7164417"/>
                <a:gd name="connsiteY1146" fmla="*/ 948308 h 2489359"/>
                <a:gd name="connsiteX1147" fmla="*/ 5366289 w 7164417"/>
                <a:gd name="connsiteY1147" fmla="*/ 944593 h 2489359"/>
                <a:gd name="connsiteX1148" fmla="*/ 5376862 w 7164417"/>
                <a:gd name="connsiteY1148" fmla="*/ 944784 h 2489359"/>
                <a:gd name="connsiteX1149" fmla="*/ 5383243 w 7164417"/>
                <a:gd name="connsiteY1149" fmla="*/ 947736 h 2489359"/>
                <a:gd name="connsiteX1150" fmla="*/ 5372671 w 7164417"/>
                <a:gd name="connsiteY1150" fmla="*/ 947451 h 2489359"/>
                <a:gd name="connsiteX1151" fmla="*/ 5334190 w 7164417"/>
                <a:gd name="connsiteY1151" fmla="*/ 943736 h 2489359"/>
                <a:gd name="connsiteX1152" fmla="*/ 5344953 w 7164417"/>
                <a:gd name="connsiteY1152" fmla="*/ 944022 h 2489359"/>
                <a:gd name="connsiteX1153" fmla="*/ 5351335 w 7164417"/>
                <a:gd name="connsiteY1153" fmla="*/ 946974 h 2489359"/>
                <a:gd name="connsiteX1154" fmla="*/ 5340572 w 7164417"/>
                <a:gd name="connsiteY1154" fmla="*/ 946689 h 2489359"/>
                <a:gd name="connsiteX1155" fmla="*/ 5301805 w 7164417"/>
                <a:gd name="connsiteY1155" fmla="*/ 942879 h 2489359"/>
                <a:gd name="connsiteX1156" fmla="*/ 5312664 w 7164417"/>
                <a:gd name="connsiteY1156" fmla="*/ 943165 h 2489359"/>
                <a:gd name="connsiteX1157" fmla="*/ 5319045 w 7164417"/>
                <a:gd name="connsiteY1157" fmla="*/ 946117 h 2489359"/>
                <a:gd name="connsiteX1158" fmla="*/ 5308187 w 7164417"/>
                <a:gd name="connsiteY1158" fmla="*/ 945832 h 2489359"/>
                <a:gd name="connsiteX1159" fmla="*/ 5269039 w 7164417"/>
                <a:gd name="connsiteY1159" fmla="*/ 942022 h 2489359"/>
                <a:gd name="connsiteX1160" fmla="*/ 5279993 w 7164417"/>
                <a:gd name="connsiteY1160" fmla="*/ 942308 h 2489359"/>
                <a:gd name="connsiteX1161" fmla="*/ 5286375 w 7164417"/>
                <a:gd name="connsiteY1161" fmla="*/ 945260 h 2489359"/>
                <a:gd name="connsiteX1162" fmla="*/ 5275421 w 7164417"/>
                <a:gd name="connsiteY1162" fmla="*/ 945070 h 2489359"/>
                <a:gd name="connsiteX1163" fmla="*/ 5235987 w 7164417"/>
                <a:gd name="connsiteY1163" fmla="*/ 941164 h 2489359"/>
                <a:gd name="connsiteX1164" fmla="*/ 5247036 w 7164417"/>
                <a:gd name="connsiteY1164" fmla="*/ 941450 h 2489359"/>
                <a:gd name="connsiteX1165" fmla="*/ 5253417 w 7164417"/>
                <a:gd name="connsiteY1165" fmla="*/ 944498 h 2489359"/>
                <a:gd name="connsiteX1166" fmla="*/ 5242369 w 7164417"/>
                <a:gd name="connsiteY1166" fmla="*/ 944212 h 2489359"/>
                <a:gd name="connsiteX1167" fmla="*/ 5202555 w 7164417"/>
                <a:gd name="connsiteY1167" fmla="*/ 940402 h 2489359"/>
                <a:gd name="connsiteX1168" fmla="*/ 5213699 w 7164417"/>
                <a:gd name="connsiteY1168" fmla="*/ 940688 h 2489359"/>
                <a:gd name="connsiteX1169" fmla="*/ 5220176 w 7164417"/>
                <a:gd name="connsiteY1169" fmla="*/ 943640 h 2489359"/>
                <a:gd name="connsiteX1170" fmla="*/ 5208937 w 7164417"/>
                <a:gd name="connsiteY1170" fmla="*/ 943355 h 2489359"/>
                <a:gd name="connsiteX1171" fmla="*/ 5168741 w 7164417"/>
                <a:gd name="connsiteY1171" fmla="*/ 939450 h 2489359"/>
                <a:gd name="connsiteX1172" fmla="*/ 5180076 w 7164417"/>
                <a:gd name="connsiteY1172" fmla="*/ 939736 h 2489359"/>
                <a:gd name="connsiteX1173" fmla="*/ 5186457 w 7164417"/>
                <a:gd name="connsiteY1173" fmla="*/ 942784 h 2489359"/>
                <a:gd name="connsiteX1174" fmla="*/ 5175123 w 7164417"/>
                <a:gd name="connsiteY1174" fmla="*/ 942498 h 2489359"/>
                <a:gd name="connsiteX1175" fmla="*/ 5134546 w 7164417"/>
                <a:gd name="connsiteY1175" fmla="*/ 938593 h 2489359"/>
                <a:gd name="connsiteX1176" fmla="*/ 5146071 w 7164417"/>
                <a:gd name="connsiteY1176" fmla="*/ 938879 h 2489359"/>
                <a:gd name="connsiteX1177" fmla="*/ 5152453 w 7164417"/>
                <a:gd name="connsiteY1177" fmla="*/ 941927 h 2489359"/>
                <a:gd name="connsiteX1178" fmla="*/ 5141023 w 7164417"/>
                <a:gd name="connsiteY1178" fmla="*/ 941641 h 2489359"/>
                <a:gd name="connsiteX1179" fmla="*/ 5100066 w 7164417"/>
                <a:gd name="connsiteY1179" fmla="*/ 937735 h 2489359"/>
                <a:gd name="connsiteX1180" fmla="*/ 5111591 w 7164417"/>
                <a:gd name="connsiteY1180" fmla="*/ 938021 h 2489359"/>
                <a:gd name="connsiteX1181" fmla="*/ 5118068 w 7164417"/>
                <a:gd name="connsiteY1181" fmla="*/ 941069 h 2489359"/>
                <a:gd name="connsiteX1182" fmla="*/ 5106543 w 7164417"/>
                <a:gd name="connsiteY1182" fmla="*/ 940783 h 2489359"/>
                <a:gd name="connsiteX1183" fmla="*/ 5065204 w 7164417"/>
                <a:gd name="connsiteY1183" fmla="*/ 936878 h 2489359"/>
                <a:gd name="connsiteX1184" fmla="*/ 5076824 w 7164417"/>
                <a:gd name="connsiteY1184" fmla="*/ 937164 h 2489359"/>
                <a:gd name="connsiteX1185" fmla="*/ 5083301 w 7164417"/>
                <a:gd name="connsiteY1185" fmla="*/ 940212 h 2489359"/>
                <a:gd name="connsiteX1186" fmla="*/ 5071586 w 7164417"/>
                <a:gd name="connsiteY1186" fmla="*/ 939926 h 2489359"/>
                <a:gd name="connsiteX1187" fmla="*/ 5029866 w 7164417"/>
                <a:gd name="connsiteY1187" fmla="*/ 935926 h 2489359"/>
                <a:gd name="connsiteX1188" fmla="*/ 5041677 w 7164417"/>
                <a:gd name="connsiteY1188" fmla="*/ 936212 h 2489359"/>
                <a:gd name="connsiteX1189" fmla="*/ 5048154 w 7164417"/>
                <a:gd name="connsiteY1189" fmla="*/ 939260 h 2489359"/>
                <a:gd name="connsiteX1190" fmla="*/ 5036343 w 7164417"/>
                <a:gd name="connsiteY1190" fmla="*/ 938974 h 2489359"/>
                <a:gd name="connsiteX1191" fmla="*/ 4994243 w 7164417"/>
                <a:gd name="connsiteY1191" fmla="*/ 934973 h 2489359"/>
                <a:gd name="connsiteX1192" fmla="*/ 5006149 w 7164417"/>
                <a:gd name="connsiteY1192" fmla="*/ 935354 h 2489359"/>
                <a:gd name="connsiteX1193" fmla="*/ 5012626 w 7164417"/>
                <a:gd name="connsiteY1193" fmla="*/ 938402 h 2489359"/>
                <a:gd name="connsiteX1194" fmla="*/ 5000720 w 7164417"/>
                <a:gd name="connsiteY1194" fmla="*/ 938116 h 2489359"/>
                <a:gd name="connsiteX1195" fmla="*/ 5469898 w 7164417"/>
                <a:gd name="connsiteY1195" fmla="*/ 934878 h 2489359"/>
                <a:gd name="connsiteX1196" fmla="*/ 5470207 w 7164417"/>
                <a:gd name="connsiteY1196" fmla="*/ 934878 h 2489359"/>
                <a:gd name="connsiteX1197" fmla="*/ 5470112 w 7164417"/>
                <a:gd name="connsiteY1197" fmla="*/ 934973 h 2489359"/>
                <a:gd name="connsiteX1198" fmla="*/ 4958143 w 7164417"/>
                <a:gd name="connsiteY1198" fmla="*/ 934116 h 2489359"/>
                <a:gd name="connsiteX1199" fmla="*/ 4970240 w 7164417"/>
                <a:gd name="connsiteY1199" fmla="*/ 934402 h 2489359"/>
                <a:gd name="connsiteX1200" fmla="*/ 4976717 w 7164417"/>
                <a:gd name="connsiteY1200" fmla="*/ 937545 h 2489359"/>
                <a:gd name="connsiteX1201" fmla="*/ 4964620 w 7164417"/>
                <a:gd name="connsiteY1201" fmla="*/ 937164 h 2489359"/>
                <a:gd name="connsiteX1202" fmla="*/ 4921662 w 7164417"/>
                <a:gd name="connsiteY1202" fmla="*/ 933163 h 2489359"/>
                <a:gd name="connsiteX1203" fmla="*/ 4933854 w 7164417"/>
                <a:gd name="connsiteY1203" fmla="*/ 933449 h 2489359"/>
                <a:gd name="connsiteX1204" fmla="*/ 4940331 w 7164417"/>
                <a:gd name="connsiteY1204" fmla="*/ 936592 h 2489359"/>
                <a:gd name="connsiteX1205" fmla="*/ 4928139 w 7164417"/>
                <a:gd name="connsiteY1205" fmla="*/ 936306 h 2489359"/>
                <a:gd name="connsiteX1206" fmla="*/ 4884801 w 7164417"/>
                <a:gd name="connsiteY1206" fmla="*/ 932211 h 2489359"/>
                <a:gd name="connsiteX1207" fmla="*/ 4897183 w 7164417"/>
                <a:gd name="connsiteY1207" fmla="*/ 932497 h 2489359"/>
                <a:gd name="connsiteX1208" fmla="*/ 4903660 w 7164417"/>
                <a:gd name="connsiteY1208" fmla="*/ 935640 h 2489359"/>
                <a:gd name="connsiteX1209" fmla="*/ 4891278 w 7164417"/>
                <a:gd name="connsiteY1209" fmla="*/ 935354 h 2489359"/>
                <a:gd name="connsiteX1210" fmla="*/ 4847558 w 7164417"/>
                <a:gd name="connsiteY1210" fmla="*/ 931258 h 2489359"/>
                <a:gd name="connsiteX1211" fmla="*/ 4860036 w 7164417"/>
                <a:gd name="connsiteY1211" fmla="*/ 931544 h 2489359"/>
                <a:gd name="connsiteX1212" fmla="*/ 4866513 w 7164417"/>
                <a:gd name="connsiteY1212" fmla="*/ 934687 h 2489359"/>
                <a:gd name="connsiteX1213" fmla="*/ 4854035 w 7164417"/>
                <a:gd name="connsiteY1213" fmla="*/ 934401 h 2489359"/>
                <a:gd name="connsiteX1214" fmla="*/ 4809839 w 7164417"/>
                <a:gd name="connsiteY1214" fmla="*/ 930306 h 2489359"/>
                <a:gd name="connsiteX1215" fmla="*/ 4822507 w 7164417"/>
                <a:gd name="connsiteY1215" fmla="*/ 930592 h 2489359"/>
                <a:gd name="connsiteX1216" fmla="*/ 4828984 w 7164417"/>
                <a:gd name="connsiteY1216" fmla="*/ 933830 h 2489359"/>
                <a:gd name="connsiteX1217" fmla="*/ 4816316 w 7164417"/>
                <a:gd name="connsiteY1217" fmla="*/ 933449 h 2489359"/>
                <a:gd name="connsiteX1218" fmla="*/ 4771739 w 7164417"/>
                <a:gd name="connsiteY1218" fmla="*/ 929353 h 2489359"/>
                <a:gd name="connsiteX1219" fmla="*/ 4784502 w 7164417"/>
                <a:gd name="connsiteY1219" fmla="*/ 929639 h 2489359"/>
                <a:gd name="connsiteX1220" fmla="*/ 4790979 w 7164417"/>
                <a:gd name="connsiteY1220" fmla="*/ 932782 h 2489359"/>
                <a:gd name="connsiteX1221" fmla="*/ 4778216 w 7164417"/>
                <a:gd name="connsiteY1221" fmla="*/ 932496 h 2489359"/>
                <a:gd name="connsiteX1222" fmla="*/ 5452300 w 7164417"/>
                <a:gd name="connsiteY1222" fmla="*/ 929258 h 2489359"/>
                <a:gd name="connsiteX1223" fmla="*/ 5457253 w 7164417"/>
                <a:gd name="connsiteY1223" fmla="*/ 929258 h 2489359"/>
                <a:gd name="connsiteX1224" fmla="*/ 5469898 w 7164417"/>
                <a:gd name="connsiteY1224" fmla="*/ 934878 h 2489359"/>
                <a:gd name="connsiteX1225" fmla="*/ 5465159 w 7164417"/>
                <a:gd name="connsiteY1225" fmla="*/ 934878 h 2489359"/>
                <a:gd name="connsiteX1226" fmla="*/ 5452300 w 7164417"/>
                <a:gd name="connsiteY1226" fmla="*/ 929258 h 2489359"/>
                <a:gd name="connsiteX1227" fmla="*/ 4733163 w 7164417"/>
                <a:gd name="connsiteY1227" fmla="*/ 928306 h 2489359"/>
                <a:gd name="connsiteX1228" fmla="*/ 4746022 w 7164417"/>
                <a:gd name="connsiteY1228" fmla="*/ 928687 h 2489359"/>
                <a:gd name="connsiteX1229" fmla="*/ 4752499 w 7164417"/>
                <a:gd name="connsiteY1229" fmla="*/ 931830 h 2489359"/>
                <a:gd name="connsiteX1230" fmla="*/ 4739640 w 7164417"/>
                <a:gd name="connsiteY1230" fmla="*/ 931544 h 2489359"/>
                <a:gd name="connsiteX1231" fmla="*/ 4694110 w 7164417"/>
                <a:gd name="connsiteY1231" fmla="*/ 927353 h 2489359"/>
                <a:gd name="connsiteX1232" fmla="*/ 4707159 w 7164417"/>
                <a:gd name="connsiteY1232" fmla="*/ 927639 h 2489359"/>
                <a:gd name="connsiteX1233" fmla="*/ 4713636 w 7164417"/>
                <a:gd name="connsiteY1233" fmla="*/ 930877 h 2489359"/>
                <a:gd name="connsiteX1234" fmla="*/ 4700587 w 7164417"/>
                <a:gd name="connsiteY1234" fmla="*/ 930592 h 2489359"/>
                <a:gd name="connsiteX1235" fmla="*/ 4654676 w 7164417"/>
                <a:gd name="connsiteY1235" fmla="*/ 926305 h 2489359"/>
                <a:gd name="connsiteX1236" fmla="*/ 4667916 w 7164417"/>
                <a:gd name="connsiteY1236" fmla="*/ 926686 h 2489359"/>
                <a:gd name="connsiteX1237" fmla="*/ 4674393 w 7164417"/>
                <a:gd name="connsiteY1237" fmla="*/ 929925 h 2489359"/>
                <a:gd name="connsiteX1238" fmla="*/ 4661153 w 7164417"/>
                <a:gd name="connsiteY1238" fmla="*/ 929544 h 2489359"/>
                <a:gd name="connsiteX1239" fmla="*/ 4614767 w 7164417"/>
                <a:gd name="connsiteY1239" fmla="*/ 925257 h 2489359"/>
                <a:gd name="connsiteX1240" fmla="*/ 4628102 w 7164417"/>
                <a:gd name="connsiteY1240" fmla="*/ 925638 h 2489359"/>
                <a:gd name="connsiteX1241" fmla="*/ 4634579 w 7164417"/>
                <a:gd name="connsiteY1241" fmla="*/ 928877 h 2489359"/>
                <a:gd name="connsiteX1242" fmla="*/ 4621244 w 7164417"/>
                <a:gd name="connsiteY1242" fmla="*/ 928591 h 2489359"/>
                <a:gd name="connsiteX1243" fmla="*/ 4574381 w 7164417"/>
                <a:gd name="connsiteY1243" fmla="*/ 924210 h 2489359"/>
                <a:gd name="connsiteX1244" fmla="*/ 4587907 w 7164417"/>
                <a:gd name="connsiteY1244" fmla="*/ 924591 h 2489359"/>
                <a:gd name="connsiteX1245" fmla="*/ 4594384 w 7164417"/>
                <a:gd name="connsiteY1245" fmla="*/ 927925 h 2489359"/>
                <a:gd name="connsiteX1246" fmla="*/ 4580858 w 7164417"/>
                <a:gd name="connsiteY1246" fmla="*/ 927544 h 2489359"/>
                <a:gd name="connsiteX1247" fmla="*/ 4532507 w 7164417"/>
                <a:gd name="connsiteY1247" fmla="*/ 918650 h 2489359"/>
                <a:gd name="connsiteX1248" fmla="*/ 4545139 w 7164417"/>
                <a:gd name="connsiteY1248" fmla="*/ 920876 h 2489359"/>
                <a:gd name="connsiteX1249" fmla="*/ 4545044 w 7164417"/>
                <a:gd name="connsiteY1249" fmla="*/ 920876 h 2489359"/>
                <a:gd name="connsiteX1250" fmla="*/ 4560760 w 7164417"/>
                <a:gd name="connsiteY1250" fmla="*/ 929354 h 2489359"/>
                <a:gd name="connsiteX1251" fmla="*/ 4541996 w 7164417"/>
                <a:gd name="connsiteY1251" fmla="*/ 928401 h 2489359"/>
                <a:gd name="connsiteX1252" fmla="*/ 4526374 w 7164417"/>
                <a:gd name="connsiteY1252" fmla="*/ 919924 h 2489359"/>
                <a:gd name="connsiteX1253" fmla="*/ 4532507 w 7164417"/>
                <a:gd name="connsiteY1253" fmla="*/ 918650 h 2489359"/>
                <a:gd name="connsiteX1254" fmla="*/ 4527280 w 7164417"/>
                <a:gd name="connsiteY1254" fmla="*/ 915876 h 2489359"/>
                <a:gd name="connsiteX1255" fmla="*/ 4518183 w 7164417"/>
                <a:gd name="connsiteY1255" fmla="*/ 917733 h 2489359"/>
                <a:gd name="connsiteX1256" fmla="*/ 4541329 w 7164417"/>
                <a:gd name="connsiteY1256" fmla="*/ 930211 h 2489359"/>
                <a:gd name="connsiteX1257" fmla="*/ 4541234 w 7164417"/>
                <a:gd name="connsiteY1257" fmla="*/ 930306 h 2489359"/>
                <a:gd name="connsiteX1258" fmla="*/ 4568951 w 7164417"/>
                <a:gd name="connsiteY1258" fmla="*/ 931640 h 2489359"/>
                <a:gd name="connsiteX1259" fmla="*/ 4545806 w 7164417"/>
                <a:gd name="connsiteY1259" fmla="*/ 919162 h 2489359"/>
                <a:gd name="connsiteX1260" fmla="*/ 4527280 w 7164417"/>
                <a:gd name="connsiteY1260" fmla="*/ 915876 h 2489359"/>
                <a:gd name="connsiteX1261" fmla="*/ 4524243 w 7164417"/>
                <a:gd name="connsiteY1261" fmla="*/ 914257 h 2489359"/>
                <a:gd name="connsiteX1262" fmla="*/ 4546282 w 7164417"/>
                <a:gd name="connsiteY1262" fmla="*/ 918114 h 2489359"/>
                <a:gd name="connsiteX1263" fmla="*/ 4573714 w 7164417"/>
                <a:gd name="connsiteY1263" fmla="*/ 932878 h 2489359"/>
                <a:gd name="connsiteX1264" fmla="*/ 4540853 w 7164417"/>
                <a:gd name="connsiteY1264" fmla="*/ 931259 h 2489359"/>
                <a:gd name="connsiteX1265" fmla="*/ 4513421 w 7164417"/>
                <a:gd name="connsiteY1265" fmla="*/ 916400 h 2489359"/>
                <a:gd name="connsiteX1266" fmla="*/ 4524243 w 7164417"/>
                <a:gd name="connsiteY1266" fmla="*/ 914257 h 2489359"/>
                <a:gd name="connsiteX1267" fmla="*/ 5413533 w 7164417"/>
                <a:gd name="connsiteY1267" fmla="*/ 912303 h 2489359"/>
                <a:gd name="connsiteX1268" fmla="*/ 5418391 w 7164417"/>
                <a:gd name="connsiteY1268" fmla="*/ 912303 h 2489359"/>
                <a:gd name="connsiteX1269" fmla="*/ 5431345 w 7164417"/>
                <a:gd name="connsiteY1269" fmla="*/ 917923 h 2489359"/>
                <a:gd name="connsiteX1270" fmla="*/ 5426487 w 7164417"/>
                <a:gd name="connsiteY1270" fmla="*/ 917923 h 2489359"/>
                <a:gd name="connsiteX1271" fmla="*/ 5413533 w 7164417"/>
                <a:gd name="connsiteY1271" fmla="*/ 912303 h 2489359"/>
                <a:gd name="connsiteX1272" fmla="*/ 4494847 w 7164417"/>
                <a:gd name="connsiteY1272" fmla="*/ 902874 h 2489359"/>
                <a:gd name="connsiteX1273" fmla="*/ 4501134 w 7164417"/>
                <a:gd name="connsiteY1273" fmla="*/ 902874 h 2489359"/>
                <a:gd name="connsiteX1274" fmla="*/ 4514468 w 7164417"/>
                <a:gd name="connsiteY1274" fmla="*/ 909161 h 2489359"/>
                <a:gd name="connsiteX1275" fmla="*/ 4507992 w 7164417"/>
                <a:gd name="connsiteY1275" fmla="*/ 909161 h 2489359"/>
                <a:gd name="connsiteX1276" fmla="*/ 4494847 w 7164417"/>
                <a:gd name="connsiteY1276" fmla="*/ 902969 h 2489359"/>
                <a:gd name="connsiteX1277" fmla="*/ 5374481 w 7164417"/>
                <a:gd name="connsiteY1277" fmla="*/ 895444 h 2489359"/>
                <a:gd name="connsiteX1278" fmla="*/ 5379148 w 7164417"/>
                <a:gd name="connsiteY1278" fmla="*/ 895444 h 2489359"/>
                <a:gd name="connsiteX1279" fmla="*/ 5392293 w 7164417"/>
                <a:gd name="connsiteY1279" fmla="*/ 901064 h 2489359"/>
                <a:gd name="connsiteX1280" fmla="*/ 5387530 w 7164417"/>
                <a:gd name="connsiteY1280" fmla="*/ 901064 h 2489359"/>
                <a:gd name="connsiteX1281" fmla="*/ 5374481 w 7164417"/>
                <a:gd name="connsiteY1281" fmla="*/ 895444 h 2489359"/>
                <a:gd name="connsiteX1282" fmla="*/ 4459509 w 7164417"/>
                <a:gd name="connsiteY1282" fmla="*/ 884110 h 2489359"/>
                <a:gd name="connsiteX1283" fmla="*/ 4473607 w 7164417"/>
                <a:gd name="connsiteY1283" fmla="*/ 890301 h 2489359"/>
                <a:gd name="connsiteX1284" fmla="*/ 4467701 w 7164417"/>
                <a:gd name="connsiteY1284" fmla="*/ 890587 h 2489359"/>
                <a:gd name="connsiteX1285" fmla="*/ 4453699 w 7164417"/>
                <a:gd name="connsiteY1285" fmla="*/ 884491 h 2489359"/>
                <a:gd name="connsiteX1286" fmla="*/ 4453699 w 7164417"/>
                <a:gd name="connsiteY1286" fmla="*/ 884396 h 2489359"/>
                <a:gd name="connsiteX1287" fmla="*/ 5335047 w 7164417"/>
                <a:gd name="connsiteY1287" fmla="*/ 878776 h 2489359"/>
                <a:gd name="connsiteX1288" fmla="*/ 5339524 w 7164417"/>
                <a:gd name="connsiteY1288" fmla="*/ 878776 h 2489359"/>
                <a:gd name="connsiteX1289" fmla="*/ 5352764 w 7164417"/>
                <a:gd name="connsiteY1289" fmla="*/ 884396 h 2489359"/>
                <a:gd name="connsiteX1290" fmla="*/ 5348192 w 7164417"/>
                <a:gd name="connsiteY1290" fmla="*/ 884396 h 2489359"/>
                <a:gd name="connsiteX1291" fmla="*/ 5334952 w 7164417"/>
                <a:gd name="connsiteY1291" fmla="*/ 878871 h 2489359"/>
                <a:gd name="connsiteX1292" fmla="*/ 4415599 w 7164417"/>
                <a:gd name="connsiteY1292" fmla="*/ 865822 h 2489359"/>
                <a:gd name="connsiteX1293" fmla="*/ 4430458 w 7164417"/>
                <a:gd name="connsiteY1293" fmla="*/ 871918 h 2489359"/>
                <a:gd name="connsiteX1294" fmla="*/ 4425029 w 7164417"/>
                <a:gd name="connsiteY1294" fmla="*/ 872394 h 2489359"/>
                <a:gd name="connsiteX1295" fmla="*/ 4410360 w 7164417"/>
                <a:gd name="connsiteY1295" fmla="*/ 866393 h 2489359"/>
                <a:gd name="connsiteX1296" fmla="*/ 5299519 w 7164417"/>
                <a:gd name="connsiteY1296" fmla="*/ 862202 h 2489359"/>
                <a:gd name="connsiteX1297" fmla="*/ 5312854 w 7164417"/>
                <a:gd name="connsiteY1297" fmla="*/ 867727 h 2489359"/>
                <a:gd name="connsiteX1298" fmla="*/ 5308472 w 7164417"/>
                <a:gd name="connsiteY1298" fmla="*/ 867917 h 2489359"/>
                <a:gd name="connsiteX1299" fmla="*/ 5295137 w 7164417"/>
                <a:gd name="connsiteY1299" fmla="*/ 862393 h 2489359"/>
                <a:gd name="connsiteX1300" fmla="*/ 4369783 w 7164417"/>
                <a:gd name="connsiteY1300" fmla="*/ 847819 h 2489359"/>
                <a:gd name="connsiteX1301" fmla="*/ 4385309 w 7164417"/>
                <a:gd name="connsiteY1301" fmla="*/ 853820 h 2489359"/>
                <a:gd name="connsiteX1302" fmla="*/ 4380451 w 7164417"/>
                <a:gd name="connsiteY1302" fmla="*/ 854486 h 2489359"/>
                <a:gd name="connsiteX1303" fmla="*/ 4365116 w 7164417"/>
                <a:gd name="connsiteY1303" fmla="*/ 848581 h 2489359"/>
                <a:gd name="connsiteX1304" fmla="*/ 5259133 w 7164417"/>
                <a:gd name="connsiteY1304" fmla="*/ 845819 h 2489359"/>
                <a:gd name="connsiteX1305" fmla="*/ 5272658 w 7164417"/>
                <a:gd name="connsiteY1305" fmla="*/ 851248 h 2489359"/>
                <a:gd name="connsiteX1306" fmla="*/ 5268372 w 7164417"/>
                <a:gd name="connsiteY1306" fmla="*/ 851439 h 2489359"/>
                <a:gd name="connsiteX1307" fmla="*/ 5254942 w 7164417"/>
                <a:gd name="connsiteY1307" fmla="*/ 846010 h 2489359"/>
                <a:gd name="connsiteX1308" fmla="*/ 4322159 w 7164417"/>
                <a:gd name="connsiteY1308" fmla="*/ 830103 h 2489359"/>
                <a:gd name="connsiteX1309" fmla="*/ 4338256 w 7164417"/>
                <a:gd name="connsiteY1309" fmla="*/ 835913 h 2489359"/>
                <a:gd name="connsiteX1310" fmla="*/ 4333970 w 7164417"/>
                <a:gd name="connsiteY1310" fmla="*/ 836866 h 2489359"/>
                <a:gd name="connsiteX1311" fmla="*/ 4318063 w 7164417"/>
                <a:gd name="connsiteY1311" fmla="*/ 831151 h 2489359"/>
                <a:gd name="connsiteX1312" fmla="*/ 4318063 w 7164417"/>
                <a:gd name="connsiteY1312" fmla="*/ 831055 h 2489359"/>
                <a:gd name="connsiteX1313" fmla="*/ 5218271 w 7164417"/>
                <a:gd name="connsiteY1313" fmla="*/ 829531 h 2489359"/>
                <a:gd name="connsiteX1314" fmla="*/ 5231892 w 7164417"/>
                <a:gd name="connsiteY1314" fmla="*/ 834960 h 2489359"/>
                <a:gd name="connsiteX1315" fmla="*/ 5227796 w 7164417"/>
                <a:gd name="connsiteY1315" fmla="*/ 835246 h 2489359"/>
                <a:gd name="connsiteX1316" fmla="*/ 5214270 w 7164417"/>
                <a:gd name="connsiteY1316" fmla="*/ 829817 h 2489359"/>
                <a:gd name="connsiteX1317" fmla="*/ 5214175 w 7164417"/>
                <a:gd name="connsiteY1317" fmla="*/ 829817 h 2489359"/>
                <a:gd name="connsiteX1318" fmla="*/ 5177313 w 7164417"/>
                <a:gd name="connsiteY1318" fmla="*/ 813529 h 2489359"/>
                <a:gd name="connsiteX1319" fmla="*/ 5191029 w 7164417"/>
                <a:gd name="connsiteY1319" fmla="*/ 818863 h 2489359"/>
                <a:gd name="connsiteX1320" fmla="*/ 5187029 w 7164417"/>
                <a:gd name="connsiteY1320" fmla="*/ 819149 h 2489359"/>
                <a:gd name="connsiteX1321" fmla="*/ 5173313 w 7164417"/>
                <a:gd name="connsiteY1321" fmla="*/ 813815 h 2489359"/>
                <a:gd name="connsiteX1322" fmla="*/ 5173408 w 7164417"/>
                <a:gd name="connsiteY1322" fmla="*/ 813815 h 2489359"/>
                <a:gd name="connsiteX1323" fmla="*/ 4272819 w 7164417"/>
                <a:gd name="connsiteY1323" fmla="*/ 813053 h 2489359"/>
                <a:gd name="connsiteX1324" fmla="*/ 4289392 w 7164417"/>
                <a:gd name="connsiteY1324" fmla="*/ 818673 h 2489359"/>
                <a:gd name="connsiteX1325" fmla="*/ 4285773 w 7164417"/>
                <a:gd name="connsiteY1325" fmla="*/ 819816 h 2489359"/>
                <a:gd name="connsiteX1326" fmla="*/ 4269390 w 7164417"/>
                <a:gd name="connsiteY1326" fmla="*/ 814291 h 2489359"/>
                <a:gd name="connsiteX1327" fmla="*/ 4269390 w 7164417"/>
                <a:gd name="connsiteY1327" fmla="*/ 814196 h 2489359"/>
                <a:gd name="connsiteX1328" fmla="*/ 5149691 w 7164417"/>
                <a:gd name="connsiteY1328" fmla="*/ 802671 h 2489359"/>
                <a:gd name="connsiteX1329" fmla="*/ 5149691 w 7164417"/>
                <a:gd name="connsiteY1329" fmla="*/ 802766 h 2489359"/>
                <a:gd name="connsiteX1330" fmla="*/ 5149496 w 7164417"/>
                <a:gd name="connsiteY1330" fmla="*/ 802690 h 2489359"/>
                <a:gd name="connsiteX1331" fmla="*/ 5135879 w 7164417"/>
                <a:gd name="connsiteY1331" fmla="*/ 797432 h 2489359"/>
                <a:gd name="connsiteX1332" fmla="*/ 5149496 w 7164417"/>
                <a:gd name="connsiteY1332" fmla="*/ 802690 h 2489359"/>
                <a:gd name="connsiteX1333" fmla="*/ 5145880 w 7164417"/>
                <a:gd name="connsiteY1333" fmla="*/ 803052 h 2489359"/>
                <a:gd name="connsiteX1334" fmla="*/ 5132069 w 7164417"/>
                <a:gd name="connsiteY1334" fmla="*/ 797813 h 2489359"/>
                <a:gd name="connsiteX1335" fmla="*/ 4222337 w 7164417"/>
                <a:gd name="connsiteY1335" fmla="*/ 796670 h 2489359"/>
                <a:gd name="connsiteX1336" fmla="*/ 4239291 w 7164417"/>
                <a:gd name="connsiteY1336" fmla="*/ 802099 h 2489359"/>
                <a:gd name="connsiteX1337" fmla="*/ 4236243 w 7164417"/>
                <a:gd name="connsiteY1337" fmla="*/ 803433 h 2489359"/>
                <a:gd name="connsiteX1338" fmla="*/ 4219479 w 7164417"/>
                <a:gd name="connsiteY1338" fmla="*/ 798099 h 2489359"/>
                <a:gd name="connsiteX1339" fmla="*/ 4219479 w 7164417"/>
                <a:gd name="connsiteY1339" fmla="*/ 798003 h 2489359"/>
                <a:gd name="connsiteX1340" fmla="*/ 5094161 w 7164417"/>
                <a:gd name="connsiteY1340" fmla="*/ 781716 h 2489359"/>
                <a:gd name="connsiteX1341" fmla="*/ 5094256 w 7164417"/>
                <a:gd name="connsiteY1341" fmla="*/ 781716 h 2489359"/>
                <a:gd name="connsiteX1342" fmla="*/ 5108162 w 7164417"/>
                <a:gd name="connsiteY1342" fmla="*/ 786955 h 2489359"/>
                <a:gd name="connsiteX1343" fmla="*/ 5104448 w 7164417"/>
                <a:gd name="connsiteY1343" fmla="*/ 787336 h 2489359"/>
                <a:gd name="connsiteX1344" fmla="*/ 5090541 w 7164417"/>
                <a:gd name="connsiteY1344" fmla="*/ 782097 h 2489359"/>
                <a:gd name="connsiteX1345" fmla="*/ 4170616 w 7164417"/>
                <a:gd name="connsiteY1345" fmla="*/ 780954 h 2489359"/>
                <a:gd name="connsiteX1346" fmla="*/ 4187951 w 7164417"/>
                <a:gd name="connsiteY1346" fmla="*/ 786097 h 2489359"/>
                <a:gd name="connsiteX1347" fmla="*/ 4185570 w 7164417"/>
                <a:gd name="connsiteY1347" fmla="*/ 787621 h 2489359"/>
                <a:gd name="connsiteX1348" fmla="*/ 4168425 w 7164417"/>
                <a:gd name="connsiteY1348" fmla="*/ 782478 h 2489359"/>
                <a:gd name="connsiteX1349" fmla="*/ 4168330 w 7164417"/>
                <a:gd name="connsiteY1349" fmla="*/ 782478 h 2489359"/>
                <a:gd name="connsiteX1350" fmla="*/ 5051965 w 7164417"/>
                <a:gd name="connsiteY1350" fmla="*/ 765999 h 2489359"/>
                <a:gd name="connsiteX1351" fmla="*/ 5066062 w 7164417"/>
                <a:gd name="connsiteY1351" fmla="*/ 771238 h 2489359"/>
                <a:gd name="connsiteX1352" fmla="*/ 5062537 w 7164417"/>
                <a:gd name="connsiteY1352" fmla="*/ 771714 h 2489359"/>
                <a:gd name="connsiteX1353" fmla="*/ 5048536 w 7164417"/>
                <a:gd name="connsiteY1353" fmla="*/ 766571 h 2489359"/>
                <a:gd name="connsiteX1354" fmla="*/ 5048536 w 7164417"/>
                <a:gd name="connsiteY1354" fmla="*/ 766475 h 2489359"/>
                <a:gd name="connsiteX1355" fmla="*/ 4118038 w 7164417"/>
                <a:gd name="connsiteY1355" fmla="*/ 765714 h 2489359"/>
                <a:gd name="connsiteX1356" fmla="*/ 4135659 w 7164417"/>
                <a:gd name="connsiteY1356" fmla="*/ 770667 h 2489359"/>
                <a:gd name="connsiteX1357" fmla="*/ 4133850 w 7164417"/>
                <a:gd name="connsiteY1357" fmla="*/ 772382 h 2489359"/>
                <a:gd name="connsiteX1358" fmla="*/ 4116514 w 7164417"/>
                <a:gd name="connsiteY1358" fmla="*/ 767524 h 2489359"/>
                <a:gd name="connsiteX1359" fmla="*/ 4116419 w 7164417"/>
                <a:gd name="connsiteY1359" fmla="*/ 767429 h 2489359"/>
                <a:gd name="connsiteX1360" fmla="*/ 4064889 w 7164417"/>
                <a:gd name="connsiteY1360" fmla="*/ 751426 h 2489359"/>
                <a:gd name="connsiteX1361" fmla="*/ 4082700 w 7164417"/>
                <a:gd name="connsiteY1361" fmla="*/ 756093 h 2489359"/>
                <a:gd name="connsiteX1362" fmla="*/ 4081557 w 7164417"/>
                <a:gd name="connsiteY1362" fmla="*/ 757998 h 2489359"/>
                <a:gd name="connsiteX1363" fmla="*/ 4063936 w 7164417"/>
                <a:gd name="connsiteY1363" fmla="*/ 753331 h 2489359"/>
                <a:gd name="connsiteX1364" fmla="*/ 5009673 w 7164417"/>
                <a:gd name="connsiteY1364" fmla="*/ 750569 h 2489359"/>
                <a:gd name="connsiteX1365" fmla="*/ 5023770 w 7164417"/>
                <a:gd name="connsiteY1365" fmla="*/ 755713 h 2489359"/>
                <a:gd name="connsiteX1366" fmla="*/ 5020436 w 7164417"/>
                <a:gd name="connsiteY1366" fmla="*/ 756189 h 2489359"/>
                <a:gd name="connsiteX1367" fmla="*/ 5006339 w 7164417"/>
                <a:gd name="connsiteY1367" fmla="*/ 751045 h 2489359"/>
                <a:gd name="connsiteX1368" fmla="*/ 4014977 w 7164417"/>
                <a:gd name="connsiteY1368" fmla="*/ 737806 h 2489359"/>
                <a:gd name="connsiteX1369" fmla="*/ 4024312 w 7164417"/>
                <a:gd name="connsiteY1369" fmla="*/ 740092 h 2489359"/>
                <a:gd name="connsiteX1370" fmla="*/ 4024122 w 7164417"/>
                <a:gd name="connsiteY1370" fmla="*/ 741140 h 2489359"/>
                <a:gd name="connsiteX1371" fmla="*/ 4028789 w 7164417"/>
                <a:gd name="connsiteY1371" fmla="*/ 742283 h 2489359"/>
                <a:gd name="connsiteX1372" fmla="*/ 4028217 w 7164417"/>
                <a:gd name="connsiteY1372" fmla="*/ 744283 h 2489359"/>
                <a:gd name="connsiteX1373" fmla="*/ 4014406 w 7164417"/>
                <a:gd name="connsiteY1373" fmla="*/ 740854 h 2489359"/>
                <a:gd name="connsiteX1374" fmla="*/ 2539174 w 7164417"/>
                <a:gd name="connsiteY1374" fmla="*/ 735235 h 2489359"/>
                <a:gd name="connsiteX1375" fmla="*/ 2551080 w 7164417"/>
                <a:gd name="connsiteY1375" fmla="*/ 736664 h 2489359"/>
                <a:gd name="connsiteX1376" fmla="*/ 2555081 w 7164417"/>
                <a:gd name="connsiteY1376" fmla="*/ 741998 h 2489359"/>
                <a:gd name="connsiteX1377" fmla="*/ 2537269 w 7164417"/>
                <a:gd name="connsiteY1377" fmla="*/ 739902 h 2489359"/>
                <a:gd name="connsiteX1378" fmla="*/ 2534507 w 7164417"/>
                <a:gd name="connsiteY1378" fmla="*/ 736283 h 2489359"/>
                <a:gd name="connsiteX1379" fmla="*/ 2540508 w 7164417"/>
                <a:gd name="connsiteY1379" fmla="*/ 737045 h 2489359"/>
                <a:gd name="connsiteX1380" fmla="*/ 4967001 w 7164417"/>
                <a:gd name="connsiteY1380" fmla="*/ 735234 h 2489359"/>
                <a:gd name="connsiteX1381" fmla="*/ 4981288 w 7164417"/>
                <a:gd name="connsiteY1381" fmla="*/ 740282 h 2489359"/>
                <a:gd name="connsiteX1382" fmla="*/ 4978050 w 7164417"/>
                <a:gd name="connsiteY1382" fmla="*/ 740854 h 2489359"/>
                <a:gd name="connsiteX1383" fmla="*/ 4963858 w 7164417"/>
                <a:gd name="connsiteY1383" fmla="*/ 735805 h 2489359"/>
                <a:gd name="connsiteX1384" fmla="*/ 2462593 w 7164417"/>
                <a:gd name="connsiteY1384" fmla="*/ 727615 h 2489359"/>
                <a:gd name="connsiteX1385" fmla="*/ 2486596 w 7164417"/>
                <a:gd name="connsiteY1385" fmla="*/ 730472 h 2489359"/>
                <a:gd name="connsiteX1386" fmla="*/ 2489263 w 7164417"/>
                <a:gd name="connsiteY1386" fmla="*/ 733996 h 2489359"/>
                <a:gd name="connsiteX1387" fmla="*/ 2465260 w 7164417"/>
                <a:gd name="connsiteY1387" fmla="*/ 731139 h 2489359"/>
                <a:gd name="connsiteX1388" fmla="*/ 4017454 w 7164417"/>
                <a:gd name="connsiteY1388" fmla="*/ 725709 h 2489359"/>
                <a:gd name="connsiteX1389" fmla="*/ 4026788 w 7164417"/>
                <a:gd name="connsiteY1389" fmla="*/ 727995 h 2489359"/>
                <a:gd name="connsiteX1390" fmla="*/ 4025931 w 7164417"/>
                <a:gd name="connsiteY1390" fmla="*/ 731996 h 2489359"/>
                <a:gd name="connsiteX1391" fmla="*/ 4016692 w 7164417"/>
                <a:gd name="connsiteY1391" fmla="*/ 729709 h 2489359"/>
                <a:gd name="connsiteX1392" fmla="*/ 4924044 w 7164417"/>
                <a:gd name="connsiteY1392" fmla="*/ 720089 h 2489359"/>
                <a:gd name="connsiteX1393" fmla="*/ 4938426 w 7164417"/>
                <a:gd name="connsiteY1393" fmla="*/ 725137 h 2489359"/>
                <a:gd name="connsiteX1394" fmla="*/ 4938426 w 7164417"/>
                <a:gd name="connsiteY1394" fmla="*/ 725232 h 2489359"/>
                <a:gd name="connsiteX1395" fmla="*/ 4935284 w 7164417"/>
                <a:gd name="connsiteY1395" fmla="*/ 725804 h 2489359"/>
                <a:gd name="connsiteX1396" fmla="*/ 4920996 w 7164417"/>
                <a:gd name="connsiteY1396" fmla="*/ 720756 h 2489359"/>
                <a:gd name="connsiteX1397" fmla="*/ 2390108 w 7164417"/>
                <a:gd name="connsiteY1397" fmla="*/ 719042 h 2489359"/>
                <a:gd name="connsiteX1398" fmla="*/ 2414397 w 7164417"/>
                <a:gd name="connsiteY1398" fmla="*/ 721900 h 2489359"/>
                <a:gd name="connsiteX1399" fmla="*/ 2416968 w 7164417"/>
                <a:gd name="connsiteY1399" fmla="*/ 725424 h 2489359"/>
                <a:gd name="connsiteX1400" fmla="*/ 2392680 w 7164417"/>
                <a:gd name="connsiteY1400" fmla="*/ 722566 h 2489359"/>
                <a:gd name="connsiteX1401" fmla="*/ 2525077 w 7164417"/>
                <a:gd name="connsiteY1401" fmla="*/ 714280 h 2489359"/>
                <a:gd name="connsiteX1402" fmla="*/ 2536983 w 7164417"/>
                <a:gd name="connsiteY1402" fmla="*/ 715899 h 2489359"/>
                <a:gd name="connsiteX1403" fmla="*/ 2541269 w 7164417"/>
                <a:gd name="connsiteY1403" fmla="*/ 722757 h 2489359"/>
                <a:gd name="connsiteX1404" fmla="*/ 2529363 w 7164417"/>
                <a:gd name="connsiteY1404" fmla="*/ 721233 h 2489359"/>
                <a:gd name="connsiteX1405" fmla="*/ 2529363 w 7164417"/>
                <a:gd name="connsiteY1405" fmla="*/ 721138 h 2489359"/>
                <a:gd name="connsiteX1406" fmla="*/ 2525077 w 7164417"/>
                <a:gd name="connsiteY1406" fmla="*/ 714280 h 2489359"/>
                <a:gd name="connsiteX1407" fmla="*/ 4019930 w 7164417"/>
                <a:gd name="connsiteY1407" fmla="*/ 713898 h 2489359"/>
                <a:gd name="connsiteX1408" fmla="*/ 4029169 w 7164417"/>
                <a:gd name="connsiteY1408" fmla="*/ 716089 h 2489359"/>
                <a:gd name="connsiteX1409" fmla="*/ 4028312 w 7164417"/>
                <a:gd name="connsiteY1409" fmla="*/ 720089 h 2489359"/>
                <a:gd name="connsiteX1410" fmla="*/ 4019168 w 7164417"/>
                <a:gd name="connsiteY1410" fmla="*/ 717803 h 2489359"/>
                <a:gd name="connsiteX1411" fmla="*/ 2316861 w 7164417"/>
                <a:gd name="connsiteY1411" fmla="*/ 710374 h 2489359"/>
                <a:gd name="connsiteX1412" fmla="*/ 2341340 w 7164417"/>
                <a:gd name="connsiteY1412" fmla="*/ 713327 h 2489359"/>
                <a:gd name="connsiteX1413" fmla="*/ 2343816 w 7164417"/>
                <a:gd name="connsiteY1413" fmla="*/ 716851 h 2489359"/>
                <a:gd name="connsiteX1414" fmla="*/ 2319242 w 7164417"/>
                <a:gd name="connsiteY1414" fmla="*/ 713899 h 2489359"/>
                <a:gd name="connsiteX1415" fmla="*/ 2319337 w 7164417"/>
                <a:gd name="connsiteY1415" fmla="*/ 713899 h 2489359"/>
                <a:gd name="connsiteX1416" fmla="*/ 4880895 w 7164417"/>
                <a:gd name="connsiteY1416" fmla="*/ 705135 h 2489359"/>
                <a:gd name="connsiteX1417" fmla="*/ 4895374 w 7164417"/>
                <a:gd name="connsiteY1417" fmla="*/ 710088 h 2489359"/>
                <a:gd name="connsiteX1418" fmla="*/ 4892421 w 7164417"/>
                <a:gd name="connsiteY1418" fmla="*/ 710755 h 2489359"/>
                <a:gd name="connsiteX1419" fmla="*/ 4878038 w 7164417"/>
                <a:gd name="connsiteY1419" fmla="*/ 705802 h 2489359"/>
                <a:gd name="connsiteX1420" fmla="*/ 4022312 w 7164417"/>
                <a:gd name="connsiteY1420" fmla="*/ 702182 h 2489359"/>
                <a:gd name="connsiteX1421" fmla="*/ 4031456 w 7164417"/>
                <a:gd name="connsiteY1421" fmla="*/ 704373 h 2489359"/>
                <a:gd name="connsiteX1422" fmla="*/ 4030694 w 7164417"/>
                <a:gd name="connsiteY1422" fmla="*/ 708278 h 2489359"/>
                <a:gd name="connsiteX1423" fmla="*/ 4021550 w 7164417"/>
                <a:gd name="connsiteY1423" fmla="*/ 705992 h 2489359"/>
                <a:gd name="connsiteX1424" fmla="*/ 2242851 w 7164417"/>
                <a:gd name="connsiteY1424" fmla="*/ 701611 h 2489359"/>
                <a:gd name="connsiteX1425" fmla="*/ 2267616 w 7164417"/>
                <a:gd name="connsiteY1425" fmla="*/ 704564 h 2489359"/>
                <a:gd name="connsiteX1426" fmla="*/ 2269998 w 7164417"/>
                <a:gd name="connsiteY1426" fmla="*/ 708088 h 2489359"/>
                <a:gd name="connsiteX1427" fmla="*/ 2245233 w 7164417"/>
                <a:gd name="connsiteY1427" fmla="*/ 705136 h 2489359"/>
                <a:gd name="connsiteX1428" fmla="*/ 2514504 w 7164417"/>
                <a:gd name="connsiteY1428" fmla="*/ 694087 h 2489359"/>
                <a:gd name="connsiteX1429" fmla="*/ 2526410 w 7164417"/>
                <a:gd name="connsiteY1429" fmla="*/ 695801 h 2489359"/>
                <a:gd name="connsiteX1430" fmla="*/ 2529554 w 7164417"/>
                <a:gd name="connsiteY1430" fmla="*/ 702374 h 2489359"/>
                <a:gd name="connsiteX1431" fmla="*/ 2517647 w 7164417"/>
                <a:gd name="connsiteY1431" fmla="*/ 700659 h 2489359"/>
                <a:gd name="connsiteX1432" fmla="*/ 2517647 w 7164417"/>
                <a:gd name="connsiteY1432" fmla="*/ 700754 h 2489359"/>
                <a:gd name="connsiteX1433" fmla="*/ 2514504 w 7164417"/>
                <a:gd name="connsiteY1433" fmla="*/ 694087 h 2489359"/>
                <a:gd name="connsiteX1434" fmla="*/ 2167985 w 7164417"/>
                <a:gd name="connsiteY1434" fmla="*/ 692658 h 2489359"/>
                <a:gd name="connsiteX1435" fmla="*/ 2193036 w 7164417"/>
                <a:gd name="connsiteY1435" fmla="*/ 695611 h 2489359"/>
                <a:gd name="connsiteX1436" fmla="*/ 2195322 w 7164417"/>
                <a:gd name="connsiteY1436" fmla="*/ 699230 h 2489359"/>
                <a:gd name="connsiteX1437" fmla="*/ 2170271 w 7164417"/>
                <a:gd name="connsiteY1437" fmla="*/ 696277 h 2489359"/>
                <a:gd name="connsiteX1438" fmla="*/ 4024788 w 7164417"/>
                <a:gd name="connsiteY1438" fmla="*/ 690657 h 2489359"/>
                <a:gd name="connsiteX1439" fmla="*/ 4033837 w 7164417"/>
                <a:gd name="connsiteY1439" fmla="*/ 692848 h 2489359"/>
                <a:gd name="connsiteX1440" fmla="*/ 4033075 w 7164417"/>
                <a:gd name="connsiteY1440" fmla="*/ 696658 h 2489359"/>
                <a:gd name="connsiteX1441" fmla="*/ 4023931 w 7164417"/>
                <a:gd name="connsiteY1441" fmla="*/ 694467 h 2489359"/>
                <a:gd name="connsiteX1442" fmla="*/ 4837461 w 7164417"/>
                <a:gd name="connsiteY1442" fmla="*/ 690371 h 2489359"/>
                <a:gd name="connsiteX1443" fmla="*/ 4851940 w 7164417"/>
                <a:gd name="connsiteY1443" fmla="*/ 695324 h 2489359"/>
                <a:gd name="connsiteX1444" fmla="*/ 4849177 w 7164417"/>
                <a:gd name="connsiteY1444" fmla="*/ 695991 h 2489359"/>
                <a:gd name="connsiteX1445" fmla="*/ 4834699 w 7164417"/>
                <a:gd name="connsiteY1445" fmla="*/ 691038 h 2489359"/>
                <a:gd name="connsiteX1446" fmla="*/ 2092356 w 7164417"/>
                <a:gd name="connsiteY1446" fmla="*/ 683704 h 2489359"/>
                <a:gd name="connsiteX1447" fmla="*/ 2117693 w 7164417"/>
                <a:gd name="connsiteY1447" fmla="*/ 686752 h 2489359"/>
                <a:gd name="connsiteX1448" fmla="*/ 2119884 w 7164417"/>
                <a:gd name="connsiteY1448" fmla="*/ 690372 h 2489359"/>
                <a:gd name="connsiteX1449" fmla="*/ 2094547 w 7164417"/>
                <a:gd name="connsiteY1449" fmla="*/ 687324 h 2489359"/>
                <a:gd name="connsiteX1450" fmla="*/ 4027074 w 7164417"/>
                <a:gd name="connsiteY1450" fmla="*/ 679227 h 2489359"/>
                <a:gd name="connsiteX1451" fmla="*/ 4036123 w 7164417"/>
                <a:gd name="connsiteY1451" fmla="*/ 681513 h 2489359"/>
                <a:gd name="connsiteX1452" fmla="*/ 4035361 w 7164417"/>
                <a:gd name="connsiteY1452" fmla="*/ 685228 h 2489359"/>
                <a:gd name="connsiteX1453" fmla="*/ 4026312 w 7164417"/>
                <a:gd name="connsiteY1453" fmla="*/ 683037 h 2489359"/>
                <a:gd name="connsiteX1454" fmla="*/ 4793742 w 7164417"/>
                <a:gd name="connsiteY1454" fmla="*/ 675702 h 2489359"/>
                <a:gd name="connsiteX1455" fmla="*/ 4808315 w 7164417"/>
                <a:gd name="connsiteY1455" fmla="*/ 680560 h 2489359"/>
                <a:gd name="connsiteX1456" fmla="*/ 4808410 w 7164417"/>
                <a:gd name="connsiteY1456" fmla="*/ 680560 h 2489359"/>
                <a:gd name="connsiteX1457" fmla="*/ 4805743 w 7164417"/>
                <a:gd name="connsiteY1457" fmla="*/ 681322 h 2489359"/>
                <a:gd name="connsiteX1458" fmla="*/ 4791170 w 7164417"/>
                <a:gd name="connsiteY1458" fmla="*/ 676464 h 2489359"/>
                <a:gd name="connsiteX1459" fmla="*/ 2507360 w 7164417"/>
                <a:gd name="connsiteY1459" fmla="*/ 674751 h 2489359"/>
                <a:gd name="connsiteX1460" fmla="*/ 2519171 w 7164417"/>
                <a:gd name="connsiteY1460" fmla="*/ 676656 h 2489359"/>
                <a:gd name="connsiteX1461" fmla="*/ 2521172 w 7164417"/>
                <a:gd name="connsiteY1461" fmla="*/ 682943 h 2489359"/>
                <a:gd name="connsiteX1462" fmla="*/ 2509265 w 7164417"/>
                <a:gd name="connsiteY1462" fmla="*/ 681133 h 2489359"/>
                <a:gd name="connsiteX1463" fmla="*/ 2509361 w 7164417"/>
                <a:gd name="connsiteY1463" fmla="*/ 681133 h 2489359"/>
                <a:gd name="connsiteX1464" fmla="*/ 2507360 w 7164417"/>
                <a:gd name="connsiteY1464" fmla="*/ 674751 h 2489359"/>
                <a:gd name="connsiteX1465" fmla="*/ 2015871 w 7164417"/>
                <a:gd name="connsiteY1465" fmla="*/ 674656 h 2489359"/>
                <a:gd name="connsiteX1466" fmla="*/ 2041493 w 7164417"/>
                <a:gd name="connsiteY1466" fmla="*/ 677704 h 2489359"/>
                <a:gd name="connsiteX1467" fmla="*/ 2043588 w 7164417"/>
                <a:gd name="connsiteY1467" fmla="*/ 681323 h 2489359"/>
                <a:gd name="connsiteX1468" fmla="*/ 2017966 w 7164417"/>
                <a:gd name="connsiteY1468" fmla="*/ 678275 h 2489359"/>
                <a:gd name="connsiteX1469" fmla="*/ 4029360 w 7164417"/>
                <a:gd name="connsiteY1469" fmla="*/ 668082 h 2489359"/>
                <a:gd name="connsiteX1470" fmla="*/ 4038313 w 7164417"/>
                <a:gd name="connsiteY1470" fmla="*/ 670273 h 2489359"/>
                <a:gd name="connsiteX1471" fmla="*/ 4037552 w 7164417"/>
                <a:gd name="connsiteY1471" fmla="*/ 673988 h 2489359"/>
                <a:gd name="connsiteX1472" fmla="*/ 4028598 w 7164417"/>
                <a:gd name="connsiteY1472" fmla="*/ 671797 h 2489359"/>
                <a:gd name="connsiteX1473" fmla="*/ 1938528 w 7164417"/>
                <a:gd name="connsiteY1473" fmla="*/ 665512 h 2489359"/>
                <a:gd name="connsiteX1474" fmla="*/ 1964436 w 7164417"/>
                <a:gd name="connsiteY1474" fmla="*/ 668560 h 2489359"/>
                <a:gd name="connsiteX1475" fmla="*/ 1966436 w 7164417"/>
                <a:gd name="connsiteY1475" fmla="*/ 672179 h 2489359"/>
                <a:gd name="connsiteX1476" fmla="*/ 1940528 w 7164417"/>
                <a:gd name="connsiteY1476" fmla="*/ 669131 h 2489359"/>
                <a:gd name="connsiteX1477" fmla="*/ 4749736 w 7164417"/>
                <a:gd name="connsiteY1477" fmla="*/ 661224 h 2489359"/>
                <a:gd name="connsiteX1478" fmla="*/ 4764404 w 7164417"/>
                <a:gd name="connsiteY1478" fmla="*/ 665987 h 2489359"/>
                <a:gd name="connsiteX1479" fmla="*/ 4761928 w 7164417"/>
                <a:gd name="connsiteY1479" fmla="*/ 666749 h 2489359"/>
                <a:gd name="connsiteX1480" fmla="*/ 4747259 w 7164417"/>
                <a:gd name="connsiteY1480" fmla="*/ 661986 h 2489359"/>
                <a:gd name="connsiteX1481" fmla="*/ 4031646 w 7164417"/>
                <a:gd name="connsiteY1481" fmla="*/ 657034 h 2489359"/>
                <a:gd name="connsiteX1482" fmla="*/ 4040599 w 7164417"/>
                <a:gd name="connsiteY1482" fmla="*/ 659225 h 2489359"/>
                <a:gd name="connsiteX1483" fmla="*/ 4039838 w 7164417"/>
                <a:gd name="connsiteY1483" fmla="*/ 662939 h 2489359"/>
                <a:gd name="connsiteX1484" fmla="*/ 4030884 w 7164417"/>
                <a:gd name="connsiteY1484" fmla="*/ 660749 h 2489359"/>
                <a:gd name="connsiteX1485" fmla="*/ 2503455 w 7164417"/>
                <a:gd name="connsiteY1485" fmla="*/ 656273 h 2489359"/>
                <a:gd name="connsiteX1486" fmla="*/ 2515266 w 7164417"/>
                <a:gd name="connsiteY1486" fmla="*/ 658273 h 2489359"/>
                <a:gd name="connsiteX1487" fmla="*/ 2516219 w 7164417"/>
                <a:gd name="connsiteY1487" fmla="*/ 664274 h 2489359"/>
                <a:gd name="connsiteX1488" fmla="*/ 2504407 w 7164417"/>
                <a:gd name="connsiteY1488" fmla="*/ 662273 h 2489359"/>
                <a:gd name="connsiteX1489" fmla="*/ 2504407 w 7164417"/>
                <a:gd name="connsiteY1489" fmla="*/ 662369 h 2489359"/>
                <a:gd name="connsiteX1490" fmla="*/ 2503455 w 7164417"/>
                <a:gd name="connsiteY1490" fmla="*/ 656273 h 2489359"/>
                <a:gd name="connsiteX1491" fmla="*/ 1860327 w 7164417"/>
                <a:gd name="connsiteY1491" fmla="*/ 656177 h 2489359"/>
                <a:gd name="connsiteX1492" fmla="*/ 1886521 w 7164417"/>
                <a:gd name="connsiteY1492" fmla="*/ 659320 h 2489359"/>
                <a:gd name="connsiteX1493" fmla="*/ 1888426 w 7164417"/>
                <a:gd name="connsiteY1493" fmla="*/ 662940 h 2489359"/>
                <a:gd name="connsiteX1494" fmla="*/ 1862232 w 7164417"/>
                <a:gd name="connsiteY1494" fmla="*/ 659797 h 2489359"/>
                <a:gd name="connsiteX1495" fmla="*/ 4705540 w 7164417"/>
                <a:gd name="connsiteY1495" fmla="*/ 646842 h 2489359"/>
                <a:gd name="connsiteX1496" fmla="*/ 4720304 w 7164417"/>
                <a:gd name="connsiteY1496" fmla="*/ 651605 h 2489359"/>
                <a:gd name="connsiteX1497" fmla="*/ 4717923 w 7164417"/>
                <a:gd name="connsiteY1497" fmla="*/ 652462 h 2489359"/>
                <a:gd name="connsiteX1498" fmla="*/ 4703254 w 7164417"/>
                <a:gd name="connsiteY1498" fmla="*/ 647699 h 2489359"/>
                <a:gd name="connsiteX1499" fmla="*/ 1781270 w 7164417"/>
                <a:gd name="connsiteY1499" fmla="*/ 646747 h 2489359"/>
                <a:gd name="connsiteX1500" fmla="*/ 1807749 w 7164417"/>
                <a:gd name="connsiteY1500" fmla="*/ 649891 h 2489359"/>
                <a:gd name="connsiteX1501" fmla="*/ 1809559 w 7164417"/>
                <a:gd name="connsiteY1501" fmla="*/ 653510 h 2489359"/>
                <a:gd name="connsiteX1502" fmla="*/ 1783080 w 7164417"/>
                <a:gd name="connsiteY1502" fmla="*/ 650367 h 2489359"/>
                <a:gd name="connsiteX1503" fmla="*/ 4033932 w 7164417"/>
                <a:gd name="connsiteY1503" fmla="*/ 646175 h 2489359"/>
                <a:gd name="connsiteX1504" fmla="*/ 4042695 w 7164417"/>
                <a:gd name="connsiteY1504" fmla="*/ 648366 h 2489359"/>
                <a:gd name="connsiteX1505" fmla="*/ 4042028 w 7164417"/>
                <a:gd name="connsiteY1505" fmla="*/ 651985 h 2489359"/>
                <a:gd name="connsiteX1506" fmla="*/ 4033170 w 7164417"/>
                <a:gd name="connsiteY1506" fmla="*/ 649794 h 2489359"/>
                <a:gd name="connsiteX1507" fmla="*/ 2502693 w 7164417"/>
                <a:gd name="connsiteY1507" fmla="*/ 644367 h 2489359"/>
                <a:gd name="connsiteX1508" fmla="*/ 2502695 w 7164417"/>
                <a:gd name="connsiteY1508" fmla="*/ 644367 h 2489359"/>
                <a:gd name="connsiteX1509" fmla="*/ 2502693 w 7164417"/>
                <a:gd name="connsiteY1509" fmla="*/ 644462 h 2489359"/>
                <a:gd name="connsiteX1510" fmla="*/ 2502788 w 7164417"/>
                <a:gd name="connsiteY1510" fmla="*/ 638651 h 2489359"/>
                <a:gd name="connsiteX1511" fmla="*/ 2514504 w 7164417"/>
                <a:gd name="connsiteY1511" fmla="*/ 640747 h 2489359"/>
                <a:gd name="connsiteX1512" fmla="*/ 2514409 w 7164417"/>
                <a:gd name="connsiteY1512" fmla="*/ 646462 h 2489359"/>
                <a:gd name="connsiteX1513" fmla="*/ 2502695 w 7164417"/>
                <a:gd name="connsiteY1513" fmla="*/ 644367 h 2489359"/>
                <a:gd name="connsiteX1514" fmla="*/ 3594163 w 7164417"/>
                <a:gd name="connsiteY1514" fmla="*/ 638556 h 2489359"/>
                <a:gd name="connsiteX1515" fmla="*/ 3602736 w 7164417"/>
                <a:gd name="connsiteY1515" fmla="*/ 639508 h 2489359"/>
                <a:gd name="connsiteX1516" fmla="*/ 3608927 w 7164417"/>
                <a:gd name="connsiteY1516" fmla="*/ 643795 h 2489359"/>
                <a:gd name="connsiteX1517" fmla="*/ 3595973 w 7164417"/>
                <a:gd name="connsiteY1517" fmla="*/ 642366 h 2489359"/>
                <a:gd name="connsiteX1518" fmla="*/ 3591782 w 7164417"/>
                <a:gd name="connsiteY1518" fmla="*/ 639508 h 2489359"/>
                <a:gd name="connsiteX1519" fmla="*/ 3596259 w 7164417"/>
                <a:gd name="connsiteY1519" fmla="*/ 639985 h 2489359"/>
                <a:gd name="connsiteX1520" fmla="*/ 1701355 w 7164417"/>
                <a:gd name="connsiteY1520" fmla="*/ 637222 h 2489359"/>
                <a:gd name="connsiteX1521" fmla="*/ 1728120 w 7164417"/>
                <a:gd name="connsiteY1521" fmla="*/ 640366 h 2489359"/>
                <a:gd name="connsiteX1522" fmla="*/ 1729835 w 7164417"/>
                <a:gd name="connsiteY1522" fmla="*/ 643985 h 2489359"/>
                <a:gd name="connsiteX1523" fmla="*/ 1703070 w 7164417"/>
                <a:gd name="connsiteY1523" fmla="*/ 640842 h 2489359"/>
                <a:gd name="connsiteX1524" fmla="*/ 4036123 w 7164417"/>
                <a:gd name="connsiteY1524" fmla="*/ 635412 h 2489359"/>
                <a:gd name="connsiteX1525" fmla="*/ 4044886 w 7164417"/>
                <a:gd name="connsiteY1525" fmla="*/ 637603 h 2489359"/>
                <a:gd name="connsiteX1526" fmla="*/ 4044219 w 7164417"/>
                <a:gd name="connsiteY1526" fmla="*/ 641222 h 2489359"/>
                <a:gd name="connsiteX1527" fmla="*/ 4035361 w 7164417"/>
                <a:gd name="connsiteY1527" fmla="*/ 639032 h 2489359"/>
                <a:gd name="connsiteX1528" fmla="*/ 3538061 w 7164417"/>
                <a:gd name="connsiteY1528" fmla="*/ 634079 h 2489359"/>
                <a:gd name="connsiteX1529" fmla="*/ 3555872 w 7164417"/>
                <a:gd name="connsiteY1529" fmla="*/ 635699 h 2489359"/>
                <a:gd name="connsiteX1530" fmla="*/ 3560444 w 7164417"/>
                <a:gd name="connsiteY1530" fmla="*/ 638651 h 2489359"/>
                <a:gd name="connsiteX1531" fmla="*/ 3542823 w 7164417"/>
                <a:gd name="connsiteY1531" fmla="*/ 637032 h 2489359"/>
                <a:gd name="connsiteX1532" fmla="*/ 4661058 w 7164417"/>
                <a:gd name="connsiteY1532" fmla="*/ 632745 h 2489359"/>
                <a:gd name="connsiteX1533" fmla="*/ 4675917 w 7164417"/>
                <a:gd name="connsiteY1533" fmla="*/ 637412 h 2489359"/>
                <a:gd name="connsiteX1534" fmla="*/ 4675821 w 7164417"/>
                <a:gd name="connsiteY1534" fmla="*/ 637412 h 2489359"/>
                <a:gd name="connsiteX1535" fmla="*/ 4673631 w 7164417"/>
                <a:gd name="connsiteY1535" fmla="*/ 638270 h 2489359"/>
                <a:gd name="connsiteX1536" fmla="*/ 4658867 w 7164417"/>
                <a:gd name="connsiteY1536" fmla="*/ 633602 h 2489359"/>
                <a:gd name="connsiteX1537" fmla="*/ 3485863 w 7164417"/>
                <a:gd name="connsiteY1537" fmla="*/ 629983 h 2489359"/>
                <a:gd name="connsiteX1538" fmla="*/ 3503104 w 7164417"/>
                <a:gd name="connsiteY1538" fmla="*/ 631222 h 2489359"/>
                <a:gd name="connsiteX1539" fmla="*/ 3508247 w 7164417"/>
                <a:gd name="connsiteY1539" fmla="*/ 634175 h 2489359"/>
                <a:gd name="connsiteX1540" fmla="*/ 3491197 w 7164417"/>
                <a:gd name="connsiteY1540" fmla="*/ 633032 h 2489359"/>
                <a:gd name="connsiteX1541" fmla="*/ 1620488 w 7164417"/>
                <a:gd name="connsiteY1541" fmla="*/ 627602 h 2489359"/>
                <a:gd name="connsiteX1542" fmla="*/ 1647539 w 7164417"/>
                <a:gd name="connsiteY1542" fmla="*/ 630841 h 2489359"/>
                <a:gd name="connsiteX1543" fmla="*/ 1649158 w 7164417"/>
                <a:gd name="connsiteY1543" fmla="*/ 634460 h 2489359"/>
                <a:gd name="connsiteX1544" fmla="*/ 1622107 w 7164417"/>
                <a:gd name="connsiteY1544" fmla="*/ 631222 h 2489359"/>
                <a:gd name="connsiteX1545" fmla="*/ 3435476 w 7164417"/>
                <a:gd name="connsiteY1545" fmla="*/ 627316 h 2489359"/>
                <a:gd name="connsiteX1546" fmla="*/ 3452050 w 7164417"/>
                <a:gd name="connsiteY1546" fmla="*/ 628079 h 2489359"/>
                <a:gd name="connsiteX1547" fmla="*/ 3457765 w 7164417"/>
                <a:gd name="connsiteY1547" fmla="*/ 631127 h 2489359"/>
                <a:gd name="connsiteX1548" fmla="*/ 3441382 w 7164417"/>
                <a:gd name="connsiteY1548" fmla="*/ 630365 h 2489359"/>
                <a:gd name="connsiteX1549" fmla="*/ 3441477 w 7164417"/>
                <a:gd name="connsiteY1549" fmla="*/ 630365 h 2489359"/>
                <a:gd name="connsiteX1550" fmla="*/ 3387375 w 7164417"/>
                <a:gd name="connsiteY1550" fmla="*/ 625983 h 2489359"/>
                <a:gd name="connsiteX1551" fmla="*/ 3403187 w 7164417"/>
                <a:gd name="connsiteY1551" fmla="*/ 626269 h 2489359"/>
                <a:gd name="connsiteX1552" fmla="*/ 3409473 w 7164417"/>
                <a:gd name="connsiteY1552" fmla="*/ 629317 h 2489359"/>
                <a:gd name="connsiteX1553" fmla="*/ 3393852 w 7164417"/>
                <a:gd name="connsiteY1553" fmla="*/ 629031 h 2489359"/>
                <a:gd name="connsiteX1554" fmla="*/ 3393852 w 7164417"/>
                <a:gd name="connsiteY1554" fmla="*/ 629126 h 2489359"/>
                <a:gd name="connsiteX1555" fmla="*/ 4038314 w 7164417"/>
                <a:gd name="connsiteY1555" fmla="*/ 624934 h 2489359"/>
                <a:gd name="connsiteX1556" fmla="*/ 4046982 w 7164417"/>
                <a:gd name="connsiteY1556" fmla="*/ 627030 h 2489359"/>
                <a:gd name="connsiteX1557" fmla="*/ 4046315 w 7164417"/>
                <a:gd name="connsiteY1557" fmla="*/ 630554 h 2489359"/>
                <a:gd name="connsiteX1558" fmla="*/ 4037552 w 7164417"/>
                <a:gd name="connsiteY1558" fmla="*/ 628363 h 2489359"/>
                <a:gd name="connsiteX1559" fmla="*/ 3349466 w 7164417"/>
                <a:gd name="connsiteY1559" fmla="*/ 624459 h 2489359"/>
                <a:gd name="connsiteX1560" fmla="*/ 3352895 w 7164417"/>
                <a:gd name="connsiteY1560" fmla="*/ 626078 h 2489359"/>
                <a:gd name="connsiteX1561" fmla="*/ 3356514 w 7164417"/>
                <a:gd name="connsiteY1561" fmla="*/ 625983 h 2489359"/>
                <a:gd name="connsiteX1562" fmla="*/ 3363468 w 7164417"/>
                <a:gd name="connsiteY1562" fmla="*/ 629126 h 2489359"/>
                <a:gd name="connsiteX1563" fmla="*/ 3352800 w 7164417"/>
                <a:gd name="connsiteY1563" fmla="*/ 629222 h 2489359"/>
                <a:gd name="connsiteX1564" fmla="*/ 3342322 w 7164417"/>
                <a:gd name="connsiteY1564" fmla="*/ 624554 h 2489359"/>
                <a:gd name="connsiteX1565" fmla="*/ 2505265 w 7164417"/>
                <a:gd name="connsiteY1565" fmla="*/ 621888 h 2489359"/>
                <a:gd name="connsiteX1566" fmla="*/ 2516790 w 7164417"/>
                <a:gd name="connsiteY1566" fmla="*/ 624173 h 2489359"/>
                <a:gd name="connsiteX1567" fmla="*/ 2515647 w 7164417"/>
                <a:gd name="connsiteY1567" fmla="*/ 629603 h 2489359"/>
                <a:gd name="connsiteX1568" fmla="*/ 2504027 w 7164417"/>
                <a:gd name="connsiteY1568" fmla="*/ 627412 h 2489359"/>
                <a:gd name="connsiteX1569" fmla="*/ 2504122 w 7164417"/>
                <a:gd name="connsiteY1569" fmla="*/ 627412 h 2489359"/>
                <a:gd name="connsiteX1570" fmla="*/ 2505265 w 7164417"/>
                <a:gd name="connsiteY1570" fmla="*/ 621888 h 2489359"/>
                <a:gd name="connsiteX1571" fmla="*/ 3569398 w 7164417"/>
                <a:gd name="connsiteY1571" fmla="*/ 621220 h 2489359"/>
                <a:gd name="connsiteX1572" fmla="*/ 3577970 w 7164417"/>
                <a:gd name="connsiteY1572" fmla="*/ 622173 h 2489359"/>
                <a:gd name="connsiteX1573" fmla="*/ 3586257 w 7164417"/>
                <a:gd name="connsiteY1573" fmla="*/ 627888 h 2489359"/>
                <a:gd name="connsiteX1574" fmla="*/ 3577684 w 7164417"/>
                <a:gd name="connsiteY1574" fmla="*/ 626936 h 2489359"/>
                <a:gd name="connsiteX1575" fmla="*/ 3577589 w 7164417"/>
                <a:gd name="connsiteY1575" fmla="*/ 626936 h 2489359"/>
                <a:gd name="connsiteX1576" fmla="*/ 4616481 w 7164417"/>
                <a:gd name="connsiteY1576" fmla="*/ 618743 h 2489359"/>
                <a:gd name="connsiteX1577" fmla="*/ 4631340 w 7164417"/>
                <a:gd name="connsiteY1577" fmla="*/ 623410 h 2489359"/>
                <a:gd name="connsiteX1578" fmla="*/ 4631435 w 7164417"/>
                <a:gd name="connsiteY1578" fmla="*/ 623410 h 2489359"/>
                <a:gd name="connsiteX1579" fmla="*/ 4629340 w 7164417"/>
                <a:gd name="connsiteY1579" fmla="*/ 624363 h 2489359"/>
                <a:gd name="connsiteX1580" fmla="*/ 4614481 w 7164417"/>
                <a:gd name="connsiteY1580" fmla="*/ 619695 h 2489359"/>
                <a:gd name="connsiteX1581" fmla="*/ 1538763 w 7164417"/>
                <a:gd name="connsiteY1581" fmla="*/ 617887 h 2489359"/>
                <a:gd name="connsiteX1582" fmla="*/ 1566100 w 7164417"/>
                <a:gd name="connsiteY1582" fmla="*/ 621125 h 2489359"/>
                <a:gd name="connsiteX1583" fmla="*/ 1567624 w 7164417"/>
                <a:gd name="connsiteY1583" fmla="*/ 624745 h 2489359"/>
                <a:gd name="connsiteX1584" fmla="*/ 1540192 w 7164417"/>
                <a:gd name="connsiteY1584" fmla="*/ 621506 h 2489359"/>
                <a:gd name="connsiteX1585" fmla="*/ 4040504 w 7164417"/>
                <a:gd name="connsiteY1585" fmla="*/ 614457 h 2489359"/>
                <a:gd name="connsiteX1586" fmla="*/ 4049077 w 7164417"/>
                <a:gd name="connsiteY1586" fmla="*/ 616648 h 2489359"/>
                <a:gd name="connsiteX1587" fmla="*/ 4048410 w 7164417"/>
                <a:gd name="connsiteY1587" fmla="*/ 620077 h 2489359"/>
                <a:gd name="connsiteX1588" fmla="*/ 4039742 w 7164417"/>
                <a:gd name="connsiteY1588" fmla="*/ 617886 h 2489359"/>
                <a:gd name="connsiteX1589" fmla="*/ 1456086 w 7164417"/>
                <a:gd name="connsiteY1589" fmla="*/ 608076 h 2489359"/>
                <a:gd name="connsiteX1590" fmla="*/ 1483804 w 7164417"/>
                <a:gd name="connsiteY1590" fmla="*/ 611410 h 2489359"/>
                <a:gd name="connsiteX1591" fmla="*/ 1485233 w 7164417"/>
                <a:gd name="connsiteY1591" fmla="*/ 615029 h 2489359"/>
                <a:gd name="connsiteX1592" fmla="*/ 1457515 w 7164417"/>
                <a:gd name="connsiteY1592" fmla="*/ 611695 h 2489359"/>
                <a:gd name="connsiteX1593" fmla="*/ 1457420 w 7164417"/>
                <a:gd name="connsiteY1593" fmla="*/ 611695 h 2489359"/>
                <a:gd name="connsiteX1594" fmla="*/ 2510884 w 7164417"/>
                <a:gd name="connsiteY1594" fmla="*/ 606076 h 2489359"/>
                <a:gd name="connsiteX1595" fmla="*/ 2522314 w 7164417"/>
                <a:gd name="connsiteY1595" fmla="*/ 608457 h 2489359"/>
                <a:gd name="connsiteX1596" fmla="*/ 2520219 w 7164417"/>
                <a:gd name="connsiteY1596" fmla="*/ 613601 h 2489359"/>
                <a:gd name="connsiteX1597" fmla="*/ 2508789 w 7164417"/>
                <a:gd name="connsiteY1597" fmla="*/ 611315 h 2489359"/>
                <a:gd name="connsiteX1598" fmla="*/ 2508694 w 7164417"/>
                <a:gd name="connsiteY1598" fmla="*/ 611219 h 2489359"/>
                <a:gd name="connsiteX1599" fmla="*/ 2510884 w 7164417"/>
                <a:gd name="connsiteY1599" fmla="*/ 606076 h 2489359"/>
                <a:gd name="connsiteX1600" fmla="*/ 3300222 w 7164417"/>
                <a:gd name="connsiteY1600" fmla="*/ 605694 h 2489359"/>
                <a:gd name="connsiteX1601" fmla="*/ 3307270 w 7164417"/>
                <a:gd name="connsiteY1601" fmla="*/ 605694 h 2489359"/>
                <a:gd name="connsiteX1602" fmla="*/ 3321272 w 7164417"/>
                <a:gd name="connsiteY1602" fmla="*/ 611886 h 2489359"/>
                <a:gd name="connsiteX1603" fmla="*/ 3314224 w 7164417"/>
                <a:gd name="connsiteY1603" fmla="*/ 611886 h 2489359"/>
                <a:gd name="connsiteX1604" fmla="*/ 3314224 w 7164417"/>
                <a:gd name="connsiteY1604" fmla="*/ 611981 h 2489359"/>
                <a:gd name="connsiteX1605" fmla="*/ 4571619 w 7164417"/>
                <a:gd name="connsiteY1605" fmla="*/ 604932 h 2489359"/>
                <a:gd name="connsiteX1606" fmla="*/ 4586573 w 7164417"/>
                <a:gd name="connsiteY1606" fmla="*/ 609504 h 2489359"/>
                <a:gd name="connsiteX1607" fmla="*/ 4584668 w 7164417"/>
                <a:gd name="connsiteY1607" fmla="*/ 610457 h 2489359"/>
                <a:gd name="connsiteX1608" fmla="*/ 4569714 w 7164417"/>
                <a:gd name="connsiteY1608" fmla="*/ 605884 h 2489359"/>
                <a:gd name="connsiteX1609" fmla="*/ 4042600 w 7164417"/>
                <a:gd name="connsiteY1609" fmla="*/ 604170 h 2489359"/>
                <a:gd name="connsiteX1610" fmla="*/ 4051172 w 7164417"/>
                <a:gd name="connsiteY1610" fmla="*/ 606361 h 2489359"/>
                <a:gd name="connsiteX1611" fmla="*/ 4050505 w 7164417"/>
                <a:gd name="connsiteY1611" fmla="*/ 609695 h 2489359"/>
                <a:gd name="connsiteX1612" fmla="*/ 4041933 w 7164417"/>
                <a:gd name="connsiteY1612" fmla="*/ 607599 h 2489359"/>
                <a:gd name="connsiteX1613" fmla="*/ 3544919 w 7164417"/>
                <a:gd name="connsiteY1613" fmla="*/ 603980 h 2489359"/>
                <a:gd name="connsiteX1614" fmla="*/ 3553491 w 7164417"/>
                <a:gd name="connsiteY1614" fmla="*/ 604933 h 2489359"/>
                <a:gd name="connsiteX1615" fmla="*/ 3561587 w 7164417"/>
                <a:gd name="connsiteY1615" fmla="*/ 610648 h 2489359"/>
                <a:gd name="connsiteX1616" fmla="*/ 3553015 w 7164417"/>
                <a:gd name="connsiteY1616" fmla="*/ 609695 h 2489359"/>
                <a:gd name="connsiteX1617" fmla="*/ 1372457 w 7164417"/>
                <a:gd name="connsiteY1617" fmla="*/ 598170 h 2489359"/>
                <a:gd name="connsiteX1618" fmla="*/ 1400460 w 7164417"/>
                <a:gd name="connsiteY1618" fmla="*/ 601504 h 2489359"/>
                <a:gd name="connsiteX1619" fmla="*/ 1401699 w 7164417"/>
                <a:gd name="connsiteY1619" fmla="*/ 605123 h 2489359"/>
                <a:gd name="connsiteX1620" fmla="*/ 1373695 w 7164417"/>
                <a:gd name="connsiteY1620" fmla="*/ 601789 h 2489359"/>
                <a:gd name="connsiteX1621" fmla="*/ 4044696 w 7164417"/>
                <a:gd name="connsiteY1621" fmla="*/ 594073 h 2489359"/>
                <a:gd name="connsiteX1622" fmla="*/ 4053173 w 7164417"/>
                <a:gd name="connsiteY1622" fmla="*/ 596169 h 2489359"/>
                <a:gd name="connsiteX1623" fmla="*/ 4052506 w 7164417"/>
                <a:gd name="connsiteY1623" fmla="*/ 599502 h 2489359"/>
                <a:gd name="connsiteX1624" fmla="*/ 4044029 w 7164417"/>
                <a:gd name="connsiteY1624" fmla="*/ 597407 h 2489359"/>
                <a:gd name="connsiteX1625" fmla="*/ 4526566 w 7164417"/>
                <a:gd name="connsiteY1625" fmla="*/ 591311 h 2489359"/>
                <a:gd name="connsiteX1626" fmla="*/ 4541615 w 7164417"/>
                <a:gd name="connsiteY1626" fmla="*/ 595788 h 2489359"/>
                <a:gd name="connsiteX1627" fmla="*/ 4539805 w 7164417"/>
                <a:gd name="connsiteY1627" fmla="*/ 596836 h 2489359"/>
                <a:gd name="connsiteX1628" fmla="*/ 4524851 w 7164417"/>
                <a:gd name="connsiteY1628" fmla="*/ 592359 h 2489359"/>
                <a:gd name="connsiteX1629" fmla="*/ 2519362 w 7164417"/>
                <a:gd name="connsiteY1629" fmla="*/ 591122 h 2489359"/>
                <a:gd name="connsiteX1630" fmla="*/ 2530601 w 7164417"/>
                <a:gd name="connsiteY1630" fmla="*/ 593598 h 2489359"/>
                <a:gd name="connsiteX1631" fmla="*/ 2527458 w 7164417"/>
                <a:gd name="connsiteY1631" fmla="*/ 598456 h 2489359"/>
                <a:gd name="connsiteX1632" fmla="*/ 2516123 w 7164417"/>
                <a:gd name="connsiteY1632" fmla="*/ 596075 h 2489359"/>
                <a:gd name="connsiteX1633" fmla="*/ 2516219 w 7164417"/>
                <a:gd name="connsiteY1633" fmla="*/ 595979 h 2489359"/>
                <a:gd name="connsiteX1634" fmla="*/ 2519362 w 7164417"/>
                <a:gd name="connsiteY1634" fmla="*/ 591122 h 2489359"/>
                <a:gd name="connsiteX1635" fmla="*/ 1287875 w 7164417"/>
                <a:gd name="connsiteY1635" fmla="*/ 588073 h 2489359"/>
                <a:gd name="connsiteX1636" fmla="*/ 1316164 w 7164417"/>
                <a:gd name="connsiteY1636" fmla="*/ 591407 h 2489359"/>
                <a:gd name="connsiteX1637" fmla="*/ 1317307 w 7164417"/>
                <a:gd name="connsiteY1637" fmla="*/ 595027 h 2489359"/>
                <a:gd name="connsiteX1638" fmla="*/ 1288923 w 7164417"/>
                <a:gd name="connsiteY1638" fmla="*/ 591693 h 2489359"/>
                <a:gd name="connsiteX1639" fmla="*/ 1289018 w 7164417"/>
                <a:gd name="connsiteY1639" fmla="*/ 591693 h 2489359"/>
                <a:gd name="connsiteX1640" fmla="*/ 3258407 w 7164417"/>
                <a:gd name="connsiteY1640" fmla="*/ 587121 h 2489359"/>
                <a:gd name="connsiteX1641" fmla="*/ 3265551 w 7164417"/>
                <a:gd name="connsiteY1641" fmla="*/ 587121 h 2489359"/>
                <a:gd name="connsiteX1642" fmla="*/ 3279457 w 7164417"/>
                <a:gd name="connsiteY1642" fmla="*/ 593312 h 2489359"/>
                <a:gd name="connsiteX1643" fmla="*/ 3272313 w 7164417"/>
                <a:gd name="connsiteY1643" fmla="*/ 593312 h 2489359"/>
                <a:gd name="connsiteX1644" fmla="*/ 3520725 w 7164417"/>
                <a:gd name="connsiteY1644" fmla="*/ 587026 h 2489359"/>
                <a:gd name="connsiteX1645" fmla="*/ 3529202 w 7164417"/>
                <a:gd name="connsiteY1645" fmla="*/ 588074 h 2489359"/>
                <a:gd name="connsiteX1646" fmla="*/ 3537203 w 7164417"/>
                <a:gd name="connsiteY1646" fmla="*/ 593693 h 2489359"/>
                <a:gd name="connsiteX1647" fmla="*/ 3528726 w 7164417"/>
                <a:gd name="connsiteY1647" fmla="*/ 592741 h 2489359"/>
                <a:gd name="connsiteX1648" fmla="*/ 3528726 w 7164417"/>
                <a:gd name="connsiteY1648" fmla="*/ 592645 h 2489359"/>
                <a:gd name="connsiteX1649" fmla="*/ 4046791 w 7164417"/>
                <a:gd name="connsiteY1649" fmla="*/ 584072 h 2489359"/>
                <a:gd name="connsiteX1650" fmla="*/ 4055173 w 7164417"/>
                <a:gd name="connsiteY1650" fmla="*/ 586168 h 2489359"/>
                <a:gd name="connsiteX1651" fmla="*/ 4054506 w 7164417"/>
                <a:gd name="connsiteY1651" fmla="*/ 589501 h 2489359"/>
                <a:gd name="connsiteX1652" fmla="*/ 4046029 w 7164417"/>
                <a:gd name="connsiteY1652" fmla="*/ 587406 h 2489359"/>
                <a:gd name="connsiteX1653" fmla="*/ 1202245 w 7164417"/>
                <a:gd name="connsiteY1653" fmla="*/ 577882 h 2489359"/>
                <a:gd name="connsiteX1654" fmla="*/ 1230915 w 7164417"/>
                <a:gd name="connsiteY1654" fmla="*/ 581311 h 2489359"/>
                <a:gd name="connsiteX1655" fmla="*/ 1231963 w 7164417"/>
                <a:gd name="connsiteY1655" fmla="*/ 584930 h 2489359"/>
                <a:gd name="connsiteX1656" fmla="*/ 1203293 w 7164417"/>
                <a:gd name="connsiteY1656" fmla="*/ 581501 h 2489359"/>
                <a:gd name="connsiteX1657" fmla="*/ 4481321 w 7164417"/>
                <a:gd name="connsiteY1657" fmla="*/ 577881 h 2489359"/>
                <a:gd name="connsiteX1658" fmla="*/ 4496371 w 7164417"/>
                <a:gd name="connsiteY1658" fmla="*/ 582358 h 2489359"/>
                <a:gd name="connsiteX1659" fmla="*/ 4494752 w 7164417"/>
                <a:gd name="connsiteY1659" fmla="*/ 583406 h 2489359"/>
                <a:gd name="connsiteX1660" fmla="*/ 4479702 w 7164417"/>
                <a:gd name="connsiteY1660" fmla="*/ 578929 h 2489359"/>
                <a:gd name="connsiteX1661" fmla="*/ 2530792 w 7164417"/>
                <a:gd name="connsiteY1661" fmla="*/ 577120 h 2489359"/>
                <a:gd name="connsiteX1662" fmla="*/ 2541841 w 7164417"/>
                <a:gd name="connsiteY1662" fmla="*/ 579692 h 2489359"/>
                <a:gd name="connsiteX1663" fmla="*/ 2537745 w 7164417"/>
                <a:gd name="connsiteY1663" fmla="*/ 584264 h 2489359"/>
                <a:gd name="connsiteX1664" fmla="*/ 2526601 w 7164417"/>
                <a:gd name="connsiteY1664" fmla="*/ 581787 h 2489359"/>
                <a:gd name="connsiteX1665" fmla="*/ 2526696 w 7164417"/>
                <a:gd name="connsiteY1665" fmla="*/ 581692 h 2489359"/>
                <a:gd name="connsiteX1666" fmla="*/ 2530792 w 7164417"/>
                <a:gd name="connsiteY1666" fmla="*/ 577120 h 2489359"/>
                <a:gd name="connsiteX1667" fmla="*/ 4048792 w 7164417"/>
                <a:gd name="connsiteY1667" fmla="*/ 574261 h 2489359"/>
                <a:gd name="connsiteX1668" fmla="*/ 4057174 w 7164417"/>
                <a:gd name="connsiteY1668" fmla="*/ 576357 h 2489359"/>
                <a:gd name="connsiteX1669" fmla="*/ 4056507 w 7164417"/>
                <a:gd name="connsiteY1669" fmla="*/ 579595 h 2489359"/>
                <a:gd name="connsiteX1670" fmla="*/ 4048125 w 7164417"/>
                <a:gd name="connsiteY1670" fmla="*/ 577499 h 2489359"/>
                <a:gd name="connsiteX1671" fmla="*/ 3496817 w 7164417"/>
                <a:gd name="connsiteY1671" fmla="*/ 570357 h 2489359"/>
                <a:gd name="connsiteX1672" fmla="*/ 3505294 w 7164417"/>
                <a:gd name="connsiteY1672" fmla="*/ 571405 h 2489359"/>
                <a:gd name="connsiteX1673" fmla="*/ 3513200 w 7164417"/>
                <a:gd name="connsiteY1673" fmla="*/ 576929 h 2489359"/>
                <a:gd name="connsiteX1674" fmla="*/ 3504723 w 7164417"/>
                <a:gd name="connsiteY1674" fmla="*/ 575882 h 2489359"/>
                <a:gd name="connsiteX1675" fmla="*/ 3216878 w 7164417"/>
                <a:gd name="connsiteY1675" fmla="*/ 568547 h 2489359"/>
                <a:gd name="connsiteX1676" fmla="*/ 3224022 w 7164417"/>
                <a:gd name="connsiteY1676" fmla="*/ 568547 h 2489359"/>
                <a:gd name="connsiteX1677" fmla="*/ 3237833 w 7164417"/>
                <a:gd name="connsiteY1677" fmla="*/ 574643 h 2489359"/>
                <a:gd name="connsiteX1678" fmla="*/ 3230689 w 7164417"/>
                <a:gd name="connsiteY1678" fmla="*/ 574643 h 2489359"/>
                <a:gd name="connsiteX1679" fmla="*/ 3230689 w 7164417"/>
                <a:gd name="connsiteY1679" fmla="*/ 574738 h 2489359"/>
                <a:gd name="connsiteX1680" fmla="*/ 1115758 w 7164417"/>
                <a:gd name="connsiteY1680" fmla="*/ 567595 h 2489359"/>
                <a:gd name="connsiteX1681" fmla="*/ 1144714 w 7164417"/>
                <a:gd name="connsiteY1681" fmla="*/ 571024 h 2489359"/>
                <a:gd name="connsiteX1682" fmla="*/ 1145667 w 7164417"/>
                <a:gd name="connsiteY1682" fmla="*/ 574643 h 2489359"/>
                <a:gd name="connsiteX1683" fmla="*/ 1116615 w 7164417"/>
                <a:gd name="connsiteY1683" fmla="*/ 571214 h 2489359"/>
                <a:gd name="connsiteX1684" fmla="*/ 4434458 w 7164417"/>
                <a:gd name="connsiteY1684" fmla="*/ 565784 h 2489359"/>
                <a:gd name="connsiteX1685" fmla="*/ 4434615 w 7164417"/>
                <a:gd name="connsiteY1685" fmla="*/ 565829 h 2489359"/>
                <a:gd name="connsiteX1686" fmla="*/ 4434553 w 7164417"/>
                <a:gd name="connsiteY1686" fmla="*/ 565879 h 2489359"/>
                <a:gd name="connsiteX1687" fmla="*/ 4435982 w 7164417"/>
                <a:gd name="connsiteY1687" fmla="*/ 564736 h 2489359"/>
                <a:gd name="connsiteX1688" fmla="*/ 4451127 w 7164417"/>
                <a:gd name="connsiteY1688" fmla="*/ 569117 h 2489359"/>
                <a:gd name="connsiteX1689" fmla="*/ 4449603 w 7164417"/>
                <a:gd name="connsiteY1689" fmla="*/ 570165 h 2489359"/>
                <a:gd name="connsiteX1690" fmla="*/ 4434615 w 7164417"/>
                <a:gd name="connsiteY1690" fmla="*/ 565829 h 2489359"/>
                <a:gd name="connsiteX1691" fmla="*/ 4050792 w 7164417"/>
                <a:gd name="connsiteY1691" fmla="*/ 564546 h 2489359"/>
                <a:gd name="connsiteX1692" fmla="*/ 4059079 w 7164417"/>
                <a:gd name="connsiteY1692" fmla="*/ 566546 h 2489359"/>
                <a:gd name="connsiteX1693" fmla="*/ 4058507 w 7164417"/>
                <a:gd name="connsiteY1693" fmla="*/ 569785 h 2489359"/>
                <a:gd name="connsiteX1694" fmla="*/ 4050125 w 7164417"/>
                <a:gd name="connsiteY1694" fmla="*/ 567784 h 2489359"/>
                <a:gd name="connsiteX1695" fmla="*/ 2544984 w 7164417"/>
                <a:gd name="connsiteY1695" fmla="*/ 563975 h 2489359"/>
                <a:gd name="connsiteX1696" fmla="*/ 2555842 w 7164417"/>
                <a:gd name="connsiteY1696" fmla="*/ 566642 h 2489359"/>
                <a:gd name="connsiteX1697" fmla="*/ 2550889 w 7164417"/>
                <a:gd name="connsiteY1697" fmla="*/ 570929 h 2489359"/>
                <a:gd name="connsiteX1698" fmla="*/ 2539936 w 7164417"/>
                <a:gd name="connsiteY1698" fmla="*/ 568357 h 2489359"/>
                <a:gd name="connsiteX1699" fmla="*/ 2539936 w 7164417"/>
                <a:gd name="connsiteY1699" fmla="*/ 568262 h 2489359"/>
                <a:gd name="connsiteX1700" fmla="*/ 2544984 w 7164417"/>
                <a:gd name="connsiteY1700" fmla="*/ 563975 h 2489359"/>
                <a:gd name="connsiteX1701" fmla="*/ 1028128 w 7164417"/>
                <a:gd name="connsiteY1701" fmla="*/ 557117 h 2489359"/>
                <a:gd name="connsiteX1702" fmla="*/ 1057465 w 7164417"/>
                <a:gd name="connsiteY1702" fmla="*/ 560641 h 2489359"/>
                <a:gd name="connsiteX1703" fmla="*/ 1058227 w 7164417"/>
                <a:gd name="connsiteY1703" fmla="*/ 564261 h 2489359"/>
                <a:gd name="connsiteX1704" fmla="*/ 1028890 w 7164417"/>
                <a:gd name="connsiteY1704" fmla="*/ 560737 h 2489359"/>
                <a:gd name="connsiteX1705" fmla="*/ 1028890 w 7164417"/>
                <a:gd name="connsiteY1705" fmla="*/ 560832 h 2489359"/>
                <a:gd name="connsiteX1706" fmla="*/ 2555842 w 7164417"/>
                <a:gd name="connsiteY1706" fmla="*/ 555689 h 2489359"/>
                <a:gd name="connsiteX1707" fmla="*/ 2555945 w 7164417"/>
                <a:gd name="connsiteY1707" fmla="*/ 555715 h 2489359"/>
                <a:gd name="connsiteX1708" fmla="*/ 2555842 w 7164417"/>
                <a:gd name="connsiteY1708" fmla="*/ 555784 h 2489359"/>
                <a:gd name="connsiteX1709" fmla="*/ 4052792 w 7164417"/>
                <a:gd name="connsiteY1709" fmla="*/ 554926 h 2489359"/>
                <a:gd name="connsiteX1710" fmla="*/ 4061078 w 7164417"/>
                <a:gd name="connsiteY1710" fmla="*/ 557022 h 2489359"/>
                <a:gd name="connsiteX1711" fmla="*/ 4060412 w 7164417"/>
                <a:gd name="connsiteY1711" fmla="*/ 560165 h 2489359"/>
                <a:gd name="connsiteX1712" fmla="*/ 4052125 w 7164417"/>
                <a:gd name="connsiteY1712" fmla="*/ 558069 h 2489359"/>
                <a:gd name="connsiteX1713" fmla="*/ 3473195 w 7164417"/>
                <a:gd name="connsiteY1713" fmla="*/ 553783 h 2489359"/>
                <a:gd name="connsiteX1714" fmla="*/ 3481577 w 7164417"/>
                <a:gd name="connsiteY1714" fmla="*/ 554831 h 2489359"/>
                <a:gd name="connsiteX1715" fmla="*/ 3489388 w 7164417"/>
                <a:gd name="connsiteY1715" fmla="*/ 560356 h 2489359"/>
                <a:gd name="connsiteX1716" fmla="*/ 3480911 w 7164417"/>
                <a:gd name="connsiteY1716" fmla="*/ 559308 h 2489359"/>
                <a:gd name="connsiteX1717" fmla="*/ 3481006 w 7164417"/>
                <a:gd name="connsiteY1717" fmla="*/ 559308 h 2489359"/>
                <a:gd name="connsiteX1718" fmla="*/ 2561748 w 7164417"/>
                <a:gd name="connsiteY1718" fmla="*/ 551783 h 2489359"/>
                <a:gd name="connsiteX1719" fmla="*/ 2572416 w 7164417"/>
                <a:gd name="connsiteY1719" fmla="*/ 554450 h 2489359"/>
                <a:gd name="connsiteX1720" fmla="*/ 2566606 w 7164417"/>
                <a:gd name="connsiteY1720" fmla="*/ 558356 h 2489359"/>
                <a:gd name="connsiteX1721" fmla="*/ 2555945 w 7164417"/>
                <a:gd name="connsiteY1721" fmla="*/ 555715 h 2489359"/>
                <a:gd name="connsiteX1722" fmla="*/ 4390263 w 7164417"/>
                <a:gd name="connsiteY1722" fmla="*/ 551497 h 2489359"/>
                <a:gd name="connsiteX1723" fmla="*/ 4405502 w 7164417"/>
                <a:gd name="connsiteY1723" fmla="*/ 555878 h 2489359"/>
                <a:gd name="connsiteX1724" fmla="*/ 4404169 w 7164417"/>
                <a:gd name="connsiteY1724" fmla="*/ 557022 h 2489359"/>
                <a:gd name="connsiteX1725" fmla="*/ 4389024 w 7164417"/>
                <a:gd name="connsiteY1725" fmla="*/ 552735 h 2489359"/>
                <a:gd name="connsiteX1726" fmla="*/ 4388929 w 7164417"/>
                <a:gd name="connsiteY1726" fmla="*/ 552640 h 2489359"/>
                <a:gd name="connsiteX1727" fmla="*/ 3175730 w 7164417"/>
                <a:gd name="connsiteY1727" fmla="*/ 550164 h 2489359"/>
                <a:gd name="connsiteX1728" fmla="*/ 3182874 w 7164417"/>
                <a:gd name="connsiteY1728" fmla="*/ 550164 h 2489359"/>
                <a:gd name="connsiteX1729" fmla="*/ 3196495 w 7164417"/>
                <a:gd name="connsiteY1729" fmla="*/ 556260 h 2489359"/>
                <a:gd name="connsiteX1730" fmla="*/ 3189446 w 7164417"/>
                <a:gd name="connsiteY1730" fmla="*/ 556260 h 2489359"/>
                <a:gd name="connsiteX1731" fmla="*/ 939450 w 7164417"/>
                <a:gd name="connsiteY1731" fmla="*/ 546544 h 2489359"/>
                <a:gd name="connsiteX1732" fmla="*/ 969073 w 7164417"/>
                <a:gd name="connsiteY1732" fmla="*/ 550069 h 2489359"/>
                <a:gd name="connsiteX1733" fmla="*/ 969740 w 7164417"/>
                <a:gd name="connsiteY1733" fmla="*/ 553783 h 2489359"/>
                <a:gd name="connsiteX1734" fmla="*/ 940022 w 7164417"/>
                <a:gd name="connsiteY1734" fmla="*/ 550259 h 2489359"/>
                <a:gd name="connsiteX1735" fmla="*/ 940117 w 7164417"/>
                <a:gd name="connsiteY1735" fmla="*/ 550259 h 2489359"/>
                <a:gd name="connsiteX1736" fmla="*/ 4054696 w 7164417"/>
                <a:gd name="connsiteY1736" fmla="*/ 545496 h 2489359"/>
                <a:gd name="connsiteX1737" fmla="*/ 4062888 w 7164417"/>
                <a:gd name="connsiteY1737" fmla="*/ 547496 h 2489359"/>
                <a:gd name="connsiteX1738" fmla="*/ 4062316 w 7164417"/>
                <a:gd name="connsiteY1738" fmla="*/ 550639 h 2489359"/>
                <a:gd name="connsiteX1739" fmla="*/ 4054125 w 7164417"/>
                <a:gd name="connsiteY1739" fmla="*/ 548639 h 2489359"/>
                <a:gd name="connsiteX1740" fmla="*/ 2580989 w 7164417"/>
                <a:gd name="connsiteY1740" fmla="*/ 540639 h 2489359"/>
                <a:gd name="connsiteX1741" fmla="*/ 2591371 w 7164417"/>
                <a:gd name="connsiteY1741" fmla="*/ 543401 h 2489359"/>
                <a:gd name="connsiteX1742" fmla="*/ 2584703 w 7164417"/>
                <a:gd name="connsiteY1742" fmla="*/ 547021 h 2489359"/>
                <a:gd name="connsiteX1743" fmla="*/ 2574226 w 7164417"/>
                <a:gd name="connsiteY1743" fmla="*/ 544259 h 2489359"/>
                <a:gd name="connsiteX1744" fmla="*/ 2574321 w 7164417"/>
                <a:gd name="connsiteY1744" fmla="*/ 544259 h 2489359"/>
                <a:gd name="connsiteX1745" fmla="*/ 2580989 w 7164417"/>
                <a:gd name="connsiteY1745" fmla="*/ 540639 h 2489359"/>
                <a:gd name="connsiteX1746" fmla="*/ 4344638 w 7164417"/>
                <a:gd name="connsiteY1746" fmla="*/ 538733 h 2489359"/>
                <a:gd name="connsiteX1747" fmla="*/ 4359878 w 7164417"/>
                <a:gd name="connsiteY1747" fmla="*/ 543019 h 2489359"/>
                <a:gd name="connsiteX1748" fmla="*/ 4358640 w 7164417"/>
                <a:gd name="connsiteY1748" fmla="*/ 544162 h 2489359"/>
                <a:gd name="connsiteX1749" fmla="*/ 4343400 w 7164417"/>
                <a:gd name="connsiteY1749" fmla="*/ 539876 h 2489359"/>
                <a:gd name="connsiteX1750" fmla="*/ 4343495 w 7164417"/>
                <a:gd name="connsiteY1750" fmla="*/ 539876 h 2489359"/>
                <a:gd name="connsiteX1751" fmla="*/ 3449859 w 7164417"/>
                <a:gd name="connsiteY1751" fmla="*/ 537496 h 2489359"/>
                <a:gd name="connsiteX1752" fmla="*/ 3458241 w 7164417"/>
                <a:gd name="connsiteY1752" fmla="*/ 538544 h 2489359"/>
                <a:gd name="connsiteX1753" fmla="*/ 3465956 w 7164417"/>
                <a:gd name="connsiteY1753" fmla="*/ 543973 h 2489359"/>
                <a:gd name="connsiteX1754" fmla="*/ 3457574 w 7164417"/>
                <a:gd name="connsiteY1754" fmla="*/ 542925 h 2489359"/>
                <a:gd name="connsiteX1755" fmla="*/ 4056697 w 7164417"/>
                <a:gd name="connsiteY1755" fmla="*/ 536161 h 2489359"/>
                <a:gd name="connsiteX1756" fmla="*/ 4064793 w 7164417"/>
                <a:gd name="connsiteY1756" fmla="*/ 538161 h 2489359"/>
                <a:gd name="connsiteX1757" fmla="*/ 4064222 w 7164417"/>
                <a:gd name="connsiteY1757" fmla="*/ 541304 h 2489359"/>
                <a:gd name="connsiteX1758" fmla="*/ 4056030 w 7164417"/>
                <a:gd name="connsiteY1758" fmla="*/ 539209 h 2489359"/>
                <a:gd name="connsiteX1759" fmla="*/ 849820 w 7164417"/>
                <a:gd name="connsiteY1759" fmla="*/ 535876 h 2489359"/>
                <a:gd name="connsiteX1760" fmla="*/ 879824 w 7164417"/>
                <a:gd name="connsiteY1760" fmla="*/ 539401 h 2489359"/>
                <a:gd name="connsiteX1761" fmla="*/ 880395 w 7164417"/>
                <a:gd name="connsiteY1761" fmla="*/ 543115 h 2489359"/>
                <a:gd name="connsiteX1762" fmla="*/ 850296 w 7164417"/>
                <a:gd name="connsiteY1762" fmla="*/ 539591 h 2489359"/>
                <a:gd name="connsiteX1763" fmla="*/ 3134963 w 7164417"/>
                <a:gd name="connsiteY1763" fmla="*/ 531876 h 2489359"/>
                <a:gd name="connsiteX1764" fmla="*/ 3142107 w 7164417"/>
                <a:gd name="connsiteY1764" fmla="*/ 531876 h 2489359"/>
                <a:gd name="connsiteX1765" fmla="*/ 3155632 w 7164417"/>
                <a:gd name="connsiteY1765" fmla="*/ 537972 h 2489359"/>
                <a:gd name="connsiteX1766" fmla="*/ 3148488 w 7164417"/>
                <a:gd name="connsiteY1766" fmla="*/ 537972 h 2489359"/>
                <a:gd name="connsiteX1767" fmla="*/ 2602801 w 7164417"/>
                <a:gd name="connsiteY1767" fmla="*/ 530257 h 2489359"/>
                <a:gd name="connsiteX1768" fmla="*/ 2612992 w 7164417"/>
                <a:gd name="connsiteY1768" fmla="*/ 533019 h 2489359"/>
                <a:gd name="connsiteX1769" fmla="*/ 2608421 w 7164417"/>
                <a:gd name="connsiteY1769" fmla="*/ 535019 h 2489359"/>
                <a:gd name="connsiteX1770" fmla="*/ 2605563 w 7164417"/>
                <a:gd name="connsiteY1770" fmla="*/ 536353 h 2489359"/>
                <a:gd name="connsiteX1771" fmla="*/ 2595276 w 7164417"/>
                <a:gd name="connsiteY1771" fmla="*/ 533591 h 2489359"/>
                <a:gd name="connsiteX1772" fmla="*/ 2598133 w 7164417"/>
                <a:gd name="connsiteY1772" fmla="*/ 532257 h 2489359"/>
                <a:gd name="connsiteX1773" fmla="*/ 2602801 w 7164417"/>
                <a:gd name="connsiteY1773" fmla="*/ 530257 h 2489359"/>
                <a:gd name="connsiteX1774" fmla="*/ 4058602 w 7164417"/>
                <a:gd name="connsiteY1774" fmla="*/ 526922 h 2489359"/>
                <a:gd name="connsiteX1775" fmla="*/ 4066698 w 7164417"/>
                <a:gd name="connsiteY1775" fmla="*/ 528922 h 2489359"/>
                <a:gd name="connsiteX1776" fmla="*/ 4066031 w 7164417"/>
                <a:gd name="connsiteY1776" fmla="*/ 531970 h 2489359"/>
                <a:gd name="connsiteX1777" fmla="*/ 4057935 w 7164417"/>
                <a:gd name="connsiteY1777" fmla="*/ 529970 h 2489359"/>
                <a:gd name="connsiteX1778" fmla="*/ 4298632 w 7164417"/>
                <a:gd name="connsiteY1778" fmla="*/ 525969 h 2489359"/>
                <a:gd name="connsiteX1779" fmla="*/ 4313968 w 7164417"/>
                <a:gd name="connsiteY1779" fmla="*/ 530160 h 2489359"/>
                <a:gd name="connsiteX1780" fmla="*/ 4312920 w 7164417"/>
                <a:gd name="connsiteY1780" fmla="*/ 531398 h 2489359"/>
                <a:gd name="connsiteX1781" fmla="*/ 4297680 w 7164417"/>
                <a:gd name="connsiteY1781" fmla="*/ 527207 h 2489359"/>
                <a:gd name="connsiteX1782" fmla="*/ 759047 w 7164417"/>
                <a:gd name="connsiteY1782" fmla="*/ 525113 h 2489359"/>
                <a:gd name="connsiteX1783" fmla="*/ 789432 w 7164417"/>
                <a:gd name="connsiteY1783" fmla="*/ 528733 h 2489359"/>
                <a:gd name="connsiteX1784" fmla="*/ 789813 w 7164417"/>
                <a:gd name="connsiteY1784" fmla="*/ 532447 h 2489359"/>
                <a:gd name="connsiteX1785" fmla="*/ 759428 w 7164417"/>
                <a:gd name="connsiteY1785" fmla="*/ 528828 h 2489359"/>
                <a:gd name="connsiteX1786" fmla="*/ 3426808 w 7164417"/>
                <a:gd name="connsiteY1786" fmla="*/ 521399 h 2489359"/>
                <a:gd name="connsiteX1787" fmla="*/ 3435190 w 7164417"/>
                <a:gd name="connsiteY1787" fmla="*/ 522446 h 2489359"/>
                <a:gd name="connsiteX1788" fmla="*/ 3442811 w 7164417"/>
                <a:gd name="connsiteY1788" fmla="*/ 527780 h 2489359"/>
                <a:gd name="connsiteX1789" fmla="*/ 3434428 w 7164417"/>
                <a:gd name="connsiteY1789" fmla="*/ 526732 h 2489359"/>
                <a:gd name="connsiteX1790" fmla="*/ 2626804 w 7164417"/>
                <a:gd name="connsiteY1790" fmla="*/ 520827 h 2489359"/>
                <a:gd name="connsiteX1791" fmla="*/ 2636710 w 7164417"/>
                <a:gd name="connsiteY1791" fmla="*/ 523685 h 2489359"/>
                <a:gd name="connsiteX1792" fmla="*/ 2628614 w 7164417"/>
                <a:gd name="connsiteY1792" fmla="*/ 526733 h 2489359"/>
                <a:gd name="connsiteX1793" fmla="*/ 2628518 w 7164417"/>
                <a:gd name="connsiteY1793" fmla="*/ 526733 h 2489359"/>
                <a:gd name="connsiteX1794" fmla="*/ 2618517 w 7164417"/>
                <a:gd name="connsiteY1794" fmla="*/ 523875 h 2489359"/>
                <a:gd name="connsiteX1795" fmla="*/ 2626804 w 7164417"/>
                <a:gd name="connsiteY1795" fmla="*/ 520827 h 2489359"/>
                <a:gd name="connsiteX1796" fmla="*/ 4060411 w 7164417"/>
                <a:gd name="connsiteY1796" fmla="*/ 517873 h 2489359"/>
                <a:gd name="connsiteX1797" fmla="*/ 4068508 w 7164417"/>
                <a:gd name="connsiteY1797" fmla="*/ 519873 h 2489359"/>
                <a:gd name="connsiteX1798" fmla="*/ 4067841 w 7164417"/>
                <a:gd name="connsiteY1798" fmla="*/ 522826 h 2489359"/>
                <a:gd name="connsiteX1799" fmla="*/ 4059840 w 7164417"/>
                <a:gd name="connsiteY1799" fmla="*/ 520826 h 2489359"/>
                <a:gd name="connsiteX1800" fmla="*/ 667321 w 7164417"/>
                <a:gd name="connsiteY1800" fmla="*/ 514159 h 2489359"/>
                <a:gd name="connsiteX1801" fmla="*/ 698087 w 7164417"/>
                <a:gd name="connsiteY1801" fmla="*/ 517779 h 2489359"/>
                <a:gd name="connsiteX1802" fmla="*/ 698373 w 7164417"/>
                <a:gd name="connsiteY1802" fmla="*/ 521494 h 2489359"/>
                <a:gd name="connsiteX1803" fmla="*/ 667607 w 7164417"/>
                <a:gd name="connsiteY1803" fmla="*/ 517874 h 2489359"/>
                <a:gd name="connsiteX1804" fmla="*/ 667512 w 7164417"/>
                <a:gd name="connsiteY1804" fmla="*/ 517874 h 2489359"/>
                <a:gd name="connsiteX1805" fmla="*/ 3094482 w 7164417"/>
                <a:gd name="connsiteY1805" fmla="*/ 513778 h 2489359"/>
                <a:gd name="connsiteX1806" fmla="*/ 3101626 w 7164417"/>
                <a:gd name="connsiteY1806" fmla="*/ 513778 h 2489359"/>
                <a:gd name="connsiteX1807" fmla="*/ 3115056 w 7164417"/>
                <a:gd name="connsiteY1807" fmla="*/ 519874 h 2489359"/>
                <a:gd name="connsiteX1808" fmla="*/ 3107912 w 7164417"/>
                <a:gd name="connsiteY1808" fmla="*/ 519874 h 2489359"/>
                <a:gd name="connsiteX1809" fmla="*/ 3107912 w 7164417"/>
                <a:gd name="connsiteY1809" fmla="*/ 519779 h 2489359"/>
                <a:gd name="connsiteX1810" fmla="*/ 4252531 w 7164417"/>
                <a:gd name="connsiteY1810" fmla="*/ 513492 h 2489359"/>
                <a:gd name="connsiteX1811" fmla="*/ 4267867 w 7164417"/>
                <a:gd name="connsiteY1811" fmla="*/ 517588 h 2489359"/>
                <a:gd name="connsiteX1812" fmla="*/ 4267009 w 7164417"/>
                <a:gd name="connsiteY1812" fmla="*/ 518826 h 2489359"/>
                <a:gd name="connsiteX1813" fmla="*/ 4251674 w 7164417"/>
                <a:gd name="connsiteY1813" fmla="*/ 514730 h 2489359"/>
                <a:gd name="connsiteX1814" fmla="*/ 2652902 w 7164417"/>
                <a:gd name="connsiteY1814" fmla="*/ 512350 h 2489359"/>
                <a:gd name="connsiteX1815" fmla="*/ 2662522 w 7164417"/>
                <a:gd name="connsiteY1815" fmla="*/ 515208 h 2489359"/>
                <a:gd name="connsiteX1816" fmla="*/ 2653664 w 7164417"/>
                <a:gd name="connsiteY1816" fmla="*/ 517970 h 2489359"/>
                <a:gd name="connsiteX1817" fmla="*/ 2643949 w 7164417"/>
                <a:gd name="connsiteY1817" fmla="*/ 515112 h 2489359"/>
                <a:gd name="connsiteX1818" fmla="*/ 2652902 w 7164417"/>
                <a:gd name="connsiteY1818" fmla="*/ 512350 h 2489359"/>
                <a:gd name="connsiteX1819" fmla="*/ 4062317 w 7164417"/>
                <a:gd name="connsiteY1819" fmla="*/ 508920 h 2489359"/>
                <a:gd name="connsiteX1820" fmla="*/ 4070317 w 7164417"/>
                <a:gd name="connsiteY1820" fmla="*/ 510825 h 2489359"/>
                <a:gd name="connsiteX1821" fmla="*/ 4069651 w 7164417"/>
                <a:gd name="connsiteY1821" fmla="*/ 513873 h 2489359"/>
                <a:gd name="connsiteX1822" fmla="*/ 4061650 w 7164417"/>
                <a:gd name="connsiteY1822" fmla="*/ 511873 h 2489359"/>
                <a:gd name="connsiteX1823" fmla="*/ 3404044 w 7164417"/>
                <a:gd name="connsiteY1823" fmla="*/ 505396 h 2489359"/>
                <a:gd name="connsiteX1824" fmla="*/ 3412330 w 7164417"/>
                <a:gd name="connsiteY1824" fmla="*/ 506444 h 2489359"/>
                <a:gd name="connsiteX1825" fmla="*/ 3419855 w 7164417"/>
                <a:gd name="connsiteY1825" fmla="*/ 511778 h 2489359"/>
                <a:gd name="connsiteX1826" fmla="*/ 3411473 w 7164417"/>
                <a:gd name="connsiteY1826" fmla="*/ 510731 h 2489359"/>
                <a:gd name="connsiteX1827" fmla="*/ 3411569 w 7164417"/>
                <a:gd name="connsiteY1827" fmla="*/ 510731 h 2489359"/>
                <a:gd name="connsiteX1828" fmla="*/ 2673858 w 7164417"/>
                <a:gd name="connsiteY1828" fmla="*/ 503777 h 2489359"/>
                <a:gd name="connsiteX1829" fmla="*/ 2687955 w 7164417"/>
                <a:gd name="connsiteY1829" fmla="*/ 508159 h 2489359"/>
                <a:gd name="connsiteX1830" fmla="*/ 2680906 w 7164417"/>
                <a:gd name="connsiteY1830" fmla="*/ 509968 h 2489359"/>
                <a:gd name="connsiteX1831" fmla="*/ 2671476 w 7164417"/>
                <a:gd name="connsiteY1831" fmla="*/ 507016 h 2489359"/>
                <a:gd name="connsiteX1832" fmla="*/ 2673858 w 7164417"/>
                <a:gd name="connsiteY1832" fmla="*/ 506444 h 2489359"/>
                <a:gd name="connsiteX1833" fmla="*/ 2669095 w 7164417"/>
                <a:gd name="connsiteY1833" fmla="*/ 504920 h 2489359"/>
                <a:gd name="connsiteX1834" fmla="*/ 574452 w 7164417"/>
                <a:gd name="connsiteY1834" fmla="*/ 503110 h 2489359"/>
                <a:gd name="connsiteX1835" fmla="*/ 605504 w 7164417"/>
                <a:gd name="connsiteY1835" fmla="*/ 506825 h 2489359"/>
                <a:gd name="connsiteX1836" fmla="*/ 605504 w 7164417"/>
                <a:gd name="connsiteY1836" fmla="*/ 510540 h 2489359"/>
                <a:gd name="connsiteX1837" fmla="*/ 574452 w 7164417"/>
                <a:gd name="connsiteY1837" fmla="*/ 506825 h 2489359"/>
                <a:gd name="connsiteX1838" fmla="*/ 4206335 w 7164417"/>
                <a:gd name="connsiteY1838" fmla="*/ 501109 h 2489359"/>
                <a:gd name="connsiteX1839" fmla="*/ 4221765 w 7164417"/>
                <a:gd name="connsiteY1839" fmla="*/ 505205 h 2489359"/>
                <a:gd name="connsiteX1840" fmla="*/ 4221003 w 7164417"/>
                <a:gd name="connsiteY1840" fmla="*/ 506538 h 2489359"/>
                <a:gd name="connsiteX1841" fmla="*/ 4205668 w 7164417"/>
                <a:gd name="connsiteY1841" fmla="*/ 502442 h 2489359"/>
                <a:gd name="connsiteX1842" fmla="*/ 4064126 w 7164417"/>
                <a:gd name="connsiteY1842" fmla="*/ 500061 h 2489359"/>
                <a:gd name="connsiteX1843" fmla="*/ 4072032 w 7164417"/>
                <a:gd name="connsiteY1843" fmla="*/ 501966 h 2489359"/>
                <a:gd name="connsiteX1844" fmla="*/ 4071461 w 7164417"/>
                <a:gd name="connsiteY1844" fmla="*/ 504919 h 2489359"/>
                <a:gd name="connsiteX1845" fmla="*/ 4063555 w 7164417"/>
                <a:gd name="connsiteY1845" fmla="*/ 502919 h 2489359"/>
                <a:gd name="connsiteX1846" fmla="*/ 3054382 w 7164417"/>
                <a:gd name="connsiteY1846" fmla="*/ 495681 h 2489359"/>
                <a:gd name="connsiteX1847" fmla="*/ 3061621 w 7164417"/>
                <a:gd name="connsiteY1847" fmla="*/ 495681 h 2489359"/>
                <a:gd name="connsiteX1848" fmla="*/ 3074955 w 7164417"/>
                <a:gd name="connsiteY1848" fmla="*/ 501681 h 2489359"/>
                <a:gd name="connsiteX1849" fmla="*/ 3067812 w 7164417"/>
                <a:gd name="connsiteY1849" fmla="*/ 501681 h 2489359"/>
                <a:gd name="connsiteX1850" fmla="*/ 3067717 w 7164417"/>
                <a:gd name="connsiteY1850" fmla="*/ 501681 h 2489359"/>
                <a:gd name="connsiteX1851" fmla="*/ 480250 w 7164417"/>
                <a:gd name="connsiteY1851" fmla="*/ 491966 h 2489359"/>
                <a:gd name="connsiteX1852" fmla="*/ 511778 w 7164417"/>
                <a:gd name="connsiteY1852" fmla="*/ 495681 h 2489359"/>
                <a:gd name="connsiteX1853" fmla="*/ 511778 w 7164417"/>
                <a:gd name="connsiteY1853" fmla="*/ 499396 h 2489359"/>
                <a:gd name="connsiteX1854" fmla="*/ 480250 w 7164417"/>
                <a:gd name="connsiteY1854" fmla="*/ 495681 h 2489359"/>
                <a:gd name="connsiteX1855" fmla="*/ 4065936 w 7164417"/>
                <a:gd name="connsiteY1855" fmla="*/ 491298 h 2489359"/>
                <a:gd name="connsiteX1856" fmla="*/ 4073842 w 7164417"/>
                <a:gd name="connsiteY1856" fmla="*/ 493298 h 2489359"/>
                <a:gd name="connsiteX1857" fmla="*/ 4073271 w 7164417"/>
                <a:gd name="connsiteY1857" fmla="*/ 496156 h 2489359"/>
                <a:gd name="connsiteX1858" fmla="*/ 4065365 w 7164417"/>
                <a:gd name="connsiteY1858" fmla="*/ 494156 h 2489359"/>
                <a:gd name="connsiteX1859" fmla="*/ 3381565 w 7164417"/>
                <a:gd name="connsiteY1859" fmla="*/ 489680 h 2489359"/>
                <a:gd name="connsiteX1860" fmla="*/ 3389852 w 7164417"/>
                <a:gd name="connsiteY1860" fmla="*/ 490728 h 2489359"/>
                <a:gd name="connsiteX1861" fmla="*/ 3397376 w 7164417"/>
                <a:gd name="connsiteY1861" fmla="*/ 495967 h 2489359"/>
                <a:gd name="connsiteX1862" fmla="*/ 3389089 w 7164417"/>
                <a:gd name="connsiteY1862" fmla="*/ 494919 h 2489359"/>
                <a:gd name="connsiteX1863" fmla="*/ 3388994 w 7164417"/>
                <a:gd name="connsiteY1863" fmla="*/ 494919 h 2489359"/>
                <a:gd name="connsiteX1864" fmla="*/ 4160043 w 7164417"/>
                <a:gd name="connsiteY1864" fmla="*/ 489108 h 2489359"/>
                <a:gd name="connsiteX1865" fmla="*/ 4175474 w 7164417"/>
                <a:gd name="connsiteY1865" fmla="*/ 493108 h 2489359"/>
                <a:gd name="connsiteX1866" fmla="*/ 4174902 w 7164417"/>
                <a:gd name="connsiteY1866" fmla="*/ 494442 h 2489359"/>
                <a:gd name="connsiteX1867" fmla="*/ 4159472 w 7164417"/>
                <a:gd name="connsiteY1867" fmla="*/ 490441 h 2489359"/>
                <a:gd name="connsiteX1868" fmla="*/ 2617565 w 7164417"/>
                <a:gd name="connsiteY1868" fmla="*/ 486442 h 2489359"/>
                <a:gd name="connsiteX1869" fmla="*/ 2636329 w 7164417"/>
                <a:gd name="connsiteY1869" fmla="*/ 492252 h 2489359"/>
                <a:gd name="connsiteX1870" fmla="*/ 2631471 w 7164417"/>
                <a:gd name="connsiteY1870" fmla="*/ 493395 h 2489359"/>
                <a:gd name="connsiteX1871" fmla="*/ 2612707 w 7164417"/>
                <a:gd name="connsiteY1871" fmla="*/ 487585 h 2489359"/>
                <a:gd name="connsiteX1872" fmla="*/ 4067746 w 7164417"/>
                <a:gd name="connsiteY1872" fmla="*/ 482631 h 2489359"/>
                <a:gd name="connsiteX1873" fmla="*/ 4075556 w 7164417"/>
                <a:gd name="connsiteY1873" fmla="*/ 484631 h 2489359"/>
                <a:gd name="connsiteX1874" fmla="*/ 4074985 w 7164417"/>
                <a:gd name="connsiteY1874" fmla="*/ 487489 h 2489359"/>
                <a:gd name="connsiteX1875" fmla="*/ 4067079 w 7164417"/>
                <a:gd name="connsiteY1875" fmla="*/ 485489 h 2489359"/>
                <a:gd name="connsiteX1876" fmla="*/ 385095 w 7164417"/>
                <a:gd name="connsiteY1876" fmla="*/ 480631 h 2489359"/>
                <a:gd name="connsiteX1877" fmla="*/ 416909 w 7164417"/>
                <a:gd name="connsiteY1877" fmla="*/ 484441 h 2489359"/>
                <a:gd name="connsiteX1878" fmla="*/ 416718 w 7164417"/>
                <a:gd name="connsiteY1878" fmla="*/ 488156 h 2489359"/>
                <a:gd name="connsiteX1879" fmla="*/ 384810 w 7164417"/>
                <a:gd name="connsiteY1879" fmla="*/ 484346 h 2489359"/>
                <a:gd name="connsiteX1880" fmla="*/ 384905 w 7164417"/>
                <a:gd name="connsiteY1880" fmla="*/ 484346 h 2489359"/>
                <a:gd name="connsiteX1881" fmla="*/ 3014567 w 7164417"/>
                <a:gd name="connsiteY1881" fmla="*/ 477869 h 2489359"/>
                <a:gd name="connsiteX1882" fmla="*/ 3021806 w 7164417"/>
                <a:gd name="connsiteY1882" fmla="*/ 477869 h 2489359"/>
                <a:gd name="connsiteX1883" fmla="*/ 3035046 w 7164417"/>
                <a:gd name="connsiteY1883" fmla="*/ 483870 h 2489359"/>
                <a:gd name="connsiteX1884" fmla="*/ 3027807 w 7164417"/>
                <a:gd name="connsiteY1884" fmla="*/ 483870 h 2489359"/>
                <a:gd name="connsiteX1885" fmla="*/ 3027807 w 7164417"/>
                <a:gd name="connsiteY1885" fmla="*/ 483774 h 2489359"/>
                <a:gd name="connsiteX1886" fmla="*/ 4113656 w 7164417"/>
                <a:gd name="connsiteY1886" fmla="*/ 477106 h 2489359"/>
                <a:gd name="connsiteX1887" fmla="*/ 4129182 w 7164417"/>
                <a:gd name="connsiteY1887" fmla="*/ 481106 h 2489359"/>
                <a:gd name="connsiteX1888" fmla="*/ 4128705 w 7164417"/>
                <a:gd name="connsiteY1888" fmla="*/ 482440 h 2489359"/>
                <a:gd name="connsiteX1889" fmla="*/ 4113275 w 7164417"/>
                <a:gd name="connsiteY1889" fmla="*/ 478535 h 2489359"/>
                <a:gd name="connsiteX1890" fmla="*/ 2575138 w 7164417"/>
                <a:gd name="connsiteY1890" fmla="*/ 476048 h 2489359"/>
                <a:gd name="connsiteX1891" fmla="*/ 2575178 w 7164417"/>
                <a:gd name="connsiteY1891" fmla="*/ 476060 h 2489359"/>
                <a:gd name="connsiteX1892" fmla="*/ 2575083 w 7164417"/>
                <a:gd name="connsiteY1892" fmla="*/ 476060 h 2489359"/>
                <a:gd name="connsiteX1893" fmla="*/ 4099059 w 7164417"/>
                <a:gd name="connsiteY1893" fmla="*/ 474713 h 2489359"/>
                <a:gd name="connsiteX1894" fmla="*/ 4099178 w 7164417"/>
                <a:gd name="connsiteY1894" fmla="*/ 474725 h 2489359"/>
                <a:gd name="connsiteX1895" fmla="*/ 4099083 w 7164417"/>
                <a:gd name="connsiteY1895" fmla="*/ 474725 h 2489359"/>
                <a:gd name="connsiteX1896" fmla="*/ 3359276 w 7164417"/>
                <a:gd name="connsiteY1896" fmla="*/ 474154 h 2489359"/>
                <a:gd name="connsiteX1897" fmla="*/ 3367563 w 7164417"/>
                <a:gd name="connsiteY1897" fmla="*/ 475202 h 2489359"/>
                <a:gd name="connsiteX1898" fmla="*/ 3374992 w 7164417"/>
                <a:gd name="connsiteY1898" fmla="*/ 480346 h 2489359"/>
                <a:gd name="connsiteX1899" fmla="*/ 3366706 w 7164417"/>
                <a:gd name="connsiteY1899" fmla="*/ 479298 h 2489359"/>
                <a:gd name="connsiteX1900" fmla="*/ 4069460 w 7164417"/>
                <a:gd name="connsiteY1900" fmla="*/ 474153 h 2489359"/>
                <a:gd name="connsiteX1901" fmla="*/ 4077271 w 7164417"/>
                <a:gd name="connsiteY1901" fmla="*/ 476058 h 2489359"/>
                <a:gd name="connsiteX1902" fmla="*/ 4076700 w 7164417"/>
                <a:gd name="connsiteY1902" fmla="*/ 478916 h 2489359"/>
                <a:gd name="connsiteX1903" fmla="*/ 4068889 w 7164417"/>
                <a:gd name="connsiteY1903" fmla="*/ 477011 h 2489359"/>
                <a:gd name="connsiteX1904" fmla="*/ 288798 w 7164417"/>
                <a:gd name="connsiteY1904" fmla="*/ 469201 h 2489359"/>
                <a:gd name="connsiteX1905" fmla="*/ 320992 w 7164417"/>
                <a:gd name="connsiteY1905" fmla="*/ 473011 h 2489359"/>
                <a:gd name="connsiteX1906" fmla="*/ 320706 w 7164417"/>
                <a:gd name="connsiteY1906" fmla="*/ 476726 h 2489359"/>
                <a:gd name="connsiteX1907" fmla="*/ 288417 w 7164417"/>
                <a:gd name="connsiteY1907" fmla="*/ 472916 h 2489359"/>
                <a:gd name="connsiteX1908" fmla="*/ 2561367 w 7164417"/>
                <a:gd name="connsiteY1908" fmla="*/ 469106 h 2489359"/>
                <a:gd name="connsiteX1909" fmla="*/ 2580036 w 7164417"/>
                <a:gd name="connsiteY1909" fmla="*/ 474916 h 2489359"/>
                <a:gd name="connsiteX1910" fmla="*/ 2575138 w 7164417"/>
                <a:gd name="connsiteY1910" fmla="*/ 476048 h 2489359"/>
                <a:gd name="connsiteX1911" fmla="*/ 2556414 w 7164417"/>
                <a:gd name="connsiteY1911" fmla="*/ 470249 h 2489359"/>
                <a:gd name="connsiteX1912" fmla="*/ 4064222 w 7164417"/>
                <a:gd name="connsiteY1912" fmla="*/ 465200 h 2489359"/>
                <a:gd name="connsiteX1913" fmla="*/ 4076414 w 7164417"/>
                <a:gd name="connsiteY1913" fmla="*/ 466438 h 2489359"/>
                <a:gd name="connsiteX1914" fmla="*/ 4085368 w 7164417"/>
                <a:gd name="connsiteY1914" fmla="*/ 470915 h 2489359"/>
                <a:gd name="connsiteX1915" fmla="*/ 4073176 w 7164417"/>
                <a:gd name="connsiteY1915" fmla="*/ 469677 h 2489359"/>
                <a:gd name="connsiteX1916" fmla="*/ 4064222 w 7164417"/>
                <a:gd name="connsiteY1916" fmla="*/ 465200 h 2489359"/>
                <a:gd name="connsiteX1917" fmla="*/ 4054411 w 7164417"/>
                <a:gd name="connsiteY1917" fmla="*/ 462532 h 2489359"/>
                <a:gd name="connsiteX1918" fmla="*/ 4071651 w 7164417"/>
                <a:gd name="connsiteY1918" fmla="*/ 471296 h 2489359"/>
                <a:gd name="connsiteX1919" fmla="*/ 4071651 w 7164417"/>
                <a:gd name="connsiteY1919" fmla="*/ 471391 h 2489359"/>
                <a:gd name="connsiteX1920" fmla="*/ 4095273 w 7164417"/>
                <a:gd name="connsiteY1920" fmla="*/ 473772 h 2489359"/>
                <a:gd name="connsiteX1921" fmla="*/ 4078033 w 7164417"/>
                <a:gd name="connsiteY1921" fmla="*/ 465009 h 2489359"/>
                <a:gd name="connsiteX1922" fmla="*/ 4054411 w 7164417"/>
                <a:gd name="connsiteY1922" fmla="*/ 462532 h 2489359"/>
                <a:gd name="connsiteX1923" fmla="*/ 4050601 w 7164417"/>
                <a:gd name="connsiteY1923" fmla="*/ 461485 h 2489359"/>
                <a:gd name="connsiteX1924" fmla="*/ 4078604 w 7164417"/>
                <a:gd name="connsiteY1924" fmla="*/ 464342 h 2489359"/>
                <a:gd name="connsiteX1925" fmla="*/ 4099059 w 7164417"/>
                <a:gd name="connsiteY1925" fmla="*/ 474713 h 2489359"/>
                <a:gd name="connsiteX1926" fmla="*/ 4071080 w 7164417"/>
                <a:gd name="connsiteY1926" fmla="*/ 471867 h 2489359"/>
                <a:gd name="connsiteX1927" fmla="*/ 4050601 w 7164417"/>
                <a:gd name="connsiteY1927" fmla="*/ 461485 h 2489359"/>
                <a:gd name="connsiteX1928" fmla="*/ 2975038 w 7164417"/>
                <a:gd name="connsiteY1928" fmla="*/ 460057 h 2489359"/>
                <a:gd name="connsiteX1929" fmla="*/ 2982277 w 7164417"/>
                <a:gd name="connsiteY1929" fmla="*/ 460057 h 2489359"/>
                <a:gd name="connsiteX1930" fmla="*/ 2995422 w 7164417"/>
                <a:gd name="connsiteY1930" fmla="*/ 466058 h 2489359"/>
                <a:gd name="connsiteX1931" fmla="*/ 2988183 w 7164417"/>
                <a:gd name="connsiteY1931" fmla="*/ 466058 h 2489359"/>
                <a:gd name="connsiteX1932" fmla="*/ 2988183 w 7164417"/>
                <a:gd name="connsiteY1932" fmla="*/ 465963 h 2489359"/>
                <a:gd name="connsiteX1933" fmla="*/ 3337273 w 7164417"/>
                <a:gd name="connsiteY1933" fmla="*/ 458724 h 2489359"/>
                <a:gd name="connsiteX1934" fmla="*/ 3345465 w 7164417"/>
                <a:gd name="connsiteY1934" fmla="*/ 459772 h 2489359"/>
                <a:gd name="connsiteX1935" fmla="*/ 3352799 w 7164417"/>
                <a:gd name="connsiteY1935" fmla="*/ 464915 h 2489359"/>
                <a:gd name="connsiteX1936" fmla="*/ 3344512 w 7164417"/>
                <a:gd name="connsiteY1936" fmla="*/ 463868 h 2489359"/>
                <a:gd name="connsiteX1937" fmla="*/ 3344608 w 7164417"/>
                <a:gd name="connsiteY1937" fmla="*/ 463868 h 2489359"/>
                <a:gd name="connsiteX1938" fmla="*/ 191166 w 7164417"/>
                <a:gd name="connsiteY1938" fmla="*/ 457581 h 2489359"/>
                <a:gd name="connsiteX1939" fmla="*/ 223837 w 7164417"/>
                <a:gd name="connsiteY1939" fmla="*/ 461486 h 2489359"/>
                <a:gd name="connsiteX1940" fmla="*/ 223361 w 7164417"/>
                <a:gd name="connsiteY1940" fmla="*/ 465201 h 2489359"/>
                <a:gd name="connsiteX1941" fmla="*/ 190690 w 7164417"/>
                <a:gd name="connsiteY1941" fmla="*/ 461296 h 2489359"/>
                <a:gd name="connsiteX1942" fmla="*/ 2505360 w 7164417"/>
                <a:gd name="connsiteY1942" fmla="*/ 451771 h 2489359"/>
                <a:gd name="connsiteX1943" fmla="*/ 2524029 w 7164417"/>
                <a:gd name="connsiteY1943" fmla="*/ 457581 h 2489359"/>
                <a:gd name="connsiteX1944" fmla="*/ 2519076 w 7164417"/>
                <a:gd name="connsiteY1944" fmla="*/ 458724 h 2489359"/>
                <a:gd name="connsiteX1945" fmla="*/ 2518981 w 7164417"/>
                <a:gd name="connsiteY1945" fmla="*/ 458724 h 2489359"/>
                <a:gd name="connsiteX1946" fmla="*/ 2500312 w 7164417"/>
                <a:gd name="connsiteY1946" fmla="*/ 452914 h 2489359"/>
                <a:gd name="connsiteX1947" fmla="*/ 92392 w 7164417"/>
                <a:gd name="connsiteY1947" fmla="*/ 445865 h 2489359"/>
                <a:gd name="connsiteX1948" fmla="*/ 125444 w 7164417"/>
                <a:gd name="connsiteY1948" fmla="*/ 449770 h 2489359"/>
                <a:gd name="connsiteX1949" fmla="*/ 124777 w 7164417"/>
                <a:gd name="connsiteY1949" fmla="*/ 453485 h 2489359"/>
                <a:gd name="connsiteX1950" fmla="*/ 91630 w 7164417"/>
                <a:gd name="connsiteY1950" fmla="*/ 449580 h 2489359"/>
                <a:gd name="connsiteX1951" fmla="*/ 91725 w 7164417"/>
                <a:gd name="connsiteY1951" fmla="*/ 449580 h 2489359"/>
                <a:gd name="connsiteX1952" fmla="*/ 3315556 w 7164417"/>
                <a:gd name="connsiteY1952" fmla="*/ 443579 h 2489359"/>
                <a:gd name="connsiteX1953" fmla="*/ 3323748 w 7164417"/>
                <a:gd name="connsiteY1953" fmla="*/ 444627 h 2489359"/>
                <a:gd name="connsiteX1954" fmla="*/ 3330987 w 7164417"/>
                <a:gd name="connsiteY1954" fmla="*/ 449675 h 2489359"/>
                <a:gd name="connsiteX1955" fmla="*/ 3322795 w 7164417"/>
                <a:gd name="connsiteY1955" fmla="*/ 448628 h 2489359"/>
                <a:gd name="connsiteX1956" fmla="*/ 2935891 w 7164417"/>
                <a:gd name="connsiteY1956" fmla="*/ 442436 h 2489359"/>
                <a:gd name="connsiteX1957" fmla="*/ 2943129 w 7164417"/>
                <a:gd name="connsiteY1957" fmla="*/ 442436 h 2489359"/>
                <a:gd name="connsiteX1958" fmla="*/ 2956179 w 7164417"/>
                <a:gd name="connsiteY1958" fmla="*/ 448341 h 2489359"/>
                <a:gd name="connsiteX1959" fmla="*/ 2948940 w 7164417"/>
                <a:gd name="connsiteY1959" fmla="*/ 448341 h 2489359"/>
                <a:gd name="connsiteX1960" fmla="*/ 2948940 w 7164417"/>
                <a:gd name="connsiteY1960" fmla="*/ 448246 h 2489359"/>
                <a:gd name="connsiteX1961" fmla="*/ 2449353 w 7164417"/>
                <a:gd name="connsiteY1961" fmla="*/ 434531 h 2489359"/>
                <a:gd name="connsiteX1962" fmla="*/ 2468022 w 7164417"/>
                <a:gd name="connsiteY1962" fmla="*/ 440245 h 2489359"/>
                <a:gd name="connsiteX1963" fmla="*/ 2462974 w 7164417"/>
                <a:gd name="connsiteY1963" fmla="*/ 441389 h 2489359"/>
                <a:gd name="connsiteX1964" fmla="*/ 2444305 w 7164417"/>
                <a:gd name="connsiteY1964" fmla="*/ 435674 h 2489359"/>
                <a:gd name="connsiteX1965" fmla="*/ 1334 w 7164417"/>
                <a:gd name="connsiteY1965" fmla="*/ 433102 h 2489359"/>
                <a:gd name="connsiteX1966" fmla="*/ 18002 w 7164417"/>
                <a:gd name="connsiteY1966" fmla="*/ 435102 h 2489359"/>
                <a:gd name="connsiteX1967" fmla="*/ 17621 w 7164417"/>
                <a:gd name="connsiteY1967" fmla="*/ 437007 h 2489359"/>
                <a:gd name="connsiteX1968" fmla="*/ 25908 w 7164417"/>
                <a:gd name="connsiteY1968" fmla="*/ 437960 h 2489359"/>
                <a:gd name="connsiteX1969" fmla="*/ 25146 w 7164417"/>
                <a:gd name="connsiteY1969" fmla="*/ 441675 h 2489359"/>
                <a:gd name="connsiteX1970" fmla="*/ 0 w 7164417"/>
                <a:gd name="connsiteY1970" fmla="*/ 438722 h 2489359"/>
                <a:gd name="connsiteX1971" fmla="*/ 3294125 w 7164417"/>
                <a:gd name="connsiteY1971" fmla="*/ 428625 h 2489359"/>
                <a:gd name="connsiteX1972" fmla="*/ 3302317 w 7164417"/>
                <a:gd name="connsiteY1972" fmla="*/ 429673 h 2489359"/>
                <a:gd name="connsiteX1973" fmla="*/ 3309460 w 7164417"/>
                <a:gd name="connsiteY1973" fmla="*/ 434626 h 2489359"/>
                <a:gd name="connsiteX1974" fmla="*/ 3301269 w 7164417"/>
                <a:gd name="connsiteY1974" fmla="*/ 433578 h 2489359"/>
                <a:gd name="connsiteX1975" fmla="*/ 2897029 w 7164417"/>
                <a:gd name="connsiteY1975" fmla="*/ 424910 h 2489359"/>
                <a:gd name="connsiteX1976" fmla="*/ 2904268 w 7164417"/>
                <a:gd name="connsiteY1976" fmla="*/ 424910 h 2489359"/>
                <a:gd name="connsiteX1977" fmla="*/ 2917126 w 7164417"/>
                <a:gd name="connsiteY1977" fmla="*/ 430815 h 2489359"/>
                <a:gd name="connsiteX1978" fmla="*/ 2909887 w 7164417"/>
                <a:gd name="connsiteY1978" fmla="*/ 430815 h 2489359"/>
                <a:gd name="connsiteX1979" fmla="*/ 2909983 w 7164417"/>
                <a:gd name="connsiteY1979" fmla="*/ 430720 h 2489359"/>
                <a:gd name="connsiteX1980" fmla="*/ 2393632 w 7164417"/>
                <a:gd name="connsiteY1980" fmla="*/ 417386 h 2489359"/>
                <a:gd name="connsiteX1981" fmla="*/ 2412206 w 7164417"/>
                <a:gd name="connsiteY1981" fmla="*/ 423100 h 2489359"/>
                <a:gd name="connsiteX1982" fmla="*/ 2407062 w 7164417"/>
                <a:gd name="connsiteY1982" fmla="*/ 424148 h 2489359"/>
                <a:gd name="connsiteX1983" fmla="*/ 2388489 w 7164417"/>
                <a:gd name="connsiteY1983" fmla="*/ 418433 h 2489359"/>
                <a:gd name="connsiteX1984" fmla="*/ 3272884 w 7164417"/>
                <a:gd name="connsiteY1984" fmla="*/ 413766 h 2489359"/>
                <a:gd name="connsiteX1985" fmla="*/ 3280981 w 7164417"/>
                <a:gd name="connsiteY1985" fmla="*/ 414814 h 2489359"/>
                <a:gd name="connsiteX1986" fmla="*/ 3288029 w 7164417"/>
                <a:gd name="connsiteY1986" fmla="*/ 419767 h 2489359"/>
                <a:gd name="connsiteX1987" fmla="*/ 3279838 w 7164417"/>
                <a:gd name="connsiteY1987" fmla="*/ 418719 h 2489359"/>
                <a:gd name="connsiteX1988" fmla="*/ 3279933 w 7164417"/>
                <a:gd name="connsiteY1988" fmla="*/ 418719 h 2489359"/>
                <a:gd name="connsiteX1989" fmla="*/ 7620 w 7164417"/>
                <a:gd name="connsiteY1989" fmla="*/ 410908 h 2489359"/>
                <a:gd name="connsiteX1990" fmla="*/ 24194 w 7164417"/>
                <a:gd name="connsiteY1990" fmla="*/ 413003 h 2489359"/>
                <a:gd name="connsiteX1991" fmla="*/ 21908 w 7164417"/>
                <a:gd name="connsiteY1991" fmla="*/ 420338 h 2489359"/>
                <a:gd name="connsiteX1992" fmla="*/ 5334 w 7164417"/>
                <a:gd name="connsiteY1992" fmla="*/ 418242 h 2489359"/>
                <a:gd name="connsiteX1993" fmla="*/ 7620 w 7164417"/>
                <a:gd name="connsiteY1993" fmla="*/ 410908 h 2489359"/>
                <a:gd name="connsiteX1994" fmla="*/ 2858643 w 7164417"/>
                <a:gd name="connsiteY1994" fmla="*/ 407574 h 2489359"/>
                <a:gd name="connsiteX1995" fmla="*/ 2865882 w 7164417"/>
                <a:gd name="connsiteY1995" fmla="*/ 407765 h 2489359"/>
                <a:gd name="connsiteX1996" fmla="*/ 2878645 w 7164417"/>
                <a:gd name="connsiteY1996" fmla="*/ 413480 h 2489359"/>
                <a:gd name="connsiteX1997" fmla="*/ 2871406 w 7164417"/>
                <a:gd name="connsiteY1997" fmla="*/ 413480 h 2489359"/>
                <a:gd name="connsiteX1998" fmla="*/ 2871406 w 7164417"/>
                <a:gd name="connsiteY1998" fmla="*/ 413289 h 2489359"/>
                <a:gd name="connsiteX1999" fmla="*/ 2337911 w 7164417"/>
                <a:gd name="connsiteY1999" fmla="*/ 400145 h 2489359"/>
                <a:gd name="connsiteX2000" fmla="*/ 2356485 w 7164417"/>
                <a:gd name="connsiteY2000" fmla="*/ 405860 h 2489359"/>
                <a:gd name="connsiteX2001" fmla="*/ 2351246 w 7164417"/>
                <a:gd name="connsiteY2001" fmla="*/ 406908 h 2489359"/>
                <a:gd name="connsiteX2002" fmla="*/ 2332672 w 7164417"/>
                <a:gd name="connsiteY2002" fmla="*/ 401193 h 2489359"/>
                <a:gd name="connsiteX2003" fmla="*/ 3251929 w 7164417"/>
                <a:gd name="connsiteY2003" fmla="*/ 399098 h 2489359"/>
                <a:gd name="connsiteX2004" fmla="*/ 3260026 w 7164417"/>
                <a:gd name="connsiteY2004" fmla="*/ 400145 h 2489359"/>
                <a:gd name="connsiteX2005" fmla="*/ 3266979 w 7164417"/>
                <a:gd name="connsiteY2005" fmla="*/ 405003 h 2489359"/>
                <a:gd name="connsiteX2006" fmla="*/ 3258883 w 7164417"/>
                <a:gd name="connsiteY2006" fmla="*/ 403955 h 2489359"/>
                <a:gd name="connsiteX2007" fmla="*/ 2820447 w 7164417"/>
                <a:gd name="connsiteY2007" fmla="*/ 390239 h 2489359"/>
                <a:gd name="connsiteX2008" fmla="*/ 2827687 w 7164417"/>
                <a:gd name="connsiteY2008" fmla="*/ 390429 h 2489359"/>
                <a:gd name="connsiteX2009" fmla="*/ 2840355 w 7164417"/>
                <a:gd name="connsiteY2009" fmla="*/ 396144 h 2489359"/>
                <a:gd name="connsiteX2010" fmla="*/ 2833116 w 7164417"/>
                <a:gd name="connsiteY2010" fmla="*/ 395954 h 2489359"/>
                <a:gd name="connsiteX2011" fmla="*/ 15812 w 7164417"/>
                <a:gd name="connsiteY2011" fmla="*/ 389382 h 2489359"/>
                <a:gd name="connsiteX2012" fmla="*/ 32195 w 7164417"/>
                <a:gd name="connsiteY2012" fmla="*/ 391572 h 2489359"/>
                <a:gd name="connsiteX2013" fmla="*/ 29337 w 7164417"/>
                <a:gd name="connsiteY2013" fmla="*/ 398621 h 2489359"/>
                <a:gd name="connsiteX2014" fmla="*/ 12954 w 7164417"/>
                <a:gd name="connsiteY2014" fmla="*/ 396525 h 2489359"/>
                <a:gd name="connsiteX2015" fmla="*/ 3231165 w 7164417"/>
                <a:gd name="connsiteY2015" fmla="*/ 384524 h 2489359"/>
                <a:gd name="connsiteX2016" fmla="*/ 3239261 w 7164417"/>
                <a:gd name="connsiteY2016" fmla="*/ 385572 h 2489359"/>
                <a:gd name="connsiteX2017" fmla="*/ 3246119 w 7164417"/>
                <a:gd name="connsiteY2017" fmla="*/ 390430 h 2489359"/>
                <a:gd name="connsiteX2018" fmla="*/ 3238023 w 7164417"/>
                <a:gd name="connsiteY2018" fmla="*/ 389382 h 2489359"/>
                <a:gd name="connsiteX2019" fmla="*/ 2282285 w 7164417"/>
                <a:gd name="connsiteY2019" fmla="*/ 383000 h 2489359"/>
                <a:gd name="connsiteX2020" fmla="*/ 2300763 w 7164417"/>
                <a:gd name="connsiteY2020" fmla="*/ 388715 h 2489359"/>
                <a:gd name="connsiteX2021" fmla="*/ 2295525 w 7164417"/>
                <a:gd name="connsiteY2021" fmla="*/ 389763 h 2489359"/>
                <a:gd name="connsiteX2022" fmla="*/ 2276951 w 7164417"/>
                <a:gd name="connsiteY2022" fmla="*/ 384048 h 2489359"/>
                <a:gd name="connsiteX2023" fmla="*/ 2782538 w 7164417"/>
                <a:gd name="connsiteY2023" fmla="*/ 373284 h 2489359"/>
                <a:gd name="connsiteX2024" fmla="*/ 2789872 w 7164417"/>
                <a:gd name="connsiteY2024" fmla="*/ 373475 h 2489359"/>
                <a:gd name="connsiteX2025" fmla="*/ 2802445 w 7164417"/>
                <a:gd name="connsiteY2025" fmla="*/ 379095 h 2489359"/>
                <a:gd name="connsiteX2026" fmla="*/ 2795206 w 7164417"/>
                <a:gd name="connsiteY2026" fmla="*/ 378904 h 2489359"/>
                <a:gd name="connsiteX2027" fmla="*/ 2795111 w 7164417"/>
                <a:gd name="connsiteY2027" fmla="*/ 378904 h 2489359"/>
                <a:gd name="connsiteX2028" fmla="*/ 3210686 w 7164417"/>
                <a:gd name="connsiteY2028" fmla="*/ 370237 h 2489359"/>
                <a:gd name="connsiteX2029" fmla="*/ 3218782 w 7164417"/>
                <a:gd name="connsiteY2029" fmla="*/ 371285 h 2489359"/>
                <a:gd name="connsiteX2030" fmla="*/ 3225640 w 7164417"/>
                <a:gd name="connsiteY2030" fmla="*/ 376047 h 2489359"/>
                <a:gd name="connsiteX2031" fmla="*/ 3217544 w 7164417"/>
                <a:gd name="connsiteY2031" fmla="*/ 374999 h 2489359"/>
                <a:gd name="connsiteX2032" fmla="*/ 3217449 w 7164417"/>
                <a:gd name="connsiteY2032" fmla="*/ 374999 h 2489359"/>
                <a:gd name="connsiteX2033" fmla="*/ 25718 w 7164417"/>
                <a:gd name="connsiteY2033" fmla="*/ 368617 h 2489359"/>
                <a:gd name="connsiteX2034" fmla="*/ 41910 w 7164417"/>
                <a:gd name="connsiteY2034" fmla="*/ 370808 h 2489359"/>
                <a:gd name="connsiteX2035" fmla="*/ 38481 w 7164417"/>
                <a:gd name="connsiteY2035" fmla="*/ 377666 h 2489359"/>
                <a:gd name="connsiteX2036" fmla="*/ 22289 w 7164417"/>
                <a:gd name="connsiteY2036" fmla="*/ 375475 h 2489359"/>
                <a:gd name="connsiteX2037" fmla="*/ 25718 w 7164417"/>
                <a:gd name="connsiteY2037" fmla="*/ 368617 h 2489359"/>
                <a:gd name="connsiteX2038" fmla="*/ 2226849 w 7164417"/>
                <a:gd name="connsiteY2038" fmla="*/ 365855 h 2489359"/>
                <a:gd name="connsiteX2039" fmla="*/ 2245328 w 7164417"/>
                <a:gd name="connsiteY2039" fmla="*/ 371570 h 2489359"/>
                <a:gd name="connsiteX2040" fmla="*/ 2239994 w 7164417"/>
                <a:gd name="connsiteY2040" fmla="*/ 372618 h 2489359"/>
                <a:gd name="connsiteX2041" fmla="*/ 2221515 w 7164417"/>
                <a:gd name="connsiteY2041" fmla="*/ 366903 h 2489359"/>
                <a:gd name="connsiteX2042" fmla="*/ 2744914 w 7164417"/>
                <a:gd name="connsiteY2042" fmla="*/ 356425 h 2489359"/>
                <a:gd name="connsiteX2043" fmla="*/ 2752249 w 7164417"/>
                <a:gd name="connsiteY2043" fmla="*/ 356616 h 2489359"/>
                <a:gd name="connsiteX2044" fmla="*/ 2764726 w 7164417"/>
                <a:gd name="connsiteY2044" fmla="*/ 362235 h 2489359"/>
                <a:gd name="connsiteX2045" fmla="*/ 2757392 w 7164417"/>
                <a:gd name="connsiteY2045" fmla="*/ 362045 h 2489359"/>
                <a:gd name="connsiteX2046" fmla="*/ 3190303 w 7164417"/>
                <a:gd name="connsiteY2046" fmla="*/ 356140 h 2489359"/>
                <a:gd name="connsiteX2047" fmla="*/ 3198304 w 7164417"/>
                <a:gd name="connsiteY2047" fmla="*/ 357187 h 2489359"/>
                <a:gd name="connsiteX2048" fmla="*/ 3205066 w 7164417"/>
                <a:gd name="connsiteY2048" fmla="*/ 361855 h 2489359"/>
                <a:gd name="connsiteX2049" fmla="*/ 3197065 w 7164417"/>
                <a:gd name="connsiteY2049" fmla="*/ 360807 h 2489359"/>
                <a:gd name="connsiteX2050" fmla="*/ 2171509 w 7164417"/>
                <a:gd name="connsiteY2050" fmla="*/ 348806 h 2489359"/>
                <a:gd name="connsiteX2051" fmla="*/ 2189988 w 7164417"/>
                <a:gd name="connsiteY2051" fmla="*/ 354520 h 2489359"/>
                <a:gd name="connsiteX2052" fmla="*/ 2184558 w 7164417"/>
                <a:gd name="connsiteY2052" fmla="*/ 355473 h 2489359"/>
                <a:gd name="connsiteX2053" fmla="*/ 2166080 w 7164417"/>
                <a:gd name="connsiteY2053" fmla="*/ 349758 h 2489359"/>
                <a:gd name="connsiteX2054" fmla="*/ 37338 w 7164417"/>
                <a:gd name="connsiteY2054" fmla="*/ 348424 h 2489359"/>
                <a:gd name="connsiteX2055" fmla="*/ 53245 w 7164417"/>
                <a:gd name="connsiteY2055" fmla="*/ 350710 h 2489359"/>
                <a:gd name="connsiteX2056" fmla="*/ 49244 w 7164417"/>
                <a:gd name="connsiteY2056" fmla="*/ 357378 h 2489359"/>
                <a:gd name="connsiteX2057" fmla="*/ 33242 w 7164417"/>
                <a:gd name="connsiteY2057" fmla="*/ 355091 h 2489359"/>
                <a:gd name="connsiteX2058" fmla="*/ 33338 w 7164417"/>
                <a:gd name="connsiteY2058" fmla="*/ 355091 h 2489359"/>
                <a:gd name="connsiteX2059" fmla="*/ 37338 w 7164417"/>
                <a:gd name="connsiteY2059" fmla="*/ 348424 h 2489359"/>
                <a:gd name="connsiteX2060" fmla="*/ 3170300 w 7164417"/>
                <a:gd name="connsiteY2060" fmla="*/ 342043 h 2489359"/>
                <a:gd name="connsiteX2061" fmla="*/ 3178301 w 7164417"/>
                <a:gd name="connsiteY2061" fmla="*/ 343090 h 2489359"/>
                <a:gd name="connsiteX2062" fmla="*/ 3184969 w 7164417"/>
                <a:gd name="connsiteY2062" fmla="*/ 347758 h 2489359"/>
                <a:gd name="connsiteX2063" fmla="*/ 3176968 w 7164417"/>
                <a:gd name="connsiteY2063" fmla="*/ 346710 h 2489359"/>
                <a:gd name="connsiteX2064" fmla="*/ 2707576 w 7164417"/>
                <a:gd name="connsiteY2064" fmla="*/ 339756 h 2489359"/>
                <a:gd name="connsiteX2065" fmla="*/ 2714911 w 7164417"/>
                <a:gd name="connsiteY2065" fmla="*/ 339947 h 2489359"/>
                <a:gd name="connsiteX2066" fmla="*/ 2727293 w 7164417"/>
                <a:gd name="connsiteY2066" fmla="*/ 345471 h 2489359"/>
                <a:gd name="connsiteX2067" fmla="*/ 2719959 w 7164417"/>
                <a:gd name="connsiteY2067" fmla="*/ 345281 h 2489359"/>
                <a:gd name="connsiteX2068" fmla="*/ 2116359 w 7164417"/>
                <a:gd name="connsiteY2068" fmla="*/ 331756 h 2489359"/>
                <a:gd name="connsiteX2069" fmla="*/ 2134743 w 7164417"/>
                <a:gd name="connsiteY2069" fmla="*/ 337471 h 2489359"/>
                <a:gd name="connsiteX2070" fmla="*/ 2129218 w 7164417"/>
                <a:gd name="connsiteY2070" fmla="*/ 338423 h 2489359"/>
                <a:gd name="connsiteX2071" fmla="*/ 2110835 w 7164417"/>
                <a:gd name="connsiteY2071" fmla="*/ 332708 h 2489359"/>
                <a:gd name="connsiteX2072" fmla="*/ 50578 w 7164417"/>
                <a:gd name="connsiteY2072" fmla="*/ 328898 h 2489359"/>
                <a:gd name="connsiteX2073" fmla="*/ 66294 w 7164417"/>
                <a:gd name="connsiteY2073" fmla="*/ 331184 h 2489359"/>
                <a:gd name="connsiteX2074" fmla="*/ 61817 w 7164417"/>
                <a:gd name="connsiteY2074" fmla="*/ 337661 h 2489359"/>
                <a:gd name="connsiteX2075" fmla="*/ 46006 w 7164417"/>
                <a:gd name="connsiteY2075" fmla="*/ 335375 h 2489359"/>
                <a:gd name="connsiteX2076" fmla="*/ 3150488 w 7164417"/>
                <a:gd name="connsiteY2076" fmla="*/ 328232 h 2489359"/>
                <a:gd name="connsiteX2077" fmla="*/ 3158489 w 7164417"/>
                <a:gd name="connsiteY2077" fmla="*/ 329279 h 2489359"/>
                <a:gd name="connsiteX2078" fmla="*/ 3165061 w 7164417"/>
                <a:gd name="connsiteY2078" fmla="*/ 333851 h 2489359"/>
                <a:gd name="connsiteX2079" fmla="*/ 3157060 w 7164417"/>
                <a:gd name="connsiteY2079" fmla="*/ 332803 h 2489359"/>
                <a:gd name="connsiteX2080" fmla="*/ 2670524 w 7164417"/>
                <a:gd name="connsiteY2080" fmla="*/ 323088 h 2489359"/>
                <a:gd name="connsiteX2081" fmla="*/ 2677858 w 7164417"/>
                <a:gd name="connsiteY2081" fmla="*/ 323278 h 2489359"/>
                <a:gd name="connsiteX2082" fmla="*/ 2690145 w 7164417"/>
                <a:gd name="connsiteY2082" fmla="*/ 328803 h 2489359"/>
                <a:gd name="connsiteX2083" fmla="*/ 2682811 w 7164417"/>
                <a:gd name="connsiteY2083" fmla="*/ 328612 h 2489359"/>
                <a:gd name="connsiteX2084" fmla="*/ 2061305 w 7164417"/>
                <a:gd name="connsiteY2084" fmla="*/ 314706 h 2489359"/>
                <a:gd name="connsiteX2085" fmla="*/ 2079688 w 7164417"/>
                <a:gd name="connsiteY2085" fmla="*/ 320326 h 2489359"/>
                <a:gd name="connsiteX2086" fmla="*/ 2074163 w 7164417"/>
                <a:gd name="connsiteY2086" fmla="*/ 321278 h 2489359"/>
                <a:gd name="connsiteX2087" fmla="*/ 2074068 w 7164417"/>
                <a:gd name="connsiteY2087" fmla="*/ 321374 h 2489359"/>
                <a:gd name="connsiteX2088" fmla="*/ 2055685 w 7164417"/>
                <a:gd name="connsiteY2088" fmla="*/ 315658 h 2489359"/>
                <a:gd name="connsiteX2089" fmla="*/ 3130962 w 7164417"/>
                <a:gd name="connsiteY2089" fmla="*/ 314515 h 2489359"/>
                <a:gd name="connsiteX2090" fmla="*/ 3138868 w 7164417"/>
                <a:gd name="connsiteY2090" fmla="*/ 315658 h 2489359"/>
                <a:gd name="connsiteX2091" fmla="*/ 3145345 w 7164417"/>
                <a:gd name="connsiteY2091" fmla="*/ 320231 h 2489359"/>
                <a:gd name="connsiteX2092" fmla="*/ 3137439 w 7164417"/>
                <a:gd name="connsiteY2092" fmla="*/ 319087 h 2489359"/>
                <a:gd name="connsiteX2093" fmla="*/ 65437 w 7164417"/>
                <a:gd name="connsiteY2093" fmla="*/ 310038 h 2489359"/>
                <a:gd name="connsiteX2094" fmla="*/ 80963 w 7164417"/>
                <a:gd name="connsiteY2094" fmla="*/ 312420 h 2489359"/>
                <a:gd name="connsiteX2095" fmla="*/ 75914 w 7164417"/>
                <a:gd name="connsiteY2095" fmla="*/ 318611 h 2489359"/>
                <a:gd name="connsiteX2096" fmla="*/ 60293 w 7164417"/>
                <a:gd name="connsiteY2096" fmla="*/ 316230 h 2489359"/>
                <a:gd name="connsiteX2097" fmla="*/ 2633758 w 7164417"/>
                <a:gd name="connsiteY2097" fmla="*/ 306705 h 2489359"/>
                <a:gd name="connsiteX2098" fmla="*/ 2641092 w 7164417"/>
                <a:gd name="connsiteY2098" fmla="*/ 306990 h 2489359"/>
                <a:gd name="connsiteX2099" fmla="*/ 2653284 w 7164417"/>
                <a:gd name="connsiteY2099" fmla="*/ 312420 h 2489359"/>
                <a:gd name="connsiteX2100" fmla="*/ 2645950 w 7164417"/>
                <a:gd name="connsiteY2100" fmla="*/ 312134 h 2489359"/>
                <a:gd name="connsiteX2101" fmla="*/ 2018980 w 7164417"/>
                <a:gd name="connsiteY2101" fmla="*/ 304409 h 2489359"/>
                <a:gd name="connsiteX2102" fmla="*/ 2019014 w 7164417"/>
                <a:gd name="connsiteY2102" fmla="*/ 304419 h 2489359"/>
                <a:gd name="connsiteX2103" fmla="*/ 2018919 w 7164417"/>
                <a:gd name="connsiteY2103" fmla="*/ 304419 h 2489359"/>
                <a:gd name="connsiteX2104" fmla="*/ 3111531 w 7164417"/>
                <a:gd name="connsiteY2104" fmla="*/ 300990 h 2489359"/>
                <a:gd name="connsiteX2105" fmla="*/ 3119437 w 7164417"/>
                <a:gd name="connsiteY2105" fmla="*/ 302133 h 2489359"/>
                <a:gd name="connsiteX2106" fmla="*/ 3125914 w 7164417"/>
                <a:gd name="connsiteY2106" fmla="*/ 306610 h 2489359"/>
                <a:gd name="connsiteX2107" fmla="*/ 3118008 w 7164417"/>
                <a:gd name="connsiteY2107" fmla="*/ 305467 h 2489359"/>
                <a:gd name="connsiteX2108" fmla="*/ 2006250 w 7164417"/>
                <a:gd name="connsiteY2108" fmla="*/ 297847 h 2489359"/>
                <a:gd name="connsiteX2109" fmla="*/ 2024538 w 7164417"/>
                <a:gd name="connsiteY2109" fmla="*/ 303466 h 2489359"/>
                <a:gd name="connsiteX2110" fmla="*/ 2018980 w 7164417"/>
                <a:gd name="connsiteY2110" fmla="*/ 304409 h 2489359"/>
                <a:gd name="connsiteX2111" fmla="*/ 2000630 w 7164417"/>
                <a:gd name="connsiteY2111" fmla="*/ 298799 h 2489359"/>
                <a:gd name="connsiteX2112" fmla="*/ 81725 w 7164417"/>
                <a:gd name="connsiteY2112" fmla="*/ 291750 h 2489359"/>
                <a:gd name="connsiteX2113" fmla="*/ 97060 w 7164417"/>
                <a:gd name="connsiteY2113" fmla="*/ 294132 h 2489359"/>
                <a:gd name="connsiteX2114" fmla="*/ 91535 w 7164417"/>
                <a:gd name="connsiteY2114" fmla="*/ 300132 h 2489359"/>
                <a:gd name="connsiteX2115" fmla="*/ 76105 w 7164417"/>
                <a:gd name="connsiteY2115" fmla="*/ 297751 h 2489359"/>
                <a:gd name="connsiteX2116" fmla="*/ 2597277 w 7164417"/>
                <a:gd name="connsiteY2116" fmla="*/ 290322 h 2489359"/>
                <a:gd name="connsiteX2117" fmla="*/ 2604611 w 7164417"/>
                <a:gd name="connsiteY2117" fmla="*/ 290607 h 2489359"/>
                <a:gd name="connsiteX2118" fmla="*/ 2616708 w 7164417"/>
                <a:gd name="connsiteY2118" fmla="*/ 296037 h 2489359"/>
                <a:gd name="connsiteX2119" fmla="*/ 2609374 w 7164417"/>
                <a:gd name="connsiteY2119" fmla="*/ 295751 h 2489359"/>
                <a:gd name="connsiteX2120" fmla="*/ 3090005 w 7164417"/>
                <a:gd name="connsiteY2120" fmla="*/ 288036 h 2489359"/>
                <a:gd name="connsiteX2121" fmla="*/ 3101911 w 7164417"/>
                <a:gd name="connsiteY2121" fmla="*/ 289750 h 2489359"/>
                <a:gd name="connsiteX2122" fmla="*/ 3106578 w 7164417"/>
                <a:gd name="connsiteY2122" fmla="*/ 292989 h 2489359"/>
                <a:gd name="connsiteX2123" fmla="*/ 3098768 w 7164417"/>
                <a:gd name="connsiteY2123" fmla="*/ 291941 h 2489359"/>
                <a:gd name="connsiteX2124" fmla="*/ 3097149 w 7164417"/>
                <a:gd name="connsiteY2124" fmla="*/ 290798 h 2489359"/>
                <a:gd name="connsiteX2125" fmla="*/ 3093148 w 7164417"/>
                <a:gd name="connsiteY2125" fmla="*/ 290227 h 2489359"/>
                <a:gd name="connsiteX2126" fmla="*/ 3043522 w 7164417"/>
                <a:gd name="connsiteY2126" fmla="*/ 281654 h 2489359"/>
                <a:gd name="connsiteX2127" fmla="*/ 3059048 w 7164417"/>
                <a:gd name="connsiteY2127" fmla="*/ 283750 h 2489359"/>
                <a:gd name="connsiteX2128" fmla="*/ 3062382 w 7164417"/>
                <a:gd name="connsiteY2128" fmla="*/ 285941 h 2489359"/>
                <a:gd name="connsiteX2129" fmla="*/ 3046952 w 7164417"/>
                <a:gd name="connsiteY2129" fmla="*/ 283845 h 2489359"/>
                <a:gd name="connsiteX2130" fmla="*/ 3046856 w 7164417"/>
                <a:gd name="connsiteY2130" fmla="*/ 283845 h 2489359"/>
                <a:gd name="connsiteX2131" fmla="*/ 1951482 w 7164417"/>
                <a:gd name="connsiteY2131" fmla="*/ 280987 h 2489359"/>
                <a:gd name="connsiteX2132" fmla="*/ 1969770 w 7164417"/>
                <a:gd name="connsiteY2132" fmla="*/ 286607 h 2489359"/>
                <a:gd name="connsiteX2133" fmla="*/ 1964055 w 7164417"/>
                <a:gd name="connsiteY2133" fmla="*/ 287465 h 2489359"/>
                <a:gd name="connsiteX2134" fmla="*/ 1945767 w 7164417"/>
                <a:gd name="connsiteY2134" fmla="*/ 281845 h 2489359"/>
                <a:gd name="connsiteX2135" fmla="*/ 2997040 w 7164417"/>
                <a:gd name="connsiteY2135" fmla="*/ 275558 h 2489359"/>
                <a:gd name="connsiteX2136" fmla="*/ 3012566 w 7164417"/>
                <a:gd name="connsiteY2136" fmla="*/ 277559 h 2489359"/>
                <a:gd name="connsiteX2137" fmla="*/ 3015995 w 7164417"/>
                <a:gd name="connsiteY2137" fmla="*/ 279845 h 2489359"/>
                <a:gd name="connsiteX2138" fmla="*/ 3000565 w 7164417"/>
                <a:gd name="connsiteY2138" fmla="*/ 277844 h 2489359"/>
                <a:gd name="connsiteX2139" fmla="*/ 2561082 w 7164417"/>
                <a:gd name="connsiteY2139" fmla="*/ 274129 h 2489359"/>
                <a:gd name="connsiteX2140" fmla="*/ 2568416 w 7164417"/>
                <a:gd name="connsiteY2140" fmla="*/ 274415 h 2489359"/>
                <a:gd name="connsiteX2141" fmla="*/ 2580418 w 7164417"/>
                <a:gd name="connsiteY2141" fmla="*/ 279749 h 2489359"/>
                <a:gd name="connsiteX2142" fmla="*/ 2573083 w 7164417"/>
                <a:gd name="connsiteY2142" fmla="*/ 279463 h 2489359"/>
                <a:gd name="connsiteX2143" fmla="*/ 2573083 w 7164417"/>
                <a:gd name="connsiteY2143" fmla="*/ 279558 h 2489359"/>
                <a:gd name="connsiteX2144" fmla="*/ 99536 w 7164417"/>
                <a:gd name="connsiteY2144" fmla="*/ 274129 h 2489359"/>
                <a:gd name="connsiteX2145" fmla="*/ 114586 w 7164417"/>
                <a:gd name="connsiteY2145" fmla="*/ 276606 h 2489359"/>
                <a:gd name="connsiteX2146" fmla="*/ 108585 w 7164417"/>
                <a:gd name="connsiteY2146" fmla="*/ 282416 h 2489359"/>
                <a:gd name="connsiteX2147" fmla="*/ 93440 w 7164417"/>
                <a:gd name="connsiteY2147" fmla="*/ 279939 h 2489359"/>
                <a:gd name="connsiteX2148" fmla="*/ 2950654 w 7164417"/>
                <a:gd name="connsiteY2148" fmla="*/ 269843 h 2489359"/>
                <a:gd name="connsiteX2149" fmla="*/ 2966084 w 7164417"/>
                <a:gd name="connsiteY2149" fmla="*/ 271748 h 2489359"/>
                <a:gd name="connsiteX2150" fmla="*/ 2969704 w 7164417"/>
                <a:gd name="connsiteY2150" fmla="*/ 274034 h 2489359"/>
                <a:gd name="connsiteX2151" fmla="*/ 2954368 w 7164417"/>
                <a:gd name="connsiteY2151" fmla="*/ 272129 h 2489359"/>
                <a:gd name="connsiteX2152" fmla="*/ 2904457 w 7164417"/>
                <a:gd name="connsiteY2152" fmla="*/ 264414 h 2489359"/>
                <a:gd name="connsiteX2153" fmla="*/ 2919793 w 7164417"/>
                <a:gd name="connsiteY2153" fmla="*/ 266224 h 2489359"/>
                <a:gd name="connsiteX2154" fmla="*/ 2923603 w 7164417"/>
                <a:gd name="connsiteY2154" fmla="*/ 268510 h 2489359"/>
                <a:gd name="connsiteX2155" fmla="*/ 2908267 w 7164417"/>
                <a:gd name="connsiteY2155" fmla="*/ 266700 h 2489359"/>
                <a:gd name="connsiteX2156" fmla="*/ 2908363 w 7164417"/>
                <a:gd name="connsiteY2156" fmla="*/ 266700 h 2489359"/>
                <a:gd name="connsiteX2157" fmla="*/ 1896713 w 7164417"/>
                <a:gd name="connsiteY2157" fmla="*/ 264033 h 2489359"/>
                <a:gd name="connsiteX2158" fmla="*/ 1914905 w 7164417"/>
                <a:gd name="connsiteY2158" fmla="*/ 269653 h 2489359"/>
                <a:gd name="connsiteX2159" fmla="*/ 1909191 w 7164417"/>
                <a:gd name="connsiteY2159" fmla="*/ 270510 h 2489359"/>
                <a:gd name="connsiteX2160" fmla="*/ 1890903 w 7164417"/>
                <a:gd name="connsiteY2160" fmla="*/ 264890 h 2489359"/>
                <a:gd name="connsiteX2161" fmla="*/ 2858356 w 7164417"/>
                <a:gd name="connsiteY2161" fmla="*/ 259175 h 2489359"/>
                <a:gd name="connsiteX2162" fmla="*/ 2873692 w 7164417"/>
                <a:gd name="connsiteY2162" fmla="*/ 260890 h 2489359"/>
                <a:gd name="connsiteX2163" fmla="*/ 2877692 w 7164417"/>
                <a:gd name="connsiteY2163" fmla="*/ 263271 h 2489359"/>
                <a:gd name="connsiteX2164" fmla="*/ 2862452 w 7164417"/>
                <a:gd name="connsiteY2164" fmla="*/ 261557 h 2489359"/>
                <a:gd name="connsiteX2165" fmla="*/ 2525172 w 7164417"/>
                <a:gd name="connsiteY2165" fmla="*/ 258127 h 2489359"/>
                <a:gd name="connsiteX2166" fmla="*/ 2532507 w 7164417"/>
                <a:gd name="connsiteY2166" fmla="*/ 258413 h 2489359"/>
                <a:gd name="connsiteX2167" fmla="*/ 2544413 w 7164417"/>
                <a:gd name="connsiteY2167" fmla="*/ 263747 h 2489359"/>
                <a:gd name="connsiteX2168" fmla="*/ 2537079 w 7164417"/>
                <a:gd name="connsiteY2168" fmla="*/ 263461 h 2489359"/>
                <a:gd name="connsiteX2169" fmla="*/ 118777 w 7164417"/>
                <a:gd name="connsiteY2169" fmla="*/ 257079 h 2489359"/>
                <a:gd name="connsiteX2170" fmla="*/ 133636 w 7164417"/>
                <a:gd name="connsiteY2170" fmla="*/ 259556 h 2489359"/>
                <a:gd name="connsiteX2171" fmla="*/ 127159 w 7164417"/>
                <a:gd name="connsiteY2171" fmla="*/ 265176 h 2489359"/>
                <a:gd name="connsiteX2172" fmla="*/ 112205 w 7164417"/>
                <a:gd name="connsiteY2172" fmla="*/ 262699 h 2489359"/>
                <a:gd name="connsiteX2173" fmla="*/ 118777 w 7164417"/>
                <a:gd name="connsiteY2173" fmla="*/ 257079 h 2489359"/>
                <a:gd name="connsiteX2174" fmla="*/ 2812446 w 7164417"/>
                <a:gd name="connsiteY2174" fmla="*/ 254413 h 2489359"/>
                <a:gd name="connsiteX2175" fmla="*/ 2827686 w 7164417"/>
                <a:gd name="connsiteY2175" fmla="*/ 256032 h 2489359"/>
                <a:gd name="connsiteX2176" fmla="*/ 2831877 w 7164417"/>
                <a:gd name="connsiteY2176" fmla="*/ 258413 h 2489359"/>
                <a:gd name="connsiteX2177" fmla="*/ 2816637 w 7164417"/>
                <a:gd name="connsiteY2177" fmla="*/ 256889 h 2489359"/>
                <a:gd name="connsiteX2178" fmla="*/ 2816732 w 7164417"/>
                <a:gd name="connsiteY2178" fmla="*/ 256794 h 2489359"/>
                <a:gd name="connsiteX2179" fmla="*/ 2766726 w 7164417"/>
                <a:gd name="connsiteY2179" fmla="*/ 249936 h 2489359"/>
                <a:gd name="connsiteX2180" fmla="*/ 2781966 w 7164417"/>
                <a:gd name="connsiteY2180" fmla="*/ 251365 h 2489359"/>
                <a:gd name="connsiteX2181" fmla="*/ 2786347 w 7164417"/>
                <a:gd name="connsiteY2181" fmla="*/ 253746 h 2489359"/>
                <a:gd name="connsiteX2182" fmla="*/ 2771203 w 7164417"/>
                <a:gd name="connsiteY2182" fmla="*/ 252317 h 2489359"/>
                <a:gd name="connsiteX2183" fmla="*/ 1842134 w 7164417"/>
                <a:gd name="connsiteY2183" fmla="*/ 247174 h 2489359"/>
                <a:gd name="connsiteX2184" fmla="*/ 1860327 w 7164417"/>
                <a:gd name="connsiteY2184" fmla="*/ 252794 h 2489359"/>
                <a:gd name="connsiteX2185" fmla="*/ 1854517 w 7164417"/>
                <a:gd name="connsiteY2185" fmla="*/ 253651 h 2489359"/>
                <a:gd name="connsiteX2186" fmla="*/ 1836324 w 7164417"/>
                <a:gd name="connsiteY2186" fmla="*/ 248031 h 2489359"/>
                <a:gd name="connsiteX2187" fmla="*/ 132302 w 7164417"/>
                <a:gd name="connsiteY2187" fmla="*/ 246030 h 2489359"/>
                <a:gd name="connsiteX2188" fmla="*/ 132403 w 7164417"/>
                <a:gd name="connsiteY2188" fmla="*/ 246047 h 2489359"/>
                <a:gd name="connsiteX2189" fmla="*/ 132302 w 7164417"/>
                <a:gd name="connsiteY2189" fmla="*/ 246126 h 2489359"/>
                <a:gd name="connsiteX2190" fmla="*/ 2721292 w 7164417"/>
                <a:gd name="connsiteY2190" fmla="*/ 245650 h 2489359"/>
                <a:gd name="connsiteX2191" fmla="*/ 2736436 w 7164417"/>
                <a:gd name="connsiteY2191" fmla="*/ 246983 h 2489359"/>
                <a:gd name="connsiteX2192" fmla="*/ 2741008 w 7164417"/>
                <a:gd name="connsiteY2192" fmla="*/ 249460 h 2489359"/>
                <a:gd name="connsiteX2193" fmla="*/ 2725959 w 7164417"/>
                <a:gd name="connsiteY2193" fmla="*/ 248126 h 2489359"/>
                <a:gd name="connsiteX2194" fmla="*/ 2489549 w 7164417"/>
                <a:gd name="connsiteY2194" fmla="*/ 242125 h 2489359"/>
                <a:gd name="connsiteX2195" fmla="*/ 2496883 w 7164417"/>
                <a:gd name="connsiteY2195" fmla="*/ 242411 h 2489359"/>
                <a:gd name="connsiteX2196" fmla="*/ 2508694 w 7164417"/>
                <a:gd name="connsiteY2196" fmla="*/ 247745 h 2489359"/>
                <a:gd name="connsiteX2197" fmla="*/ 2501360 w 7164417"/>
                <a:gd name="connsiteY2197" fmla="*/ 247459 h 2489359"/>
                <a:gd name="connsiteX2198" fmla="*/ 2676048 w 7164417"/>
                <a:gd name="connsiteY2198" fmla="*/ 241840 h 2489359"/>
                <a:gd name="connsiteX2199" fmla="*/ 2691097 w 7164417"/>
                <a:gd name="connsiteY2199" fmla="*/ 243078 h 2489359"/>
                <a:gd name="connsiteX2200" fmla="*/ 2695860 w 7164417"/>
                <a:gd name="connsiteY2200" fmla="*/ 245555 h 2489359"/>
                <a:gd name="connsiteX2201" fmla="*/ 2680906 w 7164417"/>
                <a:gd name="connsiteY2201" fmla="*/ 244317 h 2489359"/>
                <a:gd name="connsiteX2202" fmla="*/ 139256 w 7164417"/>
                <a:gd name="connsiteY2202" fmla="*/ 240696 h 2489359"/>
                <a:gd name="connsiteX2203" fmla="*/ 153924 w 7164417"/>
                <a:gd name="connsiteY2203" fmla="*/ 243268 h 2489359"/>
                <a:gd name="connsiteX2204" fmla="*/ 147066 w 7164417"/>
                <a:gd name="connsiteY2204" fmla="*/ 248602 h 2489359"/>
                <a:gd name="connsiteX2205" fmla="*/ 132403 w 7164417"/>
                <a:gd name="connsiteY2205" fmla="*/ 246047 h 2489359"/>
                <a:gd name="connsiteX2206" fmla="*/ 2631090 w 7164417"/>
                <a:gd name="connsiteY2206" fmla="*/ 238411 h 2489359"/>
                <a:gd name="connsiteX2207" fmla="*/ 2646044 w 7164417"/>
                <a:gd name="connsiteY2207" fmla="*/ 239554 h 2489359"/>
                <a:gd name="connsiteX2208" fmla="*/ 2650997 w 7164417"/>
                <a:gd name="connsiteY2208" fmla="*/ 242030 h 2489359"/>
                <a:gd name="connsiteX2209" fmla="*/ 2636138 w 7164417"/>
                <a:gd name="connsiteY2209" fmla="*/ 240887 h 2489359"/>
                <a:gd name="connsiteX2210" fmla="*/ 1799909 w 7164417"/>
                <a:gd name="connsiteY2210" fmla="*/ 236781 h 2489359"/>
                <a:gd name="connsiteX2211" fmla="*/ 1799939 w 7164417"/>
                <a:gd name="connsiteY2211" fmla="*/ 236791 h 2489359"/>
                <a:gd name="connsiteX2212" fmla="*/ 1799844 w 7164417"/>
                <a:gd name="connsiteY2212" fmla="*/ 236791 h 2489359"/>
                <a:gd name="connsiteX2213" fmla="*/ 2586322 w 7164417"/>
                <a:gd name="connsiteY2213" fmla="*/ 235268 h 2489359"/>
                <a:gd name="connsiteX2214" fmla="*/ 2601181 w 7164417"/>
                <a:gd name="connsiteY2214" fmla="*/ 236315 h 2489359"/>
                <a:gd name="connsiteX2215" fmla="*/ 2606325 w 7164417"/>
                <a:gd name="connsiteY2215" fmla="*/ 238792 h 2489359"/>
                <a:gd name="connsiteX2216" fmla="*/ 2591561 w 7164417"/>
                <a:gd name="connsiteY2216" fmla="*/ 237744 h 2489359"/>
                <a:gd name="connsiteX2217" fmla="*/ 2541936 w 7164417"/>
                <a:gd name="connsiteY2217" fmla="*/ 232410 h 2489359"/>
                <a:gd name="connsiteX2218" fmla="*/ 2556700 w 7164417"/>
                <a:gd name="connsiteY2218" fmla="*/ 233267 h 2489359"/>
                <a:gd name="connsiteX2219" fmla="*/ 2562034 w 7164417"/>
                <a:gd name="connsiteY2219" fmla="*/ 235839 h 2489359"/>
                <a:gd name="connsiteX2220" fmla="*/ 2547365 w 7164417"/>
                <a:gd name="connsiteY2220" fmla="*/ 234982 h 2489359"/>
                <a:gd name="connsiteX2221" fmla="*/ 1787651 w 7164417"/>
                <a:gd name="connsiteY2221" fmla="*/ 230315 h 2489359"/>
                <a:gd name="connsiteX2222" fmla="*/ 1805749 w 7164417"/>
                <a:gd name="connsiteY2222" fmla="*/ 235934 h 2489359"/>
                <a:gd name="connsiteX2223" fmla="*/ 1799909 w 7164417"/>
                <a:gd name="connsiteY2223" fmla="*/ 236781 h 2489359"/>
                <a:gd name="connsiteX2224" fmla="*/ 1781746 w 7164417"/>
                <a:gd name="connsiteY2224" fmla="*/ 231172 h 2489359"/>
                <a:gd name="connsiteX2225" fmla="*/ 2497835 w 7164417"/>
                <a:gd name="connsiteY2225" fmla="*/ 230029 h 2489359"/>
                <a:gd name="connsiteX2226" fmla="*/ 2512504 w 7164417"/>
                <a:gd name="connsiteY2226" fmla="*/ 230791 h 2489359"/>
                <a:gd name="connsiteX2227" fmla="*/ 2518028 w 7164417"/>
                <a:gd name="connsiteY2227" fmla="*/ 233363 h 2489359"/>
                <a:gd name="connsiteX2228" fmla="*/ 2503455 w 7164417"/>
                <a:gd name="connsiteY2228" fmla="*/ 232601 h 2489359"/>
                <a:gd name="connsiteX2229" fmla="*/ 2457450 w 7164417"/>
                <a:gd name="connsiteY2229" fmla="*/ 228124 h 2489359"/>
                <a:gd name="connsiteX2230" fmla="*/ 2468594 w 7164417"/>
                <a:gd name="connsiteY2230" fmla="*/ 228600 h 2489359"/>
                <a:gd name="connsiteX2231" fmla="*/ 2474309 w 7164417"/>
                <a:gd name="connsiteY2231" fmla="*/ 231172 h 2489359"/>
                <a:gd name="connsiteX2232" fmla="*/ 2470595 w 7164417"/>
                <a:gd name="connsiteY2232" fmla="*/ 230981 h 2489359"/>
                <a:gd name="connsiteX2233" fmla="*/ 2473452 w 7164417"/>
                <a:gd name="connsiteY2233" fmla="*/ 232315 h 2489359"/>
                <a:gd name="connsiteX2234" fmla="*/ 2466118 w 7164417"/>
                <a:gd name="connsiteY2234" fmla="*/ 231934 h 2489359"/>
                <a:gd name="connsiteX2235" fmla="*/ 161163 w 7164417"/>
                <a:gd name="connsiteY2235" fmla="*/ 224980 h 2489359"/>
                <a:gd name="connsiteX2236" fmla="*/ 175546 w 7164417"/>
                <a:gd name="connsiteY2236" fmla="*/ 227552 h 2489359"/>
                <a:gd name="connsiteX2237" fmla="*/ 168212 w 7164417"/>
                <a:gd name="connsiteY2237" fmla="*/ 232695 h 2489359"/>
                <a:gd name="connsiteX2238" fmla="*/ 153734 w 7164417"/>
                <a:gd name="connsiteY2238" fmla="*/ 230124 h 2489359"/>
                <a:gd name="connsiteX2239" fmla="*/ 1733359 w 7164417"/>
                <a:gd name="connsiteY2239" fmla="*/ 213646 h 2489359"/>
                <a:gd name="connsiteX2240" fmla="*/ 1751457 w 7164417"/>
                <a:gd name="connsiteY2240" fmla="*/ 219265 h 2489359"/>
                <a:gd name="connsiteX2241" fmla="*/ 1745456 w 7164417"/>
                <a:gd name="connsiteY2241" fmla="*/ 220028 h 2489359"/>
                <a:gd name="connsiteX2242" fmla="*/ 1727358 w 7164417"/>
                <a:gd name="connsiteY2242" fmla="*/ 214408 h 2489359"/>
                <a:gd name="connsiteX2243" fmla="*/ 184214 w 7164417"/>
                <a:gd name="connsiteY2243" fmla="*/ 209835 h 2489359"/>
                <a:gd name="connsiteX2244" fmla="*/ 198406 w 7164417"/>
                <a:gd name="connsiteY2244" fmla="*/ 212407 h 2489359"/>
                <a:gd name="connsiteX2245" fmla="*/ 190691 w 7164417"/>
                <a:gd name="connsiteY2245" fmla="*/ 217360 h 2489359"/>
                <a:gd name="connsiteX2246" fmla="*/ 176403 w 7164417"/>
                <a:gd name="connsiteY2246" fmla="*/ 214788 h 2489359"/>
                <a:gd name="connsiteX2247" fmla="*/ 184214 w 7164417"/>
                <a:gd name="connsiteY2247" fmla="*/ 209835 h 2489359"/>
                <a:gd name="connsiteX2248" fmla="*/ 1679067 w 7164417"/>
                <a:gd name="connsiteY2248" fmla="*/ 196882 h 2489359"/>
                <a:gd name="connsiteX2249" fmla="*/ 1697164 w 7164417"/>
                <a:gd name="connsiteY2249" fmla="*/ 202502 h 2489359"/>
                <a:gd name="connsiteX2250" fmla="*/ 1691163 w 7164417"/>
                <a:gd name="connsiteY2250" fmla="*/ 203264 h 2489359"/>
                <a:gd name="connsiteX2251" fmla="*/ 1691068 w 7164417"/>
                <a:gd name="connsiteY2251" fmla="*/ 203264 h 2489359"/>
                <a:gd name="connsiteX2252" fmla="*/ 1672971 w 7164417"/>
                <a:gd name="connsiteY2252" fmla="*/ 197644 h 2489359"/>
                <a:gd name="connsiteX2253" fmla="*/ 208502 w 7164417"/>
                <a:gd name="connsiteY2253" fmla="*/ 195262 h 2489359"/>
                <a:gd name="connsiteX2254" fmla="*/ 222504 w 7164417"/>
                <a:gd name="connsiteY2254" fmla="*/ 197929 h 2489359"/>
                <a:gd name="connsiteX2255" fmla="*/ 214313 w 7164417"/>
                <a:gd name="connsiteY2255" fmla="*/ 202691 h 2489359"/>
                <a:gd name="connsiteX2256" fmla="*/ 200311 w 7164417"/>
                <a:gd name="connsiteY2256" fmla="*/ 200024 h 2489359"/>
                <a:gd name="connsiteX2257" fmla="*/ 208502 w 7164417"/>
                <a:gd name="connsiteY2257" fmla="*/ 195262 h 2489359"/>
                <a:gd name="connsiteX2258" fmla="*/ 1636844 w 7164417"/>
                <a:gd name="connsiteY2258" fmla="*/ 186490 h 2489359"/>
                <a:gd name="connsiteX2259" fmla="*/ 1636871 w 7164417"/>
                <a:gd name="connsiteY2259" fmla="*/ 186499 h 2489359"/>
                <a:gd name="connsiteX2260" fmla="*/ 1636776 w 7164417"/>
                <a:gd name="connsiteY2260" fmla="*/ 186499 h 2489359"/>
                <a:gd name="connsiteX2261" fmla="*/ 234029 w 7164417"/>
                <a:gd name="connsiteY2261" fmla="*/ 181260 h 2489359"/>
                <a:gd name="connsiteX2262" fmla="*/ 247745 w 7164417"/>
                <a:gd name="connsiteY2262" fmla="*/ 183927 h 2489359"/>
                <a:gd name="connsiteX2263" fmla="*/ 239173 w 7164417"/>
                <a:gd name="connsiteY2263" fmla="*/ 188499 h 2489359"/>
                <a:gd name="connsiteX2264" fmla="*/ 225362 w 7164417"/>
                <a:gd name="connsiteY2264" fmla="*/ 185832 h 2489359"/>
                <a:gd name="connsiteX2265" fmla="*/ 225457 w 7164417"/>
                <a:gd name="connsiteY2265" fmla="*/ 185832 h 2489359"/>
                <a:gd name="connsiteX2266" fmla="*/ 1624869 w 7164417"/>
                <a:gd name="connsiteY2266" fmla="*/ 180213 h 2489359"/>
                <a:gd name="connsiteX2267" fmla="*/ 1642872 w 7164417"/>
                <a:gd name="connsiteY2267" fmla="*/ 185737 h 2489359"/>
                <a:gd name="connsiteX2268" fmla="*/ 1636844 w 7164417"/>
                <a:gd name="connsiteY2268" fmla="*/ 186490 h 2489359"/>
                <a:gd name="connsiteX2269" fmla="*/ 1618773 w 7164417"/>
                <a:gd name="connsiteY2269" fmla="*/ 180975 h 2489359"/>
                <a:gd name="connsiteX2270" fmla="*/ 260604 w 7164417"/>
                <a:gd name="connsiteY2270" fmla="*/ 167830 h 2489359"/>
                <a:gd name="connsiteX2271" fmla="*/ 274130 w 7164417"/>
                <a:gd name="connsiteY2271" fmla="*/ 170497 h 2489359"/>
                <a:gd name="connsiteX2272" fmla="*/ 265271 w 7164417"/>
                <a:gd name="connsiteY2272" fmla="*/ 174878 h 2489359"/>
                <a:gd name="connsiteX2273" fmla="*/ 251651 w 7164417"/>
                <a:gd name="connsiteY2273" fmla="*/ 172211 h 2489359"/>
                <a:gd name="connsiteX2274" fmla="*/ 260604 w 7164417"/>
                <a:gd name="connsiteY2274" fmla="*/ 167830 h 2489359"/>
                <a:gd name="connsiteX2275" fmla="*/ 1570958 w 7164417"/>
                <a:gd name="connsiteY2275" fmla="*/ 163544 h 2489359"/>
                <a:gd name="connsiteX2276" fmla="*/ 1588960 w 7164417"/>
                <a:gd name="connsiteY2276" fmla="*/ 169069 h 2489359"/>
                <a:gd name="connsiteX2277" fmla="*/ 1582769 w 7164417"/>
                <a:gd name="connsiteY2277" fmla="*/ 169831 h 2489359"/>
                <a:gd name="connsiteX2278" fmla="*/ 1564767 w 7164417"/>
                <a:gd name="connsiteY2278" fmla="*/ 164306 h 2489359"/>
                <a:gd name="connsiteX2279" fmla="*/ 288322 w 7164417"/>
                <a:gd name="connsiteY2279" fmla="*/ 154971 h 2489359"/>
                <a:gd name="connsiteX2280" fmla="*/ 301562 w 7164417"/>
                <a:gd name="connsiteY2280" fmla="*/ 157733 h 2489359"/>
                <a:gd name="connsiteX2281" fmla="*/ 292322 w 7164417"/>
                <a:gd name="connsiteY2281" fmla="*/ 161924 h 2489359"/>
                <a:gd name="connsiteX2282" fmla="*/ 278987 w 7164417"/>
                <a:gd name="connsiteY2282" fmla="*/ 159257 h 2489359"/>
                <a:gd name="connsiteX2283" fmla="*/ 278987 w 7164417"/>
                <a:gd name="connsiteY2283" fmla="*/ 159162 h 2489359"/>
                <a:gd name="connsiteX2284" fmla="*/ 288322 w 7164417"/>
                <a:gd name="connsiteY2284" fmla="*/ 154971 h 2489359"/>
                <a:gd name="connsiteX2285" fmla="*/ 1517046 w 7164417"/>
                <a:gd name="connsiteY2285" fmla="*/ 146971 h 2489359"/>
                <a:gd name="connsiteX2286" fmla="*/ 1534953 w 7164417"/>
                <a:gd name="connsiteY2286" fmla="*/ 152495 h 2489359"/>
                <a:gd name="connsiteX2287" fmla="*/ 1528762 w 7164417"/>
                <a:gd name="connsiteY2287" fmla="*/ 153162 h 2489359"/>
                <a:gd name="connsiteX2288" fmla="*/ 1510760 w 7164417"/>
                <a:gd name="connsiteY2288" fmla="*/ 147637 h 2489359"/>
                <a:gd name="connsiteX2289" fmla="*/ 316897 w 7164417"/>
                <a:gd name="connsiteY2289" fmla="*/ 142684 h 2489359"/>
                <a:gd name="connsiteX2290" fmla="*/ 329946 w 7164417"/>
                <a:gd name="connsiteY2290" fmla="*/ 145446 h 2489359"/>
                <a:gd name="connsiteX2291" fmla="*/ 320326 w 7164417"/>
                <a:gd name="connsiteY2291" fmla="*/ 149447 h 2489359"/>
                <a:gd name="connsiteX2292" fmla="*/ 307181 w 7164417"/>
                <a:gd name="connsiteY2292" fmla="*/ 146685 h 2489359"/>
                <a:gd name="connsiteX2293" fmla="*/ 307276 w 7164417"/>
                <a:gd name="connsiteY2293" fmla="*/ 146685 h 2489359"/>
                <a:gd name="connsiteX2294" fmla="*/ 316897 w 7164417"/>
                <a:gd name="connsiteY2294" fmla="*/ 142684 h 2489359"/>
                <a:gd name="connsiteX2295" fmla="*/ 346615 w 7164417"/>
                <a:gd name="connsiteY2295" fmla="*/ 130968 h 2489359"/>
                <a:gd name="connsiteX2296" fmla="*/ 359474 w 7164417"/>
                <a:gd name="connsiteY2296" fmla="*/ 133731 h 2489359"/>
                <a:gd name="connsiteX2297" fmla="*/ 349568 w 7164417"/>
                <a:gd name="connsiteY2297" fmla="*/ 137541 h 2489359"/>
                <a:gd name="connsiteX2298" fmla="*/ 336709 w 7164417"/>
                <a:gd name="connsiteY2298" fmla="*/ 134778 h 2489359"/>
                <a:gd name="connsiteX2299" fmla="*/ 336614 w 7164417"/>
                <a:gd name="connsiteY2299" fmla="*/ 134778 h 2489359"/>
                <a:gd name="connsiteX2300" fmla="*/ 346615 w 7164417"/>
                <a:gd name="connsiteY2300" fmla="*/ 130968 h 2489359"/>
                <a:gd name="connsiteX2301" fmla="*/ 1463230 w 7164417"/>
                <a:gd name="connsiteY2301" fmla="*/ 130302 h 2489359"/>
                <a:gd name="connsiteX2302" fmla="*/ 1481137 w 7164417"/>
                <a:gd name="connsiteY2302" fmla="*/ 135827 h 2489359"/>
                <a:gd name="connsiteX2303" fmla="*/ 1474851 w 7164417"/>
                <a:gd name="connsiteY2303" fmla="*/ 136493 h 2489359"/>
                <a:gd name="connsiteX2304" fmla="*/ 1456944 w 7164417"/>
                <a:gd name="connsiteY2304" fmla="*/ 130969 h 2489359"/>
                <a:gd name="connsiteX2305" fmla="*/ 366903 w 7164417"/>
                <a:gd name="connsiteY2305" fmla="*/ 123348 h 2489359"/>
                <a:gd name="connsiteX2306" fmla="*/ 367069 w 7164417"/>
                <a:gd name="connsiteY2306" fmla="*/ 123384 h 2489359"/>
                <a:gd name="connsiteX2307" fmla="*/ 366903 w 7164417"/>
                <a:gd name="connsiteY2307" fmla="*/ 123444 h 2489359"/>
                <a:gd name="connsiteX2308" fmla="*/ 377190 w 7164417"/>
                <a:gd name="connsiteY2308" fmla="*/ 119729 h 2489359"/>
                <a:gd name="connsiteX2309" fmla="*/ 389763 w 7164417"/>
                <a:gd name="connsiteY2309" fmla="*/ 122491 h 2489359"/>
                <a:gd name="connsiteX2310" fmla="*/ 379571 w 7164417"/>
                <a:gd name="connsiteY2310" fmla="*/ 126111 h 2489359"/>
                <a:gd name="connsiteX2311" fmla="*/ 367069 w 7164417"/>
                <a:gd name="connsiteY2311" fmla="*/ 123384 h 2489359"/>
                <a:gd name="connsiteX2312" fmla="*/ 1409604 w 7164417"/>
                <a:gd name="connsiteY2312" fmla="*/ 113728 h 2489359"/>
                <a:gd name="connsiteX2313" fmla="*/ 1427511 w 7164417"/>
                <a:gd name="connsiteY2313" fmla="*/ 119253 h 2489359"/>
                <a:gd name="connsiteX2314" fmla="*/ 1421130 w 7164417"/>
                <a:gd name="connsiteY2314" fmla="*/ 119920 h 2489359"/>
                <a:gd name="connsiteX2315" fmla="*/ 1403223 w 7164417"/>
                <a:gd name="connsiteY2315" fmla="*/ 114395 h 2489359"/>
                <a:gd name="connsiteX2316" fmla="*/ 408718 w 7164417"/>
                <a:gd name="connsiteY2316" fmla="*/ 109061 h 2489359"/>
                <a:gd name="connsiteX2317" fmla="*/ 421100 w 7164417"/>
                <a:gd name="connsiteY2317" fmla="*/ 111823 h 2489359"/>
                <a:gd name="connsiteX2318" fmla="*/ 410623 w 7164417"/>
                <a:gd name="connsiteY2318" fmla="*/ 115347 h 2489359"/>
                <a:gd name="connsiteX2319" fmla="*/ 398145 w 7164417"/>
                <a:gd name="connsiteY2319" fmla="*/ 112585 h 2489359"/>
                <a:gd name="connsiteX2320" fmla="*/ 408718 w 7164417"/>
                <a:gd name="connsiteY2320" fmla="*/ 109061 h 2489359"/>
                <a:gd name="connsiteX2321" fmla="*/ 1367480 w 7164417"/>
                <a:gd name="connsiteY2321" fmla="*/ 103339 h 2489359"/>
                <a:gd name="connsiteX2322" fmla="*/ 1367504 w 7164417"/>
                <a:gd name="connsiteY2322" fmla="*/ 103346 h 2489359"/>
                <a:gd name="connsiteX2323" fmla="*/ 1367409 w 7164417"/>
                <a:gd name="connsiteY2323" fmla="*/ 103346 h 2489359"/>
                <a:gd name="connsiteX2324" fmla="*/ 441103 w 7164417"/>
                <a:gd name="connsiteY2324" fmla="*/ 98964 h 2489359"/>
                <a:gd name="connsiteX2325" fmla="*/ 453295 w 7164417"/>
                <a:gd name="connsiteY2325" fmla="*/ 101727 h 2489359"/>
                <a:gd name="connsiteX2326" fmla="*/ 442532 w 7164417"/>
                <a:gd name="connsiteY2326" fmla="*/ 105060 h 2489359"/>
                <a:gd name="connsiteX2327" fmla="*/ 430340 w 7164417"/>
                <a:gd name="connsiteY2327" fmla="*/ 102298 h 2489359"/>
                <a:gd name="connsiteX2328" fmla="*/ 430244 w 7164417"/>
                <a:gd name="connsiteY2328" fmla="*/ 102298 h 2489359"/>
                <a:gd name="connsiteX2329" fmla="*/ 441103 w 7164417"/>
                <a:gd name="connsiteY2329" fmla="*/ 98964 h 2489359"/>
                <a:gd name="connsiteX2330" fmla="*/ 1356074 w 7164417"/>
                <a:gd name="connsiteY2330" fmla="*/ 97155 h 2489359"/>
                <a:gd name="connsiteX2331" fmla="*/ 1373886 w 7164417"/>
                <a:gd name="connsiteY2331" fmla="*/ 102679 h 2489359"/>
                <a:gd name="connsiteX2332" fmla="*/ 1367480 w 7164417"/>
                <a:gd name="connsiteY2332" fmla="*/ 103339 h 2489359"/>
                <a:gd name="connsiteX2333" fmla="*/ 1349597 w 7164417"/>
                <a:gd name="connsiteY2333" fmla="*/ 97822 h 2489359"/>
                <a:gd name="connsiteX2334" fmla="*/ 474250 w 7164417"/>
                <a:gd name="connsiteY2334" fmla="*/ 89344 h 2489359"/>
                <a:gd name="connsiteX2335" fmla="*/ 486156 w 7164417"/>
                <a:gd name="connsiteY2335" fmla="*/ 92106 h 2489359"/>
                <a:gd name="connsiteX2336" fmla="*/ 475107 w 7164417"/>
                <a:gd name="connsiteY2336" fmla="*/ 95249 h 2489359"/>
                <a:gd name="connsiteX2337" fmla="*/ 463106 w 7164417"/>
                <a:gd name="connsiteY2337" fmla="*/ 92487 h 2489359"/>
                <a:gd name="connsiteX2338" fmla="*/ 474250 w 7164417"/>
                <a:gd name="connsiteY2338" fmla="*/ 89344 h 2489359"/>
                <a:gd name="connsiteX2339" fmla="*/ 1302638 w 7164417"/>
                <a:gd name="connsiteY2339" fmla="*/ 80772 h 2489359"/>
                <a:gd name="connsiteX2340" fmla="*/ 1320450 w 7164417"/>
                <a:gd name="connsiteY2340" fmla="*/ 86296 h 2489359"/>
                <a:gd name="connsiteX2341" fmla="*/ 1313973 w 7164417"/>
                <a:gd name="connsiteY2341" fmla="*/ 86868 h 2489359"/>
                <a:gd name="connsiteX2342" fmla="*/ 1296162 w 7164417"/>
                <a:gd name="connsiteY2342" fmla="*/ 81344 h 2489359"/>
                <a:gd name="connsiteX2343" fmla="*/ 508159 w 7164417"/>
                <a:gd name="connsiteY2343" fmla="*/ 80295 h 2489359"/>
                <a:gd name="connsiteX2344" fmla="*/ 519875 w 7164417"/>
                <a:gd name="connsiteY2344" fmla="*/ 83057 h 2489359"/>
                <a:gd name="connsiteX2345" fmla="*/ 508540 w 7164417"/>
                <a:gd name="connsiteY2345" fmla="*/ 86010 h 2489359"/>
                <a:gd name="connsiteX2346" fmla="*/ 496729 w 7164417"/>
                <a:gd name="connsiteY2346" fmla="*/ 83248 h 2489359"/>
                <a:gd name="connsiteX2347" fmla="*/ 508159 w 7164417"/>
                <a:gd name="connsiteY2347" fmla="*/ 80295 h 2489359"/>
                <a:gd name="connsiteX2348" fmla="*/ 542735 w 7164417"/>
                <a:gd name="connsiteY2348" fmla="*/ 71628 h 2489359"/>
                <a:gd name="connsiteX2349" fmla="*/ 554165 w 7164417"/>
                <a:gd name="connsiteY2349" fmla="*/ 74390 h 2489359"/>
                <a:gd name="connsiteX2350" fmla="*/ 542639 w 7164417"/>
                <a:gd name="connsiteY2350" fmla="*/ 77247 h 2489359"/>
                <a:gd name="connsiteX2351" fmla="*/ 531114 w 7164417"/>
                <a:gd name="connsiteY2351" fmla="*/ 74485 h 2489359"/>
                <a:gd name="connsiteX2352" fmla="*/ 542735 w 7164417"/>
                <a:gd name="connsiteY2352" fmla="*/ 71628 h 2489359"/>
                <a:gd name="connsiteX2353" fmla="*/ 1260517 w 7164417"/>
                <a:gd name="connsiteY2353" fmla="*/ 70383 h 2489359"/>
                <a:gd name="connsiteX2354" fmla="*/ 1260538 w 7164417"/>
                <a:gd name="connsiteY2354" fmla="*/ 70390 h 2489359"/>
                <a:gd name="connsiteX2355" fmla="*/ 1260443 w 7164417"/>
                <a:gd name="connsiteY2355" fmla="*/ 70390 h 2489359"/>
                <a:gd name="connsiteX2356" fmla="*/ 1249299 w 7164417"/>
                <a:gd name="connsiteY2356" fmla="*/ 64294 h 2489359"/>
                <a:gd name="connsiteX2357" fmla="*/ 1267015 w 7164417"/>
                <a:gd name="connsiteY2357" fmla="*/ 69818 h 2489359"/>
                <a:gd name="connsiteX2358" fmla="*/ 1260517 w 7164417"/>
                <a:gd name="connsiteY2358" fmla="*/ 70383 h 2489359"/>
                <a:gd name="connsiteX2359" fmla="*/ 1242726 w 7164417"/>
                <a:gd name="connsiteY2359" fmla="*/ 64865 h 2489359"/>
                <a:gd name="connsiteX2360" fmla="*/ 577977 w 7164417"/>
                <a:gd name="connsiteY2360" fmla="*/ 63531 h 2489359"/>
                <a:gd name="connsiteX2361" fmla="*/ 589217 w 7164417"/>
                <a:gd name="connsiteY2361" fmla="*/ 66294 h 2489359"/>
                <a:gd name="connsiteX2362" fmla="*/ 577406 w 7164417"/>
                <a:gd name="connsiteY2362" fmla="*/ 68961 h 2489359"/>
                <a:gd name="connsiteX2363" fmla="*/ 566071 w 7164417"/>
                <a:gd name="connsiteY2363" fmla="*/ 66198 h 2489359"/>
                <a:gd name="connsiteX2364" fmla="*/ 566166 w 7164417"/>
                <a:gd name="connsiteY2364" fmla="*/ 66198 h 2489359"/>
                <a:gd name="connsiteX2365" fmla="*/ 613982 w 7164417"/>
                <a:gd name="connsiteY2365" fmla="*/ 55911 h 2489359"/>
                <a:gd name="connsiteX2366" fmla="*/ 625031 w 7164417"/>
                <a:gd name="connsiteY2366" fmla="*/ 58674 h 2489359"/>
                <a:gd name="connsiteX2367" fmla="*/ 613029 w 7164417"/>
                <a:gd name="connsiteY2367" fmla="*/ 61150 h 2489359"/>
                <a:gd name="connsiteX2368" fmla="*/ 601980 w 7164417"/>
                <a:gd name="connsiteY2368" fmla="*/ 58388 h 2489359"/>
                <a:gd name="connsiteX2369" fmla="*/ 601885 w 7164417"/>
                <a:gd name="connsiteY2369" fmla="*/ 58388 h 2489359"/>
                <a:gd name="connsiteX2370" fmla="*/ 650558 w 7164417"/>
                <a:gd name="connsiteY2370" fmla="*/ 48672 h 2489359"/>
                <a:gd name="connsiteX2371" fmla="*/ 661416 w 7164417"/>
                <a:gd name="connsiteY2371" fmla="*/ 51435 h 2489359"/>
                <a:gd name="connsiteX2372" fmla="*/ 649224 w 7164417"/>
                <a:gd name="connsiteY2372" fmla="*/ 53816 h 2489359"/>
                <a:gd name="connsiteX2373" fmla="*/ 638270 w 7164417"/>
                <a:gd name="connsiteY2373" fmla="*/ 51054 h 2489359"/>
                <a:gd name="connsiteX2374" fmla="*/ 650558 w 7164417"/>
                <a:gd name="connsiteY2374" fmla="*/ 48672 h 2489359"/>
                <a:gd name="connsiteX2375" fmla="*/ 1196149 w 7164417"/>
                <a:gd name="connsiteY2375" fmla="*/ 47815 h 2489359"/>
                <a:gd name="connsiteX2376" fmla="*/ 1213866 w 7164417"/>
                <a:gd name="connsiteY2376" fmla="*/ 53245 h 2489359"/>
                <a:gd name="connsiteX2377" fmla="*/ 1207198 w 7164417"/>
                <a:gd name="connsiteY2377" fmla="*/ 53816 h 2489359"/>
                <a:gd name="connsiteX2378" fmla="*/ 1207198 w 7164417"/>
                <a:gd name="connsiteY2378" fmla="*/ 53911 h 2489359"/>
                <a:gd name="connsiteX2379" fmla="*/ 1189481 w 7164417"/>
                <a:gd name="connsiteY2379" fmla="*/ 48387 h 2489359"/>
                <a:gd name="connsiteX2380" fmla="*/ 687705 w 7164417"/>
                <a:gd name="connsiteY2380" fmla="*/ 41909 h 2489359"/>
                <a:gd name="connsiteX2381" fmla="*/ 698278 w 7164417"/>
                <a:gd name="connsiteY2381" fmla="*/ 44672 h 2489359"/>
                <a:gd name="connsiteX2382" fmla="*/ 685895 w 7164417"/>
                <a:gd name="connsiteY2382" fmla="*/ 46863 h 2489359"/>
                <a:gd name="connsiteX2383" fmla="*/ 675227 w 7164417"/>
                <a:gd name="connsiteY2383" fmla="*/ 44100 h 2489359"/>
                <a:gd name="connsiteX2384" fmla="*/ 687705 w 7164417"/>
                <a:gd name="connsiteY2384" fmla="*/ 41909 h 2489359"/>
                <a:gd name="connsiteX2385" fmla="*/ 725519 w 7164417"/>
                <a:gd name="connsiteY2385" fmla="*/ 35528 h 2489359"/>
                <a:gd name="connsiteX2386" fmla="*/ 735902 w 7164417"/>
                <a:gd name="connsiteY2386" fmla="*/ 38290 h 2489359"/>
                <a:gd name="connsiteX2387" fmla="*/ 723329 w 7164417"/>
                <a:gd name="connsiteY2387" fmla="*/ 40386 h 2489359"/>
                <a:gd name="connsiteX2388" fmla="*/ 712851 w 7164417"/>
                <a:gd name="connsiteY2388" fmla="*/ 37623 h 2489359"/>
                <a:gd name="connsiteX2389" fmla="*/ 725519 w 7164417"/>
                <a:gd name="connsiteY2389" fmla="*/ 35528 h 2489359"/>
                <a:gd name="connsiteX2390" fmla="*/ 1143095 w 7164417"/>
                <a:gd name="connsiteY2390" fmla="*/ 31528 h 2489359"/>
                <a:gd name="connsiteX2391" fmla="*/ 1160811 w 7164417"/>
                <a:gd name="connsiteY2391" fmla="*/ 36957 h 2489359"/>
                <a:gd name="connsiteX2392" fmla="*/ 1154144 w 7164417"/>
                <a:gd name="connsiteY2392" fmla="*/ 37528 h 2489359"/>
                <a:gd name="connsiteX2393" fmla="*/ 1154049 w 7164417"/>
                <a:gd name="connsiteY2393" fmla="*/ 37528 h 2489359"/>
                <a:gd name="connsiteX2394" fmla="*/ 1136332 w 7164417"/>
                <a:gd name="connsiteY2394" fmla="*/ 32099 h 2489359"/>
                <a:gd name="connsiteX2395" fmla="*/ 763905 w 7164417"/>
                <a:gd name="connsiteY2395" fmla="*/ 29717 h 2489359"/>
                <a:gd name="connsiteX2396" fmla="*/ 774097 w 7164417"/>
                <a:gd name="connsiteY2396" fmla="*/ 32480 h 2489359"/>
                <a:gd name="connsiteX2397" fmla="*/ 769430 w 7164417"/>
                <a:gd name="connsiteY2397" fmla="*/ 33147 h 2489359"/>
                <a:gd name="connsiteX2398" fmla="*/ 761333 w 7164417"/>
                <a:gd name="connsiteY2398" fmla="*/ 34385 h 2489359"/>
                <a:gd name="connsiteX2399" fmla="*/ 751046 w 7164417"/>
                <a:gd name="connsiteY2399" fmla="*/ 31623 h 2489359"/>
                <a:gd name="connsiteX2400" fmla="*/ 759238 w 7164417"/>
                <a:gd name="connsiteY2400" fmla="*/ 30384 h 2489359"/>
                <a:gd name="connsiteX2401" fmla="*/ 802767 w 7164417"/>
                <a:gd name="connsiteY2401" fmla="*/ 24193 h 2489359"/>
                <a:gd name="connsiteX2402" fmla="*/ 812768 w 7164417"/>
                <a:gd name="connsiteY2402" fmla="*/ 26955 h 2489359"/>
                <a:gd name="connsiteX2403" fmla="*/ 799814 w 7164417"/>
                <a:gd name="connsiteY2403" fmla="*/ 28765 h 2489359"/>
                <a:gd name="connsiteX2404" fmla="*/ 789718 w 7164417"/>
                <a:gd name="connsiteY2404" fmla="*/ 26003 h 2489359"/>
                <a:gd name="connsiteX2405" fmla="*/ 802767 w 7164417"/>
                <a:gd name="connsiteY2405" fmla="*/ 24193 h 2489359"/>
                <a:gd name="connsiteX2406" fmla="*/ 842105 w 7164417"/>
                <a:gd name="connsiteY2406" fmla="*/ 19145 h 2489359"/>
                <a:gd name="connsiteX2407" fmla="*/ 851916 w 7164417"/>
                <a:gd name="connsiteY2407" fmla="*/ 21907 h 2489359"/>
                <a:gd name="connsiteX2408" fmla="*/ 838772 w 7164417"/>
                <a:gd name="connsiteY2408" fmla="*/ 23526 h 2489359"/>
                <a:gd name="connsiteX2409" fmla="*/ 828961 w 7164417"/>
                <a:gd name="connsiteY2409" fmla="*/ 20764 h 2489359"/>
                <a:gd name="connsiteX2410" fmla="*/ 1090136 w 7164417"/>
                <a:gd name="connsiteY2410" fmla="*/ 15240 h 2489359"/>
                <a:gd name="connsiteX2411" fmla="*/ 1107757 w 7164417"/>
                <a:gd name="connsiteY2411" fmla="*/ 20669 h 2489359"/>
                <a:gd name="connsiteX2412" fmla="*/ 1100994 w 7164417"/>
                <a:gd name="connsiteY2412" fmla="*/ 21145 h 2489359"/>
                <a:gd name="connsiteX2413" fmla="*/ 1083373 w 7164417"/>
                <a:gd name="connsiteY2413" fmla="*/ 15716 h 2489359"/>
                <a:gd name="connsiteX2414" fmla="*/ 881920 w 7164417"/>
                <a:gd name="connsiteY2414" fmla="*/ 14478 h 2489359"/>
                <a:gd name="connsiteX2415" fmla="*/ 891540 w 7164417"/>
                <a:gd name="connsiteY2415" fmla="*/ 17240 h 2489359"/>
                <a:gd name="connsiteX2416" fmla="*/ 878300 w 7164417"/>
                <a:gd name="connsiteY2416" fmla="*/ 18764 h 2489359"/>
                <a:gd name="connsiteX2417" fmla="*/ 878205 w 7164417"/>
                <a:gd name="connsiteY2417" fmla="*/ 18764 h 2489359"/>
                <a:gd name="connsiteX2418" fmla="*/ 868585 w 7164417"/>
                <a:gd name="connsiteY2418" fmla="*/ 16002 h 2489359"/>
                <a:gd name="connsiteX2419" fmla="*/ 922115 w 7164417"/>
                <a:gd name="connsiteY2419" fmla="*/ 10286 h 2489359"/>
                <a:gd name="connsiteX2420" fmla="*/ 931450 w 7164417"/>
                <a:gd name="connsiteY2420" fmla="*/ 13049 h 2489359"/>
                <a:gd name="connsiteX2421" fmla="*/ 918115 w 7164417"/>
                <a:gd name="connsiteY2421" fmla="*/ 14478 h 2489359"/>
                <a:gd name="connsiteX2422" fmla="*/ 918115 w 7164417"/>
                <a:gd name="connsiteY2422" fmla="*/ 14382 h 2489359"/>
                <a:gd name="connsiteX2423" fmla="*/ 908685 w 7164417"/>
                <a:gd name="connsiteY2423" fmla="*/ 11620 h 2489359"/>
                <a:gd name="connsiteX2424" fmla="*/ 962787 w 7164417"/>
                <a:gd name="connsiteY2424" fmla="*/ 6381 h 2489359"/>
                <a:gd name="connsiteX2425" fmla="*/ 971931 w 7164417"/>
                <a:gd name="connsiteY2425" fmla="*/ 9144 h 2489359"/>
                <a:gd name="connsiteX2426" fmla="*/ 958406 w 7164417"/>
                <a:gd name="connsiteY2426" fmla="*/ 10382 h 2489359"/>
                <a:gd name="connsiteX2427" fmla="*/ 949166 w 7164417"/>
                <a:gd name="connsiteY2427" fmla="*/ 7620 h 2489359"/>
                <a:gd name="connsiteX2428" fmla="*/ 1003745 w 7164417"/>
                <a:gd name="connsiteY2428" fmla="*/ 2857 h 2489359"/>
                <a:gd name="connsiteX2429" fmla="*/ 1012698 w 7164417"/>
                <a:gd name="connsiteY2429" fmla="*/ 5619 h 2489359"/>
                <a:gd name="connsiteX2430" fmla="*/ 999077 w 7164417"/>
                <a:gd name="connsiteY2430" fmla="*/ 6762 h 2489359"/>
                <a:gd name="connsiteX2431" fmla="*/ 990029 w 7164417"/>
                <a:gd name="connsiteY2431" fmla="*/ 4000 h 2489359"/>
                <a:gd name="connsiteX2432" fmla="*/ 1003745 w 7164417"/>
                <a:gd name="connsiteY2432" fmla="*/ 2857 h 2489359"/>
                <a:gd name="connsiteX2433" fmla="*/ 1041749 w 7164417"/>
                <a:gd name="connsiteY2433" fmla="*/ 0 h 2489359"/>
                <a:gd name="connsiteX2434" fmla="*/ 1054893 w 7164417"/>
                <a:gd name="connsiteY2434" fmla="*/ 4096 h 2489359"/>
                <a:gd name="connsiteX2435" fmla="*/ 1048131 w 7164417"/>
                <a:gd name="connsiteY2435" fmla="*/ 4572 h 2489359"/>
                <a:gd name="connsiteX2436" fmla="*/ 1043749 w 7164417"/>
                <a:gd name="connsiteY2436" fmla="*/ 3238 h 2489359"/>
                <a:gd name="connsiteX2437" fmla="*/ 1040320 w 7164417"/>
                <a:gd name="connsiteY2437" fmla="*/ 3524 h 2489359"/>
                <a:gd name="connsiteX2438" fmla="*/ 1031462 w 7164417"/>
                <a:gd name="connsiteY2438" fmla="*/ 762 h 2489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</a:cxnLst>
              <a:rect l="l" t="t" r="r" b="b"/>
              <a:pathLst>
                <a:path w="7164417" h="2489359">
                  <a:moveTo>
                    <a:pt x="6069228" y="2484879"/>
                  </a:moveTo>
                  <a:lnTo>
                    <a:pt x="6069233" y="2484883"/>
                  </a:lnTo>
                  <a:lnTo>
                    <a:pt x="6069138" y="2484883"/>
                  </a:lnTo>
                  <a:close/>
                  <a:moveTo>
                    <a:pt x="5523927" y="2481454"/>
                  </a:moveTo>
                  <a:lnTo>
                    <a:pt x="5523930" y="2481454"/>
                  </a:lnTo>
                  <a:lnTo>
                    <a:pt x="5524022" y="2481549"/>
                  </a:lnTo>
                  <a:close/>
                  <a:moveTo>
                    <a:pt x="5839204" y="2481073"/>
                  </a:moveTo>
                  <a:lnTo>
                    <a:pt x="5864636" y="2481073"/>
                  </a:lnTo>
                  <a:cubicBezTo>
                    <a:pt x="5864636" y="2481073"/>
                    <a:pt x="5874542" y="2489264"/>
                    <a:pt x="5874542" y="2489264"/>
                  </a:cubicBezTo>
                  <a:lnTo>
                    <a:pt x="5849110" y="2489264"/>
                  </a:lnTo>
                  <a:lnTo>
                    <a:pt x="5849015" y="2489359"/>
                  </a:lnTo>
                  <a:close/>
                  <a:moveTo>
                    <a:pt x="5761576" y="2480596"/>
                  </a:moveTo>
                  <a:lnTo>
                    <a:pt x="5787769" y="2480882"/>
                  </a:lnTo>
                  <a:lnTo>
                    <a:pt x="5797294" y="2489169"/>
                  </a:lnTo>
                  <a:lnTo>
                    <a:pt x="5771101" y="2488883"/>
                  </a:lnTo>
                  <a:lnTo>
                    <a:pt x="5771101" y="2488978"/>
                  </a:lnTo>
                  <a:close/>
                  <a:moveTo>
                    <a:pt x="5939217" y="2480310"/>
                  </a:moveTo>
                  <a:lnTo>
                    <a:pt x="5949504" y="2488502"/>
                  </a:lnTo>
                  <a:cubicBezTo>
                    <a:pt x="5941312" y="2488692"/>
                    <a:pt x="5933121" y="2488788"/>
                    <a:pt x="5924739" y="2488883"/>
                  </a:cubicBezTo>
                  <a:lnTo>
                    <a:pt x="5914643" y="2480691"/>
                  </a:lnTo>
                  <a:cubicBezTo>
                    <a:pt x="5922929" y="2480596"/>
                    <a:pt x="5931121" y="2480406"/>
                    <a:pt x="5939217" y="2480310"/>
                  </a:cubicBezTo>
                  <a:close/>
                  <a:moveTo>
                    <a:pt x="5681851" y="2479167"/>
                  </a:moveTo>
                  <a:cubicBezTo>
                    <a:pt x="5690805" y="2479358"/>
                    <a:pt x="5699759" y="2479549"/>
                    <a:pt x="5708712" y="2479739"/>
                  </a:cubicBezTo>
                  <a:lnTo>
                    <a:pt x="5717951" y="2488121"/>
                  </a:lnTo>
                  <a:cubicBezTo>
                    <a:pt x="5708997" y="2487931"/>
                    <a:pt x="5699949" y="2487740"/>
                    <a:pt x="5690995" y="2487549"/>
                  </a:cubicBezTo>
                  <a:lnTo>
                    <a:pt x="5690900" y="2487549"/>
                  </a:lnTo>
                  <a:close/>
                  <a:moveTo>
                    <a:pt x="6011512" y="2478501"/>
                  </a:moveTo>
                  <a:lnTo>
                    <a:pt x="6022084" y="2486597"/>
                  </a:lnTo>
                  <a:cubicBezTo>
                    <a:pt x="6014084" y="2486883"/>
                    <a:pt x="6006178" y="2487073"/>
                    <a:pt x="5998081" y="2487359"/>
                  </a:cubicBezTo>
                  <a:lnTo>
                    <a:pt x="5987699" y="2479167"/>
                  </a:lnTo>
                  <a:cubicBezTo>
                    <a:pt x="5995700" y="2478977"/>
                    <a:pt x="6003606" y="2478691"/>
                    <a:pt x="6011512" y="2478501"/>
                  </a:cubicBezTo>
                  <a:close/>
                  <a:moveTo>
                    <a:pt x="5599841" y="2476691"/>
                  </a:moveTo>
                  <a:cubicBezTo>
                    <a:pt x="5609080" y="2477072"/>
                    <a:pt x="5618225" y="2477358"/>
                    <a:pt x="5627368" y="2477643"/>
                  </a:cubicBezTo>
                  <a:lnTo>
                    <a:pt x="5636226" y="2486025"/>
                  </a:lnTo>
                  <a:cubicBezTo>
                    <a:pt x="5627083" y="2485740"/>
                    <a:pt x="5617843" y="2485454"/>
                    <a:pt x="5608509" y="2485073"/>
                  </a:cubicBezTo>
                  <a:close/>
                  <a:moveTo>
                    <a:pt x="6081520" y="2475739"/>
                  </a:moveTo>
                  <a:lnTo>
                    <a:pt x="6092283" y="2483835"/>
                  </a:lnTo>
                  <a:lnTo>
                    <a:pt x="6069228" y="2484879"/>
                  </a:lnTo>
                  <a:lnTo>
                    <a:pt x="6058470" y="2476786"/>
                  </a:lnTo>
                  <a:close/>
                  <a:moveTo>
                    <a:pt x="5515735" y="2473072"/>
                  </a:moveTo>
                  <a:cubicBezTo>
                    <a:pt x="5525165" y="2473548"/>
                    <a:pt x="5534595" y="2473929"/>
                    <a:pt x="5543929" y="2474310"/>
                  </a:cubicBezTo>
                  <a:lnTo>
                    <a:pt x="5552406" y="2482787"/>
                  </a:lnTo>
                  <a:lnTo>
                    <a:pt x="5523930" y="2481454"/>
                  </a:lnTo>
                  <a:close/>
                  <a:moveTo>
                    <a:pt x="6149338" y="2472119"/>
                  </a:moveTo>
                  <a:lnTo>
                    <a:pt x="6160387" y="2480120"/>
                  </a:lnTo>
                  <a:cubicBezTo>
                    <a:pt x="6152958" y="2480596"/>
                    <a:pt x="6145433" y="2481073"/>
                    <a:pt x="6138003" y="2481454"/>
                  </a:cubicBezTo>
                  <a:lnTo>
                    <a:pt x="6127050" y="2473452"/>
                  </a:lnTo>
                  <a:cubicBezTo>
                    <a:pt x="6134479" y="2473072"/>
                    <a:pt x="6142004" y="2472595"/>
                    <a:pt x="6149338" y="2472119"/>
                  </a:cubicBezTo>
                  <a:close/>
                  <a:moveTo>
                    <a:pt x="5429629" y="2468499"/>
                  </a:moveTo>
                  <a:lnTo>
                    <a:pt x="5458585" y="2470119"/>
                  </a:lnTo>
                  <a:lnTo>
                    <a:pt x="5466586" y="2478596"/>
                  </a:lnTo>
                  <a:lnTo>
                    <a:pt x="5437535" y="2476977"/>
                  </a:lnTo>
                  <a:close/>
                  <a:moveTo>
                    <a:pt x="6214680" y="2467642"/>
                  </a:moveTo>
                  <a:lnTo>
                    <a:pt x="6226015" y="2475548"/>
                  </a:lnTo>
                  <a:lnTo>
                    <a:pt x="6204393" y="2477167"/>
                  </a:lnTo>
                  <a:lnTo>
                    <a:pt x="6193153" y="2469261"/>
                  </a:lnTo>
                  <a:close/>
                  <a:moveTo>
                    <a:pt x="5341523" y="2462880"/>
                  </a:moveTo>
                  <a:lnTo>
                    <a:pt x="5371146" y="2464880"/>
                  </a:lnTo>
                  <a:lnTo>
                    <a:pt x="5378766" y="2473357"/>
                  </a:lnTo>
                  <a:lnTo>
                    <a:pt x="5349048" y="2471357"/>
                  </a:lnTo>
                  <a:lnTo>
                    <a:pt x="5348953" y="2471357"/>
                  </a:lnTo>
                  <a:close/>
                  <a:moveTo>
                    <a:pt x="6277735" y="2462308"/>
                  </a:moveTo>
                  <a:lnTo>
                    <a:pt x="6289260" y="2470119"/>
                  </a:lnTo>
                  <a:lnTo>
                    <a:pt x="6268401" y="2472024"/>
                  </a:lnTo>
                  <a:lnTo>
                    <a:pt x="6256971" y="2464213"/>
                  </a:lnTo>
                  <a:close/>
                  <a:moveTo>
                    <a:pt x="6338314" y="2456117"/>
                  </a:moveTo>
                  <a:lnTo>
                    <a:pt x="6350030" y="2463832"/>
                  </a:lnTo>
                  <a:cubicBezTo>
                    <a:pt x="6343362" y="2464594"/>
                    <a:pt x="6336695" y="2465356"/>
                    <a:pt x="6330028" y="2466023"/>
                  </a:cubicBezTo>
                  <a:lnTo>
                    <a:pt x="6318407" y="2458308"/>
                  </a:lnTo>
                  <a:cubicBezTo>
                    <a:pt x="6325074" y="2457641"/>
                    <a:pt x="6331742" y="2456879"/>
                    <a:pt x="6338314" y="2456117"/>
                  </a:cubicBezTo>
                  <a:close/>
                  <a:moveTo>
                    <a:pt x="5251512" y="2456022"/>
                  </a:moveTo>
                  <a:cubicBezTo>
                    <a:pt x="5261608" y="2456784"/>
                    <a:pt x="5271705" y="2457641"/>
                    <a:pt x="5281706" y="2458403"/>
                  </a:cubicBezTo>
                  <a:lnTo>
                    <a:pt x="5288850" y="2466880"/>
                  </a:lnTo>
                  <a:cubicBezTo>
                    <a:pt x="5278753" y="2466118"/>
                    <a:pt x="5268657" y="2465356"/>
                    <a:pt x="5258465" y="2464499"/>
                  </a:cubicBezTo>
                  <a:lnTo>
                    <a:pt x="5258465" y="2464594"/>
                  </a:lnTo>
                  <a:close/>
                  <a:moveTo>
                    <a:pt x="6396703" y="2449164"/>
                  </a:moveTo>
                  <a:lnTo>
                    <a:pt x="6408609" y="2456784"/>
                  </a:lnTo>
                  <a:cubicBezTo>
                    <a:pt x="6402227" y="2457641"/>
                    <a:pt x="6395845" y="2458403"/>
                    <a:pt x="6389368" y="2459260"/>
                  </a:cubicBezTo>
                  <a:lnTo>
                    <a:pt x="6389368" y="2459165"/>
                  </a:lnTo>
                  <a:lnTo>
                    <a:pt x="6377557" y="2451545"/>
                  </a:lnTo>
                  <a:cubicBezTo>
                    <a:pt x="6383939" y="2450783"/>
                    <a:pt x="6390416" y="2449926"/>
                    <a:pt x="6396703" y="2449164"/>
                  </a:cubicBezTo>
                  <a:close/>
                  <a:moveTo>
                    <a:pt x="5159596" y="2448211"/>
                  </a:moveTo>
                  <a:cubicBezTo>
                    <a:pt x="5169883" y="2449164"/>
                    <a:pt x="5180169" y="2450021"/>
                    <a:pt x="5190456" y="2450974"/>
                  </a:cubicBezTo>
                  <a:lnTo>
                    <a:pt x="5197124" y="2459451"/>
                  </a:lnTo>
                  <a:cubicBezTo>
                    <a:pt x="5186837" y="2458593"/>
                    <a:pt x="5176455" y="2457641"/>
                    <a:pt x="5166072" y="2456689"/>
                  </a:cubicBezTo>
                  <a:lnTo>
                    <a:pt x="5166072" y="2456784"/>
                  </a:lnTo>
                  <a:close/>
                  <a:moveTo>
                    <a:pt x="6452710" y="2441353"/>
                  </a:moveTo>
                  <a:lnTo>
                    <a:pt x="6464806" y="2448878"/>
                  </a:lnTo>
                  <a:cubicBezTo>
                    <a:pt x="6458710" y="2449831"/>
                    <a:pt x="6452614" y="2450688"/>
                    <a:pt x="6446328" y="2451545"/>
                  </a:cubicBezTo>
                  <a:lnTo>
                    <a:pt x="6434326" y="2444020"/>
                  </a:lnTo>
                  <a:cubicBezTo>
                    <a:pt x="6440517" y="2443163"/>
                    <a:pt x="6446614" y="2442210"/>
                    <a:pt x="6452710" y="2441353"/>
                  </a:cubicBezTo>
                  <a:close/>
                  <a:moveTo>
                    <a:pt x="5065869" y="2439353"/>
                  </a:moveTo>
                  <a:cubicBezTo>
                    <a:pt x="5076347" y="2440401"/>
                    <a:pt x="5086824" y="2441449"/>
                    <a:pt x="5097207" y="2442496"/>
                  </a:cubicBezTo>
                  <a:lnTo>
                    <a:pt x="5103493" y="2451069"/>
                  </a:lnTo>
                  <a:cubicBezTo>
                    <a:pt x="5093016" y="2450021"/>
                    <a:pt x="5082443" y="2449068"/>
                    <a:pt x="5071870" y="2447925"/>
                  </a:cubicBezTo>
                  <a:lnTo>
                    <a:pt x="5071870" y="2447830"/>
                  </a:lnTo>
                  <a:close/>
                  <a:moveTo>
                    <a:pt x="6506335" y="2432781"/>
                  </a:moveTo>
                  <a:lnTo>
                    <a:pt x="6518527" y="2440210"/>
                  </a:lnTo>
                  <a:cubicBezTo>
                    <a:pt x="6512717" y="2441258"/>
                    <a:pt x="6506812" y="2442210"/>
                    <a:pt x="6500906" y="2443163"/>
                  </a:cubicBezTo>
                  <a:lnTo>
                    <a:pt x="6488714" y="2435733"/>
                  </a:lnTo>
                  <a:cubicBezTo>
                    <a:pt x="6494619" y="2434781"/>
                    <a:pt x="6500525" y="2433829"/>
                    <a:pt x="6506335" y="2432781"/>
                  </a:cubicBezTo>
                  <a:close/>
                  <a:moveTo>
                    <a:pt x="4970143" y="2429257"/>
                  </a:moveTo>
                  <a:cubicBezTo>
                    <a:pt x="4980906" y="2430495"/>
                    <a:pt x="4991574" y="2431638"/>
                    <a:pt x="5002242" y="2432781"/>
                  </a:cubicBezTo>
                  <a:lnTo>
                    <a:pt x="5007958" y="2441353"/>
                  </a:lnTo>
                  <a:cubicBezTo>
                    <a:pt x="4997194" y="2440210"/>
                    <a:pt x="4986431" y="2439067"/>
                    <a:pt x="4975572" y="2437829"/>
                  </a:cubicBezTo>
                  <a:lnTo>
                    <a:pt x="4975572" y="2437734"/>
                  </a:lnTo>
                  <a:close/>
                  <a:moveTo>
                    <a:pt x="6557580" y="2423637"/>
                  </a:moveTo>
                  <a:lnTo>
                    <a:pt x="6569962" y="2430876"/>
                  </a:lnTo>
                  <a:cubicBezTo>
                    <a:pt x="6564438" y="2432019"/>
                    <a:pt x="6558723" y="2433066"/>
                    <a:pt x="6553103" y="2434114"/>
                  </a:cubicBezTo>
                  <a:lnTo>
                    <a:pt x="6540721" y="2426780"/>
                  </a:lnTo>
                  <a:cubicBezTo>
                    <a:pt x="6546341" y="2425732"/>
                    <a:pt x="6551960" y="2424684"/>
                    <a:pt x="6557580" y="2423637"/>
                  </a:cubicBezTo>
                  <a:close/>
                  <a:moveTo>
                    <a:pt x="4872703" y="2418017"/>
                  </a:moveTo>
                  <a:lnTo>
                    <a:pt x="4905373" y="2421922"/>
                  </a:lnTo>
                  <a:lnTo>
                    <a:pt x="4910517" y="2430399"/>
                  </a:lnTo>
                  <a:lnTo>
                    <a:pt x="4877750" y="2426494"/>
                  </a:lnTo>
                  <a:close/>
                  <a:moveTo>
                    <a:pt x="6606443" y="2413635"/>
                  </a:moveTo>
                  <a:lnTo>
                    <a:pt x="6618921" y="2420779"/>
                  </a:lnTo>
                  <a:cubicBezTo>
                    <a:pt x="6613587" y="2421922"/>
                    <a:pt x="6608253" y="2423065"/>
                    <a:pt x="6602824" y="2424208"/>
                  </a:cubicBezTo>
                  <a:lnTo>
                    <a:pt x="6602919" y="2424304"/>
                  </a:lnTo>
                  <a:lnTo>
                    <a:pt x="6590441" y="2417065"/>
                  </a:lnTo>
                  <a:close/>
                  <a:moveTo>
                    <a:pt x="4773738" y="2405539"/>
                  </a:moveTo>
                  <a:cubicBezTo>
                    <a:pt x="4784882" y="2406968"/>
                    <a:pt x="4795836" y="2408397"/>
                    <a:pt x="4806885" y="2409825"/>
                  </a:cubicBezTo>
                  <a:lnTo>
                    <a:pt x="4811552" y="2418303"/>
                  </a:lnTo>
                  <a:cubicBezTo>
                    <a:pt x="4800408" y="2416874"/>
                    <a:pt x="4789359" y="2415445"/>
                    <a:pt x="4778214" y="2414016"/>
                  </a:cubicBezTo>
                  <a:close/>
                  <a:moveTo>
                    <a:pt x="6653115" y="2403063"/>
                  </a:moveTo>
                  <a:lnTo>
                    <a:pt x="6665784" y="2410111"/>
                  </a:lnTo>
                  <a:lnTo>
                    <a:pt x="6650449" y="2413731"/>
                  </a:lnTo>
                  <a:lnTo>
                    <a:pt x="6650449" y="2413826"/>
                  </a:lnTo>
                  <a:lnTo>
                    <a:pt x="6637876" y="2406682"/>
                  </a:lnTo>
                  <a:close/>
                  <a:moveTo>
                    <a:pt x="4673344" y="2392014"/>
                  </a:moveTo>
                  <a:lnTo>
                    <a:pt x="4706968" y="2396681"/>
                  </a:lnTo>
                  <a:lnTo>
                    <a:pt x="4711063" y="2405158"/>
                  </a:lnTo>
                  <a:lnTo>
                    <a:pt x="4677249" y="2400491"/>
                  </a:lnTo>
                  <a:lnTo>
                    <a:pt x="4677345" y="2400491"/>
                  </a:lnTo>
                  <a:close/>
                  <a:moveTo>
                    <a:pt x="6697502" y="2391918"/>
                  </a:moveTo>
                  <a:lnTo>
                    <a:pt x="6710170" y="2398872"/>
                  </a:lnTo>
                  <a:cubicBezTo>
                    <a:pt x="6705408" y="2400205"/>
                    <a:pt x="6700550" y="2401443"/>
                    <a:pt x="6695597" y="2402777"/>
                  </a:cubicBezTo>
                  <a:lnTo>
                    <a:pt x="6695597" y="2402682"/>
                  </a:lnTo>
                  <a:lnTo>
                    <a:pt x="6682929" y="2395729"/>
                  </a:lnTo>
                  <a:cubicBezTo>
                    <a:pt x="6687882" y="2394490"/>
                    <a:pt x="6692644" y="2393157"/>
                    <a:pt x="6697502" y="2391918"/>
                  </a:cubicBezTo>
                  <a:close/>
                  <a:moveTo>
                    <a:pt x="4574856" y="2385632"/>
                  </a:moveTo>
                  <a:lnTo>
                    <a:pt x="4574917" y="2385641"/>
                  </a:lnTo>
                  <a:lnTo>
                    <a:pt x="4574951" y="2385727"/>
                  </a:lnTo>
                  <a:close/>
                  <a:moveTo>
                    <a:pt x="6739412" y="2380012"/>
                  </a:moveTo>
                  <a:lnTo>
                    <a:pt x="6752176" y="2386870"/>
                  </a:lnTo>
                  <a:cubicBezTo>
                    <a:pt x="6747603" y="2388204"/>
                    <a:pt x="6743031" y="2389633"/>
                    <a:pt x="6738364" y="2390966"/>
                  </a:cubicBezTo>
                  <a:lnTo>
                    <a:pt x="6738460" y="2390871"/>
                  </a:lnTo>
                  <a:lnTo>
                    <a:pt x="6725696" y="2384013"/>
                  </a:lnTo>
                  <a:cubicBezTo>
                    <a:pt x="6730363" y="2382679"/>
                    <a:pt x="6734935" y="2381346"/>
                    <a:pt x="6739412" y="2380012"/>
                  </a:cubicBezTo>
                  <a:close/>
                  <a:moveTo>
                    <a:pt x="4571617" y="2377345"/>
                  </a:moveTo>
                  <a:cubicBezTo>
                    <a:pt x="4582952" y="2379060"/>
                    <a:pt x="4594382" y="2380679"/>
                    <a:pt x="4605621" y="2382298"/>
                  </a:cubicBezTo>
                  <a:lnTo>
                    <a:pt x="4609146" y="2390680"/>
                  </a:lnTo>
                  <a:lnTo>
                    <a:pt x="4574917" y="2385641"/>
                  </a:lnTo>
                  <a:close/>
                  <a:moveTo>
                    <a:pt x="6779322" y="2367534"/>
                  </a:moveTo>
                  <a:lnTo>
                    <a:pt x="6792181" y="2374202"/>
                  </a:lnTo>
                  <a:cubicBezTo>
                    <a:pt x="6787894" y="2375631"/>
                    <a:pt x="6783513" y="2377059"/>
                    <a:pt x="6779131" y="2378488"/>
                  </a:cubicBezTo>
                  <a:lnTo>
                    <a:pt x="6779036" y="2378488"/>
                  </a:lnTo>
                  <a:lnTo>
                    <a:pt x="6766272" y="2371725"/>
                  </a:lnTo>
                  <a:cubicBezTo>
                    <a:pt x="6770654" y="2370297"/>
                    <a:pt x="6774941" y="2368963"/>
                    <a:pt x="6779322" y="2367534"/>
                  </a:cubicBezTo>
                  <a:close/>
                  <a:moveTo>
                    <a:pt x="4468652" y="2361534"/>
                  </a:moveTo>
                  <a:lnTo>
                    <a:pt x="4503037" y="2366868"/>
                  </a:lnTo>
                  <a:lnTo>
                    <a:pt x="4505990" y="2375250"/>
                  </a:lnTo>
                  <a:lnTo>
                    <a:pt x="4471319" y="2369821"/>
                  </a:lnTo>
                  <a:lnTo>
                    <a:pt x="4471414" y="2369821"/>
                  </a:lnTo>
                  <a:close/>
                  <a:moveTo>
                    <a:pt x="6816850" y="2354485"/>
                  </a:moveTo>
                  <a:lnTo>
                    <a:pt x="6829709" y="2361058"/>
                  </a:lnTo>
                  <a:cubicBezTo>
                    <a:pt x="6825708" y="2362582"/>
                    <a:pt x="6821517" y="2364010"/>
                    <a:pt x="6817422" y="2365534"/>
                  </a:cubicBezTo>
                  <a:lnTo>
                    <a:pt x="6804563" y="2358867"/>
                  </a:lnTo>
                  <a:cubicBezTo>
                    <a:pt x="6808754" y="2357438"/>
                    <a:pt x="6812755" y="2355914"/>
                    <a:pt x="6816850" y="2354485"/>
                  </a:cubicBezTo>
                  <a:close/>
                  <a:moveTo>
                    <a:pt x="4364544" y="2344579"/>
                  </a:moveTo>
                  <a:lnTo>
                    <a:pt x="4399405" y="2350390"/>
                  </a:lnTo>
                  <a:lnTo>
                    <a:pt x="4401787" y="2358676"/>
                  </a:lnTo>
                  <a:lnTo>
                    <a:pt x="4366830" y="2352866"/>
                  </a:lnTo>
                  <a:lnTo>
                    <a:pt x="4366735" y="2352866"/>
                  </a:lnTo>
                  <a:close/>
                  <a:moveTo>
                    <a:pt x="6852093" y="2340960"/>
                  </a:moveTo>
                  <a:lnTo>
                    <a:pt x="6865047" y="2347437"/>
                  </a:lnTo>
                  <a:lnTo>
                    <a:pt x="6853522" y="2352009"/>
                  </a:lnTo>
                  <a:lnTo>
                    <a:pt x="6840567" y="2345532"/>
                  </a:lnTo>
                  <a:close/>
                  <a:moveTo>
                    <a:pt x="6885430" y="2326863"/>
                  </a:moveTo>
                  <a:lnTo>
                    <a:pt x="6898384" y="2333149"/>
                  </a:lnTo>
                  <a:cubicBezTo>
                    <a:pt x="6894860" y="2334768"/>
                    <a:pt x="6891240" y="2336388"/>
                    <a:pt x="6887526" y="2337912"/>
                  </a:cubicBezTo>
                  <a:lnTo>
                    <a:pt x="6887526" y="2338007"/>
                  </a:lnTo>
                  <a:lnTo>
                    <a:pt x="6874572" y="2331625"/>
                  </a:lnTo>
                  <a:cubicBezTo>
                    <a:pt x="6878287" y="2330101"/>
                    <a:pt x="6881811" y="2328482"/>
                    <a:pt x="6885430" y="2326863"/>
                  </a:cubicBezTo>
                  <a:close/>
                  <a:moveTo>
                    <a:pt x="4259578" y="2326577"/>
                  </a:moveTo>
                  <a:cubicBezTo>
                    <a:pt x="4271294" y="2328673"/>
                    <a:pt x="4283010" y="2330673"/>
                    <a:pt x="4294630" y="2332673"/>
                  </a:cubicBezTo>
                  <a:lnTo>
                    <a:pt x="4296440" y="2340865"/>
                  </a:lnTo>
                  <a:cubicBezTo>
                    <a:pt x="4284629" y="2338864"/>
                    <a:pt x="4272913" y="2336769"/>
                    <a:pt x="4261102" y="2334673"/>
                  </a:cubicBezTo>
                  <a:lnTo>
                    <a:pt x="4261102" y="2334768"/>
                  </a:lnTo>
                  <a:close/>
                  <a:moveTo>
                    <a:pt x="6916482" y="2312194"/>
                  </a:moveTo>
                  <a:lnTo>
                    <a:pt x="6929436" y="2318385"/>
                  </a:lnTo>
                  <a:lnTo>
                    <a:pt x="6919339" y="2323339"/>
                  </a:lnTo>
                  <a:lnTo>
                    <a:pt x="6919339" y="2323434"/>
                  </a:lnTo>
                  <a:lnTo>
                    <a:pt x="6906385" y="2317147"/>
                  </a:lnTo>
                  <a:close/>
                  <a:moveTo>
                    <a:pt x="4153660" y="2307432"/>
                  </a:moveTo>
                  <a:lnTo>
                    <a:pt x="4189093" y="2313909"/>
                  </a:lnTo>
                  <a:lnTo>
                    <a:pt x="4190236" y="2322005"/>
                  </a:lnTo>
                  <a:lnTo>
                    <a:pt x="4154613" y="2315433"/>
                  </a:lnTo>
                  <a:lnTo>
                    <a:pt x="4154613" y="2315528"/>
                  </a:lnTo>
                  <a:close/>
                  <a:moveTo>
                    <a:pt x="6945438" y="2297145"/>
                  </a:moveTo>
                  <a:lnTo>
                    <a:pt x="6958392" y="2303241"/>
                  </a:lnTo>
                  <a:cubicBezTo>
                    <a:pt x="6955344" y="2304955"/>
                    <a:pt x="6952105" y="2306670"/>
                    <a:pt x="6948962" y="2308384"/>
                  </a:cubicBezTo>
                  <a:lnTo>
                    <a:pt x="6936008" y="2302193"/>
                  </a:lnTo>
                  <a:cubicBezTo>
                    <a:pt x="6939247" y="2300479"/>
                    <a:pt x="6942294" y="2298859"/>
                    <a:pt x="6945438" y="2297145"/>
                  </a:cubicBezTo>
                  <a:close/>
                  <a:moveTo>
                    <a:pt x="4046980" y="2287239"/>
                  </a:moveTo>
                  <a:lnTo>
                    <a:pt x="4082604" y="2294097"/>
                  </a:lnTo>
                  <a:lnTo>
                    <a:pt x="4083175" y="2302098"/>
                  </a:lnTo>
                  <a:lnTo>
                    <a:pt x="4047361" y="2295240"/>
                  </a:lnTo>
                  <a:close/>
                  <a:moveTo>
                    <a:pt x="6972203" y="2281714"/>
                  </a:moveTo>
                  <a:lnTo>
                    <a:pt x="6985252" y="2287715"/>
                  </a:lnTo>
                  <a:cubicBezTo>
                    <a:pt x="6982299" y="2289430"/>
                    <a:pt x="6979442" y="2291239"/>
                    <a:pt x="6976489" y="2292954"/>
                  </a:cubicBezTo>
                  <a:lnTo>
                    <a:pt x="6963440" y="2286953"/>
                  </a:lnTo>
                  <a:cubicBezTo>
                    <a:pt x="6966393" y="2285239"/>
                    <a:pt x="6969346" y="2283524"/>
                    <a:pt x="6972203" y="2281714"/>
                  </a:cubicBezTo>
                  <a:close/>
                  <a:moveTo>
                    <a:pt x="3939729" y="2265903"/>
                  </a:moveTo>
                  <a:lnTo>
                    <a:pt x="3975543" y="2273142"/>
                  </a:lnTo>
                  <a:lnTo>
                    <a:pt x="3975543" y="2281048"/>
                  </a:lnTo>
                  <a:cubicBezTo>
                    <a:pt x="3975543" y="2281048"/>
                    <a:pt x="3939443" y="2273808"/>
                    <a:pt x="3939443" y="2273808"/>
                  </a:cubicBezTo>
                  <a:close/>
                  <a:moveTo>
                    <a:pt x="6997158" y="2265808"/>
                  </a:moveTo>
                  <a:lnTo>
                    <a:pt x="7010112" y="2271618"/>
                  </a:lnTo>
                  <a:lnTo>
                    <a:pt x="7002112" y="2276952"/>
                  </a:lnTo>
                  <a:lnTo>
                    <a:pt x="7002016" y="2277047"/>
                  </a:lnTo>
                  <a:lnTo>
                    <a:pt x="6989062" y="2271141"/>
                  </a:lnTo>
                  <a:close/>
                  <a:moveTo>
                    <a:pt x="3831144" y="2251234"/>
                  </a:moveTo>
                  <a:lnTo>
                    <a:pt x="3831156" y="2251237"/>
                  </a:lnTo>
                  <a:lnTo>
                    <a:pt x="3831144" y="2251330"/>
                  </a:lnTo>
                  <a:close/>
                  <a:moveTo>
                    <a:pt x="7019923" y="2249520"/>
                  </a:moveTo>
                  <a:lnTo>
                    <a:pt x="7032877" y="2255235"/>
                  </a:lnTo>
                  <a:cubicBezTo>
                    <a:pt x="7030496" y="2257044"/>
                    <a:pt x="7028019" y="2258949"/>
                    <a:pt x="7025448" y="2260759"/>
                  </a:cubicBezTo>
                  <a:lnTo>
                    <a:pt x="7012494" y="2255044"/>
                  </a:lnTo>
                  <a:cubicBezTo>
                    <a:pt x="7014970" y="2253234"/>
                    <a:pt x="7017447" y="2251425"/>
                    <a:pt x="7019923" y="2249520"/>
                  </a:cubicBezTo>
                  <a:close/>
                  <a:moveTo>
                    <a:pt x="3832096" y="2243519"/>
                  </a:moveTo>
                  <a:cubicBezTo>
                    <a:pt x="3844098" y="2246091"/>
                    <a:pt x="3856099" y="2248567"/>
                    <a:pt x="3868005" y="2251044"/>
                  </a:cubicBezTo>
                  <a:lnTo>
                    <a:pt x="3867339" y="2258854"/>
                  </a:lnTo>
                  <a:lnTo>
                    <a:pt x="3831156" y="2251237"/>
                  </a:lnTo>
                  <a:close/>
                  <a:moveTo>
                    <a:pt x="7040783" y="2232851"/>
                  </a:moveTo>
                  <a:lnTo>
                    <a:pt x="7053737" y="2238471"/>
                  </a:lnTo>
                  <a:cubicBezTo>
                    <a:pt x="7051546" y="2240376"/>
                    <a:pt x="7049260" y="2242281"/>
                    <a:pt x="7046975" y="2244091"/>
                  </a:cubicBezTo>
                  <a:lnTo>
                    <a:pt x="7034020" y="2238471"/>
                  </a:lnTo>
                  <a:cubicBezTo>
                    <a:pt x="7036306" y="2236566"/>
                    <a:pt x="7038593" y="2234756"/>
                    <a:pt x="7040783" y="2232851"/>
                  </a:cubicBezTo>
                  <a:close/>
                  <a:moveTo>
                    <a:pt x="3723987" y="2220183"/>
                  </a:moveTo>
                  <a:lnTo>
                    <a:pt x="3759992" y="2228089"/>
                  </a:lnTo>
                  <a:lnTo>
                    <a:pt x="3758658" y="2235804"/>
                  </a:lnTo>
                  <a:lnTo>
                    <a:pt x="3722368" y="2227898"/>
                  </a:lnTo>
                  <a:lnTo>
                    <a:pt x="3722463" y="2227803"/>
                  </a:lnTo>
                  <a:close/>
                  <a:moveTo>
                    <a:pt x="7059738" y="2215801"/>
                  </a:moveTo>
                  <a:lnTo>
                    <a:pt x="7072597" y="2221231"/>
                  </a:lnTo>
                  <a:cubicBezTo>
                    <a:pt x="7070596" y="2223135"/>
                    <a:pt x="7068596" y="2225041"/>
                    <a:pt x="7066501" y="2226946"/>
                  </a:cubicBezTo>
                  <a:lnTo>
                    <a:pt x="7066501" y="2227041"/>
                  </a:lnTo>
                  <a:lnTo>
                    <a:pt x="7053642" y="2221516"/>
                  </a:lnTo>
                  <a:cubicBezTo>
                    <a:pt x="7055737" y="2219611"/>
                    <a:pt x="7057737" y="2217706"/>
                    <a:pt x="7059738" y="2215801"/>
                  </a:cubicBezTo>
                  <a:close/>
                  <a:moveTo>
                    <a:pt x="3613593" y="2203228"/>
                  </a:moveTo>
                  <a:lnTo>
                    <a:pt x="3613620" y="2203234"/>
                  </a:lnTo>
                  <a:lnTo>
                    <a:pt x="3613593" y="2203324"/>
                  </a:lnTo>
                  <a:close/>
                  <a:moveTo>
                    <a:pt x="7076787" y="2198371"/>
                  </a:moveTo>
                  <a:lnTo>
                    <a:pt x="7089646" y="2203705"/>
                  </a:lnTo>
                  <a:cubicBezTo>
                    <a:pt x="7087837" y="2205705"/>
                    <a:pt x="7086027" y="2207610"/>
                    <a:pt x="7084217" y="2209610"/>
                  </a:cubicBezTo>
                  <a:lnTo>
                    <a:pt x="7084122" y="2209610"/>
                  </a:lnTo>
                  <a:lnTo>
                    <a:pt x="7071263" y="2204181"/>
                  </a:lnTo>
                  <a:cubicBezTo>
                    <a:pt x="7073168" y="2202276"/>
                    <a:pt x="7074978" y="2200275"/>
                    <a:pt x="7076787" y="2198371"/>
                  </a:cubicBezTo>
                  <a:close/>
                  <a:moveTo>
                    <a:pt x="3615783" y="2195799"/>
                  </a:moveTo>
                  <a:lnTo>
                    <a:pt x="3651883" y="2203990"/>
                  </a:lnTo>
                  <a:lnTo>
                    <a:pt x="3649883" y="2211515"/>
                  </a:lnTo>
                  <a:lnTo>
                    <a:pt x="3613620" y="2203234"/>
                  </a:lnTo>
                  <a:close/>
                  <a:moveTo>
                    <a:pt x="7092028" y="2180749"/>
                  </a:moveTo>
                  <a:lnTo>
                    <a:pt x="7104791" y="2185988"/>
                  </a:lnTo>
                  <a:lnTo>
                    <a:pt x="7099934" y="2191989"/>
                  </a:lnTo>
                  <a:lnTo>
                    <a:pt x="7099934" y="2191893"/>
                  </a:lnTo>
                  <a:lnTo>
                    <a:pt x="7087170" y="2186655"/>
                  </a:lnTo>
                  <a:close/>
                  <a:moveTo>
                    <a:pt x="3507484" y="2170558"/>
                  </a:moveTo>
                  <a:lnTo>
                    <a:pt x="3543584" y="2179130"/>
                  </a:lnTo>
                  <a:lnTo>
                    <a:pt x="3540917" y="2186559"/>
                  </a:lnTo>
                  <a:lnTo>
                    <a:pt x="3504627" y="2177987"/>
                  </a:lnTo>
                  <a:lnTo>
                    <a:pt x="3504722" y="2177892"/>
                  </a:lnTo>
                  <a:close/>
                  <a:moveTo>
                    <a:pt x="7105458" y="2162747"/>
                  </a:moveTo>
                  <a:lnTo>
                    <a:pt x="7118126" y="2167891"/>
                  </a:lnTo>
                  <a:lnTo>
                    <a:pt x="7113840" y="2173986"/>
                  </a:lnTo>
                  <a:lnTo>
                    <a:pt x="7113840" y="2173891"/>
                  </a:lnTo>
                  <a:lnTo>
                    <a:pt x="7101172" y="2168748"/>
                  </a:lnTo>
                  <a:close/>
                  <a:moveTo>
                    <a:pt x="7125955" y="2155573"/>
                  </a:moveTo>
                  <a:lnTo>
                    <a:pt x="7126032" y="2155603"/>
                  </a:lnTo>
                  <a:lnTo>
                    <a:pt x="7125937" y="2155603"/>
                  </a:lnTo>
                  <a:close/>
                  <a:moveTo>
                    <a:pt x="7117078" y="2144459"/>
                  </a:moveTo>
                  <a:lnTo>
                    <a:pt x="7129651" y="2149412"/>
                  </a:lnTo>
                  <a:lnTo>
                    <a:pt x="7125955" y="2155573"/>
                  </a:lnTo>
                  <a:lnTo>
                    <a:pt x="7113364" y="2150555"/>
                  </a:lnTo>
                  <a:cubicBezTo>
                    <a:pt x="7114602" y="2148555"/>
                    <a:pt x="7115840" y="2146459"/>
                    <a:pt x="7117078" y="2144459"/>
                  </a:cubicBezTo>
                  <a:close/>
                  <a:moveTo>
                    <a:pt x="3399280" y="2144268"/>
                  </a:moveTo>
                  <a:lnTo>
                    <a:pt x="3435380" y="2153127"/>
                  </a:lnTo>
                  <a:lnTo>
                    <a:pt x="3432141" y="2160461"/>
                  </a:lnTo>
                  <a:lnTo>
                    <a:pt x="3395851" y="2151508"/>
                  </a:lnTo>
                  <a:close/>
                  <a:moveTo>
                    <a:pt x="7126984" y="2125981"/>
                  </a:moveTo>
                  <a:lnTo>
                    <a:pt x="7139557" y="2130838"/>
                  </a:lnTo>
                  <a:cubicBezTo>
                    <a:pt x="7138605" y="2132934"/>
                    <a:pt x="7137557" y="2135029"/>
                    <a:pt x="7136509" y="2137125"/>
                  </a:cubicBezTo>
                  <a:lnTo>
                    <a:pt x="7136414" y="2137030"/>
                  </a:lnTo>
                  <a:lnTo>
                    <a:pt x="7123841" y="2132172"/>
                  </a:lnTo>
                  <a:cubicBezTo>
                    <a:pt x="7124889" y="2130076"/>
                    <a:pt x="7125937" y="2128076"/>
                    <a:pt x="7126984" y="2125981"/>
                  </a:cubicBezTo>
                  <a:close/>
                  <a:moveTo>
                    <a:pt x="3291457" y="2117122"/>
                  </a:moveTo>
                  <a:cubicBezTo>
                    <a:pt x="3303363" y="2120170"/>
                    <a:pt x="3315365" y="2123218"/>
                    <a:pt x="3327271" y="2126266"/>
                  </a:cubicBezTo>
                  <a:lnTo>
                    <a:pt x="3323366" y="2133410"/>
                  </a:lnTo>
                  <a:cubicBezTo>
                    <a:pt x="3311364" y="2130362"/>
                    <a:pt x="3299363" y="2127314"/>
                    <a:pt x="3287266" y="2124266"/>
                  </a:cubicBezTo>
                  <a:lnTo>
                    <a:pt x="3287361" y="2124171"/>
                  </a:lnTo>
                  <a:close/>
                  <a:moveTo>
                    <a:pt x="7135176" y="2107216"/>
                  </a:moveTo>
                  <a:lnTo>
                    <a:pt x="7147653" y="2111979"/>
                  </a:lnTo>
                  <a:lnTo>
                    <a:pt x="7145082" y="2118265"/>
                  </a:lnTo>
                  <a:lnTo>
                    <a:pt x="7132604" y="2113503"/>
                  </a:lnTo>
                  <a:close/>
                  <a:moveTo>
                    <a:pt x="3179348" y="2095882"/>
                  </a:moveTo>
                  <a:lnTo>
                    <a:pt x="3179402" y="2095897"/>
                  </a:lnTo>
                  <a:lnTo>
                    <a:pt x="3179348" y="2095977"/>
                  </a:lnTo>
                  <a:close/>
                  <a:moveTo>
                    <a:pt x="3184015" y="2089024"/>
                  </a:moveTo>
                  <a:lnTo>
                    <a:pt x="3219829" y="2098453"/>
                  </a:lnTo>
                  <a:lnTo>
                    <a:pt x="3215352" y="2105407"/>
                  </a:lnTo>
                  <a:lnTo>
                    <a:pt x="3179402" y="2095897"/>
                  </a:lnTo>
                  <a:close/>
                  <a:moveTo>
                    <a:pt x="7141748" y="2088166"/>
                  </a:moveTo>
                  <a:lnTo>
                    <a:pt x="7154131" y="2092833"/>
                  </a:lnTo>
                  <a:lnTo>
                    <a:pt x="7152130" y="2099215"/>
                  </a:lnTo>
                  <a:lnTo>
                    <a:pt x="7139748" y="2094548"/>
                  </a:lnTo>
                  <a:close/>
                  <a:moveTo>
                    <a:pt x="7146796" y="2069021"/>
                  </a:moveTo>
                  <a:lnTo>
                    <a:pt x="7159083" y="2073498"/>
                  </a:lnTo>
                  <a:lnTo>
                    <a:pt x="7157655" y="2079975"/>
                  </a:lnTo>
                  <a:lnTo>
                    <a:pt x="7157560" y="2079975"/>
                  </a:lnTo>
                  <a:lnTo>
                    <a:pt x="7145272" y="2075403"/>
                  </a:lnTo>
                  <a:close/>
                  <a:moveTo>
                    <a:pt x="3086099" y="2058638"/>
                  </a:moveTo>
                  <a:lnTo>
                    <a:pt x="3103910" y="2063496"/>
                  </a:lnTo>
                  <a:lnTo>
                    <a:pt x="3101339" y="2066829"/>
                  </a:lnTo>
                  <a:lnTo>
                    <a:pt x="3110197" y="2069211"/>
                  </a:lnTo>
                  <a:lnTo>
                    <a:pt x="3105149" y="2076069"/>
                  </a:lnTo>
                  <a:lnTo>
                    <a:pt x="3087146" y="2071211"/>
                  </a:lnTo>
                  <a:lnTo>
                    <a:pt x="3078193" y="2068734"/>
                  </a:lnTo>
                  <a:close/>
                  <a:moveTo>
                    <a:pt x="7150130" y="2049685"/>
                  </a:moveTo>
                  <a:lnTo>
                    <a:pt x="7162322" y="2054067"/>
                  </a:lnTo>
                  <a:cubicBezTo>
                    <a:pt x="7162036" y="2056257"/>
                    <a:pt x="7161751" y="2058448"/>
                    <a:pt x="7161465" y="2060639"/>
                  </a:cubicBezTo>
                  <a:lnTo>
                    <a:pt x="7161369" y="2060544"/>
                  </a:lnTo>
                  <a:lnTo>
                    <a:pt x="7149178" y="2056162"/>
                  </a:lnTo>
                  <a:cubicBezTo>
                    <a:pt x="7149558" y="2053972"/>
                    <a:pt x="7149844" y="2051876"/>
                    <a:pt x="7150130" y="2049685"/>
                  </a:cubicBezTo>
                  <a:close/>
                  <a:moveTo>
                    <a:pt x="7152035" y="2030064"/>
                  </a:moveTo>
                  <a:lnTo>
                    <a:pt x="7164132" y="2034350"/>
                  </a:lnTo>
                  <a:cubicBezTo>
                    <a:pt x="7164037" y="2036541"/>
                    <a:pt x="7163846" y="2038732"/>
                    <a:pt x="7163751" y="2040922"/>
                  </a:cubicBezTo>
                  <a:lnTo>
                    <a:pt x="7163656" y="2040922"/>
                  </a:lnTo>
                  <a:lnTo>
                    <a:pt x="7151559" y="2036636"/>
                  </a:lnTo>
                  <a:cubicBezTo>
                    <a:pt x="7151750" y="2034445"/>
                    <a:pt x="7151844" y="2032255"/>
                    <a:pt x="7152035" y="2030064"/>
                  </a:cubicBezTo>
                  <a:close/>
                  <a:moveTo>
                    <a:pt x="7164322" y="2021173"/>
                  </a:moveTo>
                  <a:lnTo>
                    <a:pt x="7164417" y="2021206"/>
                  </a:lnTo>
                  <a:lnTo>
                    <a:pt x="7164322" y="2021206"/>
                  </a:lnTo>
                  <a:close/>
                  <a:moveTo>
                    <a:pt x="3117436" y="2018347"/>
                  </a:moveTo>
                  <a:lnTo>
                    <a:pt x="3135058" y="2023110"/>
                  </a:lnTo>
                  <a:lnTo>
                    <a:pt x="3124770" y="2036445"/>
                  </a:lnTo>
                  <a:lnTo>
                    <a:pt x="3107054" y="2031587"/>
                  </a:lnTo>
                  <a:close/>
                  <a:moveTo>
                    <a:pt x="7152416" y="2010442"/>
                  </a:moveTo>
                  <a:lnTo>
                    <a:pt x="7164322" y="2014633"/>
                  </a:lnTo>
                  <a:lnTo>
                    <a:pt x="7164322" y="2021173"/>
                  </a:lnTo>
                  <a:lnTo>
                    <a:pt x="7152416" y="2017015"/>
                  </a:lnTo>
                  <a:cubicBezTo>
                    <a:pt x="7152416" y="2014824"/>
                    <a:pt x="7152416" y="2012633"/>
                    <a:pt x="7152416" y="2010442"/>
                  </a:cubicBezTo>
                  <a:close/>
                  <a:moveTo>
                    <a:pt x="7151368" y="1990725"/>
                  </a:moveTo>
                  <a:lnTo>
                    <a:pt x="7163179" y="1994726"/>
                  </a:lnTo>
                  <a:lnTo>
                    <a:pt x="7163751" y="2001393"/>
                  </a:lnTo>
                  <a:lnTo>
                    <a:pt x="7151844" y="1997298"/>
                  </a:lnTo>
                  <a:close/>
                  <a:moveTo>
                    <a:pt x="3147916" y="1979295"/>
                  </a:moveTo>
                  <a:lnTo>
                    <a:pt x="3165252" y="1984058"/>
                  </a:lnTo>
                  <a:lnTo>
                    <a:pt x="3155250" y="1997011"/>
                  </a:lnTo>
                  <a:lnTo>
                    <a:pt x="3155250" y="1996916"/>
                  </a:lnTo>
                  <a:lnTo>
                    <a:pt x="3137820" y="1992154"/>
                  </a:lnTo>
                  <a:close/>
                  <a:moveTo>
                    <a:pt x="7148987" y="1970818"/>
                  </a:moveTo>
                  <a:lnTo>
                    <a:pt x="7160703" y="1974724"/>
                  </a:lnTo>
                  <a:lnTo>
                    <a:pt x="7161751" y="1981391"/>
                  </a:lnTo>
                  <a:lnTo>
                    <a:pt x="7161655" y="1981486"/>
                  </a:lnTo>
                  <a:lnTo>
                    <a:pt x="7149940" y="1977486"/>
                  </a:lnTo>
                  <a:close/>
                  <a:moveTo>
                    <a:pt x="3184856" y="1958525"/>
                  </a:moveTo>
                  <a:lnTo>
                    <a:pt x="3184873" y="1958530"/>
                  </a:lnTo>
                  <a:lnTo>
                    <a:pt x="3184778" y="1958626"/>
                  </a:lnTo>
                  <a:close/>
                  <a:moveTo>
                    <a:pt x="7145082" y="1950911"/>
                  </a:moveTo>
                  <a:lnTo>
                    <a:pt x="7156702" y="1954721"/>
                  </a:lnTo>
                  <a:cubicBezTo>
                    <a:pt x="7157178" y="1957007"/>
                    <a:pt x="7157655" y="1959198"/>
                    <a:pt x="7158131" y="1961389"/>
                  </a:cubicBezTo>
                  <a:lnTo>
                    <a:pt x="7146510" y="1957579"/>
                  </a:lnTo>
                  <a:cubicBezTo>
                    <a:pt x="7146034" y="1955388"/>
                    <a:pt x="7145558" y="1953102"/>
                    <a:pt x="7145082" y="1950911"/>
                  </a:cubicBezTo>
                  <a:close/>
                  <a:moveTo>
                    <a:pt x="3177444" y="1941386"/>
                  </a:moveTo>
                  <a:lnTo>
                    <a:pt x="3194493" y="1946053"/>
                  </a:lnTo>
                  <a:lnTo>
                    <a:pt x="3184856" y="1958525"/>
                  </a:lnTo>
                  <a:lnTo>
                    <a:pt x="3167728" y="1953863"/>
                  </a:lnTo>
                  <a:close/>
                  <a:moveTo>
                    <a:pt x="7153244" y="1941186"/>
                  </a:moveTo>
                  <a:lnTo>
                    <a:pt x="7153273" y="1941196"/>
                  </a:lnTo>
                  <a:lnTo>
                    <a:pt x="7153273" y="1941291"/>
                  </a:lnTo>
                  <a:close/>
                  <a:moveTo>
                    <a:pt x="7139843" y="1930813"/>
                  </a:moveTo>
                  <a:lnTo>
                    <a:pt x="7151368" y="1934528"/>
                  </a:lnTo>
                  <a:lnTo>
                    <a:pt x="7153244" y="1941186"/>
                  </a:lnTo>
                  <a:lnTo>
                    <a:pt x="7141748" y="1937481"/>
                  </a:lnTo>
                  <a:close/>
                  <a:moveTo>
                    <a:pt x="3213560" y="1921266"/>
                  </a:moveTo>
                  <a:lnTo>
                    <a:pt x="3213639" y="1921288"/>
                  </a:lnTo>
                  <a:lnTo>
                    <a:pt x="3213543" y="1921288"/>
                  </a:lnTo>
                  <a:close/>
                  <a:moveTo>
                    <a:pt x="7133556" y="1910620"/>
                  </a:moveTo>
                  <a:lnTo>
                    <a:pt x="7144891" y="1914240"/>
                  </a:lnTo>
                  <a:lnTo>
                    <a:pt x="7147177" y="1921002"/>
                  </a:lnTo>
                  <a:lnTo>
                    <a:pt x="7135842" y="1917383"/>
                  </a:lnTo>
                  <a:close/>
                  <a:moveTo>
                    <a:pt x="3206114" y="1904524"/>
                  </a:moveTo>
                  <a:lnTo>
                    <a:pt x="3222973" y="1909096"/>
                  </a:lnTo>
                  <a:lnTo>
                    <a:pt x="3213560" y="1921266"/>
                  </a:lnTo>
                  <a:lnTo>
                    <a:pt x="3196684" y="1916716"/>
                  </a:lnTo>
                  <a:close/>
                  <a:moveTo>
                    <a:pt x="7125841" y="1890427"/>
                  </a:moveTo>
                  <a:lnTo>
                    <a:pt x="7137081" y="1893951"/>
                  </a:lnTo>
                  <a:lnTo>
                    <a:pt x="7139843" y="1900714"/>
                  </a:lnTo>
                  <a:lnTo>
                    <a:pt x="7139748" y="1900714"/>
                  </a:lnTo>
                  <a:lnTo>
                    <a:pt x="7128509" y="1897190"/>
                  </a:lnTo>
                  <a:close/>
                  <a:moveTo>
                    <a:pt x="7116983" y="1870139"/>
                  </a:moveTo>
                  <a:lnTo>
                    <a:pt x="7128032" y="1873568"/>
                  </a:lnTo>
                  <a:cubicBezTo>
                    <a:pt x="7129080" y="1875854"/>
                    <a:pt x="7130128" y="1878140"/>
                    <a:pt x="7131175" y="1880331"/>
                  </a:cubicBezTo>
                  <a:lnTo>
                    <a:pt x="7120031" y="1876902"/>
                  </a:lnTo>
                  <a:cubicBezTo>
                    <a:pt x="7119078" y="1874616"/>
                    <a:pt x="7118031" y="1872425"/>
                    <a:pt x="7116983" y="1870139"/>
                  </a:cubicBezTo>
                  <a:close/>
                  <a:moveTo>
                    <a:pt x="3234117" y="1868710"/>
                  </a:moveTo>
                  <a:lnTo>
                    <a:pt x="3250691" y="1873282"/>
                  </a:lnTo>
                  <a:lnTo>
                    <a:pt x="3241547" y="1885093"/>
                  </a:lnTo>
                  <a:lnTo>
                    <a:pt x="3224878" y="1880521"/>
                  </a:lnTo>
                  <a:close/>
                  <a:moveTo>
                    <a:pt x="7121307" y="1859929"/>
                  </a:moveTo>
                  <a:lnTo>
                    <a:pt x="7121365" y="1859947"/>
                  </a:lnTo>
                  <a:lnTo>
                    <a:pt x="7121365" y="1860042"/>
                  </a:lnTo>
                  <a:close/>
                  <a:moveTo>
                    <a:pt x="7106887" y="1849851"/>
                  </a:moveTo>
                  <a:lnTo>
                    <a:pt x="7117841" y="1853184"/>
                  </a:lnTo>
                  <a:lnTo>
                    <a:pt x="7121307" y="1859929"/>
                  </a:lnTo>
                  <a:lnTo>
                    <a:pt x="7110411" y="1856614"/>
                  </a:lnTo>
                  <a:cubicBezTo>
                    <a:pt x="7109268" y="1854327"/>
                    <a:pt x="7108125" y="1852137"/>
                    <a:pt x="7106887" y="1849851"/>
                  </a:cubicBezTo>
                  <a:close/>
                  <a:moveTo>
                    <a:pt x="3261168" y="1833944"/>
                  </a:moveTo>
                  <a:lnTo>
                    <a:pt x="3277551" y="1838420"/>
                  </a:lnTo>
                  <a:lnTo>
                    <a:pt x="3268693" y="1849945"/>
                  </a:lnTo>
                  <a:lnTo>
                    <a:pt x="3252215" y="1845469"/>
                  </a:lnTo>
                  <a:close/>
                  <a:moveTo>
                    <a:pt x="7095743" y="1829467"/>
                  </a:moveTo>
                  <a:lnTo>
                    <a:pt x="7106506" y="1832706"/>
                  </a:lnTo>
                  <a:lnTo>
                    <a:pt x="7110411" y="1839468"/>
                  </a:lnTo>
                  <a:lnTo>
                    <a:pt x="7099552" y="1836230"/>
                  </a:lnTo>
                  <a:close/>
                  <a:moveTo>
                    <a:pt x="3294999" y="1815730"/>
                  </a:moveTo>
                  <a:lnTo>
                    <a:pt x="3295077" y="1815751"/>
                  </a:lnTo>
                  <a:lnTo>
                    <a:pt x="3294982" y="1815751"/>
                  </a:lnTo>
                  <a:close/>
                  <a:moveTo>
                    <a:pt x="7083550" y="1809084"/>
                  </a:moveTo>
                  <a:lnTo>
                    <a:pt x="7094218" y="1812132"/>
                  </a:lnTo>
                  <a:lnTo>
                    <a:pt x="7098505" y="1818990"/>
                  </a:lnTo>
                  <a:lnTo>
                    <a:pt x="7098409" y="1818990"/>
                  </a:lnTo>
                  <a:lnTo>
                    <a:pt x="7087741" y="1815847"/>
                  </a:lnTo>
                  <a:close/>
                  <a:moveTo>
                    <a:pt x="3287553" y="1800225"/>
                  </a:moveTo>
                  <a:lnTo>
                    <a:pt x="3303650" y="1804606"/>
                  </a:lnTo>
                  <a:lnTo>
                    <a:pt x="3294999" y="1815730"/>
                  </a:lnTo>
                  <a:lnTo>
                    <a:pt x="3278885" y="1811369"/>
                  </a:lnTo>
                  <a:close/>
                  <a:moveTo>
                    <a:pt x="7070216" y="1788700"/>
                  </a:moveTo>
                  <a:lnTo>
                    <a:pt x="7080788" y="1791653"/>
                  </a:lnTo>
                  <a:lnTo>
                    <a:pt x="7085360" y="1798511"/>
                  </a:lnTo>
                  <a:lnTo>
                    <a:pt x="7074787" y="1795463"/>
                  </a:lnTo>
                  <a:close/>
                  <a:moveTo>
                    <a:pt x="7055928" y="1768317"/>
                  </a:moveTo>
                  <a:lnTo>
                    <a:pt x="7066310" y="1771174"/>
                  </a:lnTo>
                  <a:cubicBezTo>
                    <a:pt x="7067929" y="1773460"/>
                    <a:pt x="7069644" y="1775746"/>
                    <a:pt x="7071263" y="1778032"/>
                  </a:cubicBezTo>
                  <a:lnTo>
                    <a:pt x="7060785" y="1775080"/>
                  </a:lnTo>
                  <a:cubicBezTo>
                    <a:pt x="7059166" y="1772793"/>
                    <a:pt x="7057547" y="1770603"/>
                    <a:pt x="7055928" y="1768317"/>
                  </a:cubicBezTo>
                  <a:close/>
                  <a:moveTo>
                    <a:pt x="3313270" y="1767269"/>
                  </a:moveTo>
                  <a:lnTo>
                    <a:pt x="3329177" y="1771650"/>
                  </a:lnTo>
                  <a:lnTo>
                    <a:pt x="3320795" y="1782509"/>
                  </a:lnTo>
                  <a:lnTo>
                    <a:pt x="3304793" y="1778127"/>
                  </a:lnTo>
                  <a:close/>
                  <a:moveTo>
                    <a:pt x="7040783" y="1747933"/>
                  </a:moveTo>
                  <a:lnTo>
                    <a:pt x="7051070" y="1750791"/>
                  </a:lnTo>
                  <a:lnTo>
                    <a:pt x="7056309" y="1757554"/>
                  </a:lnTo>
                  <a:lnTo>
                    <a:pt x="7056214" y="1757554"/>
                  </a:lnTo>
                  <a:lnTo>
                    <a:pt x="7045926" y="1754696"/>
                  </a:lnTo>
                  <a:close/>
                  <a:moveTo>
                    <a:pt x="3338226" y="1735264"/>
                  </a:moveTo>
                  <a:lnTo>
                    <a:pt x="3353942" y="1739551"/>
                  </a:lnTo>
                  <a:lnTo>
                    <a:pt x="3345750" y="1750123"/>
                  </a:lnTo>
                  <a:lnTo>
                    <a:pt x="3329939" y="1745837"/>
                  </a:lnTo>
                  <a:close/>
                  <a:moveTo>
                    <a:pt x="7024590" y="1727645"/>
                  </a:moveTo>
                  <a:lnTo>
                    <a:pt x="7034687" y="1730407"/>
                  </a:lnTo>
                  <a:lnTo>
                    <a:pt x="7040212" y="1737170"/>
                  </a:lnTo>
                  <a:lnTo>
                    <a:pt x="7030020" y="1734408"/>
                  </a:lnTo>
                  <a:lnTo>
                    <a:pt x="7030115" y="1734408"/>
                  </a:lnTo>
                  <a:close/>
                  <a:moveTo>
                    <a:pt x="7007541" y="1707357"/>
                  </a:moveTo>
                  <a:lnTo>
                    <a:pt x="7017542" y="1710024"/>
                  </a:lnTo>
                  <a:lnTo>
                    <a:pt x="7023352" y="1716786"/>
                  </a:lnTo>
                  <a:lnTo>
                    <a:pt x="7013351" y="1714119"/>
                  </a:lnTo>
                  <a:close/>
                  <a:moveTo>
                    <a:pt x="3362514" y="1704022"/>
                  </a:moveTo>
                  <a:lnTo>
                    <a:pt x="3378040" y="1708213"/>
                  </a:lnTo>
                  <a:lnTo>
                    <a:pt x="3370039" y="1718501"/>
                  </a:lnTo>
                  <a:lnTo>
                    <a:pt x="3370039" y="1718596"/>
                  </a:lnTo>
                  <a:lnTo>
                    <a:pt x="3354513" y="1714310"/>
                  </a:lnTo>
                  <a:close/>
                  <a:moveTo>
                    <a:pt x="6989539" y="1687068"/>
                  </a:moveTo>
                  <a:lnTo>
                    <a:pt x="6999350" y="1689640"/>
                  </a:lnTo>
                  <a:cubicBezTo>
                    <a:pt x="7001445" y="1691926"/>
                    <a:pt x="7003445" y="1694117"/>
                    <a:pt x="7005445" y="1696403"/>
                  </a:cubicBezTo>
                  <a:lnTo>
                    <a:pt x="6995539" y="1693831"/>
                  </a:lnTo>
                  <a:lnTo>
                    <a:pt x="6995635" y="1693831"/>
                  </a:lnTo>
                  <a:cubicBezTo>
                    <a:pt x="6993634" y="1691545"/>
                    <a:pt x="6991634" y="1689355"/>
                    <a:pt x="6989539" y="1687068"/>
                  </a:cubicBezTo>
                  <a:close/>
                  <a:moveTo>
                    <a:pt x="3386232" y="1673733"/>
                  </a:moveTo>
                  <a:lnTo>
                    <a:pt x="3401567" y="1677924"/>
                  </a:lnTo>
                  <a:lnTo>
                    <a:pt x="3393852" y="1688020"/>
                  </a:lnTo>
                  <a:lnTo>
                    <a:pt x="3393756" y="1687925"/>
                  </a:lnTo>
                  <a:lnTo>
                    <a:pt x="3378421" y="1683734"/>
                  </a:lnTo>
                  <a:close/>
                  <a:moveTo>
                    <a:pt x="6970775" y="1666875"/>
                  </a:moveTo>
                  <a:lnTo>
                    <a:pt x="6980490" y="1669352"/>
                  </a:lnTo>
                  <a:lnTo>
                    <a:pt x="6986872" y="1676115"/>
                  </a:lnTo>
                  <a:lnTo>
                    <a:pt x="6977156" y="1673638"/>
                  </a:lnTo>
                  <a:close/>
                  <a:moveTo>
                    <a:pt x="6951058" y="1646682"/>
                  </a:moveTo>
                  <a:lnTo>
                    <a:pt x="6960583" y="1649064"/>
                  </a:lnTo>
                  <a:lnTo>
                    <a:pt x="6967250" y="1655826"/>
                  </a:lnTo>
                  <a:lnTo>
                    <a:pt x="6957630" y="1653445"/>
                  </a:lnTo>
                  <a:lnTo>
                    <a:pt x="6957725" y="1653445"/>
                  </a:lnTo>
                  <a:close/>
                  <a:moveTo>
                    <a:pt x="3409282" y="1644110"/>
                  </a:moveTo>
                  <a:lnTo>
                    <a:pt x="3424332" y="1648206"/>
                  </a:lnTo>
                  <a:lnTo>
                    <a:pt x="3416807" y="1658017"/>
                  </a:lnTo>
                  <a:lnTo>
                    <a:pt x="3401662" y="1653921"/>
                  </a:lnTo>
                  <a:close/>
                  <a:moveTo>
                    <a:pt x="6930579" y="1626680"/>
                  </a:moveTo>
                  <a:lnTo>
                    <a:pt x="6939913" y="1628966"/>
                  </a:lnTo>
                  <a:lnTo>
                    <a:pt x="6946867" y="1635729"/>
                  </a:lnTo>
                  <a:lnTo>
                    <a:pt x="6937437" y="1633443"/>
                  </a:lnTo>
                  <a:lnTo>
                    <a:pt x="6937532" y="1633348"/>
                  </a:lnTo>
                  <a:close/>
                  <a:moveTo>
                    <a:pt x="3431761" y="1615250"/>
                  </a:moveTo>
                  <a:lnTo>
                    <a:pt x="3446620" y="1619345"/>
                  </a:lnTo>
                  <a:lnTo>
                    <a:pt x="3439286" y="1628870"/>
                  </a:lnTo>
                  <a:lnTo>
                    <a:pt x="3424332" y="1624775"/>
                  </a:lnTo>
                  <a:close/>
                  <a:moveTo>
                    <a:pt x="6909338" y="1606582"/>
                  </a:moveTo>
                  <a:lnTo>
                    <a:pt x="6918577" y="1608773"/>
                  </a:lnTo>
                  <a:cubicBezTo>
                    <a:pt x="6920958" y="1610964"/>
                    <a:pt x="6923435" y="1613250"/>
                    <a:pt x="6925816" y="1615440"/>
                  </a:cubicBezTo>
                  <a:lnTo>
                    <a:pt x="6916482" y="1613250"/>
                  </a:lnTo>
                  <a:cubicBezTo>
                    <a:pt x="6914101" y="1611059"/>
                    <a:pt x="6911719" y="1608773"/>
                    <a:pt x="6909338" y="1606582"/>
                  </a:cubicBezTo>
                  <a:close/>
                  <a:moveTo>
                    <a:pt x="3453669" y="1587151"/>
                  </a:moveTo>
                  <a:lnTo>
                    <a:pt x="3468433" y="1591151"/>
                  </a:lnTo>
                  <a:lnTo>
                    <a:pt x="3461289" y="1600486"/>
                  </a:lnTo>
                  <a:lnTo>
                    <a:pt x="3461193" y="1600486"/>
                  </a:lnTo>
                  <a:lnTo>
                    <a:pt x="3446430" y="1596485"/>
                  </a:lnTo>
                  <a:close/>
                  <a:moveTo>
                    <a:pt x="6887335" y="1586580"/>
                  </a:moveTo>
                  <a:lnTo>
                    <a:pt x="6896479" y="1588675"/>
                  </a:lnTo>
                  <a:lnTo>
                    <a:pt x="6903909" y="1595343"/>
                  </a:lnTo>
                  <a:lnTo>
                    <a:pt x="6894765" y="1593247"/>
                  </a:lnTo>
                  <a:close/>
                  <a:moveTo>
                    <a:pt x="6864571" y="1566577"/>
                  </a:moveTo>
                  <a:lnTo>
                    <a:pt x="6873524" y="1568577"/>
                  </a:lnTo>
                  <a:lnTo>
                    <a:pt x="6881239" y="1575245"/>
                  </a:lnTo>
                  <a:lnTo>
                    <a:pt x="6872286" y="1573149"/>
                  </a:lnTo>
                  <a:lnTo>
                    <a:pt x="6872286" y="1573245"/>
                  </a:lnTo>
                  <a:close/>
                  <a:moveTo>
                    <a:pt x="3475005" y="1559719"/>
                  </a:moveTo>
                  <a:lnTo>
                    <a:pt x="3489578" y="1563719"/>
                  </a:lnTo>
                  <a:lnTo>
                    <a:pt x="3482529" y="1572768"/>
                  </a:lnTo>
                  <a:lnTo>
                    <a:pt x="3467956" y="1568768"/>
                  </a:lnTo>
                  <a:close/>
                  <a:moveTo>
                    <a:pt x="6841139" y="1546670"/>
                  </a:moveTo>
                  <a:lnTo>
                    <a:pt x="6849997" y="1548670"/>
                  </a:lnTo>
                  <a:cubicBezTo>
                    <a:pt x="6852664" y="1550861"/>
                    <a:pt x="6855331" y="1553147"/>
                    <a:pt x="6857903" y="1555338"/>
                  </a:cubicBezTo>
                  <a:lnTo>
                    <a:pt x="6849045" y="1553338"/>
                  </a:lnTo>
                  <a:cubicBezTo>
                    <a:pt x="6846378" y="1551147"/>
                    <a:pt x="6843806" y="1548956"/>
                    <a:pt x="6841139" y="1546670"/>
                  </a:cubicBezTo>
                  <a:close/>
                  <a:moveTo>
                    <a:pt x="3495864" y="1532953"/>
                  </a:moveTo>
                  <a:lnTo>
                    <a:pt x="3510247" y="1536859"/>
                  </a:lnTo>
                  <a:lnTo>
                    <a:pt x="3503389" y="1545717"/>
                  </a:lnTo>
                  <a:lnTo>
                    <a:pt x="3489006" y="1541812"/>
                  </a:lnTo>
                  <a:close/>
                  <a:moveTo>
                    <a:pt x="6817041" y="1526953"/>
                  </a:moveTo>
                  <a:lnTo>
                    <a:pt x="6825708" y="1528858"/>
                  </a:lnTo>
                  <a:cubicBezTo>
                    <a:pt x="6828471" y="1531049"/>
                    <a:pt x="6831138" y="1533240"/>
                    <a:pt x="6833900" y="1535526"/>
                  </a:cubicBezTo>
                  <a:lnTo>
                    <a:pt x="6825137" y="1533621"/>
                  </a:lnTo>
                  <a:lnTo>
                    <a:pt x="6825137" y="1533525"/>
                  </a:lnTo>
                  <a:cubicBezTo>
                    <a:pt x="6822470" y="1531335"/>
                    <a:pt x="6819708" y="1529144"/>
                    <a:pt x="6817041" y="1526953"/>
                  </a:cubicBezTo>
                  <a:close/>
                  <a:moveTo>
                    <a:pt x="6792181" y="1507141"/>
                  </a:moveTo>
                  <a:lnTo>
                    <a:pt x="6800753" y="1508951"/>
                  </a:lnTo>
                  <a:lnTo>
                    <a:pt x="6809135" y="1515523"/>
                  </a:lnTo>
                  <a:lnTo>
                    <a:pt x="6800562" y="1513714"/>
                  </a:lnTo>
                  <a:close/>
                  <a:moveTo>
                    <a:pt x="3516248" y="1506760"/>
                  </a:moveTo>
                  <a:lnTo>
                    <a:pt x="3530440" y="1510665"/>
                  </a:lnTo>
                  <a:lnTo>
                    <a:pt x="3523773" y="1519333"/>
                  </a:lnTo>
                  <a:lnTo>
                    <a:pt x="3509485" y="1515427"/>
                  </a:lnTo>
                  <a:close/>
                  <a:moveTo>
                    <a:pt x="6766749" y="1487424"/>
                  </a:moveTo>
                  <a:lnTo>
                    <a:pt x="6775131" y="1489139"/>
                  </a:lnTo>
                  <a:lnTo>
                    <a:pt x="6783703" y="1495711"/>
                  </a:lnTo>
                  <a:lnTo>
                    <a:pt x="6775226" y="1493901"/>
                  </a:lnTo>
                  <a:lnTo>
                    <a:pt x="6775321" y="1493997"/>
                  </a:lnTo>
                  <a:close/>
                  <a:moveTo>
                    <a:pt x="3536060" y="1481423"/>
                  </a:moveTo>
                  <a:lnTo>
                    <a:pt x="3550062" y="1485233"/>
                  </a:lnTo>
                  <a:lnTo>
                    <a:pt x="3543585" y="1493710"/>
                  </a:lnTo>
                  <a:lnTo>
                    <a:pt x="3543585" y="1493615"/>
                  </a:lnTo>
                  <a:lnTo>
                    <a:pt x="3529488" y="1489805"/>
                  </a:lnTo>
                  <a:close/>
                  <a:moveTo>
                    <a:pt x="3562902" y="1468464"/>
                  </a:moveTo>
                  <a:lnTo>
                    <a:pt x="3562920" y="1468469"/>
                  </a:lnTo>
                  <a:lnTo>
                    <a:pt x="3562825" y="1468564"/>
                  </a:lnTo>
                  <a:close/>
                  <a:moveTo>
                    <a:pt x="6740650" y="1467898"/>
                  </a:moveTo>
                  <a:lnTo>
                    <a:pt x="6748937" y="1469517"/>
                  </a:lnTo>
                  <a:cubicBezTo>
                    <a:pt x="6751890" y="1471708"/>
                    <a:pt x="6754842" y="1473899"/>
                    <a:pt x="6757795" y="1476090"/>
                  </a:cubicBezTo>
                  <a:lnTo>
                    <a:pt x="6749508" y="1474375"/>
                  </a:lnTo>
                  <a:lnTo>
                    <a:pt x="6749413" y="1474375"/>
                  </a:lnTo>
                  <a:cubicBezTo>
                    <a:pt x="6746460" y="1472184"/>
                    <a:pt x="6743603" y="1469994"/>
                    <a:pt x="6740650" y="1467898"/>
                  </a:cubicBezTo>
                  <a:close/>
                  <a:moveTo>
                    <a:pt x="3555396" y="1456468"/>
                  </a:moveTo>
                  <a:lnTo>
                    <a:pt x="3569207" y="1460278"/>
                  </a:lnTo>
                  <a:lnTo>
                    <a:pt x="3562902" y="1468464"/>
                  </a:lnTo>
                  <a:lnTo>
                    <a:pt x="3549014" y="1464659"/>
                  </a:lnTo>
                  <a:close/>
                  <a:moveTo>
                    <a:pt x="6713980" y="1448372"/>
                  </a:moveTo>
                  <a:lnTo>
                    <a:pt x="6722076" y="1449991"/>
                  </a:lnTo>
                  <a:lnTo>
                    <a:pt x="6731030" y="1456468"/>
                  </a:lnTo>
                  <a:lnTo>
                    <a:pt x="6722839" y="1454849"/>
                  </a:lnTo>
                  <a:lnTo>
                    <a:pt x="6722934" y="1454849"/>
                  </a:lnTo>
                  <a:close/>
                  <a:moveTo>
                    <a:pt x="3574446" y="1432179"/>
                  </a:moveTo>
                  <a:lnTo>
                    <a:pt x="3588162" y="1435894"/>
                  </a:lnTo>
                  <a:lnTo>
                    <a:pt x="3581970" y="1443990"/>
                  </a:lnTo>
                  <a:lnTo>
                    <a:pt x="3581875" y="1443895"/>
                  </a:lnTo>
                  <a:lnTo>
                    <a:pt x="3568159" y="1440180"/>
                  </a:lnTo>
                  <a:close/>
                  <a:moveTo>
                    <a:pt x="6686739" y="1428941"/>
                  </a:moveTo>
                  <a:lnTo>
                    <a:pt x="6694740" y="1430465"/>
                  </a:lnTo>
                  <a:cubicBezTo>
                    <a:pt x="6697883" y="1432656"/>
                    <a:pt x="6700931" y="1434751"/>
                    <a:pt x="6703979" y="1436942"/>
                  </a:cubicBezTo>
                  <a:lnTo>
                    <a:pt x="6695978" y="1435418"/>
                  </a:lnTo>
                  <a:lnTo>
                    <a:pt x="6695883" y="1435418"/>
                  </a:lnTo>
                  <a:cubicBezTo>
                    <a:pt x="6692835" y="1433227"/>
                    <a:pt x="6689787" y="1431132"/>
                    <a:pt x="6686739" y="1428941"/>
                  </a:cubicBezTo>
                  <a:close/>
                  <a:moveTo>
                    <a:pt x="3600336" y="1419887"/>
                  </a:moveTo>
                  <a:lnTo>
                    <a:pt x="3600354" y="1419892"/>
                  </a:lnTo>
                  <a:lnTo>
                    <a:pt x="3600259" y="1419987"/>
                  </a:lnTo>
                  <a:close/>
                  <a:moveTo>
                    <a:pt x="6658831" y="1409700"/>
                  </a:moveTo>
                  <a:lnTo>
                    <a:pt x="6666641" y="1411129"/>
                  </a:lnTo>
                  <a:cubicBezTo>
                    <a:pt x="6669784" y="1413320"/>
                    <a:pt x="6672928" y="1415415"/>
                    <a:pt x="6675976" y="1417606"/>
                  </a:cubicBezTo>
                  <a:lnTo>
                    <a:pt x="6668070" y="1416082"/>
                  </a:lnTo>
                  <a:lnTo>
                    <a:pt x="6668165" y="1416082"/>
                  </a:lnTo>
                  <a:cubicBezTo>
                    <a:pt x="6665022" y="1413891"/>
                    <a:pt x="6661974" y="1411796"/>
                    <a:pt x="6658831" y="1409700"/>
                  </a:cubicBezTo>
                  <a:close/>
                  <a:moveTo>
                    <a:pt x="3592829" y="1408367"/>
                  </a:moveTo>
                  <a:lnTo>
                    <a:pt x="3606354" y="1412081"/>
                  </a:lnTo>
                  <a:lnTo>
                    <a:pt x="3600336" y="1419887"/>
                  </a:lnTo>
                  <a:lnTo>
                    <a:pt x="3586733" y="1416177"/>
                  </a:lnTo>
                  <a:close/>
                  <a:moveTo>
                    <a:pt x="6630446" y="1390460"/>
                  </a:moveTo>
                  <a:lnTo>
                    <a:pt x="6638161" y="1391889"/>
                  </a:lnTo>
                  <a:cubicBezTo>
                    <a:pt x="6641400" y="1394080"/>
                    <a:pt x="6644543" y="1396175"/>
                    <a:pt x="6647781" y="1398271"/>
                  </a:cubicBezTo>
                  <a:lnTo>
                    <a:pt x="6640066" y="1396842"/>
                  </a:lnTo>
                  <a:lnTo>
                    <a:pt x="6639971" y="1396842"/>
                  </a:lnTo>
                  <a:cubicBezTo>
                    <a:pt x="6636828" y="1394746"/>
                    <a:pt x="6633685" y="1392556"/>
                    <a:pt x="6630446" y="1390460"/>
                  </a:cubicBezTo>
                  <a:close/>
                  <a:moveTo>
                    <a:pt x="3611022" y="1385126"/>
                  </a:moveTo>
                  <a:lnTo>
                    <a:pt x="3624357" y="1388745"/>
                  </a:lnTo>
                  <a:lnTo>
                    <a:pt x="3618451" y="1396460"/>
                  </a:lnTo>
                  <a:lnTo>
                    <a:pt x="3605021" y="1392841"/>
                  </a:lnTo>
                  <a:close/>
                  <a:moveTo>
                    <a:pt x="6601490" y="1371315"/>
                  </a:moveTo>
                  <a:lnTo>
                    <a:pt x="6609015" y="1372648"/>
                  </a:lnTo>
                  <a:cubicBezTo>
                    <a:pt x="6612253" y="1374744"/>
                    <a:pt x="6615492" y="1376934"/>
                    <a:pt x="6618730" y="1379030"/>
                  </a:cubicBezTo>
                  <a:lnTo>
                    <a:pt x="6611110" y="1377697"/>
                  </a:lnTo>
                  <a:lnTo>
                    <a:pt x="6611206" y="1377697"/>
                  </a:lnTo>
                  <a:cubicBezTo>
                    <a:pt x="6607967" y="1375601"/>
                    <a:pt x="6604728" y="1373410"/>
                    <a:pt x="6601490" y="1371315"/>
                  </a:cubicBezTo>
                  <a:close/>
                  <a:moveTo>
                    <a:pt x="3628643" y="1362456"/>
                  </a:moveTo>
                  <a:lnTo>
                    <a:pt x="3641883" y="1366076"/>
                  </a:lnTo>
                  <a:lnTo>
                    <a:pt x="3636072" y="1373600"/>
                  </a:lnTo>
                  <a:lnTo>
                    <a:pt x="3622833" y="1369981"/>
                  </a:lnTo>
                  <a:close/>
                  <a:moveTo>
                    <a:pt x="6572058" y="1352360"/>
                  </a:moveTo>
                  <a:lnTo>
                    <a:pt x="6579487" y="1353598"/>
                  </a:lnTo>
                  <a:lnTo>
                    <a:pt x="6589393" y="1359980"/>
                  </a:lnTo>
                  <a:lnTo>
                    <a:pt x="6581964" y="1358647"/>
                  </a:lnTo>
                  <a:close/>
                  <a:moveTo>
                    <a:pt x="4847735" y="1351400"/>
                  </a:moveTo>
                  <a:lnTo>
                    <a:pt x="4847747" y="1351407"/>
                  </a:lnTo>
                  <a:lnTo>
                    <a:pt x="4847652" y="1351407"/>
                  </a:lnTo>
                  <a:close/>
                  <a:moveTo>
                    <a:pt x="4761070" y="1350550"/>
                  </a:moveTo>
                  <a:lnTo>
                    <a:pt x="4768975" y="1355027"/>
                  </a:lnTo>
                  <a:cubicBezTo>
                    <a:pt x="4763451" y="1355122"/>
                    <a:pt x="4757736" y="1355217"/>
                    <a:pt x="4752116" y="1355313"/>
                  </a:cubicBezTo>
                  <a:lnTo>
                    <a:pt x="4752116" y="1355217"/>
                  </a:lnTo>
                  <a:lnTo>
                    <a:pt x="4744401" y="1350741"/>
                  </a:lnTo>
                  <a:cubicBezTo>
                    <a:pt x="4750020" y="1350741"/>
                    <a:pt x="4755640" y="1350646"/>
                    <a:pt x="4761070" y="1350550"/>
                  </a:cubicBezTo>
                  <a:close/>
                  <a:moveTo>
                    <a:pt x="4692204" y="1350550"/>
                  </a:moveTo>
                  <a:cubicBezTo>
                    <a:pt x="4698109" y="1350550"/>
                    <a:pt x="4704015" y="1350741"/>
                    <a:pt x="4709920" y="1350741"/>
                  </a:cubicBezTo>
                  <a:lnTo>
                    <a:pt x="4717350" y="1355217"/>
                  </a:lnTo>
                  <a:cubicBezTo>
                    <a:pt x="4711444" y="1355217"/>
                    <a:pt x="4705444" y="1355122"/>
                    <a:pt x="4699443" y="1355027"/>
                  </a:cubicBezTo>
                  <a:close/>
                  <a:moveTo>
                    <a:pt x="4808980" y="1348836"/>
                  </a:moveTo>
                  <a:lnTo>
                    <a:pt x="4817267" y="1353217"/>
                  </a:lnTo>
                  <a:cubicBezTo>
                    <a:pt x="4812028" y="1353503"/>
                    <a:pt x="4806789" y="1353693"/>
                    <a:pt x="4801551" y="1353979"/>
                  </a:cubicBezTo>
                  <a:lnTo>
                    <a:pt x="4793359" y="1349502"/>
                  </a:lnTo>
                  <a:cubicBezTo>
                    <a:pt x="4798598" y="1349312"/>
                    <a:pt x="4803837" y="1349026"/>
                    <a:pt x="4808980" y="1348836"/>
                  </a:cubicBezTo>
                  <a:close/>
                  <a:moveTo>
                    <a:pt x="4637054" y="1348836"/>
                  </a:moveTo>
                  <a:cubicBezTo>
                    <a:pt x="4643340" y="1349122"/>
                    <a:pt x="4649532" y="1349312"/>
                    <a:pt x="4655723" y="1349502"/>
                  </a:cubicBezTo>
                  <a:lnTo>
                    <a:pt x="4662581" y="1353979"/>
                  </a:lnTo>
                  <a:cubicBezTo>
                    <a:pt x="4656295" y="1353789"/>
                    <a:pt x="4650008" y="1353503"/>
                    <a:pt x="4643721" y="1353313"/>
                  </a:cubicBezTo>
                  <a:lnTo>
                    <a:pt x="4643817" y="1353408"/>
                  </a:lnTo>
                  <a:close/>
                  <a:moveTo>
                    <a:pt x="4890495" y="1347398"/>
                  </a:moveTo>
                  <a:lnTo>
                    <a:pt x="4890514" y="1347407"/>
                  </a:lnTo>
                  <a:lnTo>
                    <a:pt x="4890419" y="1347407"/>
                  </a:lnTo>
                  <a:close/>
                  <a:moveTo>
                    <a:pt x="4853653" y="1345883"/>
                  </a:moveTo>
                  <a:lnTo>
                    <a:pt x="4862320" y="1350265"/>
                  </a:lnTo>
                  <a:lnTo>
                    <a:pt x="4847735" y="1351400"/>
                  </a:lnTo>
                  <a:lnTo>
                    <a:pt x="4839174" y="1347026"/>
                  </a:lnTo>
                  <a:cubicBezTo>
                    <a:pt x="4844032" y="1346645"/>
                    <a:pt x="4848890" y="1346264"/>
                    <a:pt x="4853653" y="1345883"/>
                  </a:cubicBezTo>
                  <a:close/>
                  <a:moveTo>
                    <a:pt x="4579047" y="1345788"/>
                  </a:moveTo>
                  <a:cubicBezTo>
                    <a:pt x="4585619" y="1346169"/>
                    <a:pt x="4592191" y="1346645"/>
                    <a:pt x="4598668" y="1346931"/>
                  </a:cubicBezTo>
                  <a:lnTo>
                    <a:pt x="4605050" y="1351407"/>
                  </a:lnTo>
                  <a:cubicBezTo>
                    <a:pt x="4598478" y="1351026"/>
                    <a:pt x="4591905" y="1350646"/>
                    <a:pt x="4585238" y="1350169"/>
                  </a:cubicBezTo>
                  <a:lnTo>
                    <a:pt x="4585238" y="1350265"/>
                  </a:lnTo>
                  <a:close/>
                  <a:moveTo>
                    <a:pt x="4929732" y="1342157"/>
                  </a:moveTo>
                  <a:lnTo>
                    <a:pt x="4929757" y="1342168"/>
                  </a:lnTo>
                  <a:lnTo>
                    <a:pt x="4929662" y="1342168"/>
                  </a:lnTo>
                  <a:close/>
                  <a:moveTo>
                    <a:pt x="4894991" y="1341501"/>
                  </a:moveTo>
                  <a:lnTo>
                    <a:pt x="4903944" y="1345788"/>
                  </a:lnTo>
                  <a:lnTo>
                    <a:pt x="4890495" y="1347398"/>
                  </a:lnTo>
                  <a:lnTo>
                    <a:pt x="4881561" y="1343121"/>
                  </a:lnTo>
                  <a:cubicBezTo>
                    <a:pt x="4886037" y="1342644"/>
                    <a:pt x="4890514" y="1342073"/>
                    <a:pt x="4894991" y="1341501"/>
                  </a:cubicBezTo>
                  <a:close/>
                  <a:moveTo>
                    <a:pt x="4518468" y="1341216"/>
                  </a:moveTo>
                  <a:cubicBezTo>
                    <a:pt x="4525326" y="1341787"/>
                    <a:pt x="4532184" y="1342359"/>
                    <a:pt x="4538946" y="1342930"/>
                  </a:cubicBezTo>
                  <a:lnTo>
                    <a:pt x="4544662" y="1347407"/>
                  </a:lnTo>
                  <a:cubicBezTo>
                    <a:pt x="4537803" y="1346835"/>
                    <a:pt x="4530945" y="1346264"/>
                    <a:pt x="4523992" y="1345692"/>
                  </a:cubicBezTo>
                  <a:lnTo>
                    <a:pt x="4524087" y="1345692"/>
                  </a:lnTo>
                  <a:close/>
                  <a:moveTo>
                    <a:pt x="3645883" y="1340263"/>
                  </a:moveTo>
                  <a:lnTo>
                    <a:pt x="3658933" y="1343787"/>
                  </a:lnTo>
                  <a:lnTo>
                    <a:pt x="3653313" y="1351121"/>
                  </a:lnTo>
                  <a:lnTo>
                    <a:pt x="3653313" y="1351217"/>
                  </a:lnTo>
                  <a:lnTo>
                    <a:pt x="3640168" y="1347597"/>
                  </a:lnTo>
                  <a:close/>
                  <a:moveTo>
                    <a:pt x="4932710" y="1335977"/>
                  </a:moveTo>
                  <a:lnTo>
                    <a:pt x="4942044" y="1340168"/>
                  </a:lnTo>
                  <a:lnTo>
                    <a:pt x="4929732" y="1342157"/>
                  </a:lnTo>
                  <a:lnTo>
                    <a:pt x="4920518" y="1337977"/>
                  </a:lnTo>
                  <a:cubicBezTo>
                    <a:pt x="4924614" y="1337310"/>
                    <a:pt x="4928710" y="1336644"/>
                    <a:pt x="4932710" y="1335977"/>
                  </a:cubicBezTo>
                  <a:close/>
                  <a:moveTo>
                    <a:pt x="4455412" y="1335120"/>
                  </a:moveTo>
                  <a:cubicBezTo>
                    <a:pt x="4462556" y="1335882"/>
                    <a:pt x="4469604" y="1336548"/>
                    <a:pt x="4476653" y="1337310"/>
                  </a:cubicBezTo>
                  <a:lnTo>
                    <a:pt x="4481796" y="1341787"/>
                  </a:lnTo>
                  <a:cubicBezTo>
                    <a:pt x="4474653" y="1341121"/>
                    <a:pt x="4467509" y="1340358"/>
                    <a:pt x="4460270" y="1339597"/>
                  </a:cubicBezTo>
                  <a:lnTo>
                    <a:pt x="4460365" y="1339597"/>
                  </a:lnTo>
                  <a:close/>
                  <a:moveTo>
                    <a:pt x="6542244" y="1333405"/>
                  </a:moveTo>
                  <a:lnTo>
                    <a:pt x="6549483" y="1334643"/>
                  </a:lnTo>
                  <a:cubicBezTo>
                    <a:pt x="6552818" y="1336739"/>
                    <a:pt x="6556246" y="1338834"/>
                    <a:pt x="6559580" y="1340930"/>
                  </a:cubicBezTo>
                  <a:lnTo>
                    <a:pt x="6552246" y="1339692"/>
                  </a:lnTo>
                  <a:cubicBezTo>
                    <a:pt x="6548912" y="1337596"/>
                    <a:pt x="6545578" y="1335501"/>
                    <a:pt x="6542244" y="1333405"/>
                  </a:cubicBezTo>
                  <a:close/>
                  <a:moveTo>
                    <a:pt x="4967000" y="1329214"/>
                  </a:moveTo>
                  <a:lnTo>
                    <a:pt x="4976620" y="1333310"/>
                  </a:lnTo>
                  <a:cubicBezTo>
                    <a:pt x="4973001" y="1334167"/>
                    <a:pt x="4969286" y="1334929"/>
                    <a:pt x="4965476" y="1335786"/>
                  </a:cubicBezTo>
                  <a:lnTo>
                    <a:pt x="4965476" y="1335691"/>
                  </a:lnTo>
                  <a:lnTo>
                    <a:pt x="4955951" y="1331596"/>
                  </a:lnTo>
                  <a:cubicBezTo>
                    <a:pt x="4959666" y="1330833"/>
                    <a:pt x="4963381" y="1329976"/>
                    <a:pt x="4967000" y="1329214"/>
                  </a:cubicBezTo>
                  <a:close/>
                  <a:moveTo>
                    <a:pt x="4390166" y="1327690"/>
                  </a:moveTo>
                  <a:cubicBezTo>
                    <a:pt x="4397595" y="1328643"/>
                    <a:pt x="4404835" y="1329500"/>
                    <a:pt x="4412169" y="1330357"/>
                  </a:cubicBezTo>
                  <a:lnTo>
                    <a:pt x="4416645" y="1334739"/>
                  </a:lnTo>
                  <a:cubicBezTo>
                    <a:pt x="4409311" y="1333881"/>
                    <a:pt x="4401882" y="1332929"/>
                    <a:pt x="4394452" y="1332072"/>
                  </a:cubicBezTo>
                  <a:close/>
                  <a:moveTo>
                    <a:pt x="4997766" y="1321213"/>
                  </a:moveTo>
                  <a:lnTo>
                    <a:pt x="5007576" y="1325214"/>
                  </a:lnTo>
                  <a:cubicBezTo>
                    <a:pt x="5004338" y="1326166"/>
                    <a:pt x="5001004" y="1327119"/>
                    <a:pt x="4997671" y="1328071"/>
                  </a:cubicBezTo>
                  <a:lnTo>
                    <a:pt x="4997671" y="1327976"/>
                  </a:lnTo>
                  <a:lnTo>
                    <a:pt x="4987955" y="1323975"/>
                  </a:lnTo>
                  <a:cubicBezTo>
                    <a:pt x="4991289" y="1323118"/>
                    <a:pt x="4994622" y="1322166"/>
                    <a:pt x="4997766" y="1321213"/>
                  </a:cubicBezTo>
                  <a:close/>
                  <a:moveTo>
                    <a:pt x="4322824" y="1318737"/>
                  </a:moveTo>
                  <a:cubicBezTo>
                    <a:pt x="4330444" y="1319784"/>
                    <a:pt x="4337969" y="1320927"/>
                    <a:pt x="4345494" y="1321880"/>
                  </a:cubicBezTo>
                  <a:lnTo>
                    <a:pt x="4349304" y="1326261"/>
                  </a:lnTo>
                  <a:cubicBezTo>
                    <a:pt x="4341684" y="1325214"/>
                    <a:pt x="4334064" y="1324166"/>
                    <a:pt x="4326444" y="1323023"/>
                  </a:cubicBezTo>
                  <a:close/>
                  <a:moveTo>
                    <a:pt x="3662838" y="1318641"/>
                  </a:moveTo>
                  <a:lnTo>
                    <a:pt x="3675792" y="1322165"/>
                  </a:lnTo>
                  <a:lnTo>
                    <a:pt x="3670267" y="1329404"/>
                  </a:lnTo>
                  <a:lnTo>
                    <a:pt x="3670172" y="1329309"/>
                  </a:lnTo>
                  <a:lnTo>
                    <a:pt x="3657218" y="1325785"/>
                  </a:lnTo>
                  <a:close/>
                  <a:moveTo>
                    <a:pt x="6511765" y="1314546"/>
                  </a:moveTo>
                  <a:lnTo>
                    <a:pt x="6518909" y="1315689"/>
                  </a:lnTo>
                  <a:cubicBezTo>
                    <a:pt x="6522337" y="1317784"/>
                    <a:pt x="6525766" y="1319880"/>
                    <a:pt x="6529100" y="1321975"/>
                  </a:cubicBezTo>
                  <a:lnTo>
                    <a:pt x="6521861" y="1320832"/>
                  </a:lnTo>
                  <a:lnTo>
                    <a:pt x="6521956" y="1320832"/>
                  </a:lnTo>
                  <a:cubicBezTo>
                    <a:pt x="6518622" y="1318737"/>
                    <a:pt x="6515194" y="1316641"/>
                    <a:pt x="6511765" y="1314546"/>
                  </a:cubicBezTo>
                  <a:close/>
                  <a:moveTo>
                    <a:pt x="5025007" y="1312069"/>
                  </a:moveTo>
                  <a:lnTo>
                    <a:pt x="5035008" y="1315879"/>
                  </a:lnTo>
                  <a:cubicBezTo>
                    <a:pt x="5032151" y="1316927"/>
                    <a:pt x="5029294" y="1318070"/>
                    <a:pt x="5026341" y="1319118"/>
                  </a:cubicBezTo>
                  <a:lnTo>
                    <a:pt x="5026246" y="1319118"/>
                  </a:lnTo>
                  <a:lnTo>
                    <a:pt x="5016340" y="1315213"/>
                  </a:lnTo>
                  <a:cubicBezTo>
                    <a:pt x="5019292" y="1314165"/>
                    <a:pt x="5022150" y="1313117"/>
                    <a:pt x="5025007" y="1312069"/>
                  </a:cubicBezTo>
                  <a:close/>
                  <a:moveTo>
                    <a:pt x="4253863" y="1308259"/>
                  </a:moveTo>
                  <a:cubicBezTo>
                    <a:pt x="4261674" y="1309498"/>
                    <a:pt x="4269389" y="1310736"/>
                    <a:pt x="4277104" y="1311879"/>
                  </a:cubicBezTo>
                  <a:lnTo>
                    <a:pt x="4280152" y="1316165"/>
                  </a:lnTo>
                  <a:cubicBezTo>
                    <a:pt x="4272342" y="1314927"/>
                    <a:pt x="4264531" y="1313689"/>
                    <a:pt x="4256721" y="1312450"/>
                  </a:cubicBezTo>
                  <a:close/>
                  <a:moveTo>
                    <a:pt x="3686572" y="1307856"/>
                  </a:moveTo>
                  <a:lnTo>
                    <a:pt x="3686650" y="1307878"/>
                  </a:lnTo>
                  <a:lnTo>
                    <a:pt x="3686555" y="1307878"/>
                  </a:lnTo>
                  <a:close/>
                  <a:moveTo>
                    <a:pt x="5048629" y="1301877"/>
                  </a:moveTo>
                  <a:lnTo>
                    <a:pt x="5058726" y="1305592"/>
                  </a:lnTo>
                  <a:cubicBezTo>
                    <a:pt x="5056249" y="1306831"/>
                    <a:pt x="5053773" y="1307973"/>
                    <a:pt x="5051201" y="1309116"/>
                  </a:cubicBezTo>
                  <a:lnTo>
                    <a:pt x="5051201" y="1309212"/>
                  </a:lnTo>
                  <a:lnTo>
                    <a:pt x="5041104" y="1305402"/>
                  </a:lnTo>
                  <a:cubicBezTo>
                    <a:pt x="5043676" y="1304259"/>
                    <a:pt x="5046153" y="1303116"/>
                    <a:pt x="5048629" y="1301877"/>
                  </a:cubicBezTo>
                  <a:close/>
                  <a:moveTo>
                    <a:pt x="3679221" y="1297305"/>
                  </a:moveTo>
                  <a:lnTo>
                    <a:pt x="3691984" y="1300829"/>
                  </a:lnTo>
                  <a:lnTo>
                    <a:pt x="3686572" y="1307856"/>
                  </a:lnTo>
                  <a:lnTo>
                    <a:pt x="3673792" y="1304353"/>
                  </a:lnTo>
                  <a:close/>
                  <a:moveTo>
                    <a:pt x="4183378" y="1296353"/>
                  </a:moveTo>
                  <a:cubicBezTo>
                    <a:pt x="4191284" y="1297782"/>
                    <a:pt x="4199190" y="1299115"/>
                    <a:pt x="4207000" y="1300449"/>
                  </a:cubicBezTo>
                  <a:lnTo>
                    <a:pt x="4209286" y="1304544"/>
                  </a:lnTo>
                  <a:cubicBezTo>
                    <a:pt x="4201380" y="1303211"/>
                    <a:pt x="4193379" y="1301782"/>
                    <a:pt x="4185474" y="1300354"/>
                  </a:cubicBezTo>
                  <a:lnTo>
                    <a:pt x="4185474" y="1300449"/>
                  </a:lnTo>
                  <a:close/>
                  <a:moveTo>
                    <a:pt x="6480999" y="1295877"/>
                  </a:moveTo>
                  <a:lnTo>
                    <a:pt x="6488047" y="1296924"/>
                  </a:lnTo>
                  <a:cubicBezTo>
                    <a:pt x="6491476" y="1299020"/>
                    <a:pt x="6495001" y="1301115"/>
                    <a:pt x="6498430" y="1303211"/>
                  </a:cubicBezTo>
                  <a:lnTo>
                    <a:pt x="6491381" y="1302068"/>
                  </a:lnTo>
                  <a:lnTo>
                    <a:pt x="6491286" y="1302068"/>
                  </a:lnTo>
                  <a:cubicBezTo>
                    <a:pt x="6487857" y="1299973"/>
                    <a:pt x="6484428" y="1297877"/>
                    <a:pt x="6480999" y="1295877"/>
                  </a:cubicBezTo>
                  <a:close/>
                  <a:moveTo>
                    <a:pt x="5068632" y="1290829"/>
                  </a:moveTo>
                  <a:lnTo>
                    <a:pt x="5078824" y="1294448"/>
                  </a:lnTo>
                  <a:cubicBezTo>
                    <a:pt x="5076728" y="1295781"/>
                    <a:pt x="5074633" y="1297020"/>
                    <a:pt x="5072537" y="1298353"/>
                  </a:cubicBezTo>
                  <a:lnTo>
                    <a:pt x="5072537" y="1298258"/>
                  </a:lnTo>
                  <a:lnTo>
                    <a:pt x="5062345" y="1294639"/>
                  </a:lnTo>
                  <a:cubicBezTo>
                    <a:pt x="5064536" y="1293400"/>
                    <a:pt x="5066536" y="1292067"/>
                    <a:pt x="5068632" y="1290829"/>
                  </a:cubicBezTo>
                  <a:close/>
                  <a:moveTo>
                    <a:pt x="5090186" y="1286233"/>
                  </a:moveTo>
                  <a:lnTo>
                    <a:pt x="5090253" y="1286256"/>
                  </a:lnTo>
                  <a:lnTo>
                    <a:pt x="5090158" y="1286256"/>
                  </a:lnTo>
                  <a:close/>
                  <a:moveTo>
                    <a:pt x="4111941" y="1283018"/>
                  </a:moveTo>
                  <a:cubicBezTo>
                    <a:pt x="4119942" y="1284542"/>
                    <a:pt x="4127943" y="1286066"/>
                    <a:pt x="4135848" y="1287590"/>
                  </a:cubicBezTo>
                  <a:lnTo>
                    <a:pt x="4137468" y="1291590"/>
                  </a:lnTo>
                  <a:cubicBezTo>
                    <a:pt x="4129371" y="1290066"/>
                    <a:pt x="4121370" y="1288542"/>
                    <a:pt x="4113370" y="1287018"/>
                  </a:cubicBezTo>
                  <a:lnTo>
                    <a:pt x="4113274" y="1287018"/>
                  </a:lnTo>
                  <a:close/>
                  <a:moveTo>
                    <a:pt x="5085015" y="1278636"/>
                  </a:moveTo>
                  <a:lnTo>
                    <a:pt x="5095302" y="1282065"/>
                  </a:lnTo>
                  <a:lnTo>
                    <a:pt x="5090186" y="1286233"/>
                  </a:lnTo>
                  <a:lnTo>
                    <a:pt x="5079967" y="1282732"/>
                  </a:lnTo>
                  <a:cubicBezTo>
                    <a:pt x="5081776" y="1281399"/>
                    <a:pt x="5083491" y="1279970"/>
                    <a:pt x="5085015" y="1278636"/>
                  </a:cubicBezTo>
                  <a:close/>
                  <a:moveTo>
                    <a:pt x="6449662" y="1277208"/>
                  </a:moveTo>
                  <a:lnTo>
                    <a:pt x="6456615" y="1278256"/>
                  </a:lnTo>
                  <a:lnTo>
                    <a:pt x="6467093" y="1284447"/>
                  </a:lnTo>
                  <a:lnTo>
                    <a:pt x="6460139" y="1283399"/>
                  </a:lnTo>
                  <a:close/>
                  <a:moveTo>
                    <a:pt x="3695509" y="1276636"/>
                  </a:moveTo>
                  <a:lnTo>
                    <a:pt x="3708177" y="1280065"/>
                  </a:lnTo>
                  <a:lnTo>
                    <a:pt x="3702843" y="1286923"/>
                  </a:lnTo>
                  <a:lnTo>
                    <a:pt x="3690175" y="1283494"/>
                  </a:lnTo>
                  <a:close/>
                  <a:moveTo>
                    <a:pt x="5104372" y="1273374"/>
                  </a:moveTo>
                  <a:lnTo>
                    <a:pt x="5104446" y="1273398"/>
                  </a:lnTo>
                  <a:lnTo>
                    <a:pt x="5104351" y="1273398"/>
                  </a:lnTo>
                  <a:close/>
                  <a:moveTo>
                    <a:pt x="4039836" y="1268445"/>
                  </a:moveTo>
                  <a:cubicBezTo>
                    <a:pt x="4047933" y="1270159"/>
                    <a:pt x="4055934" y="1271779"/>
                    <a:pt x="4063935" y="1273493"/>
                  </a:cubicBezTo>
                  <a:lnTo>
                    <a:pt x="4064792" y="1277398"/>
                  </a:lnTo>
                  <a:cubicBezTo>
                    <a:pt x="4056696" y="1275779"/>
                    <a:pt x="4048599" y="1274065"/>
                    <a:pt x="4040408" y="1272350"/>
                  </a:cubicBezTo>
                  <a:lnTo>
                    <a:pt x="4040408" y="1272255"/>
                  </a:lnTo>
                  <a:close/>
                  <a:moveTo>
                    <a:pt x="3718576" y="1266422"/>
                  </a:moveTo>
                  <a:lnTo>
                    <a:pt x="3718654" y="1266444"/>
                  </a:lnTo>
                  <a:lnTo>
                    <a:pt x="3718559" y="1266444"/>
                  </a:lnTo>
                  <a:close/>
                  <a:moveTo>
                    <a:pt x="5097968" y="1265682"/>
                  </a:moveTo>
                  <a:lnTo>
                    <a:pt x="5108256" y="1268921"/>
                  </a:lnTo>
                  <a:lnTo>
                    <a:pt x="5104372" y="1273374"/>
                  </a:lnTo>
                  <a:lnTo>
                    <a:pt x="5094063" y="1270064"/>
                  </a:lnTo>
                  <a:cubicBezTo>
                    <a:pt x="5095397" y="1268635"/>
                    <a:pt x="5096731" y="1267111"/>
                    <a:pt x="5097968" y="1265682"/>
                  </a:cubicBezTo>
                  <a:close/>
                  <a:moveTo>
                    <a:pt x="5114938" y="1259657"/>
                  </a:moveTo>
                  <a:lnTo>
                    <a:pt x="5115019" y="1259682"/>
                  </a:lnTo>
                  <a:lnTo>
                    <a:pt x="5114923" y="1259682"/>
                  </a:lnTo>
                  <a:close/>
                  <a:moveTo>
                    <a:pt x="6417848" y="1258729"/>
                  </a:moveTo>
                  <a:lnTo>
                    <a:pt x="6424611" y="1259682"/>
                  </a:lnTo>
                  <a:lnTo>
                    <a:pt x="6435279" y="1265873"/>
                  </a:lnTo>
                  <a:lnTo>
                    <a:pt x="6428516" y="1264920"/>
                  </a:lnTo>
                  <a:close/>
                  <a:moveTo>
                    <a:pt x="3711320" y="1256252"/>
                  </a:moveTo>
                  <a:lnTo>
                    <a:pt x="3723798" y="1259681"/>
                  </a:lnTo>
                  <a:lnTo>
                    <a:pt x="3718576" y="1266422"/>
                  </a:lnTo>
                  <a:lnTo>
                    <a:pt x="3706081" y="1263015"/>
                  </a:lnTo>
                  <a:close/>
                  <a:moveTo>
                    <a:pt x="3967065" y="1256157"/>
                  </a:moveTo>
                  <a:lnTo>
                    <a:pt x="3967070" y="1256158"/>
                  </a:lnTo>
                  <a:lnTo>
                    <a:pt x="3967065" y="1256253"/>
                  </a:lnTo>
                  <a:close/>
                  <a:moveTo>
                    <a:pt x="3967256" y="1252538"/>
                  </a:moveTo>
                  <a:cubicBezTo>
                    <a:pt x="3975352" y="1254348"/>
                    <a:pt x="3983448" y="1256157"/>
                    <a:pt x="3991545" y="1257967"/>
                  </a:cubicBezTo>
                  <a:lnTo>
                    <a:pt x="3991545" y="1261682"/>
                  </a:lnTo>
                  <a:lnTo>
                    <a:pt x="3967070" y="1256158"/>
                  </a:lnTo>
                  <a:close/>
                  <a:moveTo>
                    <a:pt x="5107399" y="1251776"/>
                  </a:moveTo>
                  <a:lnTo>
                    <a:pt x="5117685" y="1254919"/>
                  </a:lnTo>
                  <a:lnTo>
                    <a:pt x="5114938" y="1259657"/>
                  </a:lnTo>
                  <a:lnTo>
                    <a:pt x="5104636" y="1256443"/>
                  </a:lnTo>
                  <a:cubicBezTo>
                    <a:pt x="5105589" y="1254919"/>
                    <a:pt x="5106541" y="1253300"/>
                    <a:pt x="5107399" y="1251776"/>
                  </a:cubicBezTo>
                  <a:close/>
                  <a:moveTo>
                    <a:pt x="6385749" y="1240441"/>
                  </a:moveTo>
                  <a:lnTo>
                    <a:pt x="6392416" y="1241394"/>
                  </a:lnTo>
                  <a:lnTo>
                    <a:pt x="6403180" y="1247490"/>
                  </a:lnTo>
                  <a:lnTo>
                    <a:pt x="6396512" y="1246537"/>
                  </a:lnTo>
                  <a:close/>
                  <a:moveTo>
                    <a:pt x="3893532" y="1238917"/>
                  </a:moveTo>
                  <a:lnTo>
                    <a:pt x="3893556" y="1238923"/>
                  </a:lnTo>
                  <a:lnTo>
                    <a:pt x="3893532" y="1239012"/>
                  </a:lnTo>
                  <a:close/>
                  <a:moveTo>
                    <a:pt x="5113494" y="1237203"/>
                  </a:moveTo>
                  <a:lnTo>
                    <a:pt x="5123781" y="1240156"/>
                  </a:lnTo>
                  <a:cubicBezTo>
                    <a:pt x="5123305" y="1241870"/>
                    <a:pt x="5122734" y="1243489"/>
                    <a:pt x="5122162" y="1245108"/>
                  </a:cubicBezTo>
                  <a:lnTo>
                    <a:pt x="5122162" y="1245204"/>
                  </a:lnTo>
                  <a:lnTo>
                    <a:pt x="5111875" y="1242156"/>
                  </a:lnTo>
                  <a:cubicBezTo>
                    <a:pt x="5112447" y="1240536"/>
                    <a:pt x="5113018" y="1238917"/>
                    <a:pt x="5113494" y="1237203"/>
                  </a:cubicBezTo>
                  <a:close/>
                  <a:moveTo>
                    <a:pt x="3726751" y="1236345"/>
                  </a:moveTo>
                  <a:lnTo>
                    <a:pt x="3739133" y="1239679"/>
                  </a:lnTo>
                  <a:lnTo>
                    <a:pt x="3734085" y="1246251"/>
                  </a:lnTo>
                  <a:lnTo>
                    <a:pt x="3734085" y="1246346"/>
                  </a:lnTo>
                  <a:lnTo>
                    <a:pt x="3721607" y="1242917"/>
                  </a:lnTo>
                  <a:close/>
                  <a:moveTo>
                    <a:pt x="3894485" y="1235488"/>
                  </a:moveTo>
                  <a:cubicBezTo>
                    <a:pt x="3902581" y="1237488"/>
                    <a:pt x="3910678" y="1239394"/>
                    <a:pt x="3918678" y="1241298"/>
                  </a:cubicBezTo>
                  <a:lnTo>
                    <a:pt x="3918012" y="1244823"/>
                  </a:lnTo>
                  <a:lnTo>
                    <a:pt x="3893556" y="1238923"/>
                  </a:lnTo>
                  <a:close/>
                  <a:moveTo>
                    <a:pt x="6353173" y="1222153"/>
                  </a:moveTo>
                  <a:lnTo>
                    <a:pt x="6359650" y="1223010"/>
                  </a:lnTo>
                  <a:lnTo>
                    <a:pt x="6370604" y="1229106"/>
                  </a:lnTo>
                  <a:lnTo>
                    <a:pt x="6364032" y="1228249"/>
                  </a:lnTo>
                  <a:close/>
                  <a:moveTo>
                    <a:pt x="5116257" y="1221963"/>
                  </a:moveTo>
                  <a:lnTo>
                    <a:pt x="5126449" y="1224820"/>
                  </a:lnTo>
                  <a:cubicBezTo>
                    <a:pt x="5126353" y="1226535"/>
                    <a:pt x="5126163" y="1228344"/>
                    <a:pt x="5125972" y="1230059"/>
                  </a:cubicBezTo>
                  <a:lnTo>
                    <a:pt x="5125972" y="1229964"/>
                  </a:lnTo>
                  <a:lnTo>
                    <a:pt x="5115685" y="1227106"/>
                  </a:lnTo>
                  <a:cubicBezTo>
                    <a:pt x="5115971" y="1225392"/>
                    <a:pt x="5116066" y="1223677"/>
                    <a:pt x="5116257" y="1221963"/>
                  </a:cubicBezTo>
                  <a:close/>
                  <a:moveTo>
                    <a:pt x="3820190" y="1220534"/>
                  </a:moveTo>
                  <a:lnTo>
                    <a:pt x="3820236" y="1220546"/>
                  </a:lnTo>
                  <a:lnTo>
                    <a:pt x="3820190" y="1220629"/>
                  </a:lnTo>
                  <a:close/>
                  <a:moveTo>
                    <a:pt x="3822000" y="1217295"/>
                  </a:moveTo>
                  <a:cubicBezTo>
                    <a:pt x="3830096" y="1219391"/>
                    <a:pt x="3838097" y="1221486"/>
                    <a:pt x="3846193" y="1223487"/>
                  </a:cubicBezTo>
                  <a:lnTo>
                    <a:pt x="3844669" y="1226820"/>
                  </a:lnTo>
                  <a:lnTo>
                    <a:pt x="3820236" y="1220546"/>
                  </a:lnTo>
                  <a:close/>
                  <a:moveTo>
                    <a:pt x="3741990" y="1216914"/>
                  </a:moveTo>
                  <a:lnTo>
                    <a:pt x="3754278" y="1220248"/>
                  </a:lnTo>
                  <a:lnTo>
                    <a:pt x="3749325" y="1226725"/>
                  </a:lnTo>
                  <a:lnTo>
                    <a:pt x="3749229" y="1226725"/>
                  </a:lnTo>
                  <a:lnTo>
                    <a:pt x="3736942" y="1223391"/>
                  </a:lnTo>
                  <a:close/>
                  <a:moveTo>
                    <a:pt x="5115685" y="1206056"/>
                  </a:moveTo>
                  <a:lnTo>
                    <a:pt x="5125877" y="1208723"/>
                  </a:lnTo>
                  <a:cubicBezTo>
                    <a:pt x="5126163" y="1210533"/>
                    <a:pt x="5126353" y="1212342"/>
                    <a:pt x="5126449" y="1214152"/>
                  </a:cubicBezTo>
                  <a:lnTo>
                    <a:pt x="5116257" y="1211485"/>
                  </a:lnTo>
                  <a:lnTo>
                    <a:pt x="5116257" y="1211390"/>
                  </a:lnTo>
                  <a:cubicBezTo>
                    <a:pt x="5116162" y="1209580"/>
                    <a:pt x="5115971" y="1207866"/>
                    <a:pt x="5115685" y="1206056"/>
                  </a:cubicBezTo>
                  <a:close/>
                  <a:moveTo>
                    <a:pt x="6320217" y="1204056"/>
                  </a:moveTo>
                  <a:lnTo>
                    <a:pt x="6326599" y="1204818"/>
                  </a:lnTo>
                  <a:lnTo>
                    <a:pt x="6337647" y="1210914"/>
                  </a:lnTo>
                  <a:lnTo>
                    <a:pt x="6331266" y="1210056"/>
                  </a:lnTo>
                  <a:close/>
                  <a:moveTo>
                    <a:pt x="3755611" y="1199578"/>
                  </a:moveTo>
                  <a:lnTo>
                    <a:pt x="3773803" y="1204531"/>
                  </a:lnTo>
                  <a:lnTo>
                    <a:pt x="3771517" y="1207674"/>
                  </a:lnTo>
                  <a:lnTo>
                    <a:pt x="3765421" y="1206055"/>
                  </a:lnTo>
                  <a:lnTo>
                    <a:pt x="3764183" y="1207579"/>
                  </a:lnTo>
                  <a:lnTo>
                    <a:pt x="3751991" y="1204341"/>
                  </a:lnTo>
                  <a:close/>
                  <a:moveTo>
                    <a:pt x="5111971" y="1189578"/>
                  </a:moveTo>
                  <a:lnTo>
                    <a:pt x="5121972" y="1192054"/>
                  </a:lnTo>
                  <a:cubicBezTo>
                    <a:pt x="5122543" y="1193959"/>
                    <a:pt x="5123115" y="1195769"/>
                    <a:pt x="5123591" y="1197674"/>
                  </a:cubicBezTo>
                  <a:lnTo>
                    <a:pt x="5113494" y="1195102"/>
                  </a:lnTo>
                  <a:lnTo>
                    <a:pt x="5113590" y="1195102"/>
                  </a:lnTo>
                  <a:cubicBezTo>
                    <a:pt x="5113113" y="1193292"/>
                    <a:pt x="5112637" y="1191387"/>
                    <a:pt x="5111971" y="1189578"/>
                  </a:cubicBezTo>
                  <a:close/>
                  <a:moveTo>
                    <a:pt x="6286879" y="1185958"/>
                  </a:moveTo>
                  <a:lnTo>
                    <a:pt x="6293166" y="1186720"/>
                  </a:lnTo>
                  <a:cubicBezTo>
                    <a:pt x="6296881" y="1188720"/>
                    <a:pt x="6300595" y="1190721"/>
                    <a:pt x="6304310" y="1192721"/>
                  </a:cubicBezTo>
                  <a:lnTo>
                    <a:pt x="6298024" y="1191959"/>
                  </a:lnTo>
                  <a:cubicBezTo>
                    <a:pt x="6294309" y="1189959"/>
                    <a:pt x="6290594" y="1187958"/>
                    <a:pt x="6286879" y="1185958"/>
                  </a:cubicBezTo>
                  <a:close/>
                  <a:moveTo>
                    <a:pt x="5105303" y="1172623"/>
                  </a:moveTo>
                  <a:lnTo>
                    <a:pt x="5115209" y="1174909"/>
                  </a:lnTo>
                  <a:cubicBezTo>
                    <a:pt x="5116162" y="1176814"/>
                    <a:pt x="5117018" y="1178719"/>
                    <a:pt x="5117876" y="1180719"/>
                  </a:cubicBezTo>
                  <a:lnTo>
                    <a:pt x="5107970" y="1178338"/>
                  </a:lnTo>
                  <a:lnTo>
                    <a:pt x="5107875" y="1178338"/>
                  </a:lnTo>
                  <a:cubicBezTo>
                    <a:pt x="5107017" y="1176433"/>
                    <a:pt x="5106256" y="1174528"/>
                    <a:pt x="5105303" y="1172623"/>
                  </a:cubicBezTo>
                  <a:close/>
                  <a:moveTo>
                    <a:pt x="6253256" y="1168146"/>
                  </a:moveTo>
                  <a:lnTo>
                    <a:pt x="6259352" y="1168813"/>
                  </a:lnTo>
                  <a:cubicBezTo>
                    <a:pt x="6263162" y="1170813"/>
                    <a:pt x="6266877" y="1172814"/>
                    <a:pt x="6270687" y="1174814"/>
                  </a:cubicBezTo>
                  <a:lnTo>
                    <a:pt x="6264496" y="1174052"/>
                  </a:lnTo>
                  <a:cubicBezTo>
                    <a:pt x="6260781" y="1172052"/>
                    <a:pt x="6256971" y="1170052"/>
                    <a:pt x="6253256" y="1168146"/>
                  </a:cubicBezTo>
                  <a:close/>
                  <a:moveTo>
                    <a:pt x="5095492" y="1155288"/>
                  </a:moveTo>
                  <a:lnTo>
                    <a:pt x="5105208" y="1157478"/>
                  </a:lnTo>
                  <a:cubicBezTo>
                    <a:pt x="5106446" y="1159479"/>
                    <a:pt x="5107684" y="1161384"/>
                    <a:pt x="5108827" y="1163384"/>
                  </a:cubicBezTo>
                  <a:lnTo>
                    <a:pt x="5099017" y="1161193"/>
                  </a:lnTo>
                  <a:lnTo>
                    <a:pt x="5099112" y="1161098"/>
                  </a:lnTo>
                  <a:cubicBezTo>
                    <a:pt x="5097968" y="1159193"/>
                    <a:pt x="5096826" y="1157193"/>
                    <a:pt x="5095492" y="1155288"/>
                  </a:cubicBezTo>
                  <a:close/>
                  <a:moveTo>
                    <a:pt x="6219252" y="1150335"/>
                  </a:moveTo>
                  <a:lnTo>
                    <a:pt x="6225253" y="1151002"/>
                  </a:lnTo>
                  <a:lnTo>
                    <a:pt x="6236683" y="1156907"/>
                  </a:lnTo>
                  <a:lnTo>
                    <a:pt x="6230682" y="1156240"/>
                  </a:lnTo>
                  <a:lnTo>
                    <a:pt x="6230587" y="1156240"/>
                  </a:lnTo>
                  <a:close/>
                  <a:moveTo>
                    <a:pt x="5082824" y="1137381"/>
                  </a:moveTo>
                  <a:lnTo>
                    <a:pt x="5092349" y="1139381"/>
                  </a:lnTo>
                  <a:cubicBezTo>
                    <a:pt x="5093968" y="1141381"/>
                    <a:pt x="5095492" y="1143381"/>
                    <a:pt x="5096921" y="1145382"/>
                  </a:cubicBezTo>
                  <a:lnTo>
                    <a:pt x="5087301" y="1143381"/>
                  </a:lnTo>
                  <a:lnTo>
                    <a:pt x="5087396" y="1143381"/>
                  </a:lnTo>
                  <a:cubicBezTo>
                    <a:pt x="5085967" y="1141381"/>
                    <a:pt x="5084443" y="1139381"/>
                    <a:pt x="5082824" y="1137381"/>
                  </a:cubicBezTo>
                  <a:close/>
                  <a:moveTo>
                    <a:pt x="6184771" y="1132618"/>
                  </a:moveTo>
                  <a:lnTo>
                    <a:pt x="6190677" y="1133190"/>
                  </a:lnTo>
                  <a:cubicBezTo>
                    <a:pt x="6194487" y="1135190"/>
                    <a:pt x="6198392" y="1137095"/>
                    <a:pt x="6202202" y="1139095"/>
                  </a:cubicBezTo>
                  <a:lnTo>
                    <a:pt x="6196297" y="1138524"/>
                  </a:lnTo>
                  <a:cubicBezTo>
                    <a:pt x="6192487" y="1136523"/>
                    <a:pt x="6188676" y="1134619"/>
                    <a:pt x="6184771" y="1132618"/>
                  </a:cubicBezTo>
                  <a:close/>
                  <a:moveTo>
                    <a:pt x="5067394" y="1119283"/>
                  </a:moveTo>
                  <a:lnTo>
                    <a:pt x="5076728" y="1121093"/>
                  </a:lnTo>
                  <a:cubicBezTo>
                    <a:pt x="5078633" y="1123188"/>
                    <a:pt x="5080443" y="1125189"/>
                    <a:pt x="5082253" y="1127189"/>
                  </a:cubicBezTo>
                  <a:lnTo>
                    <a:pt x="5072823" y="1125379"/>
                  </a:lnTo>
                  <a:cubicBezTo>
                    <a:pt x="5071013" y="1123379"/>
                    <a:pt x="5069203" y="1121379"/>
                    <a:pt x="5067394" y="1119283"/>
                  </a:cubicBezTo>
                  <a:close/>
                  <a:moveTo>
                    <a:pt x="6150100" y="1115092"/>
                  </a:moveTo>
                  <a:lnTo>
                    <a:pt x="6155816" y="1115664"/>
                  </a:lnTo>
                  <a:lnTo>
                    <a:pt x="6167436" y="1121474"/>
                  </a:lnTo>
                  <a:lnTo>
                    <a:pt x="6161626" y="1120902"/>
                  </a:lnTo>
                  <a:lnTo>
                    <a:pt x="6161721" y="1120902"/>
                  </a:lnTo>
                  <a:close/>
                  <a:moveTo>
                    <a:pt x="5049106" y="1100805"/>
                  </a:moveTo>
                  <a:lnTo>
                    <a:pt x="5058154" y="1102424"/>
                  </a:lnTo>
                  <a:cubicBezTo>
                    <a:pt x="5060345" y="1104519"/>
                    <a:pt x="5062536" y="1106615"/>
                    <a:pt x="5064631" y="1108710"/>
                  </a:cubicBezTo>
                  <a:lnTo>
                    <a:pt x="5055487" y="1106996"/>
                  </a:lnTo>
                  <a:cubicBezTo>
                    <a:pt x="5053392" y="1104996"/>
                    <a:pt x="5051296" y="1102900"/>
                    <a:pt x="5049106" y="1100805"/>
                  </a:cubicBezTo>
                  <a:close/>
                  <a:moveTo>
                    <a:pt x="6115144" y="1097661"/>
                  </a:moveTo>
                  <a:lnTo>
                    <a:pt x="6120763" y="1098138"/>
                  </a:lnTo>
                  <a:cubicBezTo>
                    <a:pt x="6124669" y="1100043"/>
                    <a:pt x="6128574" y="1102043"/>
                    <a:pt x="6132575" y="1103948"/>
                  </a:cubicBezTo>
                  <a:lnTo>
                    <a:pt x="6126955" y="1103472"/>
                  </a:lnTo>
                  <a:lnTo>
                    <a:pt x="6126859" y="1103472"/>
                  </a:lnTo>
                  <a:cubicBezTo>
                    <a:pt x="6122954" y="1101567"/>
                    <a:pt x="6119049" y="1099566"/>
                    <a:pt x="6115144" y="1097661"/>
                  </a:cubicBezTo>
                  <a:close/>
                  <a:moveTo>
                    <a:pt x="5028341" y="1082136"/>
                  </a:moveTo>
                  <a:lnTo>
                    <a:pt x="5037199" y="1083564"/>
                  </a:lnTo>
                  <a:cubicBezTo>
                    <a:pt x="5039676" y="1085660"/>
                    <a:pt x="5042152" y="1087756"/>
                    <a:pt x="5044533" y="1089851"/>
                  </a:cubicBezTo>
                  <a:lnTo>
                    <a:pt x="5035580" y="1088327"/>
                  </a:lnTo>
                  <a:lnTo>
                    <a:pt x="5035580" y="1088422"/>
                  </a:lnTo>
                  <a:cubicBezTo>
                    <a:pt x="5033199" y="1086327"/>
                    <a:pt x="5030817" y="1084231"/>
                    <a:pt x="5028341" y="1082136"/>
                  </a:cubicBezTo>
                  <a:close/>
                  <a:moveTo>
                    <a:pt x="6079806" y="1080421"/>
                  </a:moveTo>
                  <a:lnTo>
                    <a:pt x="6085330" y="1080898"/>
                  </a:lnTo>
                  <a:cubicBezTo>
                    <a:pt x="6089331" y="1082802"/>
                    <a:pt x="6093236" y="1084707"/>
                    <a:pt x="6097141" y="1086708"/>
                  </a:cubicBezTo>
                  <a:lnTo>
                    <a:pt x="6091617" y="1086231"/>
                  </a:lnTo>
                  <a:lnTo>
                    <a:pt x="6091617" y="1086136"/>
                  </a:lnTo>
                  <a:cubicBezTo>
                    <a:pt x="6087712" y="1084231"/>
                    <a:pt x="6083711" y="1082326"/>
                    <a:pt x="6079806" y="1080421"/>
                  </a:cubicBezTo>
                  <a:close/>
                  <a:moveTo>
                    <a:pt x="5005195" y="1063371"/>
                  </a:moveTo>
                  <a:lnTo>
                    <a:pt x="5013768" y="1064610"/>
                  </a:lnTo>
                  <a:cubicBezTo>
                    <a:pt x="5016530" y="1066705"/>
                    <a:pt x="5019197" y="1068801"/>
                    <a:pt x="5021864" y="1070991"/>
                  </a:cubicBezTo>
                  <a:lnTo>
                    <a:pt x="5013196" y="1069658"/>
                  </a:lnTo>
                  <a:cubicBezTo>
                    <a:pt x="5010529" y="1067562"/>
                    <a:pt x="5007862" y="1065467"/>
                    <a:pt x="5005195" y="1063371"/>
                  </a:cubicBezTo>
                  <a:close/>
                  <a:moveTo>
                    <a:pt x="6044182" y="1063181"/>
                  </a:moveTo>
                  <a:lnTo>
                    <a:pt x="6049516" y="1063562"/>
                  </a:lnTo>
                  <a:lnTo>
                    <a:pt x="6061422" y="1069277"/>
                  </a:lnTo>
                  <a:lnTo>
                    <a:pt x="6055993" y="1068896"/>
                  </a:lnTo>
                  <a:lnTo>
                    <a:pt x="6056089" y="1068896"/>
                  </a:lnTo>
                  <a:close/>
                  <a:moveTo>
                    <a:pt x="6008654" y="1047178"/>
                  </a:moveTo>
                  <a:lnTo>
                    <a:pt x="6016559" y="1047749"/>
                  </a:lnTo>
                  <a:lnTo>
                    <a:pt x="6025608" y="1052036"/>
                  </a:lnTo>
                  <a:lnTo>
                    <a:pt x="6020274" y="1051655"/>
                  </a:lnTo>
                  <a:lnTo>
                    <a:pt x="6017321" y="1050226"/>
                  </a:lnTo>
                  <a:lnTo>
                    <a:pt x="6014655" y="1050036"/>
                  </a:lnTo>
                  <a:close/>
                  <a:moveTo>
                    <a:pt x="5976650" y="1044893"/>
                  </a:moveTo>
                  <a:lnTo>
                    <a:pt x="5987413" y="1045654"/>
                  </a:lnTo>
                  <a:lnTo>
                    <a:pt x="5993414" y="1048512"/>
                  </a:lnTo>
                  <a:lnTo>
                    <a:pt x="5982651" y="1047750"/>
                  </a:lnTo>
                  <a:close/>
                  <a:moveTo>
                    <a:pt x="4979573" y="1044321"/>
                  </a:moveTo>
                  <a:lnTo>
                    <a:pt x="4987859" y="1045464"/>
                  </a:lnTo>
                  <a:cubicBezTo>
                    <a:pt x="4990908" y="1047560"/>
                    <a:pt x="4993860" y="1049751"/>
                    <a:pt x="4996718" y="1051846"/>
                  </a:cubicBezTo>
                  <a:lnTo>
                    <a:pt x="4988336" y="1050703"/>
                  </a:lnTo>
                  <a:cubicBezTo>
                    <a:pt x="4985383" y="1048608"/>
                    <a:pt x="4982526" y="1046512"/>
                    <a:pt x="4979573" y="1044321"/>
                  </a:cubicBezTo>
                  <a:close/>
                  <a:moveTo>
                    <a:pt x="5944170" y="1042702"/>
                  </a:moveTo>
                  <a:lnTo>
                    <a:pt x="5955029" y="1043464"/>
                  </a:lnTo>
                  <a:lnTo>
                    <a:pt x="5961029" y="1046321"/>
                  </a:lnTo>
                  <a:lnTo>
                    <a:pt x="5950171" y="1045559"/>
                  </a:lnTo>
                  <a:close/>
                  <a:moveTo>
                    <a:pt x="5911404" y="1040511"/>
                  </a:moveTo>
                  <a:lnTo>
                    <a:pt x="5922358" y="1041273"/>
                  </a:lnTo>
                  <a:lnTo>
                    <a:pt x="5928359" y="1044131"/>
                  </a:lnTo>
                  <a:lnTo>
                    <a:pt x="5917405" y="1043369"/>
                  </a:lnTo>
                  <a:close/>
                  <a:moveTo>
                    <a:pt x="5878352" y="1038320"/>
                  </a:moveTo>
                  <a:lnTo>
                    <a:pt x="5889401" y="1039082"/>
                  </a:lnTo>
                  <a:lnTo>
                    <a:pt x="5895402" y="1041940"/>
                  </a:lnTo>
                  <a:lnTo>
                    <a:pt x="5884353" y="1041178"/>
                  </a:lnTo>
                  <a:close/>
                  <a:moveTo>
                    <a:pt x="5845015" y="1036034"/>
                  </a:moveTo>
                  <a:lnTo>
                    <a:pt x="5856159" y="1036796"/>
                  </a:lnTo>
                  <a:lnTo>
                    <a:pt x="5862160" y="1039654"/>
                  </a:lnTo>
                  <a:lnTo>
                    <a:pt x="5851016" y="1038892"/>
                  </a:lnTo>
                  <a:close/>
                  <a:moveTo>
                    <a:pt x="5811296" y="1033748"/>
                  </a:moveTo>
                  <a:lnTo>
                    <a:pt x="5822535" y="1034510"/>
                  </a:lnTo>
                  <a:lnTo>
                    <a:pt x="5828536" y="1037368"/>
                  </a:lnTo>
                  <a:lnTo>
                    <a:pt x="5817297" y="1036606"/>
                  </a:lnTo>
                  <a:close/>
                  <a:moveTo>
                    <a:pt x="5777292" y="1031367"/>
                  </a:moveTo>
                  <a:lnTo>
                    <a:pt x="5788626" y="1032129"/>
                  </a:lnTo>
                  <a:lnTo>
                    <a:pt x="5794627" y="1035082"/>
                  </a:lnTo>
                  <a:lnTo>
                    <a:pt x="5783293" y="1034320"/>
                  </a:lnTo>
                  <a:close/>
                  <a:moveTo>
                    <a:pt x="5743002" y="1029081"/>
                  </a:moveTo>
                  <a:lnTo>
                    <a:pt x="5754432" y="1029843"/>
                  </a:lnTo>
                  <a:lnTo>
                    <a:pt x="5760433" y="1032796"/>
                  </a:lnTo>
                  <a:lnTo>
                    <a:pt x="5749003" y="1032034"/>
                  </a:lnTo>
                  <a:close/>
                  <a:moveTo>
                    <a:pt x="5708331" y="1026700"/>
                  </a:moveTo>
                  <a:lnTo>
                    <a:pt x="5719952" y="1027462"/>
                  </a:lnTo>
                  <a:lnTo>
                    <a:pt x="5725952" y="1030415"/>
                  </a:lnTo>
                  <a:lnTo>
                    <a:pt x="5714332" y="1029653"/>
                  </a:lnTo>
                  <a:close/>
                  <a:moveTo>
                    <a:pt x="4951665" y="1025271"/>
                  </a:moveTo>
                  <a:lnTo>
                    <a:pt x="4959666" y="1026224"/>
                  </a:lnTo>
                  <a:cubicBezTo>
                    <a:pt x="4962904" y="1028415"/>
                    <a:pt x="4966143" y="1030510"/>
                    <a:pt x="4969286" y="1032701"/>
                  </a:cubicBezTo>
                  <a:lnTo>
                    <a:pt x="4961190" y="1031653"/>
                  </a:lnTo>
                  <a:cubicBezTo>
                    <a:pt x="4958047" y="1029558"/>
                    <a:pt x="4954903" y="1027462"/>
                    <a:pt x="4951665" y="1025271"/>
                  </a:cubicBezTo>
                  <a:close/>
                  <a:moveTo>
                    <a:pt x="5673374" y="1024319"/>
                  </a:moveTo>
                  <a:lnTo>
                    <a:pt x="5685090" y="1025081"/>
                  </a:lnTo>
                  <a:lnTo>
                    <a:pt x="5691091" y="1028033"/>
                  </a:lnTo>
                  <a:lnTo>
                    <a:pt x="5679375" y="1027271"/>
                  </a:lnTo>
                  <a:close/>
                  <a:moveTo>
                    <a:pt x="5638036" y="1021937"/>
                  </a:moveTo>
                  <a:lnTo>
                    <a:pt x="5649847" y="1022699"/>
                  </a:lnTo>
                  <a:lnTo>
                    <a:pt x="5655848" y="1025652"/>
                  </a:lnTo>
                  <a:lnTo>
                    <a:pt x="5644037" y="1024890"/>
                  </a:lnTo>
                  <a:close/>
                  <a:moveTo>
                    <a:pt x="5602413" y="1019556"/>
                  </a:moveTo>
                  <a:lnTo>
                    <a:pt x="5614319" y="1020318"/>
                  </a:lnTo>
                  <a:lnTo>
                    <a:pt x="5620320" y="1023271"/>
                  </a:lnTo>
                  <a:lnTo>
                    <a:pt x="5608414" y="1022509"/>
                  </a:lnTo>
                  <a:close/>
                  <a:moveTo>
                    <a:pt x="5566409" y="1017079"/>
                  </a:moveTo>
                  <a:lnTo>
                    <a:pt x="5578410" y="1017937"/>
                  </a:lnTo>
                  <a:lnTo>
                    <a:pt x="5584410" y="1020890"/>
                  </a:lnTo>
                  <a:lnTo>
                    <a:pt x="5572409" y="1020032"/>
                  </a:lnTo>
                  <a:close/>
                  <a:moveTo>
                    <a:pt x="5530118" y="1014603"/>
                  </a:moveTo>
                  <a:lnTo>
                    <a:pt x="5542310" y="1015460"/>
                  </a:lnTo>
                  <a:lnTo>
                    <a:pt x="5548311" y="1018413"/>
                  </a:lnTo>
                  <a:lnTo>
                    <a:pt x="5536119" y="1017556"/>
                  </a:lnTo>
                  <a:close/>
                  <a:moveTo>
                    <a:pt x="5493447" y="1012031"/>
                  </a:moveTo>
                  <a:lnTo>
                    <a:pt x="5505734" y="1012889"/>
                  </a:lnTo>
                  <a:lnTo>
                    <a:pt x="5511735" y="1015937"/>
                  </a:lnTo>
                  <a:lnTo>
                    <a:pt x="5499448" y="1015079"/>
                  </a:lnTo>
                  <a:close/>
                  <a:moveTo>
                    <a:pt x="5456394" y="1009555"/>
                  </a:moveTo>
                  <a:lnTo>
                    <a:pt x="5468777" y="1010412"/>
                  </a:lnTo>
                  <a:lnTo>
                    <a:pt x="5474778" y="1013460"/>
                  </a:lnTo>
                  <a:lnTo>
                    <a:pt x="5462395" y="1012603"/>
                  </a:lnTo>
                  <a:close/>
                  <a:moveTo>
                    <a:pt x="5418961" y="1006983"/>
                  </a:moveTo>
                  <a:lnTo>
                    <a:pt x="5431439" y="1007840"/>
                  </a:lnTo>
                  <a:lnTo>
                    <a:pt x="5437440" y="1010888"/>
                  </a:lnTo>
                  <a:lnTo>
                    <a:pt x="5424962" y="1010031"/>
                  </a:lnTo>
                  <a:close/>
                  <a:moveTo>
                    <a:pt x="4921566" y="1006126"/>
                  </a:moveTo>
                  <a:lnTo>
                    <a:pt x="4929281" y="1006888"/>
                  </a:lnTo>
                  <a:cubicBezTo>
                    <a:pt x="4932805" y="1009079"/>
                    <a:pt x="4936234" y="1011174"/>
                    <a:pt x="4939663" y="1013365"/>
                  </a:cubicBezTo>
                  <a:lnTo>
                    <a:pt x="4931853" y="1012508"/>
                  </a:lnTo>
                  <a:cubicBezTo>
                    <a:pt x="4928519" y="1010412"/>
                    <a:pt x="4925090" y="1008222"/>
                    <a:pt x="4921566" y="1006126"/>
                  </a:cubicBezTo>
                  <a:close/>
                  <a:moveTo>
                    <a:pt x="5381147" y="1004411"/>
                  </a:moveTo>
                  <a:lnTo>
                    <a:pt x="5393816" y="1005269"/>
                  </a:lnTo>
                  <a:lnTo>
                    <a:pt x="5399816" y="1008317"/>
                  </a:lnTo>
                  <a:lnTo>
                    <a:pt x="5387148" y="1007459"/>
                  </a:lnTo>
                  <a:close/>
                  <a:moveTo>
                    <a:pt x="5342952" y="1001840"/>
                  </a:moveTo>
                  <a:lnTo>
                    <a:pt x="5355716" y="1002697"/>
                  </a:lnTo>
                  <a:lnTo>
                    <a:pt x="5361716" y="1005745"/>
                  </a:lnTo>
                  <a:lnTo>
                    <a:pt x="5348953" y="1004888"/>
                  </a:lnTo>
                  <a:close/>
                  <a:moveTo>
                    <a:pt x="5304471" y="999268"/>
                  </a:moveTo>
                  <a:lnTo>
                    <a:pt x="5317330" y="1000125"/>
                  </a:lnTo>
                  <a:lnTo>
                    <a:pt x="5323235" y="1003173"/>
                  </a:lnTo>
                  <a:lnTo>
                    <a:pt x="5310377" y="1002316"/>
                  </a:lnTo>
                  <a:close/>
                  <a:moveTo>
                    <a:pt x="5265514" y="996601"/>
                  </a:moveTo>
                  <a:lnTo>
                    <a:pt x="5278563" y="997458"/>
                  </a:lnTo>
                  <a:lnTo>
                    <a:pt x="5284468" y="1000506"/>
                  </a:lnTo>
                  <a:lnTo>
                    <a:pt x="5271419" y="999649"/>
                  </a:lnTo>
                  <a:close/>
                  <a:moveTo>
                    <a:pt x="5226175" y="993839"/>
                  </a:moveTo>
                  <a:lnTo>
                    <a:pt x="5239320" y="994696"/>
                  </a:lnTo>
                  <a:lnTo>
                    <a:pt x="5245225" y="997839"/>
                  </a:lnTo>
                  <a:lnTo>
                    <a:pt x="5232081" y="996982"/>
                  </a:lnTo>
                  <a:close/>
                  <a:moveTo>
                    <a:pt x="5186456" y="991171"/>
                  </a:moveTo>
                  <a:lnTo>
                    <a:pt x="5199696" y="992029"/>
                  </a:lnTo>
                  <a:lnTo>
                    <a:pt x="5205602" y="995172"/>
                  </a:lnTo>
                  <a:lnTo>
                    <a:pt x="5192362" y="994315"/>
                  </a:lnTo>
                  <a:close/>
                  <a:moveTo>
                    <a:pt x="5146356" y="988504"/>
                  </a:moveTo>
                  <a:lnTo>
                    <a:pt x="5159786" y="989457"/>
                  </a:lnTo>
                  <a:lnTo>
                    <a:pt x="5165692" y="992600"/>
                  </a:lnTo>
                  <a:lnTo>
                    <a:pt x="5152261" y="991648"/>
                  </a:lnTo>
                  <a:close/>
                  <a:moveTo>
                    <a:pt x="4889371" y="986981"/>
                  </a:moveTo>
                  <a:lnTo>
                    <a:pt x="4896801" y="987648"/>
                  </a:lnTo>
                  <a:cubicBezTo>
                    <a:pt x="4900515" y="989838"/>
                    <a:pt x="4904230" y="991934"/>
                    <a:pt x="4907850" y="994125"/>
                  </a:cubicBezTo>
                  <a:lnTo>
                    <a:pt x="4900325" y="993458"/>
                  </a:lnTo>
                  <a:lnTo>
                    <a:pt x="4900325" y="993363"/>
                  </a:lnTo>
                  <a:cubicBezTo>
                    <a:pt x="4896706" y="991267"/>
                    <a:pt x="4893086" y="989077"/>
                    <a:pt x="4889371" y="986981"/>
                  </a:cubicBezTo>
                  <a:close/>
                  <a:moveTo>
                    <a:pt x="5105875" y="985742"/>
                  </a:moveTo>
                  <a:lnTo>
                    <a:pt x="5119400" y="986695"/>
                  </a:lnTo>
                  <a:lnTo>
                    <a:pt x="5125306" y="989838"/>
                  </a:lnTo>
                  <a:lnTo>
                    <a:pt x="5111780" y="988886"/>
                  </a:lnTo>
                  <a:close/>
                  <a:moveTo>
                    <a:pt x="5064917" y="982980"/>
                  </a:moveTo>
                  <a:lnTo>
                    <a:pt x="5078633" y="983933"/>
                  </a:lnTo>
                  <a:lnTo>
                    <a:pt x="5084539" y="987076"/>
                  </a:lnTo>
                  <a:lnTo>
                    <a:pt x="5070823" y="986123"/>
                  </a:lnTo>
                  <a:close/>
                  <a:moveTo>
                    <a:pt x="5023578" y="980218"/>
                  </a:moveTo>
                  <a:lnTo>
                    <a:pt x="5037390" y="981170"/>
                  </a:lnTo>
                  <a:lnTo>
                    <a:pt x="5043295" y="984314"/>
                  </a:lnTo>
                  <a:lnTo>
                    <a:pt x="5029484" y="983361"/>
                  </a:lnTo>
                  <a:close/>
                  <a:moveTo>
                    <a:pt x="4981764" y="977360"/>
                  </a:moveTo>
                  <a:lnTo>
                    <a:pt x="4995766" y="978313"/>
                  </a:lnTo>
                  <a:lnTo>
                    <a:pt x="5001671" y="981456"/>
                  </a:lnTo>
                  <a:lnTo>
                    <a:pt x="4987670" y="980504"/>
                  </a:lnTo>
                  <a:close/>
                  <a:moveTo>
                    <a:pt x="4939568" y="974408"/>
                  </a:moveTo>
                  <a:lnTo>
                    <a:pt x="4953665" y="975360"/>
                  </a:lnTo>
                  <a:lnTo>
                    <a:pt x="4959571" y="978599"/>
                  </a:lnTo>
                  <a:lnTo>
                    <a:pt x="4945474" y="977646"/>
                  </a:lnTo>
                  <a:close/>
                  <a:moveTo>
                    <a:pt x="4896896" y="971550"/>
                  </a:moveTo>
                  <a:lnTo>
                    <a:pt x="4911184" y="972503"/>
                  </a:lnTo>
                  <a:lnTo>
                    <a:pt x="4917089" y="975741"/>
                  </a:lnTo>
                  <a:lnTo>
                    <a:pt x="4902801" y="974789"/>
                  </a:lnTo>
                  <a:close/>
                  <a:moveTo>
                    <a:pt x="4857558" y="968978"/>
                  </a:moveTo>
                  <a:lnTo>
                    <a:pt x="4868226" y="969645"/>
                  </a:lnTo>
                  <a:lnTo>
                    <a:pt x="4874036" y="972883"/>
                  </a:lnTo>
                  <a:lnTo>
                    <a:pt x="4870512" y="972597"/>
                  </a:lnTo>
                  <a:lnTo>
                    <a:pt x="4873465" y="974312"/>
                  </a:lnTo>
                  <a:lnTo>
                    <a:pt x="4866226" y="973741"/>
                  </a:lnTo>
                  <a:close/>
                  <a:moveTo>
                    <a:pt x="5460492" y="946974"/>
                  </a:moveTo>
                  <a:lnTo>
                    <a:pt x="5470779" y="947260"/>
                  </a:lnTo>
                  <a:lnTo>
                    <a:pt x="5477065" y="950117"/>
                  </a:lnTo>
                  <a:lnTo>
                    <a:pt x="5466778" y="949832"/>
                  </a:lnTo>
                  <a:close/>
                  <a:moveTo>
                    <a:pt x="5490686" y="946403"/>
                  </a:moveTo>
                  <a:lnTo>
                    <a:pt x="5495734" y="946498"/>
                  </a:lnTo>
                  <a:lnTo>
                    <a:pt x="5505259" y="950785"/>
                  </a:lnTo>
                  <a:lnTo>
                    <a:pt x="5497544" y="950594"/>
                  </a:lnTo>
                  <a:lnTo>
                    <a:pt x="5491257" y="947736"/>
                  </a:lnTo>
                  <a:lnTo>
                    <a:pt x="5493829" y="947832"/>
                  </a:lnTo>
                  <a:close/>
                  <a:moveTo>
                    <a:pt x="5429345" y="946213"/>
                  </a:moveTo>
                  <a:lnTo>
                    <a:pt x="5439727" y="946403"/>
                  </a:lnTo>
                  <a:lnTo>
                    <a:pt x="5446109" y="949356"/>
                  </a:lnTo>
                  <a:lnTo>
                    <a:pt x="5435727" y="949070"/>
                  </a:lnTo>
                  <a:close/>
                  <a:moveTo>
                    <a:pt x="5398007" y="945355"/>
                  </a:moveTo>
                  <a:lnTo>
                    <a:pt x="5408485" y="945641"/>
                  </a:lnTo>
                  <a:lnTo>
                    <a:pt x="5414866" y="948498"/>
                  </a:lnTo>
                  <a:lnTo>
                    <a:pt x="5404294" y="948308"/>
                  </a:lnTo>
                  <a:close/>
                  <a:moveTo>
                    <a:pt x="5366289" y="944593"/>
                  </a:moveTo>
                  <a:lnTo>
                    <a:pt x="5376862" y="944784"/>
                  </a:lnTo>
                  <a:lnTo>
                    <a:pt x="5383243" y="947736"/>
                  </a:lnTo>
                  <a:lnTo>
                    <a:pt x="5372671" y="947451"/>
                  </a:lnTo>
                  <a:close/>
                  <a:moveTo>
                    <a:pt x="5334190" y="943736"/>
                  </a:moveTo>
                  <a:lnTo>
                    <a:pt x="5344953" y="944022"/>
                  </a:lnTo>
                  <a:lnTo>
                    <a:pt x="5351335" y="946974"/>
                  </a:lnTo>
                  <a:lnTo>
                    <a:pt x="5340572" y="946689"/>
                  </a:lnTo>
                  <a:close/>
                  <a:moveTo>
                    <a:pt x="5301805" y="942879"/>
                  </a:moveTo>
                  <a:lnTo>
                    <a:pt x="5312664" y="943165"/>
                  </a:lnTo>
                  <a:lnTo>
                    <a:pt x="5319045" y="946117"/>
                  </a:lnTo>
                  <a:lnTo>
                    <a:pt x="5308187" y="945832"/>
                  </a:lnTo>
                  <a:close/>
                  <a:moveTo>
                    <a:pt x="5269039" y="942022"/>
                  </a:moveTo>
                  <a:lnTo>
                    <a:pt x="5279993" y="942308"/>
                  </a:lnTo>
                  <a:lnTo>
                    <a:pt x="5286375" y="945260"/>
                  </a:lnTo>
                  <a:lnTo>
                    <a:pt x="5275421" y="945070"/>
                  </a:lnTo>
                  <a:close/>
                  <a:moveTo>
                    <a:pt x="5235987" y="941164"/>
                  </a:moveTo>
                  <a:lnTo>
                    <a:pt x="5247036" y="941450"/>
                  </a:lnTo>
                  <a:lnTo>
                    <a:pt x="5253417" y="944498"/>
                  </a:lnTo>
                  <a:lnTo>
                    <a:pt x="5242369" y="944212"/>
                  </a:lnTo>
                  <a:close/>
                  <a:moveTo>
                    <a:pt x="5202555" y="940402"/>
                  </a:moveTo>
                  <a:lnTo>
                    <a:pt x="5213699" y="940688"/>
                  </a:lnTo>
                  <a:lnTo>
                    <a:pt x="5220176" y="943640"/>
                  </a:lnTo>
                  <a:lnTo>
                    <a:pt x="5208937" y="943355"/>
                  </a:lnTo>
                  <a:close/>
                  <a:moveTo>
                    <a:pt x="5168741" y="939450"/>
                  </a:moveTo>
                  <a:lnTo>
                    <a:pt x="5180076" y="939736"/>
                  </a:lnTo>
                  <a:lnTo>
                    <a:pt x="5186457" y="942784"/>
                  </a:lnTo>
                  <a:lnTo>
                    <a:pt x="5175123" y="942498"/>
                  </a:lnTo>
                  <a:close/>
                  <a:moveTo>
                    <a:pt x="5134546" y="938593"/>
                  </a:moveTo>
                  <a:lnTo>
                    <a:pt x="5146071" y="938879"/>
                  </a:lnTo>
                  <a:lnTo>
                    <a:pt x="5152453" y="941927"/>
                  </a:lnTo>
                  <a:lnTo>
                    <a:pt x="5141023" y="941641"/>
                  </a:lnTo>
                  <a:close/>
                  <a:moveTo>
                    <a:pt x="5100066" y="937735"/>
                  </a:moveTo>
                  <a:lnTo>
                    <a:pt x="5111591" y="938021"/>
                  </a:lnTo>
                  <a:lnTo>
                    <a:pt x="5118068" y="941069"/>
                  </a:lnTo>
                  <a:lnTo>
                    <a:pt x="5106543" y="940783"/>
                  </a:lnTo>
                  <a:close/>
                  <a:moveTo>
                    <a:pt x="5065204" y="936878"/>
                  </a:moveTo>
                  <a:lnTo>
                    <a:pt x="5076824" y="937164"/>
                  </a:lnTo>
                  <a:lnTo>
                    <a:pt x="5083301" y="940212"/>
                  </a:lnTo>
                  <a:lnTo>
                    <a:pt x="5071586" y="939926"/>
                  </a:lnTo>
                  <a:close/>
                  <a:moveTo>
                    <a:pt x="5029866" y="935926"/>
                  </a:moveTo>
                  <a:lnTo>
                    <a:pt x="5041677" y="936212"/>
                  </a:lnTo>
                  <a:lnTo>
                    <a:pt x="5048154" y="939260"/>
                  </a:lnTo>
                  <a:lnTo>
                    <a:pt x="5036343" y="938974"/>
                  </a:lnTo>
                  <a:close/>
                  <a:moveTo>
                    <a:pt x="4994243" y="934973"/>
                  </a:moveTo>
                  <a:lnTo>
                    <a:pt x="5006149" y="935354"/>
                  </a:lnTo>
                  <a:lnTo>
                    <a:pt x="5012626" y="938402"/>
                  </a:lnTo>
                  <a:lnTo>
                    <a:pt x="5000720" y="938116"/>
                  </a:lnTo>
                  <a:close/>
                  <a:moveTo>
                    <a:pt x="5469898" y="934878"/>
                  </a:moveTo>
                  <a:lnTo>
                    <a:pt x="5470207" y="934878"/>
                  </a:lnTo>
                  <a:lnTo>
                    <a:pt x="5470112" y="934973"/>
                  </a:lnTo>
                  <a:close/>
                  <a:moveTo>
                    <a:pt x="4958143" y="934116"/>
                  </a:moveTo>
                  <a:lnTo>
                    <a:pt x="4970240" y="934402"/>
                  </a:lnTo>
                  <a:lnTo>
                    <a:pt x="4976717" y="937545"/>
                  </a:lnTo>
                  <a:lnTo>
                    <a:pt x="4964620" y="937164"/>
                  </a:lnTo>
                  <a:close/>
                  <a:moveTo>
                    <a:pt x="4921662" y="933163"/>
                  </a:moveTo>
                  <a:lnTo>
                    <a:pt x="4933854" y="933449"/>
                  </a:lnTo>
                  <a:lnTo>
                    <a:pt x="4940331" y="936592"/>
                  </a:lnTo>
                  <a:lnTo>
                    <a:pt x="4928139" y="936306"/>
                  </a:lnTo>
                  <a:close/>
                  <a:moveTo>
                    <a:pt x="4884801" y="932211"/>
                  </a:moveTo>
                  <a:lnTo>
                    <a:pt x="4897183" y="932497"/>
                  </a:lnTo>
                  <a:lnTo>
                    <a:pt x="4903660" y="935640"/>
                  </a:lnTo>
                  <a:lnTo>
                    <a:pt x="4891278" y="935354"/>
                  </a:lnTo>
                  <a:close/>
                  <a:moveTo>
                    <a:pt x="4847558" y="931258"/>
                  </a:moveTo>
                  <a:lnTo>
                    <a:pt x="4860036" y="931544"/>
                  </a:lnTo>
                  <a:lnTo>
                    <a:pt x="4866513" y="934687"/>
                  </a:lnTo>
                  <a:lnTo>
                    <a:pt x="4854035" y="934401"/>
                  </a:lnTo>
                  <a:close/>
                  <a:moveTo>
                    <a:pt x="4809839" y="930306"/>
                  </a:moveTo>
                  <a:lnTo>
                    <a:pt x="4822507" y="930592"/>
                  </a:lnTo>
                  <a:lnTo>
                    <a:pt x="4828984" y="933830"/>
                  </a:lnTo>
                  <a:lnTo>
                    <a:pt x="4816316" y="933449"/>
                  </a:lnTo>
                  <a:close/>
                  <a:moveTo>
                    <a:pt x="4771739" y="929353"/>
                  </a:moveTo>
                  <a:lnTo>
                    <a:pt x="4784502" y="929639"/>
                  </a:lnTo>
                  <a:lnTo>
                    <a:pt x="4790979" y="932782"/>
                  </a:lnTo>
                  <a:lnTo>
                    <a:pt x="4778216" y="932496"/>
                  </a:lnTo>
                  <a:close/>
                  <a:moveTo>
                    <a:pt x="5452300" y="929258"/>
                  </a:moveTo>
                  <a:lnTo>
                    <a:pt x="5457253" y="929258"/>
                  </a:lnTo>
                  <a:lnTo>
                    <a:pt x="5469898" y="934878"/>
                  </a:lnTo>
                  <a:lnTo>
                    <a:pt x="5465159" y="934878"/>
                  </a:lnTo>
                  <a:cubicBezTo>
                    <a:pt x="5460873" y="932973"/>
                    <a:pt x="5456586" y="931068"/>
                    <a:pt x="5452300" y="929258"/>
                  </a:cubicBezTo>
                  <a:close/>
                  <a:moveTo>
                    <a:pt x="4733163" y="928306"/>
                  </a:moveTo>
                  <a:lnTo>
                    <a:pt x="4746022" y="928687"/>
                  </a:lnTo>
                  <a:lnTo>
                    <a:pt x="4752499" y="931830"/>
                  </a:lnTo>
                  <a:lnTo>
                    <a:pt x="4739640" y="931544"/>
                  </a:lnTo>
                  <a:close/>
                  <a:moveTo>
                    <a:pt x="4694110" y="927353"/>
                  </a:moveTo>
                  <a:lnTo>
                    <a:pt x="4707159" y="927639"/>
                  </a:lnTo>
                  <a:lnTo>
                    <a:pt x="4713636" y="930877"/>
                  </a:lnTo>
                  <a:lnTo>
                    <a:pt x="4700587" y="930592"/>
                  </a:lnTo>
                  <a:close/>
                  <a:moveTo>
                    <a:pt x="4654676" y="926305"/>
                  </a:moveTo>
                  <a:lnTo>
                    <a:pt x="4667916" y="926686"/>
                  </a:lnTo>
                  <a:lnTo>
                    <a:pt x="4674393" y="929925"/>
                  </a:lnTo>
                  <a:lnTo>
                    <a:pt x="4661153" y="929544"/>
                  </a:lnTo>
                  <a:close/>
                  <a:moveTo>
                    <a:pt x="4614767" y="925257"/>
                  </a:moveTo>
                  <a:lnTo>
                    <a:pt x="4628102" y="925638"/>
                  </a:lnTo>
                  <a:lnTo>
                    <a:pt x="4634579" y="928877"/>
                  </a:lnTo>
                  <a:lnTo>
                    <a:pt x="4621244" y="928591"/>
                  </a:lnTo>
                  <a:close/>
                  <a:moveTo>
                    <a:pt x="4574381" y="924210"/>
                  </a:moveTo>
                  <a:lnTo>
                    <a:pt x="4587907" y="924591"/>
                  </a:lnTo>
                  <a:lnTo>
                    <a:pt x="4594384" y="927925"/>
                  </a:lnTo>
                  <a:lnTo>
                    <a:pt x="4580858" y="927544"/>
                  </a:lnTo>
                  <a:close/>
                  <a:moveTo>
                    <a:pt x="4532507" y="918650"/>
                  </a:moveTo>
                  <a:cubicBezTo>
                    <a:pt x="4535900" y="918829"/>
                    <a:pt x="4540377" y="919591"/>
                    <a:pt x="4545139" y="920876"/>
                  </a:cubicBezTo>
                  <a:lnTo>
                    <a:pt x="4545044" y="920876"/>
                  </a:lnTo>
                  <a:cubicBezTo>
                    <a:pt x="4554569" y="923543"/>
                    <a:pt x="4561617" y="927258"/>
                    <a:pt x="4560760" y="929354"/>
                  </a:cubicBezTo>
                  <a:cubicBezTo>
                    <a:pt x="4559903" y="931449"/>
                    <a:pt x="4551521" y="930973"/>
                    <a:pt x="4541996" y="928401"/>
                  </a:cubicBezTo>
                  <a:cubicBezTo>
                    <a:pt x="4532471" y="925734"/>
                    <a:pt x="4525517" y="922019"/>
                    <a:pt x="4526374" y="919924"/>
                  </a:cubicBezTo>
                  <a:cubicBezTo>
                    <a:pt x="4526803" y="918876"/>
                    <a:pt x="4529113" y="918471"/>
                    <a:pt x="4532507" y="918650"/>
                  </a:cubicBezTo>
                  <a:close/>
                  <a:moveTo>
                    <a:pt x="4527280" y="915876"/>
                  </a:moveTo>
                  <a:cubicBezTo>
                    <a:pt x="4522279" y="915614"/>
                    <a:pt x="4518850" y="916209"/>
                    <a:pt x="4518183" y="917733"/>
                  </a:cubicBezTo>
                  <a:cubicBezTo>
                    <a:pt x="4516945" y="920781"/>
                    <a:pt x="4527232" y="926401"/>
                    <a:pt x="4541329" y="930211"/>
                  </a:cubicBezTo>
                  <a:lnTo>
                    <a:pt x="4541234" y="930306"/>
                  </a:lnTo>
                  <a:cubicBezTo>
                    <a:pt x="4555331" y="934116"/>
                    <a:pt x="4567713" y="934688"/>
                    <a:pt x="4568951" y="931640"/>
                  </a:cubicBezTo>
                  <a:cubicBezTo>
                    <a:pt x="4570190" y="928592"/>
                    <a:pt x="4559807" y="922972"/>
                    <a:pt x="4545806" y="919162"/>
                  </a:cubicBezTo>
                  <a:cubicBezTo>
                    <a:pt x="4538853" y="917257"/>
                    <a:pt x="4532281" y="916138"/>
                    <a:pt x="4527280" y="915876"/>
                  </a:cubicBezTo>
                  <a:close/>
                  <a:moveTo>
                    <a:pt x="4524243" y="914257"/>
                  </a:moveTo>
                  <a:cubicBezTo>
                    <a:pt x="4530185" y="914566"/>
                    <a:pt x="4537995" y="915875"/>
                    <a:pt x="4546282" y="918114"/>
                  </a:cubicBezTo>
                  <a:cubicBezTo>
                    <a:pt x="4562760" y="922591"/>
                    <a:pt x="4575143" y="929258"/>
                    <a:pt x="4573714" y="932878"/>
                  </a:cubicBezTo>
                  <a:cubicBezTo>
                    <a:pt x="4572285" y="936497"/>
                    <a:pt x="4557522" y="935831"/>
                    <a:pt x="4540853" y="931259"/>
                  </a:cubicBezTo>
                  <a:cubicBezTo>
                    <a:pt x="4524184" y="926687"/>
                    <a:pt x="4511897" y="920019"/>
                    <a:pt x="4513421" y="916400"/>
                  </a:cubicBezTo>
                  <a:cubicBezTo>
                    <a:pt x="4514230" y="914638"/>
                    <a:pt x="4518302" y="913947"/>
                    <a:pt x="4524243" y="914257"/>
                  </a:cubicBezTo>
                  <a:close/>
                  <a:moveTo>
                    <a:pt x="5413533" y="912303"/>
                  </a:moveTo>
                  <a:lnTo>
                    <a:pt x="5418391" y="912303"/>
                  </a:lnTo>
                  <a:cubicBezTo>
                    <a:pt x="5422677" y="914113"/>
                    <a:pt x="5427059" y="916018"/>
                    <a:pt x="5431345" y="917923"/>
                  </a:cubicBezTo>
                  <a:lnTo>
                    <a:pt x="5426487" y="917923"/>
                  </a:lnTo>
                  <a:cubicBezTo>
                    <a:pt x="5422106" y="916018"/>
                    <a:pt x="5417819" y="914208"/>
                    <a:pt x="5413533" y="912303"/>
                  </a:cubicBezTo>
                  <a:close/>
                  <a:moveTo>
                    <a:pt x="4494847" y="902874"/>
                  </a:moveTo>
                  <a:lnTo>
                    <a:pt x="4501134" y="902874"/>
                  </a:lnTo>
                  <a:cubicBezTo>
                    <a:pt x="4505610" y="904970"/>
                    <a:pt x="4510087" y="907065"/>
                    <a:pt x="4514468" y="909161"/>
                  </a:cubicBezTo>
                  <a:lnTo>
                    <a:pt x="4507992" y="909161"/>
                  </a:lnTo>
                  <a:cubicBezTo>
                    <a:pt x="4503705" y="907065"/>
                    <a:pt x="4499324" y="905065"/>
                    <a:pt x="4494847" y="902969"/>
                  </a:cubicBezTo>
                  <a:close/>
                  <a:moveTo>
                    <a:pt x="5374481" y="895444"/>
                  </a:moveTo>
                  <a:lnTo>
                    <a:pt x="5379148" y="895444"/>
                  </a:lnTo>
                  <a:cubicBezTo>
                    <a:pt x="5383530" y="897254"/>
                    <a:pt x="5387911" y="899159"/>
                    <a:pt x="5392293" y="901064"/>
                  </a:cubicBezTo>
                  <a:lnTo>
                    <a:pt x="5387530" y="901064"/>
                  </a:lnTo>
                  <a:cubicBezTo>
                    <a:pt x="5383148" y="899254"/>
                    <a:pt x="5378863" y="897349"/>
                    <a:pt x="5374481" y="895444"/>
                  </a:cubicBezTo>
                  <a:close/>
                  <a:moveTo>
                    <a:pt x="4459509" y="884110"/>
                  </a:moveTo>
                  <a:cubicBezTo>
                    <a:pt x="4464177" y="886206"/>
                    <a:pt x="4468939" y="888206"/>
                    <a:pt x="4473607" y="890301"/>
                  </a:cubicBezTo>
                  <a:lnTo>
                    <a:pt x="4467701" y="890587"/>
                  </a:lnTo>
                  <a:cubicBezTo>
                    <a:pt x="4463034" y="888587"/>
                    <a:pt x="4458366" y="886491"/>
                    <a:pt x="4453699" y="884491"/>
                  </a:cubicBezTo>
                  <a:lnTo>
                    <a:pt x="4453699" y="884396"/>
                  </a:lnTo>
                  <a:close/>
                  <a:moveTo>
                    <a:pt x="5335047" y="878776"/>
                  </a:moveTo>
                  <a:lnTo>
                    <a:pt x="5339524" y="878776"/>
                  </a:lnTo>
                  <a:cubicBezTo>
                    <a:pt x="5343906" y="880586"/>
                    <a:pt x="5348383" y="882491"/>
                    <a:pt x="5352764" y="884396"/>
                  </a:cubicBezTo>
                  <a:lnTo>
                    <a:pt x="5348192" y="884396"/>
                  </a:lnTo>
                  <a:cubicBezTo>
                    <a:pt x="5343715" y="882586"/>
                    <a:pt x="5339334" y="880681"/>
                    <a:pt x="5334952" y="878871"/>
                  </a:cubicBezTo>
                  <a:close/>
                  <a:moveTo>
                    <a:pt x="4415599" y="865822"/>
                  </a:moveTo>
                  <a:cubicBezTo>
                    <a:pt x="4420647" y="867822"/>
                    <a:pt x="4425505" y="869918"/>
                    <a:pt x="4430458" y="871918"/>
                  </a:cubicBezTo>
                  <a:lnTo>
                    <a:pt x="4425029" y="872394"/>
                  </a:lnTo>
                  <a:cubicBezTo>
                    <a:pt x="4420171" y="870394"/>
                    <a:pt x="4415313" y="868394"/>
                    <a:pt x="4410360" y="866393"/>
                  </a:cubicBezTo>
                  <a:close/>
                  <a:moveTo>
                    <a:pt x="5299519" y="862202"/>
                  </a:moveTo>
                  <a:cubicBezTo>
                    <a:pt x="5303900" y="864012"/>
                    <a:pt x="5308377" y="865917"/>
                    <a:pt x="5312854" y="867727"/>
                  </a:cubicBezTo>
                  <a:lnTo>
                    <a:pt x="5308472" y="867917"/>
                  </a:lnTo>
                  <a:cubicBezTo>
                    <a:pt x="5303995" y="866012"/>
                    <a:pt x="5299614" y="864202"/>
                    <a:pt x="5295137" y="862393"/>
                  </a:cubicBezTo>
                  <a:close/>
                  <a:moveTo>
                    <a:pt x="4369783" y="847819"/>
                  </a:moveTo>
                  <a:cubicBezTo>
                    <a:pt x="4375022" y="849819"/>
                    <a:pt x="4380165" y="851819"/>
                    <a:pt x="4385309" y="853820"/>
                  </a:cubicBezTo>
                  <a:lnTo>
                    <a:pt x="4380451" y="854486"/>
                  </a:lnTo>
                  <a:cubicBezTo>
                    <a:pt x="4375308" y="852486"/>
                    <a:pt x="4370260" y="850581"/>
                    <a:pt x="4365116" y="848581"/>
                  </a:cubicBezTo>
                  <a:close/>
                  <a:moveTo>
                    <a:pt x="5259133" y="845819"/>
                  </a:moveTo>
                  <a:cubicBezTo>
                    <a:pt x="5263705" y="847629"/>
                    <a:pt x="5268182" y="849439"/>
                    <a:pt x="5272658" y="851248"/>
                  </a:cubicBezTo>
                  <a:lnTo>
                    <a:pt x="5268372" y="851439"/>
                  </a:lnTo>
                  <a:cubicBezTo>
                    <a:pt x="5263896" y="849629"/>
                    <a:pt x="5259418" y="847819"/>
                    <a:pt x="5254942" y="846010"/>
                  </a:cubicBezTo>
                  <a:close/>
                  <a:moveTo>
                    <a:pt x="4322159" y="830103"/>
                  </a:moveTo>
                  <a:cubicBezTo>
                    <a:pt x="4327588" y="832008"/>
                    <a:pt x="4332922" y="834008"/>
                    <a:pt x="4338256" y="835913"/>
                  </a:cubicBezTo>
                  <a:lnTo>
                    <a:pt x="4333970" y="836866"/>
                  </a:lnTo>
                  <a:cubicBezTo>
                    <a:pt x="4328636" y="834961"/>
                    <a:pt x="4323397" y="833056"/>
                    <a:pt x="4318063" y="831151"/>
                  </a:cubicBezTo>
                  <a:lnTo>
                    <a:pt x="4318063" y="831055"/>
                  </a:lnTo>
                  <a:close/>
                  <a:moveTo>
                    <a:pt x="5218271" y="829531"/>
                  </a:moveTo>
                  <a:cubicBezTo>
                    <a:pt x="5222843" y="831341"/>
                    <a:pt x="5227320" y="833150"/>
                    <a:pt x="5231892" y="834960"/>
                  </a:cubicBezTo>
                  <a:lnTo>
                    <a:pt x="5227796" y="835246"/>
                  </a:lnTo>
                  <a:cubicBezTo>
                    <a:pt x="5223319" y="833436"/>
                    <a:pt x="5218747" y="831626"/>
                    <a:pt x="5214270" y="829817"/>
                  </a:cubicBezTo>
                  <a:lnTo>
                    <a:pt x="5214175" y="829817"/>
                  </a:lnTo>
                  <a:close/>
                  <a:moveTo>
                    <a:pt x="5177313" y="813529"/>
                  </a:moveTo>
                  <a:cubicBezTo>
                    <a:pt x="5181886" y="815244"/>
                    <a:pt x="5186458" y="817053"/>
                    <a:pt x="5191029" y="818863"/>
                  </a:cubicBezTo>
                  <a:lnTo>
                    <a:pt x="5187029" y="819149"/>
                  </a:lnTo>
                  <a:cubicBezTo>
                    <a:pt x="5182457" y="817339"/>
                    <a:pt x="5177885" y="815625"/>
                    <a:pt x="5173313" y="813815"/>
                  </a:cubicBezTo>
                  <a:lnTo>
                    <a:pt x="5173408" y="813815"/>
                  </a:lnTo>
                  <a:close/>
                  <a:moveTo>
                    <a:pt x="4272819" y="813053"/>
                  </a:moveTo>
                  <a:cubicBezTo>
                    <a:pt x="4278344" y="814958"/>
                    <a:pt x="4283868" y="816768"/>
                    <a:pt x="4289392" y="818673"/>
                  </a:cubicBezTo>
                  <a:lnTo>
                    <a:pt x="4285773" y="819816"/>
                  </a:lnTo>
                  <a:cubicBezTo>
                    <a:pt x="4280344" y="818006"/>
                    <a:pt x="4274914" y="816101"/>
                    <a:pt x="4269390" y="814291"/>
                  </a:cubicBezTo>
                  <a:lnTo>
                    <a:pt x="4269390" y="814196"/>
                  </a:lnTo>
                  <a:close/>
                  <a:moveTo>
                    <a:pt x="5149691" y="802671"/>
                  </a:moveTo>
                  <a:lnTo>
                    <a:pt x="5149691" y="802766"/>
                  </a:lnTo>
                  <a:lnTo>
                    <a:pt x="5149496" y="802690"/>
                  </a:lnTo>
                  <a:close/>
                  <a:moveTo>
                    <a:pt x="5135879" y="797432"/>
                  </a:moveTo>
                  <a:lnTo>
                    <a:pt x="5149496" y="802690"/>
                  </a:lnTo>
                  <a:lnTo>
                    <a:pt x="5145880" y="803052"/>
                  </a:lnTo>
                  <a:cubicBezTo>
                    <a:pt x="5141309" y="801337"/>
                    <a:pt x="5136641" y="799528"/>
                    <a:pt x="5132069" y="797813"/>
                  </a:cubicBezTo>
                  <a:close/>
                  <a:moveTo>
                    <a:pt x="4222337" y="796670"/>
                  </a:moveTo>
                  <a:cubicBezTo>
                    <a:pt x="4227956" y="798480"/>
                    <a:pt x="4233671" y="800290"/>
                    <a:pt x="4239291" y="802099"/>
                  </a:cubicBezTo>
                  <a:lnTo>
                    <a:pt x="4236243" y="803433"/>
                  </a:lnTo>
                  <a:cubicBezTo>
                    <a:pt x="4230719" y="801623"/>
                    <a:pt x="4225099" y="799909"/>
                    <a:pt x="4219479" y="798099"/>
                  </a:cubicBezTo>
                  <a:lnTo>
                    <a:pt x="4219479" y="798003"/>
                  </a:lnTo>
                  <a:close/>
                  <a:moveTo>
                    <a:pt x="5094161" y="781716"/>
                  </a:moveTo>
                  <a:lnTo>
                    <a:pt x="5094256" y="781716"/>
                  </a:lnTo>
                  <a:cubicBezTo>
                    <a:pt x="5098923" y="783430"/>
                    <a:pt x="5103495" y="785240"/>
                    <a:pt x="5108162" y="786955"/>
                  </a:cubicBezTo>
                  <a:lnTo>
                    <a:pt x="5104448" y="787336"/>
                  </a:lnTo>
                  <a:cubicBezTo>
                    <a:pt x="5099780" y="785621"/>
                    <a:pt x="5095208" y="783812"/>
                    <a:pt x="5090541" y="782097"/>
                  </a:cubicBezTo>
                  <a:close/>
                  <a:moveTo>
                    <a:pt x="4170616" y="780954"/>
                  </a:moveTo>
                  <a:cubicBezTo>
                    <a:pt x="4176426" y="782668"/>
                    <a:pt x="4182236" y="784383"/>
                    <a:pt x="4187951" y="786097"/>
                  </a:cubicBezTo>
                  <a:lnTo>
                    <a:pt x="4185570" y="787621"/>
                  </a:lnTo>
                  <a:cubicBezTo>
                    <a:pt x="4179855" y="785907"/>
                    <a:pt x="4174140" y="784192"/>
                    <a:pt x="4168425" y="782478"/>
                  </a:cubicBezTo>
                  <a:lnTo>
                    <a:pt x="4168330" y="782478"/>
                  </a:lnTo>
                  <a:close/>
                  <a:moveTo>
                    <a:pt x="5051965" y="765999"/>
                  </a:moveTo>
                  <a:cubicBezTo>
                    <a:pt x="5056727" y="767809"/>
                    <a:pt x="5061395" y="769523"/>
                    <a:pt x="5066062" y="771238"/>
                  </a:cubicBezTo>
                  <a:lnTo>
                    <a:pt x="5062537" y="771714"/>
                  </a:lnTo>
                  <a:cubicBezTo>
                    <a:pt x="5057870" y="770000"/>
                    <a:pt x="5053203" y="768285"/>
                    <a:pt x="5048536" y="766571"/>
                  </a:cubicBezTo>
                  <a:lnTo>
                    <a:pt x="5048536" y="766475"/>
                  </a:lnTo>
                  <a:close/>
                  <a:moveTo>
                    <a:pt x="4118038" y="765714"/>
                  </a:moveTo>
                  <a:cubicBezTo>
                    <a:pt x="4123944" y="767333"/>
                    <a:pt x="4129849" y="769048"/>
                    <a:pt x="4135659" y="770667"/>
                  </a:cubicBezTo>
                  <a:lnTo>
                    <a:pt x="4133850" y="772382"/>
                  </a:lnTo>
                  <a:cubicBezTo>
                    <a:pt x="4128135" y="770762"/>
                    <a:pt x="4122324" y="769143"/>
                    <a:pt x="4116514" y="767524"/>
                  </a:cubicBezTo>
                  <a:lnTo>
                    <a:pt x="4116419" y="767429"/>
                  </a:lnTo>
                  <a:close/>
                  <a:moveTo>
                    <a:pt x="4064889" y="751426"/>
                  </a:moveTo>
                  <a:cubicBezTo>
                    <a:pt x="4070794" y="752950"/>
                    <a:pt x="4076795" y="754474"/>
                    <a:pt x="4082700" y="756093"/>
                  </a:cubicBezTo>
                  <a:lnTo>
                    <a:pt x="4081557" y="757998"/>
                  </a:lnTo>
                  <a:cubicBezTo>
                    <a:pt x="4075652" y="756379"/>
                    <a:pt x="4069841" y="754855"/>
                    <a:pt x="4063936" y="753331"/>
                  </a:cubicBezTo>
                  <a:close/>
                  <a:moveTo>
                    <a:pt x="5009673" y="750569"/>
                  </a:moveTo>
                  <a:cubicBezTo>
                    <a:pt x="5014340" y="752284"/>
                    <a:pt x="5019103" y="753998"/>
                    <a:pt x="5023770" y="755713"/>
                  </a:cubicBezTo>
                  <a:lnTo>
                    <a:pt x="5020436" y="756189"/>
                  </a:lnTo>
                  <a:cubicBezTo>
                    <a:pt x="5015769" y="754474"/>
                    <a:pt x="5011007" y="752760"/>
                    <a:pt x="5006339" y="751045"/>
                  </a:cubicBezTo>
                  <a:close/>
                  <a:moveTo>
                    <a:pt x="4014977" y="737806"/>
                  </a:moveTo>
                  <a:lnTo>
                    <a:pt x="4024312" y="740092"/>
                  </a:lnTo>
                  <a:lnTo>
                    <a:pt x="4024122" y="741140"/>
                  </a:lnTo>
                  <a:lnTo>
                    <a:pt x="4028789" y="742283"/>
                  </a:lnTo>
                  <a:lnTo>
                    <a:pt x="4028217" y="744283"/>
                  </a:lnTo>
                  <a:lnTo>
                    <a:pt x="4014406" y="740854"/>
                  </a:lnTo>
                  <a:close/>
                  <a:moveTo>
                    <a:pt x="2539174" y="735235"/>
                  </a:moveTo>
                  <a:lnTo>
                    <a:pt x="2551080" y="736664"/>
                  </a:lnTo>
                  <a:lnTo>
                    <a:pt x="2555081" y="741998"/>
                  </a:lnTo>
                  <a:lnTo>
                    <a:pt x="2537269" y="739902"/>
                  </a:lnTo>
                  <a:lnTo>
                    <a:pt x="2534507" y="736283"/>
                  </a:lnTo>
                  <a:lnTo>
                    <a:pt x="2540508" y="737045"/>
                  </a:lnTo>
                  <a:close/>
                  <a:moveTo>
                    <a:pt x="4967001" y="735234"/>
                  </a:moveTo>
                  <a:cubicBezTo>
                    <a:pt x="4971763" y="736853"/>
                    <a:pt x="4976526" y="738568"/>
                    <a:pt x="4981288" y="740282"/>
                  </a:cubicBezTo>
                  <a:lnTo>
                    <a:pt x="4978050" y="740854"/>
                  </a:lnTo>
                  <a:cubicBezTo>
                    <a:pt x="4973288" y="739139"/>
                    <a:pt x="4968621" y="737520"/>
                    <a:pt x="4963858" y="735805"/>
                  </a:cubicBezTo>
                  <a:close/>
                  <a:moveTo>
                    <a:pt x="2462593" y="727615"/>
                  </a:moveTo>
                  <a:lnTo>
                    <a:pt x="2486596" y="730472"/>
                  </a:lnTo>
                  <a:lnTo>
                    <a:pt x="2489263" y="733996"/>
                  </a:lnTo>
                  <a:lnTo>
                    <a:pt x="2465260" y="731139"/>
                  </a:lnTo>
                  <a:close/>
                  <a:moveTo>
                    <a:pt x="4017454" y="725709"/>
                  </a:moveTo>
                  <a:lnTo>
                    <a:pt x="4026788" y="727995"/>
                  </a:lnTo>
                  <a:lnTo>
                    <a:pt x="4025931" y="731996"/>
                  </a:lnTo>
                  <a:lnTo>
                    <a:pt x="4016692" y="729709"/>
                  </a:lnTo>
                  <a:close/>
                  <a:moveTo>
                    <a:pt x="4924044" y="720089"/>
                  </a:moveTo>
                  <a:cubicBezTo>
                    <a:pt x="4928901" y="721803"/>
                    <a:pt x="4933664" y="723423"/>
                    <a:pt x="4938426" y="725137"/>
                  </a:cubicBezTo>
                  <a:lnTo>
                    <a:pt x="4938426" y="725232"/>
                  </a:lnTo>
                  <a:lnTo>
                    <a:pt x="4935284" y="725804"/>
                  </a:lnTo>
                  <a:cubicBezTo>
                    <a:pt x="4930521" y="724089"/>
                    <a:pt x="4925759" y="722470"/>
                    <a:pt x="4920996" y="720756"/>
                  </a:cubicBezTo>
                  <a:close/>
                  <a:moveTo>
                    <a:pt x="2390108" y="719042"/>
                  </a:moveTo>
                  <a:lnTo>
                    <a:pt x="2414397" y="721900"/>
                  </a:lnTo>
                  <a:lnTo>
                    <a:pt x="2416968" y="725424"/>
                  </a:lnTo>
                  <a:lnTo>
                    <a:pt x="2392680" y="722566"/>
                  </a:lnTo>
                  <a:close/>
                  <a:moveTo>
                    <a:pt x="2525077" y="714280"/>
                  </a:moveTo>
                  <a:lnTo>
                    <a:pt x="2536983" y="715899"/>
                  </a:lnTo>
                  <a:cubicBezTo>
                    <a:pt x="2538316" y="718185"/>
                    <a:pt x="2539745" y="720471"/>
                    <a:pt x="2541269" y="722757"/>
                  </a:cubicBezTo>
                  <a:lnTo>
                    <a:pt x="2529363" y="721233"/>
                  </a:lnTo>
                  <a:lnTo>
                    <a:pt x="2529363" y="721138"/>
                  </a:lnTo>
                  <a:cubicBezTo>
                    <a:pt x="2527839" y="718852"/>
                    <a:pt x="2526410" y="716566"/>
                    <a:pt x="2525077" y="714280"/>
                  </a:cubicBezTo>
                  <a:close/>
                  <a:moveTo>
                    <a:pt x="4019930" y="713898"/>
                  </a:moveTo>
                  <a:lnTo>
                    <a:pt x="4029169" y="716089"/>
                  </a:lnTo>
                  <a:lnTo>
                    <a:pt x="4028312" y="720089"/>
                  </a:lnTo>
                  <a:lnTo>
                    <a:pt x="4019168" y="717803"/>
                  </a:lnTo>
                  <a:close/>
                  <a:moveTo>
                    <a:pt x="2316861" y="710374"/>
                  </a:moveTo>
                  <a:lnTo>
                    <a:pt x="2341340" y="713327"/>
                  </a:lnTo>
                  <a:lnTo>
                    <a:pt x="2343816" y="716851"/>
                  </a:lnTo>
                  <a:lnTo>
                    <a:pt x="2319242" y="713899"/>
                  </a:lnTo>
                  <a:lnTo>
                    <a:pt x="2319337" y="713899"/>
                  </a:lnTo>
                  <a:close/>
                  <a:moveTo>
                    <a:pt x="4880895" y="705135"/>
                  </a:moveTo>
                  <a:cubicBezTo>
                    <a:pt x="4885753" y="706754"/>
                    <a:pt x="4890516" y="708469"/>
                    <a:pt x="4895374" y="710088"/>
                  </a:cubicBezTo>
                  <a:lnTo>
                    <a:pt x="4892421" y="710755"/>
                  </a:lnTo>
                  <a:cubicBezTo>
                    <a:pt x="4887658" y="709136"/>
                    <a:pt x="4882801" y="707421"/>
                    <a:pt x="4878038" y="705802"/>
                  </a:cubicBezTo>
                  <a:close/>
                  <a:moveTo>
                    <a:pt x="4022312" y="702182"/>
                  </a:moveTo>
                  <a:lnTo>
                    <a:pt x="4031456" y="704373"/>
                  </a:lnTo>
                  <a:lnTo>
                    <a:pt x="4030694" y="708278"/>
                  </a:lnTo>
                  <a:lnTo>
                    <a:pt x="4021550" y="705992"/>
                  </a:lnTo>
                  <a:close/>
                  <a:moveTo>
                    <a:pt x="2242851" y="701611"/>
                  </a:moveTo>
                  <a:lnTo>
                    <a:pt x="2267616" y="704564"/>
                  </a:lnTo>
                  <a:lnTo>
                    <a:pt x="2269998" y="708088"/>
                  </a:lnTo>
                  <a:lnTo>
                    <a:pt x="2245233" y="705136"/>
                  </a:lnTo>
                  <a:close/>
                  <a:moveTo>
                    <a:pt x="2514504" y="694087"/>
                  </a:moveTo>
                  <a:lnTo>
                    <a:pt x="2526410" y="695801"/>
                  </a:lnTo>
                  <a:cubicBezTo>
                    <a:pt x="2527363" y="697992"/>
                    <a:pt x="2528506" y="700183"/>
                    <a:pt x="2529554" y="702374"/>
                  </a:cubicBezTo>
                  <a:lnTo>
                    <a:pt x="2517647" y="700659"/>
                  </a:lnTo>
                  <a:lnTo>
                    <a:pt x="2517647" y="700754"/>
                  </a:lnTo>
                  <a:cubicBezTo>
                    <a:pt x="2516504" y="698564"/>
                    <a:pt x="2515456" y="696278"/>
                    <a:pt x="2514504" y="694087"/>
                  </a:cubicBezTo>
                  <a:close/>
                  <a:moveTo>
                    <a:pt x="2167985" y="692658"/>
                  </a:moveTo>
                  <a:lnTo>
                    <a:pt x="2193036" y="695611"/>
                  </a:lnTo>
                  <a:lnTo>
                    <a:pt x="2195322" y="699230"/>
                  </a:lnTo>
                  <a:lnTo>
                    <a:pt x="2170271" y="696277"/>
                  </a:lnTo>
                  <a:close/>
                  <a:moveTo>
                    <a:pt x="4024788" y="690657"/>
                  </a:moveTo>
                  <a:lnTo>
                    <a:pt x="4033837" y="692848"/>
                  </a:lnTo>
                  <a:lnTo>
                    <a:pt x="4033075" y="696658"/>
                  </a:lnTo>
                  <a:lnTo>
                    <a:pt x="4023931" y="694467"/>
                  </a:lnTo>
                  <a:close/>
                  <a:moveTo>
                    <a:pt x="4837461" y="690371"/>
                  </a:moveTo>
                  <a:cubicBezTo>
                    <a:pt x="4842224" y="692085"/>
                    <a:pt x="4847082" y="693705"/>
                    <a:pt x="4851940" y="695324"/>
                  </a:cubicBezTo>
                  <a:lnTo>
                    <a:pt x="4849177" y="695991"/>
                  </a:lnTo>
                  <a:cubicBezTo>
                    <a:pt x="4844319" y="694276"/>
                    <a:pt x="4839557" y="692657"/>
                    <a:pt x="4834699" y="691038"/>
                  </a:cubicBezTo>
                  <a:close/>
                  <a:moveTo>
                    <a:pt x="2092356" y="683704"/>
                  </a:moveTo>
                  <a:lnTo>
                    <a:pt x="2117693" y="686752"/>
                  </a:lnTo>
                  <a:lnTo>
                    <a:pt x="2119884" y="690372"/>
                  </a:lnTo>
                  <a:lnTo>
                    <a:pt x="2094547" y="687324"/>
                  </a:lnTo>
                  <a:close/>
                  <a:moveTo>
                    <a:pt x="4027074" y="679227"/>
                  </a:moveTo>
                  <a:lnTo>
                    <a:pt x="4036123" y="681513"/>
                  </a:lnTo>
                  <a:lnTo>
                    <a:pt x="4035361" y="685228"/>
                  </a:lnTo>
                  <a:lnTo>
                    <a:pt x="4026312" y="683037"/>
                  </a:lnTo>
                  <a:close/>
                  <a:moveTo>
                    <a:pt x="4793742" y="675702"/>
                  </a:moveTo>
                  <a:cubicBezTo>
                    <a:pt x="4798599" y="677321"/>
                    <a:pt x="4803457" y="678940"/>
                    <a:pt x="4808315" y="680560"/>
                  </a:cubicBezTo>
                  <a:lnTo>
                    <a:pt x="4808410" y="680560"/>
                  </a:lnTo>
                  <a:lnTo>
                    <a:pt x="4805743" y="681322"/>
                  </a:lnTo>
                  <a:cubicBezTo>
                    <a:pt x="4800885" y="679702"/>
                    <a:pt x="4796028" y="678083"/>
                    <a:pt x="4791170" y="676464"/>
                  </a:cubicBezTo>
                  <a:close/>
                  <a:moveTo>
                    <a:pt x="2507360" y="674751"/>
                  </a:moveTo>
                  <a:lnTo>
                    <a:pt x="2519171" y="676656"/>
                  </a:lnTo>
                  <a:cubicBezTo>
                    <a:pt x="2519743" y="678752"/>
                    <a:pt x="2520505" y="680847"/>
                    <a:pt x="2521172" y="682943"/>
                  </a:cubicBezTo>
                  <a:lnTo>
                    <a:pt x="2509265" y="681133"/>
                  </a:lnTo>
                  <a:lnTo>
                    <a:pt x="2509361" y="681133"/>
                  </a:lnTo>
                  <a:cubicBezTo>
                    <a:pt x="2508598" y="679038"/>
                    <a:pt x="2507932" y="676847"/>
                    <a:pt x="2507360" y="674751"/>
                  </a:cubicBezTo>
                  <a:close/>
                  <a:moveTo>
                    <a:pt x="2015871" y="674656"/>
                  </a:moveTo>
                  <a:lnTo>
                    <a:pt x="2041493" y="677704"/>
                  </a:lnTo>
                  <a:lnTo>
                    <a:pt x="2043588" y="681323"/>
                  </a:lnTo>
                  <a:lnTo>
                    <a:pt x="2017966" y="678275"/>
                  </a:lnTo>
                  <a:close/>
                  <a:moveTo>
                    <a:pt x="4029360" y="668082"/>
                  </a:moveTo>
                  <a:lnTo>
                    <a:pt x="4038313" y="670273"/>
                  </a:lnTo>
                  <a:lnTo>
                    <a:pt x="4037552" y="673988"/>
                  </a:lnTo>
                  <a:lnTo>
                    <a:pt x="4028598" y="671797"/>
                  </a:lnTo>
                  <a:close/>
                  <a:moveTo>
                    <a:pt x="1938528" y="665512"/>
                  </a:moveTo>
                  <a:lnTo>
                    <a:pt x="1964436" y="668560"/>
                  </a:lnTo>
                  <a:lnTo>
                    <a:pt x="1966436" y="672179"/>
                  </a:lnTo>
                  <a:lnTo>
                    <a:pt x="1940528" y="669131"/>
                  </a:lnTo>
                  <a:close/>
                  <a:moveTo>
                    <a:pt x="4749736" y="661224"/>
                  </a:moveTo>
                  <a:cubicBezTo>
                    <a:pt x="4754593" y="662748"/>
                    <a:pt x="4759546" y="664367"/>
                    <a:pt x="4764404" y="665987"/>
                  </a:cubicBezTo>
                  <a:lnTo>
                    <a:pt x="4761928" y="666749"/>
                  </a:lnTo>
                  <a:cubicBezTo>
                    <a:pt x="4756975" y="665225"/>
                    <a:pt x="4752117" y="663605"/>
                    <a:pt x="4747259" y="661986"/>
                  </a:cubicBezTo>
                  <a:close/>
                  <a:moveTo>
                    <a:pt x="4031646" y="657034"/>
                  </a:moveTo>
                  <a:lnTo>
                    <a:pt x="4040599" y="659225"/>
                  </a:lnTo>
                  <a:lnTo>
                    <a:pt x="4039838" y="662939"/>
                  </a:lnTo>
                  <a:lnTo>
                    <a:pt x="4030884" y="660749"/>
                  </a:lnTo>
                  <a:close/>
                  <a:moveTo>
                    <a:pt x="2503455" y="656273"/>
                  </a:moveTo>
                  <a:lnTo>
                    <a:pt x="2515266" y="658273"/>
                  </a:lnTo>
                  <a:cubicBezTo>
                    <a:pt x="2515552" y="660273"/>
                    <a:pt x="2515838" y="662273"/>
                    <a:pt x="2516219" y="664274"/>
                  </a:cubicBezTo>
                  <a:lnTo>
                    <a:pt x="2504407" y="662273"/>
                  </a:lnTo>
                  <a:lnTo>
                    <a:pt x="2504407" y="662369"/>
                  </a:lnTo>
                  <a:cubicBezTo>
                    <a:pt x="2504027" y="660368"/>
                    <a:pt x="2503741" y="658273"/>
                    <a:pt x="2503455" y="656273"/>
                  </a:cubicBezTo>
                  <a:close/>
                  <a:moveTo>
                    <a:pt x="1860327" y="656177"/>
                  </a:moveTo>
                  <a:lnTo>
                    <a:pt x="1886521" y="659320"/>
                  </a:lnTo>
                  <a:lnTo>
                    <a:pt x="1888426" y="662940"/>
                  </a:lnTo>
                  <a:lnTo>
                    <a:pt x="1862232" y="659797"/>
                  </a:lnTo>
                  <a:close/>
                  <a:moveTo>
                    <a:pt x="4705540" y="646842"/>
                  </a:moveTo>
                  <a:cubicBezTo>
                    <a:pt x="4710493" y="648461"/>
                    <a:pt x="4715351" y="649985"/>
                    <a:pt x="4720304" y="651605"/>
                  </a:cubicBezTo>
                  <a:lnTo>
                    <a:pt x="4717923" y="652462"/>
                  </a:lnTo>
                  <a:cubicBezTo>
                    <a:pt x="4713065" y="650842"/>
                    <a:pt x="4708112" y="649318"/>
                    <a:pt x="4703254" y="647699"/>
                  </a:cubicBezTo>
                  <a:close/>
                  <a:moveTo>
                    <a:pt x="1781270" y="646747"/>
                  </a:moveTo>
                  <a:lnTo>
                    <a:pt x="1807749" y="649891"/>
                  </a:lnTo>
                  <a:lnTo>
                    <a:pt x="1809559" y="653510"/>
                  </a:lnTo>
                  <a:lnTo>
                    <a:pt x="1783080" y="650367"/>
                  </a:lnTo>
                  <a:close/>
                  <a:moveTo>
                    <a:pt x="4033932" y="646175"/>
                  </a:moveTo>
                  <a:lnTo>
                    <a:pt x="4042695" y="648366"/>
                  </a:lnTo>
                  <a:lnTo>
                    <a:pt x="4042028" y="651985"/>
                  </a:lnTo>
                  <a:lnTo>
                    <a:pt x="4033170" y="649794"/>
                  </a:lnTo>
                  <a:close/>
                  <a:moveTo>
                    <a:pt x="2502693" y="644367"/>
                  </a:moveTo>
                  <a:lnTo>
                    <a:pt x="2502695" y="644367"/>
                  </a:lnTo>
                  <a:lnTo>
                    <a:pt x="2502693" y="644462"/>
                  </a:lnTo>
                  <a:close/>
                  <a:moveTo>
                    <a:pt x="2502788" y="638651"/>
                  </a:moveTo>
                  <a:lnTo>
                    <a:pt x="2514504" y="640747"/>
                  </a:lnTo>
                  <a:cubicBezTo>
                    <a:pt x="2514504" y="642652"/>
                    <a:pt x="2514409" y="644557"/>
                    <a:pt x="2514409" y="646462"/>
                  </a:cubicBezTo>
                  <a:lnTo>
                    <a:pt x="2502695" y="644367"/>
                  </a:lnTo>
                  <a:close/>
                  <a:moveTo>
                    <a:pt x="3594163" y="638556"/>
                  </a:moveTo>
                  <a:lnTo>
                    <a:pt x="3602736" y="639508"/>
                  </a:lnTo>
                  <a:lnTo>
                    <a:pt x="3608927" y="643795"/>
                  </a:lnTo>
                  <a:lnTo>
                    <a:pt x="3595973" y="642366"/>
                  </a:lnTo>
                  <a:lnTo>
                    <a:pt x="3591782" y="639508"/>
                  </a:lnTo>
                  <a:lnTo>
                    <a:pt x="3596259" y="639985"/>
                  </a:lnTo>
                  <a:close/>
                  <a:moveTo>
                    <a:pt x="1701355" y="637222"/>
                  </a:moveTo>
                  <a:lnTo>
                    <a:pt x="1728120" y="640366"/>
                  </a:lnTo>
                  <a:lnTo>
                    <a:pt x="1729835" y="643985"/>
                  </a:lnTo>
                  <a:lnTo>
                    <a:pt x="1703070" y="640842"/>
                  </a:lnTo>
                  <a:close/>
                  <a:moveTo>
                    <a:pt x="4036123" y="635412"/>
                  </a:moveTo>
                  <a:lnTo>
                    <a:pt x="4044886" y="637603"/>
                  </a:lnTo>
                  <a:lnTo>
                    <a:pt x="4044219" y="641222"/>
                  </a:lnTo>
                  <a:lnTo>
                    <a:pt x="4035361" y="639032"/>
                  </a:lnTo>
                  <a:close/>
                  <a:moveTo>
                    <a:pt x="3538061" y="634079"/>
                  </a:moveTo>
                  <a:cubicBezTo>
                    <a:pt x="3543966" y="634651"/>
                    <a:pt x="3549871" y="635127"/>
                    <a:pt x="3555872" y="635699"/>
                  </a:cubicBezTo>
                  <a:lnTo>
                    <a:pt x="3560444" y="638651"/>
                  </a:lnTo>
                  <a:cubicBezTo>
                    <a:pt x="3554539" y="638080"/>
                    <a:pt x="3548729" y="637508"/>
                    <a:pt x="3542823" y="637032"/>
                  </a:cubicBezTo>
                  <a:close/>
                  <a:moveTo>
                    <a:pt x="4661058" y="632745"/>
                  </a:moveTo>
                  <a:cubicBezTo>
                    <a:pt x="4666011" y="634269"/>
                    <a:pt x="4670964" y="635888"/>
                    <a:pt x="4675917" y="637412"/>
                  </a:cubicBezTo>
                  <a:lnTo>
                    <a:pt x="4675821" y="637412"/>
                  </a:lnTo>
                  <a:lnTo>
                    <a:pt x="4673631" y="638270"/>
                  </a:lnTo>
                  <a:cubicBezTo>
                    <a:pt x="4668773" y="636745"/>
                    <a:pt x="4663820" y="635126"/>
                    <a:pt x="4658867" y="633602"/>
                  </a:cubicBezTo>
                  <a:close/>
                  <a:moveTo>
                    <a:pt x="3485863" y="629983"/>
                  </a:moveTo>
                  <a:cubicBezTo>
                    <a:pt x="3491579" y="630365"/>
                    <a:pt x="3497294" y="630746"/>
                    <a:pt x="3503104" y="631222"/>
                  </a:cubicBezTo>
                  <a:lnTo>
                    <a:pt x="3508247" y="634175"/>
                  </a:lnTo>
                  <a:cubicBezTo>
                    <a:pt x="3502532" y="633794"/>
                    <a:pt x="3496913" y="633317"/>
                    <a:pt x="3491197" y="633032"/>
                  </a:cubicBezTo>
                  <a:close/>
                  <a:moveTo>
                    <a:pt x="1620488" y="627602"/>
                  </a:moveTo>
                  <a:lnTo>
                    <a:pt x="1647539" y="630841"/>
                  </a:lnTo>
                  <a:lnTo>
                    <a:pt x="1649158" y="634460"/>
                  </a:lnTo>
                  <a:lnTo>
                    <a:pt x="1622107" y="631222"/>
                  </a:lnTo>
                  <a:close/>
                  <a:moveTo>
                    <a:pt x="3435476" y="627316"/>
                  </a:moveTo>
                  <a:cubicBezTo>
                    <a:pt x="3440905" y="627507"/>
                    <a:pt x="3446430" y="627793"/>
                    <a:pt x="3452050" y="628079"/>
                  </a:cubicBezTo>
                  <a:lnTo>
                    <a:pt x="3457765" y="631127"/>
                  </a:lnTo>
                  <a:cubicBezTo>
                    <a:pt x="3452240" y="630841"/>
                    <a:pt x="3446811" y="630650"/>
                    <a:pt x="3441382" y="630365"/>
                  </a:cubicBezTo>
                  <a:lnTo>
                    <a:pt x="3441477" y="630365"/>
                  </a:lnTo>
                  <a:close/>
                  <a:moveTo>
                    <a:pt x="3387375" y="625983"/>
                  </a:moveTo>
                  <a:cubicBezTo>
                    <a:pt x="3392614" y="625983"/>
                    <a:pt x="3397853" y="626174"/>
                    <a:pt x="3403187" y="626269"/>
                  </a:cubicBezTo>
                  <a:lnTo>
                    <a:pt x="3409473" y="629317"/>
                  </a:lnTo>
                  <a:cubicBezTo>
                    <a:pt x="3404234" y="629221"/>
                    <a:pt x="3398996" y="629126"/>
                    <a:pt x="3393852" y="629031"/>
                  </a:cubicBezTo>
                  <a:lnTo>
                    <a:pt x="3393852" y="629126"/>
                  </a:lnTo>
                  <a:close/>
                  <a:moveTo>
                    <a:pt x="4038314" y="624934"/>
                  </a:moveTo>
                  <a:lnTo>
                    <a:pt x="4046982" y="627030"/>
                  </a:lnTo>
                  <a:lnTo>
                    <a:pt x="4046315" y="630554"/>
                  </a:lnTo>
                  <a:lnTo>
                    <a:pt x="4037552" y="628363"/>
                  </a:lnTo>
                  <a:close/>
                  <a:moveTo>
                    <a:pt x="3349466" y="624459"/>
                  </a:moveTo>
                  <a:lnTo>
                    <a:pt x="3352895" y="626078"/>
                  </a:lnTo>
                  <a:lnTo>
                    <a:pt x="3356514" y="625983"/>
                  </a:lnTo>
                  <a:lnTo>
                    <a:pt x="3363468" y="629126"/>
                  </a:lnTo>
                  <a:lnTo>
                    <a:pt x="3352800" y="629222"/>
                  </a:lnTo>
                  <a:lnTo>
                    <a:pt x="3342322" y="624554"/>
                  </a:lnTo>
                  <a:close/>
                  <a:moveTo>
                    <a:pt x="2505265" y="621888"/>
                  </a:moveTo>
                  <a:lnTo>
                    <a:pt x="2516790" y="624173"/>
                  </a:lnTo>
                  <a:cubicBezTo>
                    <a:pt x="2516314" y="625983"/>
                    <a:pt x="2515933" y="627793"/>
                    <a:pt x="2515647" y="629603"/>
                  </a:cubicBezTo>
                  <a:lnTo>
                    <a:pt x="2504027" y="627412"/>
                  </a:lnTo>
                  <a:lnTo>
                    <a:pt x="2504122" y="627412"/>
                  </a:lnTo>
                  <a:cubicBezTo>
                    <a:pt x="2504407" y="625602"/>
                    <a:pt x="2504884" y="623697"/>
                    <a:pt x="2505265" y="621888"/>
                  </a:cubicBezTo>
                  <a:close/>
                  <a:moveTo>
                    <a:pt x="3569398" y="621220"/>
                  </a:moveTo>
                  <a:lnTo>
                    <a:pt x="3577970" y="622173"/>
                  </a:lnTo>
                  <a:lnTo>
                    <a:pt x="3586257" y="627888"/>
                  </a:lnTo>
                  <a:lnTo>
                    <a:pt x="3577684" y="626936"/>
                  </a:lnTo>
                  <a:lnTo>
                    <a:pt x="3577589" y="626936"/>
                  </a:lnTo>
                  <a:close/>
                  <a:moveTo>
                    <a:pt x="4616481" y="618743"/>
                  </a:moveTo>
                  <a:cubicBezTo>
                    <a:pt x="4621434" y="620362"/>
                    <a:pt x="4626387" y="621886"/>
                    <a:pt x="4631340" y="623410"/>
                  </a:cubicBezTo>
                  <a:lnTo>
                    <a:pt x="4631435" y="623410"/>
                  </a:lnTo>
                  <a:lnTo>
                    <a:pt x="4629340" y="624363"/>
                  </a:lnTo>
                  <a:cubicBezTo>
                    <a:pt x="4624387" y="622743"/>
                    <a:pt x="4619434" y="621219"/>
                    <a:pt x="4614481" y="619695"/>
                  </a:cubicBezTo>
                  <a:close/>
                  <a:moveTo>
                    <a:pt x="1538763" y="617887"/>
                  </a:moveTo>
                  <a:lnTo>
                    <a:pt x="1566100" y="621125"/>
                  </a:lnTo>
                  <a:lnTo>
                    <a:pt x="1567624" y="624745"/>
                  </a:lnTo>
                  <a:lnTo>
                    <a:pt x="1540192" y="621506"/>
                  </a:lnTo>
                  <a:close/>
                  <a:moveTo>
                    <a:pt x="4040504" y="614457"/>
                  </a:moveTo>
                  <a:lnTo>
                    <a:pt x="4049077" y="616648"/>
                  </a:lnTo>
                  <a:lnTo>
                    <a:pt x="4048410" y="620077"/>
                  </a:lnTo>
                  <a:lnTo>
                    <a:pt x="4039742" y="617886"/>
                  </a:lnTo>
                  <a:close/>
                  <a:moveTo>
                    <a:pt x="1456086" y="608076"/>
                  </a:moveTo>
                  <a:lnTo>
                    <a:pt x="1483804" y="611410"/>
                  </a:lnTo>
                  <a:lnTo>
                    <a:pt x="1485233" y="615029"/>
                  </a:lnTo>
                  <a:lnTo>
                    <a:pt x="1457515" y="611695"/>
                  </a:lnTo>
                  <a:lnTo>
                    <a:pt x="1457420" y="611695"/>
                  </a:lnTo>
                  <a:close/>
                  <a:moveTo>
                    <a:pt x="2510884" y="606076"/>
                  </a:moveTo>
                  <a:lnTo>
                    <a:pt x="2522314" y="608457"/>
                  </a:lnTo>
                  <a:cubicBezTo>
                    <a:pt x="2521553" y="610172"/>
                    <a:pt x="2520790" y="611886"/>
                    <a:pt x="2520219" y="613601"/>
                  </a:cubicBezTo>
                  <a:lnTo>
                    <a:pt x="2508789" y="611315"/>
                  </a:lnTo>
                  <a:lnTo>
                    <a:pt x="2508694" y="611219"/>
                  </a:lnTo>
                  <a:cubicBezTo>
                    <a:pt x="2509361" y="609505"/>
                    <a:pt x="2510122" y="607790"/>
                    <a:pt x="2510884" y="606076"/>
                  </a:cubicBezTo>
                  <a:close/>
                  <a:moveTo>
                    <a:pt x="3300222" y="605694"/>
                  </a:moveTo>
                  <a:lnTo>
                    <a:pt x="3307270" y="605694"/>
                  </a:lnTo>
                  <a:cubicBezTo>
                    <a:pt x="3307270" y="605694"/>
                    <a:pt x="3321272" y="611886"/>
                    <a:pt x="3321272" y="611886"/>
                  </a:cubicBezTo>
                  <a:lnTo>
                    <a:pt x="3314224" y="611886"/>
                  </a:lnTo>
                  <a:lnTo>
                    <a:pt x="3314224" y="611981"/>
                  </a:lnTo>
                  <a:close/>
                  <a:moveTo>
                    <a:pt x="4571619" y="604932"/>
                  </a:moveTo>
                  <a:cubicBezTo>
                    <a:pt x="4576572" y="606456"/>
                    <a:pt x="4581620" y="607980"/>
                    <a:pt x="4586573" y="609504"/>
                  </a:cubicBezTo>
                  <a:lnTo>
                    <a:pt x="4584668" y="610457"/>
                  </a:lnTo>
                  <a:cubicBezTo>
                    <a:pt x="4579715" y="608932"/>
                    <a:pt x="4574667" y="607408"/>
                    <a:pt x="4569714" y="605884"/>
                  </a:cubicBezTo>
                  <a:close/>
                  <a:moveTo>
                    <a:pt x="4042600" y="604170"/>
                  </a:moveTo>
                  <a:lnTo>
                    <a:pt x="4051172" y="606361"/>
                  </a:lnTo>
                  <a:lnTo>
                    <a:pt x="4050505" y="609695"/>
                  </a:lnTo>
                  <a:lnTo>
                    <a:pt x="4041933" y="607599"/>
                  </a:lnTo>
                  <a:close/>
                  <a:moveTo>
                    <a:pt x="3544919" y="603980"/>
                  </a:moveTo>
                  <a:lnTo>
                    <a:pt x="3553491" y="604933"/>
                  </a:lnTo>
                  <a:lnTo>
                    <a:pt x="3561587" y="610648"/>
                  </a:lnTo>
                  <a:lnTo>
                    <a:pt x="3553015" y="609695"/>
                  </a:lnTo>
                  <a:close/>
                  <a:moveTo>
                    <a:pt x="1372457" y="598170"/>
                  </a:moveTo>
                  <a:lnTo>
                    <a:pt x="1400460" y="601504"/>
                  </a:lnTo>
                  <a:lnTo>
                    <a:pt x="1401699" y="605123"/>
                  </a:lnTo>
                  <a:lnTo>
                    <a:pt x="1373695" y="601789"/>
                  </a:lnTo>
                  <a:close/>
                  <a:moveTo>
                    <a:pt x="4044696" y="594073"/>
                  </a:moveTo>
                  <a:lnTo>
                    <a:pt x="4053173" y="596169"/>
                  </a:lnTo>
                  <a:lnTo>
                    <a:pt x="4052506" y="599502"/>
                  </a:lnTo>
                  <a:lnTo>
                    <a:pt x="4044029" y="597407"/>
                  </a:lnTo>
                  <a:close/>
                  <a:moveTo>
                    <a:pt x="4526566" y="591311"/>
                  </a:moveTo>
                  <a:cubicBezTo>
                    <a:pt x="4531614" y="592740"/>
                    <a:pt x="4536567" y="594264"/>
                    <a:pt x="4541615" y="595788"/>
                  </a:cubicBezTo>
                  <a:lnTo>
                    <a:pt x="4539805" y="596836"/>
                  </a:lnTo>
                  <a:cubicBezTo>
                    <a:pt x="4534852" y="595311"/>
                    <a:pt x="4529804" y="593883"/>
                    <a:pt x="4524851" y="592359"/>
                  </a:cubicBezTo>
                  <a:close/>
                  <a:moveTo>
                    <a:pt x="2519362" y="591122"/>
                  </a:moveTo>
                  <a:lnTo>
                    <a:pt x="2530601" y="593598"/>
                  </a:lnTo>
                  <a:cubicBezTo>
                    <a:pt x="2529458" y="595217"/>
                    <a:pt x="2528506" y="596837"/>
                    <a:pt x="2527458" y="598456"/>
                  </a:cubicBezTo>
                  <a:lnTo>
                    <a:pt x="2516123" y="596075"/>
                  </a:lnTo>
                  <a:lnTo>
                    <a:pt x="2516219" y="595979"/>
                  </a:lnTo>
                  <a:cubicBezTo>
                    <a:pt x="2517171" y="594360"/>
                    <a:pt x="2518314" y="592741"/>
                    <a:pt x="2519362" y="591122"/>
                  </a:cubicBezTo>
                  <a:close/>
                  <a:moveTo>
                    <a:pt x="1287875" y="588073"/>
                  </a:moveTo>
                  <a:lnTo>
                    <a:pt x="1316164" y="591407"/>
                  </a:lnTo>
                  <a:lnTo>
                    <a:pt x="1317307" y="595027"/>
                  </a:lnTo>
                  <a:lnTo>
                    <a:pt x="1288923" y="591693"/>
                  </a:lnTo>
                  <a:lnTo>
                    <a:pt x="1289018" y="591693"/>
                  </a:lnTo>
                  <a:close/>
                  <a:moveTo>
                    <a:pt x="3258407" y="587121"/>
                  </a:moveTo>
                  <a:lnTo>
                    <a:pt x="3265551" y="587121"/>
                  </a:lnTo>
                  <a:cubicBezTo>
                    <a:pt x="3265551" y="587121"/>
                    <a:pt x="3279457" y="593312"/>
                    <a:pt x="3279457" y="593312"/>
                  </a:cubicBezTo>
                  <a:lnTo>
                    <a:pt x="3272313" y="593312"/>
                  </a:lnTo>
                  <a:close/>
                  <a:moveTo>
                    <a:pt x="3520725" y="587026"/>
                  </a:moveTo>
                  <a:lnTo>
                    <a:pt x="3529202" y="588074"/>
                  </a:lnTo>
                  <a:lnTo>
                    <a:pt x="3537203" y="593693"/>
                  </a:lnTo>
                  <a:lnTo>
                    <a:pt x="3528726" y="592741"/>
                  </a:lnTo>
                  <a:lnTo>
                    <a:pt x="3528726" y="592645"/>
                  </a:lnTo>
                  <a:close/>
                  <a:moveTo>
                    <a:pt x="4046791" y="584072"/>
                  </a:moveTo>
                  <a:lnTo>
                    <a:pt x="4055173" y="586168"/>
                  </a:lnTo>
                  <a:lnTo>
                    <a:pt x="4054506" y="589501"/>
                  </a:lnTo>
                  <a:lnTo>
                    <a:pt x="4046029" y="587406"/>
                  </a:lnTo>
                  <a:close/>
                  <a:moveTo>
                    <a:pt x="1202245" y="577882"/>
                  </a:moveTo>
                  <a:lnTo>
                    <a:pt x="1230915" y="581311"/>
                  </a:lnTo>
                  <a:lnTo>
                    <a:pt x="1231963" y="584930"/>
                  </a:lnTo>
                  <a:lnTo>
                    <a:pt x="1203293" y="581501"/>
                  </a:lnTo>
                  <a:close/>
                  <a:moveTo>
                    <a:pt x="4481321" y="577881"/>
                  </a:moveTo>
                  <a:cubicBezTo>
                    <a:pt x="4486274" y="579405"/>
                    <a:pt x="4491323" y="580834"/>
                    <a:pt x="4496371" y="582358"/>
                  </a:cubicBezTo>
                  <a:lnTo>
                    <a:pt x="4494752" y="583406"/>
                  </a:lnTo>
                  <a:cubicBezTo>
                    <a:pt x="4489703" y="581882"/>
                    <a:pt x="4484750" y="580453"/>
                    <a:pt x="4479702" y="578929"/>
                  </a:cubicBezTo>
                  <a:close/>
                  <a:moveTo>
                    <a:pt x="2530792" y="577120"/>
                  </a:moveTo>
                  <a:lnTo>
                    <a:pt x="2541841" y="579692"/>
                  </a:lnTo>
                  <a:cubicBezTo>
                    <a:pt x="2540412" y="581216"/>
                    <a:pt x="2539079" y="582740"/>
                    <a:pt x="2537745" y="584264"/>
                  </a:cubicBezTo>
                  <a:lnTo>
                    <a:pt x="2526601" y="581787"/>
                  </a:lnTo>
                  <a:lnTo>
                    <a:pt x="2526696" y="581692"/>
                  </a:lnTo>
                  <a:cubicBezTo>
                    <a:pt x="2528030" y="580168"/>
                    <a:pt x="2529363" y="578644"/>
                    <a:pt x="2530792" y="577120"/>
                  </a:cubicBezTo>
                  <a:close/>
                  <a:moveTo>
                    <a:pt x="4048792" y="574261"/>
                  </a:moveTo>
                  <a:lnTo>
                    <a:pt x="4057174" y="576357"/>
                  </a:lnTo>
                  <a:lnTo>
                    <a:pt x="4056507" y="579595"/>
                  </a:lnTo>
                  <a:lnTo>
                    <a:pt x="4048125" y="577499"/>
                  </a:lnTo>
                  <a:close/>
                  <a:moveTo>
                    <a:pt x="3496817" y="570357"/>
                  </a:moveTo>
                  <a:lnTo>
                    <a:pt x="3505294" y="571405"/>
                  </a:lnTo>
                  <a:lnTo>
                    <a:pt x="3513200" y="576929"/>
                  </a:lnTo>
                  <a:lnTo>
                    <a:pt x="3504723" y="575882"/>
                  </a:lnTo>
                  <a:close/>
                  <a:moveTo>
                    <a:pt x="3216878" y="568547"/>
                  </a:moveTo>
                  <a:lnTo>
                    <a:pt x="3224022" y="568547"/>
                  </a:lnTo>
                  <a:cubicBezTo>
                    <a:pt x="3224022" y="568547"/>
                    <a:pt x="3237833" y="574643"/>
                    <a:pt x="3237833" y="574643"/>
                  </a:cubicBezTo>
                  <a:lnTo>
                    <a:pt x="3230689" y="574643"/>
                  </a:lnTo>
                  <a:lnTo>
                    <a:pt x="3230689" y="574738"/>
                  </a:lnTo>
                  <a:close/>
                  <a:moveTo>
                    <a:pt x="1115758" y="567595"/>
                  </a:moveTo>
                  <a:lnTo>
                    <a:pt x="1144714" y="571024"/>
                  </a:lnTo>
                  <a:lnTo>
                    <a:pt x="1145667" y="574643"/>
                  </a:lnTo>
                  <a:lnTo>
                    <a:pt x="1116615" y="571214"/>
                  </a:lnTo>
                  <a:close/>
                  <a:moveTo>
                    <a:pt x="4434458" y="565784"/>
                  </a:moveTo>
                  <a:lnTo>
                    <a:pt x="4434615" y="565829"/>
                  </a:lnTo>
                  <a:lnTo>
                    <a:pt x="4434553" y="565879"/>
                  </a:lnTo>
                  <a:close/>
                  <a:moveTo>
                    <a:pt x="4435982" y="564736"/>
                  </a:moveTo>
                  <a:cubicBezTo>
                    <a:pt x="4441030" y="566165"/>
                    <a:pt x="4446079" y="567689"/>
                    <a:pt x="4451127" y="569117"/>
                  </a:cubicBezTo>
                  <a:lnTo>
                    <a:pt x="4449603" y="570165"/>
                  </a:lnTo>
                  <a:lnTo>
                    <a:pt x="4434615" y="565829"/>
                  </a:lnTo>
                  <a:close/>
                  <a:moveTo>
                    <a:pt x="4050792" y="564546"/>
                  </a:moveTo>
                  <a:lnTo>
                    <a:pt x="4059079" y="566546"/>
                  </a:lnTo>
                  <a:lnTo>
                    <a:pt x="4058507" y="569785"/>
                  </a:lnTo>
                  <a:lnTo>
                    <a:pt x="4050125" y="567784"/>
                  </a:lnTo>
                  <a:close/>
                  <a:moveTo>
                    <a:pt x="2544984" y="563975"/>
                  </a:moveTo>
                  <a:lnTo>
                    <a:pt x="2555842" y="566642"/>
                  </a:lnTo>
                  <a:cubicBezTo>
                    <a:pt x="2554128" y="568071"/>
                    <a:pt x="2552509" y="569500"/>
                    <a:pt x="2550889" y="570929"/>
                  </a:cubicBezTo>
                  <a:lnTo>
                    <a:pt x="2539936" y="568357"/>
                  </a:lnTo>
                  <a:lnTo>
                    <a:pt x="2539936" y="568262"/>
                  </a:lnTo>
                  <a:cubicBezTo>
                    <a:pt x="2541555" y="566833"/>
                    <a:pt x="2543174" y="565404"/>
                    <a:pt x="2544984" y="563975"/>
                  </a:cubicBezTo>
                  <a:close/>
                  <a:moveTo>
                    <a:pt x="1028128" y="557117"/>
                  </a:moveTo>
                  <a:lnTo>
                    <a:pt x="1057465" y="560641"/>
                  </a:lnTo>
                  <a:lnTo>
                    <a:pt x="1058227" y="564261"/>
                  </a:lnTo>
                  <a:lnTo>
                    <a:pt x="1028890" y="560737"/>
                  </a:lnTo>
                  <a:lnTo>
                    <a:pt x="1028890" y="560832"/>
                  </a:lnTo>
                  <a:close/>
                  <a:moveTo>
                    <a:pt x="2555842" y="555689"/>
                  </a:moveTo>
                  <a:lnTo>
                    <a:pt x="2555945" y="555715"/>
                  </a:lnTo>
                  <a:lnTo>
                    <a:pt x="2555842" y="555784"/>
                  </a:lnTo>
                  <a:close/>
                  <a:moveTo>
                    <a:pt x="4052792" y="554926"/>
                  </a:moveTo>
                  <a:lnTo>
                    <a:pt x="4061078" y="557022"/>
                  </a:lnTo>
                  <a:lnTo>
                    <a:pt x="4060412" y="560165"/>
                  </a:lnTo>
                  <a:lnTo>
                    <a:pt x="4052125" y="558069"/>
                  </a:lnTo>
                  <a:close/>
                  <a:moveTo>
                    <a:pt x="3473195" y="553783"/>
                  </a:moveTo>
                  <a:lnTo>
                    <a:pt x="3481577" y="554831"/>
                  </a:lnTo>
                  <a:lnTo>
                    <a:pt x="3489388" y="560356"/>
                  </a:lnTo>
                  <a:lnTo>
                    <a:pt x="3480911" y="559308"/>
                  </a:lnTo>
                  <a:lnTo>
                    <a:pt x="3481006" y="559308"/>
                  </a:lnTo>
                  <a:close/>
                  <a:moveTo>
                    <a:pt x="2561748" y="551783"/>
                  </a:moveTo>
                  <a:lnTo>
                    <a:pt x="2572416" y="554450"/>
                  </a:lnTo>
                  <a:cubicBezTo>
                    <a:pt x="2570416" y="555784"/>
                    <a:pt x="2568511" y="557022"/>
                    <a:pt x="2566606" y="558356"/>
                  </a:cubicBezTo>
                  <a:lnTo>
                    <a:pt x="2555945" y="555715"/>
                  </a:lnTo>
                  <a:close/>
                  <a:moveTo>
                    <a:pt x="4390263" y="551497"/>
                  </a:moveTo>
                  <a:cubicBezTo>
                    <a:pt x="4395406" y="553021"/>
                    <a:pt x="4400454" y="554450"/>
                    <a:pt x="4405502" y="555878"/>
                  </a:cubicBezTo>
                  <a:lnTo>
                    <a:pt x="4404169" y="557022"/>
                  </a:lnTo>
                  <a:cubicBezTo>
                    <a:pt x="4399121" y="555593"/>
                    <a:pt x="4394073" y="554164"/>
                    <a:pt x="4389024" y="552735"/>
                  </a:cubicBezTo>
                  <a:lnTo>
                    <a:pt x="4388929" y="552640"/>
                  </a:lnTo>
                  <a:close/>
                  <a:moveTo>
                    <a:pt x="3175730" y="550164"/>
                  </a:moveTo>
                  <a:lnTo>
                    <a:pt x="3182874" y="550164"/>
                  </a:lnTo>
                  <a:cubicBezTo>
                    <a:pt x="3182874" y="550164"/>
                    <a:pt x="3196495" y="556260"/>
                    <a:pt x="3196495" y="556260"/>
                  </a:cubicBezTo>
                  <a:lnTo>
                    <a:pt x="3189446" y="556260"/>
                  </a:lnTo>
                  <a:close/>
                  <a:moveTo>
                    <a:pt x="939450" y="546544"/>
                  </a:moveTo>
                  <a:lnTo>
                    <a:pt x="969073" y="550069"/>
                  </a:lnTo>
                  <a:lnTo>
                    <a:pt x="969740" y="553783"/>
                  </a:lnTo>
                  <a:lnTo>
                    <a:pt x="940022" y="550259"/>
                  </a:lnTo>
                  <a:lnTo>
                    <a:pt x="940117" y="550259"/>
                  </a:lnTo>
                  <a:close/>
                  <a:moveTo>
                    <a:pt x="4054696" y="545496"/>
                  </a:moveTo>
                  <a:lnTo>
                    <a:pt x="4062888" y="547496"/>
                  </a:lnTo>
                  <a:lnTo>
                    <a:pt x="4062316" y="550639"/>
                  </a:lnTo>
                  <a:lnTo>
                    <a:pt x="4054125" y="548639"/>
                  </a:lnTo>
                  <a:close/>
                  <a:moveTo>
                    <a:pt x="2580989" y="540639"/>
                  </a:moveTo>
                  <a:lnTo>
                    <a:pt x="2591371" y="543401"/>
                  </a:lnTo>
                  <a:cubicBezTo>
                    <a:pt x="2589085" y="544640"/>
                    <a:pt x="2586894" y="545783"/>
                    <a:pt x="2584703" y="547021"/>
                  </a:cubicBezTo>
                  <a:lnTo>
                    <a:pt x="2574226" y="544259"/>
                  </a:lnTo>
                  <a:lnTo>
                    <a:pt x="2574321" y="544259"/>
                  </a:lnTo>
                  <a:cubicBezTo>
                    <a:pt x="2576512" y="543021"/>
                    <a:pt x="2578703" y="541782"/>
                    <a:pt x="2580989" y="540639"/>
                  </a:cubicBezTo>
                  <a:close/>
                  <a:moveTo>
                    <a:pt x="4344638" y="538733"/>
                  </a:moveTo>
                  <a:cubicBezTo>
                    <a:pt x="4349687" y="540162"/>
                    <a:pt x="4354830" y="541591"/>
                    <a:pt x="4359878" y="543019"/>
                  </a:cubicBezTo>
                  <a:lnTo>
                    <a:pt x="4358640" y="544162"/>
                  </a:lnTo>
                  <a:cubicBezTo>
                    <a:pt x="4353592" y="542734"/>
                    <a:pt x="4348448" y="541305"/>
                    <a:pt x="4343400" y="539876"/>
                  </a:cubicBezTo>
                  <a:lnTo>
                    <a:pt x="4343495" y="539876"/>
                  </a:lnTo>
                  <a:close/>
                  <a:moveTo>
                    <a:pt x="3449859" y="537496"/>
                  </a:moveTo>
                  <a:lnTo>
                    <a:pt x="3458241" y="538544"/>
                  </a:lnTo>
                  <a:lnTo>
                    <a:pt x="3465956" y="543973"/>
                  </a:lnTo>
                  <a:lnTo>
                    <a:pt x="3457574" y="542925"/>
                  </a:lnTo>
                  <a:close/>
                  <a:moveTo>
                    <a:pt x="4056697" y="536161"/>
                  </a:moveTo>
                  <a:lnTo>
                    <a:pt x="4064793" y="538161"/>
                  </a:lnTo>
                  <a:lnTo>
                    <a:pt x="4064222" y="541304"/>
                  </a:lnTo>
                  <a:lnTo>
                    <a:pt x="4056030" y="539209"/>
                  </a:lnTo>
                  <a:close/>
                  <a:moveTo>
                    <a:pt x="849820" y="535876"/>
                  </a:moveTo>
                  <a:lnTo>
                    <a:pt x="879824" y="539401"/>
                  </a:lnTo>
                  <a:lnTo>
                    <a:pt x="880395" y="543115"/>
                  </a:lnTo>
                  <a:lnTo>
                    <a:pt x="850296" y="539591"/>
                  </a:lnTo>
                  <a:close/>
                  <a:moveTo>
                    <a:pt x="3134963" y="531876"/>
                  </a:moveTo>
                  <a:lnTo>
                    <a:pt x="3142107" y="531876"/>
                  </a:lnTo>
                  <a:cubicBezTo>
                    <a:pt x="3142107" y="531876"/>
                    <a:pt x="3155632" y="537972"/>
                    <a:pt x="3155632" y="537972"/>
                  </a:cubicBezTo>
                  <a:lnTo>
                    <a:pt x="3148488" y="537972"/>
                  </a:lnTo>
                  <a:close/>
                  <a:moveTo>
                    <a:pt x="2602801" y="530257"/>
                  </a:moveTo>
                  <a:lnTo>
                    <a:pt x="2612992" y="533019"/>
                  </a:lnTo>
                  <a:cubicBezTo>
                    <a:pt x="2611469" y="533686"/>
                    <a:pt x="2609945" y="534353"/>
                    <a:pt x="2608421" y="535019"/>
                  </a:cubicBezTo>
                  <a:lnTo>
                    <a:pt x="2605563" y="536353"/>
                  </a:lnTo>
                  <a:lnTo>
                    <a:pt x="2595276" y="533591"/>
                  </a:lnTo>
                  <a:lnTo>
                    <a:pt x="2598133" y="532257"/>
                  </a:lnTo>
                  <a:cubicBezTo>
                    <a:pt x="2599657" y="531590"/>
                    <a:pt x="2601181" y="530924"/>
                    <a:pt x="2602801" y="530257"/>
                  </a:cubicBezTo>
                  <a:close/>
                  <a:moveTo>
                    <a:pt x="4058602" y="526922"/>
                  </a:moveTo>
                  <a:lnTo>
                    <a:pt x="4066698" y="528922"/>
                  </a:lnTo>
                  <a:lnTo>
                    <a:pt x="4066031" y="531970"/>
                  </a:lnTo>
                  <a:lnTo>
                    <a:pt x="4057935" y="529970"/>
                  </a:lnTo>
                  <a:close/>
                  <a:moveTo>
                    <a:pt x="4298632" y="525969"/>
                  </a:moveTo>
                  <a:cubicBezTo>
                    <a:pt x="4303776" y="527302"/>
                    <a:pt x="4308824" y="528731"/>
                    <a:pt x="4313968" y="530160"/>
                  </a:cubicBezTo>
                  <a:lnTo>
                    <a:pt x="4312920" y="531398"/>
                  </a:lnTo>
                  <a:cubicBezTo>
                    <a:pt x="4307872" y="529969"/>
                    <a:pt x="4302823" y="528636"/>
                    <a:pt x="4297680" y="527207"/>
                  </a:cubicBezTo>
                  <a:close/>
                  <a:moveTo>
                    <a:pt x="759047" y="525113"/>
                  </a:moveTo>
                  <a:lnTo>
                    <a:pt x="789432" y="528733"/>
                  </a:lnTo>
                  <a:lnTo>
                    <a:pt x="789813" y="532447"/>
                  </a:lnTo>
                  <a:lnTo>
                    <a:pt x="759428" y="528828"/>
                  </a:lnTo>
                  <a:close/>
                  <a:moveTo>
                    <a:pt x="3426808" y="521399"/>
                  </a:moveTo>
                  <a:lnTo>
                    <a:pt x="3435190" y="522446"/>
                  </a:lnTo>
                  <a:lnTo>
                    <a:pt x="3442811" y="527780"/>
                  </a:lnTo>
                  <a:lnTo>
                    <a:pt x="3434428" y="526732"/>
                  </a:lnTo>
                  <a:close/>
                  <a:moveTo>
                    <a:pt x="2626804" y="520827"/>
                  </a:moveTo>
                  <a:lnTo>
                    <a:pt x="2636710" y="523685"/>
                  </a:lnTo>
                  <a:cubicBezTo>
                    <a:pt x="2633947" y="524637"/>
                    <a:pt x="2631281" y="525685"/>
                    <a:pt x="2628614" y="526733"/>
                  </a:cubicBezTo>
                  <a:lnTo>
                    <a:pt x="2628518" y="526733"/>
                  </a:lnTo>
                  <a:lnTo>
                    <a:pt x="2618517" y="523875"/>
                  </a:lnTo>
                  <a:cubicBezTo>
                    <a:pt x="2621184" y="522827"/>
                    <a:pt x="2623946" y="521875"/>
                    <a:pt x="2626804" y="520827"/>
                  </a:cubicBezTo>
                  <a:close/>
                  <a:moveTo>
                    <a:pt x="4060411" y="517873"/>
                  </a:moveTo>
                  <a:lnTo>
                    <a:pt x="4068508" y="519873"/>
                  </a:lnTo>
                  <a:lnTo>
                    <a:pt x="4067841" y="522826"/>
                  </a:lnTo>
                  <a:lnTo>
                    <a:pt x="4059840" y="520826"/>
                  </a:lnTo>
                  <a:close/>
                  <a:moveTo>
                    <a:pt x="667321" y="514159"/>
                  </a:moveTo>
                  <a:lnTo>
                    <a:pt x="698087" y="517779"/>
                  </a:lnTo>
                  <a:lnTo>
                    <a:pt x="698373" y="521494"/>
                  </a:lnTo>
                  <a:lnTo>
                    <a:pt x="667607" y="517874"/>
                  </a:lnTo>
                  <a:lnTo>
                    <a:pt x="667512" y="517874"/>
                  </a:lnTo>
                  <a:close/>
                  <a:moveTo>
                    <a:pt x="3094482" y="513778"/>
                  </a:moveTo>
                  <a:lnTo>
                    <a:pt x="3101626" y="513778"/>
                  </a:lnTo>
                  <a:cubicBezTo>
                    <a:pt x="3101626" y="513778"/>
                    <a:pt x="3115056" y="519874"/>
                    <a:pt x="3115056" y="519874"/>
                  </a:cubicBezTo>
                  <a:lnTo>
                    <a:pt x="3107912" y="519874"/>
                  </a:lnTo>
                  <a:lnTo>
                    <a:pt x="3107912" y="519779"/>
                  </a:lnTo>
                  <a:close/>
                  <a:moveTo>
                    <a:pt x="4252531" y="513492"/>
                  </a:moveTo>
                  <a:cubicBezTo>
                    <a:pt x="4257675" y="514825"/>
                    <a:pt x="4262723" y="516159"/>
                    <a:pt x="4267867" y="517588"/>
                  </a:cubicBezTo>
                  <a:lnTo>
                    <a:pt x="4267009" y="518826"/>
                  </a:lnTo>
                  <a:cubicBezTo>
                    <a:pt x="4261866" y="517492"/>
                    <a:pt x="4256818" y="516064"/>
                    <a:pt x="4251674" y="514730"/>
                  </a:cubicBezTo>
                  <a:close/>
                  <a:moveTo>
                    <a:pt x="2652902" y="512350"/>
                  </a:moveTo>
                  <a:lnTo>
                    <a:pt x="2662522" y="515208"/>
                  </a:lnTo>
                  <a:cubicBezTo>
                    <a:pt x="2659474" y="516065"/>
                    <a:pt x="2656522" y="517017"/>
                    <a:pt x="2653664" y="517970"/>
                  </a:cubicBezTo>
                  <a:lnTo>
                    <a:pt x="2643949" y="515112"/>
                  </a:lnTo>
                  <a:cubicBezTo>
                    <a:pt x="2646902" y="514160"/>
                    <a:pt x="2649854" y="513302"/>
                    <a:pt x="2652902" y="512350"/>
                  </a:cubicBezTo>
                  <a:close/>
                  <a:moveTo>
                    <a:pt x="4062317" y="508920"/>
                  </a:moveTo>
                  <a:lnTo>
                    <a:pt x="4070317" y="510825"/>
                  </a:lnTo>
                  <a:lnTo>
                    <a:pt x="4069651" y="513873"/>
                  </a:lnTo>
                  <a:lnTo>
                    <a:pt x="4061650" y="511873"/>
                  </a:lnTo>
                  <a:close/>
                  <a:moveTo>
                    <a:pt x="3404044" y="505396"/>
                  </a:moveTo>
                  <a:lnTo>
                    <a:pt x="3412330" y="506444"/>
                  </a:lnTo>
                  <a:lnTo>
                    <a:pt x="3419855" y="511778"/>
                  </a:lnTo>
                  <a:lnTo>
                    <a:pt x="3411473" y="510731"/>
                  </a:lnTo>
                  <a:lnTo>
                    <a:pt x="3411569" y="510731"/>
                  </a:lnTo>
                  <a:close/>
                  <a:moveTo>
                    <a:pt x="2673858" y="503777"/>
                  </a:moveTo>
                  <a:lnTo>
                    <a:pt x="2687955" y="508159"/>
                  </a:lnTo>
                  <a:lnTo>
                    <a:pt x="2680906" y="509968"/>
                  </a:lnTo>
                  <a:lnTo>
                    <a:pt x="2671476" y="507016"/>
                  </a:lnTo>
                  <a:lnTo>
                    <a:pt x="2673858" y="506444"/>
                  </a:lnTo>
                  <a:lnTo>
                    <a:pt x="2669095" y="504920"/>
                  </a:lnTo>
                  <a:close/>
                  <a:moveTo>
                    <a:pt x="574452" y="503110"/>
                  </a:moveTo>
                  <a:cubicBezTo>
                    <a:pt x="574452" y="503110"/>
                    <a:pt x="605504" y="506825"/>
                    <a:pt x="605504" y="506825"/>
                  </a:cubicBezTo>
                  <a:lnTo>
                    <a:pt x="605504" y="510540"/>
                  </a:lnTo>
                  <a:cubicBezTo>
                    <a:pt x="605504" y="510540"/>
                    <a:pt x="574452" y="506825"/>
                    <a:pt x="574452" y="506825"/>
                  </a:cubicBezTo>
                  <a:close/>
                  <a:moveTo>
                    <a:pt x="4206335" y="501109"/>
                  </a:moveTo>
                  <a:cubicBezTo>
                    <a:pt x="4211478" y="502442"/>
                    <a:pt x="4216622" y="503871"/>
                    <a:pt x="4221765" y="505205"/>
                  </a:cubicBezTo>
                  <a:lnTo>
                    <a:pt x="4221003" y="506538"/>
                  </a:lnTo>
                  <a:cubicBezTo>
                    <a:pt x="4215955" y="505109"/>
                    <a:pt x="4210811" y="503776"/>
                    <a:pt x="4205668" y="502442"/>
                  </a:cubicBezTo>
                  <a:close/>
                  <a:moveTo>
                    <a:pt x="4064126" y="500061"/>
                  </a:moveTo>
                  <a:lnTo>
                    <a:pt x="4072032" y="501966"/>
                  </a:lnTo>
                  <a:lnTo>
                    <a:pt x="4071461" y="504919"/>
                  </a:lnTo>
                  <a:lnTo>
                    <a:pt x="4063555" y="502919"/>
                  </a:lnTo>
                  <a:close/>
                  <a:moveTo>
                    <a:pt x="3054382" y="495681"/>
                  </a:moveTo>
                  <a:lnTo>
                    <a:pt x="3061621" y="495681"/>
                  </a:lnTo>
                  <a:cubicBezTo>
                    <a:pt x="3061621" y="495681"/>
                    <a:pt x="3074955" y="501681"/>
                    <a:pt x="3074955" y="501681"/>
                  </a:cubicBezTo>
                  <a:lnTo>
                    <a:pt x="3067812" y="501681"/>
                  </a:lnTo>
                  <a:lnTo>
                    <a:pt x="3067717" y="501681"/>
                  </a:lnTo>
                  <a:close/>
                  <a:moveTo>
                    <a:pt x="480250" y="491966"/>
                  </a:moveTo>
                  <a:cubicBezTo>
                    <a:pt x="480250" y="491966"/>
                    <a:pt x="511778" y="495681"/>
                    <a:pt x="511778" y="495681"/>
                  </a:cubicBezTo>
                  <a:lnTo>
                    <a:pt x="511778" y="499396"/>
                  </a:lnTo>
                  <a:cubicBezTo>
                    <a:pt x="511778" y="499396"/>
                    <a:pt x="480250" y="495681"/>
                    <a:pt x="480250" y="495681"/>
                  </a:cubicBezTo>
                  <a:close/>
                  <a:moveTo>
                    <a:pt x="4065936" y="491298"/>
                  </a:moveTo>
                  <a:lnTo>
                    <a:pt x="4073842" y="493298"/>
                  </a:lnTo>
                  <a:lnTo>
                    <a:pt x="4073271" y="496156"/>
                  </a:lnTo>
                  <a:lnTo>
                    <a:pt x="4065365" y="494156"/>
                  </a:lnTo>
                  <a:close/>
                  <a:moveTo>
                    <a:pt x="3381565" y="489680"/>
                  </a:moveTo>
                  <a:lnTo>
                    <a:pt x="3389852" y="490728"/>
                  </a:lnTo>
                  <a:lnTo>
                    <a:pt x="3397376" y="495967"/>
                  </a:lnTo>
                  <a:lnTo>
                    <a:pt x="3389089" y="494919"/>
                  </a:lnTo>
                  <a:lnTo>
                    <a:pt x="3388994" y="494919"/>
                  </a:lnTo>
                  <a:close/>
                  <a:moveTo>
                    <a:pt x="4160043" y="489108"/>
                  </a:moveTo>
                  <a:cubicBezTo>
                    <a:pt x="4165187" y="490441"/>
                    <a:pt x="4170330" y="491775"/>
                    <a:pt x="4175474" y="493108"/>
                  </a:cubicBezTo>
                  <a:lnTo>
                    <a:pt x="4174902" y="494442"/>
                  </a:lnTo>
                  <a:cubicBezTo>
                    <a:pt x="4169759" y="493108"/>
                    <a:pt x="4164616" y="491775"/>
                    <a:pt x="4159472" y="490441"/>
                  </a:cubicBezTo>
                  <a:close/>
                  <a:moveTo>
                    <a:pt x="2617565" y="486442"/>
                  </a:moveTo>
                  <a:lnTo>
                    <a:pt x="2636329" y="492252"/>
                  </a:lnTo>
                  <a:lnTo>
                    <a:pt x="2631471" y="493395"/>
                  </a:lnTo>
                  <a:lnTo>
                    <a:pt x="2612707" y="487585"/>
                  </a:lnTo>
                  <a:close/>
                  <a:moveTo>
                    <a:pt x="4067746" y="482631"/>
                  </a:moveTo>
                  <a:lnTo>
                    <a:pt x="4075556" y="484631"/>
                  </a:lnTo>
                  <a:lnTo>
                    <a:pt x="4074985" y="487489"/>
                  </a:lnTo>
                  <a:lnTo>
                    <a:pt x="4067079" y="485489"/>
                  </a:lnTo>
                  <a:close/>
                  <a:moveTo>
                    <a:pt x="385095" y="480631"/>
                  </a:moveTo>
                  <a:lnTo>
                    <a:pt x="416909" y="484441"/>
                  </a:lnTo>
                  <a:lnTo>
                    <a:pt x="416718" y="488156"/>
                  </a:lnTo>
                  <a:lnTo>
                    <a:pt x="384810" y="484346"/>
                  </a:lnTo>
                  <a:lnTo>
                    <a:pt x="384905" y="484346"/>
                  </a:lnTo>
                  <a:close/>
                  <a:moveTo>
                    <a:pt x="3014567" y="477869"/>
                  </a:moveTo>
                  <a:lnTo>
                    <a:pt x="3021806" y="477869"/>
                  </a:lnTo>
                  <a:cubicBezTo>
                    <a:pt x="3021806" y="477869"/>
                    <a:pt x="3035046" y="483870"/>
                    <a:pt x="3035046" y="483870"/>
                  </a:cubicBezTo>
                  <a:lnTo>
                    <a:pt x="3027807" y="483870"/>
                  </a:lnTo>
                  <a:lnTo>
                    <a:pt x="3027807" y="483774"/>
                  </a:lnTo>
                  <a:close/>
                  <a:moveTo>
                    <a:pt x="4113656" y="477106"/>
                  </a:moveTo>
                  <a:cubicBezTo>
                    <a:pt x="4118895" y="478439"/>
                    <a:pt x="4124038" y="479773"/>
                    <a:pt x="4129182" y="481106"/>
                  </a:cubicBezTo>
                  <a:lnTo>
                    <a:pt x="4128705" y="482440"/>
                  </a:lnTo>
                  <a:cubicBezTo>
                    <a:pt x="4123562" y="481202"/>
                    <a:pt x="4118419" y="479868"/>
                    <a:pt x="4113275" y="478535"/>
                  </a:cubicBezTo>
                  <a:close/>
                  <a:moveTo>
                    <a:pt x="2575138" y="476048"/>
                  </a:moveTo>
                  <a:lnTo>
                    <a:pt x="2575178" y="476060"/>
                  </a:lnTo>
                  <a:lnTo>
                    <a:pt x="2575083" y="476060"/>
                  </a:lnTo>
                  <a:close/>
                  <a:moveTo>
                    <a:pt x="4099059" y="474713"/>
                  </a:moveTo>
                  <a:lnTo>
                    <a:pt x="4099178" y="474725"/>
                  </a:lnTo>
                  <a:lnTo>
                    <a:pt x="4099083" y="474725"/>
                  </a:lnTo>
                  <a:close/>
                  <a:moveTo>
                    <a:pt x="3359276" y="474154"/>
                  </a:moveTo>
                  <a:lnTo>
                    <a:pt x="3367563" y="475202"/>
                  </a:lnTo>
                  <a:lnTo>
                    <a:pt x="3374992" y="480346"/>
                  </a:lnTo>
                  <a:lnTo>
                    <a:pt x="3366706" y="479298"/>
                  </a:lnTo>
                  <a:close/>
                  <a:moveTo>
                    <a:pt x="4069460" y="474153"/>
                  </a:moveTo>
                  <a:lnTo>
                    <a:pt x="4077271" y="476058"/>
                  </a:lnTo>
                  <a:lnTo>
                    <a:pt x="4076700" y="478916"/>
                  </a:lnTo>
                  <a:lnTo>
                    <a:pt x="4068889" y="477011"/>
                  </a:lnTo>
                  <a:close/>
                  <a:moveTo>
                    <a:pt x="288798" y="469201"/>
                  </a:moveTo>
                  <a:lnTo>
                    <a:pt x="320992" y="473011"/>
                  </a:lnTo>
                  <a:lnTo>
                    <a:pt x="320706" y="476726"/>
                  </a:lnTo>
                  <a:lnTo>
                    <a:pt x="288417" y="472916"/>
                  </a:lnTo>
                  <a:close/>
                  <a:moveTo>
                    <a:pt x="2561367" y="469106"/>
                  </a:moveTo>
                  <a:lnTo>
                    <a:pt x="2580036" y="474916"/>
                  </a:lnTo>
                  <a:lnTo>
                    <a:pt x="2575138" y="476048"/>
                  </a:lnTo>
                  <a:lnTo>
                    <a:pt x="2556414" y="470249"/>
                  </a:lnTo>
                  <a:close/>
                  <a:moveTo>
                    <a:pt x="4064222" y="465200"/>
                  </a:moveTo>
                  <a:cubicBezTo>
                    <a:pt x="4065079" y="464248"/>
                    <a:pt x="4070604" y="464819"/>
                    <a:pt x="4076414" y="466438"/>
                  </a:cubicBezTo>
                  <a:cubicBezTo>
                    <a:pt x="4082224" y="467962"/>
                    <a:pt x="4086225" y="470058"/>
                    <a:pt x="4085368" y="470915"/>
                  </a:cubicBezTo>
                  <a:cubicBezTo>
                    <a:pt x="4084511" y="471868"/>
                    <a:pt x="4078986" y="471296"/>
                    <a:pt x="4073176" y="469677"/>
                  </a:cubicBezTo>
                  <a:cubicBezTo>
                    <a:pt x="4067270" y="468153"/>
                    <a:pt x="4063270" y="466057"/>
                    <a:pt x="4064222" y="465200"/>
                  </a:cubicBezTo>
                  <a:close/>
                  <a:moveTo>
                    <a:pt x="4054411" y="462532"/>
                  </a:moveTo>
                  <a:cubicBezTo>
                    <a:pt x="4052601" y="464247"/>
                    <a:pt x="4060316" y="468248"/>
                    <a:pt x="4071651" y="471296"/>
                  </a:cubicBezTo>
                  <a:lnTo>
                    <a:pt x="4071651" y="471391"/>
                  </a:lnTo>
                  <a:cubicBezTo>
                    <a:pt x="4082986" y="474439"/>
                    <a:pt x="4093558" y="475486"/>
                    <a:pt x="4095273" y="473772"/>
                  </a:cubicBezTo>
                  <a:cubicBezTo>
                    <a:pt x="4096988" y="471962"/>
                    <a:pt x="4089272" y="468057"/>
                    <a:pt x="4078033" y="465009"/>
                  </a:cubicBezTo>
                  <a:cubicBezTo>
                    <a:pt x="4066793" y="461866"/>
                    <a:pt x="4056221" y="460818"/>
                    <a:pt x="4054411" y="462532"/>
                  </a:cubicBezTo>
                  <a:close/>
                  <a:moveTo>
                    <a:pt x="4050601" y="461485"/>
                  </a:moveTo>
                  <a:cubicBezTo>
                    <a:pt x="4052696" y="459389"/>
                    <a:pt x="4065269" y="460723"/>
                    <a:pt x="4078604" y="464342"/>
                  </a:cubicBezTo>
                  <a:lnTo>
                    <a:pt x="4099059" y="474713"/>
                  </a:lnTo>
                  <a:lnTo>
                    <a:pt x="4071080" y="471867"/>
                  </a:lnTo>
                  <a:cubicBezTo>
                    <a:pt x="4057649" y="468152"/>
                    <a:pt x="4048505" y="463580"/>
                    <a:pt x="4050601" y="461485"/>
                  </a:cubicBezTo>
                  <a:close/>
                  <a:moveTo>
                    <a:pt x="2975038" y="460057"/>
                  </a:moveTo>
                  <a:lnTo>
                    <a:pt x="2982277" y="460057"/>
                  </a:lnTo>
                  <a:cubicBezTo>
                    <a:pt x="2982277" y="460057"/>
                    <a:pt x="2995422" y="466058"/>
                    <a:pt x="2995422" y="466058"/>
                  </a:cubicBezTo>
                  <a:lnTo>
                    <a:pt x="2988183" y="466058"/>
                  </a:lnTo>
                  <a:lnTo>
                    <a:pt x="2988183" y="465963"/>
                  </a:lnTo>
                  <a:close/>
                  <a:moveTo>
                    <a:pt x="3337273" y="458724"/>
                  </a:moveTo>
                  <a:lnTo>
                    <a:pt x="3345465" y="459772"/>
                  </a:lnTo>
                  <a:lnTo>
                    <a:pt x="3352799" y="464915"/>
                  </a:lnTo>
                  <a:lnTo>
                    <a:pt x="3344512" y="463868"/>
                  </a:lnTo>
                  <a:lnTo>
                    <a:pt x="3344608" y="463868"/>
                  </a:lnTo>
                  <a:close/>
                  <a:moveTo>
                    <a:pt x="191166" y="457581"/>
                  </a:moveTo>
                  <a:lnTo>
                    <a:pt x="223837" y="461486"/>
                  </a:lnTo>
                  <a:lnTo>
                    <a:pt x="223361" y="465201"/>
                  </a:lnTo>
                  <a:lnTo>
                    <a:pt x="190690" y="461296"/>
                  </a:lnTo>
                  <a:close/>
                  <a:moveTo>
                    <a:pt x="2505360" y="451771"/>
                  </a:moveTo>
                  <a:lnTo>
                    <a:pt x="2524029" y="457581"/>
                  </a:lnTo>
                  <a:lnTo>
                    <a:pt x="2519076" y="458724"/>
                  </a:lnTo>
                  <a:lnTo>
                    <a:pt x="2518981" y="458724"/>
                  </a:lnTo>
                  <a:lnTo>
                    <a:pt x="2500312" y="452914"/>
                  </a:lnTo>
                  <a:close/>
                  <a:moveTo>
                    <a:pt x="92392" y="445865"/>
                  </a:moveTo>
                  <a:lnTo>
                    <a:pt x="125444" y="449770"/>
                  </a:lnTo>
                  <a:lnTo>
                    <a:pt x="124777" y="453485"/>
                  </a:lnTo>
                  <a:lnTo>
                    <a:pt x="91630" y="449580"/>
                  </a:lnTo>
                  <a:lnTo>
                    <a:pt x="91725" y="449580"/>
                  </a:lnTo>
                  <a:close/>
                  <a:moveTo>
                    <a:pt x="3315556" y="443579"/>
                  </a:moveTo>
                  <a:lnTo>
                    <a:pt x="3323748" y="444627"/>
                  </a:lnTo>
                  <a:lnTo>
                    <a:pt x="3330987" y="449675"/>
                  </a:lnTo>
                  <a:lnTo>
                    <a:pt x="3322795" y="448628"/>
                  </a:lnTo>
                  <a:close/>
                  <a:moveTo>
                    <a:pt x="2935891" y="442436"/>
                  </a:moveTo>
                  <a:lnTo>
                    <a:pt x="2943129" y="442436"/>
                  </a:lnTo>
                  <a:cubicBezTo>
                    <a:pt x="2943129" y="442436"/>
                    <a:pt x="2956179" y="448341"/>
                    <a:pt x="2956179" y="448341"/>
                  </a:cubicBezTo>
                  <a:lnTo>
                    <a:pt x="2948940" y="448341"/>
                  </a:lnTo>
                  <a:lnTo>
                    <a:pt x="2948940" y="448246"/>
                  </a:lnTo>
                  <a:close/>
                  <a:moveTo>
                    <a:pt x="2449353" y="434531"/>
                  </a:moveTo>
                  <a:lnTo>
                    <a:pt x="2468022" y="440245"/>
                  </a:lnTo>
                  <a:lnTo>
                    <a:pt x="2462974" y="441389"/>
                  </a:lnTo>
                  <a:lnTo>
                    <a:pt x="2444305" y="435674"/>
                  </a:lnTo>
                  <a:close/>
                  <a:moveTo>
                    <a:pt x="1334" y="433102"/>
                  </a:moveTo>
                  <a:lnTo>
                    <a:pt x="18002" y="435102"/>
                  </a:lnTo>
                  <a:lnTo>
                    <a:pt x="17621" y="437007"/>
                  </a:lnTo>
                  <a:lnTo>
                    <a:pt x="25908" y="437960"/>
                  </a:lnTo>
                  <a:lnTo>
                    <a:pt x="25146" y="441675"/>
                  </a:lnTo>
                  <a:lnTo>
                    <a:pt x="0" y="438722"/>
                  </a:lnTo>
                  <a:close/>
                  <a:moveTo>
                    <a:pt x="3294125" y="428625"/>
                  </a:moveTo>
                  <a:lnTo>
                    <a:pt x="3302317" y="429673"/>
                  </a:lnTo>
                  <a:lnTo>
                    <a:pt x="3309460" y="434626"/>
                  </a:lnTo>
                  <a:lnTo>
                    <a:pt x="3301269" y="433578"/>
                  </a:lnTo>
                  <a:close/>
                  <a:moveTo>
                    <a:pt x="2897029" y="424910"/>
                  </a:moveTo>
                  <a:lnTo>
                    <a:pt x="2904268" y="424910"/>
                  </a:lnTo>
                  <a:cubicBezTo>
                    <a:pt x="2904268" y="424910"/>
                    <a:pt x="2917126" y="430815"/>
                    <a:pt x="2917126" y="430815"/>
                  </a:cubicBezTo>
                  <a:lnTo>
                    <a:pt x="2909887" y="430815"/>
                  </a:lnTo>
                  <a:lnTo>
                    <a:pt x="2909983" y="430720"/>
                  </a:lnTo>
                  <a:close/>
                  <a:moveTo>
                    <a:pt x="2393632" y="417386"/>
                  </a:moveTo>
                  <a:lnTo>
                    <a:pt x="2412206" y="423100"/>
                  </a:lnTo>
                  <a:lnTo>
                    <a:pt x="2407062" y="424148"/>
                  </a:lnTo>
                  <a:lnTo>
                    <a:pt x="2388489" y="418433"/>
                  </a:lnTo>
                  <a:close/>
                  <a:moveTo>
                    <a:pt x="3272884" y="413766"/>
                  </a:moveTo>
                  <a:lnTo>
                    <a:pt x="3280981" y="414814"/>
                  </a:lnTo>
                  <a:lnTo>
                    <a:pt x="3288029" y="419767"/>
                  </a:lnTo>
                  <a:lnTo>
                    <a:pt x="3279838" y="418719"/>
                  </a:lnTo>
                  <a:lnTo>
                    <a:pt x="3279933" y="418719"/>
                  </a:lnTo>
                  <a:close/>
                  <a:moveTo>
                    <a:pt x="7620" y="410908"/>
                  </a:moveTo>
                  <a:lnTo>
                    <a:pt x="24194" y="413003"/>
                  </a:lnTo>
                  <a:cubicBezTo>
                    <a:pt x="23432" y="415480"/>
                    <a:pt x="22670" y="417861"/>
                    <a:pt x="21908" y="420338"/>
                  </a:cubicBezTo>
                  <a:lnTo>
                    <a:pt x="5334" y="418242"/>
                  </a:lnTo>
                  <a:cubicBezTo>
                    <a:pt x="6096" y="415766"/>
                    <a:pt x="6858" y="413385"/>
                    <a:pt x="7620" y="410908"/>
                  </a:cubicBezTo>
                  <a:close/>
                  <a:moveTo>
                    <a:pt x="2858643" y="407574"/>
                  </a:moveTo>
                  <a:lnTo>
                    <a:pt x="2865882" y="407765"/>
                  </a:lnTo>
                  <a:lnTo>
                    <a:pt x="2878645" y="413480"/>
                  </a:lnTo>
                  <a:lnTo>
                    <a:pt x="2871406" y="413480"/>
                  </a:lnTo>
                  <a:lnTo>
                    <a:pt x="2871406" y="413289"/>
                  </a:lnTo>
                  <a:close/>
                  <a:moveTo>
                    <a:pt x="2337911" y="400145"/>
                  </a:moveTo>
                  <a:lnTo>
                    <a:pt x="2356485" y="405860"/>
                  </a:lnTo>
                  <a:lnTo>
                    <a:pt x="2351246" y="406908"/>
                  </a:lnTo>
                  <a:lnTo>
                    <a:pt x="2332672" y="401193"/>
                  </a:lnTo>
                  <a:close/>
                  <a:moveTo>
                    <a:pt x="3251929" y="399098"/>
                  </a:moveTo>
                  <a:lnTo>
                    <a:pt x="3260026" y="400145"/>
                  </a:lnTo>
                  <a:lnTo>
                    <a:pt x="3266979" y="405003"/>
                  </a:lnTo>
                  <a:lnTo>
                    <a:pt x="3258883" y="403955"/>
                  </a:lnTo>
                  <a:close/>
                  <a:moveTo>
                    <a:pt x="2820447" y="390239"/>
                  </a:moveTo>
                  <a:lnTo>
                    <a:pt x="2827687" y="390429"/>
                  </a:lnTo>
                  <a:lnTo>
                    <a:pt x="2840355" y="396144"/>
                  </a:lnTo>
                  <a:lnTo>
                    <a:pt x="2833116" y="395954"/>
                  </a:lnTo>
                  <a:close/>
                  <a:moveTo>
                    <a:pt x="15812" y="389382"/>
                  </a:moveTo>
                  <a:lnTo>
                    <a:pt x="32195" y="391572"/>
                  </a:lnTo>
                  <a:lnTo>
                    <a:pt x="29337" y="398621"/>
                  </a:lnTo>
                  <a:lnTo>
                    <a:pt x="12954" y="396525"/>
                  </a:lnTo>
                  <a:close/>
                  <a:moveTo>
                    <a:pt x="3231165" y="384524"/>
                  </a:moveTo>
                  <a:lnTo>
                    <a:pt x="3239261" y="385572"/>
                  </a:lnTo>
                  <a:lnTo>
                    <a:pt x="3246119" y="390430"/>
                  </a:lnTo>
                  <a:lnTo>
                    <a:pt x="3238023" y="389382"/>
                  </a:lnTo>
                  <a:close/>
                  <a:moveTo>
                    <a:pt x="2282285" y="383000"/>
                  </a:moveTo>
                  <a:lnTo>
                    <a:pt x="2300763" y="388715"/>
                  </a:lnTo>
                  <a:lnTo>
                    <a:pt x="2295525" y="389763"/>
                  </a:lnTo>
                  <a:lnTo>
                    <a:pt x="2276951" y="384048"/>
                  </a:lnTo>
                  <a:close/>
                  <a:moveTo>
                    <a:pt x="2782538" y="373284"/>
                  </a:moveTo>
                  <a:lnTo>
                    <a:pt x="2789872" y="373475"/>
                  </a:lnTo>
                  <a:lnTo>
                    <a:pt x="2802445" y="379095"/>
                  </a:lnTo>
                  <a:lnTo>
                    <a:pt x="2795206" y="378904"/>
                  </a:lnTo>
                  <a:lnTo>
                    <a:pt x="2795111" y="378904"/>
                  </a:lnTo>
                  <a:close/>
                  <a:moveTo>
                    <a:pt x="3210686" y="370237"/>
                  </a:moveTo>
                  <a:lnTo>
                    <a:pt x="3218782" y="371285"/>
                  </a:lnTo>
                  <a:lnTo>
                    <a:pt x="3225640" y="376047"/>
                  </a:lnTo>
                  <a:lnTo>
                    <a:pt x="3217544" y="374999"/>
                  </a:lnTo>
                  <a:lnTo>
                    <a:pt x="3217449" y="374999"/>
                  </a:lnTo>
                  <a:close/>
                  <a:moveTo>
                    <a:pt x="25718" y="368617"/>
                  </a:moveTo>
                  <a:lnTo>
                    <a:pt x="41910" y="370808"/>
                  </a:lnTo>
                  <a:cubicBezTo>
                    <a:pt x="40767" y="373094"/>
                    <a:pt x="39624" y="375380"/>
                    <a:pt x="38481" y="377666"/>
                  </a:cubicBezTo>
                  <a:lnTo>
                    <a:pt x="22289" y="375475"/>
                  </a:lnTo>
                  <a:cubicBezTo>
                    <a:pt x="23432" y="373189"/>
                    <a:pt x="24575" y="370903"/>
                    <a:pt x="25718" y="368617"/>
                  </a:cubicBezTo>
                  <a:close/>
                  <a:moveTo>
                    <a:pt x="2226849" y="365855"/>
                  </a:moveTo>
                  <a:lnTo>
                    <a:pt x="2245328" y="371570"/>
                  </a:lnTo>
                  <a:lnTo>
                    <a:pt x="2239994" y="372618"/>
                  </a:lnTo>
                  <a:lnTo>
                    <a:pt x="2221515" y="366903"/>
                  </a:lnTo>
                  <a:close/>
                  <a:moveTo>
                    <a:pt x="2744914" y="356425"/>
                  </a:moveTo>
                  <a:lnTo>
                    <a:pt x="2752249" y="356616"/>
                  </a:lnTo>
                  <a:lnTo>
                    <a:pt x="2764726" y="362235"/>
                  </a:lnTo>
                  <a:lnTo>
                    <a:pt x="2757392" y="362045"/>
                  </a:lnTo>
                  <a:close/>
                  <a:moveTo>
                    <a:pt x="3190303" y="356140"/>
                  </a:moveTo>
                  <a:lnTo>
                    <a:pt x="3198304" y="357187"/>
                  </a:lnTo>
                  <a:lnTo>
                    <a:pt x="3205066" y="361855"/>
                  </a:lnTo>
                  <a:lnTo>
                    <a:pt x="3197065" y="360807"/>
                  </a:lnTo>
                  <a:close/>
                  <a:moveTo>
                    <a:pt x="2171509" y="348806"/>
                  </a:moveTo>
                  <a:lnTo>
                    <a:pt x="2189988" y="354520"/>
                  </a:lnTo>
                  <a:lnTo>
                    <a:pt x="2184558" y="355473"/>
                  </a:lnTo>
                  <a:lnTo>
                    <a:pt x="2166080" y="349758"/>
                  </a:lnTo>
                  <a:close/>
                  <a:moveTo>
                    <a:pt x="37338" y="348424"/>
                  </a:moveTo>
                  <a:lnTo>
                    <a:pt x="53245" y="350710"/>
                  </a:lnTo>
                  <a:cubicBezTo>
                    <a:pt x="51911" y="352901"/>
                    <a:pt x="50578" y="355091"/>
                    <a:pt x="49244" y="357378"/>
                  </a:cubicBezTo>
                  <a:lnTo>
                    <a:pt x="33242" y="355091"/>
                  </a:lnTo>
                  <a:lnTo>
                    <a:pt x="33338" y="355091"/>
                  </a:lnTo>
                  <a:cubicBezTo>
                    <a:pt x="34671" y="352901"/>
                    <a:pt x="36005" y="350615"/>
                    <a:pt x="37338" y="348424"/>
                  </a:cubicBezTo>
                  <a:close/>
                  <a:moveTo>
                    <a:pt x="3170300" y="342043"/>
                  </a:moveTo>
                  <a:lnTo>
                    <a:pt x="3178301" y="343090"/>
                  </a:lnTo>
                  <a:lnTo>
                    <a:pt x="3184969" y="347758"/>
                  </a:lnTo>
                  <a:lnTo>
                    <a:pt x="3176968" y="346710"/>
                  </a:lnTo>
                  <a:close/>
                  <a:moveTo>
                    <a:pt x="2707576" y="339756"/>
                  </a:moveTo>
                  <a:lnTo>
                    <a:pt x="2714911" y="339947"/>
                  </a:lnTo>
                  <a:lnTo>
                    <a:pt x="2727293" y="345471"/>
                  </a:lnTo>
                  <a:lnTo>
                    <a:pt x="2719959" y="345281"/>
                  </a:lnTo>
                  <a:close/>
                  <a:moveTo>
                    <a:pt x="2116359" y="331756"/>
                  </a:moveTo>
                  <a:lnTo>
                    <a:pt x="2134743" y="337471"/>
                  </a:lnTo>
                  <a:lnTo>
                    <a:pt x="2129218" y="338423"/>
                  </a:lnTo>
                  <a:lnTo>
                    <a:pt x="2110835" y="332708"/>
                  </a:lnTo>
                  <a:close/>
                  <a:moveTo>
                    <a:pt x="50578" y="328898"/>
                  </a:moveTo>
                  <a:lnTo>
                    <a:pt x="66294" y="331184"/>
                  </a:lnTo>
                  <a:lnTo>
                    <a:pt x="61817" y="337661"/>
                  </a:lnTo>
                  <a:lnTo>
                    <a:pt x="46006" y="335375"/>
                  </a:lnTo>
                  <a:close/>
                  <a:moveTo>
                    <a:pt x="3150488" y="328232"/>
                  </a:moveTo>
                  <a:lnTo>
                    <a:pt x="3158489" y="329279"/>
                  </a:lnTo>
                  <a:lnTo>
                    <a:pt x="3165061" y="333851"/>
                  </a:lnTo>
                  <a:lnTo>
                    <a:pt x="3157060" y="332803"/>
                  </a:lnTo>
                  <a:close/>
                  <a:moveTo>
                    <a:pt x="2670524" y="323088"/>
                  </a:moveTo>
                  <a:lnTo>
                    <a:pt x="2677858" y="323278"/>
                  </a:lnTo>
                  <a:lnTo>
                    <a:pt x="2690145" y="328803"/>
                  </a:lnTo>
                  <a:lnTo>
                    <a:pt x="2682811" y="328612"/>
                  </a:lnTo>
                  <a:close/>
                  <a:moveTo>
                    <a:pt x="2061305" y="314706"/>
                  </a:moveTo>
                  <a:lnTo>
                    <a:pt x="2079688" y="320326"/>
                  </a:lnTo>
                  <a:lnTo>
                    <a:pt x="2074163" y="321278"/>
                  </a:lnTo>
                  <a:lnTo>
                    <a:pt x="2074068" y="321374"/>
                  </a:lnTo>
                  <a:lnTo>
                    <a:pt x="2055685" y="315658"/>
                  </a:lnTo>
                  <a:close/>
                  <a:moveTo>
                    <a:pt x="3130962" y="314515"/>
                  </a:moveTo>
                  <a:lnTo>
                    <a:pt x="3138868" y="315658"/>
                  </a:lnTo>
                  <a:lnTo>
                    <a:pt x="3145345" y="320231"/>
                  </a:lnTo>
                  <a:lnTo>
                    <a:pt x="3137439" y="319087"/>
                  </a:lnTo>
                  <a:close/>
                  <a:moveTo>
                    <a:pt x="65437" y="310038"/>
                  </a:moveTo>
                  <a:lnTo>
                    <a:pt x="80963" y="312420"/>
                  </a:lnTo>
                  <a:lnTo>
                    <a:pt x="75914" y="318611"/>
                  </a:lnTo>
                  <a:lnTo>
                    <a:pt x="60293" y="316230"/>
                  </a:lnTo>
                  <a:close/>
                  <a:moveTo>
                    <a:pt x="2633758" y="306705"/>
                  </a:moveTo>
                  <a:lnTo>
                    <a:pt x="2641092" y="306990"/>
                  </a:lnTo>
                  <a:lnTo>
                    <a:pt x="2653284" y="312420"/>
                  </a:lnTo>
                  <a:lnTo>
                    <a:pt x="2645950" y="312134"/>
                  </a:lnTo>
                  <a:close/>
                  <a:moveTo>
                    <a:pt x="2018980" y="304409"/>
                  </a:moveTo>
                  <a:lnTo>
                    <a:pt x="2019014" y="304419"/>
                  </a:lnTo>
                  <a:lnTo>
                    <a:pt x="2018919" y="304419"/>
                  </a:lnTo>
                  <a:close/>
                  <a:moveTo>
                    <a:pt x="3111531" y="300990"/>
                  </a:moveTo>
                  <a:lnTo>
                    <a:pt x="3119437" y="302133"/>
                  </a:lnTo>
                  <a:lnTo>
                    <a:pt x="3125914" y="306610"/>
                  </a:lnTo>
                  <a:lnTo>
                    <a:pt x="3118008" y="305467"/>
                  </a:lnTo>
                  <a:close/>
                  <a:moveTo>
                    <a:pt x="2006250" y="297847"/>
                  </a:moveTo>
                  <a:lnTo>
                    <a:pt x="2024538" y="303466"/>
                  </a:lnTo>
                  <a:lnTo>
                    <a:pt x="2018980" y="304409"/>
                  </a:lnTo>
                  <a:lnTo>
                    <a:pt x="2000630" y="298799"/>
                  </a:lnTo>
                  <a:close/>
                  <a:moveTo>
                    <a:pt x="81725" y="291750"/>
                  </a:moveTo>
                  <a:lnTo>
                    <a:pt x="97060" y="294132"/>
                  </a:lnTo>
                  <a:lnTo>
                    <a:pt x="91535" y="300132"/>
                  </a:lnTo>
                  <a:lnTo>
                    <a:pt x="76105" y="297751"/>
                  </a:lnTo>
                  <a:close/>
                  <a:moveTo>
                    <a:pt x="2597277" y="290322"/>
                  </a:moveTo>
                  <a:lnTo>
                    <a:pt x="2604611" y="290607"/>
                  </a:lnTo>
                  <a:lnTo>
                    <a:pt x="2616708" y="296037"/>
                  </a:lnTo>
                  <a:lnTo>
                    <a:pt x="2609374" y="295751"/>
                  </a:lnTo>
                  <a:close/>
                  <a:moveTo>
                    <a:pt x="3090005" y="288036"/>
                  </a:moveTo>
                  <a:lnTo>
                    <a:pt x="3101911" y="289750"/>
                  </a:lnTo>
                  <a:lnTo>
                    <a:pt x="3106578" y="292989"/>
                  </a:lnTo>
                  <a:lnTo>
                    <a:pt x="3098768" y="291941"/>
                  </a:lnTo>
                  <a:lnTo>
                    <a:pt x="3097149" y="290798"/>
                  </a:lnTo>
                  <a:lnTo>
                    <a:pt x="3093148" y="290227"/>
                  </a:lnTo>
                  <a:close/>
                  <a:moveTo>
                    <a:pt x="3043522" y="281654"/>
                  </a:moveTo>
                  <a:cubicBezTo>
                    <a:pt x="3048666" y="282321"/>
                    <a:pt x="3053905" y="283083"/>
                    <a:pt x="3059048" y="283750"/>
                  </a:cubicBezTo>
                  <a:lnTo>
                    <a:pt x="3062382" y="285941"/>
                  </a:lnTo>
                  <a:cubicBezTo>
                    <a:pt x="3057238" y="285274"/>
                    <a:pt x="3052095" y="284512"/>
                    <a:pt x="3046952" y="283845"/>
                  </a:cubicBezTo>
                  <a:lnTo>
                    <a:pt x="3046856" y="283845"/>
                  </a:lnTo>
                  <a:close/>
                  <a:moveTo>
                    <a:pt x="1951482" y="280987"/>
                  </a:moveTo>
                  <a:lnTo>
                    <a:pt x="1969770" y="286607"/>
                  </a:lnTo>
                  <a:lnTo>
                    <a:pt x="1964055" y="287465"/>
                  </a:lnTo>
                  <a:lnTo>
                    <a:pt x="1945767" y="281845"/>
                  </a:lnTo>
                  <a:close/>
                  <a:moveTo>
                    <a:pt x="2997040" y="275558"/>
                  </a:moveTo>
                  <a:cubicBezTo>
                    <a:pt x="3002184" y="276225"/>
                    <a:pt x="3007327" y="276892"/>
                    <a:pt x="3012566" y="277559"/>
                  </a:cubicBezTo>
                  <a:lnTo>
                    <a:pt x="3015995" y="279845"/>
                  </a:lnTo>
                  <a:cubicBezTo>
                    <a:pt x="3010852" y="279178"/>
                    <a:pt x="3005708" y="278511"/>
                    <a:pt x="3000565" y="277844"/>
                  </a:cubicBezTo>
                  <a:close/>
                  <a:moveTo>
                    <a:pt x="2561082" y="274129"/>
                  </a:moveTo>
                  <a:lnTo>
                    <a:pt x="2568416" y="274415"/>
                  </a:lnTo>
                  <a:lnTo>
                    <a:pt x="2580418" y="279749"/>
                  </a:lnTo>
                  <a:lnTo>
                    <a:pt x="2573083" y="279463"/>
                  </a:lnTo>
                  <a:lnTo>
                    <a:pt x="2573083" y="279558"/>
                  </a:lnTo>
                  <a:close/>
                  <a:moveTo>
                    <a:pt x="99536" y="274129"/>
                  </a:moveTo>
                  <a:lnTo>
                    <a:pt x="114586" y="276606"/>
                  </a:lnTo>
                  <a:lnTo>
                    <a:pt x="108585" y="282416"/>
                  </a:lnTo>
                  <a:lnTo>
                    <a:pt x="93440" y="279939"/>
                  </a:lnTo>
                  <a:close/>
                  <a:moveTo>
                    <a:pt x="2950654" y="269843"/>
                  </a:moveTo>
                  <a:cubicBezTo>
                    <a:pt x="2955797" y="270510"/>
                    <a:pt x="2960940" y="271082"/>
                    <a:pt x="2966084" y="271748"/>
                  </a:cubicBezTo>
                  <a:lnTo>
                    <a:pt x="2969704" y="274034"/>
                  </a:lnTo>
                  <a:cubicBezTo>
                    <a:pt x="2964560" y="273368"/>
                    <a:pt x="2959417" y="272796"/>
                    <a:pt x="2954368" y="272129"/>
                  </a:cubicBezTo>
                  <a:close/>
                  <a:moveTo>
                    <a:pt x="2904457" y="264414"/>
                  </a:moveTo>
                  <a:cubicBezTo>
                    <a:pt x="2909601" y="264986"/>
                    <a:pt x="2914744" y="265557"/>
                    <a:pt x="2919793" y="266224"/>
                  </a:cubicBezTo>
                  <a:lnTo>
                    <a:pt x="2923603" y="268510"/>
                  </a:lnTo>
                  <a:cubicBezTo>
                    <a:pt x="2918459" y="267938"/>
                    <a:pt x="2913411" y="267367"/>
                    <a:pt x="2908267" y="266700"/>
                  </a:cubicBezTo>
                  <a:lnTo>
                    <a:pt x="2908363" y="266700"/>
                  </a:lnTo>
                  <a:close/>
                  <a:moveTo>
                    <a:pt x="1896713" y="264033"/>
                  </a:moveTo>
                  <a:lnTo>
                    <a:pt x="1914905" y="269653"/>
                  </a:lnTo>
                  <a:lnTo>
                    <a:pt x="1909191" y="270510"/>
                  </a:lnTo>
                  <a:lnTo>
                    <a:pt x="1890903" y="264890"/>
                  </a:lnTo>
                  <a:close/>
                  <a:moveTo>
                    <a:pt x="2858356" y="259175"/>
                  </a:moveTo>
                  <a:cubicBezTo>
                    <a:pt x="2863500" y="259747"/>
                    <a:pt x="2868548" y="260318"/>
                    <a:pt x="2873692" y="260890"/>
                  </a:cubicBezTo>
                  <a:lnTo>
                    <a:pt x="2877692" y="263271"/>
                  </a:lnTo>
                  <a:cubicBezTo>
                    <a:pt x="2872548" y="262700"/>
                    <a:pt x="2867500" y="262128"/>
                    <a:pt x="2862452" y="261557"/>
                  </a:cubicBezTo>
                  <a:close/>
                  <a:moveTo>
                    <a:pt x="2525172" y="258127"/>
                  </a:moveTo>
                  <a:lnTo>
                    <a:pt x="2532507" y="258413"/>
                  </a:lnTo>
                  <a:lnTo>
                    <a:pt x="2544413" y="263747"/>
                  </a:lnTo>
                  <a:lnTo>
                    <a:pt x="2537079" y="263461"/>
                  </a:lnTo>
                  <a:close/>
                  <a:moveTo>
                    <a:pt x="118777" y="257079"/>
                  </a:moveTo>
                  <a:lnTo>
                    <a:pt x="133636" y="259556"/>
                  </a:lnTo>
                  <a:cubicBezTo>
                    <a:pt x="131445" y="261366"/>
                    <a:pt x="129254" y="263270"/>
                    <a:pt x="127159" y="265176"/>
                  </a:cubicBezTo>
                  <a:lnTo>
                    <a:pt x="112205" y="262699"/>
                  </a:lnTo>
                  <a:cubicBezTo>
                    <a:pt x="114395" y="260794"/>
                    <a:pt x="116491" y="258984"/>
                    <a:pt x="118777" y="257079"/>
                  </a:cubicBezTo>
                  <a:close/>
                  <a:moveTo>
                    <a:pt x="2812446" y="254413"/>
                  </a:moveTo>
                  <a:cubicBezTo>
                    <a:pt x="2817494" y="254889"/>
                    <a:pt x="2822638" y="255461"/>
                    <a:pt x="2827686" y="256032"/>
                  </a:cubicBezTo>
                  <a:lnTo>
                    <a:pt x="2831877" y="258413"/>
                  </a:lnTo>
                  <a:cubicBezTo>
                    <a:pt x="2826829" y="257842"/>
                    <a:pt x="2821685" y="257366"/>
                    <a:pt x="2816637" y="256889"/>
                  </a:cubicBezTo>
                  <a:lnTo>
                    <a:pt x="2816732" y="256794"/>
                  </a:lnTo>
                  <a:close/>
                  <a:moveTo>
                    <a:pt x="2766726" y="249936"/>
                  </a:moveTo>
                  <a:cubicBezTo>
                    <a:pt x="2771774" y="250412"/>
                    <a:pt x="2776822" y="250889"/>
                    <a:pt x="2781966" y="251365"/>
                  </a:cubicBezTo>
                  <a:lnTo>
                    <a:pt x="2786347" y="253746"/>
                  </a:lnTo>
                  <a:cubicBezTo>
                    <a:pt x="2781299" y="253270"/>
                    <a:pt x="2776251" y="252794"/>
                    <a:pt x="2771203" y="252317"/>
                  </a:cubicBezTo>
                  <a:close/>
                  <a:moveTo>
                    <a:pt x="1842134" y="247174"/>
                  </a:moveTo>
                  <a:lnTo>
                    <a:pt x="1860327" y="252794"/>
                  </a:lnTo>
                  <a:lnTo>
                    <a:pt x="1854517" y="253651"/>
                  </a:lnTo>
                  <a:lnTo>
                    <a:pt x="1836324" y="248031"/>
                  </a:lnTo>
                  <a:close/>
                  <a:moveTo>
                    <a:pt x="132302" y="246030"/>
                  </a:moveTo>
                  <a:lnTo>
                    <a:pt x="132403" y="246047"/>
                  </a:lnTo>
                  <a:lnTo>
                    <a:pt x="132302" y="246126"/>
                  </a:lnTo>
                  <a:close/>
                  <a:moveTo>
                    <a:pt x="2721292" y="245650"/>
                  </a:moveTo>
                  <a:cubicBezTo>
                    <a:pt x="2726340" y="246126"/>
                    <a:pt x="2731388" y="246507"/>
                    <a:pt x="2736436" y="246983"/>
                  </a:cubicBezTo>
                  <a:lnTo>
                    <a:pt x="2741008" y="249460"/>
                  </a:lnTo>
                  <a:cubicBezTo>
                    <a:pt x="2735960" y="248984"/>
                    <a:pt x="2731007" y="248603"/>
                    <a:pt x="2725959" y="248126"/>
                  </a:cubicBezTo>
                  <a:close/>
                  <a:moveTo>
                    <a:pt x="2489549" y="242125"/>
                  </a:moveTo>
                  <a:lnTo>
                    <a:pt x="2496883" y="242411"/>
                  </a:lnTo>
                  <a:lnTo>
                    <a:pt x="2508694" y="247745"/>
                  </a:lnTo>
                  <a:lnTo>
                    <a:pt x="2501360" y="247459"/>
                  </a:lnTo>
                  <a:close/>
                  <a:moveTo>
                    <a:pt x="2676048" y="241840"/>
                  </a:moveTo>
                  <a:cubicBezTo>
                    <a:pt x="2681096" y="242221"/>
                    <a:pt x="2686049" y="242697"/>
                    <a:pt x="2691097" y="243078"/>
                  </a:cubicBezTo>
                  <a:lnTo>
                    <a:pt x="2695860" y="245555"/>
                  </a:lnTo>
                  <a:cubicBezTo>
                    <a:pt x="2690812" y="245174"/>
                    <a:pt x="2685859" y="244697"/>
                    <a:pt x="2680906" y="244317"/>
                  </a:cubicBezTo>
                  <a:close/>
                  <a:moveTo>
                    <a:pt x="139256" y="240696"/>
                  </a:moveTo>
                  <a:lnTo>
                    <a:pt x="153924" y="243268"/>
                  </a:lnTo>
                  <a:cubicBezTo>
                    <a:pt x="151638" y="245078"/>
                    <a:pt x="149257" y="246792"/>
                    <a:pt x="147066" y="248602"/>
                  </a:cubicBezTo>
                  <a:lnTo>
                    <a:pt x="132403" y="246047"/>
                  </a:lnTo>
                  <a:close/>
                  <a:moveTo>
                    <a:pt x="2631090" y="238411"/>
                  </a:moveTo>
                  <a:cubicBezTo>
                    <a:pt x="2636043" y="238792"/>
                    <a:pt x="2641091" y="239173"/>
                    <a:pt x="2646044" y="239554"/>
                  </a:cubicBezTo>
                  <a:lnTo>
                    <a:pt x="2650997" y="242030"/>
                  </a:lnTo>
                  <a:cubicBezTo>
                    <a:pt x="2646044" y="241650"/>
                    <a:pt x="2641091" y="241268"/>
                    <a:pt x="2636138" y="240887"/>
                  </a:cubicBezTo>
                  <a:close/>
                  <a:moveTo>
                    <a:pt x="1799909" y="236781"/>
                  </a:moveTo>
                  <a:lnTo>
                    <a:pt x="1799939" y="236791"/>
                  </a:lnTo>
                  <a:lnTo>
                    <a:pt x="1799844" y="236791"/>
                  </a:lnTo>
                  <a:close/>
                  <a:moveTo>
                    <a:pt x="2586322" y="235268"/>
                  </a:moveTo>
                  <a:cubicBezTo>
                    <a:pt x="2591275" y="235554"/>
                    <a:pt x="2596228" y="235934"/>
                    <a:pt x="2601181" y="236315"/>
                  </a:cubicBezTo>
                  <a:lnTo>
                    <a:pt x="2606325" y="238792"/>
                  </a:lnTo>
                  <a:cubicBezTo>
                    <a:pt x="2601372" y="238411"/>
                    <a:pt x="2596419" y="238125"/>
                    <a:pt x="2591561" y="237744"/>
                  </a:cubicBezTo>
                  <a:close/>
                  <a:moveTo>
                    <a:pt x="2541936" y="232410"/>
                  </a:moveTo>
                  <a:cubicBezTo>
                    <a:pt x="2546889" y="232696"/>
                    <a:pt x="2551747" y="232982"/>
                    <a:pt x="2556700" y="233267"/>
                  </a:cubicBezTo>
                  <a:lnTo>
                    <a:pt x="2562034" y="235839"/>
                  </a:lnTo>
                  <a:cubicBezTo>
                    <a:pt x="2557081" y="235554"/>
                    <a:pt x="2552223" y="235268"/>
                    <a:pt x="2547365" y="234982"/>
                  </a:cubicBezTo>
                  <a:close/>
                  <a:moveTo>
                    <a:pt x="1787651" y="230315"/>
                  </a:moveTo>
                  <a:lnTo>
                    <a:pt x="1805749" y="235934"/>
                  </a:lnTo>
                  <a:lnTo>
                    <a:pt x="1799909" y="236781"/>
                  </a:lnTo>
                  <a:lnTo>
                    <a:pt x="1781746" y="231172"/>
                  </a:lnTo>
                  <a:close/>
                  <a:moveTo>
                    <a:pt x="2497835" y="230029"/>
                  </a:moveTo>
                  <a:cubicBezTo>
                    <a:pt x="2502693" y="230315"/>
                    <a:pt x="2507646" y="230505"/>
                    <a:pt x="2512504" y="230791"/>
                  </a:cubicBezTo>
                  <a:lnTo>
                    <a:pt x="2518028" y="233363"/>
                  </a:lnTo>
                  <a:cubicBezTo>
                    <a:pt x="2513170" y="233077"/>
                    <a:pt x="2508313" y="232887"/>
                    <a:pt x="2503455" y="232601"/>
                  </a:cubicBezTo>
                  <a:close/>
                  <a:moveTo>
                    <a:pt x="2457450" y="228124"/>
                  </a:moveTo>
                  <a:lnTo>
                    <a:pt x="2468594" y="228600"/>
                  </a:lnTo>
                  <a:lnTo>
                    <a:pt x="2474309" y="231172"/>
                  </a:lnTo>
                  <a:lnTo>
                    <a:pt x="2470595" y="230981"/>
                  </a:lnTo>
                  <a:lnTo>
                    <a:pt x="2473452" y="232315"/>
                  </a:lnTo>
                  <a:lnTo>
                    <a:pt x="2466118" y="231934"/>
                  </a:lnTo>
                  <a:close/>
                  <a:moveTo>
                    <a:pt x="161163" y="224980"/>
                  </a:moveTo>
                  <a:lnTo>
                    <a:pt x="175546" y="227552"/>
                  </a:lnTo>
                  <a:lnTo>
                    <a:pt x="168212" y="232695"/>
                  </a:lnTo>
                  <a:lnTo>
                    <a:pt x="153734" y="230124"/>
                  </a:lnTo>
                  <a:close/>
                  <a:moveTo>
                    <a:pt x="1733359" y="213646"/>
                  </a:moveTo>
                  <a:lnTo>
                    <a:pt x="1751457" y="219265"/>
                  </a:lnTo>
                  <a:lnTo>
                    <a:pt x="1745456" y="220028"/>
                  </a:lnTo>
                  <a:lnTo>
                    <a:pt x="1727358" y="214408"/>
                  </a:lnTo>
                  <a:close/>
                  <a:moveTo>
                    <a:pt x="184214" y="209835"/>
                  </a:moveTo>
                  <a:lnTo>
                    <a:pt x="198406" y="212407"/>
                  </a:lnTo>
                  <a:cubicBezTo>
                    <a:pt x="195834" y="214026"/>
                    <a:pt x="193167" y="215741"/>
                    <a:pt x="190691" y="217360"/>
                  </a:cubicBezTo>
                  <a:lnTo>
                    <a:pt x="176403" y="214788"/>
                  </a:lnTo>
                  <a:cubicBezTo>
                    <a:pt x="178975" y="213074"/>
                    <a:pt x="181642" y="211455"/>
                    <a:pt x="184214" y="209835"/>
                  </a:cubicBezTo>
                  <a:close/>
                  <a:moveTo>
                    <a:pt x="1679067" y="196882"/>
                  </a:moveTo>
                  <a:lnTo>
                    <a:pt x="1697164" y="202502"/>
                  </a:lnTo>
                  <a:lnTo>
                    <a:pt x="1691163" y="203264"/>
                  </a:lnTo>
                  <a:lnTo>
                    <a:pt x="1691068" y="203264"/>
                  </a:lnTo>
                  <a:lnTo>
                    <a:pt x="1672971" y="197644"/>
                  </a:lnTo>
                  <a:close/>
                  <a:moveTo>
                    <a:pt x="208502" y="195262"/>
                  </a:moveTo>
                  <a:lnTo>
                    <a:pt x="222504" y="197929"/>
                  </a:lnTo>
                  <a:cubicBezTo>
                    <a:pt x="219742" y="199548"/>
                    <a:pt x="217075" y="201072"/>
                    <a:pt x="214313" y="202691"/>
                  </a:cubicBezTo>
                  <a:lnTo>
                    <a:pt x="200311" y="200024"/>
                  </a:lnTo>
                  <a:cubicBezTo>
                    <a:pt x="202978" y="198405"/>
                    <a:pt x="205740" y="196786"/>
                    <a:pt x="208502" y="195262"/>
                  </a:cubicBezTo>
                  <a:close/>
                  <a:moveTo>
                    <a:pt x="1636844" y="186490"/>
                  </a:moveTo>
                  <a:lnTo>
                    <a:pt x="1636871" y="186499"/>
                  </a:lnTo>
                  <a:lnTo>
                    <a:pt x="1636776" y="186499"/>
                  </a:lnTo>
                  <a:close/>
                  <a:moveTo>
                    <a:pt x="234029" y="181260"/>
                  </a:moveTo>
                  <a:lnTo>
                    <a:pt x="247745" y="183927"/>
                  </a:lnTo>
                  <a:lnTo>
                    <a:pt x="239173" y="188499"/>
                  </a:lnTo>
                  <a:lnTo>
                    <a:pt x="225362" y="185832"/>
                  </a:lnTo>
                  <a:lnTo>
                    <a:pt x="225457" y="185832"/>
                  </a:lnTo>
                  <a:close/>
                  <a:moveTo>
                    <a:pt x="1624869" y="180213"/>
                  </a:moveTo>
                  <a:lnTo>
                    <a:pt x="1642872" y="185737"/>
                  </a:lnTo>
                  <a:lnTo>
                    <a:pt x="1636844" y="186490"/>
                  </a:lnTo>
                  <a:lnTo>
                    <a:pt x="1618773" y="180975"/>
                  </a:lnTo>
                  <a:close/>
                  <a:moveTo>
                    <a:pt x="260604" y="167830"/>
                  </a:moveTo>
                  <a:lnTo>
                    <a:pt x="274130" y="170497"/>
                  </a:lnTo>
                  <a:cubicBezTo>
                    <a:pt x="271177" y="171926"/>
                    <a:pt x="268129" y="173450"/>
                    <a:pt x="265271" y="174878"/>
                  </a:cubicBezTo>
                  <a:lnTo>
                    <a:pt x="251651" y="172211"/>
                  </a:lnTo>
                  <a:cubicBezTo>
                    <a:pt x="254603" y="170687"/>
                    <a:pt x="257651" y="169259"/>
                    <a:pt x="260604" y="167830"/>
                  </a:cubicBezTo>
                  <a:close/>
                  <a:moveTo>
                    <a:pt x="1570958" y="163544"/>
                  </a:moveTo>
                  <a:lnTo>
                    <a:pt x="1588960" y="169069"/>
                  </a:lnTo>
                  <a:lnTo>
                    <a:pt x="1582769" y="169831"/>
                  </a:lnTo>
                  <a:lnTo>
                    <a:pt x="1564767" y="164306"/>
                  </a:lnTo>
                  <a:close/>
                  <a:moveTo>
                    <a:pt x="288322" y="154971"/>
                  </a:moveTo>
                  <a:lnTo>
                    <a:pt x="301562" y="157733"/>
                  </a:lnTo>
                  <a:cubicBezTo>
                    <a:pt x="298418" y="159162"/>
                    <a:pt x="295370" y="160496"/>
                    <a:pt x="292322" y="161924"/>
                  </a:cubicBezTo>
                  <a:lnTo>
                    <a:pt x="278987" y="159257"/>
                  </a:lnTo>
                  <a:lnTo>
                    <a:pt x="278987" y="159162"/>
                  </a:lnTo>
                  <a:cubicBezTo>
                    <a:pt x="282035" y="157733"/>
                    <a:pt x="285179" y="156305"/>
                    <a:pt x="288322" y="154971"/>
                  </a:cubicBezTo>
                  <a:close/>
                  <a:moveTo>
                    <a:pt x="1517046" y="146971"/>
                  </a:moveTo>
                  <a:lnTo>
                    <a:pt x="1534953" y="152495"/>
                  </a:lnTo>
                  <a:lnTo>
                    <a:pt x="1528762" y="153162"/>
                  </a:lnTo>
                  <a:lnTo>
                    <a:pt x="1510760" y="147637"/>
                  </a:lnTo>
                  <a:close/>
                  <a:moveTo>
                    <a:pt x="316897" y="142684"/>
                  </a:moveTo>
                  <a:lnTo>
                    <a:pt x="329946" y="145446"/>
                  </a:lnTo>
                  <a:cubicBezTo>
                    <a:pt x="326708" y="146780"/>
                    <a:pt x="323564" y="148113"/>
                    <a:pt x="320326" y="149447"/>
                  </a:cubicBezTo>
                  <a:lnTo>
                    <a:pt x="307181" y="146685"/>
                  </a:lnTo>
                  <a:lnTo>
                    <a:pt x="307276" y="146685"/>
                  </a:lnTo>
                  <a:cubicBezTo>
                    <a:pt x="310515" y="145351"/>
                    <a:pt x="313658" y="144018"/>
                    <a:pt x="316897" y="142684"/>
                  </a:cubicBezTo>
                  <a:close/>
                  <a:moveTo>
                    <a:pt x="346615" y="130968"/>
                  </a:moveTo>
                  <a:lnTo>
                    <a:pt x="359474" y="133731"/>
                  </a:lnTo>
                  <a:cubicBezTo>
                    <a:pt x="356140" y="134969"/>
                    <a:pt x="352806" y="136302"/>
                    <a:pt x="349568" y="137541"/>
                  </a:cubicBezTo>
                  <a:lnTo>
                    <a:pt x="336709" y="134778"/>
                  </a:lnTo>
                  <a:lnTo>
                    <a:pt x="336614" y="134778"/>
                  </a:lnTo>
                  <a:cubicBezTo>
                    <a:pt x="339947" y="133540"/>
                    <a:pt x="343281" y="132207"/>
                    <a:pt x="346615" y="130968"/>
                  </a:cubicBezTo>
                  <a:close/>
                  <a:moveTo>
                    <a:pt x="1463230" y="130302"/>
                  </a:moveTo>
                  <a:lnTo>
                    <a:pt x="1481137" y="135827"/>
                  </a:lnTo>
                  <a:lnTo>
                    <a:pt x="1474851" y="136493"/>
                  </a:lnTo>
                  <a:lnTo>
                    <a:pt x="1456944" y="130969"/>
                  </a:lnTo>
                  <a:close/>
                  <a:moveTo>
                    <a:pt x="366903" y="123348"/>
                  </a:moveTo>
                  <a:lnTo>
                    <a:pt x="367069" y="123384"/>
                  </a:lnTo>
                  <a:lnTo>
                    <a:pt x="366903" y="123444"/>
                  </a:lnTo>
                  <a:close/>
                  <a:moveTo>
                    <a:pt x="377190" y="119729"/>
                  </a:moveTo>
                  <a:lnTo>
                    <a:pt x="389763" y="122491"/>
                  </a:lnTo>
                  <a:cubicBezTo>
                    <a:pt x="386334" y="123729"/>
                    <a:pt x="382905" y="124968"/>
                    <a:pt x="379571" y="126111"/>
                  </a:cubicBezTo>
                  <a:lnTo>
                    <a:pt x="367069" y="123384"/>
                  </a:lnTo>
                  <a:close/>
                  <a:moveTo>
                    <a:pt x="1409604" y="113728"/>
                  </a:moveTo>
                  <a:lnTo>
                    <a:pt x="1427511" y="119253"/>
                  </a:lnTo>
                  <a:lnTo>
                    <a:pt x="1421130" y="119920"/>
                  </a:lnTo>
                  <a:lnTo>
                    <a:pt x="1403223" y="114395"/>
                  </a:lnTo>
                  <a:close/>
                  <a:moveTo>
                    <a:pt x="408718" y="109061"/>
                  </a:moveTo>
                  <a:lnTo>
                    <a:pt x="421100" y="111823"/>
                  </a:lnTo>
                  <a:cubicBezTo>
                    <a:pt x="417576" y="112966"/>
                    <a:pt x="414052" y="114109"/>
                    <a:pt x="410623" y="115347"/>
                  </a:cubicBezTo>
                  <a:lnTo>
                    <a:pt x="398145" y="112585"/>
                  </a:lnTo>
                  <a:cubicBezTo>
                    <a:pt x="401669" y="111442"/>
                    <a:pt x="405194" y="110204"/>
                    <a:pt x="408718" y="109061"/>
                  </a:cubicBezTo>
                  <a:close/>
                  <a:moveTo>
                    <a:pt x="1367480" y="103339"/>
                  </a:moveTo>
                  <a:lnTo>
                    <a:pt x="1367504" y="103346"/>
                  </a:lnTo>
                  <a:lnTo>
                    <a:pt x="1367409" y="103346"/>
                  </a:lnTo>
                  <a:close/>
                  <a:moveTo>
                    <a:pt x="441103" y="98964"/>
                  </a:moveTo>
                  <a:lnTo>
                    <a:pt x="453295" y="101727"/>
                  </a:lnTo>
                  <a:cubicBezTo>
                    <a:pt x="449675" y="102774"/>
                    <a:pt x="446056" y="103917"/>
                    <a:pt x="442532" y="105060"/>
                  </a:cubicBezTo>
                  <a:lnTo>
                    <a:pt x="430340" y="102298"/>
                  </a:lnTo>
                  <a:lnTo>
                    <a:pt x="430244" y="102298"/>
                  </a:lnTo>
                  <a:cubicBezTo>
                    <a:pt x="433864" y="101155"/>
                    <a:pt x="437483" y="100107"/>
                    <a:pt x="441103" y="98964"/>
                  </a:cubicBezTo>
                  <a:close/>
                  <a:moveTo>
                    <a:pt x="1356074" y="97155"/>
                  </a:moveTo>
                  <a:lnTo>
                    <a:pt x="1373886" y="102679"/>
                  </a:lnTo>
                  <a:lnTo>
                    <a:pt x="1367480" y="103339"/>
                  </a:lnTo>
                  <a:lnTo>
                    <a:pt x="1349597" y="97822"/>
                  </a:lnTo>
                  <a:close/>
                  <a:moveTo>
                    <a:pt x="474250" y="89344"/>
                  </a:moveTo>
                  <a:lnTo>
                    <a:pt x="486156" y="92106"/>
                  </a:lnTo>
                  <a:cubicBezTo>
                    <a:pt x="482441" y="93154"/>
                    <a:pt x="478822" y="94202"/>
                    <a:pt x="475107" y="95249"/>
                  </a:cubicBezTo>
                  <a:lnTo>
                    <a:pt x="463106" y="92487"/>
                  </a:lnTo>
                  <a:cubicBezTo>
                    <a:pt x="466820" y="91440"/>
                    <a:pt x="470535" y="90392"/>
                    <a:pt x="474250" y="89344"/>
                  </a:cubicBezTo>
                  <a:close/>
                  <a:moveTo>
                    <a:pt x="1302638" y="80772"/>
                  </a:moveTo>
                  <a:lnTo>
                    <a:pt x="1320450" y="86296"/>
                  </a:lnTo>
                  <a:lnTo>
                    <a:pt x="1313973" y="86868"/>
                  </a:lnTo>
                  <a:lnTo>
                    <a:pt x="1296162" y="81344"/>
                  </a:lnTo>
                  <a:close/>
                  <a:moveTo>
                    <a:pt x="508159" y="80295"/>
                  </a:moveTo>
                  <a:lnTo>
                    <a:pt x="519875" y="83057"/>
                  </a:lnTo>
                  <a:cubicBezTo>
                    <a:pt x="516065" y="84010"/>
                    <a:pt x="512350" y="85058"/>
                    <a:pt x="508540" y="86010"/>
                  </a:cubicBezTo>
                  <a:lnTo>
                    <a:pt x="496729" y="83248"/>
                  </a:lnTo>
                  <a:cubicBezTo>
                    <a:pt x="500444" y="82200"/>
                    <a:pt x="504254" y="81248"/>
                    <a:pt x="508159" y="80295"/>
                  </a:cubicBezTo>
                  <a:close/>
                  <a:moveTo>
                    <a:pt x="542735" y="71628"/>
                  </a:moveTo>
                  <a:lnTo>
                    <a:pt x="554165" y="74390"/>
                  </a:lnTo>
                  <a:cubicBezTo>
                    <a:pt x="550259" y="75342"/>
                    <a:pt x="546449" y="76295"/>
                    <a:pt x="542639" y="77247"/>
                  </a:cubicBezTo>
                  <a:lnTo>
                    <a:pt x="531114" y="74485"/>
                  </a:lnTo>
                  <a:cubicBezTo>
                    <a:pt x="534924" y="73532"/>
                    <a:pt x="538829" y="72580"/>
                    <a:pt x="542735" y="71628"/>
                  </a:cubicBezTo>
                  <a:close/>
                  <a:moveTo>
                    <a:pt x="1260517" y="70383"/>
                  </a:moveTo>
                  <a:lnTo>
                    <a:pt x="1260538" y="70390"/>
                  </a:lnTo>
                  <a:lnTo>
                    <a:pt x="1260443" y="70390"/>
                  </a:lnTo>
                  <a:close/>
                  <a:moveTo>
                    <a:pt x="1249299" y="64294"/>
                  </a:moveTo>
                  <a:lnTo>
                    <a:pt x="1267015" y="69818"/>
                  </a:lnTo>
                  <a:lnTo>
                    <a:pt x="1260517" y="70383"/>
                  </a:lnTo>
                  <a:lnTo>
                    <a:pt x="1242726" y="64865"/>
                  </a:lnTo>
                  <a:close/>
                  <a:moveTo>
                    <a:pt x="577977" y="63531"/>
                  </a:moveTo>
                  <a:lnTo>
                    <a:pt x="589217" y="66294"/>
                  </a:lnTo>
                  <a:lnTo>
                    <a:pt x="577406" y="68961"/>
                  </a:lnTo>
                  <a:lnTo>
                    <a:pt x="566071" y="66198"/>
                  </a:lnTo>
                  <a:lnTo>
                    <a:pt x="566166" y="66198"/>
                  </a:lnTo>
                  <a:close/>
                  <a:moveTo>
                    <a:pt x="613982" y="55911"/>
                  </a:moveTo>
                  <a:lnTo>
                    <a:pt x="625031" y="58674"/>
                  </a:lnTo>
                  <a:lnTo>
                    <a:pt x="613029" y="61150"/>
                  </a:lnTo>
                  <a:lnTo>
                    <a:pt x="601980" y="58388"/>
                  </a:lnTo>
                  <a:lnTo>
                    <a:pt x="601885" y="58388"/>
                  </a:lnTo>
                  <a:close/>
                  <a:moveTo>
                    <a:pt x="650558" y="48672"/>
                  </a:moveTo>
                  <a:lnTo>
                    <a:pt x="661416" y="51435"/>
                  </a:lnTo>
                  <a:cubicBezTo>
                    <a:pt x="657320" y="52197"/>
                    <a:pt x="653225" y="52958"/>
                    <a:pt x="649224" y="53816"/>
                  </a:cubicBezTo>
                  <a:lnTo>
                    <a:pt x="638270" y="51054"/>
                  </a:lnTo>
                  <a:cubicBezTo>
                    <a:pt x="642366" y="50292"/>
                    <a:pt x="646462" y="49434"/>
                    <a:pt x="650558" y="48672"/>
                  </a:cubicBezTo>
                  <a:close/>
                  <a:moveTo>
                    <a:pt x="1196149" y="47815"/>
                  </a:moveTo>
                  <a:lnTo>
                    <a:pt x="1213866" y="53245"/>
                  </a:lnTo>
                  <a:lnTo>
                    <a:pt x="1207198" y="53816"/>
                  </a:lnTo>
                  <a:lnTo>
                    <a:pt x="1207198" y="53911"/>
                  </a:lnTo>
                  <a:lnTo>
                    <a:pt x="1189481" y="48387"/>
                  </a:lnTo>
                  <a:close/>
                  <a:moveTo>
                    <a:pt x="687705" y="41909"/>
                  </a:moveTo>
                  <a:lnTo>
                    <a:pt x="698278" y="44672"/>
                  </a:lnTo>
                  <a:cubicBezTo>
                    <a:pt x="694087" y="45434"/>
                    <a:pt x="689991" y="46101"/>
                    <a:pt x="685895" y="46863"/>
                  </a:cubicBezTo>
                  <a:lnTo>
                    <a:pt x="675227" y="44100"/>
                  </a:lnTo>
                  <a:cubicBezTo>
                    <a:pt x="679323" y="43338"/>
                    <a:pt x="683514" y="42672"/>
                    <a:pt x="687705" y="41909"/>
                  </a:cubicBezTo>
                  <a:close/>
                  <a:moveTo>
                    <a:pt x="725519" y="35528"/>
                  </a:moveTo>
                  <a:lnTo>
                    <a:pt x="735902" y="38290"/>
                  </a:lnTo>
                  <a:cubicBezTo>
                    <a:pt x="731711" y="38957"/>
                    <a:pt x="727520" y="39624"/>
                    <a:pt x="723329" y="40386"/>
                  </a:cubicBezTo>
                  <a:lnTo>
                    <a:pt x="712851" y="37623"/>
                  </a:lnTo>
                  <a:cubicBezTo>
                    <a:pt x="717042" y="36957"/>
                    <a:pt x="721233" y="36195"/>
                    <a:pt x="725519" y="35528"/>
                  </a:cubicBezTo>
                  <a:close/>
                  <a:moveTo>
                    <a:pt x="1143095" y="31528"/>
                  </a:moveTo>
                  <a:lnTo>
                    <a:pt x="1160811" y="36957"/>
                  </a:lnTo>
                  <a:lnTo>
                    <a:pt x="1154144" y="37528"/>
                  </a:lnTo>
                  <a:lnTo>
                    <a:pt x="1154049" y="37528"/>
                  </a:lnTo>
                  <a:lnTo>
                    <a:pt x="1136332" y="32099"/>
                  </a:lnTo>
                  <a:close/>
                  <a:moveTo>
                    <a:pt x="763905" y="29717"/>
                  </a:moveTo>
                  <a:lnTo>
                    <a:pt x="774097" y="32480"/>
                  </a:lnTo>
                  <a:lnTo>
                    <a:pt x="769430" y="33147"/>
                  </a:lnTo>
                  <a:lnTo>
                    <a:pt x="761333" y="34385"/>
                  </a:lnTo>
                  <a:lnTo>
                    <a:pt x="751046" y="31623"/>
                  </a:lnTo>
                  <a:lnTo>
                    <a:pt x="759238" y="30384"/>
                  </a:lnTo>
                  <a:close/>
                  <a:moveTo>
                    <a:pt x="802767" y="24193"/>
                  </a:moveTo>
                  <a:lnTo>
                    <a:pt x="812768" y="26955"/>
                  </a:lnTo>
                  <a:cubicBezTo>
                    <a:pt x="808482" y="27527"/>
                    <a:pt x="804101" y="28098"/>
                    <a:pt x="799814" y="28765"/>
                  </a:cubicBezTo>
                  <a:lnTo>
                    <a:pt x="789718" y="26003"/>
                  </a:lnTo>
                  <a:cubicBezTo>
                    <a:pt x="794004" y="25431"/>
                    <a:pt x="798386" y="24765"/>
                    <a:pt x="802767" y="24193"/>
                  </a:cubicBezTo>
                  <a:close/>
                  <a:moveTo>
                    <a:pt x="842105" y="19145"/>
                  </a:moveTo>
                  <a:lnTo>
                    <a:pt x="851916" y="21907"/>
                  </a:lnTo>
                  <a:lnTo>
                    <a:pt x="838772" y="23526"/>
                  </a:lnTo>
                  <a:lnTo>
                    <a:pt x="828961" y="20764"/>
                  </a:lnTo>
                  <a:close/>
                  <a:moveTo>
                    <a:pt x="1090136" y="15240"/>
                  </a:moveTo>
                  <a:lnTo>
                    <a:pt x="1107757" y="20669"/>
                  </a:lnTo>
                  <a:lnTo>
                    <a:pt x="1100994" y="21145"/>
                  </a:lnTo>
                  <a:lnTo>
                    <a:pt x="1083373" y="15716"/>
                  </a:lnTo>
                  <a:close/>
                  <a:moveTo>
                    <a:pt x="881920" y="14478"/>
                  </a:moveTo>
                  <a:lnTo>
                    <a:pt x="891540" y="17240"/>
                  </a:lnTo>
                  <a:lnTo>
                    <a:pt x="878300" y="18764"/>
                  </a:lnTo>
                  <a:lnTo>
                    <a:pt x="878205" y="18764"/>
                  </a:lnTo>
                  <a:lnTo>
                    <a:pt x="868585" y="16002"/>
                  </a:lnTo>
                  <a:close/>
                  <a:moveTo>
                    <a:pt x="922115" y="10286"/>
                  </a:moveTo>
                  <a:lnTo>
                    <a:pt x="931450" y="13049"/>
                  </a:lnTo>
                  <a:lnTo>
                    <a:pt x="918115" y="14478"/>
                  </a:lnTo>
                  <a:lnTo>
                    <a:pt x="918115" y="14382"/>
                  </a:lnTo>
                  <a:lnTo>
                    <a:pt x="908685" y="11620"/>
                  </a:lnTo>
                  <a:close/>
                  <a:moveTo>
                    <a:pt x="962787" y="6381"/>
                  </a:moveTo>
                  <a:lnTo>
                    <a:pt x="971931" y="9144"/>
                  </a:lnTo>
                  <a:lnTo>
                    <a:pt x="958406" y="10382"/>
                  </a:lnTo>
                  <a:lnTo>
                    <a:pt x="949166" y="7620"/>
                  </a:lnTo>
                  <a:close/>
                  <a:moveTo>
                    <a:pt x="1003745" y="2857"/>
                  </a:moveTo>
                  <a:lnTo>
                    <a:pt x="1012698" y="5619"/>
                  </a:lnTo>
                  <a:cubicBezTo>
                    <a:pt x="1008126" y="6000"/>
                    <a:pt x="1003554" y="6381"/>
                    <a:pt x="999077" y="6762"/>
                  </a:cubicBezTo>
                  <a:lnTo>
                    <a:pt x="990029" y="4000"/>
                  </a:lnTo>
                  <a:cubicBezTo>
                    <a:pt x="994601" y="3619"/>
                    <a:pt x="999173" y="3238"/>
                    <a:pt x="1003745" y="2857"/>
                  </a:cubicBezTo>
                  <a:close/>
                  <a:moveTo>
                    <a:pt x="1041749" y="0"/>
                  </a:moveTo>
                  <a:lnTo>
                    <a:pt x="1054893" y="4096"/>
                  </a:lnTo>
                  <a:lnTo>
                    <a:pt x="1048131" y="4572"/>
                  </a:lnTo>
                  <a:lnTo>
                    <a:pt x="1043749" y="3238"/>
                  </a:lnTo>
                  <a:lnTo>
                    <a:pt x="1040320" y="3524"/>
                  </a:lnTo>
                  <a:lnTo>
                    <a:pt x="1031462" y="76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rot="21000096" flipV="1">
            <a:off x="-1482067" y="21207"/>
            <a:ext cx="7164417" cy="2489358"/>
            <a:chOff x="2514600" y="2185986"/>
            <a:chExt cx="7164417" cy="2489358"/>
          </a:xfrm>
        </p:grpSpPr>
        <p:sp>
          <p:nvSpPr>
            <p:cNvPr id="43" name="任意多边形: 形状 42"/>
            <p:cNvSpPr/>
            <p:nvPr/>
          </p:nvSpPr>
          <p:spPr>
            <a:xfrm>
              <a:off x="5155024" y="2696811"/>
              <a:ext cx="3988595" cy="1630263"/>
            </a:xfrm>
            <a:custGeom>
              <a:gdLst>
                <a:gd name="connsiteX0" fmla="*/ 3361738 w 3988595"/>
                <a:gd name="connsiteY0" fmla="*/ 1609526 h 1630263"/>
                <a:gd name="connsiteX1" fmla="*/ 3361755 w 3988595"/>
                <a:gd name="connsiteY1" fmla="*/ 1609536 h 1630263"/>
                <a:gd name="connsiteX2" fmla="*/ 3361659 w 3988595"/>
                <a:gd name="connsiteY2" fmla="*/ 1609536 h 1630263"/>
                <a:gd name="connsiteX3" fmla="*/ 2824449 w 3988595"/>
                <a:gd name="connsiteY3" fmla="*/ 1548671 h 1630263"/>
                <a:gd name="connsiteX4" fmla="*/ 2931605 w 3988595"/>
                <a:gd name="connsiteY4" fmla="*/ 1548862 h 1630263"/>
                <a:gd name="connsiteX5" fmla="*/ 3042857 w 3988595"/>
                <a:gd name="connsiteY5" fmla="*/ 1629443 h 1630263"/>
                <a:gd name="connsiteX6" fmla="*/ 2929415 w 3988595"/>
                <a:gd name="connsiteY6" fmla="*/ 1630205 h 1630263"/>
                <a:gd name="connsiteX7" fmla="*/ 3071718 w 3988595"/>
                <a:gd name="connsiteY7" fmla="*/ 1545052 h 1630263"/>
                <a:gd name="connsiteX8" fmla="*/ 3190686 w 3988595"/>
                <a:gd name="connsiteY8" fmla="*/ 1623919 h 1630263"/>
                <a:gd name="connsiteX9" fmla="*/ 3086387 w 3988595"/>
                <a:gd name="connsiteY9" fmla="*/ 1628395 h 1630263"/>
                <a:gd name="connsiteX10" fmla="*/ 2972753 w 3988595"/>
                <a:gd name="connsiteY10" fmla="*/ 1548290 h 1630263"/>
                <a:gd name="connsiteX11" fmla="*/ 3071718 w 3988595"/>
                <a:gd name="connsiteY11" fmla="*/ 1545052 h 1630263"/>
                <a:gd name="connsiteX12" fmla="*/ 2665001 w 3988595"/>
                <a:gd name="connsiteY12" fmla="*/ 1544004 h 1630263"/>
                <a:gd name="connsiteX13" fmla="*/ 2779968 w 3988595"/>
                <a:gd name="connsiteY13" fmla="*/ 1547909 h 1630263"/>
                <a:gd name="connsiteX14" fmla="*/ 2882266 w 3988595"/>
                <a:gd name="connsiteY14" fmla="*/ 1629729 h 1630263"/>
                <a:gd name="connsiteX15" fmla="*/ 2760060 w 3988595"/>
                <a:gd name="connsiteY15" fmla="*/ 1626491 h 1630263"/>
                <a:gd name="connsiteX16" fmla="*/ 3200115 w 3988595"/>
                <a:gd name="connsiteY16" fmla="*/ 1536574 h 1630263"/>
                <a:gd name="connsiteX17" fmla="*/ 3325655 w 3988595"/>
                <a:gd name="connsiteY17" fmla="*/ 1613441 h 1630263"/>
                <a:gd name="connsiteX18" fmla="*/ 3230595 w 3988595"/>
                <a:gd name="connsiteY18" fmla="*/ 1621442 h 1630263"/>
                <a:gd name="connsiteX19" fmla="*/ 3109628 w 3988595"/>
                <a:gd name="connsiteY19" fmla="*/ 1543052 h 1630263"/>
                <a:gd name="connsiteX20" fmla="*/ 3200115 w 3988595"/>
                <a:gd name="connsiteY20" fmla="*/ 1536574 h 1630263"/>
                <a:gd name="connsiteX21" fmla="*/ 2494789 w 3988595"/>
                <a:gd name="connsiteY21" fmla="*/ 1534098 h 1630263"/>
                <a:gd name="connsiteX22" fmla="*/ 2617376 w 3988595"/>
                <a:gd name="connsiteY22" fmla="*/ 1541718 h 1630263"/>
                <a:gd name="connsiteX23" fmla="*/ 2709482 w 3988595"/>
                <a:gd name="connsiteY23" fmla="*/ 1624395 h 1630263"/>
                <a:gd name="connsiteX24" fmla="*/ 2578800 w 3988595"/>
                <a:gd name="connsiteY24" fmla="*/ 1617061 h 1630263"/>
                <a:gd name="connsiteX25" fmla="*/ 2578895 w 3988595"/>
                <a:gd name="connsiteY25" fmla="*/ 1617061 h 1630263"/>
                <a:gd name="connsiteX26" fmla="*/ 2378488 w 3988595"/>
                <a:gd name="connsiteY26" fmla="*/ 1524763 h 1630263"/>
                <a:gd name="connsiteX27" fmla="*/ 2443639 w 3988595"/>
                <a:gd name="connsiteY27" fmla="*/ 1530287 h 1630263"/>
                <a:gd name="connsiteX28" fmla="*/ 2524220 w 3988595"/>
                <a:gd name="connsiteY28" fmla="*/ 1613345 h 1630263"/>
                <a:gd name="connsiteX29" fmla="*/ 2454688 w 3988595"/>
                <a:gd name="connsiteY29" fmla="*/ 1607821 h 1630263"/>
                <a:gd name="connsiteX30" fmla="*/ 2454688 w 3988595"/>
                <a:gd name="connsiteY30" fmla="*/ 1607726 h 1630263"/>
                <a:gd name="connsiteX31" fmla="*/ 3316511 w 3988595"/>
                <a:gd name="connsiteY31" fmla="*/ 1523716 h 1630263"/>
                <a:gd name="connsiteX32" fmla="*/ 3447289 w 3988595"/>
                <a:gd name="connsiteY32" fmla="*/ 1598296 h 1630263"/>
                <a:gd name="connsiteX33" fmla="*/ 3361738 w 3988595"/>
                <a:gd name="connsiteY33" fmla="*/ 1609526 h 1630263"/>
                <a:gd name="connsiteX34" fmla="*/ 3234596 w 3988595"/>
                <a:gd name="connsiteY34" fmla="*/ 1533336 h 1630263"/>
                <a:gd name="connsiteX35" fmla="*/ 3316511 w 3988595"/>
                <a:gd name="connsiteY35" fmla="*/ 1523716 h 1630263"/>
                <a:gd name="connsiteX36" fmla="*/ 3420905 w 3988595"/>
                <a:gd name="connsiteY36" fmla="*/ 1506857 h 1630263"/>
                <a:gd name="connsiteX37" fmla="*/ 3555874 w 3988595"/>
                <a:gd name="connsiteY37" fmla="*/ 1578866 h 1630263"/>
                <a:gd name="connsiteX38" fmla="*/ 3479674 w 3988595"/>
                <a:gd name="connsiteY38" fmla="*/ 1593153 h 1630263"/>
                <a:gd name="connsiteX39" fmla="*/ 3347562 w 3988595"/>
                <a:gd name="connsiteY39" fmla="*/ 1519334 h 1630263"/>
                <a:gd name="connsiteX40" fmla="*/ 3420905 w 3988595"/>
                <a:gd name="connsiteY40" fmla="*/ 1506857 h 1630263"/>
                <a:gd name="connsiteX41" fmla="*/ 3513297 w 3988595"/>
                <a:gd name="connsiteY41" fmla="*/ 1486283 h 1630263"/>
                <a:gd name="connsiteX42" fmla="*/ 3651410 w 3988595"/>
                <a:gd name="connsiteY42" fmla="*/ 1555529 h 1630263"/>
                <a:gd name="connsiteX43" fmla="*/ 3584544 w 3988595"/>
                <a:gd name="connsiteY43" fmla="*/ 1572579 h 1630263"/>
                <a:gd name="connsiteX44" fmla="*/ 3448527 w 3988595"/>
                <a:gd name="connsiteY44" fmla="*/ 1501332 h 1630263"/>
                <a:gd name="connsiteX45" fmla="*/ 3513297 w 3988595"/>
                <a:gd name="connsiteY45" fmla="*/ 1486283 h 1630263"/>
                <a:gd name="connsiteX46" fmla="*/ 3593784 w 3988595"/>
                <a:gd name="connsiteY46" fmla="*/ 1462375 h 1630263"/>
                <a:gd name="connsiteX47" fmla="*/ 3734087 w 3988595"/>
                <a:gd name="connsiteY47" fmla="*/ 1528669 h 1630263"/>
                <a:gd name="connsiteX48" fmla="*/ 3676365 w 3988595"/>
                <a:gd name="connsiteY48" fmla="*/ 1548195 h 1630263"/>
                <a:gd name="connsiteX49" fmla="*/ 3537491 w 3988595"/>
                <a:gd name="connsiteY49" fmla="*/ 1479806 h 1630263"/>
                <a:gd name="connsiteX50" fmla="*/ 3593784 w 3988595"/>
                <a:gd name="connsiteY50" fmla="*/ 1462375 h 1630263"/>
                <a:gd name="connsiteX51" fmla="*/ 3662745 w 3988595"/>
                <a:gd name="connsiteY51" fmla="*/ 1435324 h 1630263"/>
                <a:gd name="connsiteX52" fmla="*/ 3804286 w 3988595"/>
                <a:gd name="connsiteY52" fmla="*/ 1498570 h 1630263"/>
                <a:gd name="connsiteX53" fmla="*/ 3755423 w 3988595"/>
                <a:gd name="connsiteY53" fmla="*/ 1520382 h 1630263"/>
                <a:gd name="connsiteX54" fmla="*/ 3614643 w 3988595"/>
                <a:gd name="connsiteY54" fmla="*/ 1454945 h 1630263"/>
                <a:gd name="connsiteX55" fmla="*/ 3662745 w 3988595"/>
                <a:gd name="connsiteY55" fmla="*/ 1435324 h 1630263"/>
                <a:gd name="connsiteX56" fmla="*/ 3720371 w 3988595"/>
                <a:gd name="connsiteY56" fmla="*/ 1405511 h 1630263"/>
                <a:gd name="connsiteX57" fmla="*/ 3862389 w 3988595"/>
                <a:gd name="connsiteY57" fmla="*/ 1465613 h 1630263"/>
                <a:gd name="connsiteX58" fmla="*/ 3822098 w 3988595"/>
                <a:gd name="connsiteY58" fmla="*/ 1489426 h 1630263"/>
                <a:gd name="connsiteX59" fmla="*/ 3680366 w 3988595"/>
                <a:gd name="connsiteY59" fmla="*/ 1427037 h 1630263"/>
                <a:gd name="connsiteX60" fmla="*/ 3720371 w 3988595"/>
                <a:gd name="connsiteY60" fmla="*/ 1405511 h 1630263"/>
                <a:gd name="connsiteX61" fmla="*/ 3767233 w 3988595"/>
                <a:gd name="connsiteY61" fmla="*/ 1373316 h 1630263"/>
                <a:gd name="connsiteX62" fmla="*/ 3908966 w 3988595"/>
                <a:gd name="connsiteY62" fmla="*/ 1430275 h 1630263"/>
                <a:gd name="connsiteX63" fmla="*/ 3876962 w 3988595"/>
                <a:gd name="connsiteY63" fmla="*/ 1455803 h 1630263"/>
                <a:gd name="connsiteX64" fmla="*/ 3876866 w 3988595"/>
                <a:gd name="connsiteY64" fmla="*/ 1455803 h 1630263"/>
                <a:gd name="connsiteX65" fmla="*/ 3734944 w 3988595"/>
                <a:gd name="connsiteY65" fmla="*/ 1396557 h 1630263"/>
                <a:gd name="connsiteX66" fmla="*/ 3767233 w 3988595"/>
                <a:gd name="connsiteY66" fmla="*/ 1373316 h 1630263"/>
                <a:gd name="connsiteX67" fmla="*/ 3803429 w 3988595"/>
                <a:gd name="connsiteY67" fmla="*/ 1338931 h 1630263"/>
                <a:gd name="connsiteX68" fmla="*/ 3944113 w 3988595"/>
                <a:gd name="connsiteY68" fmla="*/ 1392652 h 1630263"/>
                <a:gd name="connsiteX69" fmla="*/ 3920015 w 3988595"/>
                <a:gd name="connsiteY69" fmla="*/ 1419703 h 1630263"/>
                <a:gd name="connsiteX70" fmla="*/ 3778568 w 3988595"/>
                <a:gd name="connsiteY70" fmla="*/ 1363696 h 1630263"/>
                <a:gd name="connsiteX71" fmla="*/ 3803429 w 3988595"/>
                <a:gd name="connsiteY71" fmla="*/ 1338931 h 1630263"/>
                <a:gd name="connsiteX72" fmla="*/ 3829623 w 3988595"/>
                <a:gd name="connsiteY72" fmla="*/ 1302545 h 1630263"/>
                <a:gd name="connsiteX73" fmla="*/ 3968783 w 3988595"/>
                <a:gd name="connsiteY73" fmla="*/ 1353123 h 1630263"/>
                <a:gd name="connsiteX74" fmla="*/ 3952209 w 3988595"/>
                <a:gd name="connsiteY74" fmla="*/ 1381507 h 1630263"/>
                <a:gd name="connsiteX75" fmla="*/ 3811906 w 3988595"/>
                <a:gd name="connsiteY75" fmla="*/ 1328644 h 1630263"/>
                <a:gd name="connsiteX76" fmla="*/ 3829623 w 3988595"/>
                <a:gd name="connsiteY76" fmla="*/ 1302545 h 1630263"/>
                <a:gd name="connsiteX77" fmla="*/ 3846387 w 3988595"/>
                <a:gd name="connsiteY77" fmla="*/ 1264636 h 1630263"/>
                <a:gd name="connsiteX78" fmla="*/ 3983451 w 3988595"/>
                <a:gd name="connsiteY78" fmla="*/ 1312070 h 1630263"/>
                <a:gd name="connsiteX79" fmla="*/ 3974021 w 3988595"/>
                <a:gd name="connsiteY79" fmla="*/ 1341598 h 1630263"/>
                <a:gd name="connsiteX80" fmla="*/ 3974021 w 3988595"/>
                <a:gd name="connsiteY80" fmla="*/ 1341503 h 1630263"/>
                <a:gd name="connsiteX81" fmla="*/ 3835433 w 3988595"/>
                <a:gd name="connsiteY81" fmla="*/ 1291877 h 1630263"/>
                <a:gd name="connsiteX82" fmla="*/ 3846387 w 3988595"/>
                <a:gd name="connsiteY82" fmla="*/ 1264636 h 1630263"/>
                <a:gd name="connsiteX83" fmla="*/ 3854007 w 3988595"/>
                <a:gd name="connsiteY83" fmla="*/ 1225298 h 1630263"/>
                <a:gd name="connsiteX84" fmla="*/ 3988595 w 3988595"/>
                <a:gd name="connsiteY84" fmla="*/ 1269589 h 1630263"/>
                <a:gd name="connsiteX85" fmla="*/ 3985928 w 3988595"/>
                <a:gd name="connsiteY85" fmla="*/ 1300069 h 1630263"/>
                <a:gd name="connsiteX86" fmla="*/ 3985832 w 3988595"/>
                <a:gd name="connsiteY86" fmla="*/ 1299974 h 1630263"/>
                <a:gd name="connsiteX87" fmla="*/ 3849434 w 3988595"/>
                <a:gd name="connsiteY87" fmla="*/ 1253491 h 1630263"/>
                <a:gd name="connsiteX88" fmla="*/ 3854007 w 3988595"/>
                <a:gd name="connsiteY88" fmla="*/ 1225298 h 1630263"/>
                <a:gd name="connsiteX89" fmla="*/ 2678616 w 3988595"/>
                <a:gd name="connsiteY89" fmla="*/ 1224342 h 1630263"/>
                <a:gd name="connsiteX90" fmla="*/ 2678621 w 3988595"/>
                <a:gd name="connsiteY90" fmla="*/ 1224345 h 1630263"/>
                <a:gd name="connsiteX91" fmla="*/ 2678526 w 3988595"/>
                <a:gd name="connsiteY91" fmla="*/ 1224345 h 1630263"/>
                <a:gd name="connsiteX92" fmla="*/ 2570798 w 3988595"/>
                <a:gd name="connsiteY92" fmla="*/ 1192912 h 1630263"/>
                <a:gd name="connsiteX93" fmla="*/ 2621471 w 3988595"/>
                <a:gd name="connsiteY93" fmla="*/ 1225774 h 1630263"/>
                <a:gd name="connsiteX94" fmla="*/ 2592040 w 3988595"/>
                <a:gd name="connsiteY94" fmla="*/ 1226060 h 1630263"/>
                <a:gd name="connsiteX95" fmla="*/ 2542223 w 3988595"/>
                <a:gd name="connsiteY95" fmla="*/ 1193103 h 1630263"/>
                <a:gd name="connsiteX96" fmla="*/ 2570798 w 3988595"/>
                <a:gd name="connsiteY96" fmla="*/ 1192912 h 1630263"/>
                <a:gd name="connsiteX97" fmla="*/ 2468500 w 3988595"/>
                <a:gd name="connsiteY97" fmla="*/ 1192436 h 1630263"/>
                <a:gd name="connsiteX98" fmla="*/ 2483550 w 3988595"/>
                <a:gd name="connsiteY98" fmla="*/ 1192722 h 1630263"/>
                <a:gd name="connsiteX99" fmla="*/ 2531175 w 3988595"/>
                <a:gd name="connsiteY99" fmla="*/ 1225869 h 1630263"/>
                <a:gd name="connsiteX100" fmla="*/ 2515554 w 3988595"/>
                <a:gd name="connsiteY100" fmla="*/ 1225679 h 1630263"/>
                <a:gd name="connsiteX101" fmla="*/ 2639283 w 3988595"/>
                <a:gd name="connsiteY101" fmla="*/ 1191389 h 1630263"/>
                <a:gd name="connsiteX102" fmla="*/ 2692338 w 3988595"/>
                <a:gd name="connsiteY102" fmla="*/ 1223869 h 1630263"/>
                <a:gd name="connsiteX103" fmla="*/ 2678616 w 3988595"/>
                <a:gd name="connsiteY103" fmla="*/ 1224342 h 1630263"/>
                <a:gd name="connsiteX104" fmla="*/ 2625853 w 3988595"/>
                <a:gd name="connsiteY104" fmla="*/ 1191865 h 1630263"/>
                <a:gd name="connsiteX105" fmla="*/ 2391824 w 3988595"/>
                <a:gd name="connsiteY105" fmla="*/ 1190150 h 1630263"/>
                <a:gd name="connsiteX106" fmla="*/ 2407635 w 3988595"/>
                <a:gd name="connsiteY106" fmla="*/ 1190721 h 1630263"/>
                <a:gd name="connsiteX107" fmla="*/ 2452498 w 3988595"/>
                <a:gd name="connsiteY107" fmla="*/ 1224059 h 1630263"/>
                <a:gd name="connsiteX108" fmla="*/ 2436210 w 3988595"/>
                <a:gd name="connsiteY108" fmla="*/ 1223488 h 1630263"/>
                <a:gd name="connsiteX109" fmla="*/ 2716721 w 3988595"/>
                <a:gd name="connsiteY109" fmla="*/ 1187483 h 1630263"/>
                <a:gd name="connsiteX110" fmla="*/ 2772252 w 3988595"/>
                <a:gd name="connsiteY110" fmla="*/ 1219392 h 1630263"/>
                <a:gd name="connsiteX111" fmla="*/ 2746344 w 3988595"/>
                <a:gd name="connsiteY111" fmla="*/ 1221107 h 1630263"/>
                <a:gd name="connsiteX112" fmla="*/ 2691481 w 3988595"/>
                <a:gd name="connsiteY112" fmla="*/ 1189007 h 1630263"/>
                <a:gd name="connsiteX113" fmla="*/ 2716721 w 3988595"/>
                <a:gd name="connsiteY113" fmla="*/ 1187483 h 1630263"/>
                <a:gd name="connsiteX114" fmla="*/ 3853054 w 3988595"/>
                <a:gd name="connsiteY114" fmla="*/ 1184721 h 1630263"/>
                <a:gd name="connsiteX115" fmla="*/ 3984689 w 3988595"/>
                <a:gd name="connsiteY115" fmla="*/ 1225869 h 1630263"/>
                <a:gd name="connsiteX116" fmla="*/ 3988309 w 3988595"/>
                <a:gd name="connsiteY116" fmla="*/ 1257111 h 1630263"/>
                <a:gd name="connsiteX117" fmla="*/ 3854578 w 3988595"/>
                <a:gd name="connsiteY117" fmla="*/ 1213772 h 1630263"/>
                <a:gd name="connsiteX118" fmla="*/ 3853054 w 3988595"/>
                <a:gd name="connsiteY118" fmla="*/ 1184721 h 1630263"/>
                <a:gd name="connsiteX119" fmla="*/ 2776920 w 3988595"/>
                <a:gd name="connsiteY119" fmla="*/ 1182625 h 1630263"/>
                <a:gd name="connsiteX120" fmla="*/ 2834356 w 3988595"/>
                <a:gd name="connsiteY120" fmla="*/ 1214058 h 1630263"/>
                <a:gd name="connsiteX121" fmla="*/ 2822259 w 3988595"/>
                <a:gd name="connsiteY121" fmla="*/ 1215296 h 1630263"/>
                <a:gd name="connsiteX122" fmla="*/ 2822259 w 3988595"/>
                <a:gd name="connsiteY122" fmla="*/ 1215201 h 1630263"/>
                <a:gd name="connsiteX123" fmla="*/ 2765204 w 3988595"/>
                <a:gd name="connsiteY123" fmla="*/ 1183673 h 1630263"/>
                <a:gd name="connsiteX124" fmla="*/ 2843975 w 3988595"/>
                <a:gd name="connsiteY124" fmla="*/ 1174815 h 1630263"/>
                <a:gd name="connsiteX125" fmla="*/ 2903316 w 3988595"/>
                <a:gd name="connsiteY125" fmla="*/ 1205581 h 1630263"/>
                <a:gd name="connsiteX126" fmla="*/ 2881028 w 3988595"/>
                <a:gd name="connsiteY126" fmla="*/ 1208629 h 1630263"/>
                <a:gd name="connsiteX127" fmla="*/ 2822259 w 3988595"/>
                <a:gd name="connsiteY127" fmla="*/ 1177673 h 1630263"/>
                <a:gd name="connsiteX128" fmla="*/ 2843975 w 3988595"/>
                <a:gd name="connsiteY128" fmla="*/ 1174815 h 1630263"/>
                <a:gd name="connsiteX129" fmla="*/ 2895506 w 3988595"/>
                <a:gd name="connsiteY129" fmla="*/ 1166909 h 1630263"/>
                <a:gd name="connsiteX130" fmla="*/ 2956371 w 3988595"/>
                <a:gd name="connsiteY130" fmla="*/ 1197008 h 1630263"/>
                <a:gd name="connsiteX131" fmla="*/ 2946084 w 3988595"/>
                <a:gd name="connsiteY131" fmla="*/ 1198818 h 1630263"/>
                <a:gd name="connsiteX132" fmla="*/ 2885505 w 3988595"/>
                <a:gd name="connsiteY132" fmla="*/ 1168624 h 1630263"/>
                <a:gd name="connsiteX133" fmla="*/ 2952180 w 3988595"/>
                <a:gd name="connsiteY133" fmla="*/ 1155575 h 1630263"/>
                <a:gd name="connsiteX134" fmla="*/ 3014378 w 3988595"/>
                <a:gd name="connsiteY134" fmla="*/ 1184912 h 1630263"/>
                <a:gd name="connsiteX135" fmla="*/ 2995709 w 3988595"/>
                <a:gd name="connsiteY135" fmla="*/ 1189198 h 1630263"/>
                <a:gd name="connsiteX136" fmla="*/ 2995709 w 3988595"/>
                <a:gd name="connsiteY136" fmla="*/ 1189103 h 1630263"/>
                <a:gd name="connsiteX137" fmla="*/ 2933891 w 3988595"/>
                <a:gd name="connsiteY137" fmla="*/ 1159575 h 1630263"/>
                <a:gd name="connsiteX138" fmla="*/ 2952180 w 3988595"/>
                <a:gd name="connsiteY138" fmla="*/ 1155575 h 1630263"/>
                <a:gd name="connsiteX139" fmla="*/ 2994947 w 3988595"/>
                <a:gd name="connsiteY139" fmla="*/ 1144811 h 1630263"/>
                <a:gd name="connsiteX140" fmla="*/ 3058098 w 3988595"/>
                <a:gd name="connsiteY140" fmla="*/ 1173386 h 1630263"/>
                <a:gd name="connsiteX141" fmla="*/ 3049716 w 3988595"/>
                <a:gd name="connsiteY141" fmla="*/ 1175768 h 1630263"/>
                <a:gd name="connsiteX142" fmla="*/ 2986660 w 3988595"/>
                <a:gd name="connsiteY142" fmla="*/ 1147097 h 1630263"/>
                <a:gd name="connsiteX143" fmla="*/ 3844006 w 3988595"/>
                <a:gd name="connsiteY143" fmla="*/ 1143287 h 1630263"/>
                <a:gd name="connsiteX144" fmla="*/ 3972498 w 3988595"/>
                <a:gd name="connsiteY144" fmla="*/ 1181482 h 1630263"/>
                <a:gd name="connsiteX145" fmla="*/ 3982023 w 3988595"/>
                <a:gd name="connsiteY145" fmla="*/ 1213296 h 1630263"/>
                <a:gd name="connsiteX146" fmla="*/ 3851244 w 3988595"/>
                <a:gd name="connsiteY146" fmla="*/ 1173005 h 1630263"/>
                <a:gd name="connsiteX147" fmla="*/ 3844006 w 3988595"/>
                <a:gd name="connsiteY147" fmla="*/ 1143287 h 1630263"/>
                <a:gd name="connsiteX148" fmla="*/ 3041048 w 3988595"/>
                <a:gd name="connsiteY148" fmla="*/ 1130333 h 1630263"/>
                <a:gd name="connsiteX149" fmla="*/ 3105151 w 3988595"/>
                <a:gd name="connsiteY149" fmla="*/ 1157956 h 1630263"/>
                <a:gd name="connsiteX150" fmla="*/ 3090102 w 3988595"/>
                <a:gd name="connsiteY150" fmla="*/ 1163290 h 1630263"/>
                <a:gd name="connsiteX151" fmla="*/ 3026284 w 3988595"/>
                <a:gd name="connsiteY151" fmla="*/ 1135286 h 1630263"/>
                <a:gd name="connsiteX152" fmla="*/ 3041048 w 3988595"/>
                <a:gd name="connsiteY152" fmla="*/ 1130333 h 1630263"/>
                <a:gd name="connsiteX153" fmla="*/ 3075147 w 3988595"/>
                <a:gd name="connsiteY153" fmla="*/ 1117094 h 1630263"/>
                <a:gd name="connsiteX154" fmla="*/ 3139822 w 3988595"/>
                <a:gd name="connsiteY154" fmla="*/ 1143954 h 1630263"/>
                <a:gd name="connsiteX155" fmla="*/ 3133250 w 3988595"/>
                <a:gd name="connsiteY155" fmla="*/ 1146812 h 1630263"/>
                <a:gd name="connsiteX156" fmla="*/ 3068575 w 3988595"/>
                <a:gd name="connsiteY156" fmla="*/ 1119856 h 1630263"/>
                <a:gd name="connsiteX157" fmla="*/ 3827527 w 3988595"/>
                <a:gd name="connsiteY157" fmla="*/ 1101187 h 1630263"/>
                <a:gd name="connsiteX158" fmla="*/ 3952495 w 3988595"/>
                <a:gd name="connsiteY158" fmla="*/ 1136429 h 1630263"/>
                <a:gd name="connsiteX159" fmla="*/ 3967545 w 3988595"/>
                <a:gd name="connsiteY159" fmla="*/ 1168624 h 1630263"/>
                <a:gd name="connsiteX160" fmla="*/ 3840100 w 3988595"/>
                <a:gd name="connsiteY160" fmla="*/ 1131286 h 1630263"/>
                <a:gd name="connsiteX161" fmla="*/ 3827527 w 3988595"/>
                <a:gd name="connsiteY161" fmla="*/ 1101187 h 1630263"/>
                <a:gd name="connsiteX162" fmla="*/ 3110961 w 3988595"/>
                <a:gd name="connsiteY162" fmla="*/ 1099758 h 1630263"/>
                <a:gd name="connsiteX163" fmla="*/ 3176112 w 3988595"/>
                <a:gd name="connsiteY163" fmla="*/ 1125571 h 1630263"/>
                <a:gd name="connsiteX164" fmla="*/ 3164683 w 3988595"/>
                <a:gd name="connsiteY164" fmla="*/ 1131857 h 1630263"/>
                <a:gd name="connsiteX165" fmla="*/ 3099627 w 3988595"/>
                <a:gd name="connsiteY165" fmla="*/ 1105664 h 1630263"/>
                <a:gd name="connsiteX166" fmla="*/ 3110961 w 3988595"/>
                <a:gd name="connsiteY166" fmla="*/ 1099758 h 1630263"/>
                <a:gd name="connsiteX167" fmla="*/ 3136584 w 3988595"/>
                <a:gd name="connsiteY167" fmla="*/ 1084328 h 1630263"/>
                <a:gd name="connsiteX168" fmla="*/ 3201925 w 3988595"/>
                <a:gd name="connsiteY168" fmla="*/ 1109283 h 1630263"/>
                <a:gd name="connsiteX169" fmla="*/ 3197067 w 3988595"/>
                <a:gd name="connsiteY169" fmla="*/ 1112617 h 1630263"/>
                <a:gd name="connsiteX170" fmla="*/ 3131726 w 3988595"/>
                <a:gd name="connsiteY170" fmla="*/ 1087471 h 1630263"/>
                <a:gd name="connsiteX171" fmla="*/ 3162396 w 3988595"/>
                <a:gd name="connsiteY171" fmla="*/ 1064516 h 1630263"/>
                <a:gd name="connsiteX172" fmla="*/ 3227833 w 3988595"/>
                <a:gd name="connsiteY172" fmla="*/ 1088423 h 1630263"/>
                <a:gd name="connsiteX173" fmla="*/ 3219832 w 3988595"/>
                <a:gd name="connsiteY173" fmla="*/ 1095472 h 1630263"/>
                <a:gd name="connsiteX174" fmla="*/ 3219832 w 3988595"/>
                <a:gd name="connsiteY174" fmla="*/ 1095567 h 1630263"/>
                <a:gd name="connsiteX175" fmla="*/ 3154395 w 3988595"/>
                <a:gd name="connsiteY175" fmla="*/ 1071278 h 1630263"/>
                <a:gd name="connsiteX176" fmla="*/ 3162396 w 3988595"/>
                <a:gd name="connsiteY176" fmla="*/ 1064516 h 1630263"/>
                <a:gd name="connsiteX177" fmla="*/ 3804096 w 3988595"/>
                <a:gd name="connsiteY177" fmla="*/ 1058515 h 1630263"/>
                <a:gd name="connsiteX178" fmla="*/ 3925444 w 3988595"/>
                <a:gd name="connsiteY178" fmla="*/ 1090995 h 1630263"/>
                <a:gd name="connsiteX179" fmla="*/ 3935541 w 3988595"/>
                <a:gd name="connsiteY179" fmla="*/ 1106616 h 1630263"/>
                <a:gd name="connsiteX180" fmla="*/ 3945542 w 3988595"/>
                <a:gd name="connsiteY180" fmla="*/ 1123475 h 1630263"/>
                <a:gd name="connsiteX181" fmla="*/ 3945446 w 3988595"/>
                <a:gd name="connsiteY181" fmla="*/ 1123475 h 1630263"/>
                <a:gd name="connsiteX182" fmla="*/ 3821526 w 3988595"/>
                <a:gd name="connsiteY182" fmla="*/ 1088995 h 1630263"/>
                <a:gd name="connsiteX183" fmla="*/ 3812859 w 3988595"/>
                <a:gd name="connsiteY183" fmla="*/ 1073183 h 1630263"/>
                <a:gd name="connsiteX184" fmla="*/ 3804096 w 3988595"/>
                <a:gd name="connsiteY184" fmla="*/ 1058515 h 1630263"/>
                <a:gd name="connsiteX185" fmla="*/ 3179732 w 3988595"/>
                <a:gd name="connsiteY185" fmla="*/ 1047180 h 1630263"/>
                <a:gd name="connsiteX186" fmla="*/ 3245074 w 3988595"/>
                <a:gd name="connsiteY186" fmla="*/ 1070231 h 1630263"/>
                <a:gd name="connsiteX187" fmla="*/ 3241930 w 3988595"/>
                <a:gd name="connsiteY187" fmla="*/ 1073945 h 1630263"/>
                <a:gd name="connsiteX188" fmla="*/ 3176589 w 3988595"/>
                <a:gd name="connsiteY188" fmla="*/ 1050704 h 1630263"/>
                <a:gd name="connsiteX189" fmla="*/ 3195924 w 3988595"/>
                <a:gd name="connsiteY189" fmla="*/ 1025273 h 1630263"/>
                <a:gd name="connsiteX190" fmla="*/ 3260980 w 3988595"/>
                <a:gd name="connsiteY190" fmla="*/ 1047180 h 1630263"/>
                <a:gd name="connsiteX191" fmla="*/ 3256313 w 3988595"/>
                <a:gd name="connsiteY191" fmla="*/ 1054991 h 1630263"/>
                <a:gd name="connsiteX192" fmla="*/ 3256313 w 3988595"/>
                <a:gd name="connsiteY192" fmla="*/ 1055086 h 1630263"/>
                <a:gd name="connsiteX193" fmla="*/ 3191162 w 3988595"/>
                <a:gd name="connsiteY193" fmla="*/ 1032702 h 1630263"/>
                <a:gd name="connsiteX194" fmla="*/ 3195924 w 3988595"/>
                <a:gd name="connsiteY194" fmla="*/ 1025273 h 1630263"/>
                <a:gd name="connsiteX195" fmla="*/ 3773996 w 3988595"/>
                <a:gd name="connsiteY195" fmla="*/ 1015462 h 1630263"/>
                <a:gd name="connsiteX196" fmla="*/ 3891535 w 3988595"/>
                <a:gd name="connsiteY196" fmla="*/ 1045275 h 1630263"/>
                <a:gd name="connsiteX197" fmla="*/ 3916300 w 3988595"/>
                <a:gd name="connsiteY197" fmla="*/ 1077946 h 1630263"/>
                <a:gd name="connsiteX198" fmla="*/ 3796095 w 3988595"/>
                <a:gd name="connsiteY198" fmla="*/ 1046228 h 1630263"/>
                <a:gd name="connsiteX199" fmla="*/ 3773996 w 3988595"/>
                <a:gd name="connsiteY199" fmla="*/ 1015462 h 1630263"/>
                <a:gd name="connsiteX200" fmla="*/ 3205640 w 3988595"/>
                <a:gd name="connsiteY200" fmla="*/ 1006413 h 1630263"/>
                <a:gd name="connsiteX201" fmla="*/ 3270314 w 3988595"/>
                <a:gd name="connsiteY201" fmla="*/ 1027463 h 1630263"/>
                <a:gd name="connsiteX202" fmla="*/ 3268695 w 3988595"/>
                <a:gd name="connsiteY202" fmla="*/ 1031464 h 1630263"/>
                <a:gd name="connsiteX203" fmla="*/ 3204021 w 3988595"/>
                <a:gd name="connsiteY203" fmla="*/ 1010223 h 1630263"/>
                <a:gd name="connsiteX204" fmla="*/ 3212688 w 3988595"/>
                <a:gd name="connsiteY204" fmla="*/ 982791 h 1630263"/>
                <a:gd name="connsiteX205" fmla="*/ 3276696 w 3988595"/>
                <a:gd name="connsiteY205" fmla="*/ 1002698 h 1630263"/>
                <a:gd name="connsiteX206" fmla="*/ 3275077 w 3988595"/>
                <a:gd name="connsiteY206" fmla="*/ 1011080 h 1630263"/>
                <a:gd name="connsiteX207" fmla="*/ 3210879 w 3988595"/>
                <a:gd name="connsiteY207" fmla="*/ 990792 h 1630263"/>
                <a:gd name="connsiteX208" fmla="*/ 3212688 w 3988595"/>
                <a:gd name="connsiteY208" fmla="*/ 982791 h 1630263"/>
                <a:gd name="connsiteX209" fmla="*/ 3738087 w 3988595"/>
                <a:gd name="connsiteY209" fmla="*/ 972314 h 1630263"/>
                <a:gd name="connsiteX210" fmla="*/ 3851625 w 3988595"/>
                <a:gd name="connsiteY210" fmla="*/ 999555 h 1630263"/>
                <a:gd name="connsiteX211" fmla="*/ 3880772 w 3988595"/>
                <a:gd name="connsiteY211" fmla="*/ 1032321 h 1630263"/>
                <a:gd name="connsiteX212" fmla="*/ 3764376 w 3988595"/>
                <a:gd name="connsiteY212" fmla="*/ 1003270 h 1630263"/>
                <a:gd name="connsiteX213" fmla="*/ 3764376 w 3988595"/>
                <a:gd name="connsiteY213" fmla="*/ 1003174 h 1630263"/>
                <a:gd name="connsiteX214" fmla="*/ 3738087 w 3988595"/>
                <a:gd name="connsiteY214" fmla="*/ 972314 h 1630263"/>
                <a:gd name="connsiteX215" fmla="*/ 3214878 w 3988595"/>
                <a:gd name="connsiteY215" fmla="*/ 962312 h 1630263"/>
                <a:gd name="connsiteX216" fmla="*/ 3278220 w 3988595"/>
                <a:gd name="connsiteY216" fmla="*/ 981362 h 1630263"/>
                <a:gd name="connsiteX217" fmla="*/ 3278220 w 3988595"/>
                <a:gd name="connsiteY217" fmla="*/ 985648 h 1630263"/>
                <a:gd name="connsiteX218" fmla="*/ 3214688 w 3988595"/>
                <a:gd name="connsiteY218" fmla="*/ 966408 h 1630263"/>
                <a:gd name="connsiteX219" fmla="*/ 3214022 w 3988595"/>
                <a:gd name="connsiteY219" fmla="*/ 941547 h 1630263"/>
                <a:gd name="connsiteX220" fmla="*/ 3276696 w 3988595"/>
                <a:gd name="connsiteY220" fmla="*/ 959645 h 1630263"/>
                <a:gd name="connsiteX221" fmla="*/ 3277268 w 3988595"/>
                <a:gd name="connsiteY221" fmla="*/ 964026 h 1630263"/>
                <a:gd name="connsiteX222" fmla="*/ 3214498 w 3988595"/>
                <a:gd name="connsiteY222" fmla="*/ 945738 h 1630263"/>
                <a:gd name="connsiteX223" fmla="*/ 3696463 w 3988595"/>
                <a:gd name="connsiteY223" fmla="*/ 928975 h 1630263"/>
                <a:gd name="connsiteX224" fmla="*/ 3805906 w 3988595"/>
                <a:gd name="connsiteY224" fmla="*/ 953644 h 1630263"/>
                <a:gd name="connsiteX225" fmla="*/ 3839243 w 3988595"/>
                <a:gd name="connsiteY225" fmla="*/ 986411 h 1630263"/>
                <a:gd name="connsiteX226" fmla="*/ 3726848 w 3988595"/>
                <a:gd name="connsiteY226" fmla="*/ 959931 h 1630263"/>
                <a:gd name="connsiteX227" fmla="*/ 3726752 w 3988595"/>
                <a:gd name="connsiteY227" fmla="*/ 959931 h 1630263"/>
                <a:gd name="connsiteX228" fmla="*/ 3696463 w 3988595"/>
                <a:gd name="connsiteY228" fmla="*/ 928975 h 1630263"/>
                <a:gd name="connsiteX229" fmla="*/ 3649409 w 3988595"/>
                <a:gd name="connsiteY229" fmla="*/ 885636 h 1630263"/>
                <a:gd name="connsiteX230" fmla="*/ 3754661 w 3988595"/>
                <a:gd name="connsiteY230" fmla="*/ 907829 h 1630263"/>
                <a:gd name="connsiteX231" fmla="*/ 3791808 w 3988595"/>
                <a:gd name="connsiteY231" fmla="*/ 940595 h 1630263"/>
                <a:gd name="connsiteX232" fmla="*/ 3683509 w 3988595"/>
                <a:gd name="connsiteY232" fmla="*/ 916687 h 1630263"/>
                <a:gd name="connsiteX233" fmla="*/ 3683509 w 3988595"/>
                <a:gd name="connsiteY233" fmla="*/ 916592 h 1630263"/>
                <a:gd name="connsiteX234" fmla="*/ 3649409 w 3988595"/>
                <a:gd name="connsiteY234" fmla="*/ 885636 h 1630263"/>
                <a:gd name="connsiteX235" fmla="*/ 3616072 w 3988595"/>
                <a:gd name="connsiteY235" fmla="*/ 857442 h 1630263"/>
                <a:gd name="connsiteX236" fmla="*/ 3718561 w 3988595"/>
                <a:gd name="connsiteY236" fmla="*/ 878111 h 1630263"/>
                <a:gd name="connsiteX237" fmla="*/ 3738945 w 3988595"/>
                <a:gd name="connsiteY237" fmla="*/ 894685 h 1630263"/>
                <a:gd name="connsiteX238" fmla="*/ 3634837 w 3988595"/>
                <a:gd name="connsiteY238" fmla="*/ 873158 h 1630263"/>
                <a:gd name="connsiteX239" fmla="*/ 3634837 w 3988595"/>
                <a:gd name="connsiteY239" fmla="*/ 873063 h 1630263"/>
                <a:gd name="connsiteX240" fmla="*/ 3616072 w 3988595"/>
                <a:gd name="connsiteY240" fmla="*/ 857442 h 1630263"/>
                <a:gd name="connsiteX241" fmla="*/ 1854614 w 3988595"/>
                <a:gd name="connsiteY241" fmla="*/ 598171 h 1630263"/>
                <a:gd name="connsiteX242" fmla="*/ 1929766 w 3988595"/>
                <a:gd name="connsiteY242" fmla="*/ 627413 h 1630263"/>
                <a:gd name="connsiteX243" fmla="*/ 1793368 w 3988595"/>
                <a:gd name="connsiteY243" fmla="*/ 642463 h 1630263"/>
                <a:gd name="connsiteX244" fmla="*/ 1793273 w 3988595"/>
                <a:gd name="connsiteY244" fmla="*/ 642463 h 1630263"/>
                <a:gd name="connsiteX245" fmla="*/ 1734408 w 3988595"/>
                <a:gd name="connsiteY245" fmla="*/ 610554 h 1630263"/>
                <a:gd name="connsiteX246" fmla="*/ 1854614 w 3988595"/>
                <a:gd name="connsiteY246" fmla="*/ 598171 h 1630263"/>
                <a:gd name="connsiteX247" fmla="*/ 1526953 w 3988595"/>
                <a:gd name="connsiteY247" fmla="*/ 594457 h 1630263"/>
                <a:gd name="connsiteX248" fmla="*/ 1703928 w 3988595"/>
                <a:gd name="connsiteY248" fmla="*/ 610173 h 1630263"/>
                <a:gd name="connsiteX249" fmla="*/ 1758506 w 3988595"/>
                <a:gd name="connsiteY249" fmla="*/ 642272 h 1630263"/>
                <a:gd name="connsiteX250" fmla="*/ 1555052 w 3988595"/>
                <a:gd name="connsiteY250" fmla="*/ 624651 h 1630263"/>
                <a:gd name="connsiteX251" fmla="*/ 1919288 w 3988595"/>
                <a:gd name="connsiteY251" fmla="*/ 556071 h 1630263"/>
                <a:gd name="connsiteX252" fmla="*/ 2001013 w 3988595"/>
                <a:gd name="connsiteY252" fmla="*/ 578359 h 1630263"/>
                <a:gd name="connsiteX253" fmla="*/ 2001013 w 3988595"/>
                <a:gd name="connsiteY253" fmla="*/ 578645 h 1630263"/>
                <a:gd name="connsiteX254" fmla="*/ 1948816 w 3988595"/>
                <a:gd name="connsiteY254" fmla="*/ 621412 h 1630263"/>
                <a:gd name="connsiteX255" fmla="*/ 1871663 w 3988595"/>
                <a:gd name="connsiteY255" fmla="*/ 593123 h 1630263"/>
                <a:gd name="connsiteX256" fmla="*/ 1919098 w 3988595"/>
                <a:gd name="connsiteY256" fmla="*/ 556642 h 1630263"/>
                <a:gd name="connsiteX257" fmla="*/ 1283590 w 3988595"/>
                <a:gd name="connsiteY257" fmla="*/ 545784 h 1630263"/>
                <a:gd name="connsiteX258" fmla="*/ 1487711 w 3988595"/>
                <a:gd name="connsiteY258" fmla="*/ 588456 h 1630263"/>
                <a:gd name="connsiteX259" fmla="*/ 1509809 w 3988595"/>
                <a:gd name="connsiteY259" fmla="*/ 617793 h 1630263"/>
                <a:gd name="connsiteX260" fmla="*/ 1273589 w 3988595"/>
                <a:gd name="connsiteY260" fmla="*/ 568644 h 1630263"/>
                <a:gd name="connsiteX261" fmla="*/ 1894904 w 3988595"/>
                <a:gd name="connsiteY261" fmla="*/ 493873 h 1630263"/>
                <a:gd name="connsiteX262" fmla="*/ 1970437 w 3988595"/>
                <a:gd name="connsiteY262" fmla="*/ 506731 h 1630263"/>
                <a:gd name="connsiteX263" fmla="*/ 2002632 w 3988595"/>
                <a:gd name="connsiteY263" fmla="*/ 567596 h 1630263"/>
                <a:gd name="connsiteX264" fmla="*/ 1921098 w 3988595"/>
                <a:gd name="connsiteY264" fmla="*/ 546832 h 1630263"/>
                <a:gd name="connsiteX265" fmla="*/ 1921193 w 3988595"/>
                <a:gd name="connsiteY265" fmla="*/ 546832 h 1630263"/>
                <a:gd name="connsiteX266" fmla="*/ 1894904 w 3988595"/>
                <a:gd name="connsiteY266" fmla="*/ 493873 h 1630263"/>
                <a:gd name="connsiteX267" fmla="*/ 1049179 w 3988595"/>
                <a:gd name="connsiteY267" fmla="*/ 473013 h 1630263"/>
                <a:gd name="connsiteX268" fmla="*/ 1241966 w 3988595"/>
                <a:gd name="connsiteY268" fmla="*/ 534830 h 1630263"/>
                <a:gd name="connsiteX269" fmla="*/ 1226249 w 3988595"/>
                <a:gd name="connsiteY269" fmla="*/ 556166 h 1630263"/>
                <a:gd name="connsiteX270" fmla="*/ 1225583 w 3988595"/>
                <a:gd name="connsiteY270" fmla="*/ 555976 h 1630263"/>
                <a:gd name="connsiteX271" fmla="*/ 1002793 w 3988595"/>
                <a:gd name="connsiteY271" fmla="*/ 484348 h 1630263"/>
                <a:gd name="connsiteX272" fmla="*/ 344614 w 3988595"/>
                <a:gd name="connsiteY272" fmla="*/ 425863 h 1630263"/>
                <a:gd name="connsiteX273" fmla="*/ 355758 w 3988595"/>
                <a:gd name="connsiteY273" fmla="*/ 431959 h 1630263"/>
                <a:gd name="connsiteX274" fmla="*/ 296703 w 3988595"/>
                <a:gd name="connsiteY274" fmla="*/ 433864 h 1630263"/>
                <a:gd name="connsiteX275" fmla="*/ 285083 w 3988595"/>
                <a:gd name="connsiteY275" fmla="*/ 427387 h 1630263"/>
                <a:gd name="connsiteX276" fmla="*/ 1792796 w 3988595"/>
                <a:gd name="connsiteY276" fmla="*/ 421483 h 1630263"/>
                <a:gd name="connsiteX277" fmla="*/ 1852613 w 3988595"/>
                <a:gd name="connsiteY277" fmla="*/ 424340 h 1630263"/>
                <a:gd name="connsiteX278" fmla="*/ 1956436 w 3988595"/>
                <a:gd name="connsiteY278" fmla="*/ 493492 h 1630263"/>
                <a:gd name="connsiteX279" fmla="*/ 1882903 w 3988595"/>
                <a:gd name="connsiteY279" fmla="*/ 482252 h 1630263"/>
                <a:gd name="connsiteX280" fmla="*/ 1792796 w 3988595"/>
                <a:gd name="connsiteY280" fmla="*/ 421483 h 1630263"/>
                <a:gd name="connsiteX281" fmla="*/ 227266 w 3988595"/>
                <a:gd name="connsiteY281" fmla="*/ 393859 h 1630263"/>
                <a:gd name="connsiteX282" fmla="*/ 289655 w 3988595"/>
                <a:gd name="connsiteY282" fmla="*/ 394240 h 1630263"/>
                <a:gd name="connsiteX283" fmla="*/ 300132 w 3988595"/>
                <a:gd name="connsiteY283" fmla="*/ 400526 h 1630263"/>
                <a:gd name="connsiteX284" fmla="*/ 238315 w 3988595"/>
                <a:gd name="connsiteY284" fmla="*/ 400526 h 1630263"/>
                <a:gd name="connsiteX285" fmla="*/ 227266 w 3988595"/>
                <a:gd name="connsiteY285" fmla="*/ 393859 h 1630263"/>
                <a:gd name="connsiteX286" fmla="*/ 794767 w 3988595"/>
                <a:gd name="connsiteY286" fmla="*/ 388336 h 1630263"/>
                <a:gd name="connsiteX287" fmla="*/ 868109 w 3988595"/>
                <a:gd name="connsiteY287" fmla="*/ 389955 h 1630263"/>
                <a:gd name="connsiteX288" fmla="*/ 1014318 w 3988595"/>
                <a:gd name="connsiteY288" fmla="*/ 459487 h 1630263"/>
                <a:gd name="connsiteX289" fmla="*/ 962502 w 3988595"/>
                <a:gd name="connsiteY289" fmla="*/ 468727 h 1630263"/>
                <a:gd name="connsiteX290" fmla="*/ 962502 w 3988595"/>
                <a:gd name="connsiteY290" fmla="*/ 468631 h 1630263"/>
                <a:gd name="connsiteX291" fmla="*/ 794767 w 3988595"/>
                <a:gd name="connsiteY291" fmla="*/ 388336 h 1630263"/>
                <a:gd name="connsiteX292" fmla="*/ 166497 w 3988595"/>
                <a:gd name="connsiteY292" fmla="*/ 354616 h 1630263"/>
                <a:gd name="connsiteX293" fmla="*/ 231553 w 3988595"/>
                <a:gd name="connsiteY293" fmla="*/ 357093 h 1630263"/>
                <a:gd name="connsiteX294" fmla="*/ 249936 w 3988595"/>
                <a:gd name="connsiteY294" fmla="*/ 369380 h 1630263"/>
                <a:gd name="connsiteX295" fmla="*/ 185738 w 3988595"/>
                <a:gd name="connsiteY295" fmla="*/ 367570 h 1630263"/>
                <a:gd name="connsiteX296" fmla="*/ 166497 w 3988595"/>
                <a:gd name="connsiteY296" fmla="*/ 354616 h 1630263"/>
                <a:gd name="connsiteX297" fmla="*/ 1669257 w 3988595"/>
                <a:gd name="connsiteY297" fmla="*/ 342330 h 1630263"/>
                <a:gd name="connsiteX298" fmla="*/ 1825943 w 3988595"/>
                <a:gd name="connsiteY298" fmla="*/ 410338 h 1630263"/>
                <a:gd name="connsiteX299" fmla="*/ 1769460 w 3988595"/>
                <a:gd name="connsiteY299" fmla="*/ 409195 h 1630263"/>
                <a:gd name="connsiteX300" fmla="*/ 1631728 w 3988595"/>
                <a:gd name="connsiteY300" fmla="*/ 349093 h 1630263"/>
                <a:gd name="connsiteX301" fmla="*/ 122968 w 3988595"/>
                <a:gd name="connsiteY301" fmla="*/ 322612 h 1630263"/>
                <a:gd name="connsiteX302" fmla="*/ 189833 w 3988595"/>
                <a:gd name="connsiteY302" fmla="*/ 326898 h 1630263"/>
                <a:gd name="connsiteX303" fmla="*/ 197644 w 3988595"/>
                <a:gd name="connsiteY303" fmla="*/ 332804 h 1630263"/>
                <a:gd name="connsiteX304" fmla="*/ 131159 w 3988595"/>
                <a:gd name="connsiteY304" fmla="*/ 328899 h 1630263"/>
                <a:gd name="connsiteX305" fmla="*/ 131159 w 3988595"/>
                <a:gd name="connsiteY305" fmla="*/ 328994 h 1630263"/>
                <a:gd name="connsiteX306" fmla="*/ 122968 w 3988595"/>
                <a:gd name="connsiteY306" fmla="*/ 322612 h 1630263"/>
                <a:gd name="connsiteX307" fmla="*/ 684182 w 3988595"/>
                <a:gd name="connsiteY307" fmla="*/ 298896 h 1630263"/>
                <a:gd name="connsiteX308" fmla="*/ 769907 w 3988595"/>
                <a:gd name="connsiteY308" fmla="*/ 312040 h 1630263"/>
                <a:gd name="connsiteX309" fmla="*/ 845535 w 3988595"/>
                <a:gd name="connsiteY309" fmla="*/ 376239 h 1630263"/>
                <a:gd name="connsiteX310" fmla="*/ 769049 w 3988595"/>
                <a:gd name="connsiteY310" fmla="*/ 372524 h 1630263"/>
                <a:gd name="connsiteX311" fmla="*/ 684182 w 3988595"/>
                <a:gd name="connsiteY311" fmla="*/ 298896 h 1630263"/>
                <a:gd name="connsiteX312" fmla="*/ 79438 w 3988595"/>
                <a:gd name="connsiteY312" fmla="*/ 285655 h 1630263"/>
                <a:gd name="connsiteX313" fmla="*/ 147828 w 3988595"/>
                <a:gd name="connsiteY313" fmla="*/ 291846 h 1630263"/>
                <a:gd name="connsiteX314" fmla="*/ 160782 w 3988595"/>
                <a:gd name="connsiteY314" fmla="*/ 303372 h 1630263"/>
                <a:gd name="connsiteX315" fmla="*/ 92869 w 3988595"/>
                <a:gd name="connsiteY315" fmla="*/ 297847 h 1630263"/>
                <a:gd name="connsiteX316" fmla="*/ 79438 w 3988595"/>
                <a:gd name="connsiteY316" fmla="*/ 285655 h 1630263"/>
                <a:gd name="connsiteX317" fmla="*/ 1445419 w 3988595"/>
                <a:gd name="connsiteY317" fmla="*/ 270511 h 1630263"/>
                <a:gd name="connsiteX318" fmla="*/ 1447039 w 3988595"/>
                <a:gd name="connsiteY318" fmla="*/ 270988 h 1630263"/>
                <a:gd name="connsiteX319" fmla="*/ 1634015 w 3988595"/>
                <a:gd name="connsiteY319" fmla="*/ 329471 h 1630263"/>
                <a:gd name="connsiteX320" fmla="*/ 1600677 w 3988595"/>
                <a:gd name="connsiteY320" fmla="*/ 337758 h 1630263"/>
                <a:gd name="connsiteX321" fmla="*/ 1600677 w 3988595"/>
                <a:gd name="connsiteY321" fmla="*/ 337663 h 1630263"/>
                <a:gd name="connsiteX322" fmla="*/ 1435418 w 3988595"/>
                <a:gd name="connsiteY322" fmla="*/ 285942 h 1630263"/>
                <a:gd name="connsiteX323" fmla="*/ 50483 w 3988595"/>
                <a:gd name="connsiteY323" fmla="*/ 256127 h 1630263"/>
                <a:gd name="connsiteX324" fmla="*/ 119729 w 3988595"/>
                <a:gd name="connsiteY324" fmla="*/ 263843 h 1630263"/>
                <a:gd name="connsiteX325" fmla="*/ 124873 w 3988595"/>
                <a:gd name="connsiteY325" fmla="*/ 269367 h 1630263"/>
                <a:gd name="connsiteX326" fmla="*/ 55721 w 3988595"/>
                <a:gd name="connsiteY326" fmla="*/ 261938 h 1630263"/>
                <a:gd name="connsiteX327" fmla="*/ 681991 w 3988595"/>
                <a:gd name="connsiteY327" fmla="*/ 230602 h 1630263"/>
                <a:gd name="connsiteX328" fmla="*/ 765430 w 3988595"/>
                <a:gd name="connsiteY328" fmla="*/ 251938 h 1630263"/>
                <a:gd name="connsiteX329" fmla="*/ 762668 w 3988595"/>
                <a:gd name="connsiteY329" fmla="*/ 300515 h 1630263"/>
                <a:gd name="connsiteX330" fmla="*/ 676371 w 3988595"/>
                <a:gd name="connsiteY330" fmla="*/ 285751 h 1630263"/>
                <a:gd name="connsiteX331" fmla="*/ 676276 w 3988595"/>
                <a:gd name="connsiteY331" fmla="*/ 285751 h 1630263"/>
                <a:gd name="connsiteX332" fmla="*/ 681991 w 3988595"/>
                <a:gd name="connsiteY332" fmla="*/ 230602 h 1630263"/>
                <a:gd name="connsiteX333" fmla="*/ 24479 w 3988595"/>
                <a:gd name="connsiteY333" fmla="*/ 222314 h 1630263"/>
                <a:gd name="connsiteX334" fmla="*/ 94297 w 3988595"/>
                <a:gd name="connsiteY334" fmla="*/ 231743 h 1630263"/>
                <a:gd name="connsiteX335" fmla="*/ 101822 w 3988595"/>
                <a:gd name="connsiteY335" fmla="*/ 242221 h 1630263"/>
                <a:gd name="connsiteX336" fmla="*/ 32099 w 3988595"/>
                <a:gd name="connsiteY336" fmla="*/ 233363 h 1630263"/>
                <a:gd name="connsiteX337" fmla="*/ 24479 w 3988595"/>
                <a:gd name="connsiteY337" fmla="*/ 222314 h 1630263"/>
                <a:gd name="connsiteX338" fmla="*/ 1207485 w 3988595"/>
                <a:gd name="connsiteY338" fmla="*/ 216695 h 1630263"/>
                <a:gd name="connsiteX339" fmla="*/ 1405891 w 3988595"/>
                <a:gd name="connsiteY339" fmla="*/ 260034 h 1630263"/>
                <a:gd name="connsiteX340" fmla="*/ 1398937 w 3988595"/>
                <a:gd name="connsiteY340" fmla="*/ 276226 h 1630263"/>
                <a:gd name="connsiteX341" fmla="*/ 1223677 w 3988595"/>
                <a:gd name="connsiteY341" fmla="*/ 238031 h 1630263"/>
                <a:gd name="connsiteX342" fmla="*/ 10001 w 3988595"/>
                <a:gd name="connsiteY342" fmla="*/ 195644 h 1630263"/>
                <a:gd name="connsiteX343" fmla="*/ 79915 w 3988595"/>
                <a:gd name="connsiteY343" fmla="*/ 206407 h 1630263"/>
                <a:gd name="connsiteX344" fmla="*/ 82296 w 3988595"/>
                <a:gd name="connsiteY344" fmla="*/ 211360 h 1630263"/>
                <a:gd name="connsiteX345" fmla="*/ 12383 w 3988595"/>
                <a:gd name="connsiteY345" fmla="*/ 200978 h 1630263"/>
                <a:gd name="connsiteX346" fmla="*/ 12383 w 3988595"/>
                <a:gd name="connsiteY346" fmla="*/ 200883 h 1630263"/>
                <a:gd name="connsiteX347" fmla="*/ 10001 w 3988595"/>
                <a:gd name="connsiteY347" fmla="*/ 195644 h 1630263"/>
                <a:gd name="connsiteX348" fmla="*/ 777812 w 3988595"/>
                <a:gd name="connsiteY348" fmla="*/ 192121 h 1630263"/>
                <a:gd name="connsiteX349" fmla="*/ 847059 w 3988595"/>
                <a:gd name="connsiteY349" fmla="*/ 217457 h 1630263"/>
                <a:gd name="connsiteX350" fmla="*/ 773717 w 3988595"/>
                <a:gd name="connsiteY350" fmla="*/ 244127 h 1630263"/>
                <a:gd name="connsiteX351" fmla="*/ 691706 w 3988595"/>
                <a:gd name="connsiteY351" fmla="*/ 222029 h 1630263"/>
                <a:gd name="connsiteX352" fmla="*/ 691992 w 3988595"/>
                <a:gd name="connsiteY352" fmla="*/ 221839 h 1630263"/>
                <a:gd name="connsiteX353" fmla="*/ 777812 w 3988595"/>
                <a:gd name="connsiteY353" fmla="*/ 192121 h 1630263"/>
                <a:gd name="connsiteX354" fmla="*/ 983648 w 3988595"/>
                <a:gd name="connsiteY354" fmla="*/ 187834 h 1630263"/>
                <a:gd name="connsiteX355" fmla="*/ 1168433 w 3988595"/>
                <a:gd name="connsiteY355" fmla="*/ 209932 h 1630263"/>
                <a:gd name="connsiteX356" fmla="*/ 1189197 w 3988595"/>
                <a:gd name="connsiteY356" fmla="*/ 232126 h 1630263"/>
                <a:gd name="connsiteX357" fmla="*/ 1026510 w 3988595"/>
                <a:gd name="connsiteY357" fmla="*/ 212980 h 1630263"/>
                <a:gd name="connsiteX358" fmla="*/ 949643 w 3988595"/>
                <a:gd name="connsiteY358" fmla="*/ 185834 h 1630263"/>
                <a:gd name="connsiteX359" fmla="*/ 996697 w 3988595"/>
                <a:gd name="connsiteY359" fmla="*/ 211266 h 1630263"/>
                <a:gd name="connsiteX360" fmla="*/ 868014 w 3988595"/>
                <a:gd name="connsiteY360" fmla="*/ 214409 h 1630263"/>
                <a:gd name="connsiteX361" fmla="*/ 802101 w 3988595"/>
                <a:gd name="connsiteY361" fmla="*/ 188787 h 1630263"/>
                <a:gd name="connsiteX362" fmla="*/ 949643 w 3988595"/>
                <a:gd name="connsiteY362" fmla="*/ 185834 h 1630263"/>
                <a:gd name="connsiteX363" fmla="*/ 1048 w 3988595"/>
                <a:gd name="connsiteY363" fmla="*/ 165735 h 1630263"/>
                <a:gd name="connsiteX364" fmla="*/ 70485 w 3988595"/>
                <a:gd name="connsiteY364" fmla="*/ 177832 h 1630263"/>
                <a:gd name="connsiteX365" fmla="*/ 72676 w 3988595"/>
                <a:gd name="connsiteY365" fmla="*/ 187071 h 1630263"/>
                <a:gd name="connsiteX366" fmla="*/ 3048 w 3988595"/>
                <a:gd name="connsiteY366" fmla="*/ 175451 h 1630263"/>
                <a:gd name="connsiteX367" fmla="*/ 1048 w 3988595"/>
                <a:gd name="connsiteY367" fmla="*/ 165735 h 1630263"/>
                <a:gd name="connsiteX368" fmla="*/ 381 w 3988595"/>
                <a:gd name="connsiteY368" fmla="*/ 142589 h 1630263"/>
                <a:gd name="connsiteX369" fmla="*/ 69056 w 3988595"/>
                <a:gd name="connsiteY369" fmla="*/ 155734 h 1630263"/>
                <a:gd name="connsiteX370" fmla="*/ 68866 w 3988595"/>
                <a:gd name="connsiteY370" fmla="*/ 160020 h 1630263"/>
                <a:gd name="connsiteX371" fmla="*/ 0 w 3988595"/>
                <a:gd name="connsiteY371" fmla="*/ 147066 h 1630263"/>
                <a:gd name="connsiteX372" fmla="*/ 381 w 3988595"/>
                <a:gd name="connsiteY372" fmla="*/ 142589 h 1630263"/>
                <a:gd name="connsiteX373" fmla="*/ 7525 w 3988595"/>
                <a:gd name="connsiteY373" fmla="*/ 117062 h 1630263"/>
                <a:gd name="connsiteX374" fmla="*/ 74962 w 3988595"/>
                <a:gd name="connsiteY374" fmla="*/ 131350 h 1630263"/>
                <a:gd name="connsiteX375" fmla="*/ 72104 w 3988595"/>
                <a:gd name="connsiteY375" fmla="*/ 139256 h 1630263"/>
                <a:gd name="connsiteX376" fmla="*/ 4191 w 3988595"/>
                <a:gd name="connsiteY376" fmla="*/ 125349 h 1630263"/>
                <a:gd name="connsiteX377" fmla="*/ 4191 w 3988595"/>
                <a:gd name="connsiteY377" fmla="*/ 125254 h 1630263"/>
                <a:gd name="connsiteX378" fmla="*/ 7525 w 3988595"/>
                <a:gd name="connsiteY378" fmla="*/ 117062 h 1630263"/>
                <a:gd name="connsiteX379" fmla="*/ 19717 w 3988595"/>
                <a:gd name="connsiteY379" fmla="*/ 97631 h 1630263"/>
                <a:gd name="connsiteX380" fmla="*/ 85725 w 3988595"/>
                <a:gd name="connsiteY380" fmla="*/ 112681 h 1630263"/>
                <a:gd name="connsiteX381" fmla="*/ 83153 w 3988595"/>
                <a:gd name="connsiteY381" fmla="*/ 116300 h 1630263"/>
                <a:gd name="connsiteX382" fmla="*/ 16764 w 3988595"/>
                <a:gd name="connsiteY382" fmla="*/ 101346 h 1630263"/>
                <a:gd name="connsiteX383" fmla="*/ 16859 w 3988595"/>
                <a:gd name="connsiteY383" fmla="*/ 101346 h 1630263"/>
                <a:gd name="connsiteX384" fmla="*/ 19717 w 3988595"/>
                <a:gd name="connsiteY384" fmla="*/ 97631 h 1630263"/>
                <a:gd name="connsiteX385" fmla="*/ 41529 w 3988595"/>
                <a:gd name="connsiteY385" fmla="*/ 76676 h 1630263"/>
                <a:gd name="connsiteX386" fmla="*/ 105632 w 3988595"/>
                <a:gd name="connsiteY386" fmla="*/ 92583 h 1630263"/>
                <a:gd name="connsiteX387" fmla="*/ 98203 w 3988595"/>
                <a:gd name="connsiteY387" fmla="*/ 99060 h 1630263"/>
                <a:gd name="connsiteX388" fmla="*/ 33433 w 3988595"/>
                <a:gd name="connsiteY388" fmla="*/ 83439 h 1630263"/>
                <a:gd name="connsiteX389" fmla="*/ 33433 w 3988595"/>
                <a:gd name="connsiteY389" fmla="*/ 83344 h 1630263"/>
                <a:gd name="connsiteX390" fmla="*/ 41529 w 3988595"/>
                <a:gd name="connsiteY390" fmla="*/ 76676 h 1630263"/>
                <a:gd name="connsiteX391" fmla="*/ 148341 w 3988595"/>
                <a:gd name="connsiteY391" fmla="*/ 66850 h 1630263"/>
                <a:gd name="connsiteX392" fmla="*/ 148400 w 3988595"/>
                <a:gd name="connsiteY392" fmla="*/ 66866 h 1630263"/>
                <a:gd name="connsiteX393" fmla="*/ 148304 w 3988595"/>
                <a:gd name="connsiteY393" fmla="*/ 66866 h 1630263"/>
                <a:gd name="connsiteX394" fmla="*/ 65342 w 3988595"/>
                <a:gd name="connsiteY394" fmla="*/ 61151 h 1630263"/>
                <a:gd name="connsiteX395" fmla="*/ 127635 w 3988595"/>
                <a:gd name="connsiteY395" fmla="*/ 77629 h 1630263"/>
                <a:gd name="connsiteX396" fmla="*/ 122872 w 3988595"/>
                <a:gd name="connsiteY396" fmla="*/ 80487 h 1630263"/>
                <a:gd name="connsiteX397" fmla="*/ 60293 w 3988595"/>
                <a:gd name="connsiteY397" fmla="*/ 64103 h 1630263"/>
                <a:gd name="connsiteX398" fmla="*/ 60198 w 3988595"/>
                <a:gd name="connsiteY398" fmla="*/ 64103 h 1630263"/>
                <a:gd name="connsiteX399" fmla="*/ 100013 w 3988595"/>
                <a:gd name="connsiteY399" fmla="*/ 44863 h 1630263"/>
                <a:gd name="connsiteX400" fmla="*/ 159829 w 3988595"/>
                <a:gd name="connsiteY400" fmla="*/ 61913 h 1630263"/>
                <a:gd name="connsiteX401" fmla="*/ 148341 w 3988595"/>
                <a:gd name="connsiteY401" fmla="*/ 66850 h 1630263"/>
                <a:gd name="connsiteX402" fmla="*/ 87725 w 3988595"/>
                <a:gd name="connsiteY402" fmla="*/ 50006 h 1630263"/>
                <a:gd name="connsiteX403" fmla="*/ 100013 w 3988595"/>
                <a:gd name="connsiteY403" fmla="*/ 44863 h 1630263"/>
                <a:gd name="connsiteX404" fmla="*/ 134017 w 3988595"/>
                <a:gd name="connsiteY404" fmla="*/ 33147 h 1630263"/>
                <a:gd name="connsiteX405" fmla="*/ 191548 w 3988595"/>
                <a:gd name="connsiteY405" fmla="*/ 50578 h 1630263"/>
                <a:gd name="connsiteX406" fmla="*/ 184880 w 3988595"/>
                <a:gd name="connsiteY406" fmla="*/ 52673 h 1630263"/>
                <a:gd name="connsiteX407" fmla="*/ 126873 w 3988595"/>
                <a:gd name="connsiteY407" fmla="*/ 35338 h 1630263"/>
                <a:gd name="connsiteX408" fmla="*/ 134017 w 3988595"/>
                <a:gd name="connsiteY408" fmla="*/ 33147 h 1630263"/>
                <a:gd name="connsiteX409" fmla="*/ 180118 w 3988595"/>
                <a:gd name="connsiteY409" fmla="*/ 21431 h 1630263"/>
                <a:gd name="connsiteX410" fmla="*/ 234791 w 3988595"/>
                <a:gd name="connsiteY410" fmla="*/ 39148 h 1630263"/>
                <a:gd name="connsiteX411" fmla="*/ 219742 w 3988595"/>
                <a:gd name="connsiteY411" fmla="*/ 42672 h 1630263"/>
                <a:gd name="connsiteX412" fmla="*/ 164116 w 3988595"/>
                <a:gd name="connsiteY412" fmla="*/ 25051 h 1630263"/>
                <a:gd name="connsiteX413" fmla="*/ 180118 w 3988595"/>
                <a:gd name="connsiteY413" fmla="*/ 21431 h 1630263"/>
                <a:gd name="connsiteX414" fmla="*/ 365746 w 3988595"/>
                <a:gd name="connsiteY414" fmla="*/ 21235 h 1630263"/>
                <a:gd name="connsiteX415" fmla="*/ 365760 w 3988595"/>
                <a:gd name="connsiteY415" fmla="*/ 21241 h 1630263"/>
                <a:gd name="connsiteX416" fmla="*/ 365665 w 3988595"/>
                <a:gd name="connsiteY416" fmla="*/ 21241 h 1630263"/>
                <a:gd name="connsiteX417" fmla="*/ 222885 w 3988595"/>
                <a:gd name="connsiteY417" fmla="*/ 13621 h 1630263"/>
                <a:gd name="connsiteX418" fmla="*/ 274987 w 3988595"/>
                <a:gd name="connsiteY418" fmla="*/ 31528 h 1630263"/>
                <a:gd name="connsiteX419" fmla="*/ 266700 w 3988595"/>
                <a:gd name="connsiteY419" fmla="*/ 32957 h 1630263"/>
                <a:gd name="connsiteX420" fmla="*/ 214027 w 3988595"/>
                <a:gd name="connsiteY420" fmla="*/ 15050 h 1630263"/>
                <a:gd name="connsiteX421" fmla="*/ 222885 w 3988595"/>
                <a:gd name="connsiteY421" fmla="*/ 13621 h 1630263"/>
                <a:gd name="connsiteX422" fmla="*/ 278987 w 3988595"/>
                <a:gd name="connsiteY422" fmla="*/ 6572 h 1630263"/>
                <a:gd name="connsiteX423" fmla="*/ 327851 w 3988595"/>
                <a:gd name="connsiteY423" fmla="*/ 24575 h 1630263"/>
                <a:gd name="connsiteX424" fmla="*/ 309753 w 3988595"/>
                <a:gd name="connsiteY424" fmla="*/ 26670 h 1630263"/>
                <a:gd name="connsiteX425" fmla="*/ 259747 w 3988595"/>
                <a:gd name="connsiteY425" fmla="*/ 8668 h 1630263"/>
                <a:gd name="connsiteX426" fmla="*/ 278987 w 3988595"/>
                <a:gd name="connsiteY426" fmla="*/ 6572 h 1630263"/>
                <a:gd name="connsiteX427" fmla="*/ 329375 w 3988595"/>
                <a:gd name="connsiteY427" fmla="*/ 2572 h 1630263"/>
                <a:gd name="connsiteX428" fmla="*/ 375476 w 3988595"/>
                <a:gd name="connsiteY428" fmla="*/ 20574 h 1630263"/>
                <a:gd name="connsiteX429" fmla="*/ 365746 w 3988595"/>
                <a:gd name="connsiteY429" fmla="*/ 21235 h 1630263"/>
                <a:gd name="connsiteX430" fmla="*/ 319088 w 3988595"/>
                <a:gd name="connsiteY430" fmla="*/ 3239 h 1630263"/>
                <a:gd name="connsiteX431" fmla="*/ 329375 w 3988595"/>
                <a:gd name="connsiteY431" fmla="*/ 2572 h 1630263"/>
                <a:gd name="connsiteX432" fmla="*/ 382715 w 3988595"/>
                <a:gd name="connsiteY432" fmla="*/ 0 h 1630263"/>
                <a:gd name="connsiteX433" fmla="*/ 425958 w 3988595"/>
                <a:gd name="connsiteY433" fmla="*/ 18002 h 1630263"/>
                <a:gd name="connsiteX434" fmla="*/ 416147 w 3988595"/>
                <a:gd name="connsiteY434" fmla="*/ 18383 h 1630263"/>
                <a:gd name="connsiteX435" fmla="*/ 372332 w 3988595"/>
                <a:gd name="connsiteY435" fmla="*/ 381 h 1630263"/>
                <a:gd name="connsiteX436" fmla="*/ 382715 w 3988595"/>
                <a:gd name="connsiteY436" fmla="*/ 0 h 1630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</a:cxnLst>
              <a:rect l="l" t="t" r="r" b="b"/>
              <a:pathLst>
                <a:path w="3988594" h="1630261">
                  <a:moveTo>
                    <a:pt x="3361738" y="1609526"/>
                  </a:moveTo>
                  <a:lnTo>
                    <a:pt x="3361755" y="1609536"/>
                  </a:lnTo>
                  <a:lnTo>
                    <a:pt x="3361659" y="1609536"/>
                  </a:lnTo>
                  <a:close/>
                  <a:moveTo>
                    <a:pt x="2824449" y="1548671"/>
                  </a:moveTo>
                  <a:cubicBezTo>
                    <a:pt x="2861025" y="1549148"/>
                    <a:pt x="2897030" y="1549243"/>
                    <a:pt x="2931605" y="1548862"/>
                  </a:cubicBezTo>
                  <a:lnTo>
                    <a:pt x="3042857" y="1629443"/>
                  </a:lnTo>
                  <a:cubicBezTo>
                    <a:pt x="3006282" y="1630110"/>
                    <a:pt x="2968086" y="1630396"/>
                    <a:pt x="2929415" y="1630205"/>
                  </a:cubicBezTo>
                  <a:close/>
                  <a:moveTo>
                    <a:pt x="3071718" y="1545052"/>
                  </a:moveTo>
                  <a:lnTo>
                    <a:pt x="3190686" y="1623919"/>
                  </a:lnTo>
                  <a:cubicBezTo>
                    <a:pt x="3157253" y="1625824"/>
                    <a:pt x="3122105" y="1627348"/>
                    <a:pt x="3086387" y="1628395"/>
                  </a:cubicBezTo>
                  <a:lnTo>
                    <a:pt x="2972753" y="1548290"/>
                  </a:lnTo>
                  <a:cubicBezTo>
                    <a:pt x="3006662" y="1547624"/>
                    <a:pt x="3040000" y="1546481"/>
                    <a:pt x="3071718" y="1545052"/>
                  </a:cubicBezTo>
                  <a:close/>
                  <a:moveTo>
                    <a:pt x="2665001" y="1544004"/>
                  </a:moveTo>
                  <a:cubicBezTo>
                    <a:pt x="2704053" y="1545719"/>
                    <a:pt x="2742724" y="1547052"/>
                    <a:pt x="2779968" y="1547909"/>
                  </a:cubicBezTo>
                  <a:lnTo>
                    <a:pt x="2882266" y="1629729"/>
                  </a:lnTo>
                  <a:cubicBezTo>
                    <a:pt x="2842642" y="1629158"/>
                    <a:pt x="2801494" y="1628015"/>
                    <a:pt x="2760060" y="1626491"/>
                  </a:cubicBezTo>
                  <a:close/>
                  <a:moveTo>
                    <a:pt x="3200115" y="1536574"/>
                  </a:moveTo>
                  <a:lnTo>
                    <a:pt x="3325655" y="1613441"/>
                  </a:lnTo>
                  <a:cubicBezTo>
                    <a:pt x="3294984" y="1616489"/>
                    <a:pt x="3263075" y="1619252"/>
                    <a:pt x="3230595" y="1621442"/>
                  </a:cubicBezTo>
                  <a:lnTo>
                    <a:pt x="3109628" y="1543052"/>
                  </a:lnTo>
                  <a:cubicBezTo>
                    <a:pt x="3140489" y="1541242"/>
                    <a:pt x="3170969" y="1539051"/>
                    <a:pt x="3200115" y="1536574"/>
                  </a:cubicBezTo>
                  <a:close/>
                  <a:moveTo>
                    <a:pt x="2494789" y="1534098"/>
                  </a:moveTo>
                  <a:cubicBezTo>
                    <a:pt x="2536223" y="1537051"/>
                    <a:pt x="2577466" y="1539623"/>
                    <a:pt x="2617376" y="1541718"/>
                  </a:cubicBezTo>
                  <a:lnTo>
                    <a:pt x="2709482" y="1624395"/>
                  </a:lnTo>
                  <a:cubicBezTo>
                    <a:pt x="2666906" y="1622395"/>
                    <a:pt x="2622996" y="1620014"/>
                    <a:pt x="2578800" y="1617061"/>
                  </a:cubicBezTo>
                  <a:lnTo>
                    <a:pt x="2578895" y="1617061"/>
                  </a:lnTo>
                  <a:close/>
                  <a:moveTo>
                    <a:pt x="2378488" y="1524763"/>
                  </a:moveTo>
                  <a:cubicBezTo>
                    <a:pt x="2400395" y="1526668"/>
                    <a:pt x="2422113" y="1528573"/>
                    <a:pt x="2443639" y="1530287"/>
                  </a:cubicBezTo>
                  <a:lnTo>
                    <a:pt x="2524220" y="1613345"/>
                  </a:lnTo>
                  <a:cubicBezTo>
                    <a:pt x="2501265" y="1611631"/>
                    <a:pt x="2478024" y="1609821"/>
                    <a:pt x="2454688" y="1607821"/>
                  </a:cubicBezTo>
                  <a:lnTo>
                    <a:pt x="2454688" y="1607726"/>
                  </a:lnTo>
                  <a:close/>
                  <a:moveTo>
                    <a:pt x="3316511" y="1523716"/>
                  </a:moveTo>
                  <a:lnTo>
                    <a:pt x="3447289" y="1598296"/>
                  </a:lnTo>
                  <a:lnTo>
                    <a:pt x="3361738" y="1609526"/>
                  </a:lnTo>
                  <a:lnTo>
                    <a:pt x="3234596" y="1533336"/>
                  </a:lnTo>
                  <a:cubicBezTo>
                    <a:pt x="3262694" y="1530479"/>
                    <a:pt x="3290222" y="1527240"/>
                    <a:pt x="3316511" y="1523716"/>
                  </a:cubicBezTo>
                  <a:close/>
                  <a:moveTo>
                    <a:pt x="3420905" y="1506857"/>
                  </a:moveTo>
                  <a:lnTo>
                    <a:pt x="3555874" y="1578866"/>
                  </a:lnTo>
                  <a:cubicBezTo>
                    <a:pt x="3531585" y="1584009"/>
                    <a:pt x="3505963" y="1588771"/>
                    <a:pt x="3479674" y="1593153"/>
                  </a:cubicBezTo>
                  <a:lnTo>
                    <a:pt x="3347562" y="1519334"/>
                  </a:lnTo>
                  <a:cubicBezTo>
                    <a:pt x="3372803" y="1515524"/>
                    <a:pt x="3397473" y="1511333"/>
                    <a:pt x="3420905" y="1506857"/>
                  </a:cubicBezTo>
                  <a:close/>
                  <a:moveTo>
                    <a:pt x="3513297" y="1486283"/>
                  </a:moveTo>
                  <a:lnTo>
                    <a:pt x="3651410" y="1555529"/>
                  </a:lnTo>
                  <a:cubicBezTo>
                    <a:pt x="3630265" y="1561530"/>
                    <a:pt x="3607690" y="1567245"/>
                    <a:pt x="3584544" y="1572579"/>
                  </a:cubicBezTo>
                  <a:lnTo>
                    <a:pt x="3448527" y="1501332"/>
                  </a:lnTo>
                  <a:cubicBezTo>
                    <a:pt x="3470911" y="1496665"/>
                    <a:pt x="3492723" y="1491521"/>
                    <a:pt x="3513297" y="1486283"/>
                  </a:cubicBezTo>
                  <a:close/>
                  <a:moveTo>
                    <a:pt x="3593784" y="1462375"/>
                  </a:moveTo>
                  <a:lnTo>
                    <a:pt x="3734087" y="1528669"/>
                  </a:lnTo>
                  <a:cubicBezTo>
                    <a:pt x="3715990" y="1535432"/>
                    <a:pt x="3696653" y="1542004"/>
                    <a:pt x="3676365" y="1548195"/>
                  </a:cubicBezTo>
                  <a:lnTo>
                    <a:pt x="3537491" y="1479806"/>
                  </a:lnTo>
                  <a:cubicBezTo>
                    <a:pt x="3557207" y="1474281"/>
                    <a:pt x="3576162" y="1468375"/>
                    <a:pt x="3593784" y="1462375"/>
                  </a:cubicBezTo>
                  <a:close/>
                  <a:moveTo>
                    <a:pt x="3662745" y="1435324"/>
                  </a:moveTo>
                  <a:lnTo>
                    <a:pt x="3804286" y="1498570"/>
                  </a:lnTo>
                  <a:cubicBezTo>
                    <a:pt x="3789046" y="1506095"/>
                    <a:pt x="3772663" y="1513429"/>
                    <a:pt x="3755423" y="1520382"/>
                  </a:cubicBezTo>
                  <a:lnTo>
                    <a:pt x="3614643" y="1454945"/>
                  </a:lnTo>
                  <a:cubicBezTo>
                    <a:pt x="3631502" y="1448659"/>
                    <a:pt x="3647695" y="1442087"/>
                    <a:pt x="3662745" y="1435324"/>
                  </a:cubicBezTo>
                  <a:close/>
                  <a:moveTo>
                    <a:pt x="3720371" y="1405511"/>
                  </a:moveTo>
                  <a:lnTo>
                    <a:pt x="3862389" y="1465613"/>
                  </a:lnTo>
                  <a:cubicBezTo>
                    <a:pt x="3850006" y="1473710"/>
                    <a:pt x="3836480" y="1481711"/>
                    <a:pt x="3822098" y="1489426"/>
                  </a:cubicBezTo>
                  <a:lnTo>
                    <a:pt x="3680366" y="1427037"/>
                  </a:lnTo>
                  <a:cubicBezTo>
                    <a:pt x="3694558" y="1420084"/>
                    <a:pt x="3708084" y="1412845"/>
                    <a:pt x="3720371" y="1405511"/>
                  </a:cubicBezTo>
                  <a:close/>
                  <a:moveTo>
                    <a:pt x="3767233" y="1373316"/>
                  </a:moveTo>
                  <a:lnTo>
                    <a:pt x="3908966" y="1430275"/>
                  </a:lnTo>
                  <a:cubicBezTo>
                    <a:pt x="3899250" y="1439039"/>
                    <a:pt x="3888392" y="1447611"/>
                    <a:pt x="3876962" y="1455803"/>
                  </a:cubicBezTo>
                  <a:lnTo>
                    <a:pt x="3876866" y="1455803"/>
                  </a:lnTo>
                  <a:lnTo>
                    <a:pt x="3734944" y="1396557"/>
                  </a:lnTo>
                  <a:cubicBezTo>
                    <a:pt x="3746469" y="1389128"/>
                    <a:pt x="3757328" y="1381317"/>
                    <a:pt x="3767233" y="1373316"/>
                  </a:cubicBezTo>
                  <a:close/>
                  <a:moveTo>
                    <a:pt x="3803429" y="1338931"/>
                  </a:moveTo>
                  <a:lnTo>
                    <a:pt x="3944113" y="1392652"/>
                  </a:lnTo>
                  <a:cubicBezTo>
                    <a:pt x="3937064" y="1401796"/>
                    <a:pt x="3928873" y="1410940"/>
                    <a:pt x="3920015" y="1419703"/>
                  </a:cubicBezTo>
                  <a:lnTo>
                    <a:pt x="3778568" y="1363696"/>
                  </a:lnTo>
                  <a:cubicBezTo>
                    <a:pt x="3787617" y="1355599"/>
                    <a:pt x="3795999" y="1347313"/>
                    <a:pt x="3803429" y="1338931"/>
                  </a:cubicBezTo>
                  <a:close/>
                  <a:moveTo>
                    <a:pt x="3829623" y="1302545"/>
                  </a:moveTo>
                  <a:lnTo>
                    <a:pt x="3968783" y="1353123"/>
                  </a:lnTo>
                  <a:cubicBezTo>
                    <a:pt x="3964116" y="1362743"/>
                    <a:pt x="3958496" y="1372268"/>
                    <a:pt x="3952209" y="1381507"/>
                  </a:cubicBezTo>
                  <a:lnTo>
                    <a:pt x="3811906" y="1328644"/>
                  </a:lnTo>
                  <a:cubicBezTo>
                    <a:pt x="3818573" y="1320166"/>
                    <a:pt x="3824574" y="1311403"/>
                    <a:pt x="3829623" y="1302545"/>
                  </a:cubicBezTo>
                  <a:close/>
                  <a:moveTo>
                    <a:pt x="3846387" y="1264636"/>
                  </a:moveTo>
                  <a:lnTo>
                    <a:pt x="3983451" y="1312070"/>
                  </a:lnTo>
                  <a:cubicBezTo>
                    <a:pt x="3981165" y="1321976"/>
                    <a:pt x="3977927" y="1331882"/>
                    <a:pt x="3974021" y="1341598"/>
                  </a:cubicBezTo>
                  <a:lnTo>
                    <a:pt x="3974021" y="1341503"/>
                  </a:lnTo>
                  <a:lnTo>
                    <a:pt x="3835433" y="1291877"/>
                  </a:lnTo>
                  <a:cubicBezTo>
                    <a:pt x="3839815" y="1282924"/>
                    <a:pt x="3843529" y="1273780"/>
                    <a:pt x="3846387" y="1264636"/>
                  </a:cubicBezTo>
                  <a:close/>
                  <a:moveTo>
                    <a:pt x="3854007" y="1225298"/>
                  </a:moveTo>
                  <a:lnTo>
                    <a:pt x="3988595" y="1269589"/>
                  </a:lnTo>
                  <a:cubicBezTo>
                    <a:pt x="3988500" y="1279876"/>
                    <a:pt x="3987547" y="1290163"/>
                    <a:pt x="3985928" y="1300069"/>
                  </a:cubicBezTo>
                  <a:lnTo>
                    <a:pt x="3985832" y="1299974"/>
                  </a:lnTo>
                  <a:lnTo>
                    <a:pt x="3849434" y="1253491"/>
                  </a:lnTo>
                  <a:cubicBezTo>
                    <a:pt x="3851721" y="1244348"/>
                    <a:pt x="3853149" y="1234823"/>
                    <a:pt x="3854007" y="1225298"/>
                  </a:cubicBezTo>
                  <a:close/>
                  <a:moveTo>
                    <a:pt x="2678616" y="1224342"/>
                  </a:moveTo>
                  <a:lnTo>
                    <a:pt x="2678621" y="1224345"/>
                  </a:lnTo>
                  <a:lnTo>
                    <a:pt x="2678526" y="1224345"/>
                  </a:lnTo>
                  <a:close/>
                  <a:moveTo>
                    <a:pt x="2570798" y="1192912"/>
                  </a:moveTo>
                  <a:lnTo>
                    <a:pt x="2621471" y="1225774"/>
                  </a:lnTo>
                  <a:cubicBezTo>
                    <a:pt x="2611756" y="1225869"/>
                    <a:pt x="2601945" y="1226060"/>
                    <a:pt x="2592040" y="1226060"/>
                  </a:cubicBezTo>
                  <a:lnTo>
                    <a:pt x="2542223" y="1193103"/>
                  </a:lnTo>
                  <a:cubicBezTo>
                    <a:pt x="2551844" y="1193103"/>
                    <a:pt x="2561369" y="1193103"/>
                    <a:pt x="2570798" y="1192912"/>
                  </a:cubicBezTo>
                  <a:close/>
                  <a:moveTo>
                    <a:pt x="2468500" y="1192436"/>
                  </a:moveTo>
                  <a:lnTo>
                    <a:pt x="2483550" y="1192722"/>
                  </a:lnTo>
                  <a:lnTo>
                    <a:pt x="2531175" y="1225869"/>
                  </a:lnTo>
                  <a:lnTo>
                    <a:pt x="2515554" y="1225679"/>
                  </a:lnTo>
                  <a:close/>
                  <a:moveTo>
                    <a:pt x="2639283" y="1191389"/>
                  </a:moveTo>
                  <a:lnTo>
                    <a:pt x="2692338" y="1223869"/>
                  </a:lnTo>
                  <a:lnTo>
                    <a:pt x="2678616" y="1224342"/>
                  </a:lnTo>
                  <a:lnTo>
                    <a:pt x="2625853" y="1191865"/>
                  </a:lnTo>
                  <a:close/>
                  <a:moveTo>
                    <a:pt x="2391824" y="1190150"/>
                  </a:moveTo>
                  <a:lnTo>
                    <a:pt x="2407635" y="1190721"/>
                  </a:lnTo>
                  <a:lnTo>
                    <a:pt x="2452498" y="1224059"/>
                  </a:lnTo>
                  <a:lnTo>
                    <a:pt x="2436210" y="1223488"/>
                  </a:lnTo>
                  <a:close/>
                  <a:moveTo>
                    <a:pt x="2716721" y="1187483"/>
                  </a:moveTo>
                  <a:lnTo>
                    <a:pt x="2772252" y="1219392"/>
                  </a:lnTo>
                  <a:cubicBezTo>
                    <a:pt x="2763680" y="1219964"/>
                    <a:pt x="2755012" y="1220535"/>
                    <a:pt x="2746344" y="1221107"/>
                  </a:cubicBezTo>
                  <a:lnTo>
                    <a:pt x="2691481" y="1189007"/>
                  </a:lnTo>
                  <a:cubicBezTo>
                    <a:pt x="2699957" y="1188531"/>
                    <a:pt x="2708435" y="1188055"/>
                    <a:pt x="2716721" y="1187483"/>
                  </a:cubicBezTo>
                  <a:close/>
                  <a:moveTo>
                    <a:pt x="3853054" y="1184721"/>
                  </a:moveTo>
                  <a:lnTo>
                    <a:pt x="3984689" y="1225869"/>
                  </a:lnTo>
                  <a:cubicBezTo>
                    <a:pt x="3986595" y="1236346"/>
                    <a:pt x="3987833" y="1246824"/>
                    <a:pt x="3988309" y="1257111"/>
                  </a:cubicBezTo>
                  <a:lnTo>
                    <a:pt x="3854578" y="1213772"/>
                  </a:lnTo>
                  <a:cubicBezTo>
                    <a:pt x="3854768" y="1204247"/>
                    <a:pt x="3854292" y="1194532"/>
                    <a:pt x="3853054" y="1184721"/>
                  </a:cubicBezTo>
                  <a:close/>
                  <a:moveTo>
                    <a:pt x="2776920" y="1182625"/>
                  </a:moveTo>
                  <a:lnTo>
                    <a:pt x="2834356" y="1214058"/>
                  </a:lnTo>
                  <a:lnTo>
                    <a:pt x="2822259" y="1215296"/>
                  </a:lnTo>
                  <a:lnTo>
                    <a:pt x="2822259" y="1215201"/>
                  </a:lnTo>
                  <a:lnTo>
                    <a:pt x="2765204" y="1183673"/>
                  </a:lnTo>
                  <a:close/>
                  <a:moveTo>
                    <a:pt x="2843975" y="1174815"/>
                  </a:moveTo>
                  <a:lnTo>
                    <a:pt x="2903316" y="1205581"/>
                  </a:lnTo>
                  <a:cubicBezTo>
                    <a:pt x="2895982" y="1206629"/>
                    <a:pt x="2888552" y="1207676"/>
                    <a:pt x="2881028" y="1208629"/>
                  </a:cubicBezTo>
                  <a:lnTo>
                    <a:pt x="2822259" y="1177673"/>
                  </a:lnTo>
                  <a:cubicBezTo>
                    <a:pt x="2829593" y="1176720"/>
                    <a:pt x="2836832" y="1175863"/>
                    <a:pt x="2843975" y="1174815"/>
                  </a:cubicBezTo>
                  <a:close/>
                  <a:moveTo>
                    <a:pt x="2895506" y="1166909"/>
                  </a:moveTo>
                  <a:lnTo>
                    <a:pt x="2956371" y="1197008"/>
                  </a:lnTo>
                  <a:lnTo>
                    <a:pt x="2946084" y="1198818"/>
                  </a:lnTo>
                  <a:lnTo>
                    <a:pt x="2885505" y="1168624"/>
                  </a:lnTo>
                  <a:close/>
                  <a:moveTo>
                    <a:pt x="2952180" y="1155575"/>
                  </a:moveTo>
                  <a:lnTo>
                    <a:pt x="3014378" y="1184912"/>
                  </a:lnTo>
                  <a:cubicBezTo>
                    <a:pt x="3008282" y="1186340"/>
                    <a:pt x="3002091" y="1187769"/>
                    <a:pt x="2995709" y="1189198"/>
                  </a:cubicBezTo>
                  <a:lnTo>
                    <a:pt x="2995709" y="1189103"/>
                  </a:lnTo>
                  <a:lnTo>
                    <a:pt x="2933891" y="1159575"/>
                  </a:lnTo>
                  <a:cubicBezTo>
                    <a:pt x="2940083" y="1158241"/>
                    <a:pt x="2946179" y="1156908"/>
                    <a:pt x="2952180" y="1155575"/>
                  </a:cubicBezTo>
                  <a:close/>
                  <a:moveTo>
                    <a:pt x="2994947" y="1144811"/>
                  </a:moveTo>
                  <a:lnTo>
                    <a:pt x="3058098" y="1173386"/>
                  </a:lnTo>
                  <a:lnTo>
                    <a:pt x="3049716" y="1175768"/>
                  </a:lnTo>
                  <a:lnTo>
                    <a:pt x="2986660" y="1147097"/>
                  </a:lnTo>
                  <a:close/>
                  <a:moveTo>
                    <a:pt x="3844006" y="1143287"/>
                  </a:moveTo>
                  <a:lnTo>
                    <a:pt x="3972498" y="1181482"/>
                  </a:lnTo>
                  <a:cubicBezTo>
                    <a:pt x="3976307" y="1192055"/>
                    <a:pt x="3979546" y="1202819"/>
                    <a:pt x="3982023" y="1213296"/>
                  </a:cubicBezTo>
                  <a:lnTo>
                    <a:pt x="3851244" y="1173005"/>
                  </a:lnTo>
                  <a:cubicBezTo>
                    <a:pt x="3849434" y="1163195"/>
                    <a:pt x="3847053" y="1153193"/>
                    <a:pt x="3844006" y="1143287"/>
                  </a:cubicBezTo>
                  <a:close/>
                  <a:moveTo>
                    <a:pt x="3041048" y="1130333"/>
                  </a:moveTo>
                  <a:lnTo>
                    <a:pt x="3105151" y="1157956"/>
                  </a:lnTo>
                  <a:cubicBezTo>
                    <a:pt x="3100198" y="1159766"/>
                    <a:pt x="3095245" y="1161575"/>
                    <a:pt x="3090102" y="1163290"/>
                  </a:cubicBezTo>
                  <a:lnTo>
                    <a:pt x="3026284" y="1135286"/>
                  </a:lnTo>
                  <a:cubicBezTo>
                    <a:pt x="3031333" y="1133667"/>
                    <a:pt x="3036190" y="1131953"/>
                    <a:pt x="3041048" y="1130333"/>
                  </a:cubicBezTo>
                  <a:close/>
                  <a:moveTo>
                    <a:pt x="3075147" y="1117094"/>
                  </a:moveTo>
                  <a:lnTo>
                    <a:pt x="3139822" y="1143954"/>
                  </a:lnTo>
                  <a:lnTo>
                    <a:pt x="3133250" y="1146812"/>
                  </a:lnTo>
                  <a:lnTo>
                    <a:pt x="3068575" y="1119856"/>
                  </a:lnTo>
                  <a:close/>
                  <a:moveTo>
                    <a:pt x="3827527" y="1101187"/>
                  </a:moveTo>
                  <a:lnTo>
                    <a:pt x="3952495" y="1136429"/>
                  </a:lnTo>
                  <a:cubicBezTo>
                    <a:pt x="3958115" y="1147097"/>
                    <a:pt x="3963163" y="1157956"/>
                    <a:pt x="3967545" y="1168624"/>
                  </a:cubicBezTo>
                  <a:lnTo>
                    <a:pt x="3840100" y="1131286"/>
                  </a:lnTo>
                  <a:cubicBezTo>
                    <a:pt x="3836480" y="1121285"/>
                    <a:pt x="3832289" y="1111188"/>
                    <a:pt x="3827527" y="1101187"/>
                  </a:cubicBezTo>
                  <a:close/>
                  <a:moveTo>
                    <a:pt x="3110961" y="1099758"/>
                  </a:moveTo>
                  <a:lnTo>
                    <a:pt x="3176112" y="1125571"/>
                  </a:lnTo>
                  <a:cubicBezTo>
                    <a:pt x="3172398" y="1127666"/>
                    <a:pt x="3168588" y="1129762"/>
                    <a:pt x="3164683" y="1131857"/>
                  </a:cubicBezTo>
                  <a:lnTo>
                    <a:pt x="3099627" y="1105664"/>
                  </a:lnTo>
                  <a:cubicBezTo>
                    <a:pt x="3103437" y="1103758"/>
                    <a:pt x="3107247" y="1101758"/>
                    <a:pt x="3110961" y="1099758"/>
                  </a:cubicBezTo>
                  <a:close/>
                  <a:moveTo>
                    <a:pt x="3136584" y="1084328"/>
                  </a:moveTo>
                  <a:lnTo>
                    <a:pt x="3201925" y="1109283"/>
                  </a:lnTo>
                  <a:lnTo>
                    <a:pt x="3197067" y="1112617"/>
                  </a:lnTo>
                  <a:lnTo>
                    <a:pt x="3131726" y="1087471"/>
                  </a:lnTo>
                  <a:close/>
                  <a:moveTo>
                    <a:pt x="3162396" y="1064516"/>
                  </a:moveTo>
                  <a:lnTo>
                    <a:pt x="3227833" y="1088423"/>
                  </a:lnTo>
                  <a:cubicBezTo>
                    <a:pt x="3225261" y="1090804"/>
                    <a:pt x="3222594" y="1093186"/>
                    <a:pt x="3219832" y="1095472"/>
                  </a:cubicBezTo>
                  <a:lnTo>
                    <a:pt x="3219832" y="1095567"/>
                  </a:lnTo>
                  <a:lnTo>
                    <a:pt x="3154395" y="1071278"/>
                  </a:lnTo>
                  <a:cubicBezTo>
                    <a:pt x="3157157" y="1069087"/>
                    <a:pt x="3159825" y="1066802"/>
                    <a:pt x="3162396" y="1064516"/>
                  </a:cubicBezTo>
                  <a:close/>
                  <a:moveTo>
                    <a:pt x="3804096" y="1058515"/>
                  </a:moveTo>
                  <a:lnTo>
                    <a:pt x="3925444" y="1090995"/>
                  </a:lnTo>
                  <a:cubicBezTo>
                    <a:pt x="3928968" y="1096234"/>
                    <a:pt x="3932302" y="1101473"/>
                    <a:pt x="3935541" y="1106616"/>
                  </a:cubicBezTo>
                  <a:cubicBezTo>
                    <a:pt x="3939065" y="1112236"/>
                    <a:pt x="3942398" y="1117856"/>
                    <a:pt x="3945542" y="1123475"/>
                  </a:cubicBezTo>
                  <a:lnTo>
                    <a:pt x="3945446" y="1123475"/>
                  </a:lnTo>
                  <a:lnTo>
                    <a:pt x="3821526" y="1088995"/>
                  </a:lnTo>
                  <a:cubicBezTo>
                    <a:pt x="3818764" y="1083756"/>
                    <a:pt x="3815907" y="1078517"/>
                    <a:pt x="3812859" y="1073183"/>
                  </a:cubicBezTo>
                  <a:cubicBezTo>
                    <a:pt x="3810096" y="1068325"/>
                    <a:pt x="3807143" y="1063373"/>
                    <a:pt x="3804096" y="1058515"/>
                  </a:cubicBezTo>
                  <a:close/>
                  <a:moveTo>
                    <a:pt x="3179732" y="1047180"/>
                  </a:moveTo>
                  <a:lnTo>
                    <a:pt x="3245074" y="1070231"/>
                  </a:lnTo>
                  <a:lnTo>
                    <a:pt x="3241930" y="1073945"/>
                  </a:lnTo>
                  <a:lnTo>
                    <a:pt x="3176589" y="1050704"/>
                  </a:lnTo>
                  <a:close/>
                  <a:moveTo>
                    <a:pt x="3195924" y="1025273"/>
                  </a:moveTo>
                  <a:lnTo>
                    <a:pt x="3260980" y="1047180"/>
                  </a:lnTo>
                  <a:cubicBezTo>
                    <a:pt x="3259456" y="1049752"/>
                    <a:pt x="3257932" y="1052419"/>
                    <a:pt x="3256313" y="1054991"/>
                  </a:cubicBezTo>
                  <a:lnTo>
                    <a:pt x="3256313" y="1055086"/>
                  </a:lnTo>
                  <a:lnTo>
                    <a:pt x="3191162" y="1032702"/>
                  </a:lnTo>
                  <a:cubicBezTo>
                    <a:pt x="3192876" y="1030225"/>
                    <a:pt x="3194496" y="1027844"/>
                    <a:pt x="3195924" y="1025273"/>
                  </a:cubicBezTo>
                  <a:close/>
                  <a:moveTo>
                    <a:pt x="3773996" y="1015462"/>
                  </a:moveTo>
                  <a:lnTo>
                    <a:pt x="3891535" y="1045275"/>
                  </a:lnTo>
                  <a:cubicBezTo>
                    <a:pt x="3900203" y="1056038"/>
                    <a:pt x="3908489" y="1066992"/>
                    <a:pt x="3916300" y="1077946"/>
                  </a:cubicBezTo>
                  <a:lnTo>
                    <a:pt x="3796095" y="1046228"/>
                  </a:lnTo>
                  <a:cubicBezTo>
                    <a:pt x="3789237" y="1035940"/>
                    <a:pt x="3781807" y="1025558"/>
                    <a:pt x="3773996" y="1015462"/>
                  </a:cubicBezTo>
                  <a:close/>
                  <a:moveTo>
                    <a:pt x="3205640" y="1006413"/>
                  </a:moveTo>
                  <a:lnTo>
                    <a:pt x="3270314" y="1027463"/>
                  </a:lnTo>
                  <a:lnTo>
                    <a:pt x="3268695" y="1031464"/>
                  </a:lnTo>
                  <a:lnTo>
                    <a:pt x="3204021" y="1010223"/>
                  </a:lnTo>
                  <a:close/>
                  <a:moveTo>
                    <a:pt x="3212688" y="982791"/>
                  </a:moveTo>
                  <a:lnTo>
                    <a:pt x="3276696" y="1002698"/>
                  </a:lnTo>
                  <a:cubicBezTo>
                    <a:pt x="3276315" y="1005461"/>
                    <a:pt x="3275744" y="1008318"/>
                    <a:pt x="3275077" y="1011080"/>
                  </a:cubicBezTo>
                  <a:lnTo>
                    <a:pt x="3210879" y="990792"/>
                  </a:lnTo>
                  <a:cubicBezTo>
                    <a:pt x="3211545" y="988125"/>
                    <a:pt x="3212212" y="985553"/>
                    <a:pt x="3212688" y="982791"/>
                  </a:cubicBezTo>
                  <a:close/>
                  <a:moveTo>
                    <a:pt x="3738087" y="972314"/>
                  </a:moveTo>
                  <a:lnTo>
                    <a:pt x="3851625" y="999555"/>
                  </a:lnTo>
                  <a:cubicBezTo>
                    <a:pt x="3861722" y="1010414"/>
                    <a:pt x="3871628" y="1021462"/>
                    <a:pt x="3880772" y="1032321"/>
                  </a:cubicBezTo>
                  <a:lnTo>
                    <a:pt x="3764376" y="1003270"/>
                  </a:lnTo>
                  <a:lnTo>
                    <a:pt x="3764376" y="1003174"/>
                  </a:lnTo>
                  <a:cubicBezTo>
                    <a:pt x="3756089" y="992887"/>
                    <a:pt x="3747231" y="982505"/>
                    <a:pt x="3738087" y="972314"/>
                  </a:cubicBezTo>
                  <a:close/>
                  <a:moveTo>
                    <a:pt x="3214878" y="962312"/>
                  </a:moveTo>
                  <a:lnTo>
                    <a:pt x="3278220" y="981362"/>
                  </a:lnTo>
                  <a:lnTo>
                    <a:pt x="3278220" y="985648"/>
                  </a:lnTo>
                  <a:lnTo>
                    <a:pt x="3214688" y="966408"/>
                  </a:lnTo>
                  <a:close/>
                  <a:moveTo>
                    <a:pt x="3214022" y="941547"/>
                  </a:moveTo>
                  <a:lnTo>
                    <a:pt x="3276696" y="959645"/>
                  </a:lnTo>
                  <a:lnTo>
                    <a:pt x="3277268" y="964026"/>
                  </a:lnTo>
                  <a:lnTo>
                    <a:pt x="3214498" y="945738"/>
                  </a:lnTo>
                  <a:close/>
                  <a:moveTo>
                    <a:pt x="3696463" y="928975"/>
                  </a:moveTo>
                  <a:lnTo>
                    <a:pt x="3805906" y="953644"/>
                  </a:lnTo>
                  <a:cubicBezTo>
                    <a:pt x="3817526" y="964598"/>
                    <a:pt x="3828765" y="975647"/>
                    <a:pt x="3839243" y="986411"/>
                  </a:cubicBezTo>
                  <a:lnTo>
                    <a:pt x="3726848" y="959931"/>
                  </a:lnTo>
                  <a:lnTo>
                    <a:pt x="3726752" y="959931"/>
                  </a:lnTo>
                  <a:cubicBezTo>
                    <a:pt x="3717227" y="949739"/>
                    <a:pt x="3707036" y="939357"/>
                    <a:pt x="3696463" y="928975"/>
                  </a:cubicBezTo>
                  <a:close/>
                  <a:moveTo>
                    <a:pt x="3649409" y="885636"/>
                  </a:moveTo>
                  <a:lnTo>
                    <a:pt x="3754661" y="907829"/>
                  </a:lnTo>
                  <a:cubicBezTo>
                    <a:pt x="3767520" y="918783"/>
                    <a:pt x="3779997" y="929737"/>
                    <a:pt x="3791808" y="940595"/>
                  </a:cubicBezTo>
                  <a:lnTo>
                    <a:pt x="3683509" y="916687"/>
                  </a:lnTo>
                  <a:lnTo>
                    <a:pt x="3683509" y="916592"/>
                  </a:lnTo>
                  <a:cubicBezTo>
                    <a:pt x="3672746" y="906400"/>
                    <a:pt x="3661221" y="896018"/>
                    <a:pt x="3649409" y="885636"/>
                  </a:cubicBezTo>
                  <a:close/>
                  <a:moveTo>
                    <a:pt x="3616072" y="857442"/>
                  </a:moveTo>
                  <a:lnTo>
                    <a:pt x="3718561" y="878111"/>
                  </a:lnTo>
                  <a:cubicBezTo>
                    <a:pt x="3725515" y="883636"/>
                    <a:pt x="3732277" y="889160"/>
                    <a:pt x="3738945" y="894685"/>
                  </a:cubicBezTo>
                  <a:lnTo>
                    <a:pt x="3634837" y="873158"/>
                  </a:lnTo>
                  <a:lnTo>
                    <a:pt x="3634837" y="873063"/>
                  </a:lnTo>
                  <a:cubicBezTo>
                    <a:pt x="3628740" y="867824"/>
                    <a:pt x="3622454" y="862681"/>
                    <a:pt x="3616072" y="857442"/>
                  </a:cubicBezTo>
                  <a:close/>
                  <a:moveTo>
                    <a:pt x="1854614" y="598171"/>
                  </a:moveTo>
                  <a:lnTo>
                    <a:pt x="1929766" y="627413"/>
                  </a:lnTo>
                  <a:cubicBezTo>
                    <a:pt x="1895190" y="636748"/>
                    <a:pt x="1849375" y="641891"/>
                    <a:pt x="1793368" y="642463"/>
                  </a:cubicBezTo>
                  <a:lnTo>
                    <a:pt x="1793273" y="642463"/>
                  </a:lnTo>
                  <a:lnTo>
                    <a:pt x="1734408" y="610554"/>
                  </a:lnTo>
                  <a:cubicBezTo>
                    <a:pt x="1783462" y="610268"/>
                    <a:pt x="1823848" y="606077"/>
                    <a:pt x="1854614" y="598171"/>
                  </a:cubicBezTo>
                  <a:close/>
                  <a:moveTo>
                    <a:pt x="1526953" y="594457"/>
                  </a:moveTo>
                  <a:cubicBezTo>
                    <a:pt x="1591438" y="603601"/>
                    <a:pt x="1650969" y="608935"/>
                    <a:pt x="1703928" y="610173"/>
                  </a:cubicBezTo>
                  <a:lnTo>
                    <a:pt x="1758506" y="642272"/>
                  </a:lnTo>
                  <a:cubicBezTo>
                    <a:pt x="1697832" y="641034"/>
                    <a:pt x="1629347" y="635128"/>
                    <a:pt x="1555052" y="624651"/>
                  </a:cubicBezTo>
                  <a:close/>
                  <a:moveTo>
                    <a:pt x="1919288" y="556071"/>
                  </a:moveTo>
                  <a:lnTo>
                    <a:pt x="2001013" y="578359"/>
                  </a:lnTo>
                  <a:lnTo>
                    <a:pt x="2001013" y="578645"/>
                  </a:lnTo>
                  <a:cubicBezTo>
                    <a:pt x="1995393" y="596457"/>
                    <a:pt x="1977962" y="610840"/>
                    <a:pt x="1948816" y="621412"/>
                  </a:cubicBezTo>
                  <a:lnTo>
                    <a:pt x="1871663" y="593123"/>
                  </a:lnTo>
                  <a:cubicBezTo>
                    <a:pt x="1897667" y="584074"/>
                    <a:pt x="1913573" y="571787"/>
                    <a:pt x="1919098" y="556642"/>
                  </a:cubicBezTo>
                  <a:close/>
                  <a:moveTo>
                    <a:pt x="1283590" y="545784"/>
                  </a:moveTo>
                  <a:cubicBezTo>
                    <a:pt x="1352456" y="563310"/>
                    <a:pt x="1421321" y="577693"/>
                    <a:pt x="1487711" y="588456"/>
                  </a:cubicBezTo>
                  <a:lnTo>
                    <a:pt x="1509809" y="617793"/>
                  </a:lnTo>
                  <a:cubicBezTo>
                    <a:pt x="1432942" y="605410"/>
                    <a:pt x="1353313" y="588837"/>
                    <a:pt x="1273589" y="568644"/>
                  </a:cubicBezTo>
                  <a:close/>
                  <a:moveTo>
                    <a:pt x="1894904" y="493873"/>
                  </a:moveTo>
                  <a:lnTo>
                    <a:pt x="1970437" y="506731"/>
                  </a:lnTo>
                  <a:cubicBezTo>
                    <a:pt x="1992250" y="528925"/>
                    <a:pt x="2003203" y="549403"/>
                    <a:pt x="2002632" y="567596"/>
                  </a:cubicBezTo>
                  <a:lnTo>
                    <a:pt x="1921098" y="546832"/>
                  </a:lnTo>
                  <a:lnTo>
                    <a:pt x="1921193" y="546832"/>
                  </a:lnTo>
                  <a:cubicBezTo>
                    <a:pt x="1922336" y="531020"/>
                    <a:pt x="1913383" y="513208"/>
                    <a:pt x="1894904" y="493873"/>
                  </a:cubicBezTo>
                  <a:close/>
                  <a:moveTo>
                    <a:pt x="1049179" y="473013"/>
                  </a:moveTo>
                  <a:cubicBezTo>
                    <a:pt x="1108616" y="495397"/>
                    <a:pt x="1173576" y="516256"/>
                    <a:pt x="1241966" y="534830"/>
                  </a:cubicBezTo>
                  <a:lnTo>
                    <a:pt x="1226249" y="556166"/>
                  </a:lnTo>
                  <a:lnTo>
                    <a:pt x="1225583" y="555976"/>
                  </a:lnTo>
                  <a:cubicBezTo>
                    <a:pt x="1146525" y="534449"/>
                    <a:pt x="1071468" y="510256"/>
                    <a:pt x="1002793" y="484348"/>
                  </a:cubicBezTo>
                  <a:close/>
                  <a:moveTo>
                    <a:pt x="344614" y="425863"/>
                  </a:moveTo>
                  <a:lnTo>
                    <a:pt x="355758" y="431959"/>
                  </a:lnTo>
                  <a:lnTo>
                    <a:pt x="296703" y="433864"/>
                  </a:lnTo>
                  <a:lnTo>
                    <a:pt x="285083" y="427387"/>
                  </a:lnTo>
                  <a:close/>
                  <a:moveTo>
                    <a:pt x="1792796" y="421483"/>
                  </a:moveTo>
                  <a:lnTo>
                    <a:pt x="1852613" y="424340"/>
                  </a:lnTo>
                  <a:cubicBezTo>
                    <a:pt x="1896143" y="447962"/>
                    <a:pt x="1931099" y="471203"/>
                    <a:pt x="1956436" y="493492"/>
                  </a:cubicBezTo>
                  <a:lnTo>
                    <a:pt x="1882903" y="482252"/>
                  </a:lnTo>
                  <a:cubicBezTo>
                    <a:pt x="1861091" y="462726"/>
                    <a:pt x="1830801" y="442342"/>
                    <a:pt x="1792796" y="421483"/>
                  </a:cubicBezTo>
                  <a:close/>
                  <a:moveTo>
                    <a:pt x="227266" y="393859"/>
                  </a:moveTo>
                  <a:lnTo>
                    <a:pt x="289655" y="394240"/>
                  </a:lnTo>
                  <a:cubicBezTo>
                    <a:pt x="293179" y="396335"/>
                    <a:pt x="296608" y="398431"/>
                    <a:pt x="300132" y="400526"/>
                  </a:cubicBezTo>
                  <a:lnTo>
                    <a:pt x="238315" y="400526"/>
                  </a:lnTo>
                  <a:cubicBezTo>
                    <a:pt x="234600" y="398336"/>
                    <a:pt x="230886" y="396050"/>
                    <a:pt x="227266" y="393859"/>
                  </a:cubicBezTo>
                  <a:close/>
                  <a:moveTo>
                    <a:pt x="794767" y="388336"/>
                  </a:moveTo>
                  <a:lnTo>
                    <a:pt x="868109" y="389955"/>
                  </a:lnTo>
                  <a:cubicBezTo>
                    <a:pt x="908400" y="413291"/>
                    <a:pt x="957549" y="436723"/>
                    <a:pt x="1014318" y="459487"/>
                  </a:cubicBezTo>
                  <a:lnTo>
                    <a:pt x="962502" y="468727"/>
                  </a:lnTo>
                  <a:lnTo>
                    <a:pt x="962502" y="468631"/>
                  </a:lnTo>
                  <a:cubicBezTo>
                    <a:pt x="897160" y="442342"/>
                    <a:pt x="840677" y="415196"/>
                    <a:pt x="794767" y="388336"/>
                  </a:cubicBezTo>
                  <a:close/>
                  <a:moveTo>
                    <a:pt x="166497" y="354616"/>
                  </a:moveTo>
                  <a:lnTo>
                    <a:pt x="231553" y="357093"/>
                  </a:lnTo>
                  <a:cubicBezTo>
                    <a:pt x="237554" y="361188"/>
                    <a:pt x="243650" y="365284"/>
                    <a:pt x="249936" y="369380"/>
                  </a:cubicBezTo>
                  <a:lnTo>
                    <a:pt x="185738" y="367570"/>
                  </a:lnTo>
                  <a:cubicBezTo>
                    <a:pt x="179165" y="363189"/>
                    <a:pt x="172784" y="358902"/>
                    <a:pt x="166497" y="354616"/>
                  </a:cubicBezTo>
                  <a:close/>
                  <a:moveTo>
                    <a:pt x="1669257" y="342330"/>
                  </a:moveTo>
                  <a:cubicBezTo>
                    <a:pt x="1727360" y="364237"/>
                    <a:pt x="1780033" y="387097"/>
                    <a:pt x="1825943" y="410338"/>
                  </a:cubicBezTo>
                  <a:lnTo>
                    <a:pt x="1769460" y="409195"/>
                  </a:lnTo>
                  <a:cubicBezTo>
                    <a:pt x="1729265" y="388621"/>
                    <a:pt x="1682878" y="368428"/>
                    <a:pt x="1631728" y="349093"/>
                  </a:cubicBezTo>
                  <a:close/>
                  <a:moveTo>
                    <a:pt x="122968" y="322612"/>
                  </a:moveTo>
                  <a:lnTo>
                    <a:pt x="189833" y="326898"/>
                  </a:lnTo>
                  <a:cubicBezTo>
                    <a:pt x="192405" y="328899"/>
                    <a:pt x="194977" y="330899"/>
                    <a:pt x="197644" y="332804"/>
                  </a:cubicBezTo>
                  <a:lnTo>
                    <a:pt x="131159" y="328899"/>
                  </a:lnTo>
                  <a:lnTo>
                    <a:pt x="131159" y="328994"/>
                  </a:lnTo>
                  <a:cubicBezTo>
                    <a:pt x="128397" y="326898"/>
                    <a:pt x="125635" y="324803"/>
                    <a:pt x="122968" y="322612"/>
                  </a:cubicBezTo>
                  <a:close/>
                  <a:moveTo>
                    <a:pt x="684182" y="298896"/>
                  </a:moveTo>
                  <a:lnTo>
                    <a:pt x="769907" y="312040"/>
                  </a:lnTo>
                  <a:cubicBezTo>
                    <a:pt x="784385" y="331948"/>
                    <a:pt x="809816" y="353474"/>
                    <a:pt x="845535" y="376239"/>
                  </a:cubicBezTo>
                  <a:lnTo>
                    <a:pt x="769049" y="372524"/>
                  </a:lnTo>
                  <a:cubicBezTo>
                    <a:pt x="728473" y="346426"/>
                    <a:pt x="699993" y="321565"/>
                    <a:pt x="684182" y="298896"/>
                  </a:cubicBezTo>
                  <a:close/>
                  <a:moveTo>
                    <a:pt x="79438" y="285655"/>
                  </a:moveTo>
                  <a:lnTo>
                    <a:pt x="147828" y="291846"/>
                  </a:lnTo>
                  <a:cubicBezTo>
                    <a:pt x="152019" y="295656"/>
                    <a:pt x="156305" y="299466"/>
                    <a:pt x="160782" y="303372"/>
                  </a:cubicBezTo>
                  <a:lnTo>
                    <a:pt x="92869" y="297847"/>
                  </a:lnTo>
                  <a:cubicBezTo>
                    <a:pt x="88202" y="293751"/>
                    <a:pt x="83725" y="289751"/>
                    <a:pt x="79438" y="285655"/>
                  </a:cubicBezTo>
                  <a:close/>
                  <a:moveTo>
                    <a:pt x="1445419" y="270511"/>
                  </a:moveTo>
                  <a:lnTo>
                    <a:pt x="1447039" y="270988"/>
                  </a:lnTo>
                  <a:cubicBezTo>
                    <a:pt x="1512380" y="288799"/>
                    <a:pt x="1575150" y="308421"/>
                    <a:pt x="1634015" y="329471"/>
                  </a:cubicBezTo>
                  <a:lnTo>
                    <a:pt x="1600677" y="337758"/>
                  </a:lnTo>
                  <a:lnTo>
                    <a:pt x="1600677" y="337663"/>
                  </a:lnTo>
                  <a:cubicBezTo>
                    <a:pt x="1548766" y="319089"/>
                    <a:pt x="1493235" y="301658"/>
                    <a:pt x="1435418" y="285942"/>
                  </a:cubicBezTo>
                  <a:close/>
                  <a:moveTo>
                    <a:pt x="50483" y="256127"/>
                  </a:moveTo>
                  <a:lnTo>
                    <a:pt x="119729" y="263843"/>
                  </a:lnTo>
                  <a:lnTo>
                    <a:pt x="124873" y="269367"/>
                  </a:lnTo>
                  <a:lnTo>
                    <a:pt x="55721" y="261938"/>
                  </a:lnTo>
                  <a:close/>
                  <a:moveTo>
                    <a:pt x="681991" y="230602"/>
                  </a:moveTo>
                  <a:lnTo>
                    <a:pt x="765430" y="251938"/>
                  </a:lnTo>
                  <a:cubicBezTo>
                    <a:pt x="753809" y="265558"/>
                    <a:pt x="752761" y="281846"/>
                    <a:pt x="762668" y="300515"/>
                  </a:cubicBezTo>
                  <a:lnTo>
                    <a:pt x="676371" y="285751"/>
                  </a:lnTo>
                  <a:lnTo>
                    <a:pt x="676276" y="285751"/>
                  </a:lnTo>
                  <a:cubicBezTo>
                    <a:pt x="665798" y="264511"/>
                    <a:pt x="667799" y="245937"/>
                    <a:pt x="681991" y="230602"/>
                  </a:cubicBezTo>
                  <a:close/>
                  <a:moveTo>
                    <a:pt x="24479" y="222314"/>
                  </a:moveTo>
                  <a:lnTo>
                    <a:pt x="94297" y="231743"/>
                  </a:lnTo>
                  <a:cubicBezTo>
                    <a:pt x="96584" y="235172"/>
                    <a:pt x="99155" y="238697"/>
                    <a:pt x="101822" y="242221"/>
                  </a:cubicBezTo>
                  <a:lnTo>
                    <a:pt x="32099" y="233363"/>
                  </a:lnTo>
                  <a:cubicBezTo>
                    <a:pt x="29432" y="229648"/>
                    <a:pt x="26861" y="225933"/>
                    <a:pt x="24479" y="222314"/>
                  </a:cubicBezTo>
                  <a:close/>
                  <a:moveTo>
                    <a:pt x="1207485" y="216695"/>
                  </a:moveTo>
                  <a:cubicBezTo>
                    <a:pt x="1272827" y="228411"/>
                    <a:pt x="1339502" y="242984"/>
                    <a:pt x="1405891" y="260034"/>
                  </a:cubicBezTo>
                  <a:lnTo>
                    <a:pt x="1398937" y="276226"/>
                  </a:lnTo>
                  <a:cubicBezTo>
                    <a:pt x="1340264" y="261177"/>
                    <a:pt x="1281304" y="248318"/>
                    <a:pt x="1223677" y="238031"/>
                  </a:cubicBezTo>
                  <a:close/>
                  <a:moveTo>
                    <a:pt x="10001" y="195644"/>
                  </a:moveTo>
                  <a:lnTo>
                    <a:pt x="79915" y="206407"/>
                  </a:lnTo>
                  <a:cubicBezTo>
                    <a:pt x="80677" y="208026"/>
                    <a:pt x="81439" y="209645"/>
                    <a:pt x="82296" y="211360"/>
                  </a:cubicBezTo>
                  <a:lnTo>
                    <a:pt x="12383" y="200978"/>
                  </a:lnTo>
                  <a:lnTo>
                    <a:pt x="12383" y="200883"/>
                  </a:lnTo>
                  <a:cubicBezTo>
                    <a:pt x="11525" y="199168"/>
                    <a:pt x="10763" y="197358"/>
                    <a:pt x="10001" y="195644"/>
                  </a:cubicBezTo>
                  <a:close/>
                  <a:moveTo>
                    <a:pt x="777812" y="192121"/>
                  </a:moveTo>
                  <a:lnTo>
                    <a:pt x="847059" y="217457"/>
                  </a:lnTo>
                  <a:cubicBezTo>
                    <a:pt x="813817" y="223172"/>
                    <a:pt x="789147" y="232126"/>
                    <a:pt x="773717" y="244127"/>
                  </a:cubicBezTo>
                  <a:lnTo>
                    <a:pt x="691706" y="222029"/>
                  </a:lnTo>
                  <a:lnTo>
                    <a:pt x="691992" y="221839"/>
                  </a:lnTo>
                  <a:cubicBezTo>
                    <a:pt x="710375" y="208313"/>
                    <a:pt x="739331" y="198312"/>
                    <a:pt x="777812" y="192121"/>
                  </a:cubicBezTo>
                  <a:close/>
                  <a:moveTo>
                    <a:pt x="983648" y="187834"/>
                  </a:moveTo>
                  <a:cubicBezTo>
                    <a:pt x="1041274" y="191930"/>
                    <a:pt x="1103377" y="199360"/>
                    <a:pt x="1168433" y="209932"/>
                  </a:cubicBezTo>
                  <a:lnTo>
                    <a:pt x="1189197" y="232126"/>
                  </a:lnTo>
                  <a:cubicBezTo>
                    <a:pt x="1131761" y="222791"/>
                    <a:pt x="1077088" y="216409"/>
                    <a:pt x="1026510" y="212980"/>
                  </a:cubicBezTo>
                  <a:close/>
                  <a:moveTo>
                    <a:pt x="949643" y="185834"/>
                  </a:moveTo>
                  <a:lnTo>
                    <a:pt x="996697" y="211266"/>
                  </a:lnTo>
                  <a:cubicBezTo>
                    <a:pt x="947357" y="209075"/>
                    <a:pt x="904018" y="210123"/>
                    <a:pt x="868014" y="214409"/>
                  </a:cubicBezTo>
                  <a:lnTo>
                    <a:pt x="802101" y="188787"/>
                  </a:lnTo>
                  <a:cubicBezTo>
                    <a:pt x="843630" y="184120"/>
                    <a:pt x="893351" y="183167"/>
                    <a:pt x="949643" y="185834"/>
                  </a:cubicBezTo>
                  <a:close/>
                  <a:moveTo>
                    <a:pt x="1048" y="165735"/>
                  </a:moveTo>
                  <a:lnTo>
                    <a:pt x="70485" y="177832"/>
                  </a:lnTo>
                  <a:cubicBezTo>
                    <a:pt x="71057" y="180880"/>
                    <a:pt x="71819" y="183928"/>
                    <a:pt x="72676" y="187071"/>
                  </a:cubicBezTo>
                  <a:lnTo>
                    <a:pt x="3048" y="175451"/>
                  </a:lnTo>
                  <a:cubicBezTo>
                    <a:pt x="2191" y="172212"/>
                    <a:pt x="1524" y="168974"/>
                    <a:pt x="1048" y="165735"/>
                  </a:cubicBezTo>
                  <a:close/>
                  <a:moveTo>
                    <a:pt x="381" y="142589"/>
                  </a:moveTo>
                  <a:lnTo>
                    <a:pt x="69056" y="155734"/>
                  </a:lnTo>
                  <a:lnTo>
                    <a:pt x="68866" y="160020"/>
                  </a:lnTo>
                  <a:lnTo>
                    <a:pt x="0" y="147066"/>
                  </a:lnTo>
                  <a:cubicBezTo>
                    <a:pt x="0" y="145542"/>
                    <a:pt x="191" y="144114"/>
                    <a:pt x="381" y="142589"/>
                  </a:cubicBezTo>
                  <a:close/>
                  <a:moveTo>
                    <a:pt x="7525" y="117062"/>
                  </a:moveTo>
                  <a:lnTo>
                    <a:pt x="74962" y="131350"/>
                  </a:lnTo>
                  <a:cubicBezTo>
                    <a:pt x="73819" y="133922"/>
                    <a:pt x="72866" y="136589"/>
                    <a:pt x="72104" y="139256"/>
                  </a:cubicBezTo>
                  <a:lnTo>
                    <a:pt x="4191" y="125349"/>
                  </a:lnTo>
                  <a:lnTo>
                    <a:pt x="4191" y="125254"/>
                  </a:lnTo>
                  <a:cubicBezTo>
                    <a:pt x="5144" y="122492"/>
                    <a:pt x="6191" y="119729"/>
                    <a:pt x="7525" y="117062"/>
                  </a:cubicBezTo>
                  <a:close/>
                  <a:moveTo>
                    <a:pt x="19717" y="97631"/>
                  </a:moveTo>
                  <a:lnTo>
                    <a:pt x="85725" y="112681"/>
                  </a:lnTo>
                  <a:cubicBezTo>
                    <a:pt x="84868" y="113824"/>
                    <a:pt x="84011" y="115062"/>
                    <a:pt x="83153" y="116300"/>
                  </a:cubicBezTo>
                  <a:lnTo>
                    <a:pt x="16764" y="101346"/>
                  </a:lnTo>
                  <a:lnTo>
                    <a:pt x="16859" y="101346"/>
                  </a:lnTo>
                  <a:cubicBezTo>
                    <a:pt x="17812" y="100108"/>
                    <a:pt x="18764" y="98870"/>
                    <a:pt x="19717" y="97631"/>
                  </a:cubicBezTo>
                  <a:close/>
                  <a:moveTo>
                    <a:pt x="41529" y="76676"/>
                  </a:moveTo>
                  <a:lnTo>
                    <a:pt x="105632" y="92583"/>
                  </a:lnTo>
                  <a:cubicBezTo>
                    <a:pt x="103061" y="94679"/>
                    <a:pt x="100584" y="96869"/>
                    <a:pt x="98203" y="99060"/>
                  </a:cubicBezTo>
                  <a:lnTo>
                    <a:pt x="33433" y="83439"/>
                  </a:lnTo>
                  <a:lnTo>
                    <a:pt x="33433" y="83344"/>
                  </a:lnTo>
                  <a:cubicBezTo>
                    <a:pt x="36004" y="81058"/>
                    <a:pt x="38671" y="78867"/>
                    <a:pt x="41529" y="76676"/>
                  </a:cubicBezTo>
                  <a:close/>
                  <a:moveTo>
                    <a:pt x="148341" y="66850"/>
                  </a:moveTo>
                  <a:lnTo>
                    <a:pt x="148400" y="66866"/>
                  </a:lnTo>
                  <a:lnTo>
                    <a:pt x="148304" y="66866"/>
                  </a:lnTo>
                  <a:close/>
                  <a:moveTo>
                    <a:pt x="65342" y="61151"/>
                  </a:moveTo>
                  <a:lnTo>
                    <a:pt x="127635" y="77629"/>
                  </a:lnTo>
                  <a:lnTo>
                    <a:pt x="122872" y="80487"/>
                  </a:lnTo>
                  <a:lnTo>
                    <a:pt x="60293" y="64103"/>
                  </a:lnTo>
                  <a:lnTo>
                    <a:pt x="60198" y="64103"/>
                  </a:lnTo>
                  <a:close/>
                  <a:moveTo>
                    <a:pt x="100013" y="44863"/>
                  </a:moveTo>
                  <a:lnTo>
                    <a:pt x="159829" y="61913"/>
                  </a:lnTo>
                  <a:lnTo>
                    <a:pt x="148341" y="66850"/>
                  </a:lnTo>
                  <a:lnTo>
                    <a:pt x="87725" y="50006"/>
                  </a:lnTo>
                  <a:cubicBezTo>
                    <a:pt x="91726" y="48197"/>
                    <a:pt x="95821" y="46482"/>
                    <a:pt x="100013" y="44863"/>
                  </a:cubicBezTo>
                  <a:close/>
                  <a:moveTo>
                    <a:pt x="134017" y="33147"/>
                  </a:moveTo>
                  <a:lnTo>
                    <a:pt x="191548" y="50578"/>
                  </a:lnTo>
                  <a:cubicBezTo>
                    <a:pt x="189262" y="51245"/>
                    <a:pt x="187071" y="52007"/>
                    <a:pt x="184880" y="52673"/>
                  </a:cubicBezTo>
                  <a:lnTo>
                    <a:pt x="126873" y="35338"/>
                  </a:lnTo>
                  <a:cubicBezTo>
                    <a:pt x="129254" y="34576"/>
                    <a:pt x="131636" y="33909"/>
                    <a:pt x="134017" y="33147"/>
                  </a:cubicBezTo>
                  <a:close/>
                  <a:moveTo>
                    <a:pt x="180118" y="21431"/>
                  </a:moveTo>
                  <a:lnTo>
                    <a:pt x="234791" y="39148"/>
                  </a:lnTo>
                  <a:cubicBezTo>
                    <a:pt x="229648" y="40291"/>
                    <a:pt x="224695" y="41434"/>
                    <a:pt x="219742" y="42672"/>
                  </a:cubicBezTo>
                  <a:lnTo>
                    <a:pt x="164116" y="25051"/>
                  </a:lnTo>
                  <a:cubicBezTo>
                    <a:pt x="169354" y="23813"/>
                    <a:pt x="174688" y="22574"/>
                    <a:pt x="180118" y="21431"/>
                  </a:cubicBezTo>
                  <a:close/>
                  <a:moveTo>
                    <a:pt x="365746" y="21235"/>
                  </a:moveTo>
                  <a:lnTo>
                    <a:pt x="365760" y="21241"/>
                  </a:lnTo>
                  <a:lnTo>
                    <a:pt x="365665" y="21241"/>
                  </a:lnTo>
                  <a:close/>
                  <a:moveTo>
                    <a:pt x="222885" y="13621"/>
                  </a:moveTo>
                  <a:lnTo>
                    <a:pt x="274987" y="31528"/>
                  </a:lnTo>
                  <a:cubicBezTo>
                    <a:pt x="272225" y="32004"/>
                    <a:pt x="269462" y="32480"/>
                    <a:pt x="266700" y="32957"/>
                  </a:cubicBezTo>
                  <a:lnTo>
                    <a:pt x="214027" y="15050"/>
                  </a:lnTo>
                  <a:cubicBezTo>
                    <a:pt x="216979" y="14573"/>
                    <a:pt x="219932" y="14097"/>
                    <a:pt x="222885" y="13621"/>
                  </a:cubicBezTo>
                  <a:close/>
                  <a:moveTo>
                    <a:pt x="278987" y="6572"/>
                  </a:moveTo>
                  <a:lnTo>
                    <a:pt x="327851" y="24575"/>
                  </a:lnTo>
                  <a:cubicBezTo>
                    <a:pt x="321755" y="25241"/>
                    <a:pt x="315659" y="25908"/>
                    <a:pt x="309753" y="26670"/>
                  </a:cubicBezTo>
                  <a:lnTo>
                    <a:pt x="259747" y="8668"/>
                  </a:lnTo>
                  <a:cubicBezTo>
                    <a:pt x="266033" y="7906"/>
                    <a:pt x="272510" y="7239"/>
                    <a:pt x="278987" y="6572"/>
                  </a:cubicBezTo>
                  <a:close/>
                  <a:moveTo>
                    <a:pt x="329375" y="2572"/>
                  </a:moveTo>
                  <a:lnTo>
                    <a:pt x="375476" y="20574"/>
                  </a:lnTo>
                  <a:lnTo>
                    <a:pt x="365746" y="21235"/>
                  </a:lnTo>
                  <a:lnTo>
                    <a:pt x="319088" y="3239"/>
                  </a:lnTo>
                  <a:cubicBezTo>
                    <a:pt x="322517" y="3048"/>
                    <a:pt x="325946" y="2762"/>
                    <a:pt x="329375" y="2572"/>
                  </a:cubicBezTo>
                  <a:close/>
                  <a:moveTo>
                    <a:pt x="382715" y="0"/>
                  </a:moveTo>
                  <a:lnTo>
                    <a:pt x="425958" y="18002"/>
                  </a:lnTo>
                  <a:cubicBezTo>
                    <a:pt x="422719" y="18097"/>
                    <a:pt x="419386" y="18193"/>
                    <a:pt x="416147" y="18383"/>
                  </a:cubicBezTo>
                  <a:lnTo>
                    <a:pt x="372332" y="381"/>
                  </a:lnTo>
                  <a:cubicBezTo>
                    <a:pt x="375761" y="286"/>
                    <a:pt x="379285" y="191"/>
                    <a:pt x="38271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3591746" y="2354864"/>
              <a:ext cx="5831830" cy="2153512"/>
            </a:xfrm>
            <a:custGeom>
              <a:gdLst>
                <a:gd name="connsiteX0" fmla="*/ 3668112 w 5831830"/>
                <a:gd name="connsiteY0" fmla="*/ 2078260 h 2153512"/>
                <a:gd name="connsiteX1" fmla="*/ 3668158 w 5831830"/>
                <a:gd name="connsiteY1" fmla="*/ 2078266 h 2153512"/>
                <a:gd name="connsiteX2" fmla="*/ 3668208 w 5831830"/>
                <a:gd name="connsiteY2" fmla="*/ 2078355 h 2153512"/>
                <a:gd name="connsiteX3" fmla="*/ 5258646 w 5831830"/>
                <a:gd name="connsiteY3" fmla="*/ 1998071 h 2153512"/>
                <a:gd name="connsiteX4" fmla="*/ 5254786 w 5831830"/>
                <a:gd name="connsiteY4" fmla="*/ 1999133 h 2153512"/>
                <a:gd name="connsiteX5" fmla="*/ 5249195 w 5831830"/>
                <a:gd name="connsiteY5" fmla="*/ 2000160 h 2153512"/>
                <a:gd name="connsiteX6" fmla="*/ 5369506 w 5831830"/>
                <a:gd name="connsiteY6" fmla="*/ 1967597 h 2153512"/>
                <a:gd name="connsiteX7" fmla="*/ 5315907 w 5831830"/>
                <a:gd name="connsiteY7" fmla="*/ 1985416 h 2153512"/>
                <a:gd name="connsiteX8" fmla="*/ 5258646 w 5831830"/>
                <a:gd name="connsiteY8" fmla="*/ 1998071 h 2153512"/>
                <a:gd name="connsiteX9" fmla="*/ 5384914 w 5831830"/>
                <a:gd name="connsiteY9" fmla="*/ 1962475 h 2153512"/>
                <a:gd name="connsiteX10" fmla="*/ 5377755 w 5831830"/>
                <a:gd name="connsiteY10" fmla="*/ 1965329 h 2153512"/>
                <a:gd name="connsiteX11" fmla="*/ 5369506 w 5831830"/>
                <a:gd name="connsiteY11" fmla="*/ 1967597 h 2153512"/>
                <a:gd name="connsiteX12" fmla="*/ 5465461 w 5831830"/>
                <a:gd name="connsiteY12" fmla="*/ 1930355 h 2153512"/>
                <a:gd name="connsiteX13" fmla="*/ 5443192 w 5831830"/>
                <a:gd name="connsiteY13" fmla="*/ 1943100 h 2153512"/>
                <a:gd name="connsiteX14" fmla="*/ 5384914 w 5831830"/>
                <a:gd name="connsiteY14" fmla="*/ 1962475 h 2153512"/>
                <a:gd name="connsiteX15" fmla="*/ 5567452 w 5831830"/>
                <a:gd name="connsiteY15" fmla="*/ 1871983 h 2153512"/>
                <a:gd name="connsiteX16" fmla="*/ 5561397 w 5831830"/>
                <a:gd name="connsiteY16" fmla="*/ 1877304 h 2153512"/>
                <a:gd name="connsiteX17" fmla="*/ 5479949 w 5831830"/>
                <a:gd name="connsiteY17" fmla="*/ 1924578 h 2153512"/>
                <a:gd name="connsiteX18" fmla="*/ 5465461 w 5831830"/>
                <a:gd name="connsiteY18" fmla="*/ 1930355 h 2153512"/>
                <a:gd name="connsiteX19" fmla="*/ 5621666 w 5831830"/>
                <a:gd name="connsiteY19" fmla="*/ 1824341 h 2153512"/>
                <a:gd name="connsiteX20" fmla="*/ 5600330 w 5831830"/>
                <a:gd name="connsiteY20" fmla="*/ 1853166 h 2153512"/>
                <a:gd name="connsiteX21" fmla="*/ 5567452 w 5831830"/>
                <a:gd name="connsiteY21" fmla="*/ 1871983 h 2153512"/>
                <a:gd name="connsiteX22" fmla="*/ 5623903 w 5831830"/>
                <a:gd name="connsiteY22" fmla="*/ 1821320 h 2153512"/>
                <a:gd name="connsiteX23" fmla="*/ 5622130 w 5831830"/>
                <a:gd name="connsiteY23" fmla="*/ 1823934 h 2153512"/>
                <a:gd name="connsiteX24" fmla="*/ 5621666 w 5831830"/>
                <a:gd name="connsiteY24" fmla="*/ 1824341 h 2153512"/>
                <a:gd name="connsiteX25" fmla="*/ 3670875 w 5831830"/>
                <a:gd name="connsiteY25" fmla="*/ 1803559 h 2153512"/>
                <a:gd name="connsiteX26" fmla="*/ 3685258 w 5831830"/>
                <a:gd name="connsiteY26" fmla="*/ 1805654 h 2153512"/>
                <a:gd name="connsiteX27" fmla="*/ 3809845 w 5831830"/>
                <a:gd name="connsiteY27" fmla="*/ 2005394 h 2153512"/>
                <a:gd name="connsiteX28" fmla="*/ 5111013 w 5831830"/>
                <a:gd name="connsiteY28" fmla="*/ 2025561 h 2153512"/>
                <a:gd name="connsiteX29" fmla="*/ 5249195 w 5831830"/>
                <a:gd name="connsiteY29" fmla="*/ 2000160 h 2153512"/>
                <a:gd name="connsiteX30" fmla="*/ 5165236 w 5831830"/>
                <a:gd name="connsiteY30" fmla="*/ 2018717 h 2153512"/>
                <a:gd name="connsiteX31" fmla="*/ 3807177 w 5831830"/>
                <a:gd name="connsiteY31" fmla="*/ 2011966 h 2153512"/>
                <a:gd name="connsiteX32" fmla="*/ 3799367 w 5831830"/>
                <a:gd name="connsiteY32" fmla="*/ 2011108 h 2153512"/>
                <a:gd name="connsiteX33" fmla="*/ 3799463 w 5831830"/>
                <a:gd name="connsiteY33" fmla="*/ 2011013 h 2153512"/>
                <a:gd name="connsiteX34" fmla="*/ 3265081 w 5831830"/>
                <a:gd name="connsiteY34" fmla="*/ 1352073 h 2153512"/>
                <a:gd name="connsiteX35" fmla="*/ 3471170 w 5831830"/>
                <a:gd name="connsiteY35" fmla="*/ 1710417 h 2153512"/>
                <a:gd name="connsiteX36" fmla="*/ 3738578 w 5831830"/>
                <a:gd name="connsiteY36" fmla="*/ 1747787 h 2153512"/>
                <a:gd name="connsiteX37" fmla="*/ 4153411 w 5831830"/>
                <a:gd name="connsiteY37" fmla="*/ 1780318 h 2153512"/>
                <a:gd name="connsiteX38" fmla="*/ 3703830 w 5831830"/>
                <a:gd name="connsiteY38" fmla="*/ 1406635 h 2153512"/>
                <a:gd name="connsiteX39" fmla="*/ 3600566 w 5831830"/>
                <a:gd name="connsiteY39" fmla="*/ 1396953 h 2153512"/>
                <a:gd name="connsiteX40" fmla="*/ 3947385 w 5831830"/>
                <a:gd name="connsiteY40" fmla="*/ 1691735 h 2153512"/>
                <a:gd name="connsiteX41" fmla="*/ 4012917 w 5831830"/>
                <a:gd name="connsiteY41" fmla="*/ 1716404 h 2153512"/>
                <a:gd name="connsiteX42" fmla="*/ 4012822 w 5831830"/>
                <a:gd name="connsiteY42" fmla="*/ 1716595 h 2153512"/>
                <a:gd name="connsiteX43" fmla="*/ 3995772 w 5831830"/>
                <a:gd name="connsiteY43" fmla="*/ 1737931 h 2153512"/>
                <a:gd name="connsiteX44" fmla="*/ 3923286 w 5831830"/>
                <a:gd name="connsiteY44" fmla="*/ 1712309 h 2153512"/>
                <a:gd name="connsiteX45" fmla="*/ 3935479 w 5831830"/>
                <a:gd name="connsiteY45" fmla="*/ 1691258 h 2153512"/>
                <a:gd name="connsiteX46" fmla="*/ 3588830 w 5831830"/>
                <a:gd name="connsiteY46" fmla="*/ 1395853 h 2153512"/>
                <a:gd name="connsiteX47" fmla="*/ 3541629 w 5831830"/>
                <a:gd name="connsiteY47" fmla="*/ 1391427 h 2153512"/>
                <a:gd name="connsiteX48" fmla="*/ 3363719 w 5831830"/>
                <a:gd name="connsiteY48" fmla="*/ 1368256 h 2153512"/>
                <a:gd name="connsiteX49" fmla="*/ 3361429 w 5831830"/>
                <a:gd name="connsiteY49" fmla="*/ 1193697 h 2153512"/>
                <a:gd name="connsiteX50" fmla="*/ 3588427 w 5831830"/>
                <a:gd name="connsiteY50" fmla="*/ 1386636 h 2153512"/>
                <a:gd name="connsiteX51" fmla="*/ 3691455 w 5831830"/>
                <a:gd name="connsiteY51" fmla="*/ 1396349 h 2153512"/>
                <a:gd name="connsiteX52" fmla="*/ 3459064 w 5831830"/>
                <a:gd name="connsiteY52" fmla="*/ 1203191 h 2153512"/>
                <a:gd name="connsiteX53" fmla="*/ 3365948 w 5831830"/>
                <a:gd name="connsiteY53" fmla="*/ 1194350 h 2153512"/>
                <a:gd name="connsiteX54" fmla="*/ 3157001 w 5831830"/>
                <a:gd name="connsiteY54" fmla="*/ 1164145 h 2153512"/>
                <a:gd name="connsiteX55" fmla="*/ 3259541 w 5831830"/>
                <a:gd name="connsiteY55" fmla="*/ 1342441 h 2153512"/>
                <a:gd name="connsiteX56" fmla="*/ 3356864 w 5831830"/>
                <a:gd name="connsiteY56" fmla="*/ 1358433 h 2153512"/>
                <a:gd name="connsiteX57" fmla="*/ 3532166 w 5831830"/>
                <a:gd name="connsiteY57" fmla="*/ 1381331 h 2153512"/>
                <a:gd name="connsiteX58" fmla="*/ 3576719 w 5831830"/>
                <a:gd name="connsiteY58" fmla="*/ 1385532 h 2153512"/>
                <a:gd name="connsiteX59" fmla="*/ 3349599 w 5831830"/>
                <a:gd name="connsiteY59" fmla="*/ 1191986 h 2153512"/>
                <a:gd name="connsiteX60" fmla="*/ 4896266 w 5831830"/>
                <a:gd name="connsiteY60" fmla="*/ 1107186 h 2153512"/>
                <a:gd name="connsiteX61" fmla="*/ 5296888 w 5831830"/>
                <a:gd name="connsiteY61" fmla="*/ 1174337 h 2153512"/>
                <a:gd name="connsiteX62" fmla="*/ 5299269 w 5831830"/>
                <a:gd name="connsiteY62" fmla="*/ 1176052 h 2153512"/>
                <a:gd name="connsiteX63" fmla="*/ 5626262 w 5831830"/>
                <a:gd name="connsiteY63" fmla="*/ 1483424 h 2153512"/>
                <a:gd name="connsiteX64" fmla="*/ 5680674 w 5831830"/>
                <a:gd name="connsiteY64" fmla="*/ 1744623 h 2153512"/>
                <a:gd name="connsiteX65" fmla="*/ 5623903 w 5831830"/>
                <a:gd name="connsiteY65" fmla="*/ 1821320 h 2153512"/>
                <a:gd name="connsiteX66" fmla="*/ 5662175 w 5831830"/>
                <a:gd name="connsiteY66" fmla="*/ 1764895 h 2153512"/>
                <a:gd name="connsiteX67" fmla="*/ 5616071 w 5831830"/>
                <a:gd name="connsiteY67" fmla="*/ 1480566 h 2153512"/>
                <a:gd name="connsiteX68" fmla="*/ 5293744 w 5831830"/>
                <a:gd name="connsiteY68" fmla="*/ 1176242 h 2153512"/>
                <a:gd name="connsiteX69" fmla="*/ 4900838 w 5831830"/>
                <a:gd name="connsiteY69" fmla="*/ 1110424 h 2153512"/>
                <a:gd name="connsiteX70" fmla="*/ 4114066 w 5831830"/>
                <a:gd name="connsiteY70" fmla="*/ 1072041 h 2153512"/>
                <a:gd name="connsiteX71" fmla="*/ 4104452 w 5831830"/>
                <a:gd name="connsiteY71" fmla="*/ 1109712 h 2153512"/>
                <a:gd name="connsiteX72" fmla="*/ 3531075 w 5831830"/>
                <a:gd name="connsiteY72" fmla="*/ 1210027 h 2153512"/>
                <a:gd name="connsiteX73" fmla="*/ 3469748 w 5831830"/>
                <a:gd name="connsiteY73" fmla="*/ 1204205 h 2153512"/>
                <a:gd name="connsiteX74" fmla="*/ 3702258 w 5831830"/>
                <a:gd name="connsiteY74" fmla="*/ 1396996 h 2153512"/>
                <a:gd name="connsiteX75" fmla="*/ 3987165 w 5831830"/>
                <a:gd name="connsiteY75" fmla="*/ 1406140 h 2153512"/>
                <a:gd name="connsiteX76" fmla="*/ 4512699 w 5831830"/>
                <a:gd name="connsiteY76" fmla="*/ 1229252 h 2153512"/>
                <a:gd name="connsiteX77" fmla="*/ 4512509 w 5831830"/>
                <a:gd name="connsiteY77" fmla="*/ 1180757 h 2153512"/>
                <a:gd name="connsiteX78" fmla="*/ 4683272 w 5831830"/>
                <a:gd name="connsiteY78" fmla="*/ 1044094 h 2153512"/>
                <a:gd name="connsiteX79" fmla="*/ 4714167 w 5831830"/>
                <a:gd name="connsiteY79" fmla="*/ 1064903 h 2153512"/>
                <a:gd name="connsiteX80" fmla="*/ 4910458 w 5831830"/>
                <a:gd name="connsiteY80" fmla="*/ 1287876 h 2153512"/>
                <a:gd name="connsiteX81" fmla="*/ 4911029 w 5831830"/>
                <a:gd name="connsiteY81" fmla="*/ 1289400 h 2153512"/>
                <a:gd name="connsiteX82" fmla="*/ 4911029 w 5831830"/>
                <a:gd name="connsiteY82" fmla="*/ 1289495 h 2153512"/>
                <a:gd name="connsiteX83" fmla="*/ 4532906 w 5831830"/>
                <a:gd name="connsiteY83" fmla="*/ 1186323 h 2153512"/>
                <a:gd name="connsiteX84" fmla="*/ 4533624 w 5831830"/>
                <a:gd name="connsiteY84" fmla="*/ 1235574 h 2153512"/>
                <a:gd name="connsiteX85" fmla="*/ 4003000 w 5831830"/>
                <a:gd name="connsiteY85" fmla="*/ 1416261 h 2153512"/>
                <a:gd name="connsiteX86" fmla="*/ 3714613 w 5831830"/>
                <a:gd name="connsiteY86" fmla="*/ 1407241 h 2153512"/>
                <a:gd name="connsiteX87" fmla="*/ 4172938 w 5831830"/>
                <a:gd name="connsiteY87" fmla="*/ 1787271 h 2153512"/>
                <a:gd name="connsiteX88" fmla="*/ 4167032 w 5831830"/>
                <a:gd name="connsiteY88" fmla="*/ 1786985 h 2153512"/>
                <a:gd name="connsiteX89" fmla="*/ 3526551 w 5831830"/>
                <a:gd name="connsiteY89" fmla="*/ 1727103 h 2153512"/>
                <a:gd name="connsiteX90" fmla="*/ 3476346 w 5831830"/>
                <a:gd name="connsiteY90" fmla="*/ 1719419 h 2153512"/>
                <a:gd name="connsiteX91" fmla="*/ 3679543 w 5831830"/>
                <a:gd name="connsiteY91" fmla="*/ 2072735 h 2153512"/>
                <a:gd name="connsiteX92" fmla="*/ 5738752 w 5831830"/>
                <a:gd name="connsiteY92" fmla="*/ 1514094 h 2153512"/>
                <a:gd name="connsiteX93" fmla="*/ 5329273 w 5831830"/>
                <a:gd name="connsiteY93" fmla="*/ 1153477 h 2153512"/>
                <a:gd name="connsiteX94" fmla="*/ 4104942 w 5831830"/>
                <a:gd name="connsiteY94" fmla="*/ 1043179 h 2153512"/>
                <a:gd name="connsiteX95" fmla="*/ 4113816 w 5831830"/>
                <a:gd name="connsiteY95" fmla="*/ 1069299 h 2153512"/>
                <a:gd name="connsiteX96" fmla="*/ 4511632 w 5831830"/>
                <a:gd name="connsiteY96" fmla="*/ 1177836 h 2153512"/>
                <a:gd name="connsiteX97" fmla="*/ 4497880 w 5831830"/>
                <a:gd name="connsiteY97" fmla="*/ 1150390 h 2153512"/>
                <a:gd name="connsiteX98" fmla="*/ 4608015 w 5831830"/>
                <a:gd name="connsiteY98" fmla="*/ 1031351 h 2153512"/>
                <a:gd name="connsiteX99" fmla="*/ 4608111 w 5831830"/>
                <a:gd name="connsiteY99" fmla="*/ 1031415 h 2153512"/>
                <a:gd name="connsiteX100" fmla="*/ 4795586 w 5831830"/>
                <a:gd name="connsiteY100" fmla="*/ 1230249 h 2153512"/>
                <a:gd name="connsiteX101" fmla="*/ 4795396 w 5831830"/>
                <a:gd name="connsiteY101" fmla="*/ 1230154 h 2153512"/>
                <a:gd name="connsiteX102" fmla="*/ 4796158 w 5831830"/>
                <a:gd name="connsiteY102" fmla="*/ 1231773 h 2153512"/>
                <a:gd name="connsiteX103" fmla="*/ 4518085 w 5831830"/>
                <a:gd name="connsiteY103" fmla="*/ 1155903 h 2153512"/>
                <a:gd name="connsiteX104" fmla="*/ 4532078 w 5831830"/>
                <a:gd name="connsiteY104" fmla="*/ 1183414 h 2153512"/>
                <a:gd name="connsiteX105" fmla="*/ 4899599 w 5831830"/>
                <a:gd name="connsiteY105" fmla="*/ 1283685 h 2153512"/>
                <a:gd name="connsiteX106" fmla="*/ 4704528 w 5831830"/>
                <a:gd name="connsiteY106" fmla="*/ 1062490 h 2153512"/>
                <a:gd name="connsiteX107" fmla="*/ 4675178 w 5831830"/>
                <a:gd name="connsiteY107" fmla="*/ 1042723 h 2153512"/>
                <a:gd name="connsiteX108" fmla="*/ 4377052 w 5831830"/>
                <a:gd name="connsiteY108" fmla="*/ 992244 h 2153512"/>
                <a:gd name="connsiteX109" fmla="*/ 4396168 w 5831830"/>
                <a:gd name="connsiteY109" fmla="*/ 1005788 h 2153512"/>
                <a:gd name="connsiteX110" fmla="*/ 4488801 w 5831830"/>
                <a:gd name="connsiteY110" fmla="*/ 1098330 h 2153512"/>
                <a:gd name="connsiteX111" fmla="*/ 4516556 w 5831830"/>
                <a:gd name="connsiteY111" fmla="*/ 1152897 h 2153512"/>
                <a:gd name="connsiteX112" fmla="*/ 4784728 w 5831830"/>
                <a:gd name="connsiteY112" fmla="*/ 1226058 h 2153512"/>
                <a:gd name="connsiteX113" fmla="*/ 4713977 w 5831830"/>
                <a:gd name="connsiteY113" fmla="*/ 1130186 h 2153512"/>
                <a:gd name="connsiteX114" fmla="*/ 4599469 w 5831830"/>
                <a:gd name="connsiteY114" fmla="*/ 1029904 h 2153512"/>
                <a:gd name="connsiteX115" fmla="*/ 4027014 w 5831830"/>
                <a:gd name="connsiteY115" fmla="*/ 932974 h 2153512"/>
                <a:gd name="connsiteX116" fmla="*/ 4092046 w 5831830"/>
                <a:gd name="connsiteY116" fmla="*/ 1005221 h 2153512"/>
                <a:gd name="connsiteX117" fmla="*/ 4103977 w 5831830"/>
                <a:gd name="connsiteY117" fmla="*/ 1040340 h 2153512"/>
                <a:gd name="connsiteX118" fmla="*/ 4496377 w 5831830"/>
                <a:gd name="connsiteY118" fmla="*/ 1147392 h 2153512"/>
                <a:gd name="connsiteX119" fmla="*/ 4469653 w 5831830"/>
                <a:gd name="connsiteY119" fmla="*/ 1094058 h 2153512"/>
                <a:gd name="connsiteX120" fmla="*/ 4378680 w 5831830"/>
                <a:gd name="connsiteY120" fmla="*/ 1002688 h 2153512"/>
                <a:gd name="connsiteX121" fmla="*/ 4359890 w 5831830"/>
                <a:gd name="connsiteY121" fmla="*/ 989338 h 2153512"/>
                <a:gd name="connsiteX122" fmla="*/ 1581433 w 5831830"/>
                <a:gd name="connsiteY122" fmla="*/ 835479 h 2153512"/>
                <a:gd name="connsiteX123" fmla="*/ 822138 w 5831830"/>
                <a:gd name="connsiteY123" fmla="*/ 887349 h 2153512"/>
                <a:gd name="connsiteX124" fmla="*/ 2340899 w 5831830"/>
                <a:gd name="connsiteY124" fmla="*/ 1475423 h 2153512"/>
                <a:gd name="connsiteX125" fmla="*/ 3291483 w 5831830"/>
                <a:gd name="connsiteY125" fmla="*/ 1685306 h 2153512"/>
                <a:gd name="connsiteX126" fmla="*/ 3456997 w 5831830"/>
                <a:gd name="connsiteY126" fmla="*/ 1708437 h 2153512"/>
                <a:gd name="connsiteX127" fmla="*/ 3252290 w 5831830"/>
                <a:gd name="connsiteY127" fmla="*/ 1349974 h 2153512"/>
                <a:gd name="connsiteX128" fmla="*/ 3175358 w 5831830"/>
                <a:gd name="connsiteY128" fmla="*/ 1337352 h 2153512"/>
                <a:gd name="connsiteX129" fmla="*/ 2557212 w 5831830"/>
                <a:gd name="connsiteY129" fmla="*/ 1196531 h 2153512"/>
                <a:gd name="connsiteX130" fmla="*/ 2557212 w 5831830"/>
                <a:gd name="connsiteY130" fmla="*/ 1196626 h 2153512"/>
                <a:gd name="connsiteX131" fmla="*/ 1812562 w 5831830"/>
                <a:gd name="connsiteY131" fmla="*/ 945133 h 2153512"/>
                <a:gd name="connsiteX132" fmla="*/ 2268033 w 5831830"/>
                <a:gd name="connsiteY132" fmla="*/ 788575 h 2153512"/>
                <a:gd name="connsiteX133" fmla="*/ 1602368 w 5831830"/>
                <a:gd name="connsiteY133" fmla="*/ 834049 h 2153512"/>
                <a:gd name="connsiteX134" fmla="*/ 1829773 w 5831830"/>
                <a:gd name="connsiteY134" fmla="*/ 941779 h 2153512"/>
                <a:gd name="connsiteX135" fmla="*/ 2562927 w 5831830"/>
                <a:gd name="connsiteY135" fmla="*/ 1189292 h 2153512"/>
                <a:gd name="connsiteX136" fmla="*/ 3171335 w 5831830"/>
                <a:gd name="connsiteY136" fmla="*/ 1327946 h 2153512"/>
                <a:gd name="connsiteX137" fmla="*/ 3246791 w 5831830"/>
                <a:gd name="connsiteY137" fmla="*/ 1340345 h 2153512"/>
                <a:gd name="connsiteX138" fmla="*/ 3142523 w 5831830"/>
                <a:gd name="connsiteY138" fmla="*/ 1157763 h 2153512"/>
                <a:gd name="connsiteX139" fmla="*/ 3148524 w 5831830"/>
                <a:gd name="connsiteY139" fmla="*/ 1158811 h 2153512"/>
                <a:gd name="connsiteX140" fmla="*/ 3344211 w 5831830"/>
                <a:gd name="connsiteY140" fmla="*/ 1187395 h 2153512"/>
                <a:gd name="connsiteX141" fmla="*/ 3234439 w 5831830"/>
                <a:gd name="connsiteY141" fmla="*/ 1093850 h 2153512"/>
                <a:gd name="connsiteX142" fmla="*/ 2719136 w 5831830"/>
                <a:gd name="connsiteY142" fmla="*/ 987932 h 2153512"/>
                <a:gd name="connsiteX143" fmla="*/ 2303084 w 5831830"/>
                <a:gd name="connsiteY143" fmla="*/ 848010 h 2153512"/>
                <a:gd name="connsiteX144" fmla="*/ 2242505 w 5831830"/>
                <a:gd name="connsiteY144" fmla="*/ 836675 h 2153512"/>
                <a:gd name="connsiteX145" fmla="*/ 2236409 w 5831830"/>
                <a:gd name="connsiteY145" fmla="*/ 817530 h 2153512"/>
                <a:gd name="connsiteX146" fmla="*/ 2299846 w 5831830"/>
                <a:gd name="connsiteY146" fmla="*/ 828484 h 2153512"/>
                <a:gd name="connsiteX147" fmla="*/ 2310418 w 5831830"/>
                <a:gd name="connsiteY147" fmla="*/ 846772 h 2153512"/>
                <a:gd name="connsiteX148" fmla="*/ 2721422 w 5831830"/>
                <a:gd name="connsiteY148" fmla="*/ 984884 h 2153512"/>
                <a:gd name="connsiteX149" fmla="*/ 3235486 w 5831830"/>
                <a:gd name="connsiteY149" fmla="*/ 1090231 h 2153512"/>
                <a:gd name="connsiteX150" fmla="*/ 3240439 w 5831830"/>
                <a:gd name="connsiteY150" fmla="*/ 1090898 h 2153512"/>
                <a:gd name="connsiteX151" fmla="*/ 3242725 w 5831830"/>
                <a:gd name="connsiteY151" fmla="*/ 1092803 h 2153512"/>
                <a:gd name="connsiteX152" fmla="*/ 3356050 w 5831830"/>
                <a:gd name="connsiteY152" fmla="*/ 1189124 h 2153512"/>
                <a:gd name="connsiteX153" fmla="*/ 3356678 w 5831830"/>
                <a:gd name="connsiteY153" fmla="*/ 1189216 h 2153512"/>
                <a:gd name="connsiteX154" fmla="*/ 3453493 w 5831830"/>
                <a:gd name="connsiteY154" fmla="*/ 1198560 h 2153512"/>
                <a:gd name="connsiteX155" fmla="*/ 3291304 w 5831830"/>
                <a:gd name="connsiteY155" fmla="*/ 1063752 h 2153512"/>
                <a:gd name="connsiteX156" fmla="*/ 2741711 w 5831830"/>
                <a:gd name="connsiteY156" fmla="*/ 958501 h 2153512"/>
                <a:gd name="connsiteX157" fmla="*/ 2268033 w 5831830"/>
                <a:gd name="connsiteY157" fmla="*/ 788575 h 2153512"/>
                <a:gd name="connsiteX158" fmla="*/ 3132835 w 5831830"/>
                <a:gd name="connsiteY158" fmla="*/ 460676 h 2153512"/>
                <a:gd name="connsiteX159" fmla="*/ 3058322 w 5831830"/>
                <a:gd name="connsiteY159" fmla="*/ 557213 h 2153512"/>
                <a:gd name="connsiteX160" fmla="*/ 3888806 w 5831830"/>
                <a:gd name="connsiteY160" fmla="*/ 1007841 h 2153512"/>
                <a:gd name="connsiteX161" fmla="*/ 3888902 w 5831830"/>
                <a:gd name="connsiteY161" fmla="*/ 1007936 h 2153512"/>
                <a:gd name="connsiteX162" fmla="*/ 4103550 w 5831830"/>
                <a:gd name="connsiteY162" fmla="*/ 1066499 h 2153512"/>
                <a:gd name="connsiteX163" fmla="*/ 4094697 w 5831830"/>
                <a:gd name="connsiteY163" fmla="*/ 1040384 h 2153512"/>
                <a:gd name="connsiteX164" fmla="*/ 3977865 w 5831830"/>
                <a:gd name="connsiteY164" fmla="*/ 1008507 h 2153512"/>
                <a:gd name="connsiteX165" fmla="*/ 3977484 w 5831830"/>
                <a:gd name="connsiteY165" fmla="*/ 1007269 h 2153512"/>
                <a:gd name="connsiteX166" fmla="*/ 3180241 w 5831830"/>
                <a:gd name="connsiteY166" fmla="*/ 573881 h 2153512"/>
                <a:gd name="connsiteX167" fmla="*/ 3147952 w 5831830"/>
                <a:gd name="connsiteY167" fmla="*/ 569690 h 2153512"/>
                <a:gd name="connsiteX168" fmla="*/ 3126806 w 5831830"/>
                <a:gd name="connsiteY168" fmla="*/ 556927 h 2153512"/>
                <a:gd name="connsiteX169" fmla="*/ 3160715 w 5831830"/>
                <a:gd name="connsiteY169" fmla="*/ 560451 h 2153512"/>
                <a:gd name="connsiteX170" fmla="*/ 3182432 w 5831830"/>
                <a:gd name="connsiteY170" fmla="*/ 572453 h 2153512"/>
                <a:gd name="connsiteX171" fmla="*/ 3987295 w 5831830"/>
                <a:gd name="connsiteY171" fmla="*/ 1008507 h 2153512"/>
                <a:gd name="connsiteX172" fmla="*/ 4093735 w 5831830"/>
                <a:gd name="connsiteY172" fmla="*/ 1037545 h 2153512"/>
                <a:gd name="connsiteX173" fmla="*/ 4081771 w 5831830"/>
                <a:gd name="connsiteY173" fmla="*/ 1002256 h 2153512"/>
                <a:gd name="connsiteX174" fmla="*/ 4016251 w 5831830"/>
                <a:gd name="connsiteY174" fmla="*/ 929830 h 2153512"/>
                <a:gd name="connsiteX175" fmla="*/ 4014441 w 5831830"/>
                <a:gd name="connsiteY175" fmla="*/ 928211 h 2153512"/>
                <a:gd name="connsiteX176" fmla="*/ 4018823 w 5831830"/>
                <a:gd name="connsiteY176" fmla="*/ 928973 h 2153512"/>
                <a:gd name="connsiteX177" fmla="*/ 4355145 w 5831830"/>
                <a:gd name="connsiteY177" fmla="*/ 985966 h 2153512"/>
                <a:gd name="connsiteX178" fmla="*/ 4245061 w 5831830"/>
                <a:gd name="connsiteY178" fmla="*/ 907751 h 2153512"/>
                <a:gd name="connsiteX179" fmla="*/ 3457634 w 5831830"/>
                <a:gd name="connsiteY179" fmla="*/ 558949 h 2153512"/>
                <a:gd name="connsiteX180" fmla="*/ 3174336 w 5831830"/>
                <a:gd name="connsiteY180" fmla="*/ 406908 h 2153512"/>
                <a:gd name="connsiteX181" fmla="*/ 3135175 w 5831830"/>
                <a:gd name="connsiteY181" fmla="*/ 457644 h 2153512"/>
                <a:gd name="connsiteX182" fmla="*/ 3463455 w 5831830"/>
                <a:gd name="connsiteY182" fmla="*/ 556936 h 2153512"/>
                <a:gd name="connsiteX183" fmla="*/ 4260530 w 5831830"/>
                <a:gd name="connsiteY183" fmla="*/ 909686 h 2153512"/>
                <a:gd name="connsiteX184" fmla="*/ 4372293 w 5831830"/>
                <a:gd name="connsiteY184" fmla="*/ 988872 h 2153512"/>
                <a:gd name="connsiteX185" fmla="*/ 4594709 w 5831830"/>
                <a:gd name="connsiteY185" fmla="*/ 1026563 h 2153512"/>
                <a:gd name="connsiteX186" fmla="*/ 4443315 w 5831830"/>
                <a:gd name="connsiteY186" fmla="*/ 925404 h 2153512"/>
                <a:gd name="connsiteX187" fmla="*/ 4252280 w 5831830"/>
                <a:gd name="connsiteY187" fmla="*/ 820960 h 2153512"/>
                <a:gd name="connsiteX188" fmla="*/ 4253613 w 5831830"/>
                <a:gd name="connsiteY188" fmla="*/ 829342 h 2153512"/>
                <a:gd name="connsiteX189" fmla="*/ 4244946 w 5831830"/>
                <a:gd name="connsiteY189" fmla="*/ 826961 h 2153512"/>
                <a:gd name="connsiteX190" fmla="*/ 4243136 w 5831830"/>
                <a:gd name="connsiteY190" fmla="*/ 814959 h 2153512"/>
                <a:gd name="connsiteX191" fmla="*/ 4294952 w 5831830"/>
                <a:gd name="connsiteY191" fmla="*/ 829723 h 2153512"/>
                <a:gd name="connsiteX192" fmla="*/ 4294666 w 5831830"/>
                <a:gd name="connsiteY192" fmla="*/ 831533 h 2153512"/>
                <a:gd name="connsiteX193" fmla="*/ 4258186 w 5831830"/>
                <a:gd name="connsiteY193" fmla="*/ 821150 h 2153512"/>
                <a:gd name="connsiteX194" fmla="*/ 4451186 w 5831830"/>
                <a:gd name="connsiteY194" fmla="*/ 926568 h 2153512"/>
                <a:gd name="connsiteX195" fmla="*/ 4602934 w 5831830"/>
                <a:gd name="connsiteY195" fmla="*/ 1027956 h 2153512"/>
                <a:gd name="connsiteX196" fmla="*/ 4670169 w 5831830"/>
                <a:gd name="connsiteY196" fmla="*/ 1039350 h 2153512"/>
                <a:gd name="connsiteX197" fmla="*/ 4531478 w 5831830"/>
                <a:gd name="connsiteY197" fmla="*/ 945942 h 2153512"/>
                <a:gd name="connsiteX198" fmla="*/ 3174336 w 5831830"/>
                <a:gd name="connsiteY198" fmla="*/ 406908 h 2153512"/>
                <a:gd name="connsiteX199" fmla="*/ 1584853 w 5831830"/>
                <a:gd name="connsiteY199" fmla="*/ 253765 h 2153512"/>
                <a:gd name="connsiteX200" fmla="*/ 1444107 w 5831830"/>
                <a:gd name="connsiteY200" fmla="*/ 268540 h 2153512"/>
                <a:gd name="connsiteX201" fmla="*/ 1306770 w 5831830"/>
                <a:gd name="connsiteY201" fmla="*/ 304895 h 2153512"/>
                <a:gd name="connsiteX202" fmla="*/ 1358562 w 5831830"/>
                <a:gd name="connsiteY202" fmla="*/ 688943 h 2153512"/>
                <a:gd name="connsiteX203" fmla="*/ 1397270 w 5831830"/>
                <a:gd name="connsiteY203" fmla="*/ 712975 h 2153512"/>
                <a:gd name="connsiteX204" fmla="*/ 2086201 w 5831830"/>
                <a:gd name="connsiteY204" fmla="*/ 725615 h 2153512"/>
                <a:gd name="connsiteX205" fmla="*/ 1962757 w 5831830"/>
                <a:gd name="connsiteY205" fmla="*/ 483870 h 2153512"/>
                <a:gd name="connsiteX206" fmla="*/ 2099726 w 5831830"/>
                <a:gd name="connsiteY206" fmla="*/ 444151 h 2153512"/>
                <a:gd name="connsiteX207" fmla="*/ 1828746 w 5831830"/>
                <a:gd name="connsiteY207" fmla="*/ 248439 h 2153512"/>
                <a:gd name="connsiteX208" fmla="*/ 1620263 w 5831830"/>
                <a:gd name="connsiteY208" fmla="*/ 250047 h 2153512"/>
                <a:gd name="connsiteX209" fmla="*/ 1590685 w 5831830"/>
                <a:gd name="connsiteY209" fmla="*/ 253152 h 2153512"/>
                <a:gd name="connsiteX210" fmla="*/ 2113823 w 5831830"/>
                <a:gd name="connsiteY210" fmla="*/ 446532 h 2153512"/>
                <a:gd name="connsiteX211" fmla="*/ 2110966 w 5831830"/>
                <a:gd name="connsiteY211" fmla="*/ 446913 h 2153512"/>
                <a:gd name="connsiteX212" fmla="*/ 1972948 w 5831830"/>
                <a:gd name="connsiteY212" fmla="*/ 486632 h 2153512"/>
                <a:gd name="connsiteX213" fmla="*/ 2099250 w 5831830"/>
                <a:gd name="connsiteY213" fmla="*/ 727710 h 2153512"/>
                <a:gd name="connsiteX214" fmla="*/ 2102489 w 5831830"/>
                <a:gd name="connsiteY214" fmla="*/ 729710 h 2153512"/>
                <a:gd name="connsiteX215" fmla="*/ 1404097 w 5831830"/>
                <a:gd name="connsiteY215" fmla="*/ 717214 h 2153512"/>
                <a:gd name="connsiteX216" fmla="*/ 1559787 w 5831830"/>
                <a:gd name="connsiteY216" fmla="*/ 813876 h 2153512"/>
                <a:gd name="connsiteX217" fmla="*/ 1593159 w 5831830"/>
                <a:gd name="connsiteY217" fmla="*/ 829686 h 2153512"/>
                <a:gd name="connsiteX218" fmla="*/ 2268223 w 5831830"/>
                <a:gd name="connsiteY218" fmla="*/ 784098 h 2153512"/>
                <a:gd name="connsiteX219" fmla="*/ 2272319 w 5831830"/>
                <a:gd name="connsiteY219" fmla="*/ 786098 h 2153512"/>
                <a:gd name="connsiteX220" fmla="*/ 2743997 w 5831830"/>
                <a:gd name="connsiteY220" fmla="*/ 955738 h 2153512"/>
                <a:gd name="connsiteX221" fmla="*/ 3291494 w 5831830"/>
                <a:gd name="connsiteY221" fmla="*/ 1060228 h 2153512"/>
                <a:gd name="connsiteX222" fmla="*/ 3296638 w 5831830"/>
                <a:gd name="connsiteY222" fmla="*/ 1060704 h 2153512"/>
                <a:gd name="connsiteX223" fmla="*/ 3299209 w 5831830"/>
                <a:gd name="connsiteY223" fmla="*/ 1062799 h 2153512"/>
                <a:gd name="connsiteX224" fmla="*/ 3464185 w 5831830"/>
                <a:gd name="connsiteY224" fmla="*/ 1199592 h 2153512"/>
                <a:gd name="connsiteX225" fmla="*/ 3521268 w 5831830"/>
                <a:gd name="connsiteY225" fmla="*/ 1205102 h 2153512"/>
                <a:gd name="connsiteX226" fmla="*/ 4093975 w 5831830"/>
                <a:gd name="connsiteY226" fmla="*/ 1106556 h 2153512"/>
                <a:gd name="connsiteX227" fmla="*/ 4103760 w 5831830"/>
                <a:gd name="connsiteY227" fmla="*/ 1069229 h 2153512"/>
                <a:gd name="connsiteX228" fmla="*/ 3878424 w 5831830"/>
                <a:gd name="connsiteY228" fmla="*/ 1007745 h 2153512"/>
                <a:gd name="connsiteX229" fmla="*/ 3878615 w 5831830"/>
                <a:gd name="connsiteY229" fmla="*/ 1006412 h 2153512"/>
                <a:gd name="connsiteX230" fmla="*/ 3052607 w 5831830"/>
                <a:gd name="connsiteY230" fmla="*/ 557689 h 2153512"/>
                <a:gd name="connsiteX231" fmla="*/ 3048130 w 5831830"/>
                <a:gd name="connsiteY231" fmla="*/ 556451 h 2153512"/>
                <a:gd name="connsiteX232" fmla="*/ 3124623 w 5831830"/>
                <a:gd name="connsiteY232" fmla="*/ 458346 h 2153512"/>
                <a:gd name="connsiteX233" fmla="*/ 2787678 w 5831830"/>
                <a:gd name="connsiteY233" fmla="*/ 376068 h 2153512"/>
                <a:gd name="connsiteX234" fmla="*/ 1828746 w 5831830"/>
                <a:gd name="connsiteY234" fmla="*/ 248439 h 2153512"/>
                <a:gd name="connsiteX235" fmla="*/ 906053 w 5831830"/>
                <a:gd name="connsiteY235" fmla="*/ 2762 h 2153512"/>
                <a:gd name="connsiteX236" fmla="*/ 399704 w 5831830"/>
                <a:gd name="connsiteY236" fmla="*/ 57436 h 2153512"/>
                <a:gd name="connsiteX237" fmla="*/ 237970 w 5831830"/>
                <a:gd name="connsiteY237" fmla="*/ 691706 h 2153512"/>
                <a:gd name="connsiteX238" fmla="*/ 1373821 w 5831830"/>
                <a:gd name="connsiteY238" fmla="*/ 712545 h 2153512"/>
                <a:gd name="connsiteX239" fmla="*/ 1335107 w 5831830"/>
                <a:gd name="connsiteY239" fmla="*/ 688443 h 2153512"/>
                <a:gd name="connsiteX240" fmla="*/ 1286291 w 5831830"/>
                <a:gd name="connsiteY240" fmla="*/ 299276 h 2153512"/>
                <a:gd name="connsiteX241" fmla="*/ 1425966 w 5831830"/>
                <a:gd name="connsiteY241" fmla="*/ 262730 h 2153512"/>
                <a:gd name="connsiteX242" fmla="*/ 1569052 w 5831830"/>
                <a:gd name="connsiteY242" fmla="*/ 247921 h 2153512"/>
                <a:gd name="connsiteX243" fmla="*/ 902148 w 5831830"/>
                <a:gd name="connsiteY243" fmla="*/ 0 h 2153512"/>
                <a:gd name="connsiteX244" fmla="*/ 905577 w 5831830"/>
                <a:gd name="connsiteY244" fmla="*/ 0 h 2153512"/>
                <a:gd name="connsiteX245" fmla="*/ 909196 w 5831830"/>
                <a:gd name="connsiteY245" fmla="*/ 1238 h 2153512"/>
                <a:gd name="connsiteX246" fmla="*/ 1574897 w 5831830"/>
                <a:gd name="connsiteY246" fmla="*/ 247316 h 2153512"/>
                <a:gd name="connsiteX247" fmla="*/ 1604734 w 5831830"/>
                <a:gd name="connsiteY247" fmla="*/ 244228 h 2153512"/>
                <a:gd name="connsiteX248" fmla="*/ 2717198 w 5831830"/>
                <a:gd name="connsiteY248" fmla="*/ 357593 h 2153512"/>
                <a:gd name="connsiteX249" fmla="*/ 3126908 w 5831830"/>
                <a:gd name="connsiteY249" fmla="*/ 455416 h 2153512"/>
                <a:gd name="connsiteX250" fmla="*/ 3167478 w 5831830"/>
                <a:gd name="connsiteY250" fmla="*/ 403384 h 2153512"/>
                <a:gd name="connsiteX251" fmla="*/ 3171479 w 5831830"/>
                <a:gd name="connsiteY251" fmla="*/ 404432 h 2153512"/>
                <a:gd name="connsiteX252" fmla="*/ 4539730 w 5831830"/>
                <a:gd name="connsiteY252" fmla="*/ 947412 h 2153512"/>
                <a:gd name="connsiteX253" fmla="*/ 4678266 w 5831830"/>
                <a:gd name="connsiteY253" fmla="*/ 1040722 h 2153512"/>
                <a:gd name="connsiteX254" fmla="*/ 5331844 w 5831830"/>
                <a:gd name="connsiteY254" fmla="*/ 1151477 h 2153512"/>
                <a:gd name="connsiteX255" fmla="*/ 5334225 w 5831830"/>
                <a:gd name="connsiteY255" fmla="*/ 1153096 h 2153512"/>
                <a:gd name="connsiteX256" fmla="*/ 5748849 w 5831830"/>
                <a:gd name="connsiteY256" fmla="*/ 1516761 h 2153512"/>
                <a:gd name="connsiteX257" fmla="*/ 3676018 w 5831830"/>
                <a:gd name="connsiteY257" fmla="*/ 2079307 h 2153512"/>
                <a:gd name="connsiteX258" fmla="*/ 3668158 w 5831830"/>
                <a:gd name="connsiteY258" fmla="*/ 2078266 h 2153512"/>
                <a:gd name="connsiteX259" fmla="*/ 3666017 w 5831830"/>
                <a:gd name="connsiteY259" fmla="*/ 2074450 h 2153512"/>
                <a:gd name="connsiteX260" fmla="*/ 3462016 w 5831830"/>
                <a:gd name="connsiteY260" fmla="*/ 1717225 h 2153512"/>
                <a:gd name="connsiteX261" fmla="*/ 3297436 w 5831830"/>
                <a:gd name="connsiteY261" fmla="*/ 1692033 h 2153512"/>
                <a:gd name="connsiteX262" fmla="*/ 2337184 w 5831830"/>
                <a:gd name="connsiteY262" fmla="*/ 1480280 h 2153512"/>
                <a:gd name="connsiteX263" fmla="*/ 804897 w 5831830"/>
                <a:gd name="connsiteY263" fmla="*/ 885730 h 2153512"/>
                <a:gd name="connsiteX264" fmla="*/ 800516 w 5831830"/>
                <a:gd name="connsiteY264" fmla="*/ 883253 h 2153512"/>
                <a:gd name="connsiteX265" fmla="*/ 806993 w 5831830"/>
                <a:gd name="connsiteY265" fmla="*/ 882777 h 2153512"/>
                <a:gd name="connsiteX266" fmla="*/ 1572205 w 5831830"/>
                <a:gd name="connsiteY266" fmla="*/ 831101 h 2153512"/>
                <a:gd name="connsiteX267" fmla="*/ 1538802 w 5831830"/>
                <a:gd name="connsiteY267" fmla="*/ 815253 h 2153512"/>
                <a:gd name="connsiteX268" fmla="*/ 1380647 w 5831830"/>
                <a:gd name="connsiteY268" fmla="*/ 716794 h 2153512"/>
                <a:gd name="connsiteX269" fmla="*/ 228635 w 5831830"/>
                <a:gd name="connsiteY269" fmla="*/ 696182 h 2153512"/>
                <a:gd name="connsiteX270" fmla="*/ 228730 w 5831830"/>
                <a:gd name="connsiteY270" fmla="*/ 696182 h 2153512"/>
                <a:gd name="connsiteX271" fmla="*/ 225873 w 5831830"/>
                <a:gd name="connsiteY271" fmla="*/ 693801 h 2153512"/>
                <a:gd name="connsiteX272" fmla="*/ 389417 w 5831830"/>
                <a:gd name="connsiteY272" fmla="*/ 54673 h 2153512"/>
                <a:gd name="connsiteX273" fmla="*/ 902148 w 5831830"/>
                <a:gd name="connsiteY273" fmla="*/ 0 h 21535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5831830" h="2153512">
                  <a:moveTo>
                    <a:pt x="3668112" y="2078260"/>
                  </a:moveTo>
                  <a:lnTo>
                    <a:pt x="3668158" y="2078266"/>
                  </a:lnTo>
                  <a:lnTo>
                    <a:pt x="3668208" y="2078355"/>
                  </a:lnTo>
                  <a:close/>
                  <a:moveTo>
                    <a:pt x="5258646" y="1998071"/>
                  </a:moveTo>
                  <a:lnTo>
                    <a:pt x="5254786" y="1999133"/>
                  </a:lnTo>
                  <a:lnTo>
                    <a:pt x="5249195" y="2000160"/>
                  </a:lnTo>
                  <a:close/>
                  <a:moveTo>
                    <a:pt x="5369506" y="1967597"/>
                  </a:moveTo>
                  <a:lnTo>
                    <a:pt x="5315907" y="1985416"/>
                  </a:lnTo>
                  <a:lnTo>
                    <a:pt x="5258646" y="1998071"/>
                  </a:lnTo>
                  <a:close/>
                  <a:moveTo>
                    <a:pt x="5384914" y="1962475"/>
                  </a:moveTo>
                  <a:lnTo>
                    <a:pt x="5377755" y="1965329"/>
                  </a:lnTo>
                  <a:lnTo>
                    <a:pt x="5369506" y="1967597"/>
                  </a:lnTo>
                  <a:close/>
                  <a:moveTo>
                    <a:pt x="5465461" y="1930355"/>
                  </a:moveTo>
                  <a:lnTo>
                    <a:pt x="5443192" y="1943100"/>
                  </a:lnTo>
                  <a:lnTo>
                    <a:pt x="5384914" y="1962475"/>
                  </a:lnTo>
                  <a:close/>
                  <a:moveTo>
                    <a:pt x="5567452" y="1871983"/>
                  </a:moveTo>
                  <a:lnTo>
                    <a:pt x="5561397" y="1877304"/>
                  </a:lnTo>
                  <a:cubicBezTo>
                    <a:pt x="5537702" y="1894102"/>
                    <a:pt x="5510554" y="1909883"/>
                    <a:pt x="5479949" y="1924578"/>
                  </a:cubicBezTo>
                  <a:lnTo>
                    <a:pt x="5465461" y="1930355"/>
                  </a:lnTo>
                  <a:close/>
                  <a:moveTo>
                    <a:pt x="5621666" y="1824341"/>
                  </a:moveTo>
                  <a:lnTo>
                    <a:pt x="5600330" y="1853166"/>
                  </a:lnTo>
                  <a:lnTo>
                    <a:pt x="5567452" y="1871983"/>
                  </a:lnTo>
                  <a:close/>
                  <a:moveTo>
                    <a:pt x="5623903" y="1821320"/>
                  </a:moveTo>
                  <a:lnTo>
                    <a:pt x="5622130" y="1823934"/>
                  </a:lnTo>
                  <a:lnTo>
                    <a:pt x="5621666" y="1824341"/>
                  </a:lnTo>
                  <a:close/>
                  <a:moveTo>
                    <a:pt x="3670875" y="1803559"/>
                  </a:moveTo>
                  <a:lnTo>
                    <a:pt x="3685258" y="1805654"/>
                  </a:lnTo>
                  <a:lnTo>
                    <a:pt x="3809845" y="2005394"/>
                  </a:lnTo>
                  <a:cubicBezTo>
                    <a:pt x="4369272" y="2069152"/>
                    <a:pt x="4802643" y="2070759"/>
                    <a:pt x="5111013" y="2025561"/>
                  </a:cubicBezTo>
                  <a:lnTo>
                    <a:pt x="5249195" y="2000160"/>
                  </a:lnTo>
                  <a:lnTo>
                    <a:pt x="5165236" y="2018717"/>
                  </a:lnTo>
                  <a:cubicBezTo>
                    <a:pt x="4840950" y="2076099"/>
                    <a:pt x="4380321" y="2077546"/>
                    <a:pt x="3807177" y="2011966"/>
                  </a:cubicBezTo>
                  <a:lnTo>
                    <a:pt x="3799367" y="2011108"/>
                  </a:lnTo>
                  <a:lnTo>
                    <a:pt x="3799463" y="2011013"/>
                  </a:lnTo>
                  <a:close/>
                  <a:moveTo>
                    <a:pt x="3265081" y="1352073"/>
                  </a:moveTo>
                  <a:lnTo>
                    <a:pt x="3471170" y="1710417"/>
                  </a:lnTo>
                  <a:lnTo>
                    <a:pt x="3738578" y="1747787"/>
                  </a:lnTo>
                  <a:cubicBezTo>
                    <a:pt x="3882794" y="1763691"/>
                    <a:pt x="4021633" y="1774603"/>
                    <a:pt x="4153411" y="1780318"/>
                  </a:cubicBezTo>
                  <a:lnTo>
                    <a:pt x="3703830" y="1406635"/>
                  </a:lnTo>
                  <a:lnTo>
                    <a:pt x="3600566" y="1396953"/>
                  </a:lnTo>
                  <a:lnTo>
                    <a:pt x="3947385" y="1691735"/>
                  </a:lnTo>
                  <a:cubicBezTo>
                    <a:pt x="3970911" y="1694306"/>
                    <a:pt x="3999010" y="1704689"/>
                    <a:pt x="4012917" y="1716404"/>
                  </a:cubicBezTo>
                  <a:lnTo>
                    <a:pt x="4012822" y="1716595"/>
                  </a:lnTo>
                  <a:cubicBezTo>
                    <a:pt x="4028061" y="1729454"/>
                    <a:pt x="4020537" y="1739074"/>
                    <a:pt x="3995772" y="1737931"/>
                  </a:cubicBezTo>
                  <a:cubicBezTo>
                    <a:pt x="3970911" y="1736788"/>
                    <a:pt x="3938336" y="1725263"/>
                    <a:pt x="3923286" y="1712309"/>
                  </a:cubicBezTo>
                  <a:cubicBezTo>
                    <a:pt x="3909570" y="1700498"/>
                    <a:pt x="3915381" y="1691735"/>
                    <a:pt x="3935479" y="1691258"/>
                  </a:cubicBezTo>
                  <a:lnTo>
                    <a:pt x="3588830" y="1395853"/>
                  </a:lnTo>
                  <a:lnTo>
                    <a:pt x="3541629" y="1391427"/>
                  </a:lnTo>
                  <a:cubicBezTo>
                    <a:pt x="3484175" y="1384973"/>
                    <a:pt x="3424818" y="1377259"/>
                    <a:pt x="3363719" y="1368256"/>
                  </a:cubicBezTo>
                  <a:close/>
                  <a:moveTo>
                    <a:pt x="3361429" y="1193697"/>
                  </a:moveTo>
                  <a:lnTo>
                    <a:pt x="3588427" y="1386636"/>
                  </a:lnTo>
                  <a:lnTo>
                    <a:pt x="3691455" y="1396349"/>
                  </a:lnTo>
                  <a:lnTo>
                    <a:pt x="3459064" y="1203191"/>
                  </a:lnTo>
                  <a:lnTo>
                    <a:pt x="3365948" y="1194350"/>
                  </a:lnTo>
                  <a:close/>
                  <a:moveTo>
                    <a:pt x="3157001" y="1164145"/>
                  </a:moveTo>
                  <a:lnTo>
                    <a:pt x="3259541" y="1342441"/>
                  </a:lnTo>
                  <a:lnTo>
                    <a:pt x="3356864" y="1358433"/>
                  </a:lnTo>
                  <a:cubicBezTo>
                    <a:pt x="3417056" y="1367322"/>
                    <a:pt x="3475543" y="1374945"/>
                    <a:pt x="3532166" y="1381331"/>
                  </a:cubicBezTo>
                  <a:lnTo>
                    <a:pt x="3576719" y="1385532"/>
                  </a:lnTo>
                  <a:lnTo>
                    <a:pt x="3349599" y="1191986"/>
                  </a:lnTo>
                  <a:close/>
                  <a:moveTo>
                    <a:pt x="4896266" y="1107186"/>
                  </a:moveTo>
                  <a:lnTo>
                    <a:pt x="5296888" y="1174337"/>
                  </a:lnTo>
                  <a:lnTo>
                    <a:pt x="5299269" y="1176052"/>
                  </a:lnTo>
                  <a:cubicBezTo>
                    <a:pt x="5448240" y="1280636"/>
                    <a:pt x="5559777" y="1383982"/>
                    <a:pt x="5626262" y="1483424"/>
                  </a:cubicBezTo>
                  <a:cubicBezTo>
                    <a:pt x="5689651" y="1578341"/>
                    <a:pt x="5709487" y="1666709"/>
                    <a:pt x="5680674" y="1744623"/>
                  </a:cubicBezTo>
                  <a:lnTo>
                    <a:pt x="5623903" y="1821320"/>
                  </a:lnTo>
                  <a:lnTo>
                    <a:pt x="5662175" y="1764895"/>
                  </a:lnTo>
                  <a:cubicBezTo>
                    <a:pt x="5701790" y="1682585"/>
                    <a:pt x="5686318" y="1586294"/>
                    <a:pt x="5616071" y="1480566"/>
                  </a:cubicBezTo>
                  <a:cubicBezTo>
                    <a:pt x="5550634" y="1382173"/>
                    <a:pt x="5440715" y="1279779"/>
                    <a:pt x="5293744" y="1176242"/>
                  </a:cubicBezTo>
                  <a:lnTo>
                    <a:pt x="4900838" y="1110424"/>
                  </a:lnTo>
                  <a:close/>
                  <a:moveTo>
                    <a:pt x="4114066" y="1072041"/>
                  </a:moveTo>
                  <a:lnTo>
                    <a:pt x="4104452" y="1109712"/>
                  </a:lnTo>
                  <a:cubicBezTo>
                    <a:pt x="4057986" y="1193826"/>
                    <a:pt x="3850403" y="1232066"/>
                    <a:pt x="3531075" y="1210027"/>
                  </a:cubicBezTo>
                  <a:lnTo>
                    <a:pt x="3469748" y="1204205"/>
                  </a:lnTo>
                  <a:lnTo>
                    <a:pt x="3702258" y="1396996"/>
                  </a:lnTo>
                  <a:lnTo>
                    <a:pt x="3987165" y="1406140"/>
                  </a:lnTo>
                  <a:cubicBezTo>
                    <a:pt x="4295234" y="1400608"/>
                    <a:pt x="4488601" y="1338495"/>
                    <a:pt x="4512699" y="1229252"/>
                  </a:cubicBezTo>
                  <a:lnTo>
                    <a:pt x="4512509" y="1180757"/>
                  </a:lnTo>
                  <a:close/>
                  <a:moveTo>
                    <a:pt x="4683272" y="1044094"/>
                  </a:moveTo>
                  <a:lnTo>
                    <a:pt x="4714167" y="1064903"/>
                  </a:lnTo>
                  <a:cubicBezTo>
                    <a:pt x="4814988" y="1142477"/>
                    <a:pt x="4883383" y="1217963"/>
                    <a:pt x="4910458" y="1287876"/>
                  </a:cubicBezTo>
                  <a:lnTo>
                    <a:pt x="4911029" y="1289400"/>
                  </a:lnTo>
                  <a:lnTo>
                    <a:pt x="4911029" y="1289495"/>
                  </a:lnTo>
                  <a:lnTo>
                    <a:pt x="4532906" y="1186323"/>
                  </a:lnTo>
                  <a:lnTo>
                    <a:pt x="4533624" y="1235574"/>
                  </a:lnTo>
                  <a:cubicBezTo>
                    <a:pt x="4510393" y="1346815"/>
                    <a:pt x="4315133" y="1410312"/>
                    <a:pt x="4003000" y="1416261"/>
                  </a:cubicBezTo>
                  <a:lnTo>
                    <a:pt x="3714613" y="1407241"/>
                  </a:lnTo>
                  <a:lnTo>
                    <a:pt x="4172938" y="1787271"/>
                  </a:lnTo>
                  <a:lnTo>
                    <a:pt x="4167032" y="1786985"/>
                  </a:lnTo>
                  <a:cubicBezTo>
                    <a:pt x="3967829" y="1778663"/>
                    <a:pt x="3752405" y="1758473"/>
                    <a:pt x="3526551" y="1727103"/>
                  </a:cubicBezTo>
                  <a:lnTo>
                    <a:pt x="3476346" y="1719419"/>
                  </a:lnTo>
                  <a:lnTo>
                    <a:pt x="3679543" y="2072735"/>
                  </a:lnTo>
                  <a:cubicBezTo>
                    <a:pt x="5385565" y="2294668"/>
                    <a:pt x="6071651" y="1984438"/>
                    <a:pt x="5738752" y="1514094"/>
                  </a:cubicBezTo>
                  <a:cubicBezTo>
                    <a:pt x="5655885" y="1397031"/>
                    <a:pt x="5515963" y="1275873"/>
                    <a:pt x="5329273" y="1153477"/>
                  </a:cubicBezTo>
                  <a:close/>
                  <a:moveTo>
                    <a:pt x="4104942" y="1043179"/>
                  </a:moveTo>
                  <a:lnTo>
                    <a:pt x="4113816" y="1069299"/>
                  </a:lnTo>
                  <a:lnTo>
                    <a:pt x="4511632" y="1177836"/>
                  </a:lnTo>
                  <a:lnTo>
                    <a:pt x="4497880" y="1150390"/>
                  </a:lnTo>
                  <a:close/>
                  <a:moveTo>
                    <a:pt x="4608015" y="1031351"/>
                  </a:moveTo>
                  <a:lnTo>
                    <a:pt x="4608111" y="1031415"/>
                  </a:lnTo>
                  <a:cubicBezTo>
                    <a:pt x="4699693" y="1100614"/>
                    <a:pt x="4764201" y="1167908"/>
                    <a:pt x="4795586" y="1230249"/>
                  </a:cubicBezTo>
                  <a:lnTo>
                    <a:pt x="4795396" y="1230154"/>
                  </a:lnTo>
                  <a:lnTo>
                    <a:pt x="4796158" y="1231773"/>
                  </a:lnTo>
                  <a:lnTo>
                    <a:pt x="4518085" y="1155903"/>
                  </a:lnTo>
                  <a:lnTo>
                    <a:pt x="4532078" y="1183414"/>
                  </a:lnTo>
                  <a:lnTo>
                    <a:pt x="4899599" y="1283685"/>
                  </a:lnTo>
                  <a:cubicBezTo>
                    <a:pt x="4872524" y="1214319"/>
                    <a:pt x="4804575" y="1139441"/>
                    <a:pt x="4704528" y="1062490"/>
                  </a:cubicBezTo>
                  <a:lnTo>
                    <a:pt x="4675178" y="1042723"/>
                  </a:lnTo>
                  <a:close/>
                  <a:moveTo>
                    <a:pt x="4377052" y="992244"/>
                  </a:moveTo>
                  <a:lnTo>
                    <a:pt x="4396168" y="1005788"/>
                  </a:lnTo>
                  <a:cubicBezTo>
                    <a:pt x="4434521" y="1037357"/>
                    <a:pt x="4465707" y="1068332"/>
                    <a:pt x="4488801" y="1098330"/>
                  </a:cubicBezTo>
                  <a:lnTo>
                    <a:pt x="4516556" y="1152897"/>
                  </a:lnTo>
                  <a:lnTo>
                    <a:pt x="4784728" y="1226058"/>
                  </a:lnTo>
                  <a:cubicBezTo>
                    <a:pt x="4769059" y="1195197"/>
                    <a:pt x="4745229" y="1163116"/>
                    <a:pt x="4713977" y="1130186"/>
                  </a:cubicBezTo>
                  <a:lnTo>
                    <a:pt x="4599469" y="1029904"/>
                  </a:lnTo>
                  <a:close/>
                  <a:moveTo>
                    <a:pt x="4027014" y="932974"/>
                  </a:moveTo>
                  <a:cubicBezTo>
                    <a:pt x="4055589" y="958025"/>
                    <a:pt x="4077378" y="982170"/>
                    <a:pt x="4092046" y="1005221"/>
                  </a:cubicBezTo>
                  <a:lnTo>
                    <a:pt x="4103977" y="1040340"/>
                  </a:lnTo>
                  <a:lnTo>
                    <a:pt x="4496377" y="1147392"/>
                  </a:lnTo>
                  <a:lnTo>
                    <a:pt x="4469653" y="1094058"/>
                  </a:lnTo>
                  <a:cubicBezTo>
                    <a:pt x="4447044" y="1064449"/>
                    <a:pt x="4416416" y="1033866"/>
                    <a:pt x="4378680" y="1002688"/>
                  </a:cubicBezTo>
                  <a:lnTo>
                    <a:pt x="4359890" y="989338"/>
                  </a:lnTo>
                  <a:close/>
                  <a:moveTo>
                    <a:pt x="1581433" y="835479"/>
                  </a:moveTo>
                  <a:lnTo>
                    <a:pt x="822138" y="887349"/>
                  </a:lnTo>
                  <a:cubicBezTo>
                    <a:pt x="1193517" y="1099757"/>
                    <a:pt x="1727203" y="1307973"/>
                    <a:pt x="2340899" y="1475423"/>
                  </a:cubicBezTo>
                  <a:cubicBezTo>
                    <a:pt x="2663558" y="1563434"/>
                    <a:pt x="2984908" y="1633943"/>
                    <a:pt x="3291483" y="1685306"/>
                  </a:cubicBezTo>
                  <a:lnTo>
                    <a:pt x="3456997" y="1708437"/>
                  </a:lnTo>
                  <a:lnTo>
                    <a:pt x="3252290" y="1349974"/>
                  </a:lnTo>
                  <a:lnTo>
                    <a:pt x="3175358" y="1337352"/>
                  </a:lnTo>
                  <a:cubicBezTo>
                    <a:pt x="2982092" y="1302525"/>
                    <a:pt x="2774596" y="1255842"/>
                    <a:pt x="2557212" y="1196531"/>
                  </a:cubicBezTo>
                  <a:lnTo>
                    <a:pt x="2557212" y="1196626"/>
                  </a:lnTo>
                  <a:cubicBezTo>
                    <a:pt x="2267366" y="1117545"/>
                    <a:pt x="2017698" y="1031772"/>
                    <a:pt x="1812562" y="945133"/>
                  </a:cubicBezTo>
                  <a:close/>
                  <a:moveTo>
                    <a:pt x="2268033" y="788575"/>
                  </a:moveTo>
                  <a:lnTo>
                    <a:pt x="1602368" y="834049"/>
                  </a:lnTo>
                  <a:lnTo>
                    <a:pt x="1829773" y="941779"/>
                  </a:lnTo>
                  <a:cubicBezTo>
                    <a:pt x="2031956" y="1027081"/>
                    <a:pt x="2277796" y="1111497"/>
                    <a:pt x="2562927" y="1189292"/>
                  </a:cubicBezTo>
                  <a:cubicBezTo>
                    <a:pt x="2776775" y="1247639"/>
                    <a:pt x="2981009" y="1293608"/>
                    <a:pt x="3171335" y="1327946"/>
                  </a:cubicBezTo>
                  <a:lnTo>
                    <a:pt x="3246791" y="1340345"/>
                  </a:lnTo>
                  <a:lnTo>
                    <a:pt x="3142523" y="1157763"/>
                  </a:lnTo>
                  <a:lnTo>
                    <a:pt x="3148524" y="1158811"/>
                  </a:lnTo>
                  <a:lnTo>
                    <a:pt x="3344211" y="1187395"/>
                  </a:lnTo>
                  <a:lnTo>
                    <a:pt x="3234439" y="1093850"/>
                  </a:lnTo>
                  <a:cubicBezTo>
                    <a:pt x="3071656" y="1071943"/>
                    <a:pt x="2892682" y="1035272"/>
                    <a:pt x="2719136" y="987932"/>
                  </a:cubicBezTo>
                  <a:cubicBezTo>
                    <a:pt x="2569117" y="946975"/>
                    <a:pt x="2425861" y="898683"/>
                    <a:pt x="2303084" y="848010"/>
                  </a:cubicBezTo>
                  <a:cubicBezTo>
                    <a:pt x="2286796" y="849248"/>
                    <a:pt x="2260698" y="844486"/>
                    <a:pt x="2242505" y="836675"/>
                  </a:cubicBezTo>
                  <a:cubicBezTo>
                    <a:pt x="2223074" y="828293"/>
                    <a:pt x="2220407" y="819721"/>
                    <a:pt x="2236409" y="817530"/>
                  </a:cubicBezTo>
                  <a:cubicBezTo>
                    <a:pt x="2252221" y="815339"/>
                    <a:pt x="2280605" y="820197"/>
                    <a:pt x="2299846" y="828484"/>
                  </a:cubicBezTo>
                  <a:cubicBezTo>
                    <a:pt x="2317181" y="836009"/>
                    <a:pt x="2321277" y="843629"/>
                    <a:pt x="2310418" y="846772"/>
                  </a:cubicBezTo>
                  <a:cubicBezTo>
                    <a:pt x="2431767" y="896778"/>
                    <a:pt x="2573308" y="944498"/>
                    <a:pt x="2721422" y="984884"/>
                  </a:cubicBezTo>
                  <a:cubicBezTo>
                    <a:pt x="2894682" y="1032128"/>
                    <a:pt x="3073371" y="1068704"/>
                    <a:pt x="3235486" y="1090231"/>
                  </a:cubicBezTo>
                  <a:lnTo>
                    <a:pt x="3240439" y="1090898"/>
                  </a:lnTo>
                  <a:lnTo>
                    <a:pt x="3242725" y="1092803"/>
                  </a:lnTo>
                  <a:lnTo>
                    <a:pt x="3356050" y="1189124"/>
                  </a:lnTo>
                  <a:lnTo>
                    <a:pt x="3356678" y="1189216"/>
                  </a:lnTo>
                  <a:lnTo>
                    <a:pt x="3453493" y="1198560"/>
                  </a:lnTo>
                  <a:lnTo>
                    <a:pt x="3291304" y="1063752"/>
                  </a:lnTo>
                  <a:cubicBezTo>
                    <a:pt x="3122330" y="1046702"/>
                    <a:pt x="2931163" y="1010221"/>
                    <a:pt x="2741711" y="958501"/>
                  </a:cubicBezTo>
                  <a:cubicBezTo>
                    <a:pt x="2561593" y="909352"/>
                    <a:pt x="2397097" y="850201"/>
                    <a:pt x="2268033" y="788575"/>
                  </a:cubicBezTo>
                  <a:close/>
                  <a:moveTo>
                    <a:pt x="3132835" y="460676"/>
                  </a:moveTo>
                  <a:lnTo>
                    <a:pt x="3058322" y="557213"/>
                  </a:lnTo>
                  <a:cubicBezTo>
                    <a:pt x="3529238" y="686276"/>
                    <a:pt x="3901284" y="880968"/>
                    <a:pt x="3888806" y="1007841"/>
                  </a:cubicBezTo>
                  <a:lnTo>
                    <a:pt x="3888902" y="1007936"/>
                  </a:lnTo>
                  <a:lnTo>
                    <a:pt x="4103550" y="1066499"/>
                  </a:lnTo>
                  <a:lnTo>
                    <a:pt x="4094697" y="1040384"/>
                  </a:lnTo>
                  <a:lnTo>
                    <a:pt x="3977865" y="1008507"/>
                  </a:lnTo>
                  <a:lnTo>
                    <a:pt x="3977484" y="1007269"/>
                  </a:lnTo>
                  <a:cubicBezTo>
                    <a:pt x="3942051" y="878491"/>
                    <a:pt x="3607914" y="702850"/>
                    <a:pt x="3180241" y="573881"/>
                  </a:cubicBezTo>
                  <a:cubicBezTo>
                    <a:pt x="3175003" y="575310"/>
                    <a:pt x="3161573" y="573691"/>
                    <a:pt x="3147952" y="569690"/>
                  </a:cubicBezTo>
                  <a:cubicBezTo>
                    <a:pt x="3132712" y="565214"/>
                    <a:pt x="3123187" y="559499"/>
                    <a:pt x="3126806" y="556927"/>
                  </a:cubicBezTo>
                  <a:cubicBezTo>
                    <a:pt x="3130426" y="554450"/>
                    <a:pt x="3145570" y="555974"/>
                    <a:pt x="3160715" y="560451"/>
                  </a:cubicBezTo>
                  <a:cubicBezTo>
                    <a:pt x="3174622" y="564547"/>
                    <a:pt x="3183575" y="569690"/>
                    <a:pt x="3182432" y="572453"/>
                  </a:cubicBezTo>
                  <a:cubicBezTo>
                    <a:pt x="3612391" y="702088"/>
                    <a:pt x="3949004" y="878586"/>
                    <a:pt x="3987295" y="1008507"/>
                  </a:cubicBezTo>
                  <a:lnTo>
                    <a:pt x="4093735" y="1037545"/>
                  </a:lnTo>
                  <a:lnTo>
                    <a:pt x="4081771" y="1002256"/>
                  </a:lnTo>
                  <a:cubicBezTo>
                    <a:pt x="4067019" y="979170"/>
                    <a:pt x="4045064" y="954976"/>
                    <a:pt x="4016251" y="929830"/>
                  </a:cubicBezTo>
                  <a:lnTo>
                    <a:pt x="4014441" y="928211"/>
                  </a:lnTo>
                  <a:lnTo>
                    <a:pt x="4018823" y="928973"/>
                  </a:lnTo>
                  <a:lnTo>
                    <a:pt x="4355145" y="985966"/>
                  </a:lnTo>
                  <a:lnTo>
                    <a:pt x="4245061" y="907751"/>
                  </a:lnTo>
                  <a:cubicBezTo>
                    <a:pt x="4053665" y="787801"/>
                    <a:pt x="3775149" y="664843"/>
                    <a:pt x="3457634" y="558949"/>
                  </a:cubicBezTo>
                  <a:close/>
                  <a:moveTo>
                    <a:pt x="3174336" y="406908"/>
                  </a:moveTo>
                  <a:lnTo>
                    <a:pt x="3135175" y="457644"/>
                  </a:lnTo>
                  <a:lnTo>
                    <a:pt x="3463455" y="556936"/>
                  </a:lnTo>
                  <a:cubicBezTo>
                    <a:pt x="3784488" y="663957"/>
                    <a:pt x="4066413" y="788293"/>
                    <a:pt x="4260530" y="909686"/>
                  </a:cubicBezTo>
                  <a:lnTo>
                    <a:pt x="4372293" y="988872"/>
                  </a:lnTo>
                  <a:lnTo>
                    <a:pt x="4594709" y="1026563"/>
                  </a:lnTo>
                  <a:lnTo>
                    <a:pt x="4443315" y="925404"/>
                  </a:lnTo>
                  <a:cubicBezTo>
                    <a:pt x="4385333" y="890570"/>
                    <a:pt x="4321408" y="855631"/>
                    <a:pt x="4252280" y="820960"/>
                  </a:cubicBezTo>
                  <a:lnTo>
                    <a:pt x="4253613" y="829342"/>
                  </a:lnTo>
                  <a:lnTo>
                    <a:pt x="4244946" y="826961"/>
                  </a:lnTo>
                  <a:lnTo>
                    <a:pt x="4243136" y="814959"/>
                  </a:lnTo>
                  <a:lnTo>
                    <a:pt x="4294952" y="829723"/>
                  </a:lnTo>
                  <a:lnTo>
                    <a:pt x="4294666" y="831533"/>
                  </a:lnTo>
                  <a:lnTo>
                    <a:pt x="4258186" y="821150"/>
                  </a:lnTo>
                  <a:cubicBezTo>
                    <a:pt x="4328028" y="856131"/>
                    <a:pt x="4392614" y="891397"/>
                    <a:pt x="4451186" y="926568"/>
                  </a:cubicBezTo>
                  <a:lnTo>
                    <a:pt x="4602934" y="1027956"/>
                  </a:lnTo>
                  <a:lnTo>
                    <a:pt x="4670169" y="1039350"/>
                  </a:lnTo>
                  <a:lnTo>
                    <a:pt x="4531478" y="945942"/>
                  </a:lnTo>
                  <a:cubicBezTo>
                    <a:pt x="4206594" y="750538"/>
                    <a:pt x="3708511" y="552939"/>
                    <a:pt x="3174336" y="406908"/>
                  </a:cubicBezTo>
                  <a:close/>
                  <a:moveTo>
                    <a:pt x="1584853" y="253765"/>
                  </a:moveTo>
                  <a:lnTo>
                    <a:pt x="1444107" y="268540"/>
                  </a:lnTo>
                  <a:cubicBezTo>
                    <a:pt x="1391498" y="277627"/>
                    <a:pt x="1345358" y="289691"/>
                    <a:pt x="1306770" y="304895"/>
                  </a:cubicBezTo>
                  <a:cubicBezTo>
                    <a:pt x="1108650" y="382952"/>
                    <a:pt x="1137558" y="526256"/>
                    <a:pt x="1358562" y="688943"/>
                  </a:cubicBezTo>
                  <a:lnTo>
                    <a:pt x="1397270" y="712975"/>
                  </a:lnTo>
                  <a:lnTo>
                    <a:pt x="2086201" y="725615"/>
                  </a:lnTo>
                  <a:cubicBezTo>
                    <a:pt x="1917418" y="622840"/>
                    <a:pt x="1877032" y="535210"/>
                    <a:pt x="1962757" y="483870"/>
                  </a:cubicBezTo>
                  <a:cubicBezTo>
                    <a:pt x="1993999" y="465201"/>
                    <a:pt x="2040290" y="451866"/>
                    <a:pt x="2099726" y="444151"/>
                  </a:cubicBezTo>
                  <a:close/>
                  <a:moveTo>
                    <a:pt x="1828746" y="248439"/>
                  </a:moveTo>
                  <a:cubicBezTo>
                    <a:pt x="1754585" y="246270"/>
                    <a:pt x="1684730" y="246752"/>
                    <a:pt x="1620263" y="250047"/>
                  </a:cubicBezTo>
                  <a:lnTo>
                    <a:pt x="1590685" y="253152"/>
                  </a:lnTo>
                  <a:lnTo>
                    <a:pt x="2113823" y="446532"/>
                  </a:lnTo>
                  <a:lnTo>
                    <a:pt x="2110966" y="446913"/>
                  </a:lnTo>
                  <a:cubicBezTo>
                    <a:pt x="2050863" y="454533"/>
                    <a:pt x="2004286" y="467773"/>
                    <a:pt x="1972948" y="486632"/>
                  </a:cubicBezTo>
                  <a:cubicBezTo>
                    <a:pt x="1887985" y="537782"/>
                    <a:pt x="1929419" y="625316"/>
                    <a:pt x="2099250" y="727710"/>
                  </a:cubicBezTo>
                  <a:lnTo>
                    <a:pt x="2102489" y="729710"/>
                  </a:lnTo>
                  <a:lnTo>
                    <a:pt x="1404097" y="717214"/>
                  </a:lnTo>
                  <a:lnTo>
                    <a:pt x="1559787" y="813876"/>
                  </a:lnTo>
                  <a:lnTo>
                    <a:pt x="1593159" y="829686"/>
                  </a:lnTo>
                  <a:lnTo>
                    <a:pt x="2268223" y="784098"/>
                  </a:lnTo>
                  <a:lnTo>
                    <a:pt x="2272319" y="786098"/>
                  </a:lnTo>
                  <a:cubicBezTo>
                    <a:pt x="2400335" y="847630"/>
                    <a:pt x="2564355" y="906780"/>
                    <a:pt x="2743997" y="955738"/>
                  </a:cubicBezTo>
                  <a:cubicBezTo>
                    <a:pt x="2932782" y="1007269"/>
                    <a:pt x="3123378" y="1043464"/>
                    <a:pt x="3291494" y="1060228"/>
                  </a:cubicBezTo>
                  <a:lnTo>
                    <a:pt x="3296638" y="1060704"/>
                  </a:lnTo>
                  <a:lnTo>
                    <a:pt x="3299209" y="1062799"/>
                  </a:lnTo>
                  <a:lnTo>
                    <a:pt x="3464185" y="1199592"/>
                  </a:lnTo>
                  <a:lnTo>
                    <a:pt x="3521268" y="1205102"/>
                  </a:lnTo>
                  <a:cubicBezTo>
                    <a:pt x="3839644" y="1227595"/>
                    <a:pt x="4047127" y="1189983"/>
                    <a:pt x="4093975" y="1106556"/>
                  </a:cubicBezTo>
                  <a:lnTo>
                    <a:pt x="4103760" y="1069229"/>
                  </a:lnTo>
                  <a:lnTo>
                    <a:pt x="3878424" y="1007745"/>
                  </a:lnTo>
                  <a:lnTo>
                    <a:pt x="3878615" y="1006412"/>
                  </a:lnTo>
                  <a:cubicBezTo>
                    <a:pt x="3894331" y="880587"/>
                    <a:pt x="3522951" y="685991"/>
                    <a:pt x="3052607" y="557689"/>
                  </a:cubicBezTo>
                  <a:lnTo>
                    <a:pt x="3048130" y="556451"/>
                  </a:lnTo>
                  <a:lnTo>
                    <a:pt x="3124623" y="458346"/>
                  </a:lnTo>
                  <a:lnTo>
                    <a:pt x="2787678" y="376068"/>
                  </a:lnTo>
                  <a:cubicBezTo>
                    <a:pt x="2445511" y="301983"/>
                    <a:pt x="2106851" y="256572"/>
                    <a:pt x="1828746" y="248439"/>
                  </a:cubicBezTo>
                  <a:close/>
                  <a:moveTo>
                    <a:pt x="906053" y="2762"/>
                  </a:moveTo>
                  <a:cubicBezTo>
                    <a:pt x="711457" y="7144"/>
                    <a:pt x="540293" y="24956"/>
                    <a:pt x="399704" y="57436"/>
                  </a:cubicBezTo>
                  <a:cubicBezTo>
                    <a:pt x="-23301" y="154972"/>
                    <a:pt x="-128552" y="378619"/>
                    <a:pt x="237970" y="691706"/>
                  </a:cubicBezTo>
                  <a:lnTo>
                    <a:pt x="1373821" y="712545"/>
                  </a:lnTo>
                  <a:lnTo>
                    <a:pt x="1335107" y="688443"/>
                  </a:lnTo>
                  <a:cubicBezTo>
                    <a:pt x="1111674" y="523351"/>
                    <a:pt x="1083789" y="378095"/>
                    <a:pt x="1286291" y="299276"/>
                  </a:cubicBezTo>
                  <a:cubicBezTo>
                    <a:pt x="1325605" y="283976"/>
                    <a:pt x="1372528" y="271850"/>
                    <a:pt x="1425966" y="262730"/>
                  </a:cubicBezTo>
                  <a:lnTo>
                    <a:pt x="1569052" y="247921"/>
                  </a:lnTo>
                  <a:close/>
                  <a:moveTo>
                    <a:pt x="902148" y="0"/>
                  </a:moveTo>
                  <a:lnTo>
                    <a:pt x="905577" y="0"/>
                  </a:lnTo>
                  <a:cubicBezTo>
                    <a:pt x="905577" y="0"/>
                    <a:pt x="909196" y="1238"/>
                    <a:pt x="909196" y="1238"/>
                  </a:cubicBezTo>
                  <a:lnTo>
                    <a:pt x="1574897" y="247316"/>
                  </a:lnTo>
                  <a:lnTo>
                    <a:pt x="1604734" y="244228"/>
                  </a:lnTo>
                  <a:cubicBezTo>
                    <a:pt x="1898929" y="229511"/>
                    <a:pt x="2302937" y="272334"/>
                    <a:pt x="2717198" y="357593"/>
                  </a:cubicBezTo>
                  <a:lnTo>
                    <a:pt x="3126908" y="455416"/>
                  </a:lnTo>
                  <a:lnTo>
                    <a:pt x="3167478" y="403384"/>
                  </a:lnTo>
                  <a:lnTo>
                    <a:pt x="3171479" y="404432"/>
                  </a:lnTo>
                  <a:cubicBezTo>
                    <a:pt x="3709760" y="551295"/>
                    <a:pt x="4212175" y="750435"/>
                    <a:pt x="4539730" y="947412"/>
                  </a:cubicBezTo>
                  <a:lnTo>
                    <a:pt x="4678266" y="1040722"/>
                  </a:lnTo>
                  <a:lnTo>
                    <a:pt x="5331844" y="1151477"/>
                  </a:lnTo>
                  <a:lnTo>
                    <a:pt x="5334225" y="1153096"/>
                  </a:lnTo>
                  <a:cubicBezTo>
                    <a:pt x="5523106" y="1276445"/>
                    <a:pt x="5664838" y="1398746"/>
                    <a:pt x="5748849" y="1516761"/>
                  </a:cubicBezTo>
                  <a:cubicBezTo>
                    <a:pt x="6085939" y="1990534"/>
                    <a:pt x="5396233" y="2303907"/>
                    <a:pt x="3676018" y="2079307"/>
                  </a:cubicBezTo>
                  <a:lnTo>
                    <a:pt x="3668158" y="2078266"/>
                  </a:lnTo>
                  <a:lnTo>
                    <a:pt x="3666017" y="2074450"/>
                  </a:lnTo>
                  <a:lnTo>
                    <a:pt x="3462016" y="1717225"/>
                  </a:lnTo>
                  <a:lnTo>
                    <a:pt x="3297436" y="1692033"/>
                  </a:lnTo>
                  <a:cubicBezTo>
                    <a:pt x="2987885" y="1640372"/>
                    <a:pt x="2663225" y="1569244"/>
                    <a:pt x="2337184" y="1480280"/>
                  </a:cubicBezTo>
                  <a:cubicBezTo>
                    <a:pt x="1716916" y="1311021"/>
                    <a:pt x="1178182" y="1100423"/>
                    <a:pt x="804897" y="885730"/>
                  </a:cubicBezTo>
                  <a:lnTo>
                    <a:pt x="800516" y="883253"/>
                  </a:lnTo>
                  <a:lnTo>
                    <a:pt x="806993" y="882777"/>
                  </a:lnTo>
                  <a:lnTo>
                    <a:pt x="1572205" y="831101"/>
                  </a:lnTo>
                  <a:lnTo>
                    <a:pt x="1538802" y="815253"/>
                  </a:lnTo>
                  <a:lnTo>
                    <a:pt x="1380647" y="716794"/>
                  </a:lnTo>
                  <a:lnTo>
                    <a:pt x="228635" y="696182"/>
                  </a:lnTo>
                  <a:lnTo>
                    <a:pt x="228730" y="696182"/>
                  </a:lnTo>
                  <a:lnTo>
                    <a:pt x="225873" y="693801"/>
                  </a:lnTo>
                  <a:cubicBezTo>
                    <a:pt x="-144650" y="377952"/>
                    <a:pt x="-37779" y="152591"/>
                    <a:pt x="389417" y="54673"/>
                  </a:cubicBezTo>
                  <a:cubicBezTo>
                    <a:pt x="531816" y="22003"/>
                    <a:pt x="705171" y="4191"/>
                    <a:pt x="902148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2514600" y="2185986"/>
              <a:ext cx="7164417" cy="2489358"/>
            </a:xfrm>
            <a:custGeom>
              <a:gdLst>
                <a:gd name="connsiteX0" fmla="*/ 6069228 w 7164417"/>
                <a:gd name="connsiteY0" fmla="*/ 2484878 h 2489358"/>
                <a:gd name="connsiteX1" fmla="*/ 6069233 w 7164417"/>
                <a:gd name="connsiteY1" fmla="*/ 2484882 h 2489358"/>
                <a:gd name="connsiteX2" fmla="*/ 6069138 w 7164417"/>
                <a:gd name="connsiteY2" fmla="*/ 2484882 h 2489358"/>
                <a:gd name="connsiteX3" fmla="*/ 5523927 w 7164417"/>
                <a:gd name="connsiteY3" fmla="*/ 2481452 h 2489358"/>
                <a:gd name="connsiteX4" fmla="*/ 5523928 w 7164417"/>
                <a:gd name="connsiteY4" fmla="*/ 2481452 h 2489358"/>
                <a:gd name="connsiteX5" fmla="*/ 5524022 w 7164417"/>
                <a:gd name="connsiteY5" fmla="*/ 2481548 h 2489358"/>
                <a:gd name="connsiteX6" fmla="*/ 5839204 w 7164417"/>
                <a:gd name="connsiteY6" fmla="*/ 2481072 h 2489358"/>
                <a:gd name="connsiteX7" fmla="*/ 5864636 w 7164417"/>
                <a:gd name="connsiteY7" fmla="*/ 2481072 h 2489358"/>
                <a:gd name="connsiteX8" fmla="*/ 5874542 w 7164417"/>
                <a:gd name="connsiteY8" fmla="*/ 2489263 h 2489358"/>
                <a:gd name="connsiteX9" fmla="*/ 5849110 w 7164417"/>
                <a:gd name="connsiteY9" fmla="*/ 2489263 h 2489358"/>
                <a:gd name="connsiteX10" fmla="*/ 5849015 w 7164417"/>
                <a:gd name="connsiteY10" fmla="*/ 2489358 h 2489358"/>
                <a:gd name="connsiteX11" fmla="*/ 5761576 w 7164417"/>
                <a:gd name="connsiteY11" fmla="*/ 2480595 h 2489358"/>
                <a:gd name="connsiteX12" fmla="*/ 5787769 w 7164417"/>
                <a:gd name="connsiteY12" fmla="*/ 2480881 h 2489358"/>
                <a:gd name="connsiteX13" fmla="*/ 5797294 w 7164417"/>
                <a:gd name="connsiteY13" fmla="*/ 2489168 h 2489358"/>
                <a:gd name="connsiteX14" fmla="*/ 5771101 w 7164417"/>
                <a:gd name="connsiteY14" fmla="*/ 2488882 h 2489358"/>
                <a:gd name="connsiteX15" fmla="*/ 5771101 w 7164417"/>
                <a:gd name="connsiteY15" fmla="*/ 2488977 h 2489358"/>
                <a:gd name="connsiteX16" fmla="*/ 5939217 w 7164417"/>
                <a:gd name="connsiteY16" fmla="*/ 2480309 h 2489358"/>
                <a:gd name="connsiteX17" fmla="*/ 5949504 w 7164417"/>
                <a:gd name="connsiteY17" fmla="*/ 2488501 h 2489358"/>
                <a:gd name="connsiteX18" fmla="*/ 5924739 w 7164417"/>
                <a:gd name="connsiteY18" fmla="*/ 2488882 h 2489358"/>
                <a:gd name="connsiteX19" fmla="*/ 5914643 w 7164417"/>
                <a:gd name="connsiteY19" fmla="*/ 2480691 h 2489358"/>
                <a:gd name="connsiteX20" fmla="*/ 5939217 w 7164417"/>
                <a:gd name="connsiteY20" fmla="*/ 2480309 h 2489358"/>
                <a:gd name="connsiteX21" fmla="*/ 5681851 w 7164417"/>
                <a:gd name="connsiteY21" fmla="*/ 2479167 h 2489358"/>
                <a:gd name="connsiteX22" fmla="*/ 5708712 w 7164417"/>
                <a:gd name="connsiteY22" fmla="*/ 2479738 h 2489358"/>
                <a:gd name="connsiteX23" fmla="*/ 5717951 w 7164417"/>
                <a:gd name="connsiteY23" fmla="*/ 2488120 h 2489358"/>
                <a:gd name="connsiteX24" fmla="*/ 5690995 w 7164417"/>
                <a:gd name="connsiteY24" fmla="*/ 2487549 h 2489358"/>
                <a:gd name="connsiteX25" fmla="*/ 5690900 w 7164417"/>
                <a:gd name="connsiteY25" fmla="*/ 2487549 h 2489358"/>
                <a:gd name="connsiteX26" fmla="*/ 6011512 w 7164417"/>
                <a:gd name="connsiteY26" fmla="*/ 2478500 h 2489358"/>
                <a:gd name="connsiteX27" fmla="*/ 6022084 w 7164417"/>
                <a:gd name="connsiteY27" fmla="*/ 2486596 h 2489358"/>
                <a:gd name="connsiteX28" fmla="*/ 5998081 w 7164417"/>
                <a:gd name="connsiteY28" fmla="*/ 2487358 h 2489358"/>
                <a:gd name="connsiteX29" fmla="*/ 5987699 w 7164417"/>
                <a:gd name="connsiteY29" fmla="*/ 2479167 h 2489358"/>
                <a:gd name="connsiteX30" fmla="*/ 6011512 w 7164417"/>
                <a:gd name="connsiteY30" fmla="*/ 2478500 h 2489358"/>
                <a:gd name="connsiteX31" fmla="*/ 5599841 w 7164417"/>
                <a:gd name="connsiteY31" fmla="*/ 2476690 h 2489358"/>
                <a:gd name="connsiteX32" fmla="*/ 5627368 w 7164417"/>
                <a:gd name="connsiteY32" fmla="*/ 2477642 h 2489358"/>
                <a:gd name="connsiteX33" fmla="*/ 5636226 w 7164417"/>
                <a:gd name="connsiteY33" fmla="*/ 2486025 h 2489358"/>
                <a:gd name="connsiteX34" fmla="*/ 5608509 w 7164417"/>
                <a:gd name="connsiteY34" fmla="*/ 2485072 h 2489358"/>
                <a:gd name="connsiteX35" fmla="*/ 6081520 w 7164417"/>
                <a:gd name="connsiteY35" fmla="*/ 2475738 h 2489358"/>
                <a:gd name="connsiteX36" fmla="*/ 6092283 w 7164417"/>
                <a:gd name="connsiteY36" fmla="*/ 2483834 h 2489358"/>
                <a:gd name="connsiteX37" fmla="*/ 6069228 w 7164417"/>
                <a:gd name="connsiteY37" fmla="*/ 2484878 h 2489358"/>
                <a:gd name="connsiteX38" fmla="*/ 6058470 w 7164417"/>
                <a:gd name="connsiteY38" fmla="*/ 2476785 h 2489358"/>
                <a:gd name="connsiteX39" fmla="*/ 5515735 w 7164417"/>
                <a:gd name="connsiteY39" fmla="*/ 2473071 h 2489358"/>
                <a:gd name="connsiteX40" fmla="*/ 5543929 w 7164417"/>
                <a:gd name="connsiteY40" fmla="*/ 2474309 h 2489358"/>
                <a:gd name="connsiteX41" fmla="*/ 5552406 w 7164417"/>
                <a:gd name="connsiteY41" fmla="*/ 2482786 h 2489358"/>
                <a:gd name="connsiteX42" fmla="*/ 5523928 w 7164417"/>
                <a:gd name="connsiteY42" fmla="*/ 2481452 h 2489358"/>
                <a:gd name="connsiteX43" fmla="*/ 6149338 w 7164417"/>
                <a:gd name="connsiteY43" fmla="*/ 2472118 h 2489358"/>
                <a:gd name="connsiteX44" fmla="*/ 6160387 w 7164417"/>
                <a:gd name="connsiteY44" fmla="*/ 2480119 h 2489358"/>
                <a:gd name="connsiteX45" fmla="*/ 6138003 w 7164417"/>
                <a:gd name="connsiteY45" fmla="*/ 2481452 h 2489358"/>
                <a:gd name="connsiteX46" fmla="*/ 6127050 w 7164417"/>
                <a:gd name="connsiteY46" fmla="*/ 2473451 h 2489358"/>
                <a:gd name="connsiteX47" fmla="*/ 6149338 w 7164417"/>
                <a:gd name="connsiteY47" fmla="*/ 2472118 h 2489358"/>
                <a:gd name="connsiteX48" fmla="*/ 5429629 w 7164417"/>
                <a:gd name="connsiteY48" fmla="*/ 2468499 h 2489358"/>
                <a:gd name="connsiteX49" fmla="*/ 5458585 w 7164417"/>
                <a:gd name="connsiteY49" fmla="*/ 2470118 h 2489358"/>
                <a:gd name="connsiteX50" fmla="*/ 5466586 w 7164417"/>
                <a:gd name="connsiteY50" fmla="*/ 2478595 h 2489358"/>
                <a:gd name="connsiteX51" fmla="*/ 5437535 w 7164417"/>
                <a:gd name="connsiteY51" fmla="*/ 2476976 h 2489358"/>
                <a:gd name="connsiteX52" fmla="*/ 6214680 w 7164417"/>
                <a:gd name="connsiteY52" fmla="*/ 2467641 h 2489358"/>
                <a:gd name="connsiteX53" fmla="*/ 6226015 w 7164417"/>
                <a:gd name="connsiteY53" fmla="*/ 2475547 h 2489358"/>
                <a:gd name="connsiteX54" fmla="*/ 6204393 w 7164417"/>
                <a:gd name="connsiteY54" fmla="*/ 2477166 h 2489358"/>
                <a:gd name="connsiteX55" fmla="*/ 6193153 w 7164417"/>
                <a:gd name="connsiteY55" fmla="*/ 2469260 h 2489358"/>
                <a:gd name="connsiteX56" fmla="*/ 5341523 w 7164417"/>
                <a:gd name="connsiteY56" fmla="*/ 2462879 h 2489358"/>
                <a:gd name="connsiteX57" fmla="*/ 5371146 w 7164417"/>
                <a:gd name="connsiteY57" fmla="*/ 2464879 h 2489358"/>
                <a:gd name="connsiteX58" fmla="*/ 5378766 w 7164417"/>
                <a:gd name="connsiteY58" fmla="*/ 2473356 h 2489358"/>
                <a:gd name="connsiteX59" fmla="*/ 5349048 w 7164417"/>
                <a:gd name="connsiteY59" fmla="*/ 2471356 h 2489358"/>
                <a:gd name="connsiteX60" fmla="*/ 5348953 w 7164417"/>
                <a:gd name="connsiteY60" fmla="*/ 2471356 h 2489358"/>
                <a:gd name="connsiteX61" fmla="*/ 6277735 w 7164417"/>
                <a:gd name="connsiteY61" fmla="*/ 2462307 h 2489358"/>
                <a:gd name="connsiteX62" fmla="*/ 6289260 w 7164417"/>
                <a:gd name="connsiteY62" fmla="*/ 2470118 h 2489358"/>
                <a:gd name="connsiteX63" fmla="*/ 6268401 w 7164417"/>
                <a:gd name="connsiteY63" fmla="*/ 2472023 h 2489358"/>
                <a:gd name="connsiteX64" fmla="*/ 6256971 w 7164417"/>
                <a:gd name="connsiteY64" fmla="*/ 2464212 h 2489358"/>
                <a:gd name="connsiteX65" fmla="*/ 6338314 w 7164417"/>
                <a:gd name="connsiteY65" fmla="*/ 2456116 h 2489358"/>
                <a:gd name="connsiteX66" fmla="*/ 6350030 w 7164417"/>
                <a:gd name="connsiteY66" fmla="*/ 2463831 h 2489358"/>
                <a:gd name="connsiteX67" fmla="*/ 6330028 w 7164417"/>
                <a:gd name="connsiteY67" fmla="*/ 2466022 h 2489358"/>
                <a:gd name="connsiteX68" fmla="*/ 6318407 w 7164417"/>
                <a:gd name="connsiteY68" fmla="*/ 2458307 h 2489358"/>
                <a:gd name="connsiteX69" fmla="*/ 6338314 w 7164417"/>
                <a:gd name="connsiteY69" fmla="*/ 2456116 h 2489358"/>
                <a:gd name="connsiteX70" fmla="*/ 5251512 w 7164417"/>
                <a:gd name="connsiteY70" fmla="*/ 2456021 h 2489358"/>
                <a:gd name="connsiteX71" fmla="*/ 5281706 w 7164417"/>
                <a:gd name="connsiteY71" fmla="*/ 2458402 h 2489358"/>
                <a:gd name="connsiteX72" fmla="*/ 5288850 w 7164417"/>
                <a:gd name="connsiteY72" fmla="*/ 2466879 h 2489358"/>
                <a:gd name="connsiteX73" fmla="*/ 5258465 w 7164417"/>
                <a:gd name="connsiteY73" fmla="*/ 2464498 h 2489358"/>
                <a:gd name="connsiteX74" fmla="*/ 5258465 w 7164417"/>
                <a:gd name="connsiteY74" fmla="*/ 2464593 h 2489358"/>
                <a:gd name="connsiteX75" fmla="*/ 6396703 w 7164417"/>
                <a:gd name="connsiteY75" fmla="*/ 2449163 h 2489358"/>
                <a:gd name="connsiteX76" fmla="*/ 6408609 w 7164417"/>
                <a:gd name="connsiteY76" fmla="*/ 2456783 h 2489358"/>
                <a:gd name="connsiteX77" fmla="*/ 6389368 w 7164417"/>
                <a:gd name="connsiteY77" fmla="*/ 2459259 h 2489358"/>
                <a:gd name="connsiteX78" fmla="*/ 6389368 w 7164417"/>
                <a:gd name="connsiteY78" fmla="*/ 2459164 h 2489358"/>
                <a:gd name="connsiteX79" fmla="*/ 6377557 w 7164417"/>
                <a:gd name="connsiteY79" fmla="*/ 2451544 h 2489358"/>
                <a:gd name="connsiteX80" fmla="*/ 6396703 w 7164417"/>
                <a:gd name="connsiteY80" fmla="*/ 2449163 h 2489358"/>
                <a:gd name="connsiteX81" fmla="*/ 5159596 w 7164417"/>
                <a:gd name="connsiteY81" fmla="*/ 2448210 h 2489358"/>
                <a:gd name="connsiteX82" fmla="*/ 5190456 w 7164417"/>
                <a:gd name="connsiteY82" fmla="*/ 2450973 h 2489358"/>
                <a:gd name="connsiteX83" fmla="*/ 5197124 w 7164417"/>
                <a:gd name="connsiteY83" fmla="*/ 2459450 h 2489358"/>
                <a:gd name="connsiteX84" fmla="*/ 5166072 w 7164417"/>
                <a:gd name="connsiteY84" fmla="*/ 2456688 h 2489358"/>
                <a:gd name="connsiteX85" fmla="*/ 5166072 w 7164417"/>
                <a:gd name="connsiteY85" fmla="*/ 2456783 h 2489358"/>
                <a:gd name="connsiteX86" fmla="*/ 6452710 w 7164417"/>
                <a:gd name="connsiteY86" fmla="*/ 2441352 h 2489358"/>
                <a:gd name="connsiteX87" fmla="*/ 6464806 w 7164417"/>
                <a:gd name="connsiteY87" fmla="*/ 2448877 h 2489358"/>
                <a:gd name="connsiteX88" fmla="*/ 6446328 w 7164417"/>
                <a:gd name="connsiteY88" fmla="*/ 2451544 h 2489358"/>
                <a:gd name="connsiteX89" fmla="*/ 6434326 w 7164417"/>
                <a:gd name="connsiteY89" fmla="*/ 2444019 h 2489358"/>
                <a:gd name="connsiteX90" fmla="*/ 6452710 w 7164417"/>
                <a:gd name="connsiteY90" fmla="*/ 2441352 h 2489358"/>
                <a:gd name="connsiteX91" fmla="*/ 5065869 w 7164417"/>
                <a:gd name="connsiteY91" fmla="*/ 2439352 h 2489358"/>
                <a:gd name="connsiteX92" fmla="*/ 5097207 w 7164417"/>
                <a:gd name="connsiteY92" fmla="*/ 2442495 h 2489358"/>
                <a:gd name="connsiteX93" fmla="*/ 5103493 w 7164417"/>
                <a:gd name="connsiteY93" fmla="*/ 2451068 h 2489358"/>
                <a:gd name="connsiteX94" fmla="*/ 5071870 w 7164417"/>
                <a:gd name="connsiteY94" fmla="*/ 2447925 h 2489358"/>
                <a:gd name="connsiteX95" fmla="*/ 5071870 w 7164417"/>
                <a:gd name="connsiteY95" fmla="*/ 2447829 h 2489358"/>
                <a:gd name="connsiteX96" fmla="*/ 6506335 w 7164417"/>
                <a:gd name="connsiteY96" fmla="*/ 2432780 h 2489358"/>
                <a:gd name="connsiteX97" fmla="*/ 6518527 w 7164417"/>
                <a:gd name="connsiteY97" fmla="*/ 2440209 h 2489358"/>
                <a:gd name="connsiteX98" fmla="*/ 6500906 w 7164417"/>
                <a:gd name="connsiteY98" fmla="*/ 2443162 h 2489358"/>
                <a:gd name="connsiteX99" fmla="*/ 6488714 w 7164417"/>
                <a:gd name="connsiteY99" fmla="*/ 2435733 h 2489358"/>
                <a:gd name="connsiteX100" fmla="*/ 6506335 w 7164417"/>
                <a:gd name="connsiteY100" fmla="*/ 2432780 h 2489358"/>
                <a:gd name="connsiteX101" fmla="*/ 4970143 w 7164417"/>
                <a:gd name="connsiteY101" fmla="*/ 2429255 h 2489358"/>
                <a:gd name="connsiteX102" fmla="*/ 5002242 w 7164417"/>
                <a:gd name="connsiteY102" fmla="*/ 2432780 h 2489358"/>
                <a:gd name="connsiteX103" fmla="*/ 5007958 w 7164417"/>
                <a:gd name="connsiteY103" fmla="*/ 2441352 h 2489358"/>
                <a:gd name="connsiteX104" fmla="*/ 4975572 w 7164417"/>
                <a:gd name="connsiteY104" fmla="*/ 2437828 h 2489358"/>
                <a:gd name="connsiteX105" fmla="*/ 4975572 w 7164417"/>
                <a:gd name="connsiteY105" fmla="*/ 2437733 h 2489358"/>
                <a:gd name="connsiteX106" fmla="*/ 6557580 w 7164417"/>
                <a:gd name="connsiteY106" fmla="*/ 2423636 h 2489358"/>
                <a:gd name="connsiteX107" fmla="*/ 6569962 w 7164417"/>
                <a:gd name="connsiteY107" fmla="*/ 2430875 h 2489358"/>
                <a:gd name="connsiteX108" fmla="*/ 6553103 w 7164417"/>
                <a:gd name="connsiteY108" fmla="*/ 2434113 h 2489358"/>
                <a:gd name="connsiteX109" fmla="*/ 6540721 w 7164417"/>
                <a:gd name="connsiteY109" fmla="*/ 2426779 h 2489358"/>
                <a:gd name="connsiteX110" fmla="*/ 6557580 w 7164417"/>
                <a:gd name="connsiteY110" fmla="*/ 2423636 h 2489358"/>
                <a:gd name="connsiteX111" fmla="*/ 4872703 w 7164417"/>
                <a:gd name="connsiteY111" fmla="*/ 2418016 h 2489358"/>
                <a:gd name="connsiteX112" fmla="*/ 4905373 w 7164417"/>
                <a:gd name="connsiteY112" fmla="*/ 2421921 h 2489358"/>
                <a:gd name="connsiteX113" fmla="*/ 4910517 w 7164417"/>
                <a:gd name="connsiteY113" fmla="*/ 2430399 h 2489358"/>
                <a:gd name="connsiteX114" fmla="*/ 4877750 w 7164417"/>
                <a:gd name="connsiteY114" fmla="*/ 2426493 h 2489358"/>
                <a:gd name="connsiteX115" fmla="*/ 6606443 w 7164417"/>
                <a:gd name="connsiteY115" fmla="*/ 2413634 h 2489358"/>
                <a:gd name="connsiteX116" fmla="*/ 6618921 w 7164417"/>
                <a:gd name="connsiteY116" fmla="*/ 2420778 h 2489358"/>
                <a:gd name="connsiteX117" fmla="*/ 6602824 w 7164417"/>
                <a:gd name="connsiteY117" fmla="*/ 2424207 h 2489358"/>
                <a:gd name="connsiteX118" fmla="*/ 6602919 w 7164417"/>
                <a:gd name="connsiteY118" fmla="*/ 2424303 h 2489358"/>
                <a:gd name="connsiteX119" fmla="*/ 6590441 w 7164417"/>
                <a:gd name="connsiteY119" fmla="*/ 2417063 h 2489358"/>
                <a:gd name="connsiteX120" fmla="*/ 4773738 w 7164417"/>
                <a:gd name="connsiteY120" fmla="*/ 2405538 h 2489358"/>
                <a:gd name="connsiteX121" fmla="*/ 4806885 w 7164417"/>
                <a:gd name="connsiteY121" fmla="*/ 2409825 h 2489358"/>
                <a:gd name="connsiteX122" fmla="*/ 4811552 w 7164417"/>
                <a:gd name="connsiteY122" fmla="*/ 2418302 h 2489358"/>
                <a:gd name="connsiteX123" fmla="*/ 4778214 w 7164417"/>
                <a:gd name="connsiteY123" fmla="*/ 2414016 h 2489358"/>
                <a:gd name="connsiteX124" fmla="*/ 6653115 w 7164417"/>
                <a:gd name="connsiteY124" fmla="*/ 2403062 h 2489358"/>
                <a:gd name="connsiteX125" fmla="*/ 6665784 w 7164417"/>
                <a:gd name="connsiteY125" fmla="*/ 2410110 h 2489358"/>
                <a:gd name="connsiteX126" fmla="*/ 6650449 w 7164417"/>
                <a:gd name="connsiteY126" fmla="*/ 2413730 h 2489358"/>
                <a:gd name="connsiteX127" fmla="*/ 6650449 w 7164417"/>
                <a:gd name="connsiteY127" fmla="*/ 2413825 h 2489358"/>
                <a:gd name="connsiteX128" fmla="*/ 6637876 w 7164417"/>
                <a:gd name="connsiteY128" fmla="*/ 2406681 h 2489358"/>
                <a:gd name="connsiteX129" fmla="*/ 4673344 w 7164417"/>
                <a:gd name="connsiteY129" fmla="*/ 2392013 h 2489358"/>
                <a:gd name="connsiteX130" fmla="*/ 4706968 w 7164417"/>
                <a:gd name="connsiteY130" fmla="*/ 2396680 h 2489358"/>
                <a:gd name="connsiteX131" fmla="*/ 4711063 w 7164417"/>
                <a:gd name="connsiteY131" fmla="*/ 2405157 h 2489358"/>
                <a:gd name="connsiteX132" fmla="*/ 4677249 w 7164417"/>
                <a:gd name="connsiteY132" fmla="*/ 2400490 h 2489358"/>
                <a:gd name="connsiteX133" fmla="*/ 4677345 w 7164417"/>
                <a:gd name="connsiteY133" fmla="*/ 2400490 h 2489358"/>
                <a:gd name="connsiteX134" fmla="*/ 6697502 w 7164417"/>
                <a:gd name="connsiteY134" fmla="*/ 2391917 h 2489358"/>
                <a:gd name="connsiteX135" fmla="*/ 6710170 w 7164417"/>
                <a:gd name="connsiteY135" fmla="*/ 2398871 h 2489358"/>
                <a:gd name="connsiteX136" fmla="*/ 6695597 w 7164417"/>
                <a:gd name="connsiteY136" fmla="*/ 2402776 h 2489358"/>
                <a:gd name="connsiteX137" fmla="*/ 6695597 w 7164417"/>
                <a:gd name="connsiteY137" fmla="*/ 2402681 h 2489358"/>
                <a:gd name="connsiteX138" fmla="*/ 6682929 w 7164417"/>
                <a:gd name="connsiteY138" fmla="*/ 2395728 h 2489358"/>
                <a:gd name="connsiteX139" fmla="*/ 6697502 w 7164417"/>
                <a:gd name="connsiteY139" fmla="*/ 2391917 h 2489358"/>
                <a:gd name="connsiteX140" fmla="*/ 4574856 w 7164417"/>
                <a:gd name="connsiteY140" fmla="*/ 2385631 h 2489358"/>
                <a:gd name="connsiteX141" fmla="*/ 4574917 w 7164417"/>
                <a:gd name="connsiteY141" fmla="*/ 2385640 h 2489358"/>
                <a:gd name="connsiteX142" fmla="*/ 4574951 w 7164417"/>
                <a:gd name="connsiteY142" fmla="*/ 2385726 h 2489358"/>
                <a:gd name="connsiteX143" fmla="*/ 6739412 w 7164417"/>
                <a:gd name="connsiteY143" fmla="*/ 2380011 h 2489358"/>
                <a:gd name="connsiteX144" fmla="*/ 6752176 w 7164417"/>
                <a:gd name="connsiteY144" fmla="*/ 2386869 h 2489358"/>
                <a:gd name="connsiteX145" fmla="*/ 6738364 w 7164417"/>
                <a:gd name="connsiteY145" fmla="*/ 2390965 h 2489358"/>
                <a:gd name="connsiteX146" fmla="*/ 6738460 w 7164417"/>
                <a:gd name="connsiteY146" fmla="*/ 2390870 h 2489358"/>
                <a:gd name="connsiteX147" fmla="*/ 6725696 w 7164417"/>
                <a:gd name="connsiteY147" fmla="*/ 2384012 h 2489358"/>
                <a:gd name="connsiteX148" fmla="*/ 6739412 w 7164417"/>
                <a:gd name="connsiteY148" fmla="*/ 2380011 h 2489358"/>
                <a:gd name="connsiteX149" fmla="*/ 4571617 w 7164417"/>
                <a:gd name="connsiteY149" fmla="*/ 2377344 h 2489358"/>
                <a:gd name="connsiteX150" fmla="*/ 4605621 w 7164417"/>
                <a:gd name="connsiteY150" fmla="*/ 2382297 h 2489358"/>
                <a:gd name="connsiteX151" fmla="*/ 4609146 w 7164417"/>
                <a:gd name="connsiteY151" fmla="*/ 2390679 h 2489358"/>
                <a:gd name="connsiteX152" fmla="*/ 4574917 w 7164417"/>
                <a:gd name="connsiteY152" fmla="*/ 2385640 h 2489358"/>
                <a:gd name="connsiteX153" fmla="*/ 6779322 w 7164417"/>
                <a:gd name="connsiteY153" fmla="*/ 2367534 h 2489358"/>
                <a:gd name="connsiteX154" fmla="*/ 6792181 w 7164417"/>
                <a:gd name="connsiteY154" fmla="*/ 2374201 h 2489358"/>
                <a:gd name="connsiteX155" fmla="*/ 6779131 w 7164417"/>
                <a:gd name="connsiteY155" fmla="*/ 2378487 h 2489358"/>
                <a:gd name="connsiteX156" fmla="*/ 6779036 w 7164417"/>
                <a:gd name="connsiteY156" fmla="*/ 2378487 h 2489358"/>
                <a:gd name="connsiteX157" fmla="*/ 6766272 w 7164417"/>
                <a:gd name="connsiteY157" fmla="*/ 2371725 h 2489358"/>
                <a:gd name="connsiteX158" fmla="*/ 6779322 w 7164417"/>
                <a:gd name="connsiteY158" fmla="*/ 2367534 h 2489358"/>
                <a:gd name="connsiteX159" fmla="*/ 4468652 w 7164417"/>
                <a:gd name="connsiteY159" fmla="*/ 2361533 h 2489358"/>
                <a:gd name="connsiteX160" fmla="*/ 4503037 w 7164417"/>
                <a:gd name="connsiteY160" fmla="*/ 2366867 h 2489358"/>
                <a:gd name="connsiteX161" fmla="*/ 4505990 w 7164417"/>
                <a:gd name="connsiteY161" fmla="*/ 2375249 h 2489358"/>
                <a:gd name="connsiteX162" fmla="*/ 4471319 w 7164417"/>
                <a:gd name="connsiteY162" fmla="*/ 2369820 h 2489358"/>
                <a:gd name="connsiteX163" fmla="*/ 4471414 w 7164417"/>
                <a:gd name="connsiteY163" fmla="*/ 2369820 h 2489358"/>
                <a:gd name="connsiteX164" fmla="*/ 6816850 w 7164417"/>
                <a:gd name="connsiteY164" fmla="*/ 2354484 h 2489358"/>
                <a:gd name="connsiteX165" fmla="*/ 6829709 w 7164417"/>
                <a:gd name="connsiteY165" fmla="*/ 2361057 h 2489358"/>
                <a:gd name="connsiteX166" fmla="*/ 6817422 w 7164417"/>
                <a:gd name="connsiteY166" fmla="*/ 2365533 h 2489358"/>
                <a:gd name="connsiteX167" fmla="*/ 6804563 w 7164417"/>
                <a:gd name="connsiteY167" fmla="*/ 2358866 h 2489358"/>
                <a:gd name="connsiteX168" fmla="*/ 6816850 w 7164417"/>
                <a:gd name="connsiteY168" fmla="*/ 2354484 h 2489358"/>
                <a:gd name="connsiteX169" fmla="*/ 4364544 w 7164417"/>
                <a:gd name="connsiteY169" fmla="*/ 2344578 h 2489358"/>
                <a:gd name="connsiteX170" fmla="*/ 4399405 w 7164417"/>
                <a:gd name="connsiteY170" fmla="*/ 2350388 h 2489358"/>
                <a:gd name="connsiteX171" fmla="*/ 4401787 w 7164417"/>
                <a:gd name="connsiteY171" fmla="*/ 2358675 h 2489358"/>
                <a:gd name="connsiteX172" fmla="*/ 4366830 w 7164417"/>
                <a:gd name="connsiteY172" fmla="*/ 2352865 h 2489358"/>
                <a:gd name="connsiteX173" fmla="*/ 4366735 w 7164417"/>
                <a:gd name="connsiteY173" fmla="*/ 2352865 h 2489358"/>
                <a:gd name="connsiteX174" fmla="*/ 6852093 w 7164417"/>
                <a:gd name="connsiteY174" fmla="*/ 2340959 h 2489358"/>
                <a:gd name="connsiteX175" fmla="*/ 6865047 w 7164417"/>
                <a:gd name="connsiteY175" fmla="*/ 2347436 h 2489358"/>
                <a:gd name="connsiteX176" fmla="*/ 6853522 w 7164417"/>
                <a:gd name="connsiteY176" fmla="*/ 2352008 h 2489358"/>
                <a:gd name="connsiteX177" fmla="*/ 6840567 w 7164417"/>
                <a:gd name="connsiteY177" fmla="*/ 2345531 h 2489358"/>
                <a:gd name="connsiteX178" fmla="*/ 6885430 w 7164417"/>
                <a:gd name="connsiteY178" fmla="*/ 2326862 h 2489358"/>
                <a:gd name="connsiteX179" fmla="*/ 6898384 w 7164417"/>
                <a:gd name="connsiteY179" fmla="*/ 2333148 h 2489358"/>
                <a:gd name="connsiteX180" fmla="*/ 6887526 w 7164417"/>
                <a:gd name="connsiteY180" fmla="*/ 2337911 h 2489358"/>
                <a:gd name="connsiteX181" fmla="*/ 6887526 w 7164417"/>
                <a:gd name="connsiteY181" fmla="*/ 2338006 h 2489358"/>
                <a:gd name="connsiteX182" fmla="*/ 6874572 w 7164417"/>
                <a:gd name="connsiteY182" fmla="*/ 2331624 h 2489358"/>
                <a:gd name="connsiteX183" fmla="*/ 6885430 w 7164417"/>
                <a:gd name="connsiteY183" fmla="*/ 2326862 h 2489358"/>
                <a:gd name="connsiteX184" fmla="*/ 4259578 w 7164417"/>
                <a:gd name="connsiteY184" fmla="*/ 2326576 h 2489358"/>
                <a:gd name="connsiteX185" fmla="*/ 4294630 w 7164417"/>
                <a:gd name="connsiteY185" fmla="*/ 2332672 h 2489358"/>
                <a:gd name="connsiteX186" fmla="*/ 4296440 w 7164417"/>
                <a:gd name="connsiteY186" fmla="*/ 2340863 h 2489358"/>
                <a:gd name="connsiteX187" fmla="*/ 4261102 w 7164417"/>
                <a:gd name="connsiteY187" fmla="*/ 2334672 h 2489358"/>
                <a:gd name="connsiteX188" fmla="*/ 4261102 w 7164417"/>
                <a:gd name="connsiteY188" fmla="*/ 2334767 h 2489358"/>
                <a:gd name="connsiteX189" fmla="*/ 6916482 w 7164417"/>
                <a:gd name="connsiteY189" fmla="*/ 2312193 h 2489358"/>
                <a:gd name="connsiteX190" fmla="*/ 6929436 w 7164417"/>
                <a:gd name="connsiteY190" fmla="*/ 2318384 h 2489358"/>
                <a:gd name="connsiteX191" fmla="*/ 6919339 w 7164417"/>
                <a:gd name="connsiteY191" fmla="*/ 2323338 h 2489358"/>
                <a:gd name="connsiteX192" fmla="*/ 6919339 w 7164417"/>
                <a:gd name="connsiteY192" fmla="*/ 2323433 h 2489358"/>
                <a:gd name="connsiteX193" fmla="*/ 6906385 w 7164417"/>
                <a:gd name="connsiteY193" fmla="*/ 2317146 h 2489358"/>
                <a:gd name="connsiteX194" fmla="*/ 4153660 w 7164417"/>
                <a:gd name="connsiteY194" fmla="*/ 2307431 h 2489358"/>
                <a:gd name="connsiteX195" fmla="*/ 4189093 w 7164417"/>
                <a:gd name="connsiteY195" fmla="*/ 2313908 h 2489358"/>
                <a:gd name="connsiteX196" fmla="*/ 4190236 w 7164417"/>
                <a:gd name="connsiteY196" fmla="*/ 2322004 h 2489358"/>
                <a:gd name="connsiteX197" fmla="*/ 4154613 w 7164417"/>
                <a:gd name="connsiteY197" fmla="*/ 2315432 h 2489358"/>
                <a:gd name="connsiteX198" fmla="*/ 4154613 w 7164417"/>
                <a:gd name="connsiteY198" fmla="*/ 2315527 h 2489358"/>
                <a:gd name="connsiteX199" fmla="*/ 6945438 w 7164417"/>
                <a:gd name="connsiteY199" fmla="*/ 2297144 h 2489358"/>
                <a:gd name="connsiteX200" fmla="*/ 6958392 w 7164417"/>
                <a:gd name="connsiteY200" fmla="*/ 2303240 h 2489358"/>
                <a:gd name="connsiteX201" fmla="*/ 6948962 w 7164417"/>
                <a:gd name="connsiteY201" fmla="*/ 2308383 h 2489358"/>
                <a:gd name="connsiteX202" fmla="*/ 6936008 w 7164417"/>
                <a:gd name="connsiteY202" fmla="*/ 2302192 h 2489358"/>
                <a:gd name="connsiteX203" fmla="*/ 6945438 w 7164417"/>
                <a:gd name="connsiteY203" fmla="*/ 2297144 h 2489358"/>
                <a:gd name="connsiteX204" fmla="*/ 4046980 w 7164417"/>
                <a:gd name="connsiteY204" fmla="*/ 2287238 h 2489358"/>
                <a:gd name="connsiteX205" fmla="*/ 4082604 w 7164417"/>
                <a:gd name="connsiteY205" fmla="*/ 2294096 h 2489358"/>
                <a:gd name="connsiteX206" fmla="*/ 4083175 w 7164417"/>
                <a:gd name="connsiteY206" fmla="*/ 2302097 h 2489358"/>
                <a:gd name="connsiteX207" fmla="*/ 4047361 w 7164417"/>
                <a:gd name="connsiteY207" fmla="*/ 2295239 h 2489358"/>
                <a:gd name="connsiteX208" fmla="*/ 6972203 w 7164417"/>
                <a:gd name="connsiteY208" fmla="*/ 2281713 h 2489358"/>
                <a:gd name="connsiteX209" fmla="*/ 6985252 w 7164417"/>
                <a:gd name="connsiteY209" fmla="*/ 2287714 h 2489358"/>
                <a:gd name="connsiteX210" fmla="*/ 6976489 w 7164417"/>
                <a:gd name="connsiteY210" fmla="*/ 2292953 h 2489358"/>
                <a:gd name="connsiteX211" fmla="*/ 6963440 w 7164417"/>
                <a:gd name="connsiteY211" fmla="*/ 2286952 h 2489358"/>
                <a:gd name="connsiteX212" fmla="*/ 6972203 w 7164417"/>
                <a:gd name="connsiteY212" fmla="*/ 2281713 h 2489358"/>
                <a:gd name="connsiteX213" fmla="*/ 3939729 w 7164417"/>
                <a:gd name="connsiteY213" fmla="*/ 2265902 h 2489358"/>
                <a:gd name="connsiteX214" fmla="*/ 3975543 w 7164417"/>
                <a:gd name="connsiteY214" fmla="*/ 2273141 h 2489358"/>
                <a:gd name="connsiteX215" fmla="*/ 3975543 w 7164417"/>
                <a:gd name="connsiteY215" fmla="*/ 2281046 h 2489358"/>
                <a:gd name="connsiteX216" fmla="*/ 3939443 w 7164417"/>
                <a:gd name="connsiteY216" fmla="*/ 2273808 h 2489358"/>
                <a:gd name="connsiteX217" fmla="*/ 6997158 w 7164417"/>
                <a:gd name="connsiteY217" fmla="*/ 2265807 h 2489358"/>
                <a:gd name="connsiteX218" fmla="*/ 7010112 w 7164417"/>
                <a:gd name="connsiteY218" fmla="*/ 2271617 h 2489358"/>
                <a:gd name="connsiteX219" fmla="*/ 7002112 w 7164417"/>
                <a:gd name="connsiteY219" fmla="*/ 2276951 h 2489358"/>
                <a:gd name="connsiteX220" fmla="*/ 7002016 w 7164417"/>
                <a:gd name="connsiteY220" fmla="*/ 2277046 h 2489358"/>
                <a:gd name="connsiteX221" fmla="*/ 6989062 w 7164417"/>
                <a:gd name="connsiteY221" fmla="*/ 2271141 h 2489358"/>
                <a:gd name="connsiteX222" fmla="*/ 3831144 w 7164417"/>
                <a:gd name="connsiteY222" fmla="*/ 2251233 h 2489358"/>
                <a:gd name="connsiteX223" fmla="*/ 3831156 w 7164417"/>
                <a:gd name="connsiteY223" fmla="*/ 2251236 h 2489358"/>
                <a:gd name="connsiteX224" fmla="*/ 3831144 w 7164417"/>
                <a:gd name="connsiteY224" fmla="*/ 2251329 h 2489358"/>
                <a:gd name="connsiteX225" fmla="*/ 7019923 w 7164417"/>
                <a:gd name="connsiteY225" fmla="*/ 2249519 h 2489358"/>
                <a:gd name="connsiteX226" fmla="*/ 7032877 w 7164417"/>
                <a:gd name="connsiteY226" fmla="*/ 2255234 h 2489358"/>
                <a:gd name="connsiteX227" fmla="*/ 7025448 w 7164417"/>
                <a:gd name="connsiteY227" fmla="*/ 2260758 h 2489358"/>
                <a:gd name="connsiteX228" fmla="*/ 7012494 w 7164417"/>
                <a:gd name="connsiteY228" fmla="*/ 2255043 h 2489358"/>
                <a:gd name="connsiteX229" fmla="*/ 7019923 w 7164417"/>
                <a:gd name="connsiteY229" fmla="*/ 2249519 h 2489358"/>
                <a:gd name="connsiteX230" fmla="*/ 3832096 w 7164417"/>
                <a:gd name="connsiteY230" fmla="*/ 2243518 h 2489358"/>
                <a:gd name="connsiteX231" fmla="*/ 3868005 w 7164417"/>
                <a:gd name="connsiteY231" fmla="*/ 2251043 h 2489358"/>
                <a:gd name="connsiteX232" fmla="*/ 3867339 w 7164417"/>
                <a:gd name="connsiteY232" fmla="*/ 2258853 h 2489358"/>
                <a:gd name="connsiteX233" fmla="*/ 3831156 w 7164417"/>
                <a:gd name="connsiteY233" fmla="*/ 2251236 h 2489358"/>
                <a:gd name="connsiteX234" fmla="*/ 7040783 w 7164417"/>
                <a:gd name="connsiteY234" fmla="*/ 2232850 h 2489358"/>
                <a:gd name="connsiteX235" fmla="*/ 7053737 w 7164417"/>
                <a:gd name="connsiteY235" fmla="*/ 2238470 h 2489358"/>
                <a:gd name="connsiteX236" fmla="*/ 7046975 w 7164417"/>
                <a:gd name="connsiteY236" fmla="*/ 2244090 h 2489358"/>
                <a:gd name="connsiteX237" fmla="*/ 7034020 w 7164417"/>
                <a:gd name="connsiteY237" fmla="*/ 2238470 h 2489358"/>
                <a:gd name="connsiteX238" fmla="*/ 7040783 w 7164417"/>
                <a:gd name="connsiteY238" fmla="*/ 2232850 h 2489358"/>
                <a:gd name="connsiteX239" fmla="*/ 3723987 w 7164417"/>
                <a:gd name="connsiteY239" fmla="*/ 2220182 h 2489358"/>
                <a:gd name="connsiteX240" fmla="*/ 3759992 w 7164417"/>
                <a:gd name="connsiteY240" fmla="*/ 2228088 h 2489358"/>
                <a:gd name="connsiteX241" fmla="*/ 3758658 w 7164417"/>
                <a:gd name="connsiteY241" fmla="*/ 2235803 h 2489358"/>
                <a:gd name="connsiteX242" fmla="*/ 3722368 w 7164417"/>
                <a:gd name="connsiteY242" fmla="*/ 2227897 h 2489358"/>
                <a:gd name="connsiteX243" fmla="*/ 3722463 w 7164417"/>
                <a:gd name="connsiteY243" fmla="*/ 2227802 h 2489358"/>
                <a:gd name="connsiteX244" fmla="*/ 7059738 w 7164417"/>
                <a:gd name="connsiteY244" fmla="*/ 2215800 h 2489358"/>
                <a:gd name="connsiteX245" fmla="*/ 7072597 w 7164417"/>
                <a:gd name="connsiteY245" fmla="*/ 2221230 h 2489358"/>
                <a:gd name="connsiteX246" fmla="*/ 7066501 w 7164417"/>
                <a:gd name="connsiteY246" fmla="*/ 2226945 h 2489358"/>
                <a:gd name="connsiteX247" fmla="*/ 7066501 w 7164417"/>
                <a:gd name="connsiteY247" fmla="*/ 2227040 h 2489358"/>
                <a:gd name="connsiteX248" fmla="*/ 7053642 w 7164417"/>
                <a:gd name="connsiteY248" fmla="*/ 2221515 h 2489358"/>
                <a:gd name="connsiteX249" fmla="*/ 7059738 w 7164417"/>
                <a:gd name="connsiteY249" fmla="*/ 2215800 h 2489358"/>
                <a:gd name="connsiteX250" fmla="*/ 3613593 w 7164417"/>
                <a:gd name="connsiteY250" fmla="*/ 2203227 h 2489358"/>
                <a:gd name="connsiteX251" fmla="*/ 3613620 w 7164417"/>
                <a:gd name="connsiteY251" fmla="*/ 2203233 h 2489358"/>
                <a:gd name="connsiteX252" fmla="*/ 3613593 w 7164417"/>
                <a:gd name="connsiteY252" fmla="*/ 2203323 h 2489358"/>
                <a:gd name="connsiteX253" fmla="*/ 7076787 w 7164417"/>
                <a:gd name="connsiteY253" fmla="*/ 2198370 h 2489358"/>
                <a:gd name="connsiteX254" fmla="*/ 7089646 w 7164417"/>
                <a:gd name="connsiteY254" fmla="*/ 2203704 h 2489358"/>
                <a:gd name="connsiteX255" fmla="*/ 7084217 w 7164417"/>
                <a:gd name="connsiteY255" fmla="*/ 2209609 h 2489358"/>
                <a:gd name="connsiteX256" fmla="*/ 7084122 w 7164417"/>
                <a:gd name="connsiteY256" fmla="*/ 2209609 h 2489358"/>
                <a:gd name="connsiteX257" fmla="*/ 7071263 w 7164417"/>
                <a:gd name="connsiteY257" fmla="*/ 2204180 h 2489358"/>
                <a:gd name="connsiteX258" fmla="*/ 7076787 w 7164417"/>
                <a:gd name="connsiteY258" fmla="*/ 2198370 h 2489358"/>
                <a:gd name="connsiteX259" fmla="*/ 3615783 w 7164417"/>
                <a:gd name="connsiteY259" fmla="*/ 2195798 h 2489358"/>
                <a:gd name="connsiteX260" fmla="*/ 3651883 w 7164417"/>
                <a:gd name="connsiteY260" fmla="*/ 2203989 h 2489358"/>
                <a:gd name="connsiteX261" fmla="*/ 3649883 w 7164417"/>
                <a:gd name="connsiteY261" fmla="*/ 2211514 h 2489358"/>
                <a:gd name="connsiteX262" fmla="*/ 3613620 w 7164417"/>
                <a:gd name="connsiteY262" fmla="*/ 2203233 h 2489358"/>
                <a:gd name="connsiteX263" fmla="*/ 7092028 w 7164417"/>
                <a:gd name="connsiteY263" fmla="*/ 2180748 h 2489358"/>
                <a:gd name="connsiteX264" fmla="*/ 7104791 w 7164417"/>
                <a:gd name="connsiteY264" fmla="*/ 2185987 h 2489358"/>
                <a:gd name="connsiteX265" fmla="*/ 7099934 w 7164417"/>
                <a:gd name="connsiteY265" fmla="*/ 2191988 h 2489358"/>
                <a:gd name="connsiteX266" fmla="*/ 7099934 w 7164417"/>
                <a:gd name="connsiteY266" fmla="*/ 2191892 h 2489358"/>
                <a:gd name="connsiteX267" fmla="*/ 7087170 w 7164417"/>
                <a:gd name="connsiteY267" fmla="*/ 2186654 h 2489358"/>
                <a:gd name="connsiteX268" fmla="*/ 3507484 w 7164417"/>
                <a:gd name="connsiteY268" fmla="*/ 2170557 h 2489358"/>
                <a:gd name="connsiteX269" fmla="*/ 3543584 w 7164417"/>
                <a:gd name="connsiteY269" fmla="*/ 2179129 h 2489358"/>
                <a:gd name="connsiteX270" fmla="*/ 3540917 w 7164417"/>
                <a:gd name="connsiteY270" fmla="*/ 2186559 h 2489358"/>
                <a:gd name="connsiteX271" fmla="*/ 3504627 w 7164417"/>
                <a:gd name="connsiteY271" fmla="*/ 2177986 h 2489358"/>
                <a:gd name="connsiteX272" fmla="*/ 3504722 w 7164417"/>
                <a:gd name="connsiteY272" fmla="*/ 2177891 h 2489358"/>
                <a:gd name="connsiteX273" fmla="*/ 7105458 w 7164417"/>
                <a:gd name="connsiteY273" fmla="*/ 2162746 h 2489358"/>
                <a:gd name="connsiteX274" fmla="*/ 7118126 w 7164417"/>
                <a:gd name="connsiteY274" fmla="*/ 2167890 h 2489358"/>
                <a:gd name="connsiteX275" fmla="*/ 7113840 w 7164417"/>
                <a:gd name="connsiteY275" fmla="*/ 2173986 h 2489358"/>
                <a:gd name="connsiteX276" fmla="*/ 7113840 w 7164417"/>
                <a:gd name="connsiteY276" fmla="*/ 2173890 h 2489358"/>
                <a:gd name="connsiteX277" fmla="*/ 7101172 w 7164417"/>
                <a:gd name="connsiteY277" fmla="*/ 2168747 h 2489358"/>
                <a:gd name="connsiteX278" fmla="*/ 7125955 w 7164417"/>
                <a:gd name="connsiteY278" fmla="*/ 2155572 h 2489358"/>
                <a:gd name="connsiteX279" fmla="*/ 7126032 w 7164417"/>
                <a:gd name="connsiteY279" fmla="*/ 2155602 h 2489358"/>
                <a:gd name="connsiteX280" fmla="*/ 7125937 w 7164417"/>
                <a:gd name="connsiteY280" fmla="*/ 2155602 h 2489358"/>
                <a:gd name="connsiteX281" fmla="*/ 7117078 w 7164417"/>
                <a:gd name="connsiteY281" fmla="*/ 2144458 h 2489358"/>
                <a:gd name="connsiteX282" fmla="*/ 7129651 w 7164417"/>
                <a:gd name="connsiteY282" fmla="*/ 2149411 h 2489358"/>
                <a:gd name="connsiteX283" fmla="*/ 7125955 w 7164417"/>
                <a:gd name="connsiteY283" fmla="*/ 2155572 h 2489358"/>
                <a:gd name="connsiteX284" fmla="*/ 7113364 w 7164417"/>
                <a:gd name="connsiteY284" fmla="*/ 2150554 h 2489358"/>
                <a:gd name="connsiteX285" fmla="*/ 7117078 w 7164417"/>
                <a:gd name="connsiteY285" fmla="*/ 2144458 h 2489358"/>
                <a:gd name="connsiteX286" fmla="*/ 3399280 w 7164417"/>
                <a:gd name="connsiteY286" fmla="*/ 2144267 h 2489358"/>
                <a:gd name="connsiteX287" fmla="*/ 3435380 w 7164417"/>
                <a:gd name="connsiteY287" fmla="*/ 2153126 h 2489358"/>
                <a:gd name="connsiteX288" fmla="*/ 3432141 w 7164417"/>
                <a:gd name="connsiteY288" fmla="*/ 2160460 h 2489358"/>
                <a:gd name="connsiteX289" fmla="*/ 3395851 w 7164417"/>
                <a:gd name="connsiteY289" fmla="*/ 2151507 h 2489358"/>
                <a:gd name="connsiteX290" fmla="*/ 7126984 w 7164417"/>
                <a:gd name="connsiteY290" fmla="*/ 2125980 h 2489358"/>
                <a:gd name="connsiteX291" fmla="*/ 7139557 w 7164417"/>
                <a:gd name="connsiteY291" fmla="*/ 2130837 h 2489358"/>
                <a:gd name="connsiteX292" fmla="*/ 7136509 w 7164417"/>
                <a:gd name="connsiteY292" fmla="*/ 2137124 h 2489358"/>
                <a:gd name="connsiteX293" fmla="*/ 7136414 w 7164417"/>
                <a:gd name="connsiteY293" fmla="*/ 2137029 h 2489358"/>
                <a:gd name="connsiteX294" fmla="*/ 7123841 w 7164417"/>
                <a:gd name="connsiteY294" fmla="*/ 2132171 h 2489358"/>
                <a:gd name="connsiteX295" fmla="*/ 7126984 w 7164417"/>
                <a:gd name="connsiteY295" fmla="*/ 2125980 h 2489358"/>
                <a:gd name="connsiteX296" fmla="*/ 3291457 w 7164417"/>
                <a:gd name="connsiteY296" fmla="*/ 2117121 h 2489358"/>
                <a:gd name="connsiteX297" fmla="*/ 3327271 w 7164417"/>
                <a:gd name="connsiteY297" fmla="*/ 2126265 h 2489358"/>
                <a:gd name="connsiteX298" fmla="*/ 3323366 w 7164417"/>
                <a:gd name="connsiteY298" fmla="*/ 2133409 h 2489358"/>
                <a:gd name="connsiteX299" fmla="*/ 3287266 w 7164417"/>
                <a:gd name="connsiteY299" fmla="*/ 2124265 h 2489358"/>
                <a:gd name="connsiteX300" fmla="*/ 3287361 w 7164417"/>
                <a:gd name="connsiteY300" fmla="*/ 2124170 h 2489358"/>
                <a:gd name="connsiteX301" fmla="*/ 7135176 w 7164417"/>
                <a:gd name="connsiteY301" fmla="*/ 2107215 h 2489358"/>
                <a:gd name="connsiteX302" fmla="*/ 7147653 w 7164417"/>
                <a:gd name="connsiteY302" fmla="*/ 2111978 h 2489358"/>
                <a:gd name="connsiteX303" fmla="*/ 7145082 w 7164417"/>
                <a:gd name="connsiteY303" fmla="*/ 2118264 h 2489358"/>
                <a:gd name="connsiteX304" fmla="*/ 7132604 w 7164417"/>
                <a:gd name="connsiteY304" fmla="*/ 2113502 h 2489358"/>
                <a:gd name="connsiteX305" fmla="*/ 3179348 w 7164417"/>
                <a:gd name="connsiteY305" fmla="*/ 2095880 h 2489358"/>
                <a:gd name="connsiteX306" fmla="*/ 3179403 w 7164417"/>
                <a:gd name="connsiteY306" fmla="*/ 2095895 h 2489358"/>
                <a:gd name="connsiteX307" fmla="*/ 3179348 w 7164417"/>
                <a:gd name="connsiteY307" fmla="*/ 2095976 h 2489358"/>
                <a:gd name="connsiteX308" fmla="*/ 3184015 w 7164417"/>
                <a:gd name="connsiteY308" fmla="*/ 2089023 h 2489358"/>
                <a:gd name="connsiteX309" fmla="*/ 3219829 w 7164417"/>
                <a:gd name="connsiteY309" fmla="*/ 2098452 h 2489358"/>
                <a:gd name="connsiteX310" fmla="*/ 3215352 w 7164417"/>
                <a:gd name="connsiteY310" fmla="*/ 2105405 h 2489358"/>
                <a:gd name="connsiteX311" fmla="*/ 3179403 w 7164417"/>
                <a:gd name="connsiteY311" fmla="*/ 2095895 h 2489358"/>
                <a:gd name="connsiteX312" fmla="*/ 7141748 w 7164417"/>
                <a:gd name="connsiteY312" fmla="*/ 2088165 h 2489358"/>
                <a:gd name="connsiteX313" fmla="*/ 7154131 w 7164417"/>
                <a:gd name="connsiteY313" fmla="*/ 2092833 h 2489358"/>
                <a:gd name="connsiteX314" fmla="*/ 7152130 w 7164417"/>
                <a:gd name="connsiteY314" fmla="*/ 2099214 h 2489358"/>
                <a:gd name="connsiteX315" fmla="*/ 7139748 w 7164417"/>
                <a:gd name="connsiteY315" fmla="*/ 2094547 h 2489358"/>
                <a:gd name="connsiteX316" fmla="*/ 7146796 w 7164417"/>
                <a:gd name="connsiteY316" fmla="*/ 2069020 h 2489358"/>
                <a:gd name="connsiteX317" fmla="*/ 7159083 w 7164417"/>
                <a:gd name="connsiteY317" fmla="*/ 2073497 h 2489358"/>
                <a:gd name="connsiteX318" fmla="*/ 7157655 w 7164417"/>
                <a:gd name="connsiteY318" fmla="*/ 2079974 h 2489358"/>
                <a:gd name="connsiteX319" fmla="*/ 7157560 w 7164417"/>
                <a:gd name="connsiteY319" fmla="*/ 2079974 h 2489358"/>
                <a:gd name="connsiteX320" fmla="*/ 7145272 w 7164417"/>
                <a:gd name="connsiteY320" fmla="*/ 2075402 h 2489358"/>
                <a:gd name="connsiteX321" fmla="*/ 3086099 w 7164417"/>
                <a:gd name="connsiteY321" fmla="*/ 2058542 h 2489358"/>
                <a:gd name="connsiteX322" fmla="*/ 3103910 w 7164417"/>
                <a:gd name="connsiteY322" fmla="*/ 2063400 h 2489358"/>
                <a:gd name="connsiteX323" fmla="*/ 3101339 w 7164417"/>
                <a:gd name="connsiteY323" fmla="*/ 2066829 h 2489358"/>
                <a:gd name="connsiteX324" fmla="*/ 3110197 w 7164417"/>
                <a:gd name="connsiteY324" fmla="*/ 2069210 h 2489358"/>
                <a:gd name="connsiteX325" fmla="*/ 3105149 w 7164417"/>
                <a:gd name="connsiteY325" fmla="*/ 2076068 h 2489358"/>
                <a:gd name="connsiteX326" fmla="*/ 3087146 w 7164417"/>
                <a:gd name="connsiteY326" fmla="*/ 2071115 h 2489358"/>
                <a:gd name="connsiteX327" fmla="*/ 3078193 w 7164417"/>
                <a:gd name="connsiteY327" fmla="*/ 2068734 h 2489358"/>
                <a:gd name="connsiteX328" fmla="*/ 7150130 w 7164417"/>
                <a:gd name="connsiteY328" fmla="*/ 2049684 h 2489358"/>
                <a:gd name="connsiteX329" fmla="*/ 7162322 w 7164417"/>
                <a:gd name="connsiteY329" fmla="*/ 2054066 h 2489358"/>
                <a:gd name="connsiteX330" fmla="*/ 7161465 w 7164417"/>
                <a:gd name="connsiteY330" fmla="*/ 2060638 h 2489358"/>
                <a:gd name="connsiteX331" fmla="*/ 7161369 w 7164417"/>
                <a:gd name="connsiteY331" fmla="*/ 2060543 h 2489358"/>
                <a:gd name="connsiteX332" fmla="*/ 7149178 w 7164417"/>
                <a:gd name="connsiteY332" fmla="*/ 2056161 h 2489358"/>
                <a:gd name="connsiteX333" fmla="*/ 7150130 w 7164417"/>
                <a:gd name="connsiteY333" fmla="*/ 2049684 h 2489358"/>
                <a:gd name="connsiteX334" fmla="*/ 7152035 w 7164417"/>
                <a:gd name="connsiteY334" fmla="*/ 2030063 h 2489358"/>
                <a:gd name="connsiteX335" fmla="*/ 7164132 w 7164417"/>
                <a:gd name="connsiteY335" fmla="*/ 2034349 h 2489358"/>
                <a:gd name="connsiteX336" fmla="*/ 7163751 w 7164417"/>
                <a:gd name="connsiteY336" fmla="*/ 2040921 h 2489358"/>
                <a:gd name="connsiteX337" fmla="*/ 7163656 w 7164417"/>
                <a:gd name="connsiteY337" fmla="*/ 2040921 h 2489358"/>
                <a:gd name="connsiteX338" fmla="*/ 7151559 w 7164417"/>
                <a:gd name="connsiteY338" fmla="*/ 2036635 h 2489358"/>
                <a:gd name="connsiteX339" fmla="*/ 7152035 w 7164417"/>
                <a:gd name="connsiteY339" fmla="*/ 2030063 h 2489358"/>
                <a:gd name="connsiteX340" fmla="*/ 7164322 w 7164417"/>
                <a:gd name="connsiteY340" fmla="*/ 2021171 h 2489358"/>
                <a:gd name="connsiteX341" fmla="*/ 7164417 w 7164417"/>
                <a:gd name="connsiteY341" fmla="*/ 2021204 h 2489358"/>
                <a:gd name="connsiteX342" fmla="*/ 7164322 w 7164417"/>
                <a:gd name="connsiteY342" fmla="*/ 2021204 h 2489358"/>
                <a:gd name="connsiteX343" fmla="*/ 3117436 w 7164417"/>
                <a:gd name="connsiteY343" fmla="*/ 2018347 h 2489358"/>
                <a:gd name="connsiteX344" fmla="*/ 3135058 w 7164417"/>
                <a:gd name="connsiteY344" fmla="*/ 2023110 h 2489358"/>
                <a:gd name="connsiteX345" fmla="*/ 3124770 w 7164417"/>
                <a:gd name="connsiteY345" fmla="*/ 2036445 h 2489358"/>
                <a:gd name="connsiteX346" fmla="*/ 3107054 w 7164417"/>
                <a:gd name="connsiteY346" fmla="*/ 2031587 h 2489358"/>
                <a:gd name="connsiteX347" fmla="*/ 7152416 w 7164417"/>
                <a:gd name="connsiteY347" fmla="*/ 2010441 h 2489358"/>
                <a:gd name="connsiteX348" fmla="*/ 7164322 w 7164417"/>
                <a:gd name="connsiteY348" fmla="*/ 2014632 h 2489358"/>
                <a:gd name="connsiteX349" fmla="*/ 7164322 w 7164417"/>
                <a:gd name="connsiteY349" fmla="*/ 2021171 h 2489358"/>
                <a:gd name="connsiteX350" fmla="*/ 7152416 w 7164417"/>
                <a:gd name="connsiteY350" fmla="*/ 2017013 h 2489358"/>
                <a:gd name="connsiteX351" fmla="*/ 7152416 w 7164417"/>
                <a:gd name="connsiteY351" fmla="*/ 2010441 h 2489358"/>
                <a:gd name="connsiteX352" fmla="*/ 7151368 w 7164417"/>
                <a:gd name="connsiteY352" fmla="*/ 1990725 h 2489358"/>
                <a:gd name="connsiteX353" fmla="*/ 7163179 w 7164417"/>
                <a:gd name="connsiteY353" fmla="*/ 1994725 h 2489358"/>
                <a:gd name="connsiteX354" fmla="*/ 7163751 w 7164417"/>
                <a:gd name="connsiteY354" fmla="*/ 2001392 h 2489358"/>
                <a:gd name="connsiteX355" fmla="*/ 7151844 w 7164417"/>
                <a:gd name="connsiteY355" fmla="*/ 1997297 h 2489358"/>
                <a:gd name="connsiteX356" fmla="*/ 3147916 w 7164417"/>
                <a:gd name="connsiteY356" fmla="*/ 1979295 h 2489358"/>
                <a:gd name="connsiteX357" fmla="*/ 3165252 w 7164417"/>
                <a:gd name="connsiteY357" fmla="*/ 1984058 h 2489358"/>
                <a:gd name="connsiteX358" fmla="*/ 3155250 w 7164417"/>
                <a:gd name="connsiteY358" fmla="*/ 1997012 h 2489358"/>
                <a:gd name="connsiteX359" fmla="*/ 3155250 w 7164417"/>
                <a:gd name="connsiteY359" fmla="*/ 1996916 h 2489358"/>
                <a:gd name="connsiteX360" fmla="*/ 3137820 w 7164417"/>
                <a:gd name="connsiteY360" fmla="*/ 1992154 h 2489358"/>
                <a:gd name="connsiteX361" fmla="*/ 7148987 w 7164417"/>
                <a:gd name="connsiteY361" fmla="*/ 1970817 h 2489358"/>
                <a:gd name="connsiteX362" fmla="*/ 7160703 w 7164417"/>
                <a:gd name="connsiteY362" fmla="*/ 1974723 h 2489358"/>
                <a:gd name="connsiteX363" fmla="*/ 7161751 w 7164417"/>
                <a:gd name="connsiteY363" fmla="*/ 1981390 h 2489358"/>
                <a:gd name="connsiteX364" fmla="*/ 7161655 w 7164417"/>
                <a:gd name="connsiteY364" fmla="*/ 1981485 h 2489358"/>
                <a:gd name="connsiteX365" fmla="*/ 7149940 w 7164417"/>
                <a:gd name="connsiteY365" fmla="*/ 1977485 h 2489358"/>
                <a:gd name="connsiteX366" fmla="*/ 3184856 w 7164417"/>
                <a:gd name="connsiteY366" fmla="*/ 1958525 h 2489358"/>
                <a:gd name="connsiteX367" fmla="*/ 3184873 w 7164417"/>
                <a:gd name="connsiteY367" fmla="*/ 1958530 h 2489358"/>
                <a:gd name="connsiteX368" fmla="*/ 3184778 w 7164417"/>
                <a:gd name="connsiteY368" fmla="*/ 1958626 h 2489358"/>
                <a:gd name="connsiteX369" fmla="*/ 7145082 w 7164417"/>
                <a:gd name="connsiteY369" fmla="*/ 1950910 h 2489358"/>
                <a:gd name="connsiteX370" fmla="*/ 7156702 w 7164417"/>
                <a:gd name="connsiteY370" fmla="*/ 1954720 h 2489358"/>
                <a:gd name="connsiteX371" fmla="*/ 7158131 w 7164417"/>
                <a:gd name="connsiteY371" fmla="*/ 1961387 h 2489358"/>
                <a:gd name="connsiteX372" fmla="*/ 7146510 w 7164417"/>
                <a:gd name="connsiteY372" fmla="*/ 1957578 h 2489358"/>
                <a:gd name="connsiteX373" fmla="*/ 7145082 w 7164417"/>
                <a:gd name="connsiteY373" fmla="*/ 1950910 h 2489358"/>
                <a:gd name="connsiteX374" fmla="*/ 3177444 w 7164417"/>
                <a:gd name="connsiteY374" fmla="*/ 1941386 h 2489358"/>
                <a:gd name="connsiteX375" fmla="*/ 3194493 w 7164417"/>
                <a:gd name="connsiteY375" fmla="*/ 1946053 h 2489358"/>
                <a:gd name="connsiteX376" fmla="*/ 3184856 w 7164417"/>
                <a:gd name="connsiteY376" fmla="*/ 1958525 h 2489358"/>
                <a:gd name="connsiteX377" fmla="*/ 3167728 w 7164417"/>
                <a:gd name="connsiteY377" fmla="*/ 1953863 h 2489358"/>
                <a:gd name="connsiteX378" fmla="*/ 7153244 w 7164417"/>
                <a:gd name="connsiteY378" fmla="*/ 1941185 h 2489358"/>
                <a:gd name="connsiteX379" fmla="*/ 7153273 w 7164417"/>
                <a:gd name="connsiteY379" fmla="*/ 1941195 h 2489358"/>
                <a:gd name="connsiteX380" fmla="*/ 7153273 w 7164417"/>
                <a:gd name="connsiteY380" fmla="*/ 1941290 h 2489358"/>
                <a:gd name="connsiteX381" fmla="*/ 7139843 w 7164417"/>
                <a:gd name="connsiteY381" fmla="*/ 1930812 h 2489358"/>
                <a:gd name="connsiteX382" fmla="*/ 7151368 w 7164417"/>
                <a:gd name="connsiteY382" fmla="*/ 1934527 h 2489358"/>
                <a:gd name="connsiteX383" fmla="*/ 7153244 w 7164417"/>
                <a:gd name="connsiteY383" fmla="*/ 1941185 h 2489358"/>
                <a:gd name="connsiteX384" fmla="*/ 7141748 w 7164417"/>
                <a:gd name="connsiteY384" fmla="*/ 1937480 h 2489358"/>
                <a:gd name="connsiteX385" fmla="*/ 3213560 w 7164417"/>
                <a:gd name="connsiteY385" fmla="*/ 1921266 h 2489358"/>
                <a:gd name="connsiteX386" fmla="*/ 3213639 w 7164417"/>
                <a:gd name="connsiteY386" fmla="*/ 1921288 h 2489358"/>
                <a:gd name="connsiteX387" fmla="*/ 3213543 w 7164417"/>
                <a:gd name="connsiteY387" fmla="*/ 1921288 h 2489358"/>
                <a:gd name="connsiteX388" fmla="*/ 7133556 w 7164417"/>
                <a:gd name="connsiteY388" fmla="*/ 1910619 h 2489358"/>
                <a:gd name="connsiteX389" fmla="*/ 7144891 w 7164417"/>
                <a:gd name="connsiteY389" fmla="*/ 1914239 h 2489358"/>
                <a:gd name="connsiteX390" fmla="*/ 7147177 w 7164417"/>
                <a:gd name="connsiteY390" fmla="*/ 1921001 h 2489358"/>
                <a:gd name="connsiteX391" fmla="*/ 7135842 w 7164417"/>
                <a:gd name="connsiteY391" fmla="*/ 1917382 h 2489358"/>
                <a:gd name="connsiteX392" fmla="*/ 3206114 w 7164417"/>
                <a:gd name="connsiteY392" fmla="*/ 1904524 h 2489358"/>
                <a:gd name="connsiteX393" fmla="*/ 3222973 w 7164417"/>
                <a:gd name="connsiteY393" fmla="*/ 1909096 h 2489358"/>
                <a:gd name="connsiteX394" fmla="*/ 3213560 w 7164417"/>
                <a:gd name="connsiteY394" fmla="*/ 1921266 h 2489358"/>
                <a:gd name="connsiteX395" fmla="*/ 3196684 w 7164417"/>
                <a:gd name="connsiteY395" fmla="*/ 1916716 h 2489358"/>
                <a:gd name="connsiteX396" fmla="*/ 7125841 w 7164417"/>
                <a:gd name="connsiteY396" fmla="*/ 1890426 h 2489358"/>
                <a:gd name="connsiteX397" fmla="*/ 7137081 w 7164417"/>
                <a:gd name="connsiteY397" fmla="*/ 1893950 h 2489358"/>
                <a:gd name="connsiteX398" fmla="*/ 7139843 w 7164417"/>
                <a:gd name="connsiteY398" fmla="*/ 1900713 h 2489358"/>
                <a:gd name="connsiteX399" fmla="*/ 7139748 w 7164417"/>
                <a:gd name="connsiteY399" fmla="*/ 1900713 h 2489358"/>
                <a:gd name="connsiteX400" fmla="*/ 7128509 w 7164417"/>
                <a:gd name="connsiteY400" fmla="*/ 1897189 h 2489358"/>
                <a:gd name="connsiteX401" fmla="*/ 7116983 w 7164417"/>
                <a:gd name="connsiteY401" fmla="*/ 1870138 h 2489358"/>
                <a:gd name="connsiteX402" fmla="*/ 7128032 w 7164417"/>
                <a:gd name="connsiteY402" fmla="*/ 1873567 h 2489358"/>
                <a:gd name="connsiteX403" fmla="*/ 7131175 w 7164417"/>
                <a:gd name="connsiteY403" fmla="*/ 1880330 h 2489358"/>
                <a:gd name="connsiteX404" fmla="*/ 7120031 w 7164417"/>
                <a:gd name="connsiteY404" fmla="*/ 1876901 h 2489358"/>
                <a:gd name="connsiteX405" fmla="*/ 7116983 w 7164417"/>
                <a:gd name="connsiteY405" fmla="*/ 1870138 h 2489358"/>
                <a:gd name="connsiteX406" fmla="*/ 3234117 w 7164417"/>
                <a:gd name="connsiteY406" fmla="*/ 1868710 h 2489358"/>
                <a:gd name="connsiteX407" fmla="*/ 3250691 w 7164417"/>
                <a:gd name="connsiteY407" fmla="*/ 1873282 h 2489358"/>
                <a:gd name="connsiteX408" fmla="*/ 3241547 w 7164417"/>
                <a:gd name="connsiteY408" fmla="*/ 1885093 h 2489358"/>
                <a:gd name="connsiteX409" fmla="*/ 3224878 w 7164417"/>
                <a:gd name="connsiteY409" fmla="*/ 1880521 h 2489358"/>
                <a:gd name="connsiteX410" fmla="*/ 7121307 w 7164417"/>
                <a:gd name="connsiteY410" fmla="*/ 1859928 h 2489358"/>
                <a:gd name="connsiteX411" fmla="*/ 7121365 w 7164417"/>
                <a:gd name="connsiteY411" fmla="*/ 1859946 h 2489358"/>
                <a:gd name="connsiteX412" fmla="*/ 7121365 w 7164417"/>
                <a:gd name="connsiteY412" fmla="*/ 1860041 h 2489358"/>
                <a:gd name="connsiteX413" fmla="*/ 7106887 w 7164417"/>
                <a:gd name="connsiteY413" fmla="*/ 1849850 h 2489358"/>
                <a:gd name="connsiteX414" fmla="*/ 7117841 w 7164417"/>
                <a:gd name="connsiteY414" fmla="*/ 1853183 h 2489358"/>
                <a:gd name="connsiteX415" fmla="*/ 7121307 w 7164417"/>
                <a:gd name="connsiteY415" fmla="*/ 1859928 h 2489358"/>
                <a:gd name="connsiteX416" fmla="*/ 7110411 w 7164417"/>
                <a:gd name="connsiteY416" fmla="*/ 1856612 h 2489358"/>
                <a:gd name="connsiteX417" fmla="*/ 7106887 w 7164417"/>
                <a:gd name="connsiteY417" fmla="*/ 1849850 h 2489358"/>
                <a:gd name="connsiteX418" fmla="*/ 3261168 w 7164417"/>
                <a:gd name="connsiteY418" fmla="*/ 1833943 h 2489358"/>
                <a:gd name="connsiteX419" fmla="*/ 3277551 w 7164417"/>
                <a:gd name="connsiteY419" fmla="*/ 1838420 h 2489358"/>
                <a:gd name="connsiteX420" fmla="*/ 3268693 w 7164417"/>
                <a:gd name="connsiteY420" fmla="*/ 1849946 h 2489358"/>
                <a:gd name="connsiteX421" fmla="*/ 3252215 w 7164417"/>
                <a:gd name="connsiteY421" fmla="*/ 1845469 h 2489358"/>
                <a:gd name="connsiteX422" fmla="*/ 7095743 w 7164417"/>
                <a:gd name="connsiteY422" fmla="*/ 1829466 h 2489358"/>
                <a:gd name="connsiteX423" fmla="*/ 7106506 w 7164417"/>
                <a:gd name="connsiteY423" fmla="*/ 1832705 h 2489358"/>
                <a:gd name="connsiteX424" fmla="*/ 7110411 w 7164417"/>
                <a:gd name="connsiteY424" fmla="*/ 1839467 h 2489358"/>
                <a:gd name="connsiteX425" fmla="*/ 7099552 w 7164417"/>
                <a:gd name="connsiteY425" fmla="*/ 1836229 h 2489358"/>
                <a:gd name="connsiteX426" fmla="*/ 3294999 w 7164417"/>
                <a:gd name="connsiteY426" fmla="*/ 1815730 h 2489358"/>
                <a:gd name="connsiteX427" fmla="*/ 3295077 w 7164417"/>
                <a:gd name="connsiteY427" fmla="*/ 1815751 h 2489358"/>
                <a:gd name="connsiteX428" fmla="*/ 3294982 w 7164417"/>
                <a:gd name="connsiteY428" fmla="*/ 1815751 h 2489358"/>
                <a:gd name="connsiteX429" fmla="*/ 7083550 w 7164417"/>
                <a:gd name="connsiteY429" fmla="*/ 1809083 h 2489358"/>
                <a:gd name="connsiteX430" fmla="*/ 7094218 w 7164417"/>
                <a:gd name="connsiteY430" fmla="*/ 1812131 h 2489358"/>
                <a:gd name="connsiteX431" fmla="*/ 7098505 w 7164417"/>
                <a:gd name="connsiteY431" fmla="*/ 1818989 h 2489358"/>
                <a:gd name="connsiteX432" fmla="*/ 7098409 w 7164417"/>
                <a:gd name="connsiteY432" fmla="*/ 1818989 h 2489358"/>
                <a:gd name="connsiteX433" fmla="*/ 7087741 w 7164417"/>
                <a:gd name="connsiteY433" fmla="*/ 1815845 h 2489358"/>
                <a:gd name="connsiteX434" fmla="*/ 3287553 w 7164417"/>
                <a:gd name="connsiteY434" fmla="*/ 1800225 h 2489358"/>
                <a:gd name="connsiteX435" fmla="*/ 3303650 w 7164417"/>
                <a:gd name="connsiteY435" fmla="*/ 1804607 h 2489358"/>
                <a:gd name="connsiteX436" fmla="*/ 3294999 w 7164417"/>
                <a:gd name="connsiteY436" fmla="*/ 1815730 h 2489358"/>
                <a:gd name="connsiteX437" fmla="*/ 3278885 w 7164417"/>
                <a:gd name="connsiteY437" fmla="*/ 1811369 h 2489358"/>
                <a:gd name="connsiteX438" fmla="*/ 7070216 w 7164417"/>
                <a:gd name="connsiteY438" fmla="*/ 1788699 h 2489358"/>
                <a:gd name="connsiteX439" fmla="*/ 7080788 w 7164417"/>
                <a:gd name="connsiteY439" fmla="*/ 1791652 h 2489358"/>
                <a:gd name="connsiteX440" fmla="*/ 7085360 w 7164417"/>
                <a:gd name="connsiteY440" fmla="*/ 1798510 h 2489358"/>
                <a:gd name="connsiteX441" fmla="*/ 7074787 w 7164417"/>
                <a:gd name="connsiteY441" fmla="*/ 1795462 h 2489358"/>
                <a:gd name="connsiteX442" fmla="*/ 7055928 w 7164417"/>
                <a:gd name="connsiteY442" fmla="*/ 1768316 h 2489358"/>
                <a:gd name="connsiteX443" fmla="*/ 7066310 w 7164417"/>
                <a:gd name="connsiteY443" fmla="*/ 1771173 h 2489358"/>
                <a:gd name="connsiteX444" fmla="*/ 7071263 w 7164417"/>
                <a:gd name="connsiteY444" fmla="*/ 1778031 h 2489358"/>
                <a:gd name="connsiteX445" fmla="*/ 7060785 w 7164417"/>
                <a:gd name="connsiteY445" fmla="*/ 1775079 h 2489358"/>
                <a:gd name="connsiteX446" fmla="*/ 7055928 w 7164417"/>
                <a:gd name="connsiteY446" fmla="*/ 1768316 h 2489358"/>
                <a:gd name="connsiteX447" fmla="*/ 3313270 w 7164417"/>
                <a:gd name="connsiteY447" fmla="*/ 1767268 h 2489358"/>
                <a:gd name="connsiteX448" fmla="*/ 3329177 w 7164417"/>
                <a:gd name="connsiteY448" fmla="*/ 1771650 h 2489358"/>
                <a:gd name="connsiteX449" fmla="*/ 3320795 w 7164417"/>
                <a:gd name="connsiteY449" fmla="*/ 1782509 h 2489358"/>
                <a:gd name="connsiteX450" fmla="*/ 3304793 w 7164417"/>
                <a:gd name="connsiteY450" fmla="*/ 1778127 h 2489358"/>
                <a:gd name="connsiteX451" fmla="*/ 7040783 w 7164417"/>
                <a:gd name="connsiteY451" fmla="*/ 1747932 h 2489358"/>
                <a:gd name="connsiteX452" fmla="*/ 7051070 w 7164417"/>
                <a:gd name="connsiteY452" fmla="*/ 1750790 h 2489358"/>
                <a:gd name="connsiteX453" fmla="*/ 7056309 w 7164417"/>
                <a:gd name="connsiteY453" fmla="*/ 1757553 h 2489358"/>
                <a:gd name="connsiteX454" fmla="*/ 7056214 w 7164417"/>
                <a:gd name="connsiteY454" fmla="*/ 1757553 h 2489358"/>
                <a:gd name="connsiteX455" fmla="*/ 7045926 w 7164417"/>
                <a:gd name="connsiteY455" fmla="*/ 1754695 h 2489358"/>
                <a:gd name="connsiteX456" fmla="*/ 3338226 w 7164417"/>
                <a:gd name="connsiteY456" fmla="*/ 1735264 h 2489358"/>
                <a:gd name="connsiteX457" fmla="*/ 3353942 w 7164417"/>
                <a:gd name="connsiteY457" fmla="*/ 1739551 h 2489358"/>
                <a:gd name="connsiteX458" fmla="*/ 3345750 w 7164417"/>
                <a:gd name="connsiteY458" fmla="*/ 1750124 h 2489358"/>
                <a:gd name="connsiteX459" fmla="*/ 3329939 w 7164417"/>
                <a:gd name="connsiteY459" fmla="*/ 1745837 h 2489358"/>
                <a:gd name="connsiteX460" fmla="*/ 7024590 w 7164417"/>
                <a:gd name="connsiteY460" fmla="*/ 1727644 h 2489358"/>
                <a:gd name="connsiteX461" fmla="*/ 7034687 w 7164417"/>
                <a:gd name="connsiteY461" fmla="*/ 1730406 h 2489358"/>
                <a:gd name="connsiteX462" fmla="*/ 7040212 w 7164417"/>
                <a:gd name="connsiteY462" fmla="*/ 1737169 h 2489358"/>
                <a:gd name="connsiteX463" fmla="*/ 7030020 w 7164417"/>
                <a:gd name="connsiteY463" fmla="*/ 1734407 h 2489358"/>
                <a:gd name="connsiteX464" fmla="*/ 7030115 w 7164417"/>
                <a:gd name="connsiteY464" fmla="*/ 1734407 h 2489358"/>
                <a:gd name="connsiteX465" fmla="*/ 7007541 w 7164417"/>
                <a:gd name="connsiteY465" fmla="*/ 1707356 h 2489358"/>
                <a:gd name="connsiteX466" fmla="*/ 7017542 w 7164417"/>
                <a:gd name="connsiteY466" fmla="*/ 1710023 h 2489358"/>
                <a:gd name="connsiteX467" fmla="*/ 7023352 w 7164417"/>
                <a:gd name="connsiteY467" fmla="*/ 1716786 h 2489358"/>
                <a:gd name="connsiteX468" fmla="*/ 7013351 w 7164417"/>
                <a:gd name="connsiteY468" fmla="*/ 1714119 h 2489358"/>
                <a:gd name="connsiteX469" fmla="*/ 3362514 w 7164417"/>
                <a:gd name="connsiteY469" fmla="*/ 1704022 h 2489358"/>
                <a:gd name="connsiteX470" fmla="*/ 3378040 w 7164417"/>
                <a:gd name="connsiteY470" fmla="*/ 1708213 h 2489358"/>
                <a:gd name="connsiteX471" fmla="*/ 3370039 w 7164417"/>
                <a:gd name="connsiteY471" fmla="*/ 1718500 h 2489358"/>
                <a:gd name="connsiteX472" fmla="*/ 3370039 w 7164417"/>
                <a:gd name="connsiteY472" fmla="*/ 1718596 h 2489358"/>
                <a:gd name="connsiteX473" fmla="*/ 3354513 w 7164417"/>
                <a:gd name="connsiteY473" fmla="*/ 1714309 h 2489358"/>
                <a:gd name="connsiteX474" fmla="*/ 6989539 w 7164417"/>
                <a:gd name="connsiteY474" fmla="*/ 1687067 h 2489358"/>
                <a:gd name="connsiteX475" fmla="*/ 6999350 w 7164417"/>
                <a:gd name="connsiteY475" fmla="*/ 1689639 h 2489358"/>
                <a:gd name="connsiteX476" fmla="*/ 7005445 w 7164417"/>
                <a:gd name="connsiteY476" fmla="*/ 1696402 h 2489358"/>
                <a:gd name="connsiteX477" fmla="*/ 6995539 w 7164417"/>
                <a:gd name="connsiteY477" fmla="*/ 1693830 h 2489358"/>
                <a:gd name="connsiteX478" fmla="*/ 6995635 w 7164417"/>
                <a:gd name="connsiteY478" fmla="*/ 1693830 h 2489358"/>
                <a:gd name="connsiteX479" fmla="*/ 6989539 w 7164417"/>
                <a:gd name="connsiteY479" fmla="*/ 1687067 h 2489358"/>
                <a:gd name="connsiteX480" fmla="*/ 3386232 w 7164417"/>
                <a:gd name="connsiteY480" fmla="*/ 1673733 h 2489358"/>
                <a:gd name="connsiteX481" fmla="*/ 3401567 w 7164417"/>
                <a:gd name="connsiteY481" fmla="*/ 1677924 h 2489358"/>
                <a:gd name="connsiteX482" fmla="*/ 3393852 w 7164417"/>
                <a:gd name="connsiteY482" fmla="*/ 1688021 h 2489358"/>
                <a:gd name="connsiteX483" fmla="*/ 3393756 w 7164417"/>
                <a:gd name="connsiteY483" fmla="*/ 1687925 h 2489358"/>
                <a:gd name="connsiteX484" fmla="*/ 3378421 w 7164417"/>
                <a:gd name="connsiteY484" fmla="*/ 1683734 h 2489358"/>
                <a:gd name="connsiteX485" fmla="*/ 6970775 w 7164417"/>
                <a:gd name="connsiteY485" fmla="*/ 1666875 h 2489358"/>
                <a:gd name="connsiteX486" fmla="*/ 6980490 w 7164417"/>
                <a:gd name="connsiteY486" fmla="*/ 1669351 h 2489358"/>
                <a:gd name="connsiteX487" fmla="*/ 6986872 w 7164417"/>
                <a:gd name="connsiteY487" fmla="*/ 1676114 h 2489358"/>
                <a:gd name="connsiteX488" fmla="*/ 6977156 w 7164417"/>
                <a:gd name="connsiteY488" fmla="*/ 1673637 h 2489358"/>
                <a:gd name="connsiteX489" fmla="*/ 6951058 w 7164417"/>
                <a:gd name="connsiteY489" fmla="*/ 1646682 h 2489358"/>
                <a:gd name="connsiteX490" fmla="*/ 6960583 w 7164417"/>
                <a:gd name="connsiteY490" fmla="*/ 1649063 h 2489358"/>
                <a:gd name="connsiteX491" fmla="*/ 6967250 w 7164417"/>
                <a:gd name="connsiteY491" fmla="*/ 1655825 h 2489358"/>
                <a:gd name="connsiteX492" fmla="*/ 6957630 w 7164417"/>
                <a:gd name="connsiteY492" fmla="*/ 1653444 h 2489358"/>
                <a:gd name="connsiteX493" fmla="*/ 6957725 w 7164417"/>
                <a:gd name="connsiteY493" fmla="*/ 1653444 h 2489358"/>
                <a:gd name="connsiteX494" fmla="*/ 3409282 w 7164417"/>
                <a:gd name="connsiteY494" fmla="*/ 1644110 h 2489358"/>
                <a:gd name="connsiteX495" fmla="*/ 3424332 w 7164417"/>
                <a:gd name="connsiteY495" fmla="*/ 1648206 h 2489358"/>
                <a:gd name="connsiteX496" fmla="*/ 3416807 w 7164417"/>
                <a:gd name="connsiteY496" fmla="*/ 1658017 h 2489358"/>
                <a:gd name="connsiteX497" fmla="*/ 3401662 w 7164417"/>
                <a:gd name="connsiteY497" fmla="*/ 1653921 h 2489358"/>
                <a:gd name="connsiteX498" fmla="*/ 6930579 w 7164417"/>
                <a:gd name="connsiteY498" fmla="*/ 1626679 h 2489358"/>
                <a:gd name="connsiteX499" fmla="*/ 6939913 w 7164417"/>
                <a:gd name="connsiteY499" fmla="*/ 1628965 h 2489358"/>
                <a:gd name="connsiteX500" fmla="*/ 6946867 w 7164417"/>
                <a:gd name="connsiteY500" fmla="*/ 1635728 h 2489358"/>
                <a:gd name="connsiteX501" fmla="*/ 6937437 w 7164417"/>
                <a:gd name="connsiteY501" fmla="*/ 1633442 h 2489358"/>
                <a:gd name="connsiteX502" fmla="*/ 6937532 w 7164417"/>
                <a:gd name="connsiteY502" fmla="*/ 1633346 h 2489358"/>
                <a:gd name="connsiteX503" fmla="*/ 3431761 w 7164417"/>
                <a:gd name="connsiteY503" fmla="*/ 1615250 h 2489358"/>
                <a:gd name="connsiteX504" fmla="*/ 3446620 w 7164417"/>
                <a:gd name="connsiteY504" fmla="*/ 1619345 h 2489358"/>
                <a:gd name="connsiteX505" fmla="*/ 3439286 w 7164417"/>
                <a:gd name="connsiteY505" fmla="*/ 1628870 h 2489358"/>
                <a:gd name="connsiteX506" fmla="*/ 3424332 w 7164417"/>
                <a:gd name="connsiteY506" fmla="*/ 1624775 h 2489358"/>
                <a:gd name="connsiteX507" fmla="*/ 6909338 w 7164417"/>
                <a:gd name="connsiteY507" fmla="*/ 1606581 h 2489358"/>
                <a:gd name="connsiteX508" fmla="*/ 6918577 w 7164417"/>
                <a:gd name="connsiteY508" fmla="*/ 1608772 h 2489358"/>
                <a:gd name="connsiteX509" fmla="*/ 6925816 w 7164417"/>
                <a:gd name="connsiteY509" fmla="*/ 1615440 h 2489358"/>
                <a:gd name="connsiteX510" fmla="*/ 6916482 w 7164417"/>
                <a:gd name="connsiteY510" fmla="*/ 1613249 h 2489358"/>
                <a:gd name="connsiteX511" fmla="*/ 6909338 w 7164417"/>
                <a:gd name="connsiteY511" fmla="*/ 1606581 h 2489358"/>
                <a:gd name="connsiteX512" fmla="*/ 3453669 w 7164417"/>
                <a:gd name="connsiteY512" fmla="*/ 1587151 h 2489358"/>
                <a:gd name="connsiteX513" fmla="*/ 3468433 w 7164417"/>
                <a:gd name="connsiteY513" fmla="*/ 1591151 h 2489358"/>
                <a:gd name="connsiteX514" fmla="*/ 3461289 w 7164417"/>
                <a:gd name="connsiteY514" fmla="*/ 1600486 h 2489358"/>
                <a:gd name="connsiteX515" fmla="*/ 3461193 w 7164417"/>
                <a:gd name="connsiteY515" fmla="*/ 1600486 h 2489358"/>
                <a:gd name="connsiteX516" fmla="*/ 3446430 w 7164417"/>
                <a:gd name="connsiteY516" fmla="*/ 1596485 h 2489358"/>
                <a:gd name="connsiteX517" fmla="*/ 6887335 w 7164417"/>
                <a:gd name="connsiteY517" fmla="*/ 1586579 h 2489358"/>
                <a:gd name="connsiteX518" fmla="*/ 6896479 w 7164417"/>
                <a:gd name="connsiteY518" fmla="*/ 1588674 h 2489358"/>
                <a:gd name="connsiteX519" fmla="*/ 6903909 w 7164417"/>
                <a:gd name="connsiteY519" fmla="*/ 1595342 h 2489358"/>
                <a:gd name="connsiteX520" fmla="*/ 6894765 w 7164417"/>
                <a:gd name="connsiteY520" fmla="*/ 1593246 h 2489358"/>
                <a:gd name="connsiteX521" fmla="*/ 6864571 w 7164417"/>
                <a:gd name="connsiteY521" fmla="*/ 1566576 h 2489358"/>
                <a:gd name="connsiteX522" fmla="*/ 6873524 w 7164417"/>
                <a:gd name="connsiteY522" fmla="*/ 1568576 h 2489358"/>
                <a:gd name="connsiteX523" fmla="*/ 6881239 w 7164417"/>
                <a:gd name="connsiteY523" fmla="*/ 1575244 h 2489358"/>
                <a:gd name="connsiteX524" fmla="*/ 6872286 w 7164417"/>
                <a:gd name="connsiteY524" fmla="*/ 1573149 h 2489358"/>
                <a:gd name="connsiteX525" fmla="*/ 6872286 w 7164417"/>
                <a:gd name="connsiteY525" fmla="*/ 1573244 h 2489358"/>
                <a:gd name="connsiteX526" fmla="*/ 3475005 w 7164417"/>
                <a:gd name="connsiteY526" fmla="*/ 1559719 h 2489358"/>
                <a:gd name="connsiteX527" fmla="*/ 3489578 w 7164417"/>
                <a:gd name="connsiteY527" fmla="*/ 1563719 h 2489358"/>
                <a:gd name="connsiteX528" fmla="*/ 3482529 w 7164417"/>
                <a:gd name="connsiteY528" fmla="*/ 1572768 h 2489358"/>
                <a:gd name="connsiteX529" fmla="*/ 3467956 w 7164417"/>
                <a:gd name="connsiteY529" fmla="*/ 1568767 h 2489358"/>
                <a:gd name="connsiteX530" fmla="*/ 6841139 w 7164417"/>
                <a:gd name="connsiteY530" fmla="*/ 1546669 h 2489358"/>
                <a:gd name="connsiteX531" fmla="*/ 6849997 w 7164417"/>
                <a:gd name="connsiteY531" fmla="*/ 1548669 h 2489358"/>
                <a:gd name="connsiteX532" fmla="*/ 6857903 w 7164417"/>
                <a:gd name="connsiteY532" fmla="*/ 1555337 h 2489358"/>
                <a:gd name="connsiteX533" fmla="*/ 6849045 w 7164417"/>
                <a:gd name="connsiteY533" fmla="*/ 1553337 h 2489358"/>
                <a:gd name="connsiteX534" fmla="*/ 6841139 w 7164417"/>
                <a:gd name="connsiteY534" fmla="*/ 1546669 h 2489358"/>
                <a:gd name="connsiteX535" fmla="*/ 3495864 w 7164417"/>
                <a:gd name="connsiteY535" fmla="*/ 1532954 h 2489358"/>
                <a:gd name="connsiteX536" fmla="*/ 3510247 w 7164417"/>
                <a:gd name="connsiteY536" fmla="*/ 1536859 h 2489358"/>
                <a:gd name="connsiteX537" fmla="*/ 3503389 w 7164417"/>
                <a:gd name="connsiteY537" fmla="*/ 1545717 h 2489358"/>
                <a:gd name="connsiteX538" fmla="*/ 3489006 w 7164417"/>
                <a:gd name="connsiteY538" fmla="*/ 1541812 h 2489358"/>
                <a:gd name="connsiteX539" fmla="*/ 6817041 w 7164417"/>
                <a:gd name="connsiteY539" fmla="*/ 1526952 h 2489358"/>
                <a:gd name="connsiteX540" fmla="*/ 6825708 w 7164417"/>
                <a:gd name="connsiteY540" fmla="*/ 1528857 h 2489358"/>
                <a:gd name="connsiteX541" fmla="*/ 6833900 w 7164417"/>
                <a:gd name="connsiteY541" fmla="*/ 1535525 h 2489358"/>
                <a:gd name="connsiteX542" fmla="*/ 6825137 w 7164417"/>
                <a:gd name="connsiteY542" fmla="*/ 1533620 h 2489358"/>
                <a:gd name="connsiteX543" fmla="*/ 6825137 w 7164417"/>
                <a:gd name="connsiteY543" fmla="*/ 1533524 h 2489358"/>
                <a:gd name="connsiteX544" fmla="*/ 6817041 w 7164417"/>
                <a:gd name="connsiteY544" fmla="*/ 1526952 h 2489358"/>
                <a:gd name="connsiteX545" fmla="*/ 6792181 w 7164417"/>
                <a:gd name="connsiteY545" fmla="*/ 1507140 h 2489358"/>
                <a:gd name="connsiteX546" fmla="*/ 6800753 w 7164417"/>
                <a:gd name="connsiteY546" fmla="*/ 1508950 h 2489358"/>
                <a:gd name="connsiteX547" fmla="*/ 6809135 w 7164417"/>
                <a:gd name="connsiteY547" fmla="*/ 1515522 h 2489358"/>
                <a:gd name="connsiteX548" fmla="*/ 6800562 w 7164417"/>
                <a:gd name="connsiteY548" fmla="*/ 1513712 h 2489358"/>
                <a:gd name="connsiteX549" fmla="*/ 3516248 w 7164417"/>
                <a:gd name="connsiteY549" fmla="*/ 1506760 h 2489358"/>
                <a:gd name="connsiteX550" fmla="*/ 3530440 w 7164417"/>
                <a:gd name="connsiteY550" fmla="*/ 1510665 h 2489358"/>
                <a:gd name="connsiteX551" fmla="*/ 3523773 w 7164417"/>
                <a:gd name="connsiteY551" fmla="*/ 1519333 h 2489358"/>
                <a:gd name="connsiteX552" fmla="*/ 3509485 w 7164417"/>
                <a:gd name="connsiteY552" fmla="*/ 1515428 h 2489358"/>
                <a:gd name="connsiteX553" fmla="*/ 6766749 w 7164417"/>
                <a:gd name="connsiteY553" fmla="*/ 1487424 h 2489358"/>
                <a:gd name="connsiteX554" fmla="*/ 6775131 w 7164417"/>
                <a:gd name="connsiteY554" fmla="*/ 1489138 h 2489358"/>
                <a:gd name="connsiteX555" fmla="*/ 6783703 w 7164417"/>
                <a:gd name="connsiteY555" fmla="*/ 1495710 h 2489358"/>
                <a:gd name="connsiteX556" fmla="*/ 6775226 w 7164417"/>
                <a:gd name="connsiteY556" fmla="*/ 1493900 h 2489358"/>
                <a:gd name="connsiteX557" fmla="*/ 6775321 w 7164417"/>
                <a:gd name="connsiteY557" fmla="*/ 1493996 h 2489358"/>
                <a:gd name="connsiteX558" fmla="*/ 3536060 w 7164417"/>
                <a:gd name="connsiteY558" fmla="*/ 1481423 h 2489358"/>
                <a:gd name="connsiteX559" fmla="*/ 3550062 w 7164417"/>
                <a:gd name="connsiteY559" fmla="*/ 1485233 h 2489358"/>
                <a:gd name="connsiteX560" fmla="*/ 3543585 w 7164417"/>
                <a:gd name="connsiteY560" fmla="*/ 1493711 h 2489358"/>
                <a:gd name="connsiteX561" fmla="*/ 3543585 w 7164417"/>
                <a:gd name="connsiteY561" fmla="*/ 1493615 h 2489358"/>
                <a:gd name="connsiteX562" fmla="*/ 3529488 w 7164417"/>
                <a:gd name="connsiteY562" fmla="*/ 1489805 h 2489358"/>
                <a:gd name="connsiteX563" fmla="*/ 3562902 w 7164417"/>
                <a:gd name="connsiteY563" fmla="*/ 1468464 h 2489358"/>
                <a:gd name="connsiteX564" fmla="*/ 3562920 w 7164417"/>
                <a:gd name="connsiteY564" fmla="*/ 1468469 h 2489358"/>
                <a:gd name="connsiteX565" fmla="*/ 3562825 w 7164417"/>
                <a:gd name="connsiteY565" fmla="*/ 1468564 h 2489358"/>
                <a:gd name="connsiteX566" fmla="*/ 6740650 w 7164417"/>
                <a:gd name="connsiteY566" fmla="*/ 1467897 h 2489358"/>
                <a:gd name="connsiteX567" fmla="*/ 6748937 w 7164417"/>
                <a:gd name="connsiteY567" fmla="*/ 1469516 h 2489358"/>
                <a:gd name="connsiteX568" fmla="*/ 6757795 w 7164417"/>
                <a:gd name="connsiteY568" fmla="*/ 1476089 h 2489358"/>
                <a:gd name="connsiteX569" fmla="*/ 6749508 w 7164417"/>
                <a:gd name="connsiteY569" fmla="*/ 1474374 h 2489358"/>
                <a:gd name="connsiteX570" fmla="*/ 6749413 w 7164417"/>
                <a:gd name="connsiteY570" fmla="*/ 1474374 h 2489358"/>
                <a:gd name="connsiteX571" fmla="*/ 6740650 w 7164417"/>
                <a:gd name="connsiteY571" fmla="*/ 1467897 h 2489358"/>
                <a:gd name="connsiteX572" fmla="*/ 3555396 w 7164417"/>
                <a:gd name="connsiteY572" fmla="*/ 1456468 h 2489358"/>
                <a:gd name="connsiteX573" fmla="*/ 3569207 w 7164417"/>
                <a:gd name="connsiteY573" fmla="*/ 1460278 h 2489358"/>
                <a:gd name="connsiteX574" fmla="*/ 3562902 w 7164417"/>
                <a:gd name="connsiteY574" fmla="*/ 1468464 h 2489358"/>
                <a:gd name="connsiteX575" fmla="*/ 3549014 w 7164417"/>
                <a:gd name="connsiteY575" fmla="*/ 1464659 h 2489358"/>
                <a:gd name="connsiteX576" fmla="*/ 6713980 w 7164417"/>
                <a:gd name="connsiteY576" fmla="*/ 1448371 h 2489358"/>
                <a:gd name="connsiteX577" fmla="*/ 6722076 w 7164417"/>
                <a:gd name="connsiteY577" fmla="*/ 1449990 h 2489358"/>
                <a:gd name="connsiteX578" fmla="*/ 6731030 w 7164417"/>
                <a:gd name="connsiteY578" fmla="*/ 1456467 h 2489358"/>
                <a:gd name="connsiteX579" fmla="*/ 6722839 w 7164417"/>
                <a:gd name="connsiteY579" fmla="*/ 1454848 h 2489358"/>
                <a:gd name="connsiteX580" fmla="*/ 6722934 w 7164417"/>
                <a:gd name="connsiteY580" fmla="*/ 1454848 h 2489358"/>
                <a:gd name="connsiteX581" fmla="*/ 3574446 w 7164417"/>
                <a:gd name="connsiteY581" fmla="*/ 1432179 h 2489358"/>
                <a:gd name="connsiteX582" fmla="*/ 3588162 w 7164417"/>
                <a:gd name="connsiteY582" fmla="*/ 1435894 h 2489358"/>
                <a:gd name="connsiteX583" fmla="*/ 3581970 w 7164417"/>
                <a:gd name="connsiteY583" fmla="*/ 1443990 h 2489358"/>
                <a:gd name="connsiteX584" fmla="*/ 3581875 w 7164417"/>
                <a:gd name="connsiteY584" fmla="*/ 1443895 h 2489358"/>
                <a:gd name="connsiteX585" fmla="*/ 3568159 w 7164417"/>
                <a:gd name="connsiteY585" fmla="*/ 1440180 h 2489358"/>
                <a:gd name="connsiteX586" fmla="*/ 6686739 w 7164417"/>
                <a:gd name="connsiteY586" fmla="*/ 1428940 h 2489358"/>
                <a:gd name="connsiteX587" fmla="*/ 6694740 w 7164417"/>
                <a:gd name="connsiteY587" fmla="*/ 1430464 h 2489358"/>
                <a:gd name="connsiteX588" fmla="*/ 6703979 w 7164417"/>
                <a:gd name="connsiteY588" fmla="*/ 1436941 h 2489358"/>
                <a:gd name="connsiteX589" fmla="*/ 6695978 w 7164417"/>
                <a:gd name="connsiteY589" fmla="*/ 1435417 h 2489358"/>
                <a:gd name="connsiteX590" fmla="*/ 6695883 w 7164417"/>
                <a:gd name="connsiteY590" fmla="*/ 1435417 h 2489358"/>
                <a:gd name="connsiteX591" fmla="*/ 6686739 w 7164417"/>
                <a:gd name="connsiteY591" fmla="*/ 1428940 h 2489358"/>
                <a:gd name="connsiteX592" fmla="*/ 3600336 w 7164417"/>
                <a:gd name="connsiteY592" fmla="*/ 1419887 h 2489358"/>
                <a:gd name="connsiteX593" fmla="*/ 3600354 w 7164417"/>
                <a:gd name="connsiteY593" fmla="*/ 1419892 h 2489358"/>
                <a:gd name="connsiteX594" fmla="*/ 3600259 w 7164417"/>
                <a:gd name="connsiteY594" fmla="*/ 1419987 h 2489358"/>
                <a:gd name="connsiteX595" fmla="*/ 6658831 w 7164417"/>
                <a:gd name="connsiteY595" fmla="*/ 1409699 h 2489358"/>
                <a:gd name="connsiteX596" fmla="*/ 6666641 w 7164417"/>
                <a:gd name="connsiteY596" fmla="*/ 1411128 h 2489358"/>
                <a:gd name="connsiteX597" fmla="*/ 6675976 w 7164417"/>
                <a:gd name="connsiteY597" fmla="*/ 1417605 h 2489358"/>
                <a:gd name="connsiteX598" fmla="*/ 6668070 w 7164417"/>
                <a:gd name="connsiteY598" fmla="*/ 1416081 h 2489358"/>
                <a:gd name="connsiteX599" fmla="*/ 6668165 w 7164417"/>
                <a:gd name="connsiteY599" fmla="*/ 1416081 h 2489358"/>
                <a:gd name="connsiteX600" fmla="*/ 6658831 w 7164417"/>
                <a:gd name="connsiteY600" fmla="*/ 1409699 h 2489358"/>
                <a:gd name="connsiteX601" fmla="*/ 3592829 w 7164417"/>
                <a:gd name="connsiteY601" fmla="*/ 1408366 h 2489358"/>
                <a:gd name="connsiteX602" fmla="*/ 3606354 w 7164417"/>
                <a:gd name="connsiteY602" fmla="*/ 1412081 h 2489358"/>
                <a:gd name="connsiteX603" fmla="*/ 3600336 w 7164417"/>
                <a:gd name="connsiteY603" fmla="*/ 1419887 h 2489358"/>
                <a:gd name="connsiteX604" fmla="*/ 3586733 w 7164417"/>
                <a:gd name="connsiteY604" fmla="*/ 1416177 h 2489358"/>
                <a:gd name="connsiteX605" fmla="*/ 6630446 w 7164417"/>
                <a:gd name="connsiteY605" fmla="*/ 1390459 h 2489358"/>
                <a:gd name="connsiteX606" fmla="*/ 6638161 w 7164417"/>
                <a:gd name="connsiteY606" fmla="*/ 1391888 h 2489358"/>
                <a:gd name="connsiteX607" fmla="*/ 6647781 w 7164417"/>
                <a:gd name="connsiteY607" fmla="*/ 1398270 h 2489358"/>
                <a:gd name="connsiteX608" fmla="*/ 6640066 w 7164417"/>
                <a:gd name="connsiteY608" fmla="*/ 1396841 h 2489358"/>
                <a:gd name="connsiteX609" fmla="*/ 6639971 w 7164417"/>
                <a:gd name="connsiteY609" fmla="*/ 1396841 h 2489358"/>
                <a:gd name="connsiteX610" fmla="*/ 6630446 w 7164417"/>
                <a:gd name="connsiteY610" fmla="*/ 1390459 h 2489358"/>
                <a:gd name="connsiteX611" fmla="*/ 3611022 w 7164417"/>
                <a:gd name="connsiteY611" fmla="*/ 1385125 h 2489358"/>
                <a:gd name="connsiteX612" fmla="*/ 3624357 w 7164417"/>
                <a:gd name="connsiteY612" fmla="*/ 1388745 h 2489358"/>
                <a:gd name="connsiteX613" fmla="*/ 3618451 w 7164417"/>
                <a:gd name="connsiteY613" fmla="*/ 1396460 h 2489358"/>
                <a:gd name="connsiteX614" fmla="*/ 3605021 w 7164417"/>
                <a:gd name="connsiteY614" fmla="*/ 1392841 h 2489358"/>
                <a:gd name="connsiteX615" fmla="*/ 6601490 w 7164417"/>
                <a:gd name="connsiteY615" fmla="*/ 1371314 h 2489358"/>
                <a:gd name="connsiteX616" fmla="*/ 6609015 w 7164417"/>
                <a:gd name="connsiteY616" fmla="*/ 1372647 h 2489358"/>
                <a:gd name="connsiteX617" fmla="*/ 6618730 w 7164417"/>
                <a:gd name="connsiteY617" fmla="*/ 1379029 h 2489358"/>
                <a:gd name="connsiteX618" fmla="*/ 6611110 w 7164417"/>
                <a:gd name="connsiteY618" fmla="*/ 1377695 h 2489358"/>
                <a:gd name="connsiteX619" fmla="*/ 6611206 w 7164417"/>
                <a:gd name="connsiteY619" fmla="*/ 1377695 h 2489358"/>
                <a:gd name="connsiteX620" fmla="*/ 6601490 w 7164417"/>
                <a:gd name="connsiteY620" fmla="*/ 1371314 h 2489358"/>
                <a:gd name="connsiteX621" fmla="*/ 3628643 w 7164417"/>
                <a:gd name="connsiteY621" fmla="*/ 1362456 h 2489358"/>
                <a:gd name="connsiteX622" fmla="*/ 3641883 w 7164417"/>
                <a:gd name="connsiteY622" fmla="*/ 1366075 h 2489358"/>
                <a:gd name="connsiteX623" fmla="*/ 3636072 w 7164417"/>
                <a:gd name="connsiteY623" fmla="*/ 1373600 h 2489358"/>
                <a:gd name="connsiteX624" fmla="*/ 3622833 w 7164417"/>
                <a:gd name="connsiteY624" fmla="*/ 1369981 h 2489358"/>
                <a:gd name="connsiteX625" fmla="*/ 6572058 w 7164417"/>
                <a:gd name="connsiteY625" fmla="*/ 1352359 h 2489358"/>
                <a:gd name="connsiteX626" fmla="*/ 6579487 w 7164417"/>
                <a:gd name="connsiteY626" fmla="*/ 1353597 h 2489358"/>
                <a:gd name="connsiteX627" fmla="*/ 6589393 w 7164417"/>
                <a:gd name="connsiteY627" fmla="*/ 1359979 h 2489358"/>
                <a:gd name="connsiteX628" fmla="*/ 6581964 w 7164417"/>
                <a:gd name="connsiteY628" fmla="*/ 1358645 h 2489358"/>
                <a:gd name="connsiteX629" fmla="*/ 4847735 w 7164417"/>
                <a:gd name="connsiteY629" fmla="*/ 1351304 h 2489358"/>
                <a:gd name="connsiteX630" fmla="*/ 4847747 w 7164417"/>
                <a:gd name="connsiteY630" fmla="*/ 1351311 h 2489358"/>
                <a:gd name="connsiteX631" fmla="*/ 4847652 w 7164417"/>
                <a:gd name="connsiteY631" fmla="*/ 1351311 h 2489358"/>
                <a:gd name="connsiteX632" fmla="*/ 4761070 w 7164417"/>
                <a:gd name="connsiteY632" fmla="*/ 1350454 h 2489358"/>
                <a:gd name="connsiteX633" fmla="*/ 4768975 w 7164417"/>
                <a:gd name="connsiteY633" fmla="*/ 1354931 h 2489358"/>
                <a:gd name="connsiteX634" fmla="*/ 4752116 w 7164417"/>
                <a:gd name="connsiteY634" fmla="*/ 1355217 h 2489358"/>
                <a:gd name="connsiteX635" fmla="*/ 4752116 w 7164417"/>
                <a:gd name="connsiteY635" fmla="*/ 1355122 h 2489358"/>
                <a:gd name="connsiteX636" fmla="*/ 4744401 w 7164417"/>
                <a:gd name="connsiteY636" fmla="*/ 1350645 h 2489358"/>
                <a:gd name="connsiteX637" fmla="*/ 4761070 w 7164417"/>
                <a:gd name="connsiteY637" fmla="*/ 1350454 h 2489358"/>
                <a:gd name="connsiteX638" fmla="*/ 4692204 w 7164417"/>
                <a:gd name="connsiteY638" fmla="*/ 1350454 h 2489358"/>
                <a:gd name="connsiteX639" fmla="*/ 4709920 w 7164417"/>
                <a:gd name="connsiteY639" fmla="*/ 1350645 h 2489358"/>
                <a:gd name="connsiteX640" fmla="*/ 4717350 w 7164417"/>
                <a:gd name="connsiteY640" fmla="*/ 1355122 h 2489358"/>
                <a:gd name="connsiteX641" fmla="*/ 4699443 w 7164417"/>
                <a:gd name="connsiteY641" fmla="*/ 1354931 h 2489358"/>
                <a:gd name="connsiteX642" fmla="*/ 4808980 w 7164417"/>
                <a:gd name="connsiteY642" fmla="*/ 1348740 h 2489358"/>
                <a:gd name="connsiteX643" fmla="*/ 4817267 w 7164417"/>
                <a:gd name="connsiteY643" fmla="*/ 1353121 h 2489358"/>
                <a:gd name="connsiteX644" fmla="*/ 4801551 w 7164417"/>
                <a:gd name="connsiteY644" fmla="*/ 1353883 h 2489358"/>
                <a:gd name="connsiteX645" fmla="*/ 4793359 w 7164417"/>
                <a:gd name="connsiteY645" fmla="*/ 1349406 h 2489358"/>
                <a:gd name="connsiteX646" fmla="*/ 4808980 w 7164417"/>
                <a:gd name="connsiteY646" fmla="*/ 1348740 h 2489358"/>
                <a:gd name="connsiteX647" fmla="*/ 4637054 w 7164417"/>
                <a:gd name="connsiteY647" fmla="*/ 1348740 h 2489358"/>
                <a:gd name="connsiteX648" fmla="*/ 4655723 w 7164417"/>
                <a:gd name="connsiteY648" fmla="*/ 1349406 h 2489358"/>
                <a:gd name="connsiteX649" fmla="*/ 4662581 w 7164417"/>
                <a:gd name="connsiteY649" fmla="*/ 1353883 h 2489358"/>
                <a:gd name="connsiteX650" fmla="*/ 4643721 w 7164417"/>
                <a:gd name="connsiteY650" fmla="*/ 1353217 h 2489358"/>
                <a:gd name="connsiteX651" fmla="*/ 4643817 w 7164417"/>
                <a:gd name="connsiteY651" fmla="*/ 1353312 h 2489358"/>
                <a:gd name="connsiteX652" fmla="*/ 4890495 w 7164417"/>
                <a:gd name="connsiteY652" fmla="*/ 1347302 h 2489358"/>
                <a:gd name="connsiteX653" fmla="*/ 4890514 w 7164417"/>
                <a:gd name="connsiteY653" fmla="*/ 1347311 h 2489358"/>
                <a:gd name="connsiteX654" fmla="*/ 4890419 w 7164417"/>
                <a:gd name="connsiteY654" fmla="*/ 1347311 h 2489358"/>
                <a:gd name="connsiteX655" fmla="*/ 4853653 w 7164417"/>
                <a:gd name="connsiteY655" fmla="*/ 1345787 h 2489358"/>
                <a:gd name="connsiteX656" fmla="*/ 4862320 w 7164417"/>
                <a:gd name="connsiteY656" fmla="*/ 1350169 h 2489358"/>
                <a:gd name="connsiteX657" fmla="*/ 4847735 w 7164417"/>
                <a:gd name="connsiteY657" fmla="*/ 1351304 h 2489358"/>
                <a:gd name="connsiteX658" fmla="*/ 4839174 w 7164417"/>
                <a:gd name="connsiteY658" fmla="*/ 1346930 h 2489358"/>
                <a:gd name="connsiteX659" fmla="*/ 4853653 w 7164417"/>
                <a:gd name="connsiteY659" fmla="*/ 1345787 h 2489358"/>
                <a:gd name="connsiteX660" fmla="*/ 4579047 w 7164417"/>
                <a:gd name="connsiteY660" fmla="*/ 1345692 h 2489358"/>
                <a:gd name="connsiteX661" fmla="*/ 4598668 w 7164417"/>
                <a:gd name="connsiteY661" fmla="*/ 1346835 h 2489358"/>
                <a:gd name="connsiteX662" fmla="*/ 4605050 w 7164417"/>
                <a:gd name="connsiteY662" fmla="*/ 1351311 h 2489358"/>
                <a:gd name="connsiteX663" fmla="*/ 4585238 w 7164417"/>
                <a:gd name="connsiteY663" fmla="*/ 1350073 h 2489358"/>
                <a:gd name="connsiteX664" fmla="*/ 4585238 w 7164417"/>
                <a:gd name="connsiteY664" fmla="*/ 1350169 h 2489358"/>
                <a:gd name="connsiteX665" fmla="*/ 4929732 w 7164417"/>
                <a:gd name="connsiteY665" fmla="*/ 1342061 h 2489358"/>
                <a:gd name="connsiteX666" fmla="*/ 4929757 w 7164417"/>
                <a:gd name="connsiteY666" fmla="*/ 1342072 h 2489358"/>
                <a:gd name="connsiteX667" fmla="*/ 4929662 w 7164417"/>
                <a:gd name="connsiteY667" fmla="*/ 1342072 h 2489358"/>
                <a:gd name="connsiteX668" fmla="*/ 4894991 w 7164417"/>
                <a:gd name="connsiteY668" fmla="*/ 1341406 h 2489358"/>
                <a:gd name="connsiteX669" fmla="*/ 4903944 w 7164417"/>
                <a:gd name="connsiteY669" fmla="*/ 1345692 h 2489358"/>
                <a:gd name="connsiteX670" fmla="*/ 4890495 w 7164417"/>
                <a:gd name="connsiteY670" fmla="*/ 1347302 h 2489358"/>
                <a:gd name="connsiteX671" fmla="*/ 4881561 w 7164417"/>
                <a:gd name="connsiteY671" fmla="*/ 1343025 h 2489358"/>
                <a:gd name="connsiteX672" fmla="*/ 4894991 w 7164417"/>
                <a:gd name="connsiteY672" fmla="*/ 1341406 h 2489358"/>
                <a:gd name="connsiteX673" fmla="*/ 4518468 w 7164417"/>
                <a:gd name="connsiteY673" fmla="*/ 1341120 h 2489358"/>
                <a:gd name="connsiteX674" fmla="*/ 4538946 w 7164417"/>
                <a:gd name="connsiteY674" fmla="*/ 1342834 h 2489358"/>
                <a:gd name="connsiteX675" fmla="*/ 4544662 w 7164417"/>
                <a:gd name="connsiteY675" fmla="*/ 1347311 h 2489358"/>
                <a:gd name="connsiteX676" fmla="*/ 4523992 w 7164417"/>
                <a:gd name="connsiteY676" fmla="*/ 1345597 h 2489358"/>
                <a:gd name="connsiteX677" fmla="*/ 4524087 w 7164417"/>
                <a:gd name="connsiteY677" fmla="*/ 1345597 h 2489358"/>
                <a:gd name="connsiteX678" fmla="*/ 3645883 w 7164417"/>
                <a:gd name="connsiteY678" fmla="*/ 1340263 h 2489358"/>
                <a:gd name="connsiteX679" fmla="*/ 3658933 w 7164417"/>
                <a:gd name="connsiteY679" fmla="*/ 1343787 h 2489358"/>
                <a:gd name="connsiteX680" fmla="*/ 3653313 w 7164417"/>
                <a:gd name="connsiteY680" fmla="*/ 1351121 h 2489358"/>
                <a:gd name="connsiteX681" fmla="*/ 3653313 w 7164417"/>
                <a:gd name="connsiteY681" fmla="*/ 1351216 h 2489358"/>
                <a:gd name="connsiteX682" fmla="*/ 3640168 w 7164417"/>
                <a:gd name="connsiteY682" fmla="*/ 1347597 h 2489358"/>
                <a:gd name="connsiteX683" fmla="*/ 4932710 w 7164417"/>
                <a:gd name="connsiteY683" fmla="*/ 1335881 h 2489358"/>
                <a:gd name="connsiteX684" fmla="*/ 4942044 w 7164417"/>
                <a:gd name="connsiteY684" fmla="*/ 1340072 h 2489358"/>
                <a:gd name="connsiteX685" fmla="*/ 4929732 w 7164417"/>
                <a:gd name="connsiteY685" fmla="*/ 1342061 h 2489358"/>
                <a:gd name="connsiteX686" fmla="*/ 4920518 w 7164417"/>
                <a:gd name="connsiteY686" fmla="*/ 1337881 h 2489358"/>
                <a:gd name="connsiteX687" fmla="*/ 4932710 w 7164417"/>
                <a:gd name="connsiteY687" fmla="*/ 1335881 h 2489358"/>
                <a:gd name="connsiteX688" fmla="*/ 4455412 w 7164417"/>
                <a:gd name="connsiteY688" fmla="*/ 1335024 h 2489358"/>
                <a:gd name="connsiteX689" fmla="*/ 4476653 w 7164417"/>
                <a:gd name="connsiteY689" fmla="*/ 1337215 h 2489358"/>
                <a:gd name="connsiteX690" fmla="*/ 4481796 w 7164417"/>
                <a:gd name="connsiteY690" fmla="*/ 1341691 h 2489358"/>
                <a:gd name="connsiteX691" fmla="*/ 4460270 w 7164417"/>
                <a:gd name="connsiteY691" fmla="*/ 1339501 h 2489358"/>
                <a:gd name="connsiteX692" fmla="*/ 4460365 w 7164417"/>
                <a:gd name="connsiteY692" fmla="*/ 1339501 h 2489358"/>
                <a:gd name="connsiteX693" fmla="*/ 6542244 w 7164417"/>
                <a:gd name="connsiteY693" fmla="*/ 1333404 h 2489358"/>
                <a:gd name="connsiteX694" fmla="*/ 6549483 w 7164417"/>
                <a:gd name="connsiteY694" fmla="*/ 1334642 h 2489358"/>
                <a:gd name="connsiteX695" fmla="*/ 6559580 w 7164417"/>
                <a:gd name="connsiteY695" fmla="*/ 1340929 h 2489358"/>
                <a:gd name="connsiteX696" fmla="*/ 6552246 w 7164417"/>
                <a:gd name="connsiteY696" fmla="*/ 1339691 h 2489358"/>
                <a:gd name="connsiteX697" fmla="*/ 6542244 w 7164417"/>
                <a:gd name="connsiteY697" fmla="*/ 1333404 h 2489358"/>
                <a:gd name="connsiteX698" fmla="*/ 4967000 w 7164417"/>
                <a:gd name="connsiteY698" fmla="*/ 1329118 h 2489358"/>
                <a:gd name="connsiteX699" fmla="*/ 4976620 w 7164417"/>
                <a:gd name="connsiteY699" fmla="*/ 1333214 h 2489358"/>
                <a:gd name="connsiteX700" fmla="*/ 4965476 w 7164417"/>
                <a:gd name="connsiteY700" fmla="*/ 1335690 h 2489358"/>
                <a:gd name="connsiteX701" fmla="*/ 4965476 w 7164417"/>
                <a:gd name="connsiteY701" fmla="*/ 1335595 h 2489358"/>
                <a:gd name="connsiteX702" fmla="*/ 4955951 w 7164417"/>
                <a:gd name="connsiteY702" fmla="*/ 1331499 h 2489358"/>
                <a:gd name="connsiteX703" fmla="*/ 4967000 w 7164417"/>
                <a:gd name="connsiteY703" fmla="*/ 1329118 h 2489358"/>
                <a:gd name="connsiteX704" fmla="*/ 4390166 w 7164417"/>
                <a:gd name="connsiteY704" fmla="*/ 1327594 h 2489358"/>
                <a:gd name="connsiteX705" fmla="*/ 4412169 w 7164417"/>
                <a:gd name="connsiteY705" fmla="*/ 1330261 h 2489358"/>
                <a:gd name="connsiteX706" fmla="*/ 4416645 w 7164417"/>
                <a:gd name="connsiteY706" fmla="*/ 1334643 h 2489358"/>
                <a:gd name="connsiteX707" fmla="*/ 4394452 w 7164417"/>
                <a:gd name="connsiteY707" fmla="*/ 1331976 h 2489358"/>
                <a:gd name="connsiteX708" fmla="*/ 4997766 w 7164417"/>
                <a:gd name="connsiteY708" fmla="*/ 1321117 h 2489358"/>
                <a:gd name="connsiteX709" fmla="*/ 5007576 w 7164417"/>
                <a:gd name="connsiteY709" fmla="*/ 1325118 h 2489358"/>
                <a:gd name="connsiteX710" fmla="*/ 4997671 w 7164417"/>
                <a:gd name="connsiteY710" fmla="*/ 1327975 h 2489358"/>
                <a:gd name="connsiteX711" fmla="*/ 4997671 w 7164417"/>
                <a:gd name="connsiteY711" fmla="*/ 1327880 h 2489358"/>
                <a:gd name="connsiteX712" fmla="*/ 4987955 w 7164417"/>
                <a:gd name="connsiteY712" fmla="*/ 1323880 h 2489358"/>
                <a:gd name="connsiteX713" fmla="*/ 4997766 w 7164417"/>
                <a:gd name="connsiteY713" fmla="*/ 1321117 h 2489358"/>
                <a:gd name="connsiteX714" fmla="*/ 4322824 w 7164417"/>
                <a:gd name="connsiteY714" fmla="*/ 1318641 h 2489358"/>
                <a:gd name="connsiteX715" fmla="*/ 4345494 w 7164417"/>
                <a:gd name="connsiteY715" fmla="*/ 1321784 h 2489358"/>
                <a:gd name="connsiteX716" fmla="*/ 4349304 w 7164417"/>
                <a:gd name="connsiteY716" fmla="*/ 1326165 h 2489358"/>
                <a:gd name="connsiteX717" fmla="*/ 4326444 w 7164417"/>
                <a:gd name="connsiteY717" fmla="*/ 1322927 h 2489358"/>
                <a:gd name="connsiteX718" fmla="*/ 3662838 w 7164417"/>
                <a:gd name="connsiteY718" fmla="*/ 1318641 h 2489358"/>
                <a:gd name="connsiteX719" fmla="*/ 3675792 w 7164417"/>
                <a:gd name="connsiteY719" fmla="*/ 1322165 h 2489358"/>
                <a:gd name="connsiteX720" fmla="*/ 3670267 w 7164417"/>
                <a:gd name="connsiteY720" fmla="*/ 1329404 h 2489358"/>
                <a:gd name="connsiteX721" fmla="*/ 3670172 w 7164417"/>
                <a:gd name="connsiteY721" fmla="*/ 1329309 h 2489358"/>
                <a:gd name="connsiteX722" fmla="*/ 3657218 w 7164417"/>
                <a:gd name="connsiteY722" fmla="*/ 1325785 h 2489358"/>
                <a:gd name="connsiteX723" fmla="*/ 6511765 w 7164417"/>
                <a:gd name="connsiteY723" fmla="*/ 1314545 h 2489358"/>
                <a:gd name="connsiteX724" fmla="*/ 6518909 w 7164417"/>
                <a:gd name="connsiteY724" fmla="*/ 1315688 h 2489358"/>
                <a:gd name="connsiteX725" fmla="*/ 6529100 w 7164417"/>
                <a:gd name="connsiteY725" fmla="*/ 1321974 h 2489358"/>
                <a:gd name="connsiteX726" fmla="*/ 6521861 w 7164417"/>
                <a:gd name="connsiteY726" fmla="*/ 1320831 h 2489358"/>
                <a:gd name="connsiteX727" fmla="*/ 6521956 w 7164417"/>
                <a:gd name="connsiteY727" fmla="*/ 1320831 h 2489358"/>
                <a:gd name="connsiteX728" fmla="*/ 6511765 w 7164417"/>
                <a:gd name="connsiteY728" fmla="*/ 1314545 h 2489358"/>
                <a:gd name="connsiteX729" fmla="*/ 5025007 w 7164417"/>
                <a:gd name="connsiteY729" fmla="*/ 1311973 h 2489358"/>
                <a:gd name="connsiteX730" fmla="*/ 5035008 w 7164417"/>
                <a:gd name="connsiteY730" fmla="*/ 1315783 h 2489358"/>
                <a:gd name="connsiteX731" fmla="*/ 5026341 w 7164417"/>
                <a:gd name="connsiteY731" fmla="*/ 1319022 h 2489358"/>
                <a:gd name="connsiteX732" fmla="*/ 5026246 w 7164417"/>
                <a:gd name="connsiteY732" fmla="*/ 1319022 h 2489358"/>
                <a:gd name="connsiteX733" fmla="*/ 5016340 w 7164417"/>
                <a:gd name="connsiteY733" fmla="*/ 1315117 h 2489358"/>
                <a:gd name="connsiteX734" fmla="*/ 5025007 w 7164417"/>
                <a:gd name="connsiteY734" fmla="*/ 1311973 h 2489358"/>
                <a:gd name="connsiteX735" fmla="*/ 4253863 w 7164417"/>
                <a:gd name="connsiteY735" fmla="*/ 1308163 h 2489358"/>
                <a:gd name="connsiteX736" fmla="*/ 4277104 w 7164417"/>
                <a:gd name="connsiteY736" fmla="*/ 1311783 h 2489358"/>
                <a:gd name="connsiteX737" fmla="*/ 4280152 w 7164417"/>
                <a:gd name="connsiteY737" fmla="*/ 1316069 h 2489358"/>
                <a:gd name="connsiteX738" fmla="*/ 4256721 w 7164417"/>
                <a:gd name="connsiteY738" fmla="*/ 1312354 h 2489358"/>
                <a:gd name="connsiteX739" fmla="*/ 3686572 w 7164417"/>
                <a:gd name="connsiteY739" fmla="*/ 1307856 h 2489358"/>
                <a:gd name="connsiteX740" fmla="*/ 3686650 w 7164417"/>
                <a:gd name="connsiteY740" fmla="*/ 1307878 h 2489358"/>
                <a:gd name="connsiteX741" fmla="*/ 3686555 w 7164417"/>
                <a:gd name="connsiteY741" fmla="*/ 1307878 h 2489358"/>
                <a:gd name="connsiteX742" fmla="*/ 5048629 w 7164417"/>
                <a:gd name="connsiteY742" fmla="*/ 1301781 h 2489358"/>
                <a:gd name="connsiteX743" fmla="*/ 5058726 w 7164417"/>
                <a:gd name="connsiteY743" fmla="*/ 1305496 h 2489358"/>
                <a:gd name="connsiteX744" fmla="*/ 5051201 w 7164417"/>
                <a:gd name="connsiteY744" fmla="*/ 1309020 h 2489358"/>
                <a:gd name="connsiteX745" fmla="*/ 5051201 w 7164417"/>
                <a:gd name="connsiteY745" fmla="*/ 1309116 h 2489358"/>
                <a:gd name="connsiteX746" fmla="*/ 5041104 w 7164417"/>
                <a:gd name="connsiteY746" fmla="*/ 1305306 h 2489358"/>
                <a:gd name="connsiteX747" fmla="*/ 5048629 w 7164417"/>
                <a:gd name="connsiteY747" fmla="*/ 1301781 h 2489358"/>
                <a:gd name="connsiteX748" fmla="*/ 3679221 w 7164417"/>
                <a:gd name="connsiteY748" fmla="*/ 1297305 h 2489358"/>
                <a:gd name="connsiteX749" fmla="*/ 3691984 w 7164417"/>
                <a:gd name="connsiteY749" fmla="*/ 1300829 h 2489358"/>
                <a:gd name="connsiteX750" fmla="*/ 3686572 w 7164417"/>
                <a:gd name="connsiteY750" fmla="*/ 1307856 h 2489358"/>
                <a:gd name="connsiteX751" fmla="*/ 3673792 w 7164417"/>
                <a:gd name="connsiteY751" fmla="*/ 1304354 h 2489358"/>
                <a:gd name="connsiteX752" fmla="*/ 4183378 w 7164417"/>
                <a:gd name="connsiteY752" fmla="*/ 1296257 h 2489358"/>
                <a:gd name="connsiteX753" fmla="*/ 4207000 w 7164417"/>
                <a:gd name="connsiteY753" fmla="*/ 1300353 h 2489358"/>
                <a:gd name="connsiteX754" fmla="*/ 4209286 w 7164417"/>
                <a:gd name="connsiteY754" fmla="*/ 1304448 h 2489358"/>
                <a:gd name="connsiteX755" fmla="*/ 4185474 w 7164417"/>
                <a:gd name="connsiteY755" fmla="*/ 1300257 h 2489358"/>
                <a:gd name="connsiteX756" fmla="*/ 4185474 w 7164417"/>
                <a:gd name="connsiteY756" fmla="*/ 1300353 h 2489358"/>
                <a:gd name="connsiteX757" fmla="*/ 6480999 w 7164417"/>
                <a:gd name="connsiteY757" fmla="*/ 1295876 h 2489358"/>
                <a:gd name="connsiteX758" fmla="*/ 6488047 w 7164417"/>
                <a:gd name="connsiteY758" fmla="*/ 1296924 h 2489358"/>
                <a:gd name="connsiteX759" fmla="*/ 6498430 w 7164417"/>
                <a:gd name="connsiteY759" fmla="*/ 1303210 h 2489358"/>
                <a:gd name="connsiteX760" fmla="*/ 6491381 w 7164417"/>
                <a:gd name="connsiteY760" fmla="*/ 1302067 h 2489358"/>
                <a:gd name="connsiteX761" fmla="*/ 6491286 w 7164417"/>
                <a:gd name="connsiteY761" fmla="*/ 1302067 h 2489358"/>
                <a:gd name="connsiteX762" fmla="*/ 6480999 w 7164417"/>
                <a:gd name="connsiteY762" fmla="*/ 1295876 h 2489358"/>
                <a:gd name="connsiteX763" fmla="*/ 5068632 w 7164417"/>
                <a:gd name="connsiteY763" fmla="*/ 1290732 h 2489358"/>
                <a:gd name="connsiteX764" fmla="*/ 5078824 w 7164417"/>
                <a:gd name="connsiteY764" fmla="*/ 1294352 h 2489358"/>
                <a:gd name="connsiteX765" fmla="*/ 5072537 w 7164417"/>
                <a:gd name="connsiteY765" fmla="*/ 1298257 h 2489358"/>
                <a:gd name="connsiteX766" fmla="*/ 5072537 w 7164417"/>
                <a:gd name="connsiteY766" fmla="*/ 1298162 h 2489358"/>
                <a:gd name="connsiteX767" fmla="*/ 5062345 w 7164417"/>
                <a:gd name="connsiteY767" fmla="*/ 1294543 h 2489358"/>
                <a:gd name="connsiteX768" fmla="*/ 5068632 w 7164417"/>
                <a:gd name="connsiteY768" fmla="*/ 1290732 h 2489358"/>
                <a:gd name="connsiteX769" fmla="*/ 5090186 w 7164417"/>
                <a:gd name="connsiteY769" fmla="*/ 1286137 h 2489358"/>
                <a:gd name="connsiteX770" fmla="*/ 5090253 w 7164417"/>
                <a:gd name="connsiteY770" fmla="*/ 1286160 h 2489358"/>
                <a:gd name="connsiteX771" fmla="*/ 5090158 w 7164417"/>
                <a:gd name="connsiteY771" fmla="*/ 1286160 h 2489358"/>
                <a:gd name="connsiteX772" fmla="*/ 4111941 w 7164417"/>
                <a:gd name="connsiteY772" fmla="*/ 1282922 h 2489358"/>
                <a:gd name="connsiteX773" fmla="*/ 4135848 w 7164417"/>
                <a:gd name="connsiteY773" fmla="*/ 1287494 h 2489358"/>
                <a:gd name="connsiteX774" fmla="*/ 4137468 w 7164417"/>
                <a:gd name="connsiteY774" fmla="*/ 1291494 h 2489358"/>
                <a:gd name="connsiteX775" fmla="*/ 4113370 w 7164417"/>
                <a:gd name="connsiteY775" fmla="*/ 1286923 h 2489358"/>
                <a:gd name="connsiteX776" fmla="*/ 4113274 w 7164417"/>
                <a:gd name="connsiteY776" fmla="*/ 1286923 h 2489358"/>
                <a:gd name="connsiteX777" fmla="*/ 5085015 w 7164417"/>
                <a:gd name="connsiteY777" fmla="*/ 1278540 h 2489358"/>
                <a:gd name="connsiteX778" fmla="*/ 5095302 w 7164417"/>
                <a:gd name="connsiteY778" fmla="*/ 1281969 h 2489358"/>
                <a:gd name="connsiteX779" fmla="*/ 5090186 w 7164417"/>
                <a:gd name="connsiteY779" fmla="*/ 1286137 h 2489358"/>
                <a:gd name="connsiteX780" fmla="*/ 5079967 w 7164417"/>
                <a:gd name="connsiteY780" fmla="*/ 1282636 h 2489358"/>
                <a:gd name="connsiteX781" fmla="*/ 5085015 w 7164417"/>
                <a:gd name="connsiteY781" fmla="*/ 1278540 h 2489358"/>
                <a:gd name="connsiteX782" fmla="*/ 6449662 w 7164417"/>
                <a:gd name="connsiteY782" fmla="*/ 1277207 h 2489358"/>
                <a:gd name="connsiteX783" fmla="*/ 6456615 w 7164417"/>
                <a:gd name="connsiteY783" fmla="*/ 1278254 h 2489358"/>
                <a:gd name="connsiteX784" fmla="*/ 6467093 w 7164417"/>
                <a:gd name="connsiteY784" fmla="*/ 1284446 h 2489358"/>
                <a:gd name="connsiteX785" fmla="*/ 6460139 w 7164417"/>
                <a:gd name="connsiteY785" fmla="*/ 1283398 h 2489358"/>
                <a:gd name="connsiteX786" fmla="*/ 3695509 w 7164417"/>
                <a:gd name="connsiteY786" fmla="*/ 1276636 h 2489358"/>
                <a:gd name="connsiteX787" fmla="*/ 3708177 w 7164417"/>
                <a:gd name="connsiteY787" fmla="*/ 1280065 h 2489358"/>
                <a:gd name="connsiteX788" fmla="*/ 3702843 w 7164417"/>
                <a:gd name="connsiteY788" fmla="*/ 1286923 h 2489358"/>
                <a:gd name="connsiteX789" fmla="*/ 3690175 w 7164417"/>
                <a:gd name="connsiteY789" fmla="*/ 1283494 h 2489358"/>
                <a:gd name="connsiteX790" fmla="*/ 5104372 w 7164417"/>
                <a:gd name="connsiteY790" fmla="*/ 1273278 h 2489358"/>
                <a:gd name="connsiteX791" fmla="*/ 5104446 w 7164417"/>
                <a:gd name="connsiteY791" fmla="*/ 1273302 h 2489358"/>
                <a:gd name="connsiteX792" fmla="*/ 5104351 w 7164417"/>
                <a:gd name="connsiteY792" fmla="*/ 1273302 h 2489358"/>
                <a:gd name="connsiteX793" fmla="*/ 4039836 w 7164417"/>
                <a:gd name="connsiteY793" fmla="*/ 1268349 h 2489358"/>
                <a:gd name="connsiteX794" fmla="*/ 4063935 w 7164417"/>
                <a:gd name="connsiteY794" fmla="*/ 1273397 h 2489358"/>
                <a:gd name="connsiteX795" fmla="*/ 4064792 w 7164417"/>
                <a:gd name="connsiteY795" fmla="*/ 1277302 h 2489358"/>
                <a:gd name="connsiteX796" fmla="*/ 4040408 w 7164417"/>
                <a:gd name="connsiteY796" fmla="*/ 1272254 h 2489358"/>
                <a:gd name="connsiteX797" fmla="*/ 4040408 w 7164417"/>
                <a:gd name="connsiteY797" fmla="*/ 1272159 h 2489358"/>
                <a:gd name="connsiteX798" fmla="*/ 3718576 w 7164417"/>
                <a:gd name="connsiteY798" fmla="*/ 1266422 h 2489358"/>
                <a:gd name="connsiteX799" fmla="*/ 3718654 w 7164417"/>
                <a:gd name="connsiteY799" fmla="*/ 1266444 h 2489358"/>
                <a:gd name="connsiteX800" fmla="*/ 3718559 w 7164417"/>
                <a:gd name="connsiteY800" fmla="*/ 1266444 h 2489358"/>
                <a:gd name="connsiteX801" fmla="*/ 5097968 w 7164417"/>
                <a:gd name="connsiteY801" fmla="*/ 1265586 h 2489358"/>
                <a:gd name="connsiteX802" fmla="*/ 5108256 w 7164417"/>
                <a:gd name="connsiteY802" fmla="*/ 1268825 h 2489358"/>
                <a:gd name="connsiteX803" fmla="*/ 5104372 w 7164417"/>
                <a:gd name="connsiteY803" fmla="*/ 1273278 h 2489358"/>
                <a:gd name="connsiteX804" fmla="*/ 5094063 w 7164417"/>
                <a:gd name="connsiteY804" fmla="*/ 1269968 h 2489358"/>
                <a:gd name="connsiteX805" fmla="*/ 5097968 w 7164417"/>
                <a:gd name="connsiteY805" fmla="*/ 1265586 h 2489358"/>
                <a:gd name="connsiteX806" fmla="*/ 5114938 w 7164417"/>
                <a:gd name="connsiteY806" fmla="*/ 1259561 h 2489358"/>
                <a:gd name="connsiteX807" fmla="*/ 5115019 w 7164417"/>
                <a:gd name="connsiteY807" fmla="*/ 1259586 h 2489358"/>
                <a:gd name="connsiteX808" fmla="*/ 5114923 w 7164417"/>
                <a:gd name="connsiteY808" fmla="*/ 1259586 h 2489358"/>
                <a:gd name="connsiteX809" fmla="*/ 6417848 w 7164417"/>
                <a:gd name="connsiteY809" fmla="*/ 1258728 h 2489358"/>
                <a:gd name="connsiteX810" fmla="*/ 6424611 w 7164417"/>
                <a:gd name="connsiteY810" fmla="*/ 1259681 h 2489358"/>
                <a:gd name="connsiteX811" fmla="*/ 6435279 w 7164417"/>
                <a:gd name="connsiteY811" fmla="*/ 1265872 h 2489358"/>
                <a:gd name="connsiteX812" fmla="*/ 6428516 w 7164417"/>
                <a:gd name="connsiteY812" fmla="*/ 1264920 h 2489358"/>
                <a:gd name="connsiteX813" fmla="*/ 3711320 w 7164417"/>
                <a:gd name="connsiteY813" fmla="*/ 1256252 h 2489358"/>
                <a:gd name="connsiteX814" fmla="*/ 3723798 w 7164417"/>
                <a:gd name="connsiteY814" fmla="*/ 1259681 h 2489358"/>
                <a:gd name="connsiteX815" fmla="*/ 3718576 w 7164417"/>
                <a:gd name="connsiteY815" fmla="*/ 1266422 h 2489358"/>
                <a:gd name="connsiteX816" fmla="*/ 3706081 w 7164417"/>
                <a:gd name="connsiteY816" fmla="*/ 1263015 h 2489358"/>
                <a:gd name="connsiteX817" fmla="*/ 3967065 w 7164417"/>
                <a:gd name="connsiteY817" fmla="*/ 1256061 h 2489358"/>
                <a:gd name="connsiteX818" fmla="*/ 3967070 w 7164417"/>
                <a:gd name="connsiteY818" fmla="*/ 1256062 h 2489358"/>
                <a:gd name="connsiteX819" fmla="*/ 3967065 w 7164417"/>
                <a:gd name="connsiteY819" fmla="*/ 1256157 h 2489358"/>
                <a:gd name="connsiteX820" fmla="*/ 3967256 w 7164417"/>
                <a:gd name="connsiteY820" fmla="*/ 1252442 h 2489358"/>
                <a:gd name="connsiteX821" fmla="*/ 3991545 w 7164417"/>
                <a:gd name="connsiteY821" fmla="*/ 1257871 h 2489358"/>
                <a:gd name="connsiteX822" fmla="*/ 3991545 w 7164417"/>
                <a:gd name="connsiteY822" fmla="*/ 1261586 h 2489358"/>
                <a:gd name="connsiteX823" fmla="*/ 3967070 w 7164417"/>
                <a:gd name="connsiteY823" fmla="*/ 1256062 h 2489358"/>
                <a:gd name="connsiteX824" fmla="*/ 5107399 w 7164417"/>
                <a:gd name="connsiteY824" fmla="*/ 1251680 h 2489358"/>
                <a:gd name="connsiteX825" fmla="*/ 5117685 w 7164417"/>
                <a:gd name="connsiteY825" fmla="*/ 1254823 h 2489358"/>
                <a:gd name="connsiteX826" fmla="*/ 5114938 w 7164417"/>
                <a:gd name="connsiteY826" fmla="*/ 1259561 h 2489358"/>
                <a:gd name="connsiteX827" fmla="*/ 5104636 w 7164417"/>
                <a:gd name="connsiteY827" fmla="*/ 1256347 h 2489358"/>
                <a:gd name="connsiteX828" fmla="*/ 5107399 w 7164417"/>
                <a:gd name="connsiteY828" fmla="*/ 1251680 h 2489358"/>
                <a:gd name="connsiteX829" fmla="*/ 6385749 w 7164417"/>
                <a:gd name="connsiteY829" fmla="*/ 1240440 h 2489358"/>
                <a:gd name="connsiteX830" fmla="*/ 6392416 w 7164417"/>
                <a:gd name="connsiteY830" fmla="*/ 1241393 h 2489358"/>
                <a:gd name="connsiteX831" fmla="*/ 6403180 w 7164417"/>
                <a:gd name="connsiteY831" fmla="*/ 1247489 h 2489358"/>
                <a:gd name="connsiteX832" fmla="*/ 6396512 w 7164417"/>
                <a:gd name="connsiteY832" fmla="*/ 1246536 h 2489358"/>
                <a:gd name="connsiteX833" fmla="*/ 3893532 w 7164417"/>
                <a:gd name="connsiteY833" fmla="*/ 1238821 h 2489358"/>
                <a:gd name="connsiteX834" fmla="*/ 3893557 w 7164417"/>
                <a:gd name="connsiteY834" fmla="*/ 1238827 h 2489358"/>
                <a:gd name="connsiteX835" fmla="*/ 3893532 w 7164417"/>
                <a:gd name="connsiteY835" fmla="*/ 1238917 h 2489358"/>
                <a:gd name="connsiteX836" fmla="*/ 5113494 w 7164417"/>
                <a:gd name="connsiteY836" fmla="*/ 1237107 h 2489358"/>
                <a:gd name="connsiteX837" fmla="*/ 5123781 w 7164417"/>
                <a:gd name="connsiteY837" fmla="*/ 1240060 h 2489358"/>
                <a:gd name="connsiteX838" fmla="*/ 5122162 w 7164417"/>
                <a:gd name="connsiteY838" fmla="*/ 1245013 h 2489358"/>
                <a:gd name="connsiteX839" fmla="*/ 5122162 w 7164417"/>
                <a:gd name="connsiteY839" fmla="*/ 1245108 h 2489358"/>
                <a:gd name="connsiteX840" fmla="*/ 5111875 w 7164417"/>
                <a:gd name="connsiteY840" fmla="*/ 1242060 h 2489358"/>
                <a:gd name="connsiteX841" fmla="*/ 5113494 w 7164417"/>
                <a:gd name="connsiteY841" fmla="*/ 1237107 h 2489358"/>
                <a:gd name="connsiteX842" fmla="*/ 3726751 w 7164417"/>
                <a:gd name="connsiteY842" fmla="*/ 1236345 h 2489358"/>
                <a:gd name="connsiteX843" fmla="*/ 3739133 w 7164417"/>
                <a:gd name="connsiteY843" fmla="*/ 1239679 h 2489358"/>
                <a:gd name="connsiteX844" fmla="*/ 3734085 w 7164417"/>
                <a:gd name="connsiteY844" fmla="*/ 1246251 h 2489358"/>
                <a:gd name="connsiteX845" fmla="*/ 3734085 w 7164417"/>
                <a:gd name="connsiteY845" fmla="*/ 1246346 h 2489358"/>
                <a:gd name="connsiteX846" fmla="*/ 3721607 w 7164417"/>
                <a:gd name="connsiteY846" fmla="*/ 1242917 h 2489358"/>
                <a:gd name="connsiteX847" fmla="*/ 3894485 w 7164417"/>
                <a:gd name="connsiteY847" fmla="*/ 1235392 h 2489358"/>
                <a:gd name="connsiteX848" fmla="*/ 3918678 w 7164417"/>
                <a:gd name="connsiteY848" fmla="*/ 1241202 h 2489358"/>
                <a:gd name="connsiteX849" fmla="*/ 3918012 w 7164417"/>
                <a:gd name="connsiteY849" fmla="*/ 1244727 h 2489358"/>
                <a:gd name="connsiteX850" fmla="*/ 3893557 w 7164417"/>
                <a:gd name="connsiteY850" fmla="*/ 1238827 h 2489358"/>
                <a:gd name="connsiteX851" fmla="*/ 6353173 w 7164417"/>
                <a:gd name="connsiteY851" fmla="*/ 1222152 h 2489358"/>
                <a:gd name="connsiteX852" fmla="*/ 6359650 w 7164417"/>
                <a:gd name="connsiteY852" fmla="*/ 1223009 h 2489358"/>
                <a:gd name="connsiteX853" fmla="*/ 6370604 w 7164417"/>
                <a:gd name="connsiteY853" fmla="*/ 1229105 h 2489358"/>
                <a:gd name="connsiteX854" fmla="*/ 6364032 w 7164417"/>
                <a:gd name="connsiteY854" fmla="*/ 1228248 h 2489358"/>
                <a:gd name="connsiteX855" fmla="*/ 5116257 w 7164417"/>
                <a:gd name="connsiteY855" fmla="*/ 1221867 h 2489358"/>
                <a:gd name="connsiteX856" fmla="*/ 5126449 w 7164417"/>
                <a:gd name="connsiteY856" fmla="*/ 1224724 h 2489358"/>
                <a:gd name="connsiteX857" fmla="*/ 5125972 w 7164417"/>
                <a:gd name="connsiteY857" fmla="*/ 1229963 h 2489358"/>
                <a:gd name="connsiteX858" fmla="*/ 5125972 w 7164417"/>
                <a:gd name="connsiteY858" fmla="*/ 1229868 h 2489358"/>
                <a:gd name="connsiteX859" fmla="*/ 5115685 w 7164417"/>
                <a:gd name="connsiteY859" fmla="*/ 1227010 h 2489358"/>
                <a:gd name="connsiteX860" fmla="*/ 5116257 w 7164417"/>
                <a:gd name="connsiteY860" fmla="*/ 1221867 h 2489358"/>
                <a:gd name="connsiteX861" fmla="*/ 3820190 w 7164417"/>
                <a:gd name="connsiteY861" fmla="*/ 1220438 h 2489358"/>
                <a:gd name="connsiteX862" fmla="*/ 3820236 w 7164417"/>
                <a:gd name="connsiteY862" fmla="*/ 1220450 h 2489358"/>
                <a:gd name="connsiteX863" fmla="*/ 3820190 w 7164417"/>
                <a:gd name="connsiteY863" fmla="*/ 1220533 h 2489358"/>
                <a:gd name="connsiteX864" fmla="*/ 3822000 w 7164417"/>
                <a:gd name="connsiteY864" fmla="*/ 1217200 h 2489358"/>
                <a:gd name="connsiteX865" fmla="*/ 3846193 w 7164417"/>
                <a:gd name="connsiteY865" fmla="*/ 1223391 h 2489358"/>
                <a:gd name="connsiteX866" fmla="*/ 3844669 w 7164417"/>
                <a:gd name="connsiteY866" fmla="*/ 1226724 h 2489358"/>
                <a:gd name="connsiteX867" fmla="*/ 3820236 w 7164417"/>
                <a:gd name="connsiteY867" fmla="*/ 1220450 h 2489358"/>
                <a:gd name="connsiteX868" fmla="*/ 3741990 w 7164417"/>
                <a:gd name="connsiteY868" fmla="*/ 1216914 h 2489358"/>
                <a:gd name="connsiteX869" fmla="*/ 3754278 w 7164417"/>
                <a:gd name="connsiteY869" fmla="*/ 1220248 h 2489358"/>
                <a:gd name="connsiteX870" fmla="*/ 3749325 w 7164417"/>
                <a:gd name="connsiteY870" fmla="*/ 1226725 h 2489358"/>
                <a:gd name="connsiteX871" fmla="*/ 3749229 w 7164417"/>
                <a:gd name="connsiteY871" fmla="*/ 1226725 h 2489358"/>
                <a:gd name="connsiteX872" fmla="*/ 3736942 w 7164417"/>
                <a:gd name="connsiteY872" fmla="*/ 1223391 h 2489358"/>
                <a:gd name="connsiteX873" fmla="*/ 5115685 w 7164417"/>
                <a:gd name="connsiteY873" fmla="*/ 1205960 h 2489358"/>
                <a:gd name="connsiteX874" fmla="*/ 5125877 w 7164417"/>
                <a:gd name="connsiteY874" fmla="*/ 1208627 h 2489358"/>
                <a:gd name="connsiteX875" fmla="*/ 5126449 w 7164417"/>
                <a:gd name="connsiteY875" fmla="*/ 1214056 h 2489358"/>
                <a:gd name="connsiteX876" fmla="*/ 5116257 w 7164417"/>
                <a:gd name="connsiteY876" fmla="*/ 1211389 h 2489358"/>
                <a:gd name="connsiteX877" fmla="*/ 5116257 w 7164417"/>
                <a:gd name="connsiteY877" fmla="*/ 1211294 h 2489358"/>
                <a:gd name="connsiteX878" fmla="*/ 5115685 w 7164417"/>
                <a:gd name="connsiteY878" fmla="*/ 1205960 h 2489358"/>
                <a:gd name="connsiteX879" fmla="*/ 6320217 w 7164417"/>
                <a:gd name="connsiteY879" fmla="*/ 1204055 h 2489358"/>
                <a:gd name="connsiteX880" fmla="*/ 6326599 w 7164417"/>
                <a:gd name="connsiteY880" fmla="*/ 1204817 h 2489358"/>
                <a:gd name="connsiteX881" fmla="*/ 6337647 w 7164417"/>
                <a:gd name="connsiteY881" fmla="*/ 1210913 h 2489358"/>
                <a:gd name="connsiteX882" fmla="*/ 6331266 w 7164417"/>
                <a:gd name="connsiteY882" fmla="*/ 1210055 h 2489358"/>
                <a:gd name="connsiteX883" fmla="*/ 3755611 w 7164417"/>
                <a:gd name="connsiteY883" fmla="*/ 1199578 h 2489358"/>
                <a:gd name="connsiteX884" fmla="*/ 3773803 w 7164417"/>
                <a:gd name="connsiteY884" fmla="*/ 1204531 h 2489358"/>
                <a:gd name="connsiteX885" fmla="*/ 3771517 w 7164417"/>
                <a:gd name="connsiteY885" fmla="*/ 1207674 h 2489358"/>
                <a:gd name="connsiteX886" fmla="*/ 3765421 w 7164417"/>
                <a:gd name="connsiteY886" fmla="*/ 1206055 h 2489358"/>
                <a:gd name="connsiteX887" fmla="*/ 3764183 w 7164417"/>
                <a:gd name="connsiteY887" fmla="*/ 1207579 h 2489358"/>
                <a:gd name="connsiteX888" fmla="*/ 3751991 w 7164417"/>
                <a:gd name="connsiteY888" fmla="*/ 1204245 h 2489358"/>
                <a:gd name="connsiteX889" fmla="*/ 5111971 w 7164417"/>
                <a:gd name="connsiteY889" fmla="*/ 1189482 h 2489358"/>
                <a:gd name="connsiteX890" fmla="*/ 5121972 w 7164417"/>
                <a:gd name="connsiteY890" fmla="*/ 1191958 h 2489358"/>
                <a:gd name="connsiteX891" fmla="*/ 5123591 w 7164417"/>
                <a:gd name="connsiteY891" fmla="*/ 1197578 h 2489358"/>
                <a:gd name="connsiteX892" fmla="*/ 5113494 w 7164417"/>
                <a:gd name="connsiteY892" fmla="*/ 1195006 h 2489358"/>
                <a:gd name="connsiteX893" fmla="*/ 5113590 w 7164417"/>
                <a:gd name="connsiteY893" fmla="*/ 1195006 h 2489358"/>
                <a:gd name="connsiteX894" fmla="*/ 5111971 w 7164417"/>
                <a:gd name="connsiteY894" fmla="*/ 1189482 h 2489358"/>
                <a:gd name="connsiteX895" fmla="*/ 6286879 w 7164417"/>
                <a:gd name="connsiteY895" fmla="*/ 1185957 h 2489358"/>
                <a:gd name="connsiteX896" fmla="*/ 6293166 w 7164417"/>
                <a:gd name="connsiteY896" fmla="*/ 1186719 h 2489358"/>
                <a:gd name="connsiteX897" fmla="*/ 6304310 w 7164417"/>
                <a:gd name="connsiteY897" fmla="*/ 1192720 h 2489358"/>
                <a:gd name="connsiteX898" fmla="*/ 6298024 w 7164417"/>
                <a:gd name="connsiteY898" fmla="*/ 1191958 h 2489358"/>
                <a:gd name="connsiteX899" fmla="*/ 6286879 w 7164417"/>
                <a:gd name="connsiteY899" fmla="*/ 1185957 h 2489358"/>
                <a:gd name="connsiteX900" fmla="*/ 5105303 w 7164417"/>
                <a:gd name="connsiteY900" fmla="*/ 1172527 h 2489358"/>
                <a:gd name="connsiteX901" fmla="*/ 5115209 w 7164417"/>
                <a:gd name="connsiteY901" fmla="*/ 1174813 h 2489358"/>
                <a:gd name="connsiteX902" fmla="*/ 5117876 w 7164417"/>
                <a:gd name="connsiteY902" fmla="*/ 1180623 h 2489358"/>
                <a:gd name="connsiteX903" fmla="*/ 5107970 w 7164417"/>
                <a:gd name="connsiteY903" fmla="*/ 1178242 h 2489358"/>
                <a:gd name="connsiteX904" fmla="*/ 5107875 w 7164417"/>
                <a:gd name="connsiteY904" fmla="*/ 1178242 h 2489358"/>
                <a:gd name="connsiteX905" fmla="*/ 5105303 w 7164417"/>
                <a:gd name="connsiteY905" fmla="*/ 1172527 h 2489358"/>
                <a:gd name="connsiteX906" fmla="*/ 6253256 w 7164417"/>
                <a:gd name="connsiteY906" fmla="*/ 1168145 h 2489358"/>
                <a:gd name="connsiteX907" fmla="*/ 6259352 w 7164417"/>
                <a:gd name="connsiteY907" fmla="*/ 1168812 h 2489358"/>
                <a:gd name="connsiteX908" fmla="*/ 6270687 w 7164417"/>
                <a:gd name="connsiteY908" fmla="*/ 1174813 h 2489358"/>
                <a:gd name="connsiteX909" fmla="*/ 6264496 w 7164417"/>
                <a:gd name="connsiteY909" fmla="*/ 1174051 h 2489358"/>
                <a:gd name="connsiteX910" fmla="*/ 6253256 w 7164417"/>
                <a:gd name="connsiteY910" fmla="*/ 1168145 h 2489358"/>
                <a:gd name="connsiteX911" fmla="*/ 5095492 w 7164417"/>
                <a:gd name="connsiteY911" fmla="*/ 1155192 h 2489358"/>
                <a:gd name="connsiteX912" fmla="*/ 5105208 w 7164417"/>
                <a:gd name="connsiteY912" fmla="*/ 1157383 h 2489358"/>
                <a:gd name="connsiteX913" fmla="*/ 5108827 w 7164417"/>
                <a:gd name="connsiteY913" fmla="*/ 1163288 h 2489358"/>
                <a:gd name="connsiteX914" fmla="*/ 5099017 w 7164417"/>
                <a:gd name="connsiteY914" fmla="*/ 1161097 h 2489358"/>
                <a:gd name="connsiteX915" fmla="*/ 5099112 w 7164417"/>
                <a:gd name="connsiteY915" fmla="*/ 1161002 h 2489358"/>
                <a:gd name="connsiteX916" fmla="*/ 5095492 w 7164417"/>
                <a:gd name="connsiteY916" fmla="*/ 1155192 h 2489358"/>
                <a:gd name="connsiteX917" fmla="*/ 6219252 w 7164417"/>
                <a:gd name="connsiteY917" fmla="*/ 1150334 h 2489358"/>
                <a:gd name="connsiteX918" fmla="*/ 6225253 w 7164417"/>
                <a:gd name="connsiteY918" fmla="*/ 1151000 h 2489358"/>
                <a:gd name="connsiteX919" fmla="*/ 6236683 w 7164417"/>
                <a:gd name="connsiteY919" fmla="*/ 1156906 h 2489358"/>
                <a:gd name="connsiteX920" fmla="*/ 6230682 w 7164417"/>
                <a:gd name="connsiteY920" fmla="*/ 1156239 h 2489358"/>
                <a:gd name="connsiteX921" fmla="*/ 6230587 w 7164417"/>
                <a:gd name="connsiteY921" fmla="*/ 1156239 h 2489358"/>
                <a:gd name="connsiteX922" fmla="*/ 5082824 w 7164417"/>
                <a:gd name="connsiteY922" fmla="*/ 1137285 h 2489358"/>
                <a:gd name="connsiteX923" fmla="*/ 5092349 w 7164417"/>
                <a:gd name="connsiteY923" fmla="*/ 1139285 h 2489358"/>
                <a:gd name="connsiteX924" fmla="*/ 5096921 w 7164417"/>
                <a:gd name="connsiteY924" fmla="*/ 1145286 h 2489358"/>
                <a:gd name="connsiteX925" fmla="*/ 5087301 w 7164417"/>
                <a:gd name="connsiteY925" fmla="*/ 1143285 h 2489358"/>
                <a:gd name="connsiteX926" fmla="*/ 5087396 w 7164417"/>
                <a:gd name="connsiteY926" fmla="*/ 1143285 h 2489358"/>
                <a:gd name="connsiteX927" fmla="*/ 5082824 w 7164417"/>
                <a:gd name="connsiteY927" fmla="*/ 1137285 h 2489358"/>
                <a:gd name="connsiteX928" fmla="*/ 6184771 w 7164417"/>
                <a:gd name="connsiteY928" fmla="*/ 1132617 h 2489358"/>
                <a:gd name="connsiteX929" fmla="*/ 6190677 w 7164417"/>
                <a:gd name="connsiteY929" fmla="*/ 1133189 h 2489358"/>
                <a:gd name="connsiteX930" fmla="*/ 6202202 w 7164417"/>
                <a:gd name="connsiteY930" fmla="*/ 1139094 h 2489358"/>
                <a:gd name="connsiteX931" fmla="*/ 6196297 w 7164417"/>
                <a:gd name="connsiteY931" fmla="*/ 1138523 h 2489358"/>
                <a:gd name="connsiteX932" fmla="*/ 6184771 w 7164417"/>
                <a:gd name="connsiteY932" fmla="*/ 1132617 h 2489358"/>
                <a:gd name="connsiteX933" fmla="*/ 5067394 w 7164417"/>
                <a:gd name="connsiteY933" fmla="*/ 1119187 h 2489358"/>
                <a:gd name="connsiteX934" fmla="*/ 5076728 w 7164417"/>
                <a:gd name="connsiteY934" fmla="*/ 1120997 h 2489358"/>
                <a:gd name="connsiteX935" fmla="*/ 5082253 w 7164417"/>
                <a:gd name="connsiteY935" fmla="*/ 1127093 h 2489358"/>
                <a:gd name="connsiteX936" fmla="*/ 5072823 w 7164417"/>
                <a:gd name="connsiteY936" fmla="*/ 1125283 h 2489358"/>
                <a:gd name="connsiteX937" fmla="*/ 5067394 w 7164417"/>
                <a:gd name="connsiteY937" fmla="*/ 1119187 h 2489358"/>
                <a:gd name="connsiteX938" fmla="*/ 6150100 w 7164417"/>
                <a:gd name="connsiteY938" fmla="*/ 1115091 h 2489358"/>
                <a:gd name="connsiteX939" fmla="*/ 6155816 w 7164417"/>
                <a:gd name="connsiteY939" fmla="*/ 1115663 h 2489358"/>
                <a:gd name="connsiteX940" fmla="*/ 6167436 w 7164417"/>
                <a:gd name="connsiteY940" fmla="*/ 1121473 h 2489358"/>
                <a:gd name="connsiteX941" fmla="*/ 6161626 w 7164417"/>
                <a:gd name="connsiteY941" fmla="*/ 1120901 h 2489358"/>
                <a:gd name="connsiteX942" fmla="*/ 6161721 w 7164417"/>
                <a:gd name="connsiteY942" fmla="*/ 1120901 h 2489358"/>
                <a:gd name="connsiteX943" fmla="*/ 5049106 w 7164417"/>
                <a:gd name="connsiteY943" fmla="*/ 1100709 h 2489358"/>
                <a:gd name="connsiteX944" fmla="*/ 5058154 w 7164417"/>
                <a:gd name="connsiteY944" fmla="*/ 1102328 h 2489358"/>
                <a:gd name="connsiteX945" fmla="*/ 5064631 w 7164417"/>
                <a:gd name="connsiteY945" fmla="*/ 1108614 h 2489358"/>
                <a:gd name="connsiteX946" fmla="*/ 5055487 w 7164417"/>
                <a:gd name="connsiteY946" fmla="*/ 1106900 h 2489358"/>
                <a:gd name="connsiteX947" fmla="*/ 5049106 w 7164417"/>
                <a:gd name="connsiteY947" fmla="*/ 1100709 h 2489358"/>
                <a:gd name="connsiteX948" fmla="*/ 6115144 w 7164417"/>
                <a:gd name="connsiteY948" fmla="*/ 1097660 h 2489358"/>
                <a:gd name="connsiteX949" fmla="*/ 6120763 w 7164417"/>
                <a:gd name="connsiteY949" fmla="*/ 1098137 h 2489358"/>
                <a:gd name="connsiteX950" fmla="*/ 6132575 w 7164417"/>
                <a:gd name="connsiteY950" fmla="*/ 1103947 h 2489358"/>
                <a:gd name="connsiteX951" fmla="*/ 6126955 w 7164417"/>
                <a:gd name="connsiteY951" fmla="*/ 1103471 h 2489358"/>
                <a:gd name="connsiteX952" fmla="*/ 6126859 w 7164417"/>
                <a:gd name="connsiteY952" fmla="*/ 1103471 h 2489358"/>
                <a:gd name="connsiteX953" fmla="*/ 6115144 w 7164417"/>
                <a:gd name="connsiteY953" fmla="*/ 1097660 h 2489358"/>
                <a:gd name="connsiteX954" fmla="*/ 5028341 w 7164417"/>
                <a:gd name="connsiteY954" fmla="*/ 1082040 h 2489358"/>
                <a:gd name="connsiteX955" fmla="*/ 5037199 w 7164417"/>
                <a:gd name="connsiteY955" fmla="*/ 1083468 h 2489358"/>
                <a:gd name="connsiteX956" fmla="*/ 5044533 w 7164417"/>
                <a:gd name="connsiteY956" fmla="*/ 1089755 h 2489358"/>
                <a:gd name="connsiteX957" fmla="*/ 5035580 w 7164417"/>
                <a:gd name="connsiteY957" fmla="*/ 1088231 h 2489358"/>
                <a:gd name="connsiteX958" fmla="*/ 5035580 w 7164417"/>
                <a:gd name="connsiteY958" fmla="*/ 1088326 h 2489358"/>
                <a:gd name="connsiteX959" fmla="*/ 5028341 w 7164417"/>
                <a:gd name="connsiteY959" fmla="*/ 1082040 h 2489358"/>
                <a:gd name="connsiteX960" fmla="*/ 6079806 w 7164417"/>
                <a:gd name="connsiteY960" fmla="*/ 1080420 h 2489358"/>
                <a:gd name="connsiteX961" fmla="*/ 6085330 w 7164417"/>
                <a:gd name="connsiteY961" fmla="*/ 1080897 h 2489358"/>
                <a:gd name="connsiteX962" fmla="*/ 6097141 w 7164417"/>
                <a:gd name="connsiteY962" fmla="*/ 1086707 h 2489358"/>
                <a:gd name="connsiteX963" fmla="*/ 6091617 w 7164417"/>
                <a:gd name="connsiteY963" fmla="*/ 1086230 h 2489358"/>
                <a:gd name="connsiteX964" fmla="*/ 6091617 w 7164417"/>
                <a:gd name="connsiteY964" fmla="*/ 1086135 h 2489358"/>
                <a:gd name="connsiteX965" fmla="*/ 6079806 w 7164417"/>
                <a:gd name="connsiteY965" fmla="*/ 1080420 h 2489358"/>
                <a:gd name="connsiteX966" fmla="*/ 5005195 w 7164417"/>
                <a:gd name="connsiteY966" fmla="*/ 1063275 h 2489358"/>
                <a:gd name="connsiteX967" fmla="*/ 5013768 w 7164417"/>
                <a:gd name="connsiteY967" fmla="*/ 1064514 h 2489358"/>
                <a:gd name="connsiteX968" fmla="*/ 5021864 w 7164417"/>
                <a:gd name="connsiteY968" fmla="*/ 1070896 h 2489358"/>
                <a:gd name="connsiteX969" fmla="*/ 5013196 w 7164417"/>
                <a:gd name="connsiteY969" fmla="*/ 1069562 h 2489358"/>
                <a:gd name="connsiteX970" fmla="*/ 5005195 w 7164417"/>
                <a:gd name="connsiteY970" fmla="*/ 1063275 h 2489358"/>
                <a:gd name="connsiteX971" fmla="*/ 6044182 w 7164417"/>
                <a:gd name="connsiteY971" fmla="*/ 1063180 h 2489358"/>
                <a:gd name="connsiteX972" fmla="*/ 6049516 w 7164417"/>
                <a:gd name="connsiteY972" fmla="*/ 1063561 h 2489358"/>
                <a:gd name="connsiteX973" fmla="*/ 6061422 w 7164417"/>
                <a:gd name="connsiteY973" fmla="*/ 1069276 h 2489358"/>
                <a:gd name="connsiteX974" fmla="*/ 6055993 w 7164417"/>
                <a:gd name="connsiteY974" fmla="*/ 1068895 h 2489358"/>
                <a:gd name="connsiteX975" fmla="*/ 6056089 w 7164417"/>
                <a:gd name="connsiteY975" fmla="*/ 1068895 h 2489358"/>
                <a:gd name="connsiteX976" fmla="*/ 6008654 w 7164417"/>
                <a:gd name="connsiteY976" fmla="*/ 1047178 h 2489358"/>
                <a:gd name="connsiteX977" fmla="*/ 6016559 w 7164417"/>
                <a:gd name="connsiteY977" fmla="*/ 1047654 h 2489358"/>
                <a:gd name="connsiteX978" fmla="*/ 6025608 w 7164417"/>
                <a:gd name="connsiteY978" fmla="*/ 1051941 h 2489358"/>
                <a:gd name="connsiteX979" fmla="*/ 6020274 w 7164417"/>
                <a:gd name="connsiteY979" fmla="*/ 1051559 h 2489358"/>
                <a:gd name="connsiteX980" fmla="*/ 6017321 w 7164417"/>
                <a:gd name="connsiteY980" fmla="*/ 1050226 h 2489358"/>
                <a:gd name="connsiteX981" fmla="*/ 6014655 w 7164417"/>
                <a:gd name="connsiteY981" fmla="*/ 1050035 h 2489358"/>
                <a:gd name="connsiteX982" fmla="*/ 5976650 w 7164417"/>
                <a:gd name="connsiteY982" fmla="*/ 1044892 h 2489358"/>
                <a:gd name="connsiteX983" fmla="*/ 5987413 w 7164417"/>
                <a:gd name="connsiteY983" fmla="*/ 1045654 h 2489358"/>
                <a:gd name="connsiteX984" fmla="*/ 5993414 w 7164417"/>
                <a:gd name="connsiteY984" fmla="*/ 1048512 h 2489358"/>
                <a:gd name="connsiteX985" fmla="*/ 5982651 w 7164417"/>
                <a:gd name="connsiteY985" fmla="*/ 1047750 h 2489358"/>
                <a:gd name="connsiteX986" fmla="*/ 4979573 w 7164417"/>
                <a:gd name="connsiteY986" fmla="*/ 1044225 h 2489358"/>
                <a:gd name="connsiteX987" fmla="*/ 4987859 w 7164417"/>
                <a:gd name="connsiteY987" fmla="*/ 1045368 h 2489358"/>
                <a:gd name="connsiteX988" fmla="*/ 4996718 w 7164417"/>
                <a:gd name="connsiteY988" fmla="*/ 1051750 h 2489358"/>
                <a:gd name="connsiteX989" fmla="*/ 4988336 w 7164417"/>
                <a:gd name="connsiteY989" fmla="*/ 1050607 h 2489358"/>
                <a:gd name="connsiteX990" fmla="*/ 4979573 w 7164417"/>
                <a:gd name="connsiteY990" fmla="*/ 1044225 h 2489358"/>
                <a:gd name="connsiteX991" fmla="*/ 5944170 w 7164417"/>
                <a:gd name="connsiteY991" fmla="*/ 1042702 h 2489358"/>
                <a:gd name="connsiteX992" fmla="*/ 5955029 w 7164417"/>
                <a:gd name="connsiteY992" fmla="*/ 1043464 h 2489358"/>
                <a:gd name="connsiteX993" fmla="*/ 5961029 w 7164417"/>
                <a:gd name="connsiteY993" fmla="*/ 1046321 h 2489358"/>
                <a:gd name="connsiteX994" fmla="*/ 5950171 w 7164417"/>
                <a:gd name="connsiteY994" fmla="*/ 1045559 h 2489358"/>
                <a:gd name="connsiteX995" fmla="*/ 5911404 w 7164417"/>
                <a:gd name="connsiteY995" fmla="*/ 1040511 h 2489358"/>
                <a:gd name="connsiteX996" fmla="*/ 5922358 w 7164417"/>
                <a:gd name="connsiteY996" fmla="*/ 1041273 h 2489358"/>
                <a:gd name="connsiteX997" fmla="*/ 5928359 w 7164417"/>
                <a:gd name="connsiteY997" fmla="*/ 1044131 h 2489358"/>
                <a:gd name="connsiteX998" fmla="*/ 5917405 w 7164417"/>
                <a:gd name="connsiteY998" fmla="*/ 1043369 h 2489358"/>
                <a:gd name="connsiteX999" fmla="*/ 5878352 w 7164417"/>
                <a:gd name="connsiteY999" fmla="*/ 1038320 h 2489358"/>
                <a:gd name="connsiteX1000" fmla="*/ 5889401 w 7164417"/>
                <a:gd name="connsiteY1000" fmla="*/ 1039082 h 2489358"/>
                <a:gd name="connsiteX1001" fmla="*/ 5895402 w 7164417"/>
                <a:gd name="connsiteY1001" fmla="*/ 1041940 h 2489358"/>
                <a:gd name="connsiteX1002" fmla="*/ 5884353 w 7164417"/>
                <a:gd name="connsiteY1002" fmla="*/ 1041178 h 2489358"/>
                <a:gd name="connsiteX1003" fmla="*/ 5845015 w 7164417"/>
                <a:gd name="connsiteY1003" fmla="*/ 1036034 h 2489358"/>
                <a:gd name="connsiteX1004" fmla="*/ 5856159 w 7164417"/>
                <a:gd name="connsiteY1004" fmla="*/ 1036796 h 2489358"/>
                <a:gd name="connsiteX1005" fmla="*/ 5862160 w 7164417"/>
                <a:gd name="connsiteY1005" fmla="*/ 1039654 h 2489358"/>
                <a:gd name="connsiteX1006" fmla="*/ 5851016 w 7164417"/>
                <a:gd name="connsiteY1006" fmla="*/ 1038892 h 2489358"/>
                <a:gd name="connsiteX1007" fmla="*/ 5811296 w 7164417"/>
                <a:gd name="connsiteY1007" fmla="*/ 1033748 h 2489358"/>
                <a:gd name="connsiteX1008" fmla="*/ 5822535 w 7164417"/>
                <a:gd name="connsiteY1008" fmla="*/ 1034510 h 2489358"/>
                <a:gd name="connsiteX1009" fmla="*/ 5828536 w 7164417"/>
                <a:gd name="connsiteY1009" fmla="*/ 1037368 h 2489358"/>
                <a:gd name="connsiteX1010" fmla="*/ 5817297 w 7164417"/>
                <a:gd name="connsiteY1010" fmla="*/ 1036606 h 2489358"/>
                <a:gd name="connsiteX1011" fmla="*/ 5777292 w 7164417"/>
                <a:gd name="connsiteY1011" fmla="*/ 1031367 h 2489358"/>
                <a:gd name="connsiteX1012" fmla="*/ 5788626 w 7164417"/>
                <a:gd name="connsiteY1012" fmla="*/ 1032129 h 2489358"/>
                <a:gd name="connsiteX1013" fmla="*/ 5794627 w 7164417"/>
                <a:gd name="connsiteY1013" fmla="*/ 1035082 h 2489358"/>
                <a:gd name="connsiteX1014" fmla="*/ 5783293 w 7164417"/>
                <a:gd name="connsiteY1014" fmla="*/ 1034320 h 2489358"/>
                <a:gd name="connsiteX1015" fmla="*/ 5743002 w 7164417"/>
                <a:gd name="connsiteY1015" fmla="*/ 1029081 h 2489358"/>
                <a:gd name="connsiteX1016" fmla="*/ 5754432 w 7164417"/>
                <a:gd name="connsiteY1016" fmla="*/ 1029843 h 2489358"/>
                <a:gd name="connsiteX1017" fmla="*/ 5760433 w 7164417"/>
                <a:gd name="connsiteY1017" fmla="*/ 1032796 h 2489358"/>
                <a:gd name="connsiteX1018" fmla="*/ 5749003 w 7164417"/>
                <a:gd name="connsiteY1018" fmla="*/ 1032034 h 2489358"/>
                <a:gd name="connsiteX1019" fmla="*/ 5708331 w 7164417"/>
                <a:gd name="connsiteY1019" fmla="*/ 1026700 h 2489358"/>
                <a:gd name="connsiteX1020" fmla="*/ 5719952 w 7164417"/>
                <a:gd name="connsiteY1020" fmla="*/ 1027462 h 2489358"/>
                <a:gd name="connsiteX1021" fmla="*/ 5725952 w 7164417"/>
                <a:gd name="connsiteY1021" fmla="*/ 1030415 h 2489358"/>
                <a:gd name="connsiteX1022" fmla="*/ 5714332 w 7164417"/>
                <a:gd name="connsiteY1022" fmla="*/ 1029652 h 2489358"/>
                <a:gd name="connsiteX1023" fmla="*/ 4951665 w 7164417"/>
                <a:gd name="connsiteY1023" fmla="*/ 1025175 h 2489358"/>
                <a:gd name="connsiteX1024" fmla="*/ 4959666 w 7164417"/>
                <a:gd name="connsiteY1024" fmla="*/ 1026128 h 2489358"/>
                <a:gd name="connsiteX1025" fmla="*/ 4969286 w 7164417"/>
                <a:gd name="connsiteY1025" fmla="*/ 1032605 h 2489358"/>
                <a:gd name="connsiteX1026" fmla="*/ 4961190 w 7164417"/>
                <a:gd name="connsiteY1026" fmla="*/ 1031557 h 2489358"/>
                <a:gd name="connsiteX1027" fmla="*/ 4951665 w 7164417"/>
                <a:gd name="connsiteY1027" fmla="*/ 1025175 h 2489358"/>
                <a:gd name="connsiteX1028" fmla="*/ 5673374 w 7164417"/>
                <a:gd name="connsiteY1028" fmla="*/ 1024319 h 2489358"/>
                <a:gd name="connsiteX1029" fmla="*/ 5685090 w 7164417"/>
                <a:gd name="connsiteY1029" fmla="*/ 1025081 h 2489358"/>
                <a:gd name="connsiteX1030" fmla="*/ 5691091 w 7164417"/>
                <a:gd name="connsiteY1030" fmla="*/ 1028033 h 2489358"/>
                <a:gd name="connsiteX1031" fmla="*/ 5679375 w 7164417"/>
                <a:gd name="connsiteY1031" fmla="*/ 1027271 h 2489358"/>
                <a:gd name="connsiteX1032" fmla="*/ 5638036 w 7164417"/>
                <a:gd name="connsiteY1032" fmla="*/ 1021937 h 2489358"/>
                <a:gd name="connsiteX1033" fmla="*/ 5649847 w 7164417"/>
                <a:gd name="connsiteY1033" fmla="*/ 1022699 h 2489358"/>
                <a:gd name="connsiteX1034" fmla="*/ 5655848 w 7164417"/>
                <a:gd name="connsiteY1034" fmla="*/ 1025652 h 2489358"/>
                <a:gd name="connsiteX1035" fmla="*/ 5644037 w 7164417"/>
                <a:gd name="connsiteY1035" fmla="*/ 1024890 h 2489358"/>
                <a:gd name="connsiteX1036" fmla="*/ 5602413 w 7164417"/>
                <a:gd name="connsiteY1036" fmla="*/ 1019556 h 2489358"/>
                <a:gd name="connsiteX1037" fmla="*/ 5614319 w 7164417"/>
                <a:gd name="connsiteY1037" fmla="*/ 1020318 h 2489358"/>
                <a:gd name="connsiteX1038" fmla="*/ 5620320 w 7164417"/>
                <a:gd name="connsiteY1038" fmla="*/ 1023271 h 2489358"/>
                <a:gd name="connsiteX1039" fmla="*/ 5608414 w 7164417"/>
                <a:gd name="connsiteY1039" fmla="*/ 1022509 h 2489358"/>
                <a:gd name="connsiteX1040" fmla="*/ 5566409 w 7164417"/>
                <a:gd name="connsiteY1040" fmla="*/ 1017079 h 2489358"/>
                <a:gd name="connsiteX1041" fmla="*/ 5578410 w 7164417"/>
                <a:gd name="connsiteY1041" fmla="*/ 1017937 h 2489358"/>
                <a:gd name="connsiteX1042" fmla="*/ 5584410 w 7164417"/>
                <a:gd name="connsiteY1042" fmla="*/ 1020890 h 2489358"/>
                <a:gd name="connsiteX1043" fmla="*/ 5572409 w 7164417"/>
                <a:gd name="connsiteY1043" fmla="*/ 1020032 h 2489358"/>
                <a:gd name="connsiteX1044" fmla="*/ 5530118 w 7164417"/>
                <a:gd name="connsiteY1044" fmla="*/ 1014603 h 2489358"/>
                <a:gd name="connsiteX1045" fmla="*/ 5542310 w 7164417"/>
                <a:gd name="connsiteY1045" fmla="*/ 1015460 h 2489358"/>
                <a:gd name="connsiteX1046" fmla="*/ 5548311 w 7164417"/>
                <a:gd name="connsiteY1046" fmla="*/ 1018413 h 2489358"/>
                <a:gd name="connsiteX1047" fmla="*/ 5536119 w 7164417"/>
                <a:gd name="connsiteY1047" fmla="*/ 1017556 h 2489358"/>
                <a:gd name="connsiteX1048" fmla="*/ 5493447 w 7164417"/>
                <a:gd name="connsiteY1048" fmla="*/ 1012031 h 2489358"/>
                <a:gd name="connsiteX1049" fmla="*/ 5505734 w 7164417"/>
                <a:gd name="connsiteY1049" fmla="*/ 1012888 h 2489358"/>
                <a:gd name="connsiteX1050" fmla="*/ 5511735 w 7164417"/>
                <a:gd name="connsiteY1050" fmla="*/ 1015937 h 2489358"/>
                <a:gd name="connsiteX1051" fmla="*/ 5499448 w 7164417"/>
                <a:gd name="connsiteY1051" fmla="*/ 1015079 h 2489358"/>
                <a:gd name="connsiteX1052" fmla="*/ 5456394 w 7164417"/>
                <a:gd name="connsiteY1052" fmla="*/ 1009555 h 2489358"/>
                <a:gd name="connsiteX1053" fmla="*/ 5468777 w 7164417"/>
                <a:gd name="connsiteY1053" fmla="*/ 1010412 h 2489358"/>
                <a:gd name="connsiteX1054" fmla="*/ 5474778 w 7164417"/>
                <a:gd name="connsiteY1054" fmla="*/ 1013460 h 2489358"/>
                <a:gd name="connsiteX1055" fmla="*/ 5462395 w 7164417"/>
                <a:gd name="connsiteY1055" fmla="*/ 1012603 h 2489358"/>
                <a:gd name="connsiteX1056" fmla="*/ 5418961 w 7164417"/>
                <a:gd name="connsiteY1056" fmla="*/ 1006983 h 2489358"/>
                <a:gd name="connsiteX1057" fmla="*/ 5431439 w 7164417"/>
                <a:gd name="connsiteY1057" fmla="*/ 1007840 h 2489358"/>
                <a:gd name="connsiteX1058" fmla="*/ 5437440 w 7164417"/>
                <a:gd name="connsiteY1058" fmla="*/ 1010888 h 2489358"/>
                <a:gd name="connsiteX1059" fmla="*/ 5424962 w 7164417"/>
                <a:gd name="connsiteY1059" fmla="*/ 1010031 h 2489358"/>
                <a:gd name="connsiteX1060" fmla="*/ 4921566 w 7164417"/>
                <a:gd name="connsiteY1060" fmla="*/ 1006030 h 2489358"/>
                <a:gd name="connsiteX1061" fmla="*/ 4929281 w 7164417"/>
                <a:gd name="connsiteY1061" fmla="*/ 1006792 h 2489358"/>
                <a:gd name="connsiteX1062" fmla="*/ 4939663 w 7164417"/>
                <a:gd name="connsiteY1062" fmla="*/ 1013269 h 2489358"/>
                <a:gd name="connsiteX1063" fmla="*/ 4931853 w 7164417"/>
                <a:gd name="connsiteY1063" fmla="*/ 1012412 h 2489358"/>
                <a:gd name="connsiteX1064" fmla="*/ 4921566 w 7164417"/>
                <a:gd name="connsiteY1064" fmla="*/ 1006030 h 2489358"/>
                <a:gd name="connsiteX1065" fmla="*/ 5381147 w 7164417"/>
                <a:gd name="connsiteY1065" fmla="*/ 1004411 h 2489358"/>
                <a:gd name="connsiteX1066" fmla="*/ 5393816 w 7164417"/>
                <a:gd name="connsiteY1066" fmla="*/ 1005269 h 2489358"/>
                <a:gd name="connsiteX1067" fmla="*/ 5399816 w 7164417"/>
                <a:gd name="connsiteY1067" fmla="*/ 1008317 h 2489358"/>
                <a:gd name="connsiteX1068" fmla="*/ 5387148 w 7164417"/>
                <a:gd name="connsiteY1068" fmla="*/ 1007459 h 2489358"/>
                <a:gd name="connsiteX1069" fmla="*/ 5342952 w 7164417"/>
                <a:gd name="connsiteY1069" fmla="*/ 1001840 h 2489358"/>
                <a:gd name="connsiteX1070" fmla="*/ 5355716 w 7164417"/>
                <a:gd name="connsiteY1070" fmla="*/ 1002697 h 2489358"/>
                <a:gd name="connsiteX1071" fmla="*/ 5361716 w 7164417"/>
                <a:gd name="connsiteY1071" fmla="*/ 1005745 h 2489358"/>
                <a:gd name="connsiteX1072" fmla="*/ 5348953 w 7164417"/>
                <a:gd name="connsiteY1072" fmla="*/ 1004888 h 2489358"/>
                <a:gd name="connsiteX1073" fmla="*/ 5304471 w 7164417"/>
                <a:gd name="connsiteY1073" fmla="*/ 999268 h 2489358"/>
                <a:gd name="connsiteX1074" fmla="*/ 5317330 w 7164417"/>
                <a:gd name="connsiteY1074" fmla="*/ 1000125 h 2489358"/>
                <a:gd name="connsiteX1075" fmla="*/ 5323235 w 7164417"/>
                <a:gd name="connsiteY1075" fmla="*/ 1003173 h 2489358"/>
                <a:gd name="connsiteX1076" fmla="*/ 5310377 w 7164417"/>
                <a:gd name="connsiteY1076" fmla="*/ 1002316 h 2489358"/>
                <a:gd name="connsiteX1077" fmla="*/ 5265514 w 7164417"/>
                <a:gd name="connsiteY1077" fmla="*/ 996601 h 2489358"/>
                <a:gd name="connsiteX1078" fmla="*/ 5278563 w 7164417"/>
                <a:gd name="connsiteY1078" fmla="*/ 997458 h 2489358"/>
                <a:gd name="connsiteX1079" fmla="*/ 5284468 w 7164417"/>
                <a:gd name="connsiteY1079" fmla="*/ 1000506 h 2489358"/>
                <a:gd name="connsiteX1080" fmla="*/ 5271419 w 7164417"/>
                <a:gd name="connsiteY1080" fmla="*/ 999649 h 2489358"/>
                <a:gd name="connsiteX1081" fmla="*/ 5226175 w 7164417"/>
                <a:gd name="connsiteY1081" fmla="*/ 993838 h 2489358"/>
                <a:gd name="connsiteX1082" fmla="*/ 5239320 w 7164417"/>
                <a:gd name="connsiteY1082" fmla="*/ 994696 h 2489358"/>
                <a:gd name="connsiteX1083" fmla="*/ 5245225 w 7164417"/>
                <a:gd name="connsiteY1083" fmla="*/ 997839 h 2489358"/>
                <a:gd name="connsiteX1084" fmla="*/ 5232081 w 7164417"/>
                <a:gd name="connsiteY1084" fmla="*/ 996982 h 2489358"/>
                <a:gd name="connsiteX1085" fmla="*/ 5186456 w 7164417"/>
                <a:gd name="connsiteY1085" fmla="*/ 991171 h 2489358"/>
                <a:gd name="connsiteX1086" fmla="*/ 5199696 w 7164417"/>
                <a:gd name="connsiteY1086" fmla="*/ 992029 h 2489358"/>
                <a:gd name="connsiteX1087" fmla="*/ 5205602 w 7164417"/>
                <a:gd name="connsiteY1087" fmla="*/ 995172 h 2489358"/>
                <a:gd name="connsiteX1088" fmla="*/ 5192362 w 7164417"/>
                <a:gd name="connsiteY1088" fmla="*/ 994315 h 2489358"/>
                <a:gd name="connsiteX1089" fmla="*/ 5146356 w 7164417"/>
                <a:gd name="connsiteY1089" fmla="*/ 988504 h 2489358"/>
                <a:gd name="connsiteX1090" fmla="*/ 5159786 w 7164417"/>
                <a:gd name="connsiteY1090" fmla="*/ 989457 h 2489358"/>
                <a:gd name="connsiteX1091" fmla="*/ 5165692 w 7164417"/>
                <a:gd name="connsiteY1091" fmla="*/ 992600 h 2489358"/>
                <a:gd name="connsiteX1092" fmla="*/ 5152261 w 7164417"/>
                <a:gd name="connsiteY1092" fmla="*/ 991648 h 2489358"/>
                <a:gd name="connsiteX1093" fmla="*/ 4889371 w 7164417"/>
                <a:gd name="connsiteY1093" fmla="*/ 986885 h 2489358"/>
                <a:gd name="connsiteX1094" fmla="*/ 4896801 w 7164417"/>
                <a:gd name="connsiteY1094" fmla="*/ 987552 h 2489358"/>
                <a:gd name="connsiteX1095" fmla="*/ 4907850 w 7164417"/>
                <a:gd name="connsiteY1095" fmla="*/ 994029 h 2489358"/>
                <a:gd name="connsiteX1096" fmla="*/ 4900325 w 7164417"/>
                <a:gd name="connsiteY1096" fmla="*/ 993362 h 2489358"/>
                <a:gd name="connsiteX1097" fmla="*/ 4900325 w 7164417"/>
                <a:gd name="connsiteY1097" fmla="*/ 993267 h 2489358"/>
                <a:gd name="connsiteX1098" fmla="*/ 4889371 w 7164417"/>
                <a:gd name="connsiteY1098" fmla="*/ 986885 h 2489358"/>
                <a:gd name="connsiteX1099" fmla="*/ 5105875 w 7164417"/>
                <a:gd name="connsiteY1099" fmla="*/ 985742 h 2489358"/>
                <a:gd name="connsiteX1100" fmla="*/ 5119400 w 7164417"/>
                <a:gd name="connsiteY1100" fmla="*/ 986695 h 2489358"/>
                <a:gd name="connsiteX1101" fmla="*/ 5125306 w 7164417"/>
                <a:gd name="connsiteY1101" fmla="*/ 989838 h 2489358"/>
                <a:gd name="connsiteX1102" fmla="*/ 5111780 w 7164417"/>
                <a:gd name="connsiteY1102" fmla="*/ 988885 h 2489358"/>
                <a:gd name="connsiteX1103" fmla="*/ 5064917 w 7164417"/>
                <a:gd name="connsiteY1103" fmla="*/ 982980 h 2489358"/>
                <a:gd name="connsiteX1104" fmla="*/ 5078633 w 7164417"/>
                <a:gd name="connsiteY1104" fmla="*/ 983933 h 2489358"/>
                <a:gd name="connsiteX1105" fmla="*/ 5084539 w 7164417"/>
                <a:gd name="connsiteY1105" fmla="*/ 987076 h 2489358"/>
                <a:gd name="connsiteX1106" fmla="*/ 5070823 w 7164417"/>
                <a:gd name="connsiteY1106" fmla="*/ 986123 h 2489358"/>
                <a:gd name="connsiteX1107" fmla="*/ 5023578 w 7164417"/>
                <a:gd name="connsiteY1107" fmla="*/ 980218 h 2489358"/>
                <a:gd name="connsiteX1108" fmla="*/ 5037390 w 7164417"/>
                <a:gd name="connsiteY1108" fmla="*/ 981170 h 2489358"/>
                <a:gd name="connsiteX1109" fmla="*/ 5043295 w 7164417"/>
                <a:gd name="connsiteY1109" fmla="*/ 984313 h 2489358"/>
                <a:gd name="connsiteX1110" fmla="*/ 5029484 w 7164417"/>
                <a:gd name="connsiteY1110" fmla="*/ 983361 h 2489358"/>
                <a:gd name="connsiteX1111" fmla="*/ 4981764 w 7164417"/>
                <a:gd name="connsiteY1111" fmla="*/ 977360 h 2489358"/>
                <a:gd name="connsiteX1112" fmla="*/ 4995766 w 7164417"/>
                <a:gd name="connsiteY1112" fmla="*/ 978313 h 2489358"/>
                <a:gd name="connsiteX1113" fmla="*/ 5001671 w 7164417"/>
                <a:gd name="connsiteY1113" fmla="*/ 981456 h 2489358"/>
                <a:gd name="connsiteX1114" fmla="*/ 4987670 w 7164417"/>
                <a:gd name="connsiteY1114" fmla="*/ 980504 h 2489358"/>
                <a:gd name="connsiteX1115" fmla="*/ 4939568 w 7164417"/>
                <a:gd name="connsiteY1115" fmla="*/ 974408 h 2489358"/>
                <a:gd name="connsiteX1116" fmla="*/ 4953665 w 7164417"/>
                <a:gd name="connsiteY1116" fmla="*/ 975360 h 2489358"/>
                <a:gd name="connsiteX1117" fmla="*/ 4959571 w 7164417"/>
                <a:gd name="connsiteY1117" fmla="*/ 978598 h 2489358"/>
                <a:gd name="connsiteX1118" fmla="*/ 4945474 w 7164417"/>
                <a:gd name="connsiteY1118" fmla="*/ 977646 h 2489358"/>
                <a:gd name="connsiteX1119" fmla="*/ 4896896 w 7164417"/>
                <a:gd name="connsiteY1119" fmla="*/ 971550 h 2489358"/>
                <a:gd name="connsiteX1120" fmla="*/ 4911184 w 7164417"/>
                <a:gd name="connsiteY1120" fmla="*/ 972502 h 2489358"/>
                <a:gd name="connsiteX1121" fmla="*/ 4917089 w 7164417"/>
                <a:gd name="connsiteY1121" fmla="*/ 975741 h 2489358"/>
                <a:gd name="connsiteX1122" fmla="*/ 4902801 w 7164417"/>
                <a:gd name="connsiteY1122" fmla="*/ 974788 h 2489358"/>
                <a:gd name="connsiteX1123" fmla="*/ 4857558 w 7164417"/>
                <a:gd name="connsiteY1123" fmla="*/ 968883 h 2489358"/>
                <a:gd name="connsiteX1124" fmla="*/ 4868226 w 7164417"/>
                <a:gd name="connsiteY1124" fmla="*/ 969645 h 2489358"/>
                <a:gd name="connsiteX1125" fmla="*/ 4874036 w 7164417"/>
                <a:gd name="connsiteY1125" fmla="*/ 972883 h 2489358"/>
                <a:gd name="connsiteX1126" fmla="*/ 4870512 w 7164417"/>
                <a:gd name="connsiteY1126" fmla="*/ 972598 h 2489358"/>
                <a:gd name="connsiteX1127" fmla="*/ 4873465 w 7164417"/>
                <a:gd name="connsiteY1127" fmla="*/ 974217 h 2489358"/>
                <a:gd name="connsiteX1128" fmla="*/ 4866226 w 7164417"/>
                <a:gd name="connsiteY1128" fmla="*/ 973741 h 2489358"/>
                <a:gd name="connsiteX1129" fmla="*/ 5460492 w 7164417"/>
                <a:gd name="connsiteY1129" fmla="*/ 946879 h 2489358"/>
                <a:gd name="connsiteX1130" fmla="*/ 5470779 w 7164417"/>
                <a:gd name="connsiteY1130" fmla="*/ 947165 h 2489358"/>
                <a:gd name="connsiteX1131" fmla="*/ 5477065 w 7164417"/>
                <a:gd name="connsiteY1131" fmla="*/ 950022 h 2489358"/>
                <a:gd name="connsiteX1132" fmla="*/ 5466778 w 7164417"/>
                <a:gd name="connsiteY1132" fmla="*/ 949832 h 2489358"/>
                <a:gd name="connsiteX1133" fmla="*/ 5490686 w 7164417"/>
                <a:gd name="connsiteY1133" fmla="*/ 946403 h 2489358"/>
                <a:gd name="connsiteX1134" fmla="*/ 5495734 w 7164417"/>
                <a:gd name="connsiteY1134" fmla="*/ 946498 h 2489358"/>
                <a:gd name="connsiteX1135" fmla="*/ 5505259 w 7164417"/>
                <a:gd name="connsiteY1135" fmla="*/ 950784 h 2489358"/>
                <a:gd name="connsiteX1136" fmla="*/ 5497544 w 7164417"/>
                <a:gd name="connsiteY1136" fmla="*/ 950594 h 2489358"/>
                <a:gd name="connsiteX1137" fmla="*/ 5491257 w 7164417"/>
                <a:gd name="connsiteY1137" fmla="*/ 947736 h 2489358"/>
                <a:gd name="connsiteX1138" fmla="*/ 5493829 w 7164417"/>
                <a:gd name="connsiteY1138" fmla="*/ 947736 h 2489358"/>
                <a:gd name="connsiteX1139" fmla="*/ 5429345 w 7164417"/>
                <a:gd name="connsiteY1139" fmla="*/ 946117 h 2489358"/>
                <a:gd name="connsiteX1140" fmla="*/ 5439727 w 7164417"/>
                <a:gd name="connsiteY1140" fmla="*/ 946403 h 2489358"/>
                <a:gd name="connsiteX1141" fmla="*/ 5446109 w 7164417"/>
                <a:gd name="connsiteY1141" fmla="*/ 949260 h 2489358"/>
                <a:gd name="connsiteX1142" fmla="*/ 5435727 w 7164417"/>
                <a:gd name="connsiteY1142" fmla="*/ 949070 h 2489358"/>
                <a:gd name="connsiteX1143" fmla="*/ 5398007 w 7164417"/>
                <a:gd name="connsiteY1143" fmla="*/ 945355 h 2489358"/>
                <a:gd name="connsiteX1144" fmla="*/ 5408485 w 7164417"/>
                <a:gd name="connsiteY1144" fmla="*/ 945545 h 2489358"/>
                <a:gd name="connsiteX1145" fmla="*/ 5414866 w 7164417"/>
                <a:gd name="connsiteY1145" fmla="*/ 948498 h 2489358"/>
                <a:gd name="connsiteX1146" fmla="*/ 5404294 w 7164417"/>
                <a:gd name="connsiteY1146" fmla="*/ 948213 h 2489358"/>
                <a:gd name="connsiteX1147" fmla="*/ 5366289 w 7164417"/>
                <a:gd name="connsiteY1147" fmla="*/ 944498 h 2489358"/>
                <a:gd name="connsiteX1148" fmla="*/ 5376862 w 7164417"/>
                <a:gd name="connsiteY1148" fmla="*/ 944784 h 2489358"/>
                <a:gd name="connsiteX1149" fmla="*/ 5383243 w 7164417"/>
                <a:gd name="connsiteY1149" fmla="*/ 947736 h 2489358"/>
                <a:gd name="connsiteX1150" fmla="*/ 5372671 w 7164417"/>
                <a:gd name="connsiteY1150" fmla="*/ 947451 h 2489358"/>
                <a:gd name="connsiteX1151" fmla="*/ 5334190 w 7164417"/>
                <a:gd name="connsiteY1151" fmla="*/ 943640 h 2489358"/>
                <a:gd name="connsiteX1152" fmla="*/ 5344953 w 7164417"/>
                <a:gd name="connsiteY1152" fmla="*/ 943926 h 2489358"/>
                <a:gd name="connsiteX1153" fmla="*/ 5351335 w 7164417"/>
                <a:gd name="connsiteY1153" fmla="*/ 946879 h 2489358"/>
                <a:gd name="connsiteX1154" fmla="*/ 5340572 w 7164417"/>
                <a:gd name="connsiteY1154" fmla="*/ 946593 h 2489358"/>
                <a:gd name="connsiteX1155" fmla="*/ 5301805 w 7164417"/>
                <a:gd name="connsiteY1155" fmla="*/ 942878 h 2489358"/>
                <a:gd name="connsiteX1156" fmla="*/ 5312664 w 7164417"/>
                <a:gd name="connsiteY1156" fmla="*/ 943164 h 2489358"/>
                <a:gd name="connsiteX1157" fmla="*/ 5319045 w 7164417"/>
                <a:gd name="connsiteY1157" fmla="*/ 946117 h 2489358"/>
                <a:gd name="connsiteX1158" fmla="*/ 5308187 w 7164417"/>
                <a:gd name="connsiteY1158" fmla="*/ 945831 h 2489358"/>
                <a:gd name="connsiteX1159" fmla="*/ 5269039 w 7164417"/>
                <a:gd name="connsiteY1159" fmla="*/ 942021 h 2489358"/>
                <a:gd name="connsiteX1160" fmla="*/ 5279993 w 7164417"/>
                <a:gd name="connsiteY1160" fmla="*/ 942307 h 2489358"/>
                <a:gd name="connsiteX1161" fmla="*/ 5286375 w 7164417"/>
                <a:gd name="connsiteY1161" fmla="*/ 945259 h 2489358"/>
                <a:gd name="connsiteX1162" fmla="*/ 5275421 w 7164417"/>
                <a:gd name="connsiteY1162" fmla="*/ 944974 h 2489358"/>
                <a:gd name="connsiteX1163" fmla="*/ 5235987 w 7164417"/>
                <a:gd name="connsiteY1163" fmla="*/ 941164 h 2489358"/>
                <a:gd name="connsiteX1164" fmla="*/ 5247036 w 7164417"/>
                <a:gd name="connsiteY1164" fmla="*/ 941450 h 2489358"/>
                <a:gd name="connsiteX1165" fmla="*/ 5253417 w 7164417"/>
                <a:gd name="connsiteY1165" fmla="*/ 944403 h 2489358"/>
                <a:gd name="connsiteX1166" fmla="*/ 5242369 w 7164417"/>
                <a:gd name="connsiteY1166" fmla="*/ 944117 h 2489358"/>
                <a:gd name="connsiteX1167" fmla="*/ 5202555 w 7164417"/>
                <a:gd name="connsiteY1167" fmla="*/ 940307 h 2489358"/>
                <a:gd name="connsiteX1168" fmla="*/ 5213699 w 7164417"/>
                <a:gd name="connsiteY1168" fmla="*/ 940593 h 2489358"/>
                <a:gd name="connsiteX1169" fmla="*/ 5220176 w 7164417"/>
                <a:gd name="connsiteY1169" fmla="*/ 943641 h 2489358"/>
                <a:gd name="connsiteX1170" fmla="*/ 5208937 w 7164417"/>
                <a:gd name="connsiteY1170" fmla="*/ 943355 h 2489358"/>
                <a:gd name="connsiteX1171" fmla="*/ 5168741 w 7164417"/>
                <a:gd name="connsiteY1171" fmla="*/ 939449 h 2489358"/>
                <a:gd name="connsiteX1172" fmla="*/ 5180076 w 7164417"/>
                <a:gd name="connsiteY1172" fmla="*/ 939735 h 2489358"/>
                <a:gd name="connsiteX1173" fmla="*/ 5186457 w 7164417"/>
                <a:gd name="connsiteY1173" fmla="*/ 942783 h 2489358"/>
                <a:gd name="connsiteX1174" fmla="*/ 5175123 w 7164417"/>
                <a:gd name="connsiteY1174" fmla="*/ 942497 h 2489358"/>
                <a:gd name="connsiteX1175" fmla="*/ 5134546 w 7164417"/>
                <a:gd name="connsiteY1175" fmla="*/ 938592 h 2489358"/>
                <a:gd name="connsiteX1176" fmla="*/ 5146071 w 7164417"/>
                <a:gd name="connsiteY1176" fmla="*/ 938878 h 2489358"/>
                <a:gd name="connsiteX1177" fmla="*/ 5152453 w 7164417"/>
                <a:gd name="connsiteY1177" fmla="*/ 941926 h 2489358"/>
                <a:gd name="connsiteX1178" fmla="*/ 5141023 w 7164417"/>
                <a:gd name="connsiteY1178" fmla="*/ 941640 h 2489358"/>
                <a:gd name="connsiteX1179" fmla="*/ 5100066 w 7164417"/>
                <a:gd name="connsiteY1179" fmla="*/ 937735 h 2489358"/>
                <a:gd name="connsiteX1180" fmla="*/ 5111591 w 7164417"/>
                <a:gd name="connsiteY1180" fmla="*/ 938021 h 2489358"/>
                <a:gd name="connsiteX1181" fmla="*/ 5118068 w 7164417"/>
                <a:gd name="connsiteY1181" fmla="*/ 941069 h 2489358"/>
                <a:gd name="connsiteX1182" fmla="*/ 5106543 w 7164417"/>
                <a:gd name="connsiteY1182" fmla="*/ 940688 h 2489358"/>
                <a:gd name="connsiteX1183" fmla="*/ 5065204 w 7164417"/>
                <a:gd name="connsiteY1183" fmla="*/ 936782 h 2489358"/>
                <a:gd name="connsiteX1184" fmla="*/ 5076824 w 7164417"/>
                <a:gd name="connsiteY1184" fmla="*/ 937068 h 2489358"/>
                <a:gd name="connsiteX1185" fmla="*/ 5083301 w 7164417"/>
                <a:gd name="connsiteY1185" fmla="*/ 940116 h 2489358"/>
                <a:gd name="connsiteX1186" fmla="*/ 5071586 w 7164417"/>
                <a:gd name="connsiteY1186" fmla="*/ 939830 h 2489358"/>
                <a:gd name="connsiteX1187" fmla="*/ 5029866 w 7164417"/>
                <a:gd name="connsiteY1187" fmla="*/ 935925 h 2489358"/>
                <a:gd name="connsiteX1188" fmla="*/ 5041677 w 7164417"/>
                <a:gd name="connsiteY1188" fmla="*/ 936211 h 2489358"/>
                <a:gd name="connsiteX1189" fmla="*/ 5048154 w 7164417"/>
                <a:gd name="connsiteY1189" fmla="*/ 939259 h 2489358"/>
                <a:gd name="connsiteX1190" fmla="*/ 5036343 w 7164417"/>
                <a:gd name="connsiteY1190" fmla="*/ 938973 h 2489358"/>
                <a:gd name="connsiteX1191" fmla="*/ 4994243 w 7164417"/>
                <a:gd name="connsiteY1191" fmla="*/ 934973 h 2489358"/>
                <a:gd name="connsiteX1192" fmla="*/ 5006149 w 7164417"/>
                <a:gd name="connsiteY1192" fmla="*/ 935259 h 2489358"/>
                <a:gd name="connsiteX1193" fmla="*/ 5012626 w 7164417"/>
                <a:gd name="connsiteY1193" fmla="*/ 938402 h 2489358"/>
                <a:gd name="connsiteX1194" fmla="*/ 5000720 w 7164417"/>
                <a:gd name="connsiteY1194" fmla="*/ 938116 h 2489358"/>
                <a:gd name="connsiteX1195" fmla="*/ 5469898 w 7164417"/>
                <a:gd name="connsiteY1195" fmla="*/ 934877 h 2489358"/>
                <a:gd name="connsiteX1196" fmla="*/ 5470207 w 7164417"/>
                <a:gd name="connsiteY1196" fmla="*/ 934877 h 2489358"/>
                <a:gd name="connsiteX1197" fmla="*/ 5470112 w 7164417"/>
                <a:gd name="connsiteY1197" fmla="*/ 934972 h 2489358"/>
                <a:gd name="connsiteX1198" fmla="*/ 4958143 w 7164417"/>
                <a:gd name="connsiteY1198" fmla="*/ 934020 h 2489358"/>
                <a:gd name="connsiteX1199" fmla="*/ 4970240 w 7164417"/>
                <a:gd name="connsiteY1199" fmla="*/ 934401 h 2489358"/>
                <a:gd name="connsiteX1200" fmla="*/ 4976717 w 7164417"/>
                <a:gd name="connsiteY1200" fmla="*/ 937449 h 2489358"/>
                <a:gd name="connsiteX1201" fmla="*/ 4964620 w 7164417"/>
                <a:gd name="connsiteY1201" fmla="*/ 937163 h 2489358"/>
                <a:gd name="connsiteX1202" fmla="*/ 4921662 w 7164417"/>
                <a:gd name="connsiteY1202" fmla="*/ 933163 h 2489358"/>
                <a:gd name="connsiteX1203" fmla="*/ 4933854 w 7164417"/>
                <a:gd name="connsiteY1203" fmla="*/ 933449 h 2489358"/>
                <a:gd name="connsiteX1204" fmla="*/ 4940331 w 7164417"/>
                <a:gd name="connsiteY1204" fmla="*/ 936592 h 2489358"/>
                <a:gd name="connsiteX1205" fmla="*/ 4928139 w 7164417"/>
                <a:gd name="connsiteY1205" fmla="*/ 936211 h 2489358"/>
                <a:gd name="connsiteX1206" fmla="*/ 4884801 w 7164417"/>
                <a:gd name="connsiteY1206" fmla="*/ 932210 h 2489358"/>
                <a:gd name="connsiteX1207" fmla="*/ 4897183 w 7164417"/>
                <a:gd name="connsiteY1207" fmla="*/ 932496 h 2489358"/>
                <a:gd name="connsiteX1208" fmla="*/ 4903660 w 7164417"/>
                <a:gd name="connsiteY1208" fmla="*/ 935639 h 2489358"/>
                <a:gd name="connsiteX1209" fmla="*/ 4891278 w 7164417"/>
                <a:gd name="connsiteY1209" fmla="*/ 935353 h 2489358"/>
                <a:gd name="connsiteX1210" fmla="*/ 4847558 w 7164417"/>
                <a:gd name="connsiteY1210" fmla="*/ 931258 h 2489358"/>
                <a:gd name="connsiteX1211" fmla="*/ 4860036 w 7164417"/>
                <a:gd name="connsiteY1211" fmla="*/ 931544 h 2489358"/>
                <a:gd name="connsiteX1212" fmla="*/ 4866513 w 7164417"/>
                <a:gd name="connsiteY1212" fmla="*/ 934687 h 2489358"/>
                <a:gd name="connsiteX1213" fmla="*/ 4854035 w 7164417"/>
                <a:gd name="connsiteY1213" fmla="*/ 934401 h 2489358"/>
                <a:gd name="connsiteX1214" fmla="*/ 4809839 w 7164417"/>
                <a:gd name="connsiteY1214" fmla="*/ 930210 h 2489358"/>
                <a:gd name="connsiteX1215" fmla="*/ 4822507 w 7164417"/>
                <a:gd name="connsiteY1215" fmla="*/ 930591 h 2489358"/>
                <a:gd name="connsiteX1216" fmla="*/ 4828984 w 7164417"/>
                <a:gd name="connsiteY1216" fmla="*/ 933734 h 2489358"/>
                <a:gd name="connsiteX1217" fmla="*/ 4816316 w 7164417"/>
                <a:gd name="connsiteY1217" fmla="*/ 933448 h 2489358"/>
                <a:gd name="connsiteX1218" fmla="*/ 5452300 w 7164417"/>
                <a:gd name="connsiteY1218" fmla="*/ 929257 h 2489358"/>
                <a:gd name="connsiteX1219" fmla="*/ 5457253 w 7164417"/>
                <a:gd name="connsiteY1219" fmla="*/ 929257 h 2489358"/>
                <a:gd name="connsiteX1220" fmla="*/ 5469898 w 7164417"/>
                <a:gd name="connsiteY1220" fmla="*/ 934877 h 2489358"/>
                <a:gd name="connsiteX1221" fmla="*/ 5465159 w 7164417"/>
                <a:gd name="connsiteY1221" fmla="*/ 934877 h 2489358"/>
                <a:gd name="connsiteX1222" fmla="*/ 5452300 w 7164417"/>
                <a:gd name="connsiteY1222" fmla="*/ 929257 h 2489358"/>
                <a:gd name="connsiteX1223" fmla="*/ 4771739 w 7164417"/>
                <a:gd name="connsiteY1223" fmla="*/ 929257 h 2489358"/>
                <a:gd name="connsiteX1224" fmla="*/ 4784502 w 7164417"/>
                <a:gd name="connsiteY1224" fmla="*/ 929638 h 2489358"/>
                <a:gd name="connsiteX1225" fmla="*/ 4790979 w 7164417"/>
                <a:gd name="connsiteY1225" fmla="*/ 932781 h 2489358"/>
                <a:gd name="connsiteX1226" fmla="*/ 4778216 w 7164417"/>
                <a:gd name="connsiteY1226" fmla="*/ 932496 h 2489358"/>
                <a:gd name="connsiteX1227" fmla="*/ 4733163 w 7164417"/>
                <a:gd name="connsiteY1227" fmla="*/ 928305 h 2489358"/>
                <a:gd name="connsiteX1228" fmla="*/ 4746022 w 7164417"/>
                <a:gd name="connsiteY1228" fmla="*/ 928591 h 2489358"/>
                <a:gd name="connsiteX1229" fmla="*/ 4752499 w 7164417"/>
                <a:gd name="connsiteY1229" fmla="*/ 931829 h 2489358"/>
                <a:gd name="connsiteX1230" fmla="*/ 4739640 w 7164417"/>
                <a:gd name="connsiteY1230" fmla="*/ 931448 h 2489358"/>
                <a:gd name="connsiteX1231" fmla="*/ 4694110 w 7164417"/>
                <a:gd name="connsiteY1231" fmla="*/ 927257 h 2489358"/>
                <a:gd name="connsiteX1232" fmla="*/ 4707159 w 7164417"/>
                <a:gd name="connsiteY1232" fmla="*/ 927638 h 2489358"/>
                <a:gd name="connsiteX1233" fmla="*/ 4713636 w 7164417"/>
                <a:gd name="connsiteY1233" fmla="*/ 930877 h 2489358"/>
                <a:gd name="connsiteX1234" fmla="*/ 4700587 w 7164417"/>
                <a:gd name="connsiteY1234" fmla="*/ 930496 h 2489358"/>
                <a:gd name="connsiteX1235" fmla="*/ 4654676 w 7164417"/>
                <a:gd name="connsiteY1235" fmla="*/ 926305 h 2489358"/>
                <a:gd name="connsiteX1236" fmla="*/ 4667916 w 7164417"/>
                <a:gd name="connsiteY1236" fmla="*/ 926591 h 2489358"/>
                <a:gd name="connsiteX1237" fmla="*/ 4674393 w 7164417"/>
                <a:gd name="connsiteY1237" fmla="*/ 929829 h 2489358"/>
                <a:gd name="connsiteX1238" fmla="*/ 4661153 w 7164417"/>
                <a:gd name="connsiteY1238" fmla="*/ 929543 h 2489358"/>
                <a:gd name="connsiteX1239" fmla="*/ 4614767 w 7164417"/>
                <a:gd name="connsiteY1239" fmla="*/ 925257 h 2489358"/>
                <a:gd name="connsiteX1240" fmla="*/ 4628102 w 7164417"/>
                <a:gd name="connsiteY1240" fmla="*/ 925638 h 2489358"/>
                <a:gd name="connsiteX1241" fmla="*/ 4634579 w 7164417"/>
                <a:gd name="connsiteY1241" fmla="*/ 928876 h 2489358"/>
                <a:gd name="connsiteX1242" fmla="*/ 4621244 w 7164417"/>
                <a:gd name="connsiteY1242" fmla="*/ 928496 h 2489358"/>
                <a:gd name="connsiteX1243" fmla="*/ 4574381 w 7164417"/>
                <a:gd name="connsiteY1243" fmla="*/ 924209 h 2489358"/>
                <a:gd name="connsiteX1244" fmla="*/ 4587907 w 7164417"/>
                <a:gd name="connsiteY1244" fmla="*/ 924590 h 2489358"/>
                <a:gd name="connsiteX1245" fmla="*/ 4594384 w 7164417"/>
                <a:gd name="connsiteY1245" fmla="*/ 927829 h 2489358"/>
                <a:gd name="connsiteX1246" fmla="*/ 4580858 w 7164417"/>
                <a:gd name="connsiteY1246" fmla="*/ 927543 h 2489358"/>
                <a:gd name="connsiteX1247" fmla="*/ 4532507 w 7164417"/>
                <a:gd name="connsiteY1247" fmla="*/ 918649 h 2489358"/>
                <a:gd name="connsiteX1248" fmla="*/ 4545139 w 7164417"/>
                <a:gd name="connsiteY1248" fmla="*/ 920875 h 2489358"/>
                <a:gd name="connsiteX1249" fmla="*/ 4545044 w 7164417"/>
                <a:gd name="connsiteY1249" fmla="*/ 920875 h 2489358"/>
                <a:gd name="connsiteX1250" fmla="*/ 4560760 w 7164417"/>
                <a:gd name="connsiteY1250" fmla="*/ 929352 h 2489358"/>
                <a:gd name="connsiteX1251" fmla="*/ 4541996 w 7164417"/>
                <a:gd name="connsiteY1251" fmla="*/ 928400 h 2489358"/>
                <a:gd name="connsiteX1252" fmla="*/ 4526374 w 7164417"/>
                <a:gd name="connsiteY1252" fmla="*/ 919923 h 2489358"/>
                <a:gd name="connsiteX1253" fmla="*/ 4532507 w 7164417"/>
                <a:gd name="connsiteY1253" fmla="*/ 918649 h 2489358"/>
                <a:gd name="connsiteX1254" fmla="*/ 4527280 w 7164417"/>
                <a:gd name="connsiteY1254" fmla="*/ 915875 h 2489358"/>
                <a:gd name="connsiteX1255" fmla="*/ 4518183 w 7164417"/>
                <a:gd name="connsiteY1255" fmla="*/ 917732 h 2489358"/>
                <a:gd name="connsiteX1256" fmla="*/ 4541329 w 7164417"/>
                <a:gd name="connsiteY1256" fmla="*/ 930210 h 2489358"/>
                <a:gd name="connsiteX1257" fmla="*/ 4541234 w 7164417"/>
                <a:gd name="connsiteY1257" fmla="*/ 930305 h 2489358"/>
                <a:gd name="connsiteX1258" fmla="*/ 4568951 w 7164417"/>
                <a:gd name="connsiteY1258" fmla="*/ 931639 h 2489358"/>
                <a:gd name="connsiteX1259" fmla="*/ 4545806 w 7164417"/>
                <a:gd name="connsiteY1259" fmla="*/ 919161 h 2489358"/>
                <a:gd name="connsiteX1260" fmla="*/ 4527280 w 7164417"/>
                <a:gd name="connsiteY1260" fmla="*/ 915875 h 2489358"/>
                <a:gd name="connsiteX1261" fmla="*/ 4524243 w 7164417"/>
                <a:gd name="connsiteY1261" fmla="*/ 914255 h 2489358"/>
                <a:gd name="connsiteX1262" fmla="*/ 4546282 w 7164417"/>
                <a:gd name="connsiteY1262" fmla="*/ 918113 h 2489358"/>
                <a:gd name="connsiteX1263" fmla="*/ 4573714 w 7164417"/>
                <a:gd name="connsiteY1263" fmla="*/ 932877 h 2489358"/>
                <a:gd name="connsiteX1264" fmla="*/ 4540853 w 7164417"/>
                <a:gd name="connsiteY1264" fmla="*/ 931258 h 2489358"/>
                <a:gd name="connsiteX1265" fmla="*/ 4513421 w 7164417"/>
                <a:gd name="connsiteY1265" fmla="*/ 916399 h 2489358"/>
                <a:gd name="connsiteX1266" fmla="*/ 4524243 w 7164417"/>
                <a:gd name="connsiteY1266" fmla="*/ 914255 h 2489358"/>
                <a:gd name="connsiteX1267" fmla="*/ 5413533 w 7164417"/>
                <a:gd name="connsiteY1267" fmla="*/ 912303 h 2489358"/>
                <a:gd name="connsiteX1268" fmla="*/ 5418391 w 7164417"/>
                <a:gd name="connsiteY1268" fmla="*/ 912303 h 2489358"/>
                <a:gd name="connsiteX1269" fmla="*/ 5431345 w 7164417"/>
                <a:gd name="connsiteY1269" fmla="*/ 917923 h 2489358"/>
                <a:gd name="connsiteX1270" fmla="*/ 5426487 w 7164417"/>
                <a:gd name="connsiteY1270" fmla="*/ 917923 h 2489358"/>
                <a:gd name="connsiteX1271" fmla="*/ 5413533 w 7164417"/>
                <a:gd name="connsiteY1271" fmla="*/ 912303 h 2489358"/>
                <a:gd name="connsiteX1272" fmla="*/ 4494847 w 7164417"/>
                <a:gd name="connsiteY1272" fmla="*/ 902873 h 2489358"/>
                <a:gd name="connsiteX1273" fmla="*/ 4501134 w 7164417"/>
                <a:gd name="connsiteY1273" fmla="*/ 902873 h 2489358"/>
                <a:gd name="connsiteX1274" fmla="*/ 4514468 w 7164417"/>
                <a:gd name="connsiteY1274" fmla="*/ 909159 h 2489358"/>
                <a:gd name="connsiteX1275" fmla="*/ 4507992 w 7164417"/>
                <a:gd name="connsiteY1275" fmla="*/ 909159 h 2489358"/>
                <a:gd name="connsiteX1276" fmla="*/ 4494847 w 7164417"/>
                <a:gd name="connsiteY1276" fmla="*/ 902968 h 2489358"/>
                <a:gd name="connsiteX1277" fmla="*/ 5374481 w 7164417"/>
                <a:gd name="connsiteY1277" fmla="*/ 895444 h 2489358"/>
                <a:gd name="connsiteX1278" fmla="*/ 5379148 w 7164417"/>
                <a:gd name="connsiteY1278" fmla="*/ 895444 h 2489358"/>
                <a:gd name="connsiteX1279" fmla="*/ 5392293 w 7164417"/>
                <a:gd name="connsiteY1279" fmla="*/ 901064 h 2489358"/>
                <a:gd name="connsiteX1280" fmla="*/ 5387530 w 7164417"/>
                <a:gd name="connsiteY1280" fmla="*/ 901064 h 2489358"/>
                <a:gd name="connsiteX1281" fmla="*/ 5374481 w 7164417"/>
                <a:gd name="connsiteY1281" fmla="*/ 895444 h 2489358"/>
                <a:gd name="connsiteX1282" fmla="*/ 4459509 w 7164417"/>
                <a:gd name="connsiteY1282" fmla="*/ 884109 h 2489358"/>
                <a:gd name="connsiteX1283" fmla="*/ 4473607 w 7164417"/>
                <a:gd name="connsiteY1283" fmla="*/ 890300 h 2489358"/>
                <a:gd name="connsiteX1284" fmla="*/ 4467701 w 7164417"/>
                <a:gd name="connsiteY1284" fmla="*/ 890586 h 2489358"/>
                <a:gd name="connsiteX1285" fmla="*/ 4453699 w 7164417"/>
                <a:gd name="connsiteY1285" fmla="*/ 884490 h 2489358"/>
                <a:gd name="connsiteX1286" fmla="*/ 4453699 w 7164417"/>
                <a:gd name="connsiteY1286" fmla="*/ 884395 h 2489358"/>
                <a:gd name="connsiteX1287" fmla="*/ 5335047 w 7164417"/>
                <a:gd name="connsiteY1287" fmla="*/ 878775 h 2489358"/>
                <a:gd name="connsiteX1288" fmla="*/ 5339524 w 7164417"/>
                <a:gd name="connsiteY1288" fmla="*/ 878775 h 2489358"/>
                <a:gd name="connsiteX1289" fmla="*/ 5352764 w 7164417"/>
                <a:gd name="connsiteY1289" fmla="*/ 884395 h 2489358"/>
                <a:gd name="connsiteX1290" fmla="*/ 5348192 w 7164417"/>
                <a:gd name="connsiteY1290" fmla="*/ 884395 h 2489358"/>
                <a:gd name="connsiteX1291" fmla="*/ 5334952 w 7164417"/>
                <a:gd name="connsiteY1291" fmla="*/ 878870 h 2489358"/>
                <a:gd name="connsiteX1292" fmla="*/ 4415599 w 7164417"/>
                <a:gd name="connsiteY1292" fmla="*/ 865726 h 2489358"/>
                <a:gd name="connsiteX1293" fmla="*/ 4430458 w 7164417"/>
                <a:gd name="connsiteY1293" fmla="*/ 871822 h 2489358"/>
                <a:gd name="connsiteX1294" fmla="*/ 4425029 w 7164417"/>
                <a:gd name="connsiteY1294" fmla="*/ 872298 h 2489358"/>
                <a:gd name="connsiteX1295" fmla="*/ 4410360 w 7164417"/>
                <a:gd name="connsiteY1295" fmla="*/ 866297 h 2489358"/>
                <a:gd name="connsiteX1296" fmla="*/ 5299519 w 7164417"/>
                <a:gd name="connsiteY1296" fmla="*/ 862106 h 2489358"/>
                <a:gd name="connsiteX1297" fmla="*/ 5312854 w 7164417"/>
                <a:gd name="connsiteY1297" fmla="*/ 867630 h 2489358"/>
                <a:gd name="connsiteX1298" fmla="*/ 5308472 w 7164417"/>
                <a:gd name="connsiteY1298" fmla="*/ 867821 h 2489358"/>
                <a:gd name="connsiteX1299" fmla="*/ 5295137 w 7164417"/>
                <a:gd name="connsiteY1299" fmla="*/ 862296 h 2489358"/>
                <a:gd name="connsiteX1300" fmla="*/ 4369783 w 7164417"/>
                <a:gd name="connsiteY1300" fmla="*/ 847724 h 2489358"/>
                <a:gd name="connsiteX1301" fmla="*/ 4385309 w 7164417"/>
                <a:gd name="connsiteY1301" fmla="*/ 853725 h 2489358"/>
                <a:gd name="connsiteX1302" fmla="*/ 4380451 w 7164417"/>
                <a:gd name="connsiteY1302" fmla="*/ 854391 h 2489358"/>
                <a:gd name="connsiteX1303" fmla="*/ 4365116 w 7164417"/>
                <a:gd name="connsiteY1303" fmla="*/ 848486 h 2489358"/>
                <a:gd name="connsiteX1304" fmla="*/ 5259133 w 7164417"/>
                <a:gd name="connsiteY1304" fmla="*/ 845819 h 2489358"/>
                <a:gd name="connsiteX1305" fmla="*/ 5272658 w 7164417"/>
                <a:gd name="connsiteY1305" fmla="*/ 851248 h 2489358"/>
                <a:gd name="connsiteX1306" fmla="*/ 5268372 w 7164417"/>
                <a:gd name="connsiteY1306" fmla="*/ 851439 h 2489358"/>
                <a:gd name="connsiteX1307" fmla="*/ 5254942 w 7164417"/>
                <a:gd name="connsiteY1307" fmla="*/ 846009 h 2489358"/>
                <a:gd name="connsiteX1308" fmla="*/ 4322159 w 7164417"/>
                <a:gd name="connsiteY1308" fmla="*/ 830102 h 2489358"/>
                <a:gd name="connsiteX1309" fmla="*/ 4338256 w 7164417"/>
                <a:gd name="connsiteY1309" fmla="*/ 835912 h 2489358"/>
                <a:gd name="connsiteX1310" fmla="*/ 4333970 w 7164417"/>
                <a:gd name="connsiteY1310" fmla="*/ 836865 h 2489358"/>
                <a:gd name="connsiteX1311" fmla="*/ 4318063 w 7164417"/>
                <a:gd name="connsiteY1311" fmla="*/ 831150 h 2489358"/>
                <a:gd name="connsiteX1312" fmla="*/ 4318063 w 7164417"/>
                <a:gd name="connsiteY1312" fmla="*/ 831054 h 2489358"/>
                <a:gd name="connsiteX1313" fmla="*/ 5218271 w 7164417"/>
                <a:gd name="connsiteY1313" fmla="*/ 829531 h 2489358"/>
                <a:gd name="connsiteX1314" fmla="*/ 5231892 w 7164417"/>
                <a:gd name="connsiteY1314" fmla="*/ 834960 h 2489358"/>
                <a:gd name="connsiteX1315" fmla="*/ 5227796 w 7164417"/>
                <a:gd name="connsiteY1315" fmla="*/ 835246 h 2489358"/>
                <a:gd name="connsiteX1316" fmla="*/ 5214270 w 7164417"/>
                <a:gd name="connsiteY1316" fmla="*/ 829817 h 2489358"/>
                <a:gd name="connsiteX1317" fmla="*/ 5214175 w 7164417"/>
                <a:gd name="connsiteY1317" fmla="*/ 829817 h 2489358"/>
                <a:gd name="connsiteX1318" fmla="*/ 5177313 w 7164417"/>
                <a:gd name="connsiteY1318" fmla="*/ 813434 h 2489358"/>
                <a:gd name="connsiteX1319" fmla="*/ 5191029 w 7164417"/>
                <a:gd name="connsiteY1319" fmla="*/ 818768 h 2489358"/>
                <a:gd name="connsiteX1320" fmla="*/ 5187029 w 7164417"/>
                <a:gd name="connsiteY1320" fmla="*/ 819054 h 2489358"/>
                <a:gd name="connsiteX1321" fmla="*/ 5173313 w 7164417"/>
                <a:gd name="connsiteY1321" fmla="*/ 813720 h 2489358"/>
                <a:gd name="connsiteX1322" fmla="*/ 5173408 w 7164417"/>
                <a:gd name="connsiteY1322" fmla="*/ 813720 h 2489358"/>
                <a:gd name="connsiteX1323" fmla="*/ 4272819 w 7164417"/>
                <a:gd name="connsiteY1323" fmla="*/ 813053 h 2489358"/>
                <a:gd name="connsiteX1324" fmla="*/ 4289392 w 7164417"/>
                <a:gd name="connsiteY1324" fmla="*/ 818673 h 2489358"/>
                <a:gd name="connsiteX1325" fmla="*/ 4285773 w 7164417"/>
                <a:gd name="connsiteY1325" fmla="*/ 819816 h 2489358"/>
                <a:gd name="connsiteX1326" fmla="*/ 4269390 w 7164417"/>
                <a:gd name="connsiteY1326" fmla="*/ 814291 h 2489358"/>
                <a:gd name="connsiteX1327" fmla="*/ 4269390 w 7164417"/>
                <a:gd name="connsiteY1327" fmla="*/ 814196 h 2489358"/>
                <a:gd name="connsiteX1328" fmla="*/ 5149691 w 7164417"/>
                <a:gd name="connsiteY1328" fmla="*/ 802671 h 2489358"/>
                <a:gd name="connsiteX1329" fmla="*/ 5149691 w 7164417"/>
                <a:gd name="connsiteY1329" fmla="*/ 802766 h 2489358"/>
                <a:gd name="connsiteX1330" fmla="*/ 5149496 w 7164417"/>
                <a:gd name="connsiteY1330" fmla="*/ 802690 h 2489358"/>
                <a:gd name="connsiteX1331" fmla="*/ 5135879 w 7164417"/>
                <a:gd name="connsiteY1331" fmla="*/ 797432 h 2489358"/>
                <a:gd name="connsiteX1332" fmla="*/ 5149496 w 7164417"/>
                <a:gd name="connsiteY1332" fmla="*/ 802690 h 2489358"/>
                <a:gd name="connsiteX1333" fmla="*/ 5145880 w 7164417"/>
                <a:gd name="connsiteY1333" fmla="*/ 803052 h 2489358"/>
                <a:gd name="connsiteX1334" fmla="*/ 5132069 w 7164417"/>
                <a:gd name="connsiteY1334" fmla="*/ 797813 h 2489358"/>
                <a:gd name="connsiteX1335" fmla="*/ 4222337 w 7164417"/>
                <a:gd name="connsiteY1335" fmla="*/ 796574 h 2489358"/>
                <a:gd name="connsiteX1336" fmla="*/ 4239291 w 7164417"/>
                <a:gd name="connsiteY1336" fmla="*/ 802003 h 2489358"/>
                <a:gd name="connsiteX1337" fmla="*/ 4236243 w 7164417"/>
                <a:gd name="connsiteY1337" fmla="*/ 803337 h 2489358"/>
                <a:gd name="connsiteX1338" fmla="*/ 4219479 w 7164417"/>
                <a:gd name="connsiteY1338" fmla="*/ 798003 h 2489358"/>
                <a:gd name="connsiteX1339" fmla="*/ 4219479 w 7164417"/>
                <a:gd name="connsiteY1339" fmla="*/ 797907 h 2489358"/>
                <a:gd name="connsiteX1340" fmla="*/ 5094161 w 7164417"/>
                <a:gd name="connsiteY1340" fmla="*/ 781620 h 2489358"/>
                <a:gd name="connsiteX1341" fmla="*/ 5094256 w 7164417"/>
                <a:gd name="connsiteY1341" fmla="*/ 781620 h 2489358"/>
                <a:gd name="connsiteX1342" fmla="*/ 5108162 w 7164417"/>
                <a:gd name="connsiteY1342" fmla="*/ 786859 h 2489358"/>
                <a:gd name="connsiteX1343" fmla="*/ 5104448 w 7164417"/>
                <a:gd name="connsiteY1343" fmla="*/ 787240 h 2489358"/>
                <a:gd name="connsiteX1344" fmla="*/ 5090541 w 7164417"/>
                <a:gd name="connsiteY1344" fmla="*/ 782001 h 2489358"/>
                <a:gd name="connsiteX1345" fmla="*/ 4170616 w 7164417"/>
                <a:gd name="connsiteY1345" fmla="*/ 780858 h 2489358"/>
                <a:gd name="connsiteX1346" fmla="*/ 4187951 w 7164417"/>
                <a:gd name="connsiteY1346" fmla="*/ 786001 h 2489358"/>
                <a:gd name="connsiteX1347" fmla="*/ 4185570 w 7164417"/>
                <a:gd name="connsiteY1347" fmla="*/ 787525 h 2489358"/>
                <a:gd name="connsiteX1348" fmla="*/ 4168425 w 7164417"/>
                <a:gd name="connsiteY1348" fmla="*/ 782382 h 2489358"/>
                <a:gd name="connsiteX1349" fmla="*/ 4168330 w 7164417"/>
                <a:gd name="connsiteY1349" fmla="*/ 782382 h 2489358"/>
                <a:gd name="connsiteX1350" fmla="*/ 5051965 w 7164417"/>
                <a:gd name="connsiteY1350" fmla="*/ 765904 h 2489358"/>
                <a:gd name="connsiteX1351" fmla="*/ 5066062 w 7164417"/>
                <a:gd name="connsiteY1351" fmla="*/ 771143 h 2489358"/>
                <a:gd name="connsiteX1352" fmla="*/ 5062537 w 7164417"/>
                <a:gd name="connsiteY1352" fmla="*/ 771619 h 2489358"/>
                <a:gd name="connsiteX1353" fmla="*/ 5048536 w 7164417"/>
                <a:gd name="connsiteY1353" fmla="*/ 766475 h 2489358"/>
                <a:gd name="connsiteX1354" fmla="*/ 5048536 w 7164417"/>
                <a:gd name="connsiteY1354" fmla="*/ 766380 h 2489358"/>
                <a:gd name="connsiteX1355" fmla="*/ 4118038 w 7164417"/>
                <a:gd name="connsiteY1355" fmla="*/ 765713 h 2489358"/>
                <a:gd name="connsiteX1356" fmla="*/ 4135659 w 7164417"/>
                <a:gd name="connsiteY1356" fmla="*/ 770666 h 2489358"/>
                <a:gd name="connsiteX1357" fmla="*/ 4133850 w 7164417"/>
                <a:gd name="connsiteY1357" fmla="*/ 772380 h 2489358"/>
                <a:gd name="connsiteX1358" fmla="*/ 4116514 w 7164417"/>
                <a:gd name="connsiteY1358" fmla="*/ 767523 h 2489358"/>
                <a:gd name="connsiteX1359" fmla="*/ 4116419 w 7164417"/>
                <a:gd name="connsiteY1359" fmla="*/ 767428 h 2489358"/>
                <a:gd name="connsiteX1360" fmla="*/ 4064889 w 7164417"/>
                <a:gd name="connsiteY1360" fmla="*/ 751426 h 2489358"/>
                <a:gd name="connsiteX1361" fmla="*/ 4082700 w 7164417"/>
                <a:gd name="connsiteY1361" fmla="*/ 756093 h 2489358"/>
                <a:gd name="connsiteX1362" fmla="*/ 4081557 w 7164417"/>
                <a:gd name="connsiteY1362" fmla="*/ 757998 h 2489358"/>
                <a:gd name="connsiteX1363" fmla="*/ 4063936 w 7164417"/>
                <a:gd name="connsiteY1363" fmla="*/ 753331 h 2489358"/>
                <a:gd name="connsiteX1364" fmla="*/ 5009673 w 7164417"/>
                <a:gd name="connsiteY1364" fmla="*/ 750569 h 2489358"/>
                <a:gd name="connsiteX1365" fmla="*/ 5023770 w 7164417"/>
                <a:gd name="connsiteY1365" fmla="*/ 755712 h 2489358"/>
                <a:gd name="connsiteX1366" fmla="*/ 5020436 w 7164417"/>
                <a:gd name="connsiteY1366" fmla="*/ 756189 h 2489358"/>
                <a:gd name="connsiteX1367" fmla="*/ 5006339 w 7164417"/>
                <a:gd name="connsiteY1367" fmla="*/ 751045 h 2489358"/>
                <a:gd name="connsiteX1368" fmla="*/ 4014977 w 7164417"/>
                <a:gd name="connsiteY1368" fmla="*/ 737710 h 2489358"/>
                <a:gd name="connsiteX1369" fmla="*/ 4024312 w 7164417"/>
                <a:gd name="connsiteY1369" fmla="*/ 739996 h 2489358"/>
                <a:gd name="connsiteX1370" fmla="*/ 4024122 w 7164417"/>
                <a:gd name="connsiteY1370" fmla="*/ 741044 h 2489358"/>
                <a:gd name="connsiteX1371" fmla="*/ 4028789 w 7164417"/>
                <a:gd name="connsiteY1371" fmla="*/ 742187 h 2489358"/>
                <a:gd name="connsiteX1372" fmla="*/ 4028217 w 7164417"/>
                <a:gd name="connsiteY1372" fmla="*/ 744282 h 2489358"/>
                <a:gd name="connsiteX1373" fmla="*/ 4014406 w 7164417"/>
                <a:gd name="connsiteY1373" fmla="*/ 740853 h 2489358"/>
                <a:gd name="connsiteX1374" fmla="*/ 2539174 w 7164417"/>
                <a:gd name="connsiteY1374" fmla="*/ 735234 h 2489358"/>
                <a:gd name="connsiteX1375" fmla="*/ 2551080 w 7164417"/>
                <a:gd name="connsiteY1375" fmla="*/ 736663 h 2489358"/>
                <a:gd name="connsiteX1376" fmla="*/ 2555081 w 7164417"/>
                <a:gd name="connsiteY1376" fmla="*/ 741901 h 2489358"/>
                <a:gd name="connsiteX1377" fmla="*/ 2537269 w 7164417"/>
                <a:gd name="connsiteY1377" fmla="*/ 739806 h 2489358"/>
                <a:gd name="connsiteX1378" fmla="*/ 2534507 w 7164417"/>
                <a:gd name="connsiteY1378" fmla="*/ 736282 h 2489358"/>
                <a:gd name="connsiteX1379" fmla="*/ 2540508 w 7164417"/>
                <a:gd name="connsiteY1379" fmla="*/ 736949 h 2489358"/>
                <a:gd name="connsiteX1380" fmla="*/ 4967001 w 7164417"/>
                <a:gd name="connsiteY1380" fmla="*/ 735233 h 2489358"/>
                <a:gd name="connsiteX1381" fmla="*/ 4981288 w 7164417"/>
                <a:gd name="connsiteY1381" fmla="*/ 740281 h 2489358"/>
                <a:gd name="connsiteX1382" fmla="*/ 4978050 w 7164417"/>
                <a:gd name="connsiteY1382" fmla="*/ 740853 h 2489358"/>
                <a:gd name="connsiteX1383" fmla="*/ 4963858 w 7164417"/>
                <a:gd name="connsiteY1383" fmla="*/ 735804 h 2489358"/>
                <a:gd name="connsiteX1384" fmla="*/ 2462593 w 7164417"/>
                <a:gd name="connsiteY1384" fmla="*/ 727614 h 2489358"/>
                <a:gd name="connsiteX1385" fmla="*/ 2486596 w 7164417"/>
                <a:gd name="connsiteY1385" fmla="*/ 730472 h 2489358"/>
                <a:gd name="connsiteX1386" fmla="*/ 2489263 w 7164417"/>
                <a:gd name="connsiteY1386" fmla="*/ 733996 h 2489358"/>
                <a:gd name="connsiteX1387" fmla="*/ 2465260 w 7164417"/>
                <a:gd name="connsiteY1387" fmla="*/ 731139 h 2489358"/>
                <a:gd name="connsiteX1388" fmla="*/ 4017454 w 7164417"/>
                <a:gd name="connsiteY1388" fmla="*/ 725708 h 2489358"/>
                <a:gd name="connsiteX1389" fmla="*/ 4026788 w 7164417"/>
                <a:gd name="connsiteY1389" fmla="*/ 727994 h 2489358"/>
                <a:gd name="connsiteX1390" fmla="*/ 4025931 w 7164417"/>
                <a:gd name="connsiteY1390" fmla="*/ 731994 h 2489358"/>
                <a:gd name="connsiteX1391" fmla="*/ 4016692 w 7164417"/>
                <a:gd name="connsiteY1391" fmla="*/ 729708 h 2489358"/>
                <a:gd name="connsiteX1392" fmla="*/ 4924044 w 7164417"/>
                <a:gd name="connsiteY1392" fmla="*/ 720088 h 2489358"/>
                <a:gd name="connsiteX1393" fmla="*/ 4938426 w 7164417"/>
                <a:gd name="connsiteY1393" fmla="*/ 725136 h 2489358"/>
                <a:gd name="connsiteX1394" fmla="*/ 4938426 w 7164417"/>
                <a:gd name="connsiteY1394" fmla="*/ 725232 h 2489358"/>
                <a:gd name="connsiteX1395" fmla="*/ 4935284 w 7164417"/>
                <a:gd name="connsiteY1395" fmla="*/ 725803 h 2489358"/>
                <a:gd name="connsiteX1396" fmla="*/ 4920996 w 7164417"/>
                <a:gd name="connsiteY1396" fmla="*/ 720755 h 2489358"/>
                <a:gd name="connsiteX1397" fmla="*/ 2390108 w 7164417"/>
                <a:gd name="connsiteY1397" fmla="*/ 719042 h 2489358"/>
                <a:gd name="connsiteX1398" fmla="*/ 2414397 w 7164417"/>
                <a:gd name="connsiteY1398" fmla="*/ 721900 h 2489358"/>
                <a:gd name="connsiteX1399" fmla="*/ 2416968 w 7164417"/>
                <a:gd name="connsiteY1399" fmla="*/ 725424 h 2489358"/>
                <a:gd name="connsiteX1400" fmla="*/ 2392680 w 7164417"/>
                <a:gd name="connsiteY1400" fmla="*/ 722566 h 2489358"/>
                <a:gd name="connsiteX1401" fmla="*/ 2525077 w 7164417"/>
                <a:gd name="connsiteY1401" fmla="*/ 714279 h 2489358"/>
                <a:gd name="connsiteX1402" fmla="*/ 2536983 w 7164417"/>
                <a:gd name="connsiteY1402" fmla="*/ 715898 h 2489358"/>
                <a:gd name="connsiteX1403" fmla="*/ 2541269 w 7164417"/>
                <a:gd name="connsiteY1403" fmla="*/ 722756 h 2489358"/>
                <a:gd name="connsiteX1404" fmla="*/ 2529363 w 7164417"/>
                <a:gd name="connsiteY1404" fmla="*/ 721232 h 2489358"/>
                <a:gd name="connsiteX1405" fmla="*/ 2529363 w 7164417"/>
                <a:gd name="connsiteY1405" fmla="*/ 721137 h 2489358"/>
                <a:gd name="connsiteX1406" fmla="*/ 2525077 w 7164417"/>
                <a:gd name="connsiteY1406" fmla="*/ 714279 h 2489358"/>
                <a:gd name="connsiteX1407" fmla="*/ 4019930 w 7164417"/>
                <a:gd name="connsiteY1407" fmla="*/ 713802 h 2489358"/>
                <a:gd name="connsiteX1408" fmla="*/ 4029169 w 7164417"/>
                <a:gd name="connsiteY1408" fmla="*/ 716088 h 2489358"/>
                <a:gd name="connsiteX1409" fmla="*/ 4028312 w 7164417"/>
                <a:gd name="connsiteY1409" fmla="*/ 719993 h 2489358"/>
                <a:gd name="connsiteX1410" fmla="*/ 4019168 w 7164417"/>
                <a:gd name="connsiteY1410" fmla="*/ 717707 h 2489358"/>
                <a:gd name="connsiteX1411" fmla="*/ 2316861 w 7164417"/>
                <a:gd name="connsiteY1411" fmla="*/ 710374 h 2489358"/>
                <a:gd name="connsiteX1412" fmla="*/ 2341340 w 7164417"/>
                <a:gd name="connsiteY1412" fmla="*/ 713327 h 2489358"/>
                <a:gd name="connsiteX1413" fmla="*/ 2343816 w 7164417"/>
                <a:gd name="connsiteY1413" fmla="*/ 716851 h 2489358"/>
                <a:gd name="connsiteX1414" fmla="*/ 2319242 w 7164417"/>
                <a:gd name="connsiteY1414" fmla="*/ 713898 h 2489358"/>
                <a:gd name="connsiteX1415" fmla="*/ 2319337 w 7164417"/>
                <a:gd name="connsiteY1415" fmla="*/ 713898 h 2489358"/>
                <a:gd name="connsiteX1416" fmla="*/ 4880895 w 7164417"/>
                <a:gd name="connsiteY1416" fmla="*/ 705039 h 2489358"/>
                <a:gd name="connsiteX1417" fmla="*/ 4895374 w 7164417"/>
                <a:gd name="connsiteY1417" fmla="*/ 709992 h 2489358"/>
                <a:gd name="connsiteX1418" fmla="*/ 4892421 w 7164417"/>
                <a:gd name="connsiteY1418" fmla="*/ 710659 h 2489358"/>
                <a:gd name="connsiteX1419" fmla="*/ 4878038 w 7164417"/>
                <a:gd name="connsiteY1419" fmla="*/ 705706 h 2489358"/>
                <a:gd name="connsiteX1420" fmla="*/ 4022312 w 7164417"/>
                <a:gd name="connsiteY1420" fmla="*/ 702086 h 2489358"/>
                <a:gd name="connsiteX1421" fmla="*/ 4031456 w 7164417"/>
                <a:gd name="connsiteY1421" fmla="*/ 704372 h 2489358"/>
                <a:gd name="connsiteX1422" fmla="*/ 4030694 w 7164417"/>
                <a:gd name="connsiteY1422" fmla="*/ 708277 h 2489358"/>
                <a:gd name="connsiteX1423" fmla="*/ 4021550 w 7164417"/>
                <a:gd name="connsiteY1423" fmla="*/ 705991 h 2489358"/>
                <a:gd name="connsiteX1424" fmla="*/ 2242851 w 7164417"/>
                <a:gd name="connsiteY1424" fmla="*/ 701611 h 2489358"/>
                <a:gd name="connsiteX1425" fmla="*/ 2267616 w 7164417"/>
                <a:gd name="connsiteY1425" fmla="*/ 704564 h 2489358"/>
                <a:gd name="connsiteX1426" fmla="*/ 2269998 w 7164417"/>
                <a:gd name="connsiteY1426" fmla="*/ 708088 h 2489358"/>
                <a:gd name="connsiteX1427" fmla="*/ 2245233 w 7164417"/>
                <a:gd name="connsiteY1427" fmla="*/ 705135 h 2489358"/>
                <a:gd name="connsiteX1428" fmla="*/ 2514504 w 7164417"/>
                <a:gd name="connsiteY1428" fmla="*/ 694086 h 2489358"/>
                <a:gd name="connsiteX1429" fmla="*/ 2526410 w 7164417"/>
                <a:gd name="connsiteY1429" fmla="*/ 695801 h 2489358"/>
                <a:gd name="connsiteX1430" fmla="*/ 2529554 w 7164417"/>
                <a:gd name="connsiteY1430" fmla="*/ 702373 h 2489358"/>
                <a:gd name="connsiteX1431" fmla="*/ 2517647 w 7164417"/>
                <a:gd name="connsiteY1431" fmla="*/ 700658 h 2489358"/>
                <a:gd name="connsiteX1432" fmla="*/ 2517647 w 7164417"/>
                <a:gd name="connsiteY1432" fmla="*/ 700753 h 2489358"/>
                <a:gd name="connsiteX1433" fmla="*/ 2514504 w 7164417"/>
                <a:gd name="connsiteY1433" fmla="*/ 694086 h 2489358"/>
                <a:gd name="connsiteX1434" fmla="*/ 2167985 w 7164417"/>
                <a:gd name="connsiteY1434" fmla="*/ 692658 h 2489358"/>
                <a:gd name="connsiteX1435" fmla="*/ 2193036 w 7164417"/>
                <a:gd name="connsiteY1435" fmla="*/ 695610 h 2489358"/>
                <a:gd name="connsiteX1436" fmla="*/ 2195322 w 7164417"/>
                <a:gd name="connsiteY1436" fmla="*/ 699230 h 2489358"/>
                <a:gd name="connsiteX1437" fmla="*/ 2170271 w 7164417"/>
                <a:gd name="connsiteY1437" fmla="*/ 696277 h 2489358"/>
                <a:gd name="connsiteX1438" fmla="*/ 4024788 w 7164417"/>
                <a:gd name="connsiteY1438" fmla="*/ 690561 h 2489358"/>
                <a:gd name="connsiteX1439" fmla="*/ 4033837 w 7164417"/>
                <a:gd name="connsiteY1439" fmla="*/ 692847 h 2489358"/>
                <a:gd name="connsiteX1440" fmla="*/ 4033075 w 7164417"/>
                <a:gd name="connsiteY1440" fmla="*/ 696657 h 2489358"/>
                <a:gd name="connsiteX1441" fmla="*/ 4023931 w 7164417"/>
                <a:gd name="connsiteY1441" fmla="*/ 694371 h 2489358"/>
                <a:gd name="connsiteX1442" fmla="*/ 4837461 w 7164417"/>
                <a:gd name="connsiteY1442" fmla="*/ 690275 h 2489358"/>
                <a:gd name="connsiteX1443" fmla="*/ 4851940 w 7164417"/>
                <a:gd name="connsiteY1443" fmla="*/ 695228 h 2489358"/>
                <a:gd name="connsiteX1444" fmla="*/ 4849177 w 7164417"/>
                <a:gd name="connsiteY1444" fmla="*/ 695895 h 2489358"/>
                <a:gd name="connsiteX1445" fmla="*/ 4834699 w 7164417"/>
                <a:gd name="connsiteY1445" fmla="*/ 690942 h 2489358"/>
                <a:gd name="connsiteX1446" fmla="*/ 2092356 w 7164417"/>
                <a:gd name="connsiteY1446" fmla="*/ 683704 h 2489358"/>
                <a:gd name="connsiteX1447" fmla="*/ 2117693 w 7164417"/>
                <a:gd name="connsiteY1447" fmla="*/ 686752 h 2489358"/>
                <a:gd name="connsiteX1448" fmla="*/ 2119884 w 7164417"/>
                <a:gd name="connsiteY1448" fmla="*/ 690372 h 2489358"/>
                <a:gd name="connsiteX1449" fmla="*/ 2094547 w 7164417"/>
                <a:gd name="connsiteY1449" fmla="*/ 687324 h 2489358"/>
                <a:gd name="connsiteX1450" fmla="*/ 4027074 w 7164417"/>
                <a:gd name="connsiteY1450" fmla="*/ 679226 h 2489358"/>
                <a:gd name="connsiteX1451" fmla="*/ 4036123 w 7164417"/>
                <a:gd name="connsiteY1451" fmla="*/ 681417 h 2489358"/>
                <a:gd name="connsiteX1452" fmla="*/ 4035361 w 7164417"/>
                <a:gd name="connsiteY1452" fmla="*/ 685227 h 2489358"/>
                <a:gd name="connsiteX1453" fmla="*/ 4026312 w 7164417"/>
                <a:gd name="connsiteY1453" fmla="*/ 683036 h 2489358"/>
                <a:gd name="connsiteX1454" fmla="*/ 4793742 w 7164417"/>
                <a:gd name="connsiteY1454" fmla="*/ 675607 h 2489358"/>
                <a:gd name="connsiteX1455" fmla="*/ 4808315 w 7164417"/>
                <a:gd name="connsiteY1455" fmla="*/ 680465 h 2489358"/>
                <a:gd name="connsiteX1456" fmla="*/ 4808410 w 7164417"/>
                <a:gd name="connsiteY1456" fmla="*/ 680465 h 2489358"/>
                <a:gd name="connsiteX1457" fmla="*/ 4805743 w 7164417"/>
                <a:gd name="connsiteY1457" fmla="*/ 681227 h 2489358"/>
                <a:gd name="connsiteX1458" fmla="*/ 4791170 w 7164417"/>
                <a:gd name="connsiteY1458" fmla="*/ 676369 h 2489358"/>
                <a:gd name="connsiteX1459" fmla="*/ 2507360 w 7164417"/>
                <a:gd name="connsiteY1459" fmla="*/ 674750 h 2489358"/>
                <a:gd name="connsiteX1460" fmla="*/ 2519171 w 7164417"/>
                <a:gd name="connsiteY1460" fmla="*/ 676655 h 2489358"/>
                <a:gd name="connsiteX1461" fmla="*/ 2521172 w 7164417"/>
                <a:gd name="connsiteY1461" fmla="*/ 682942 h 2489358"/>
                <a:gd name="connsiteX1462" fmla="*/ 2509265 w 7164417"/>
                <a:gd name="connsiteY1462" fmla="*/ 681132 h 2489358"/>
                <a:gd name="connsiteX1463" fmla="*/ 2509361 w 7164417"/>
                <a:gd name="connsiteY1463" fmla="*/ 681132 h 2489358"/>
                <a:gd name="connsiteX1464" fmla="*/ 2507360 w 7164417"/>
                <a:gd name="connsiteY1464" fmla="*/ 674750 h 2489358"/>
                <a:gd name="connsiteX1465" fmla="*/ 2015871 w 7164417"/>
                <a:gd name="connsiteY1465" fmla="*/ 674656 h 2489358"/>
                <a:gd name="connsiteX1466" fmla="*/ 2041493 w 7164417"/>
                <a:gd name="connsiteY1466" fmla="*/ 677704 h 2489358"/>
                <a:gd name="connsiteX1467" fmla="*/ 2043588 w 7164417"/>
                <a:gd name="connsiteY1467" fmla="*/ 681323 h 2489358"/>
                <a:gd name="connsiteX1468" fmla="*/ 2017966 w 7164417"/>
                <a:gd name="connsiteY1468" fmla="*/ 678275 h 2489358"/>
                <a:gd name="connsiteX1469" fmla="*/ 4029360 w 7164417"/>
                <a:gd name="connsiteY1469" fmla="*/ 667987 h 2489358"/>
                <a:gd name="connsiteX1470" fmla="*/ 4038313 w 7164417"/>
                <a:gd name="connsiteY1470" fmla="*/ 670273 h 2489358"/>
                <a:gd name="connsiteX1471" fmla="*/ 4037552 w 7164417"/>
                <a:gd name="connsiteY1471" fmla="*/ 673988 h 2489358"/>
                <a:gd name="connsiteX1472" fmla="*/ 4028598 w 7164417"/>
                <a:gd name="connsiteY1472" fmla="*/ 671702 h 2489358"/>
                <a:gd name="connsiteX1473" fmla="*/ 1938528 w 7164417"/>
                <a:gd name="connsiteY1473" fmla="*/ 665512 h 2489358"/>
                <a:gd name="connsiteX1474" fmla="*/ 1964436 w 7164417"/>
                <a:gd name="connsiteY1474" fmla="*/ 668560 h 2489358"/>
                <a:gd name="connsiteX1475" fmla="*/ 1966436 w 7164417"/>
                <a:gd name="connsiteY1475" fmla="*/ 672179 h 2489358"/>
                <a:gd name="connsiteX1476" fmla="*/ 1940528 w 7164417"/>
                <a:gd name="connsiteY1476" fmla="*/ 669131 h 2489358"/>
                <a:gd name="connsiteX1477" fmla="*/ 4749736 w 7164417"/>
                <a:gd name="connsiteY1477" fmla="*/ 661129 h 2489358"/>
                <a:gd name="connsiteX1478" fmla="*/ 4764404 w 7164417"/>
                <a:gd name="connsiteY1478" fmla="*/ 665892 h 2489358"/>
                <a:gd name="connsiteX1479" fmla="*/ 4761928 w 7164417"/>
                <a:gd name="connsiteY1479" fmla="*/ 666653 h 2489358"/>
                <a:gd name="connsiteX1480" fmla="*/ 4747259 w 7164417"/>
                <a:gd name="connsiteY1480" fmla="*/ 661891 h 2489358"/>
                <a:gd name="connsiteX1481" fmla="*/ 4031646 w 7164417"/>
                <a:gd name="connsiteY1481" fmla="*/ 657033 h 2489358"/>
                <a:gd name="connsiteX1482" fmla="*/ 4040599 w 7164417"/>
                <a:gd name="connsiteY1482" fmla="*/ 659224 h 2489358"/>
                <a:gd name="connsiteX1483" fmla="*/ 4039838 w 7164417"/>
                <a:gd name="connsiteY1483" fmla="*/ 662843 h 2489358"/>
                <a:gd name="connsiteX1484" fmla="*/ 4030884 w 7164417"/>
                <a:gd name="connsiteY1484" fmla="*/ 660652 h 2489358"/>
                <a:gd name="connsiteX1485" fmla="*/ 2503455 w 7164417"/>
                <a:gd name="connsiteY1485" fmla="*/ 656272 h 2489358"/>
                <a:gd name="connsiteX1486" fmla="*/ 2515266 w 7164417"/>
                <a:gd name="connsiteY1486" fmla="*/ 658272 h 2489358"/>
                <a:gd name="connsiteX1487" fmla="*/ 2516219 w 7164417"/>
                <a:gd name="connsiteY1487" fmla="*/ 664273 h 2489358"/>
                <a:gd name="connsiteX1488" fmla="*/ 2504407 w 7164417"/>
                <a:gd name="connsiteY1488" fmla="*/ 662272 h 2489358"/>
                <a:gd name="connsiteX1489" fmla="*/ 2504407 w 7164417"/>
                <a:gd name="connsiteY1489" fmla="*/ 662368 h 2489358"/>
                <a:gd name="connsiteX1490" fmla="*/ 2503455 w 7164417"/>
                <a:gd name="connsiteY1490" fmla="*/ 656272 h 2489358"/>
                <a:gd name="connsiteX1491" fmla="*/ 1860327 w 7164417"/>
                <a:gd name="connsiteY1491" fmla="*/ 656177 h 2489358"/>
                <a:gd name="connsiteX1492" fmla="*/ 1886521 w 7164417"/>
                <a:gd name="connsiteY1492" fmla="*/ 659320 h 2489358"/>
                <a:gd name="connsiteX1493" fmla="*/ 1888426 w 7164417"/>
                <a:gd name="connsiteY1493" fmla="*/ 662940 h 2489358"/>
                <a:gd name="connsiteX1494" fmla="*/ 1862232 w 7164417"/>
                <a:gd name="connsiteY1494" fmla="*/ 659796 h 2489358"/>
                <a:gd name="connsiteX1495" fmla="*/ 1781270 w 7164417"/>
                <a:gd name="connsiteY1495" fmla="*/ 646747 h 2489358"/>
                <a:gd name="connsiteX1496" fmla="*/ 1807749 w 7164417"/>
                <a:gd name="connsiteY1496" fmla="*/ 649891 h 2489358"/>
                <a:gd name="connsiteX1497" fmla="*/ 1809559 w 7164417"/>
                <a:gd name="connsiteY1497" fmla="*/ 653510 h 2489358"/>
                <a:gd name="connsiteX1498" fmla="*/ 1783080 w 7164417"/>
                <a:gd name="connsiteY1498" fmla="*/ 650367 h 2489358"/>
                <a:gd name="connsiteX1499" fmla="*/ 4705540 w 7164417"/>
                <a:gd name="connsiteY1499" fmla="*/ 646746 h 2489358"/>
                <a:gd name="connsiteX1500" fmla="*/ 4720304 w 7164417"/>
                <a:gd name="connsiteY1500" fmla="*/ 651509 h 2489358"/>
                <a:gd name="connsiteX1501" fmla="*/ 4717923 w 7164417"/>
                <a:gd name="connsiteY1501" fmla="*/ 652366 h 2489358"/>
                <a:gd name="connsiteX1502" fmla="*/ 4703254 w 7164417"/>
                <a:gd name="connsiteY1502" fmla="*/ 647603 h 2489358"/>
                <a:gd name="connsiteX1503" fmla="*/ 4033932 w 7164417"/>
                <a:gd name="connsiteY1503" fmla="*/ 646174 h 2489358"/>
                <a:gd name="connsiteX1504" fmla="*/ 4042695 w 7164417"/>
                <a:gd name="connsiteY1504" fmla="*/ 648270 h 2489358"/>
                <a:gd name="connsiteX1505" fmla="*/ 4042028 w 7164417"/>
                <a:gd name="connsiteY1505" fmla="*/ 651889 h 2489358"/>
                <a:gd name="connsiteX1506" fmla="*/ 4033170 w 7164417"/>
                <a:gd name="connsiteY1506" fmla="*/ 649698 h 2489358"/>
                <a:gd name="connsiteX1507" fmla="*/ 2502693 w 7164417"/>
                <a:gd name="connsiteY1507" fmla="*/ 644366 h 2489358"/>
                <a:gd name="connsiteX1508" fmla="*/ 2502695 w 7164417"/>
                <a:gd name="connsiteY1508" fmla="*/ 644366 h 2489358"/>
                <a:gd name="connsiteX1509" fmla="*/ 2502693 w 7164417"/>
                <a:gd name="connsiteY1509" fmla="*/ 644461 h 2489358"/>
                <a:gd name="connsiteX1510" fmla="*/ 2502788 w 7164417"/>
                <a:gd name="connsiteY1510" fmla="*/ 638651 h 2489358"/>
                <a:gd name="connsiteX1511" fmla="*/ 2514504 w 7164417"/>
                <a:gd name="connsiteY1511" fmla="*/ 640746 h 2489358"/>
                <a:gd name="connsiteX1512" fmla="*/ 2514409 w 7164417"/>
                <a:gd name="connsiteY1512" fmla="*/ 646461 h 2489358"/>
                <a:gd name="connsiteX1513" fmla="*/ 2502695 w 7164417"/>
                <a:gd name="connsiteY1513" fmla="*/ 644366 h 2489358"/>
                <a:gd name="connsiteX1514" fmla="*/ 3594163 w 7164417"/>
                <a:gd name="connsiteY1514" fmla="*/ 638460 h 2489358"/>
                <a:gd name="connsiteX1515" fmla="*/ 3602736 w 7164417"/>
                <a:gd name="connsiteY1515" fmla="*/ 639508 h 2489358"/>
                <a:gd name="connsiteX1516" fmla="*/ 3608927 w 7164417"/>
                <a:gd name="connsiteY1516" fmla="*/ 643794 h 2489358"/>
                <a:gd name="connsiteX1517" fmla="*/ 3595973 w 7164417"/>
                <a:gd name="connsiteY1517" fmla="*/ 642365 h 2489358"/>
                <a:gd name="connsiteX1518" fmla="*/ 3591782 w 7164417"/>
                <a:gd name="connsiteY1518" fmla="*/ 639412 h 2489358"/>
                <a:gd name="connsiteX1519" fmla="*/ 3596259 w 7164417"/>
                <a:gd name="connsiteY1519" fmla="*/ 639984 h 2489358"/>
                <a:gd name="connsiteX1520" fmla="*/ 1701355 w 7164417"/>
                <a:gd name="connsiteY1520" fmla="*/ 637222 h 2489358"/>
                <a:gd name="connsiteX1521" fmla="*/ 1728120 w 7164417"/>
                <a:gd name="connsiteY1521" fmla="*/ 640366 h 2489358"/>
                <a:gd name="connsiteX1522" fmla="*/ 1729835 w 7164417"/>
                <a:gd name="connsiteY1522" fmla="*/ 643985 h 2489358"/>
                <a:gd name="connsiteX1523" fmla="*/ 1703070 w 7164417"/>
                <a:gd name="connsiteY1523" fmla="*/ 640842 h 2489358"/>
                <a:gd name="connsiteX1524" fmla="*/ 4036123 w 7164417"/>
                <a:gd name="connsiteY1524" fmla="*/ 635411 h 2489358"/>
                <a:gd name="connsiteX1525" fmla="*/ 4044886 w 7164417"/>
                <a:gd name="connsiteY1525" fmla="*/ 637602 h 2489358"/>
                <a:gd name="connsiteX1526" fmla="*/ 4044219 w 7164417"/>
                <a:gd name="connsiteY1526" fmla="*/ 641126 h 2489358"/>
                <a:gd name="connsiteX1527" fmla="*/ 4035361 w 7164417"/>
                <a:gd name="connsiteY1527" fmla="*/ 638935 h 2489358"/>
                <a:gd name="connsiteX1528" fmla="*/ 3538061 w 7164417"/>
                <a:gd name="connsiteY1528" fmla="*/ 634079 h 2489358"/>
                <a:gd name="connsiteX1529" fmla="*/ 3555872 w 7164417"/>
                <a:gd name="connsiteY1529" fmla="*/ 635698 h 2489358"/>
                <a:gd name="connsiteX1530" fmla="*/ 3560444 w 7164417"/>
                <a:gd name="connsiteY1530" fmla="*/ 638651 h 2489358"/>
                <a:gd name="connsiteX1531" fmla="*/ 3542823 w 7164417"/>
                <a:gd name="connsiteY1531" fmla="*/ 637032 h 2489358"/>
                <a:gd name="connsiteX1532" fmla="*/ 4661058 w 7164417"/>
                <a:gd name="connsiteY1532" fmla="*/ 632649 h 2489358"/>
                <a:gd name="connsiteX1533" fmla="*/ 4675917 w 7164417"/>
                <a:gd name="connsiteY1533" fmla="*/ 637316 h 2489358"/>
                <a:gd name="connsiteX1534" fmla="*/ 4675821 w 7164417"/>
                <a:gd name="connsiteY1534" fmla="*/ 637316 h 2489358"/>
                <a:gd name="connsiteX1535" fmla="*/ 4673631 w 7164417"/>
                <a:gd name="connsiteY1535" fmla="*/ 638174 h 2489358"/>
                <a:gd name="connsiteX1536" fmla="*/ 4658867 w 7164417"/>
                <a:gd name="connsiteY1536" fmla="*/ 633506 h 2489358"/>
                <a:gd name="connsiteX1537" fmla="*/ 3485863 w 7164417"/>
                <a:gd name="connsiteY1537" fmla="*/ 629983 h 2489358"/>
                <a:gd name="connsiteX1538" fmla="*/ 3503104 w 7164417"/>
                <a:gd name="connsiteY1538" fmla="*/ 631222 h 2489358"/>
                <a:gd name="connsiteX1539" fmla="*/ 3508247 w 7164417"/>
                <a:gd name="connsiteY1539" fmla="*/ 634175 h 2489358"/>
                <a:gd name="connsiteX1540" fmla="*/ 3491197 w 7164417"/>
                <a:gd name="connsiteY1540" fmla="*/ 633031 h 2489358"/>
                <a:gd name="connsiteX1541" fmla="*/ 1620488 w 7164417"/>
                <a:gd name="connsiteY1541" fmla="*/ 627602 h 2489358"/>
                <a:gd name="connsiteX1542" fmla="*/ 1647539 w 7164417"/>
                <a:gd name="connsiteY1542" fmla="*/ 630841 h 2489358"/>
                <a:gd name="connsiteX1543" fmla="*/ 1649158 w 7164417"/>
                <a:gd name="connsiteY1543" fmla="*/ 634460 h 2489358"/>
                <a:gd name="connsiteX1544" fmla="*/ 1622107 w 7164417"/>
                <a:gd name="connsiteY1544" fmla="*/ 631221 h 2489358"/>
                <a:gd name="connsiteX1545" fmla="*/ 3435476 w 7164417"/>
                <a:gd name="connsiteY1545" fmla="*/ 627316 h 2489358"/>
                <a:gd name="connsiteX1546" fmla="*/ 3452050 w 7164417"/>
                <a:gd name="connsiteY1546" fmla="*/ 628079 h 2489358"/>
                <a:gd name="connsiteX1547" fmla="*/ 3457765 w 7164417"/>
                <a:gd name="connsiteY1547" fmla="*/ 631127 h 2489358"/>
                <a:gd name="connsiteX1548" fmla="*/ 3441382 w 7164417"/>
                <a:gd name="connsiteY1548" fmla="*/ 630364 h 2489358"/>
                <a:gd name="connsiteX1549" fmla="*/ 3441477 w 7164417"/>
                <a:gd name="connsiteY1549" fmla="*/ 630364 h 2489358"/>
                <a:gd name="connsiteX1550" fmla="*/ 3387375 w 7164417"/>
                <a:gd name="connsiteY1550" fmla="*/ 625983 h 2489358"/>
                <a:gd name="connsiteX1551" fmla="*/ 3403187 w 7164417"/>
                <a:gd name="connsiteY1551" fmla="*/ 626269 h 2489358"/>
                <a:gd name="connsiteX1552" fmla="*/ 3409473 w 7164417"/>
                <a:gd name="connsiteY1552" fmla="*/ 629317 h 2489358"/>
                <a:gd name="connsiteX1553" fmla="*/ 3393852 w 7164417"/>
                <a:gd name="connsiteY1553" fmla="*/ 629031 h 2489358"/>
                <a:gd name="connsiteX1554" fmla="*/ 3393852 w 7164417"/>
                <a:gd name="connsiteY1554" fmla="*/ 629126 h 2489358"/>
                <a:gd name="connsiteX1555" fmla="*/ 4038314 w 7164417"/>
                <a:gd name="connsiteY1555" fmla="*/ 624838 h 2489358"/>
                <a:gd name="connsiteX1556" fmla="*/ 4046982 w 7164417"/>
                <a:gd name="connsiteY1556" fmla="*/ 627029 h 2489358"/>
                <a:gd name="connsiteX1557" fmla="*/ 4046315 w 7164417"/>
                <a:gd name="connsiteY1557" fmla="*/ 630458 h 2489358"/>
                <a:gd name="connsiteX1558" fmla="*/ 4037552 w 7164417"/>
                <a:gd name="connsiteY1558" fmla="*/ 628362 h 2489358"/>
                <a:gd name="connsiteX1559" fmla="*/ 3349466 w 7164417"/>
                <a:gd name="connsiteY1559" fmla="*/ 624458 h 2489358"/>
                <a:gd name="connsiteX1560" fmla="*/ 3352895 w 7164417"/>
                <a:gd name="connsiteY1560" fmla="*/ 625982 h 2489358"/>
                <a:gd name="connsiteX1561" fmla="*/ 3356514 w 7164417"/>
                <a:gd name="connsiteY1561" fmla="*/ 625982 h 2489358"/>
                <a:gd name="connsiteX1562" fmla="*/ 3363468 w 7164417"/>
                <a:gd name="connsiteY1562" fmla="*/ 629125 h 2489358"/>
                <a:gd name="connsiteX1563" fmla="*/ 3352800 w 7164417"/>
                <a:gd name="connsiteY1563" fmla="*/ 629221 h 2489358"/>
                <a:gd name="connsiteX1564" fmla="*/ 3342322 w 7164417"/>
                <a:gd name="connsiteY1564" fmla="*/ 624553 h 2489358"/>
                <a:gd name="connsiteX1565" fmla="*/ 2505265 w 7164417"/>
                <a:gd name="connsiteY1565" fmla="*/ 621887 h 2489358"/>
                <a:gd name="connsiteX1566" fmla="*/ 2516790 w 7164417"/>
                <a:gd name="connsiteY1566" fmla="*/ 624172 h 2489358"/>
                <a:gd name="connsiteX1567" fmla="*/ 2515647 w 7164417"/>
                <a:gd name="connsiteY1567" fmla="*/ 629602 h 2489358"/>
                <a:gd name="connsiteX1568" fmla="*/ 2504027 w 7164417"/>
                <a:gd name="connsiteY1568" fmla="*/ 627411 h 2489358"/>
                <a:gd name="connsiteX1569" fmla="*/ 2504122 w 7164417"/>
                <a:gd name="connsiteY1569" fmla="*/ 627411 h 2489358"/>
                <a:gd name="connsiteX1570" fmla="*/ 2505265 w 7164417"/>
                <a:gd name="connsiteY1570" fmla="*/ 621887 h 2489358"/>
                <a:gd name="connsiteX1571" fmla="*/ 3569398 w 7164417"/>
                <a:gd name="connsiteY1571" fmla="*/ 621221 h 2489358"/>
                <a:gd name="connsiteX1572" fmla="*/ 3577970 w 7164417"/>
                <a:gd name="connsiteY1572" fmla="*/ 622173 h 2489358"/>
                <a:gd name="connsiteX1573" fmla="*/ 3586257 w 7164417"/>
                <a:gd name="connsiteY1573" fmla="*/ 627888 h 2489358"/>
                <a:gd name="connsiteX1574" fmla="*/ 3577684 w 7164417"/>
                <a:gd name="connsiteY1574" fmla="*/ 626936 h 2489358"/>
                <a:gd name="connsiteX1575" fmla="*/ 3577589 w 7164417"/>
                <a:gd name="connsiteY1575" fmla="*/ 626936 h 2489358"/>
                <a:gd name="connsiteX1576" fmla="*/ 4616481 w 7164417"/>
                <a:gd name="connsiteY1576" fmla="*/ 618647 h 2489358"/>
                <a:gd name="connsiteX1577" fmla="*/ 4631340 w 7164417"/>
                <a:gd name="connsiteY1577" fmla="*/ 623314 h 2489358"/>
                <a:gd name="connsiteX1578" fmla="*/ 4631435 w 7164417"/>
                <a:gd name="connsiteY1578" fmla="*/ 623314 h 2489358"/>
                <a:gd name="connsiteX1579" fmla="*/ 4629340 w 7164417"/>
                <a:gd name="connsiteY1579" fmla="*/ 624267 h 2489358"/>
                <a:gd name="connsiteX1580" fmla="*/ 4614481 w 7164417"/>
                <a:gd name="connsiteY1580" fmla="*/ 619600 h 2489358"/>
                <a:gd name="connsiteX1581" fmla="*/ 1538763 w 7164417"/>
                <a:gd name="connsiteY1581" fmla="*/ 617887 h 2489358"/>
                <a:gd name="connsiteX1582" fmla="*/ 1566100 w 7164417"/>
                <a:gd name="connsiteY1582" fmla="*/ 621125 h 2489358"/>
                <a:gd name="connsiteX1583" fmla="*/ 1567624 w 7164417"/>
                <a:gd name="connsiteY1583" fmla="*/ 624744 h 2489358"/>
                <a:gd name="connsiteX1584" fmla="*/ 1540192 w 7164417"/>
                <a:gd name="connsiteY1584" fmla="*/ 621506 h 2489358"/>
                <a:gd name="connsiteX1585" fmla="*/ 4040504 w 7164417"/>
                <a:gd name="connsiteY1585" fmla="*/ 614456 h 2489358"/>
                <a:gd name="connsiteX1586" fmla="*/ 4049077 w 7164417"/>
                <a:gd name="connsiteY1586" fmla="*/ 616552 h 2489358"/>
                <a:gd name="connsiteX1587" fmla="*/ 4048410 w 7164417"/>
                <a:gd name="connsiteY1587" fmla="*/ 620076 h 2489358"/>
                <a:gd name="connsiteX1588" fmla="*/ 4039742 w 7164417"/>
                <a:gd name="connsiteY1588" fmla="*/ 617885 h 2489358"/>
                <a:gd name="connsiteX1589" fmla="*/ 1456086 w 7164417"/>
                <a:gd name="connsiteY1589" fmla="*/ 608076 h 2489358"/>
                <a:gd name="connsiteX1590" fmla="*/ 1483804 w 7164417"/>
                <a:gd name="connsiteY1590" fmla="*/ 611410 h 2489358"/>
                <a:gd name="connsiteX1591" fmla="*/ 1485233 w 7164417"/>
                <a:gd name="connsiteY1591" fmla="*/ 615029 h 2489358"/>
                <a:gd name="connsiteX1592" fmla="*/ 1457515 w 7164417"/>
                <a:gd name="connsiteY1592" fmla="*/ 611695 h 2489358"/>
                <a:gd name="connsiteX1593" fmla="*/ 1457420 w 7164417"/>
                <a:gd name="connsiteY1593" fmla="*/ 611695 h 2489358"/>
                <a:gd name="connsiteX1594" fmla="*/ 2510884 w 7164417"/>
                <a:gd name="connsiteY1594" fmla="*/ 606075 h 2489358"/>
                <a:gd name="connsiteX1595" fmla="*/ 2522314 w 7164417"/>
                <a:gd name="connsiteY1595" fmla="*/ 608456 h 2489358"/>
                <a:gd name="connsiteX1596" fmla="*/ 2520219 w 7164417"/>
                <a:gd name="connsiteY1596" fmla="*/ 613600 h 2489358"/>
                <a:gd name="connsiteX1597" fmla="*/ 2508789 w 7164417"/>
                <a:gd name="connsiteY1597" fmla="*/ 611314 h 2489358"/>
                <a:gd name="connsiteX1598" fmla="*/ 2508694 w 7164417"/>
                <a:gd name="connsiteY1598" fmla="*/ 611218 h 2489358"/>
                <a:gd name="connsiteX1599" fmla="*/ 2510884 w 7164417"/>
                <a:gd name="connsiteY1599" fmla="*/ 606075 h 2489358"/>
                <a:gd name="connsiteX1600" fmla="*/ 3300222 w 7164417"/>
                <a:gd name="connsiteY1600" fmla="*/ 605599 h 2489358"/>
                <a:gd name="connsiteX1601" fmla="*/ 3307270 w 7164417"/>
                <a:gd name="connsiteY1601" fmla="*/ 605599 h 2489358"/>
                <a:gd name="connsiteX1602" fmla="*/ 3321272 w 7164417"/>
                <a:gd name="connsiteY1602" fmla="*/ 611791 h 2489358"/>
                <a:gd name="connsiteX1603" fmla="*/ 3314224 w 7164417"/>
                <a:gd name="connsiteY1603" fmla="*/ 611791 h 2489358"/>
                <a:gd name="connsiteX1604" fmla="*/ 3314224 w 7164417"/>
                <a:gd name="connsiteY1604" fmla="*/ 611886 h 2489358"/>
                <a:gd name="connsiteX1605" fmla="*/ 4571619 w 7164417"/>
                <a:gd name="connsiteY1605" fmla="*/ 604931 h 2489358"/>
                <a:gd name="connsiteX1606" fmla="*/ 4586573 w 7164417"/>
                <a:gd name="connsiteY1606" fmla="*/ 609503 h 2489358"/>
                <a:gd name="connsiteX1607" fmla="*/ 4584668 w 7164417"/>
                <a:gd name="connsiteY1607" fmla="*/ 610455 h 2489358"/>
                <a:gd name="connsiteX1608" fmla="*/ 4569714 w 7164417"/>
                <a:gd name="connsiteY1608" fmla="*/ 605884 h 2489358"/>
                <a:gd name="connsiteX1609" fmla="*/ 4042600 w 7164417"/>
                <a:gd name="connsiteY1609" fmla="*/ 604169 h 2489358"/>
                <a:gd name="connsiteX1610" fmla="*/ 4051172 w 7164417"/>
                <a:gd name="connsiteY1610" fmla="*/ 606265 h 2489358"/>
                <a:gd name="connsiteX1611" fmla="*/ 4050505 w 7164417"/>
                <a:gd name="connsiteY1611" fmla="*/ 609694 h 2489358"/>
                <a:gd name="connsiteX1612" fmla="*/ 4041933 w 7164417"/>
                <a:gd name="connsiteY1612" fmla="*/ 607598 h 2489358"/>
                <a:gd name="connsiteX1613" fmla="*/ 3544919 w 7164417"/>
                <a:gd name="connsiteY1613" fmla="*/ 603980 h 2489358"/>
                <a:gd name="connsiteX1614" fmla="*/ 3553491 w 7164417"/>
                <a:gd name="connsiteY1614" fmla="*/ 604933 h 2489358"/>
                <a:gd name="connsiteX1615" fmla="*/ 3561587 w 7164417"/>
                <a:gd name="connsiteY1615" fmla="*/ 610648 h 2489358"/>
                <a:gd name="connsiteX1616" fmla="*/ 3553015 w 7164417"/>
                <a:gd name="connsiteY1616" fmla="*/ 609695 h 2489358"/>
                <a:gd name="connsiteX1617" fmla="*/ 1372457 w 7164417"/>
                <a:gd name="connsiteY1617" fmla="*/ 598170 h 2489358"/>
                <a:gd name="connsiteX1618" fmla="*/ 1400460 w 7164417"/>
                <a:gd name="connsiteY1618" fmla="*/ 601504 h 2489358"/>
                <a:gd name="connsiteX1619" fmla="*/ 1401699 w 7164417"/>
                <a:gd name="connsiteY1619" fmla="*/ 605123 h 2489358"/>
                <a:gd name="connsiteX1620" fmla="*/ 1373695 w 7164417"/>
                <a:gd name="connsiteY1620" fmla="*/ 601789 h 2489358"/>
                <a:gd name="connsiteX1621" fmla="*/ 4044696 w 7164417"/>
                <a:gd name="connsiteY1621" fmla="*/ 594073 h 2489358"/>
                <a:gd name="connsiteX1622" fmla="*/ 4053173 w 7164417"/>
                <a:gd name="connsiteY1622" fmla="*/ 596169 h 2489358"/>
                <a:gd name="connsiteX1623" fmla="*/ 4052506 w 7164417"/>
                <a:gd name="connsiteY1623" fmla="*/ 599502 h 2489358"/>
                <a:gd name="connsiteX1624" fmla="*/ 4044029 w 7164417"/>
                <a:gd name="connsiteY1624" fmla="*/ 597407 h 2489358"/>
                <a:gd name="connsiteX1625" fmla="*/ 4526566 w 7164417"/>
                <a:gd name="connsiteY1625" fmla="*/ 591215 h 2489358"/>
                <a:gd name="connsiteX1626" fmla="*/ 4541615 w 7164417"/>
                <a:gd name="connsiteY1626" fmla="*/ 595692 h 2489358"/>
                <a:gd name="connsiteX1627" fmla="*/ 4539805 w 7164417"/>
                <a:gd name="connsiteY1627" fmla="*/ 596740 h 2489358"/>
                <a:gd name="connsiteX1628" fmla="*/ 4524851 w 7164417"/>
                <a:gd name="connsiteY1628" fmla="*/ 592263 h 2489358"/>
                <a:gd name="connsiteX1629" fmla="*/ 2519362 w 7164417"/>
                <a:gd name="connsiteY1629" fmla="*/ 591121 h 2489358"/>
                <a:gd name="connsiteX1630" fmla="*/ 2530601 w 7164417"/>
                <a:gd name="connsiteY1630" fmla="*/ 593597 h 2489358"/>
                <a:gd name="connsiteX1631" fmla="*/ 2527458 w 7164417"/>
                <a:gd name="connsiteY1631" fmla="*/ 598455 h 2489358"/>
                <a:gd name="connsiteX1632" fmla="*/ 2516123 w 7164417"/>
                <a:gd name="connsiteY1632" fmla="*/ 596074 h 2489358"/>
                <a:gd name="connsiteX1633" fmla="*/ 2516219 w 7164417"/>
                <a:gd name="connsiteY1633" fmla="*/ 595978 h 2489358"/>
                <a:gd name="connsiteX1634" fmla="*/ 2519362 w 7164417"/>
                <a:gd name="connsiteY1634" fmla="*/ 591121 h 2489358"/>
                <a:gd name="connsiteX1635" fmla="*/ 1287875 w 7164417"/>
                <a:gd name="connsiteY1635" fmla="*/ 588073 h 2489358"/>
                <a:gd name="connsiteX1636" fmla="*/ 1316164 w 7164417"/>
                <a:gd name="connsiteY1636" fmla="*/ 591407 h 2489358"/>
                <a:gd name="connsiteX1637" fmla="*/ 1317307 w 7164417"/>
                <a:gd name="connsiteY1637" fmla="*/ 595027 h 2489358"/>
                <a:gd name="connsiteX1638" fmla="*/ 1288923 w 7164417"/>
                <a:gd name="connsiteY1638" fmla="*/ 591693 h 2489358"/>
                <a:gd name="connsiteX1639" fmla="*/ 1289018 w 7164417"/>
                <a:gd name="connsiteY1639" fmla="*/ 591693 h 2489358"/>
                <a:gd name="connsiteX1640" fmla="*/ 3520725 w 7164417"/>
                <a:gd name="connsiteY1640" fmla="*/ 587026 h 2489358"/>
                <a:gd name="connsiteX1641" fmla="*/ 3529202 w 7164417"/>
                <a:gd name="connsiteY1641" fmla="*/ 588074 h 2489358"/>
                <a:gd name="connsiteX1642" fmla="*/ 3537203 w 7164417"/>
                <a:gd name="connsiteY1642" fmla="*/ 593693 h 2489358"/>
                <a:gd name="connsiteX1643" fmla="*/ 3528726 w 7164417"/>
                <a:gd name="connsiteY1643" fmla="*/ 592741 h 2489358"/>
                <a:gd name="connsiteX1644" fmla="*/ 3528726 w 7164417"/>
                <a:gd name="connsiteY1644" fmla="*/ 592646 h 2489358"/>
                <a:gd name="connsiteX1645" fmla="*/ 3258407 w 7164417"/>
                <a:gd name="connsiteY1645" fmla="*/ 587026 h 2489358"/>
                <a:gd name="connsiteX1646" fmla="*/ 3265551 w 7164417"/>
                <a:gd name="connsiteY1646" fmla="*/ 587026 h 2489358"/>
                <a:gd name="connsiteX1647" fmla="*/ 3279457 w 7164417"/>
                <a:gd name="connsiteY1647" fmla="*/ 593217 h 2489358"/>
                <a:gd name="connsiteX1648" fmla="*/ 3272313 w 7164417"/>
                <a:gd name="connsiteY1648" fmla="*/ 593217 h 2489358"/>
                <a:gd name="connsiteX1649" fmla="*/ 4046791 w 7164417"/>
                <a:gd name="connsiteY1649" fmla="*/ 584071 h 2489358"/>
                <a:gd name="connsiteX1650" fmla="*/ 4055173 w 7164417"/>
                <a:gd name="connsiteY1650" fmla="*/ 586167 h 2489358"/>
                <a:gd name="connsiteX1651" fmla="*/ 4054506 w 7164417"/>
                <a:gd name="connsiteY1651" fmla="*/ 589500 h 2489358"/>
                <a:gd name="connsiteX1652" fmla="*/ 4046029 w 7164417"/>
                <a:gd name="connsiteY1652" fmla="*/ 587405 h 2489358"/>
                <a:gd name="connsiteX1653" fmla="*/ 1202245 w 7164417"/>
                <a:gd name="connsiteY1653" fmla="*/ 577881 h 2489358"/>
                <a:gd name="connsiteX1654" fmla="*/ 1230915 w 7164417"/>
                <a:gd name="connsiteY1654" fmla="*/ 581310 h 2489358"/>
                <a:gd name="connsiteX1655" fmla="*/ 1231963 w 7164417"/>
                <a:gd name="connsiteY1655" fmla="*/ 584930 h 2489358"/>
                <a:gd name="connsiteX1656" fmla="*/ 1203293 w 7164417"/>
                <a:gd name="connsiteY1656" fmla="*/ 581501 h 2489358"/>
                <a:gd name="connsiteX1657" fmla="*/ 4481321 w 7164417"/>
                <a:gd name="connsiteY1657" fmla="*/ 577880 h 2489358"/>
                <a:gd name="connsiteX1658" fmla="*/ 4496371 w 7164417"/>
                <a:gd name="connsiteY1658" fmla="*/ 582357 h 2489358"/>
                <a:gd name="connsiteX1659" fmla="*/ 4494752 w 7164417"/>
                <a:gd name="connsiteY1659" fmla="*/ 583405 h 2489358"/>
                <a:gd name="connsiteX1660" fmla="*/ 4479702 w 7164417"/>
                <a:gd name="connsiteY1660" fmla="*/ 578928 h 2489358"/>
                <a:gd name="connsiteX1661" fmla="*/ 2530792 w 7164417"/>
                <a:gd name="connsiteY1661" fmla="*/ 577119 h 2489358"/>
                <a:gd name="connsiteX1662" fmla="*/ 2541841 w 7164417"/>
                <a:gd name="connsiteY1662" fmla="*/ 579691 h 2489358"/>
                <a:gd name="connsiteX1663" fmla="*/ 2537745 w 7164417"/>
                <a:gd name="connsiteY1663" fmla="*/ 584263 h 2489358"/>
                <a:gd name="connsiteX1664" fmla="*/ 2526601 w 7164417"/>
                <a:gd name="connsiteY1664" fmla="*/ 581786 h 2489358"/>
                <a:gd name="connsiteX1665" fmla="*/ 2526696 w 7164417"/>
                <a:gd name="connsiteY1665" fmla="*/ 581691 h 2489358"/>
                <a:gd name="connsiteX1666" fmla="*/ 2530792 w 7164417"/>
                <a:gd name="connsiteY1666" fmla="*/ 577119 h 2489358"/>
                <a:gd name="connsiteX1667" fmla="*/ 4048792 w 7164417"/>
                <a:gd name="connsiteY1667" fmla="*/ 574165 h 2489358"/>
                <a:gd name="connsiteX1668" fmla="*/ 4057174 w 7164417"/>
                <a:gd name="connsiteY1668" fmla="*/ 576261 h 2489358"/>
                <a:gd name="connsiteX1669" fmla="*/ 4056507 w 7164417"/>
                <a:gd name="connsiteY1669" fmla="*/ 579499 h 2489358"/>
                <a:gd name="connsiteX1670" fmla="*/ 4048125 w 7164417"/>
                <a:gd name="connsiteY1670" fmla="*/ 577499 h 2489358"/>
                <a:gd name="connsiteX1671" fmla="*/ 3496817 w 7164417"/>
                <a:gd name="connsiteY1671" fmla="*/ 570357 h 2489358"/>
                <a:gd name="connsiteX1672" fmla="*/ 3505294 w 7164417"/>
                <a:gd name="connsiteY1672" fmla="*/ 571405 h 2489358"/>
                <a:gd name="connsiteX1673" fmla="*/ 3513200 w 7164417"/>
                <a:gd name="connsiteY1673" fmla="*/ 576929 h 2489358"/>
                <a:gd name="connsiteX1674" fmla="*/ 3504723 w 7164417"/>
                <a:gd name="connsiteY1674" fmla="*/ 575882 h 2489358"/>
                <a:gd name="connsiteX1675" fmla="*/ 3216878 w 7164417"/>
                <a:gd name="connsiteY1675" fmla="*/ 568452 h 2489358"/>
                <a:gd name="connsiteX1676" fmla="*/ 3224022 w 7164417"/>
                <a:gd name="connsiteY1676" fmla="*/ 568452 h 2489358"/>
                <a:gd name="connsiteX1677" fmla="*/ 3237833 w 7164417"/>
                <a:gd name="connsiteY1677" fmla="*/ 574548 h 2489358"/>
                <a:gd name="connsiteX1678" fmla="*/ 3230689 w 7164417"/>
                <a:gd name="connsiteY1678" fmla="*/ 574548 h 2489358"/>
                <a:gd name="connsiteX1679" fmla="*/ 3230689 w 7164417"/>
                <a:gd name="connsiteY1679" fmla="*/ 574643 h 2489358"/>
                <a:gd name="connsiteX1680" fmla="*/ 1115758 w 7164417"/>
                <a:gd name="connsiteY1680" fmla="*/ 567594 h 2489358"/>
                <a:gd name="connsiteX1681" fmla="*/ 1144714 w 7164417"/>
                <a:gd name="connsiteY1681" fmla="*/ 571023 h 2489358"/>
                <a:gd name="connsiteX1682" fmla="*/ 1145667 w 7164417"/>
                <a:gd name="connsiteY1682" fmla="*/ 574643 h 2489358"/>
                <a:gd name="connsiteX1683" fmla="*/ 1116615 w 7164417"/>
                <a:gd name="connsiteY1683" fmla="*/ 571214 h 2489358"/>
                <a:gd name="connsiteX1684" fmla="*/ 4434458 w 7164417"/>
                <a:gd name="connsiteY1684" fmla="*/ 565688 h 2489358"/>
                <a:gd name="connsiteX1685" fmla="*/ 4434615 w 7164417"/>
                <a:gd name="connsiteY1685" fmla="*/ 565733 h 2489358"/>
                <a:gd name="connsiteX1686" fmla="*/ 4434553 w 7164417"/>
                <a:gd name="connsiteY1686" fmla="*/ 565783 h 2489358"/>
                <a:gd name="connsiteX1687" fmla="*/ 4435982 w 7164417"/>
                <a:gd name="connsiteY1687" fmla="*/ 564640 h 2489358"/>
                <a:gd name="connsiteX1688" fmla="*/ 4451127 w 7164417"/>
                <a:gd name="connsiteY1688" fmla="*/ 569022 h 2489358"/>
                <a:gd name="connsiteX1689" fmla="*/ 4449603 w 7164417"/>
                <a:gd name="connsiteY1689" fmla="*/ 570069 h 2489358"/>
                <a:gd name="connsiteX1690" fmla="*/ 4434615 w 7164417"/>
                <a:gd name="connsiteY1690" fmla="*/ 565733 h 2489358"/>
                <a:gd name="connsiteX1691" fmla="*/ 4050792 w 7164417"/>
                <a:gd name="connsiteY1691" fmla="*/ 564450 h 2489358"/>
                <a:gd name="connsiteX1692" fmla="*/ 4059079 w 7164417"/>
                <a:gd name="connsiteY1692" fmla="*/ 566546 h 2489358"/>
                <a:gd name="connsiteX1693" fmla="*/ 4058507 w 7164417"/>
                <a:gd name="connsiteY1693" fmla="*/ 569784 h 2489358"/>
                <a:gd name="connsiteX1694" fmla="*/ 4050125 w 7164417"/>
                <a:gd name="connsiteY1694" fmla="*/ 567689 h 2489358"/>
                <a:gd name="connsiteX1695" fmla="*/ 2544984 w 7164417"/>
                <a:gd name="connsiteY1695" fmla="*/ 563974 h 2489358"/>
                <a:gd name="connsiteX1696" fmla="*/ 2555842 w 7164417"/>
                <a:gd name="connsiteY1696" fmla="*/ 566642 h 2489358"/>
                <a:gd name="connsiteX1697" fmla="*/ 2550889 w 7164417"/>
                <a:gd name="connsiteY1697" fmla="*/ 570928 h 2489358"/>
                <a:gd name="connsiteX1698" fmla="*/ 2539936 w 7164417"/>
                <a:gd name="connsiteY1698" fmla="*/ 568356 h 2489358"/>
                <a:gd name="connsiteX1699" fmla="*/ 2539936 w 7164417"/>
                <a:gd name="connsiteY1699" fmla="*/ 568261 h 2489358"/>
                <a:gd name="connsiteX1700" fmla="*/ 2544984 w 7164417"/>
                <a:gd name="connsiteY1700" fmla="*/ 563974 h 2489358"/>
                <a:gd name="connsiteX1701" fmla="*/ 1028128 w 7164417"/>
                <a:gd name="connsiteY1701" fmla="*/ 557117 h 2489358"/>
                <a:gd name="connsiteX1702" fmla="*/ 1057465 w 7164417"/>
                <a:gd name="connsiteY1702" fmla="*/ 560641 h 2489358"/>
                <a:gd name="connsiteX1703" fmla="*/ 1058227 w 7164417"/>
                <a:gd name="connsiteY1703" fmla="*/ 564261 h 2489358"/>
                <a:gd name="connsiteX1704" fmla="*/ 1028890 w 7164417"/>
                <a:gd name="connsiteY1704" fmla="*/ 560736 h 2489358"/>
                <a:gd name="connsiteX1705" fmla="*/ 1028890 w 7164417"/>
                <a:gd name="connsiteY1705" fmla="*/ 560832 h 2489358"/>
                <a:gd name="connsiteX1706" fmla="*/ 2555842 w 7164417"/>
                <a:gd name="connsiteY1706" fmla="*/ 555688 h 2489358"/>
                <a:gd name="connsiteX1707" fmla="*/ 2555945 w 7164417"/>
                <a:gd name="connsiteY1707" fmla="*/ 555714 h 2489358"/>
                <a:gd name="connsiteX1708" fmla="*/ 2555842 w 7164417"/>
                <a:gd name="connsiteY1708" fmla="*/ 555783 h 2489358"/>
                <a:gd name="connsiteX1709" fmla="*/ 4052792 w 7164417"/>
                <a:gd name="connsiteY1709" fmla="*/ 554925 h 2489358"/>
                <a:gd name="connsiteX1710" fmla="*/ 4061078 w 7164417"/>
                <a:gd name="connsiteY1710" fmla="*/ 556925 h 2489358"/>
                <a:gd name="connsiteX1711" fmla="*/ 4060412 w 7164417"/>
                <a:gd name="connsiteY1711" fmla="*/ 560164 h 2489358"/>
                <a:gd name="connsiteX1712" fmla="*/ 4052125 w 7164417"/>
                <a:gd name="connsiteY1712" fmla="*/ 558068 h 2489358"/>
                <a:gd name="connsiteX1713" fmla="*/ 3473195 w 7164417"/>
                <a:gd name="connsiteY1713" fmla="*/ 553783 h 2489358"/>
                <a:gd name="connsiteX1714" fmla="*/ 3481577 w 7164417"/>
                <a:gd name="connsiteY1714" fmla="*/ 554831 h 2489358"/>
                <a:gd name="connsiteX1715" fmla="*/ 3489388 w 7164417"/>
                <a:gd name="connsiteY1715" fmla="*/ 560356 h 2489358"/>
                <a:gd name="connsiteX1716" fmla="*/ 3480911 w 7164417"/>
                <a:gd name="connsiteY1716" fmla="*/ 559308 h 2489358"/>
                <a:gd name="connsiteX1717" fmla="*/ 3481006 w 7164417"/>
                <a:gd name="connsiteY1717" fmla="*/ 559308 h 2489358"/>
                <a:gd name="connsiteX1718" fmla="*/ 2561748 w 7164417"/>
                <a:gd name="connsiteY1718" fmla="*/ 551782 h 2489358"/>
                <a:gd name="connsiteX1719" fmla="*/ 2572416 w 7164417"/>
                <a:gd name="connsiteY1719" fmla="*/ 554449 h 2489358"/>
                <a:gd name="connsiteX1720" fmla="*/ 2566606 w 7164417"/>
                <a:gd name="connsiteY1720" fmla="*/ 558355 h 2489358"/>
                <a:gd name="connsiteX1721" fmla="*/ 2555945 w 7164417"/>
                <a:gd name="connsiteY1721" fmla="*/ 555714 h 2489358"/>
                <a:gd name="connsiteX1722" fmla="*/ 4390263 w 7164417"/>
                <a:gd name="connsiteY1722" fmla="*/ 551401 h 2489358"/>
                <a:gd name="connsiteX1723" fmla="*/ 4405502 w 7164417"/>
                <a:gd name="connsiteY1723" fmla="*/ 555782 h 2489358"/>
                <a:gd name="connsiteX1724" fmla="*/ 4404169 w 7164417"/>
                <a:gd name="connsiteY1724" fmla="*/ 556926 h 2489358"/>
                <a:gd name="connsiteX1725" fmla="*/ 4389024 w 7164417"/>
                <a:gd name="connsiteY1725" fmla="*/ 552639 h 2489358"/>
                <a:gd name="connsiteX1726" fmla="*/ 4388929 w 7164417"/>
                <a:gd name="connsiteY1726" fmla="*/ 552544 h 2489358"/>
                <a:gd name="connsiteX1727" fmla="*/ 3175730 w 7164417"/>
                <a:gd name="connsiteY1727" fmla="*/ 550069 h 2489358"/>
                <a:gd name="connsiteX1728" fmla="*/ 3182874 w 7164417"/>
                <a:gd name="connsiteY1728" fmla="*/ 550069 h 2489358"/>
                <a:gd name="connsiteX1729" fmla="*/ 3196495 w 7164417"/>
                <a:gd name="connsiteY1729" fmla="*/ 556165 h 2489358"/>
                <a:gd name="connsiteX1730" fmla="*/ 3189446 w 7164417"/>
                <a:gd name="connsiteY1730" fmla="*/ 556165 h 2489358"/>
                <a:gd name="connsiteX1731" fmla="*/ 939450 w 7164417"/>
                <a:gd name="connsiteY1731" fmla="*/ 546544 h 2489358"/>
                <a:gd name="connsiteX1732" fmla="*/ 969073 w 7164417"/>
                <a:gd name="connsiteY1732" fmla="*/ 550068 h 2489358"/>
                <a:gd name="connsiteX1733" fmla="*/ 969740 w 7164417"/>
                <a:gd name="connsiteY1733" fmla="*/ 553783 h 2489358"/>
                <a:gd name="connsiteX1734" fmla="*/ 940022 w 7164417"/>
                <a:gd name="connsiteY1734" fmla="*/ 550259 h 2489358"/>
                <a:gd name="connsiteX1735" fmla="*/ 940117 w 7164417"/>
                <a:gd name="connsiteY1735" fmla="*/ 550259 h 2489358"/>
                <a:gd name="connsiteX1736" fmla="*/ 4054696 w 7164417"/>
                <a:gd name="connsiteY1736" fmla="*/ 545400 h 2489358"/>
                <a:gd name="connsiteX1737" fmla="*/ 4062888 w 7164417"/>
                <a:gd name="connsiteY1737" fmla="*/ 547496 h 2489358"/>
                <a:gd name="connsiteX1738" fmla="*/ 4062316 w 7164417"/>
                <a:gd name="connsiteY1738" fmla="*/ 550639 h 2489358"/>
                <a:gd name="connsiteX1739" fmla="*/ 4054125 w 7164417"/>
                <a:gd name="connsiteY1739" fmla="*/ 548543 h 2489358"/>
                <a:gd name="connsiteX1740" fmla="*/ 2580989 w 7164417"/>
                <a:gd name="connsiteY1740" fmla="*/ 540638 h 2489358"/>
                <a:gd name="connsiteX1741" fmla="*/ 2591371 w 7164417"/>
                <a:gd name="connsiteY1741" fmla="*/ 543400 h 2489358"/>
                <a:gd name="connsiteX1742" fmla="*/ 2584703 w 7164417"/>
                <a:gd name="connsiteY1742" fmla="*/ 547020 h 2489358"/>
                <a:gd name="connsiteX1743" fmla="*/ 2574226 w 7164417"/>
                <a:gd name="connsiteY1743" fmla="*/ 544258 h 2489358"/>
                <a:gd name="connsiteX1744" fmla="*/ 2574321 w 7164417"/>
                <a:gd name="connsiteY1744" fmla="*/ 544258 h 2489358"/>
                <a:gd name="connsiteX1745" fmla="*/ 2580989 w 7164417"/>
                <a:gd name="connsiteY1745" fmla="*/ 540638 h 2489358"/>
                <a:gd name="connsiteX1746" fmla="*/ 4344638 w 7164417"/>
                <a:gd name="connsiteY1746" fmla="*/ 538637 h 2489358"/>
                <a:gd name="connsiteX1747" fmla="*/ 4359878 w 7164417"/>
                <a:gd name="connsiteY1747" fmla="*/ 542923 h 2489358"/>
                <a:gd name="connsiteX1748" fmla="*/ 4358640 w 7164417"/>
                <a:gd name="connsiteY1748" fmla="*/ 544066 h 2489358"/>
                <a:gd name="connsiteX1749" fmla="*/ 4343400 w 7164417"/>
                <a:gd name="connsiteY1749" fmla="*/ 539780 h 2489358"/>
                <a:gd name="connsiteX1750" fmla="*/ 4343495 w 7164417"/>
                <a:gd name="connsiteY1750" fmla="*/ 539780 h 2489358"/>
                <a:gd name="connsiteX1751" fmla="*/ 3449859 w 7164417"/>
                <a:gd name="connsiteY1751" fmla="*/ 537496 h 2489358"/>
                <a:gd name="connsiteX1752" fmla="*/ 3458241 w 7164417"/>
                <a:gd name="connsiteY1752" fmla="*/ 538544 h 2489358"/>
                <a:gd name="connsiteX1753" fmla="*/ 3465956 w 7164417"/>
                <a:gd name="connsiteY1753" fmla="*/ 543973 h 2489358"/>
                <a:gd name="connsiteX1754" fmla="*/ 3457574 w 7164417"/>
                <a:gd name="connsiteY1754" fmla="*/ 542925 h 2489358"/>
                <a:gd name="connsiteX1755" fmla="*/ 4056697 w 7164417"/>
                <a:gd name="connsiteY1755" fmla="*/ 536065 h 2489358"/>
                <a:gd name="connsiteX1756" fmla="*/ 4064793 w 7164417"/>
                <a:gd name="connsiteY1756" fmla="*/ 538161 h 2489358"/>
                <a:gd name="connsiteX1757" fmla="*/ 4064222 w 7164417"/>
                <a:gd name="connsiteY1757" fmla="*/ 541209 h 2489358"/>
                <a:gd name="connsiteX1758" fmla="*/ 4056030 w 7164417"/>
                <a:gd name="connsiteY1758" fmla="*/ 539208 h 2489358"/>
                <a:gd name="connsiteX1759" fmla="*/ 849820 w 7164417"/>
                <a:gd name="connsiteY1759" fmla="*/ 535876 h 2489358"/>
                <a:gd name="connsiteX1760" fmla="*/ 879824 w 7164417"/>
                <a:gd name="connsiteY1760" fmla="*/ 539401 h 2489358"/>
                <a:gd name="connsiteX1761" fmla="*/ 880395 w 7164417"/>
                <a:gd name="connsiteY1761" fmla="*/ 543115 h 2489358"/>
                <a:gd name="connsiteX1762" fmla="*/ 850296 w 7164417"/>
                <a:gd name="connsiteY1762" fmla="*/ 539591 h 2489358"/>
                <a:gd name="connsiteX1763" fmla="*/ 3134963 w 7164417"/>
                <a:gd name="connsiteY1763" fmla="*/ 531781 h 2489358"/>
                <a:gd name="connsiteX1764" fmla="*/ 3142107 w 7164417"/>
                <a:gd name="connsiteY1764" fmla="*/ 531781 h 2489358"/>
                <a:gd name="connsiteX1765" fmla="*/ 3155632 w 7164417"/>
                <a:gd name="connsiteY1765" fmla="*/ 537877 h 2489358"/>
                <a:gd name="connsiteX1766" fmla="*/ 3148488 w 7164417"/>
                <a:gd name="connsiteY1766" fmla="*/ 537877 h 2489358"/>
                <a:gd name="connsiteX1767" fmla="*/ 2602801 w 7164417"/>
                <a:gd name="connsiteY1767" fmla="*/ 530256 h 2489358"/>
                <a:gd name="connsiteX1768" fmla="*/ 2612992 w 7164417"/>
                <a:gd name="connsiteY1768" fmla="*/ 533018 h 2489358"/>
                <a:gd name="connsiteX1769" fmla="*/ 2608421 w 7164417"/>
                <a:gd name="connsiteY1769" fmla="*/ 535018 h 2489358"/>
                <a:gd name="connsiteX1770" fmla="*/ 2605563 w 7164417"/>
                <a:gd name="connsiteY1770" fmla="*/ 536352 h 2489358"/>
                <a:gd name="connsiteX1771" fmla="*/ 2595276 w 7164417"/>
                <a:gd name="connsiteY1771" fmla="*/ 533590 h 2489358"/>
                <a:gd name="connsiteX1772" fmla="*/ 2598133 w 7164417"/>
                <a:gd name="connsiteY1772" fmla="*/ 532256 h 2489358"/>
                <a:gd name="connsiteX1773" fmla="*/ 2602801 w 7164417"/>
                <a:gd name="connsiteY1773" fmla="*/ 530256 h 2489358"/>
                <a:gd name="connsiteX1774" fmla="*/ 4058602 w 7164417"/>
                <a:gd name="connsiteY1774" fmla="*/ 526921 h 2489358"/>
                <a:gd name="connsiteX1775" fmla="*/ 4066698 w 7164417"/>
                <a:gd name="connsiteY1775" fmla="*/ 528921 h 2489358"/>
                <a:gd name="connsiteX1776" fmla="*/ 4066031 w 7164417"/>
                <a:gd name="connsiteY1776" fmla="*/ 531969 h 2489358"/>
                <a:gd name="connsiteX1777" fmla="*/ 4057935 w 7164417"/>
                <a:gd name="connsiteY1777" fmla="*/ 529969 h 2489358"/>
                <a:gd name="connsiteX1778" fmla="*/ 4298632 w 7164417"/>
                <a:gd name="connsiteY1778" fmla="*/ 525969 h 2489358"/>
                <a:gd name="connsiteX1779" fmla="*/ 4313968 w 7164417"/>
                <a:gd name="connsiteY1779" fmla="*/ 530160 h 2489358"/>
                <a:gd name="connsiteX1780" fmla="*/ 4312920 w 7164417"/>
                <a:gd name="connsiteY1780" fmla="*/ 531398 h 2489358"/>
                <a:gd name="connsiteX1781" fmla="*/ 4297680 w 7164417"/>
                <a:gd name="connsiteY1781" fmla="*/ 527207 h 2489358"/>
                <a:gd name="connsiteX1782" fmla="*/ 759047 w 7164417"/>
                <a:gd name="connsiteY1782" fmla="*/ 525113 h 2489358"/>
                <a:gd name="connsiteX1783" fmla="*/ 789432 w 7164417"/>
                <a:gd name="connsiteY1783" fmla="*/ 528732 h 2489358"/>
                <a:gd name="connsiteX1784" fmla="*/ 789813 w 7164417"/>
                <a:gd name="connsiteY1784" fmla="*/ 532447 h 2489358"/>
                <a:gd name="connsiteX1785" fmla="*/ 759428 w 7164417"/>
                <a:gd name="connsiteY1785" fmla="*/ 528828 h 2489358"/>
                <a:gd name="connsiteX1786" fmla="*/ 3426808 w 7164417"/>
                <a:gd name="connsiteY1786" fmla="*/ 521399 h 2489358"/>
                <a:gd name="connsiteX1787" fmla="*/ 3435190 w 7164417"/>
                <a:gd name="connsiteY1787" fmla="*/ 522446 h 2489358"/>
                <a:gd name="connsiteX1788" fmla="*/ 3442811 w 7164417"/>
                <a:gd name="connsiteY1788" fmla="*/ 527780 h 2489358"/>
                <a:gd name="connsiteX1789" fmla="*/ 3434428 w 7164417"/>
                <a:gd name="connsiteY1789" fmla="*/ 526732 h 2489358"/>
                <a:gd name="connsiteX1790" fmla="*/ 2626804 w 7164417"/>
                <a:gd name="connsiteY1790" fmla="*/ 520826 h 2489358"/>
                <a:gd name="connsiteX1791" fmla="*/ 2636710 w 7164417"/>
                <a:gd name="connsiteY1791" fmla="*/ 523684 h 2489358"/>
                <a:gd name="connsiteX1792" fmla="*/ 2628614 w 7164417"/>
                <a:gd name="connsiteY1792" fmla="*/ 526732 h 2489358"/>
                <a:gd name="connsiteX1793" fmla="*/ 2628518 w 7164417"/>
                <a:gd name="connsiteY1793" fmla="*/ 526732 h 2489358"/>
                <a:gd name="connsiteX1794" fmla="*/ 2618517 w 7164417"/>
                <a:gd name="connsiteY1794" fmla="*/ 523874 h 2489358"/>
                <a:gd name="connsiteX1795" fmla="*/ 2626804 w 7164417"/>
                <a:gd name="connsiteY1795" fmla="*/ 520826 h 2489358"/>
                <a:gd name="connsiteX1796" fmla="*/ 4060411 w 7164417"/>
                <a:gd name="connsiteY1796" fmla="*/ 517778 h 2489358"/>
                <a:gd name="connsiteX1797" fmla="*/ 4068508 w 7164417"/>
                <a:gd name="connsiteY1797" fmla="*/ 519778 h 2489358"/>
                <a:gd name="connsiteX1798" fmla="*/ 4067841 w 7164417"/>
                <a:gd name="connsiteY1798" fmla="*/ 522826 h 2489358"/>
                <a:gd name="connsiteX1799" fmla="*/ 4059840 w 7164417"/>
                <a:gd name="connsiteY1799" fmla="*/ 520826 h 2489358"/>
                <a:gd name="connsiteX1800" fmla="*/ 667321 w 7164417"/>
                <a:gd name="connsiteY1800" fmla="*/ 514159 h 2489358"/>
                <a:gd name="connsiteX1801" fmla="*/ 698087 w 7164417"/>
                <a:gd name="connsiteY1801" fmla="*/ 517779 h 2489358"/>
                <a:gd name="connsiteX1802" fmla="*/ 698373 w 7164417"/>
                <a:gd name="connsiteY1802" fmla="*/ 521493 h 2489358"/>
                <a:gd name="connsiteX1803" fmla="*/ 667607 w 7164417"/>
                <a:gd name="connsiteY1803" fmla="*/ 517874 h 2489358"/>
                <a:gd name="connsiteX1804" fmla="*/ 667512 w 7164417"/>
                <a:gd name="connsiteY1804" fmla="*/ 517874 h 2489358"/>
                <a:gd name="connsiteX1805" fmla="*/ 3094482 w 7164417"/>
                <a:gd name="connsiteY1805" fmla="*/ 513683 h 2489358"/>
                <a:gd name="connsiteX1806" fmla="*/ 3101626 w 7164417"/>
                <a:gd name="connsiteY1806" fmla="*/ 513683 h 2489358"/>
                <a:gd name="connsiteX1807" fmla="*/ 3115056 w 7164417"/>
                <a:gd name="connsiteY1807" fmla="*/ 519779 h 2489358"/>
                <a:gd name="connsiteX1808" fmla="*/ 3107912 w 7164417"/>
                <a:gd name="connsiteY1808" fmla="*/ 519779 h 2489358"/>
                <a:gd name="connsiteX1809" fmla="*/ 3107912 w 7164417"/>
                <a:gd name="connsiteY1809" fmla="*/ 519684 h 2489358"/>
                <a:gd name="connsiteX1810" fmla="*/ 4252531 w 7164417"/>
                <a:gd name="connsiteY1810" fmla="*/ 513491 h 2489358"/>
                <a:gd name="connsiteX1811" fmla="*/ 4267867 w 7164417"/>
                <a:gd name="connsiteY1811" fmla="*/ 517587 h 2489358"/>
                <a:gd name="connsiteX1812" fmla="*/ 4267009 w 7164417"/>
                <a:gd name="connsiteY1812" fmla="*/ 518825 h 2489358"/>
                <a:gd name="connsiteX1813" fmla="*/ 4251674 w 7164417"/>
                <a:gd name="connsiteY1813" fmla="*/ 514729 h 2489358"/>
                <a:gd name="connsiteX1814" fmla="*/ 2652902 w 7164417"/>
                <a:gd name="connsiteY1814" fmla="*/ 512349 h 2489358"/>
                <a:gd name="connsiteX1815" fmla="*/ 2662522 w 7164417"/>
                <a:gd name="connsiteY1815" fmla="*/ 515206 h 2489358"/>
                <a:gd name="connsiteX1816" fmla="*/ 2653664 w 7164417"/>
                <a:gd name="connsiteY1816" fmla="*/ 517969 h 2489358"/>
                <a:gd name="connsiteX1817" fmla="*/ 2643949 w 7164417"/>
                <a:gd name="connsiteY1817" fmla="*/ 515111 h 2489358"/>
                <a:gd name="connsiteX1818" fmla="*/ 2652902 w 7164417"/>
                <a:gd name="connsiteY1818" fmla="*/ 512349 h 2489358"/>
                <a:gd name="connsiteX1819" fmla="*/ 4062317 w 7164417"/>
                <a:gd name="connsiteY1819" fmla="*/ 508824 h 2489358"/>
                <a:gd name="connsiteX1820" fmla="*/ 4070317 w 7164417"/>
                <a:gd name="connsiteY1820" fmla="*/ 510824 h 2489358"/>
                <a:gd name="connsiteX1821" fmla="*/ 4069651 w 7164417"/>
                <a:gd name="connsiteY1821" fmla="*/ 513777 h 2489358"/>
                <a:gd name="connsiteX1822" fmla="*/ 4061650 w 7164417"/>
                <a:gd name="connsiteY1822" fmla="*/ 511777 h 2489358"/>
                <a:gd name="connsiteX1823" fmla="*/ 3404044 w 7164417"/>
                <a:gd name="connsiteY1823" fmla="*/ 505397 h 2489358"/>
                <a:gd name="connsiteX1824" fmla="*/ 3412330 w 7164417"/>
                <a:gd name="connsiteY1824" fmla="*/ 506444 h 2489358"/>
                <a:gd name="connsiteX1825" fmla="*/ 3419855 w 7164417"/>
                <a:gd name="connsiteY1825" fmla="*/ 511778 h 2489358"/>
                <a:gd name="connsiteX1826" fmla="*/ 3411473 w 7164417"/>
                <a:gd name="connsiteY1826" fmla="*/ 510730 h 2489358"/>
                <a:gd name="connsiteX1827" fmla="*/ 3411569 w 7164417"/>
                <a:gd name="connsiteY1827" fmla="*/ 510730 h 2489358"/>
                <a:gd name="connsiteX1828" fmla="*/ 2673858 w 7164417"/>
                <a:gd name="connsiteY1828" fmla="*/ 503682 h 2489358"/>
                <a:gd name="connsiteX1829" fmla="*/ 2687955 w 7164417"/>
                <a:gd name="connsiteY1829" fmla="*/ 508063 h 2489358"/>
                <a:gd name="connsiteX1830" fmla="*/ 2680906 w 7164417"/>
                <a:gd name="connsiteY1830" fmla="*/ 509873 h 2489358"/>
                <a:gd name="connsiteX1831" fmla="*/ 2671476 w 7164417"/>
                <a:gd name="connsiteY1831" fmla="*/ 507016 h 2489358"/>
                <a:gd name="connsiteX1832" fmla="*/ 2673858 w 7164417"/>
                <a:gd name="connsiteY1832" fmla="*/ 506349 h 2489358"/>
                <a:gd name="connsiteX1833" fmla="*/ 2669095 w 7164417"/>
                <a:gd name="connsiteY1833" fmla="*/ 504920 h 2489358"/>
                <a:gd name="connsiteX1834" fmla="*/ 574452 w 7164417"/>
                <a:gd name="connsiteY1834" fmla="*/ 503110 h 2489358"/>
                <a:gd name="connsiteX1835" fmla="*/ 605504 w 7164417"/>
                <a:gd name="connsiteY1835" fmla="*/ 506825 h 2489358"/>
                <a:gd name="connsiteX1836" fmla="*/ 605504 w 7164417"/>
                <a:gd name="connsiteY1836" fmla="*/ 510540 h 2489358"/>
                <a:gd name="connsiteX1837" fmla="*/ 574452 w 7164417"/>
                <a:gd name="connsiteY1837" fmla="*/ 506825 h 2489358"/>
                <a:gd name="connsiteX1838" fmla="*/ 4206335 w 7164417"/>
                <a:gd name="connsiteY1838" fmla="*/ 501109 h 2489358"/>
                <a:gd name="connsiteX1839" fmla="*/ 4221765 w 7164417"/>
                <a:gd name="connsiteY1839" fmla="*/ 505205 h 2489358"/>
                <a:gd name="connsiteX1840" fmla="*/ 4221003 w 7164417"/>
                <a:gd name="connsiteY1840" fmla="*/ 506538 h 2489358"/>
                <a:gd name="connsiteX1841" fmla="*/ 4205668 w 7164417"/>
                <a:gd name="connsiteY1841" fmla="*/ 502442 h 2489358"/>
                <a:gd name="connsiteX1842" fmla="*/ 4064126 w 7164417"/>
                <a:gd name="connsiteY1842" fmla="*/ 499966 h 2489358"/>
                <a:gd name="connsiteX1843" fmla="*/ 4072032 w 7164417"/>
                <a:gd name="connsiteY1843" fmla="*/ 501966 h 2489358"/>
                <a:gd name="connsiteX1844" fmla="*/ 4071461 w 7164417"/>
                <a:gd name="connsiteY1844" fmla="*/ 504919 h 2489358"/>
                <a:gd name="connsiteX1845" fmla="*/ 4063555 w 7164417"/>
                <a:gd name="connsiteY1845" fmla="*/ 502919 h 2489358"/>
                <a:gd name="connsiteX1846" fmla="*/ 3054382 w 7164417"/>
                <a:gd name="connsiteY1846" fmla="*/ 495585 h 2489358"/>
                <a:gd name="connsiteX1847" fmla="*/ 3061621 w 7164417"/>
                <a:gd name="connsiteY1847" fmla="*/ 495585 h 2489358"/>
                <a:gd name="connsiteX1848" fmla="*/ 3074955 w 7164417"/>
                <a:gd name="connsiteY1848" fmla="*/ 501586 h 2489358"/>
                <a:gd name="connsiteX1849" fmla="*/ 3067812 w 7164417"/>
                <a:gd name="connsiteY1849" fmla="*/ 501586 h 2489358"/>
                <a:gd name="connsiteX1850" fmla="*/ 3067717 w 7164417"/>
                <a:gd name="connsiteY1850" fmla="*/ 501586 h 2489358"/>
                <a:gd name="connsiteX1851" fmla="*/ 480250 w 7164417"/>
                <a:gd name="connsiteY1851" fmla="*/ 491966 h 2489358"/>
                <a:gd name="connsiteX1852" fmla="*/ 511778 w 7164417"/>
                <a:gd name="connsiteY1852" fmla="*/ 495681 h 2489358"/>
                <a:gd name="connsiteX1853" fmla="*/ 511778 w 7164417"/>
                <a:gd name="connsiteY1853" fmla="*/ 499395 h 2489358"/>
                <a:gd name="connsiteX1854" fmla="*/ 480250 w 7164417"/>
                <a:gd name="connsiteY1854" fmla="*/ 495681 h 2489358"/>
                <a:gd name="connsiteX1855" fmla="*/ 4065936 w 7164417"/>
                <a:gd name="connsiteY1855" fmla="*/ 491203 h 2489358"/>
                <a:gd name="connsiteX1856" fmla="*/ 4073842 w 7164417"/>
                <a:gd name="connsiteY1856" fmla="*/ 493203 h 2489358"/>
                <a:gd name="connsiteX1857" fmla="*/ 4073271 w 7164417"/>
                <a:gd name="connsiteY1857" fmla="*/ 496156 h 2489358"/>
                <a:gd name="connsiteX1858" fmla="*/ 4065365 w 7164417"/>
                <a:gd name="connsiteY1858" fmla="*/ 494156 h 2489358"/>
                <a:gd name="connsiteX1859" fmla="*/ 3381565 w 7164417"/>
                <a:gd name="connsiteY1859" fmla="*/ 489680 h 2489358"/>
                <a:gd name="connsiteX1860" fmla="*/ 3389852 w 7164417"/>
                <a:gd name="connsiteY1860" fmla="*/ 490728 h 2489358"/>
                <a:gd name="connsiteX1861" fmla="*/ 3397376 w 7164417"/>
                <a:gd name="connsiteY1861" fmla="*/ 495967 h 2489358"/>
                <a:gd name="connsiteX1862" fmla="*/ 3389089 w 7164417"/>
                <a:gd name="connsiteY1862" fmla="*/ 494919 h 2489358"/>
                <a:gd name="connsiteX1863" fmla="*/ 3388994 w 7164417"/>
                <a:gd name="connsiteY1863" fmla="*/ 494919 h 2489358"/>
                <a:gd name="connsiteX1864" fmla="*/ 4160043 w 7164417"/>
                <a:gd name="connsiteY1864" fmla="*/ 489012 h 2489358"/>
                <a:gd name="connsiteX1865" fmla="*/ 4175474 w 7164417"/>
                <a:gd name="connsiteY1865" fmla="*/ 493012 h 2489358"/>
                <a:gd name="connsiteX1866" fmla="*/ 4174902 w 7164417"/>
                <a:gd name="connsiteY1866" fmla="*/ 494346 h 2489358"/>
                <a:gd name="connsiteX1867" fmla="*/ 4159472 w 7164417"/>
                <a:gd name="connsiteY1867" fmla="*/ 490345 h 2489358"/>
                <a:gd name="connsiteX1868" fmla="*/ 2617565 w 7164417"/>
                <a:gd name="connsiteY1868" fmla="*/ 486346 h 2489358"/>
                <a:gd name="connsiteX1869" fmla="*/ 2636329 w 7164417"/>
                <a:gd name="connsiteY1869" fmla="*/ 492156 h 2489358"/>
                <a:gd name="connsiteX1870" fmla="*/ 2631471 w 7164417"/>
                <a:gd name="connsiteY1870" fmla="*/ 493299 h 2489358"/>
                <a:gd name="connsiteX1871" fmla="*/ 2612707 w 7164417"/>
                <a:gd name="connsiteY1871" fmla="*/ 487489 h 2489358"/>
                <a:gd name="connsiteX1872" fmla="*/ 4067746 w 7164417"/>
                <a:gd name="connsiteY1872" fmla="*/ 482630 h 2489358"/>
                <a:gd name="connsiteX1873" fmla="*/ 4075556 w 7164417"/>
                <a:gd name="connsiteY1873" fmla="*/ 484535 h 2489358"/>
                <a:gd name="connsiteX1874" fmla="*/ 4074985 w 7164417"/>
                <a:gd name="connsiteY1874" fmla="*/ 487393 h 2489358"/>
                <a:gd name="connsiteX1875" fmla="*/ 4067079 w 7164417"/>
                <a:gd name="connsiteY1875" fmla="*/ 485488 h 2489358"/>
                <a:gd name="connsiteX1876" fmla="*/ 385095 w 7164417"/>
                <a:gd name="connsiteY1876" fmla="*/ 480631 h 2489358"/>
                <a:gd name="connsiteX1877" fmla="*/ 416909 w 7164417"/>
                <a:gd name="connsiteY1877" fmla="*/ 484441 h 2489358"/>
                <a:gd name="connsiteX1878" fmla="*/ 416718 w 7164417"/>
                <a:gd name="connsiteY1878" fmla="*/ 488156 h 2489358"/>
                <a:gd name="connsiteX1879" fmla="*/ 384810 w 7164417"/>
                <a:gd name="connsiteY1879" fmla="*/ 484346 h 2489358"/>
                <a:gd name="connsiteX1880" fmla="*/ 384905 w 7164417"/>
                <a:gd name="connsiteY1880" fmla="*/ 484346 h 2489358"/>
                <a:gd name="connsiteX1881" fmla="*/ 3014567 w 7164417"/>
                <a:gd name="connsiteY1881" fmla="*/ 477774 h 2489358"/>
                <a:gd name="connsiteX1882" fmla="*/ 3021806 w 7164417"/>
                <a:gd name="connsiteY1882" fmla="*/ 477774 h 2489358"/>
                <a:gd name="connsiteX1883" fmla="*/ 3035046 w 7164417"/>
                <a:gd name="connsiteY1883" fmla="*/ 483775 h 2489358"/>
                <a:gd name="connsiteX1884" fmla="*/ 3027807 w 7164417"/>
                <a:gd name="connsiteY1884" fmla="*/ 483775 h 2489358"/>
                <a:gd name="connsiteX1885" fmla="*/ 3027807 w 7164417"/>
                <a:gd name="connsiteY1885" fmla="*/ 483679 h 2489358"/>
                <a:gd name="connsiteX1886" fmla="*/ 4113656 w 7164417"/>
                <a:gd name="connsiteY1886" fmla="*/ 477201 h 2489358"/>
                <a:gd name="connsiteX1887" fmla="*/ 4129182 w 7164417"/>
                <a:gd name="connsiteY1887" fmla="*/ 481106 h 2489358"/>
                <a:gd name="connsiteX1888" fmla="*/ 4128705 w 7164417"/>
                <a:gd name="connsiteY1888" fmla="*/ 482440 h 2489358"/>
                <a:gd name="connsiteX1889" fmla="*/ 4128705 w 7164417"/>
                <a:gd name="connsiteY1889" fmla="*/ 482535 h 2489358"/>
                <a:gd name="connsiteX1890" fmla="*/ 4113275 w 7164417"/>
                <a:gd name="connsiteY1890" fmla="*/ 478630 h 2489358"/>
                <a:gd name="connsiteX1891" fmla="*/ 2575138 w 7164417"/>
                <a:gd name="connsiteY1891" fmla="*/ 475952 h 2489358"/>
                <a:gd name="connsiteX1892" fmla="*/ 2575178 w 7164417"/>
                <a:gd name="connsiteY1892" fmla="*/ 475964 h 2489358"/>
                <a:gd name="connsiteX1893" fmla="*/ 2575083 w 7164417"/>
                <a:gd name="connsiteY1893" fmla="*/ 475964 h 2489358"/>
                <a:gd name="connsiteX1894" fmla="*/ 4099059 w 7164417"/>
                <a:gd name="connsiteY1894" fmla="*/ 474618 h 2489358"/>
                <a:gd name="connsiteX1895" fmla="*/ 4099178 w 7164417"/>
                <a:gd name="connsiteY1895" fmla="*/ 474630 h 2489358"/>
                <a:gd name="connsiteX1896" fmla="*/ 4099083 w 7164417"/>
                <a:gd name="connsiteY1896" fmla="*/ 474630 h 2489358"/>
                <a:gd name="connsiteX1897" fmla="*/ 3359276 w 7164417"/>
                <a:gd name="connsiteY1897" fmla="*/ 474154 h 2489358"/>
                <a:gd name="connsiteX1898" fmla="*/ 3367563 w 7164417"/>
                <a:gd name="connsiteY1898" fmla="*/ 475202 h 2489358"/>
                <a:gd name="connsiteX1899" fmla="*/ 3374992 w 7164417"/>
                <a:gd name="connsiteY1899" fmla="*/ 480346 h 2489358"/>
                <a:gd name="connsiteX1900" fmla="*/ 3366706 w 7164417"/>
                <a:gd name="connsiteY1900" fmla="*/ 479298 h 2489358"/>
                <a:gd name="connsiteX1901" fmla="*/ 4069460 w 7164417"/>
                <a:gd name="connsiteY1901" fmla="*/ 474058 h 2489358"/>
                <a:gd name="connsiteX1902" fmla="*/ 4077271 w 7164417"/>
                <a:gd name="connsiteY1902" fmla="*/ 476058 h 2489358"/>
                <a:gd name="connsiteX1903" fmla="*/ 4076700 w 7164417"/>
                <a:gd name="connsiteY1903" fmla="*/ 478916 h 2489358"/>
                <a:gd name="connsiteX1904" fmla="*/ 4068889 w 7164417"/>
                <a:gd name="connsiteY1904" fmla="*/ 476915 h 2489358"/>
                <a:gd name="connsiteX1905" fmla="*/ 288798 w 7164417"/>
                <a:gd name="connsiteY1905" fmla="*/ 469201 h 2489358"/>
                <a:gd name="connsiteX1906" fmla="*/ 320992 w 7164417"/>
                <a:gd name="connsiteY1906" fmla="*/ 473011 h 2489358"/>
                <a:gd name="connsiteX1907" fmla="*/ 320706 w 7164417"/>
                <a:gd name="connsiteY1907" fmla="*/ 476726 h 2489358"/>
                <a:gd name="connsiteX1908" fmla="*/ 288417 w 7164417"/>
                <a:gd name="connsiteY1908" fmla="*/ 472916 h 2489358"/>
                <a:gd name="connsiteX1909" fmla="*/ 2561367 w 7164417"/>
                <a:gd name="connsiteY1909" fmla="*/ 469010 h 2489358"/>
                <a:gd name="connsiteX1910" fmla="*/ 2580036 w 7164417"/>
                <a:gd name="connsiteY1910" fmla="*/ 474821 h 2489358"/>
                <a:gd name="connsiteX1911" fmla="*/ 2575138 w 7164417"/>
                <a:gd name="connsiteY1911" fmla="*/ 475952 h 2489358"/>
                <a:gd name="connsiteX1912" fmla="*/ 2556414 w 7164417"/>
                <a:gd name="connsiteY1912" fmla="*/ 470153 h 2489358"/>
                <a:gd name="connsiteX1913" fmla="*/ 4064222 w 7164417"/>
                <a:gd name="connsiteY1913" fmla="*/ 465199 h 2489358"/>
                <a:gd name="connsiteX1914" fmla="*/ 4076414 w 7164417"/>
                <a:gd name="connsiteY1914" fmla="*/ 466437 h 2489358"/>
                <a:gd name="connsiteX1915" fmla="*/ 4085368 w 7164417"/>
                <a:gd name="connsiteY1915" fmla="*/ 470914 h 2489358"/>
                <a:gd name="connsiteX1916" fmla="*/ 4073176 w 7164417"/>
                <a:gd name="connsiteY1916" fmla="*/ 469676 h 2489358"/>
                <a:gd name="connsiteX1917" fmla="*/ 4064222 w 7164417"/>
                <a:gd name="connsiteY1917" fmla="*/ 465199 h 2489358"/>
                <a:gd name="connsiteX1918" fmla="*/ 4054411 w 7164417"/>
                <a:gd name="connsiteY1918" fmla="*/ 462438 h 2489358"/>
                <a:gd name="connsiteX1919" fmla="*/ 4071651 w 7164417"/>
                <a:gd name="connsiteY1919" fmla="*/ 471201 h 2489358"/>
                <a:gd name="connsiteX1920" fmla="*/ 4071651 w 7164417"/>
                <a:gd name="connsiteY1920" fmla="*/ 471296 h 2489358"/>
                <a:gd name="connsiteX1921" fmla="*/ 4095273 w 7164417"/>
                <a:gd name="connsiteY1921" fmla="*/ 473677 h 2489358"/>
                <a:gd name="connsiteX1922" fmla="*/ 4078033 w 7164417"/>
                <a:gd name="connsiteY1922" fmla="*/ 464914 h 2489358"/>
                <a:gd name="connsiteX1923" fmla="*/ 4054411 w 7164417"/>
                <a:gd name="connsiteY1923" fmla="*/ 462438 h 2489358"/>
                <a:gd name="connsiteX1924" fmla="*/ 4060388 w 7164417"/>
                <a:gd name="connsiteY1924" fmla="*/ 460675 h 2489358"/>
                <a:gd name="connsiteX1925" fmla="*/ 4078604 w 7164417"/>
                <a:gd name="connsiteY1925" fmla="*/ 464247 h 2489358"/>
                <a:gd name="connsiteX1926" fmla="*/ 4099059 w 7164417"/>
                <a:gd name="connsiteY1926" fmla="*/ 474618 h 2489358"/>
                <a:gd name="connsiteX1927" fmla="*/ 4071080 w 7164417"/>
                <a:gd name="connsiteY1927" fmla="*/ 471772 h 2489358"/>
                <a:gd name="connsiteX1928" fmla="*/ 4050601 w 7164417"/>
                <a:gd name="connsiteY1928" fmla="*/ 461390 h 2489358"/>
                <a:gd name="connsiteX1929" fmla="*/ 4060388 w 7164417"/>
                <a:gd name="connsiteY1929" fmla="*/ 460675 h 2489358"/>
                <a:gd name="connsiteX1930" fmla="*/ 2975038 w 7164417"/>
                <a:gd name="connsiteY1930" fmla="*/ 459962 h 2489358"/>
                <a:gd name="connsiteX1931" fmla="*/ 2982277 w 7164417"/>
                <a:gd name="connsiteY1931" fmla="*/ 459962 h 2489358"/>
                <a:gd name="connsiteX1932" fmla="*/ 2995422 w 7164417"/>
                <a:gd name="connsiteY1932" fmla="*/ 465963 h 2489358"/>
                <a:gd name="connsiteX1933" fmla="*/ 2988183 w 7164417"/>
                <a:gd name="connsiteY1933" fmla="*/ 465963 h 2489358"/>
                <a:gd name="connsiteX1934" fmla="*/ 2988183 w 7164417"/>
                <a:gd name="connsiteY1934" fmla="*/ 465868 h 2489358"/>
                <a:gd name="connsiteX1935" fmla="*/ 3337273 w 7164417"/>
                <a:gd name="connsiteY1935" fmla="*/ 458724 h 2489358"/>
                <a:gd name="connsiteX1936" fmla="*/ 3345465 w 7164417"/>
                <a:gd name="connsiteY1936" fmla="*/ 459772 h 2489358"/>
                <a:gd name="connsiteX1937" fmla="*/ 3352799 w 7164417"/>
                <a:gd name="connsiteY1937" fmla="*/ 464915 h 2489358"/>
                <a:gd name="connsiteX1938" fmla="*/ 3344512 w 7164417"/>
                <a:gd name="connsiteY1938" fmla="*/ 463868 h 2489358"/>
                <a:gd name="connsiteX1939" fmla="*/ 3344608 w 7164417"/>
                <a:gd name="connsiteY1939" fmla="*/ 463868 h 2489358"/>
                <a:gd name="connsiteX1940" fmla="*/ 191166 w 7164417"/>
                <a:gd name="connsiteY1940" fmla="*/ 457581 h 2489358"/>
                <a:gd name="connsiteX1941" fmla="*/ 223837 w 7164417"/>
                <a:gd name="connsiteY1941" fmla="*/ 461486 h 2489358"/>
                <a:gd name="connsiteX1942" fmla="*/ 223361 w 7164417"/>
                <a:gd name="connsiteY1942" fmla="*/ 465201 h 2489358"/>
                <a:gd name="connsiteX1943" fmla="*/ 190690 w 7164417"/>
                <a:gd name="connsiteY1943" fmla="*/ 461295 h 2489358"/>
                <a:gd name="connsiteX1944" fmla="*/ 2505360 w 7164417"/>
                <a:gd name="connsiteY1944" fmla="*/ 451675 h 2489358"/>
                <a:gd name="connsiteX1945" fmla="*/ 2524029 w 7164417"/>
                <a:gd name="connsiteY1945" fmla="*/ 457485 h 2489358"/>
                <a:gd name="connsiteX1946" fmla="*/ 2519076 w 7164417"/>
                <a:gd name="connsiteY1946" fmla="*/ 458628 h 2489358"/>
                <a:gd name="connsiteX1947" fmla="*/ 2518981 w 7164417"/>
                <a:gd name="connsiteY1947" fmla="*/ 458628 h 2489358"/>
                <a:gd name="connsiteX1948" fmla="*/ 2500312 w 7164417"/>
                <a:gd name="connsiteY1948" fmla="*/ 452818 h 2489358"/>
                <a:gd name="connsiteX1949" fmla="*/ 92392 w 7164417"/>
                <a:gd name="connsiteY1949" fmla="*/ 445865 h 2489358"/>
                <a:gd name="connsiteX1950" fmla="*/ 125444 w 7164417"/>
                <a:gd name="connsiteY1950" fmla="*/ 449770 h 2489358"/>
                <a:gd name="connsiteX1951" fmla="*/ 124777 w 7164417"/>
                <a:gd name="connsiteY1951" fmla="*/ 453485 h 2489358"/>
                <a:gd name="connsiteX1952" fmla="*/ 91630 w 7164417"/>
                <a:gd name="connsiteY1952" fmla="*/ 449580 h 2489358"/>
                <a:gd name="connsiteX1953" fmla="*/ 91725 w 7164417"/>
                <a:gd name="connsiteY1953" fmla="*/ 449580 h 2489358"/>
                <a:gd name="connsiteX1954" fmla="*/ 3315556 w 7164417"/>
                <a:gd name="connsiteY1954" fmla="*/ 443579 h 2489358"/>
                <a:gd name="connsiteX1955" fmla="*/ 3323748 w 7164417"/>
                <a:gd name="connsiteY1955" fmla="*/ 444627 h 2489358"/>
                <a:gd name="connsiteX1956" fmla="*/ 3330987 w 7164417"/>
                <a:gd name="connsiteY1956" fmla="*/ 449675 h 2489358"/>
                <a:gd name="connsiteX1957" fmla="*/ 3322795 w 7164417"/>
                <a:gd name="connsiteY1957" fmla="*/ 448627 h 2489358"/>
                <a:gd name="connsiteX1958" fmla="*/ 2935891 w 7164417"/>
                <a:gd name="connsiteY1958" fmla="*/ 442341 h 2489358"/>
                <a:gd name="connsiteX1959" fmla="*/ 2943129 w 7164417"/>
                <a:gd name="connsiteY1959" fmla="*/ 442341 h 2489358"/>
                <a:gd name="connsiteX1960" fmla="*/ 2956179 w 7164417"/>
                <a:gd name="connsiteY1960" fmla="*/ 448246 h 2489358"/>
                <a:gd name="connsiteX1961" fmla="*/ 2948940 w 7164417"/>
                <a:gd name="connsiteY1961" fmla="*/ 448246 h 2489358"/>
                <a:gd name="connsiteX1962" fmla="*/ 2948940 w 7164417"/>
                <a:gd name="connsiteY1962" fmla="*/ 448151 h 2489358"/>
                <a:gd name="connsiteX1963" fmla="*/ 2449353 w 7164417"/>
                <a:gd name="connsiteY1963" fmla="*/ 434435 h 2489358"/>
                <a:gd name="connsiteX1964" fmla="*/ 2468022 w 7164417"/>
                <a:gd name="connsiteY1964" fmla="*/ 440150 h 2489358"/>
                <a:gd name="connsiteX1965" fmla="*/ 2462974 w 7164417"/>
                <a:gd name="connsiteY1965" fmla="*/ 441293 h 2489358"/>
                <a:gd name="connsiteX1966" fmla="*/ 2444305 w 7164417"/>
                <a:gd name="connsiteY1966" fmla="*/ 435578 h 2489358"/>
                <a:gd name="connsiteX1967" fmla="*/ 1334 w 7164417"/>
                <a:gd name="connsiteY1967" fmla="*/ 433006 h 2489358"/>
                <a:gd name="connsiteX1968" fmla="*/ 18002 w 7164417"/>
                <a:gd name="connsiteY1968" fmla="*/ 435006 h 2489358"/>
                <a:gd name="connsiteX1969" fmla="*/ 17621 w 7164417"/>
                <a:gd name="connsiteY1969" fmla="*/ 436911 h 2489358"/>
                <a:gd name="connsiteX1970" fmla="*/ 25908 w 7164417"/>
                <a:gd name="connsiteY1970" fmla="*/ 437959 h 2489358"/>
                <a:gd name="connsiteX1971" fmla="*/ 25146 w 7164417"/>
                <a:gd name="connsiteY1971" fmla="*/ 441674 h 2489358"/>
                <a:gd name="connsiteX1972" fmla="*/ 0 w 7164417"/>
                <a:gd name="connsiteY1972" fmla="*/ 438626 h 2489358"/>
                <a:gd name="connsiteX1973" fmla="*/ 3294125 w 7164417"/>
                <a:gd name="connsiteY1973" fmla="*/ 428625 h 2489358"/>
                <a:gd name="connsiteX1974" fmla="*/ 3302317 w 7164417"/>
                <a:gd name="connsiteY1974" fmla="*/ 429673 h 2489358"/>
                <a:gd name="connsiteX1975" fmla="*/ 3309460 w 7164417"/>
                <a:gd name="connsiteY1975" fmla="*/ 434626 h 2489358"/>
                <a:gd name="connsiteX1976" fmla="*/ 3301269 w 7164417"/>
                <a:gd name="connsiteY1976" fmla="*/ 433578 h 2489358"/>
                <a:gd name="connsiteX1977" fmla="*/ 2897029 w 7164417"/>
                <a:gd name="connsiteY1977" fmla="*/ 424815 h 2489358"/>
                <a:gd name="connsiteX1978" fmla="*/ 2904268 w 7164417"/>
                <a:gd name="connsiteY1978" fmla="*/ 424815 h 2489358"/>
                <a:gd name="connsiteX1979" fmla="*/ 2917126 w 7164417"/>
                <a:gd name="connsiteY1979" fmla="*/ 430720 h 2489358"/>
                <a:gd name="connsiteX1980" fmla="*/ 2909887 w 7164417"/>
                <a:gd name="connsiteY1980" fmla="*/ 430720 h 2489358"/>
                <a:gd name="connsiteX1981" fmla="*/ 2909983 w 7164417"/>
                <a:gd name="connsiteY1981" fmla="*/ 430625 h 2489358"/>
                <a:gd name="connsiteX1982" fmla="*/ 2393632 w 7164417"/>
                <a:gd name="connsiteY1982" fmla="*/ 417290 h 2489358"/>
                <a:gd name="connsiteX1983" fmla="*/ 2412206 w 7164417"/>
                <a:gd name="connsiteY1983" fmla="*/ 423005 h 2489358"/>
                <a:gd name="connsiteX1984" fmla="*/ 2407062 w 7164417"/>
                <a:gd name="connsiteY1984" fmla="*/ 424052 h 2489358"/>
                <a:gd name="connsiteX1985" fmla="*/ 2388489 w 7164417"/>
                <a:gd name="connsiteY1985" fmla="*/ 418337 h 2489358"/>
                <a:gd name="connsiteX1986" fmla="*/ 3272884 w 7164417"/>
                <a:gd name="connsiteY1986" fmla="*/ 413766 h 2489358"/>
                <a:gd name="connsiteX1987" fmla="*/ 3280981 w 7164417"/>
                <a:gd name="connsiteY1987" fmla="*/ 414814 h 2489358"/>
                <a:gd name="connsiteX1988" fmla="*/ 3288029 w 7164417"/>
                <a:gd name="connsiteY1988" fmla="*/ 419767 h 2489358"/>
                <a:gd name="connsiteX1989" fmla="*/ 3279838 w 7164417"/>
                <a:gd name="connsiteY1989" fmla="*/ 418719 h 2489358"/>
                <a:gd name="connsiteX1990" fmla="*/ 3279933 w 7164417"/>
                <a:gd name="connsiteY1990" fmla="*/ 418719 h 2489358"/>
                <a:gd name="connsiteX1991" fmla="*/ 7620 w 7164417"/>
                <a:gd name="connsiteY1991" fmla="*/ 410813 h 2489358"/>
                <a:gd name="connsiteX1992" fmla="*/ 24194 w 7164417"/>
                <a:gd name="connsiteY1992" fmla="*/ 412909 h 2489358"/>
                <a:gd name="connsiteX1993" fmla="*/ 21908 w 7164417"/>
                <a:gd name="connsiteY1993" fmla="*/ 420243 h 2489358"/>
                <a:gd name="connsiteX1994" fmla="*/ 5334 w 7164417"/>
                <a:gd name="connsiteY1994" fmla="*/ 418148 h 2489358"/>
                <a:gd name="connsiteX1995" fmla="*/ 7620 w 7164417"/>
                <a:gd name="connsiteY1995" fmla="*/ 410813 h 2489358"/>
                <a:gd name="connsiteX1996" fmla="*/ 2858643 w 7164417"/>
                <a:gd name="connsiteY1996" fmla="*/ 407479 h 2489358"/>
                <a:gd name="connsiteX1997" fmla="*/ 2865882 w 7164417"/>
                <a:gd name="connsiteY1997" fmla="*/ 407670 h 2489358"/>
                <a:gd name="connsiteX1998" fmla="*/ 2878645 w 7164417"/>
                <a:gd name="connsiteY1998" fmla="*/ 413385 h 2489358"/>
                <a:gd name="connsiteX1999" fmla="*/ 2871406 w 7164417"/>
                <a:gd name="connsiteY1999" fmla="*/ 413385 h 2489358"/>
                <a:gd name="connsiteX2000" fmla="*/ 2871406 w 7164417"/>
                <a:gd name="connsiteY2000" fmla="*/ 413194 h 2489358"/>
                <a:gd name="connsiteX2001" fmla="*/ 2337911 w 7164417"/>
                <a:gd name="connsiteY2001" fmla="*/ 400049 h 2489358"/>
                <a:gd name="connsiteX2002" fmla="*/ 2356485 w 7164417"/>
                <a:gd name="connsiteY2002" fmla="*/ 405764 h 2489358"/>
                <a:gd name="connsiteX2003" fmla="*/ 2351246 w 7164417"/>
                <a:gd name="connsiteY2003" fmla="*/ 406812 h 2489358"/>
                <a:gd name="connsiteX2004" fmla="*/ 2332672 w 7164417"/>
                <a:gd name="connsiteY2004" fmla="*/ 401097 h 2489358"/>
                <a:gd name="connsiteX2005" fmla="*/ 3251929 w 7164417"/>
                <a:gd name="connsiteY2005" fmla="*/ 399098 h 2489358"/>
                <a:gd name="connsiteX2006" fmla="*/ 3260026 w 7164417"/>
                <a:gd name="connsiteY2006" fmla="*/ 400145 h 2489358"/>
                <a:gd name="connsiteX2007" fmla="*/ 3266979 w 7164417"/>
                <a:gd name="connsiteY2007" fmla="*/ 405003 h 2489358"/>
                <a:gd name="connsiteX2008" fmla="*/ 3258883 w 7164417"/>
                <a:gd name="connsiteY2008" fmla="*/ 403955 h 2489358"/>
                <a:gd name="connsiteX2009" fmla="*/ 2820447 w 7164417"/>
                <a:gd name="connsiteY2009" fmla="*/ 390144 h 2489358"/>
                <a:gd name="connsiteX2010" fmla="*/ 2827687 w 7164417"/>
                <a:gd name="connsiteY2010" fmla="*/ 390334 h 2489358"/>
                <a:gd name="connsiteX2011" fmla="*/ 2840355 w 7164417"/>
                <a:gd name="connsiteY2011" fmla="*/ 396049 h 2489358"/>
                <a:gd name="connsiteX2012" fmla="*/ 2833116 w 7164417"/>
                <a:gd name="connsiteY2012" fmla="*/ 395859 h 2489358"/>
                <a:gd name="connsiteX2013" fmla="*/ 15812 w 7164417"/>
                <a:gd name="connsiteY2013" fmla="*/ 389287 h 2489358"/>
                <a:gd name="connsiteX2014" fmla="*/ 32195 w 7164417"/>
                <a:gd name="connsiteY2014" fmla="*/ 391478 h 2489358"/>
                <a:gd name="connsiteX2015" fmla="*/ 29337 w 7164417"/>
                <a:gd name="connsiteY2015" fmla="*/ 398526 h 2489358"/>
                <a:gd name="connsiteX2016" fmla="*/ 12954 w 7164417"/>
                <a:gd name="connsiteY2016" fmla="*/ 396431 h 2489358"/>
                <a:gd name="connsiteX2017" fmla="*/ 3231165 w 7164417"/>
                <a:gd name="connsiteY2017" fmla="*/ 384524 h 2489358"/>
                <a:gd name="connsiteX2018" fmla="*/ 3239261 w 7164417"/>
                <a:gd name="connsiteY2018" fmla="*/ 385572 h 2489358"/>
                <a:gd name="connsiteX2019" fmla="*/ 3246119 w 7164417"/>
                <a:gd name="connsiteY2019" fmla="*/ 390430 h 2489358"/>
                <a:gd name="connsiteX2020" fmla="*/ 3238023 w 7164417"/>
                <a:gd name="connsiteY2020" fmla="*/ 389382 h 2489358"/>
                <a:gd name="connsiteX2021" fmla="*/ 2282285 w 7164417"/>
                <a:gd name="connsiteY2021" fmla="*/ 382904 h 2489358"/>
                <a:gd name="connsiteX2022" fmla="*/ 2300763 w 7164417"/>
                <a:gd name="connsiteY2022" fmla="*/ 388619 h 2489358"/>
                <a:gd name="connsiteX2023" fmla="*/ 2295525 w 7164417"/>
                <a:gd name="connsiteY2023" fmla="*/ 389667 h 2489358"/>
                <a:gd name="connsiteX2024" fmla="*/ 2276951 w 7164417"/>
                <a:gd name="connsiteY2024" fmla="*/ 383952 h 2489358"/>
                <a:gd name="connsiteX2025" fmla="*/ 2782538 w 7164417"/>
                <a:gd name="connsiteY2025" fmla="*/ 373189 h 2489358"/>
                <a:gd name="connsiteX2026" fmla="*/ 2789872 w 7164417"/>
                <a:gd name="connsiteY2026" fmla="*/ 373380 h 2489358"/>
                <a:gd name="connsiteX2027" fmla="*/ 2802445 w 7164417"/>
                <a:gd name="connsiteY2027" fmla="*/ 379000 h 2489358"/>
                <a:gd name="connsiteX2028" fmla="*/ 2795206 w 7164417"/>
                <a:gd name="connsiteY2028" fmla="*/ 378809 h 2489358"/>
                <a:gd name="connsiteX2029" fmla="*/ 2795111 w 7164417"/>
                <a:gd name="connsiteY2029" fmla="*/ 378809 h 2489358"/>
                <a:gd name="connsiteX2030" fmla="*/ 3210686 w 7164417"/>
                <a:gd name="connsiteY2030" fmla="*/ 370237 h 2489358"/>
                <a:gd name="connsiteX2031" fmla="*/ 3218782 w 7164417"/>
                <a:gd name="connsiteY2031" fmla="*/ 371284 h 2489358"/>
                <a:gd name="connsiteX2032" fmla="*/ 3225640 w 7164417"/>
                <a:gd name="connsiteY2032" fmla="*/ 376047 h 2489358"/>
                <a:gd name="connsiteX2033" fmla="*/ 3217544 w 7164417"/>
                <a:gd name="connsiteY2033" fmla="*/ 374999 h 2489358"/>
                <a:gd name="connsiteX2034" fmla="*/ 3217449 w 7164417"/>
                <a:gd name="connsiteY2034" fmla="*/ 374999 h 2489358"/>
                <a:gd name="connsiteX2035" fmla="*/ 25718 w 7164417"/>
                <a:gd name="connsiteY2035" fmla="*/ 368522 h 2489358"/>
                <a:gd name="connsiteX2036" fmla="*/ 41910 w 7164417"/>
                <a:gd name="connsiteY2036" fmla="*/ 370713 h 2489358"/>
                <a:gd name="connsiteX2037" fmla="*/ 38481 w 7164417"/>
                <a:gd name="connsiteY2037" fmla="*/ 377571 h 2489358"/>
                <a:gd name="connsiteX2038" fmla="*/ 22289 w 7164417"/>
                <a:gd name="connsiteY2038" fmla="*/ 375380 h 2489358"/>
                <a:gd name="connsiteX2039" fmla="*/ 25718 w 7164417"/>
                <a:gd name="connsiteY2039" fmla="*/ 368522 h 2489358"/>
                <a:gd name="connsiteX2040" fmla="*/ 2226849 w 7164417"/>
                <a:gd name="connsiteY2040" fmla="*/ 365759 h 2489358"/>
                <a:gd name="connsiteX2041" fmla="*/ 2245328 w 7164417"/>
                <a:gd name="connsiteY2041" fmla="*/ 371474 h 2489358"/>
                <a:gd name="connsiteX2042" fmla="*/ 2239994 w 7164417"/>
                <a:gd name="connsiteY2042" fmla="*/ 372522 h 2489358"/>
                <a:gd name="connsiteX2043" fmla="*/ 2221515 w 7164417"/>
                <a:gd name="connsiteY2043" fmla="*/ 366807 h 2489358"/>
                <a:gd name="connsiteX2044" fmla="*/ 2744914 w 7164417"/>
                <a:gd name="connsiteY2044" fmla="*/ 356330 h 2489358"/>
                <a:gd name="connsiteX2045" fmla="*/ 2752249 w 7164417"/>
                <a:gd name="connsiteY2045" fmla="*/ 356521 h 2489358"/>
                <a:gd name="connsiteX2046" fmla="*/ 2764726 w 7164417"/>
                <a:gd name="connsiteY2046" fmla="*/ 362140 h 2489358"/>
                <a:gd name="connsiteX2047" fmla="*/ 2757392 w 7164417"/>
                <a:gd name="connsiteY2047" fmla="*/ 361950 h 2489358"/>
                <a:gd name="connsiteX2048" fmla="*/ 3190303 w 7164417"/>
                <a:gd name="connsiteY2048" fmla="*/ 356140 h 2489358"/>
                <a:gd name="connsiteX2049" fmla="*/ 3198304 w 7164417"/>
                <a:gd name="connsiteY2049" fmla="*/ 357187 h 2489358"/>
                <a:gd name="connsiteX2050" fmla="*/ 3205066 w 7164417"/>
                <a:gd name="connsiteY2050" fmla="*/ 361855 h 2489358"/>
                <a:gd name="connsiteX2051" fmla="*/ 3197065 w 7164417"/>
                <a:gd name="connsiteY2051" fmla="*/ 360807 h 2489358"/>
                <a:gd name="connsiteX2052" fmla="*/ 2171509 w 7164417"/>
                <a:gd name="connsiteY2052" fmla="*/ 348710 h 2489358"/>
                <a:gd name="connsiteX2053" fmla="*/ 2189988 w 7164417"/>
                <a:gd name="connsiteY2053" fmla="*/ 354425 h 2489358"/>
                <a:gd name="connsiteX2054" fmla="*/ 2184558 w 7164417"/>
                <a:gd name="connsiteY2054" fmla="*/ 355377 h 2489358"/>
                <a:gd name="connsiteX2055" fmla="*/ 2166080 w 7164417"/>
                <a:gd name="connsiteY2055" fmla="*/ 349662 h 2489358"/>
                <a:gd name="connsiteX2056" fmla="*/ 37338 w 7164417"/>
                <a:gd name="connsiteY2056" fmla="*/ 348329 h 2489358"/>
                <a:gd name="connsiteX2057" fmla="*/ 53245 w 7164417"/>
                <a:gd name="connsiteY2057" fmla="*/ 350615 h 2489358"/>
                <a:gd name="connsiteX2058" fmla="*/ 49244 w 7164417"/>
                <a:gd name="connsiteY2058" fmla="*/ 357283 h 2489358"/>
                <a:gd name="connsiteX2059" fmla="*/ 33242 w 7164417"/>
                <a:gd name="connsiteY2059" fmla="*/ 354997 h 2489358"/>
                <a:gd name="connsiteX2060" fmla="*/ 33338 w 7164417"/>
                <a:gd name="connsiteY2060" fmla="*/ 354997 h 2489358"/>
                <a:gd name="connsiteX2061" fmla="*/ 37338 w 7164417"/>
                <a:gd name="connsiteY2061" fmla="*/ 348329 h 2489358"/>
                <a:gd name="connsiteX2062" fmla="*/ 3170300 w 7164417"/>
                <a:gd name="connsiteY2062" fmla="*/ 342043 h 2489358"/>
                <a:gd name="connsiteX2063" fmla="*/ 3178301 w 7164417"/>
                <a:gd name="connsiteY2063" fmla="*/ 343091 h 2489358"/>
                <a:gd name="connsiteX2064" fmla="*/ 3184969 w 7164417"/>
                <a:gd name="connsiteY2064" fmla="*/ 347758 h 2489358"/>
                <a:gd name="connsiteX2065" fmla="*/ 3176968 w 7164417"/>
                <a:gd name="connsiteY2065" fmla="*/ 346710 h 2489358"/>
                <a:gd name="connsiteX2066" fmla="*/ 2707576 w 7164417"/>
                <a:gd name="connsiteY2066" fmla="*/ 339661 h 2489358"/>
                <a:gd name="connsiteX2067" fmla="*/ 2714911 w 7164417"/>
                <a:gd name="connsiteY2067" fmla="*/ 339852 h 2489358"/>
                <a:gd name="connsiteX2068" fmla="*/ 2727293 w 7164417"/>
                <a:gd name="connsiteY2068" fmla="*/ 345376 h 2489358"/>
                <a:gd name="connsiteX2069" fmla="*/ 2719959 w 7164417"/>
                <a:gd name="connsiteY2069" fmla="*/ 345186 h 2489358"/>
                <a:gd name="connsiteX2070" fmla="*/ 2116359 w 7164417"/>
                <a:gd name="connsiteY2070" fmla="*/ 331660 h 2489358"/>
                <a:gd name="connsiteX2071" fmla="*/ 2134743 w 7164417"/>
                <a:gd name="connsiteY2071" fmla="*/ 337375 h 2489358"/>
                <a:gd name="connsiteX2072" fmla="*/ 2129218 w 7164417"/>
                <a:gd name="connsiteY2072" fmla="*/ 338327 h 2489358"/>
                <a:gd name="connsiteX2073" fmla="*/ 2110835 w 7164417"/>
                <a:gd name="connsiteY2073" fmla="*/ 332612 h 2489358"/>
                <a:gd name="connsiteX2074" fmla="*/ 50578 w 7164417"/>
                <a:gd name="connsiteY2074" fmla="*/ 328708 h 2489358"/>
                <a:gd name="connsiteX2075" fmla="*/ 66294 w 7164417"/>
                <a:gd name="connsiteY2075" fmla="*/ 330994 h 2489358"/>
                <a:gd name="connsiteX2076" fmla="*/ 61817 w 7164417"/>
                <a:gd name="connsiteY2076" fmla="*/ 337471 h 2489358"/>
                <a:gd name="connsiteX2077" fmla="*/ 46006 w 7164417"/>
                <a:gd name="connsiteY2077" fmla="*/ 335185 h 2489358"/>
                <a:gd name="connsiteX2078" fmla="*/ 3150488 w 7164417"/>
                <a:gd name="connsiteY2078" fmla="*/ 328231 h 2489358"/>
                <a:gd name="connsiteX2079" fmla="*/ 3158489 w 7164417"/>
                <a:gd name="connsiteY2079" fmla="*/ 329279 h 2489358"/>
                <a:gd name="connsiteX2080" fmla="*/ 3165061 w 7164417"/>
                <a:gd name="connsiteY2080" fmla="*/ 333851 h 2489358"/>
                <a:gd name="connsiteX2081" fmla="*/ 3157060 w 7164417"/>
                <a:gd name="connsiteY2081" fmla="*/ 332803 h 2489358"/>
                <a:gd name="connsiteX2082" fmla="*/ 2670524 w 7164417"/>
                <a:gd name="connsiteY2082" fmla="*/ 322993 h 2489358"/>
                <a:gd name="connsiteX2083" fmla="*/ 2677858 w 7164417"/>
                <a:gd name="connsiteY2083" fmla="*/ 323183 h 2489358"/>
                <a:gd name="connsiteX2084" fmla="*/ 2690145 w 7164417"/>
                <a:gd name="connsiteY2084" fmla="*/ 328707 h 2489358"/>
                <a:gd name="connsiteX2085" fmla="*/ 2682811 w 7164417"/>
                <a:gd name="connsiteY2085" fmla="*/ 328517 h 2489358"/>
                <a:gd name="connsiteX2086" fmla="*/ 2061305 w 7164417"/>
                <a:gd name="connsiteY2086" fmla="*/ 314610 h 2489358"/>
                <a:gd name="connsiteX2087" fmla="*/ 2079688 w 7164417"/>
                <a:gd name="connsiteY2087" fmla="*/ 320230 h 2489358"/>
                <a:gd name="connsiteX2088" fmla="*/ 2074163 w 7164417"/>
                <a:gd name="connsiteY2088" fmla="*/ 321182 h 2489358"/>
                <a:gd name="connsiteX2089" fmla="*/ 2074068 w 7164417"/>
                <a:gd name="connsiteY2089" fmla="*/ 321278 h 2489358"/>
                <a:gd name="connsiteX2090" fmla="*/ 2055685 w 7164417"/>
                <a:gd name="connsiteY2090" fmla="*/ 315563 h 2489358"/>
                <a:gd name="connsiteX2091" fmla="*/ 3130962 w 7164417"/>
                <a:gd name="connsiteY2091" fmla="*/ 314516 h 2489358"/>
                <a:gd name="connsiteX2092" fmla="*/ 3138868 w 7164417"/>
                <a:gd name="connsiteY2092" fmla="*/ 315563 h 2489358"/>
                <a:gd name="connsiteX2093" fmla="*/ 3145345 w 7164417"/>
                <a:gd name="connsiteY2093" fmla="*/ 320135 h 2489358"/>
                <a:gd name="connsiteX2094" fmla="*/ 3137439 w 7164417"/>
                <a:gd name="connsiteY2094" fmla="*/ 318992 h 2489358"/>
                <a:gd name="connsiteX2095" fmla="*/ 3137439 w 7164417"/>
                <a:gd name="connsiteY2095" fmla="*/ 319087 h 2489358"/>
                <a:gd name="connsiteX2096" fmla="*/ 65437 w 7164417"/>
                <a:gd name="connsiteY2096" fmla="*/ 309848 h 2489358"/>
                <a:gd name="connsiteX2097" fmla="*/ 80963 w 7164417"/>
                <a:gd name="connsiteY2097" fmla="*/ 312230 h 2489358"/>
                <a:gd name="connsiteX2098" fmla="*/ 75914 w 7164417"/>
                <a:gd name="connsiteY2098" fmla="*/ 318421 h 2489358"/>
                <a:gd name="connsiteX2099" fmla="*/ 60293 w 7164417"/>
                <a:gd name="connsiteY2099" fmla="*/ 316040 h 2489358"/>
                <a:gd name="connsiteX2100" fmla="*/ 2633758 w 7164417"/>
                <a:gd name="connsiteY2100" fmla="*/ 306609 h 2489358"/>
                <a:gd name="connsiteX2101" fmla="*/ 2641092 w 7164417"/>
                <a:gd name="connsiteY2101" fmla="*/ 306895 h 2489358"/>
                <a:gd name="connsiteX2102" fmla="*/ 2653284 w 7164417"/>
                <a:gd name="connsiteY2102" fmla="*/ 312325 h 2489358"/>
                <a:gd name="connsiteX2103" fmla="*/ 2645950 w 7164417"/>
                <a:gd name="connsiteY2103" fmla="*/ 312039 h 2489358"/>
                <a:gd name="connsiteX2104" fmla="*/ 2018980 w 7164417"/>
                <a:gd name="connsiteY2104" fmla="*/ 304313 h 2489358"/>
                <a:gd name="connsiteX2105" fmla="*/ 2019014 w 7164417"/>
                <a:gd name="connsiteY2105" fmla="*/ 304323 h 2489358"/>
                <a:gd name="connsiteX2106" fmla="*/ 2018919 w 7164417"/>
                <a:gd name="connsiteY2106" fmla="*/ 304323 h 2489358"/>
                <a:gd name="connsiteX2107" fmla="*/ 3111531 w 7164417"/>
                <a:gd name="connsiteY2107" fmla="*/ 300990 h 2489358"/>
                <a:gd name="connsiteX2108" fmla="*/ 3119437 w 7164417"/>
                <a:gd name="connsiteY2108" fmla="*/ 302133 h 2489358"/>
                <a:gd name="connsiteX2109" fmla="*/ 3125914 w 7164417"/>
                <a:gd name="connsiteY2109" fmla="*/ 306610 h 2489358"/>
                <a:gd name="connsiteX2110" fmla="*/ 3118008 w 7164417"/>
                <a:gd name="connsiteY2110" fmla="*/ 305467 h 2489358"/>
                <a:gd name="connsiteX2111" fmla="*/ 2006250 w 7164417"/>
                <a:gd name="connsiteY2111" fmla="*/ 297751 h 2489358"/>
                <a:gd name="connsiteX2112" fmla="*/ 2024538 w 7164417"/>
                <a:gd name="connsiteY2112" fmla="*/ 303371 h 2489358"/>
                <a:gd name="connsiteX2113" fmla="*/ 2018980 w 7164417"/>
                <a:gd name="connsiteY2113" fmla="*/ 304313 h 2489358"/>
                <a:gd name="connsiteX2114" fmla="*/ 2000630 w 7164417"/>
                <a:gd name="connsiteY2114" fmla="*/ 298703 h 2489358"/>
                <a:gd name="connsiteX2115" fmla="*/ 81725 w 7164417"/>
                <a:gd name="connsiteY2115" fmla="*/ 291560 h 2489358"/>
                <a:gd name="connsiteX2116" fmla="*/ 97060 w 7164417"/>
                <a:gd name="connsiteY2116" fmla="*/ 293942 h 2489358"/>
                <a:gd name="connsiteX2117" fmla="*/ 91535 w 7164417"/>
                <a:gd name="connsiteY2117" fmla="*/ 299942 h 2489358"/>
                <a:gd name="connsiteX2118" fmla="*/ 76105 w 7164417"/>
                <a:gd name="connsiteY2118" fmla="*/ 297561 h 2489358"/>
                <a:gd name="connsiteX2119" fmla="*/ 2597277 w 7164417"/>
                <a:gd name="connsiteY2119" fmla="*/ 290226 h 2489358"/>
                <a:gd name="connsiteX2120" fmla="*/ 2604611 w 7164417"/>
                <a:gd name="connsiteY2120" fmla="*/ 290512 h 2489358"/>
                <a:gd name="connsiteX2121" fmla="*/ 2616708 w 7164417"/>
                <a:gd name="connsiteY2121" fmla="*/ 295942 h 2489358"/>
                <a:gd name="connsiteX2122" fmla="*/ 2609374 w 7164417"/>
                <a:gd name="connsiteY2122" fmla="*/ 295656 h 2489358"/>
                <a:gd name="connsiteX2123" fmla="*/ 3090005 w 7164417"/>
                <a:gd name="connsiteY2123" fmla="*/ 288035 h 2489358"/>
                <a:gd name="connsiteX2124" fmla="*/ 3101911 w 7164417"/>
                <a:gd name="connsiteY2124" fmla="*/ 289654 h 2489358"/>
                <a:gd name="connsiteX2125" fmla="*/ 3106578 w 7164417"/>
                <a:gd name="connsiteY2125" fmla="*/ 292988 h 2489358"/>
                <a:gd name="connsiteX2126" fmla="*/ 3098768 w 7164417"/>
                <a:gd name="connsiteY2126" fmla="*/ 291845 h 2489358"/>
                <a:gd name="connsiteX2127" fmla="*/ 3097149 w 7164417"/>
                <a:gd name="connsiteY2127" fmla="*/ 290797 h 2489358"/>
                <a:gd name="connsiteX2128" fmla="*/ 3093148 w 7164417"/>
                <a:gd name="connsiteY2128" fmla="*/ 290226 h 2489358"/>
                <a:gd name="connsiteX2129" fmla="*/ 3043522 w 7164417"/>
                <a:gd name="connsiteY2129" fmla="*/ 281654 h 2489358"/>
                <a:gd name="connsiteX2130" fmla="*/ 3059048 w 7164417"/>
                <a:gd name="connsiteY2130" fmla="*/ 283749 h 2489358"/>
                <a:gd name="connsiteX2131" fmla="*/ 3062382 w 7164417"/>
                <a:gd name="connsiteY2131" fmla="*/ 285940 h 2489358"/>
                <a:gd name="connsiteX2132" fmla="*/ 3046952 w 7164417"/>
                <a:gd name="connsiteY2132" fmla="*/ 283845 h 2489358"/>
                <a:gd name="connsiteX2133" fmla="*/ 3046856 w 7164417"/>
                <a:gd name="connsiteY2133" fmla="*/ 283845 h 2489358"/>
                <a:gd name="connsiteX2134" fmla="*/ 1951482 w 7164417"/>
                <a:gd name="connsiteY2134" fmla="*/ 280892 h 2489358"/>
                <a:gd name="connsiteX2135" fmla="*/ 1969770 w 7164417"/>
                <a:gd name="connsiteY2135" fmla="*/ 286511 h 2489358"/>
                <a:gd name="connsiteX2136" fmla="*/ 1964055 w 7164417"/>
                <a:gd name="connsiteY2136" fmla="*/ 287369 h 2489358"/>
                <a:gd name="connsiteX2137" fmla="*/ 1945767 w 7164417"/>
                <a:gd name="connsiteY2137" fmla="*/ 281749 h 2489358"/>
                <a:gd name="connsiteX2138" fmla="*/ 2997040 w 7164417"/>
                <a:gd name="connsiteY2138" fmla="*/ 275558 h 2489358"/>
                <a:gd name="connsiteX2139" fmla="*/ 3012566 w 7164417"/>
                <a:gd name="connsiteY2139" fmla="*/ 277558 h 2489358"/>
                <a:gd name="connsiteX2140" fmla="*/ 3015995 w 7164417"/>
                <a:gd name="connsiteY2140" fmla="*/ 279844 h 2489358"/>
                <a:gd name="connsiteX2141" fmla="*/ 3000565 w 7164417"/>
                <a:gd name="connsiteY2141" fmla="*/ 277844 h 2489358"/>
                <a:gd name="connsiteX2142" fmla="*/ 2561082 w 7164417"/>
                <a:gd name="connsiteY2142" fmla="*/ 274034 h 2489358"/>
                <a:gd name="connsiteX2143" fmla="*/ 2568416 w 7164417"/>
                <a:gd name="connsiteY2143" fmla="*/ 274320 h 2489358"/>
                <a:gd name="connsiteX2144" fmla="*/ 2580418 w 7164417"/>
                <a:gd name="connsiteY2144" fmla="*/ 279654 h 2489358"/>
                <a:gd name="connsiteX2145" fmla="*/ 2573083 w 7164417"/>
                <a:gd name="connsiteY2145" fmla="*/ 279368 h 2489358"/>
                <a:gd name="connsiteX2146" fmla="*/ 2573083 w 7164417"/>
                <a:gd name="connsiteY2146" fmla="*/ 279463 h 2489358"/>
                <a:gd name="connsiteX2147" fmla="*/ 99536 w 7164417"/>
                <a:gd name="connsiteY2147" fmla="*/ 273939 h 2489358"/>
                <a:gd name="connsiteX2148" fmla="*/ 114586 w 7164417"/>
                <a:gd name="connsiteY2148" fmla="*/ 276416 h 2489358"/>
                <a:gd name="connsiteX2149" fmla="*/ 108585 w 7164417"/>
                <a:gd name="connsiteY2149" fmla="*/ 282226 h 2489358"/>
                <a:gd name="connsiteX2150" fmla="*/ 93440 w 7164417"/>
                <a:gd name="connsiteY2150" fmla="*/ 279749 h 2489358"/>
                <a:gd name="connsiteX2151" fmla="*/ 2950654 w 7164417"/>
                <a:gd name="connsiteY2151" fmla="*/ 269843 h 2489358"/>
                <a:gd name="connsiteX2152" fmla="*/ 2966084 w 7164417"/>
                <a:gd name="connsiteY2152" fmla="*/ 271748 h 2489358"/>
                <a:gd name="connsiteX2153" fmla="*/ 2969704 w 7164417"/>
                <a:gd name="connsiteY2153" fmla="*/ 274034 h 2489358"/>
                <a:gd name="connsiteX2154" fmla="*/ 2954368 w 7164417"/>
                <a:gd name="connsiteY2154" fmla="*/ 272129 h 2489358"/>
                <a:gd name="connsiteX2155" fmla="*/ 2904457 w 7164417"/>
                <a:gd name="connsiteY2155" fmla="*/ 264414 h 2489358"/>
                <a:gd name="connsiteX2156" fmla="*/ 2919793 w 7164417"/>
                <a:gd name="connsiteY2156" fmla="*/ 266223 h 2489358"/>
                <a:gd name="connsiteX2157" fmla="*/ 2923603 w 7164417"/>
                <a:gd name="connsiteY2157" fmla="*/ 268509 h 2489358"/>
                <a:gd name="connsiteX2158" fmla="*/ 2908267 w 7164417"/>
                <a:gd name="connsiteY2158" fmla="*/ 266700 h 2489358"/>
                <a:gd name="connsiteX2159" fmla="*/ 2908363 w 7164417"/>
                <a:gd name="connsiteY2159" fmla="*/ 266700 h 2489358"/>
                <a:gd name="connsiteX2160" fmla="*/ 1896713 w 7164417"/>
                <a:gd name="connsiteY2160" fmla="*/ 263937 h 2489358"/>
                <a:gd name="connsiteX2161" fmla="*/ 1914905 w 7164417"/>
                <a:gd name="connsiteY2161" fmla="*/ 269557 h 2489358"/>
                <a:gd name="connsiteX2162" fmla="*/ 1909191 w 7164417"/>
                <a:gd name="connsiteY2162" fmla="*/ 270414 h 2489358"/>
                <a:gd name="connsiteX2163" fmla="*/ 1890903 w 7164417"/>
                <a:gd name="connsiteY2163" fmla="*/ 264794 h 2489358"/>
                <a:gd name="connsiteX2164" fmla="*/ 2858356 w 7164417"/>
                <a:gd name="connsiteY2164" fmla="*/ 259175 h 2489358"/>
                <a:gd name="connsiteX2165" fmla="*/ 2873692 w 7164417"/>
                <a:gd name="connsiteY2165" fmla="*/ 260889 h 2489358"/>
                <a:gd name="connsiteX2166" fmla="*/ 2877692 w 7164417"/>
                <a:gd name="connsiteY2166" fmla="*/ 263271 h 2489358"/>
                <a:gd name="connsiteX2167" fmla="*/ 2862452 w 7164417"/>
                <a:gd name="connsiteY2167" fmla="*/ 261556 h 2489358"/>
                <a:gd name="connsiteX2168" fmla="*/ 2525172 w 7164417"/>
                <a:gd name="connsiteY2168" fmla="*/ 258032 h 2489358"/>
                <a:gd name="connsiteX2169" fmla="*/ 2532507 w 7164417"/>
                <a:gd name="connsiteY2169" fmla="*/ 258318 h 2489358"/>
                <a:gd name="connsiteX2170" fmla="*/ 2544413 w 7164417"/>
                <a:gd name="connsiteY2170" fmla="*/ 263652 h 2489358"/>
                <a:gd name="connsiteX2171" fmla="*/ 2537079 w 7164417"/>
                <a:gd name="connsiteY2171" fmla="*/ 263366 h 2489358"/>
                <a:gd name="connsiteX2172" fmla="*/ 118777 w 7164417"/>
                <a:gd name="connsiteY2172" fmla="*/ 256889 h 2489358"/>
                <a:gd name="connsiteX2173" fmla="*/ 133636 w 7164417"/>
                <a:gd name="connsiteY2173" fmla="*/ 259366 h 2489358"/>
                <a:gd name="connsiteX2174" fmla="*/ 127159 w 7164417"/>
                <a:gd name="connsiteY2174" fmla="*/ 264986 h 2489358"/>
                <a:gd name="connsiteX2175" fmla="*/ 112205 w 7164417"/>
                <a:gd name="connsiteY2175" fmla="*/ 262509 h 2489358"/>
                <a:gd name="connsiteX2176" fmla="*/ 118777 w 7164417"/>
                <a:gd name="connsiteY2176" fmla="*/ 256889 h 2489358"/>
                <a:gd name="connsiteX2177" fmla="*/ 2812446 w 7164417"/>
                <a:gd name="connsiteY2177" fmla="*/ 254412 h 2489358"/>
                <a:gd name="connsiteX2178" fmla="*/ 2827686 w 7164417"/>
                <a:gd name="connsiteY2178" fmla="*/ 256031 h 2489358"/>
                <a:gd name="connsiteX2179" fmla="*/ 2831877 w 7164417"/>
                <a:gd name="connsiteY2179" fmla="*/ 258413 h 2489358"/>
                <a:gd name="connsiteX2180" fmla="*/ 2816637 w 7164417"/>
                <a:gd name="connsiteY2180" fmla="*/ 256889 h 2489358"/>
                <a:gd name="connsiteX2181" fmla="*/ 2816732 w 7164417"/>
                <a:gd name="connsiteY2181" fmla="*/ 256793 h 2489358"/>
                <a:gd name="connsiteX2182" fmla="*/ 2766726 w 7164417"/>
                <a:gd name="connsiteY2182" fmla="*/ 249936 h 2489358"/>
                <a:gd name="connsiteX2183" fmla="*/ 2781966 w 7164417"/>
                <a:gd name="connsiteY2183" fmla="*/ 251364 h 2489358"/>
                <a:gd name="connsiteX2184" fmla="*/ 2786347 w 7164417"/>
                <a:gd name="connsiteY2184" fmla="*/ 253746 h 2489358"/>
                <a:gd name="connsiteX2185" fmla="*/ 2771203 w 7164417"/>
                <a:gd name="connsiteY2185" fmla="*/ 252317 h 2489358"/>
                <a:gd name="connsiteX2186" fmla="*/ 1842134 w 7164417"/>
                <a:gd name="connsiteY2186" fmla="*/ 247078 h 2489358"/>
                <a:gd name="connsiteX2187" fmla="*/ 1860327 w 7164417"/>
                <a:gd name="connsiteY2187" fmla="*/ 252698 h 2489358"/>
                <a:gd name="connsiteX2188" fmla="*/ 1854517 w 7164417"/>
                <a:gd name="connsiteY2188" fmla="*/ 253555 h 2489358"/>
                <a:gd name="connsiteX2189" fmla="*/ 1836324 w 7164417"/>
                <a:gd name="connsiteY2189" fmla="*/ 247935 h 2489358"/>
                <a:gd name="connsiteX2190" fmla="*/ 132302 w 7164417"/>
                <a:gd name="connsiteY2190" fmla="*/ 245840 h 2489358"/>
                <a:gd name="connsiteX2191" fmla="*/ 132403 w 7164417"/>
                <a:gd name="connsiteY2191" fmla="*/ 245857 h 2489358"/>
                <a:gd name="connsiteX2192" fmla="*/ 132302 w 7164417"/>
                <a:gd name="connsiteY2192" fmla="*/ 245936 h 2489358"/>
                <a:gd name="connsiteX2193" fmla="*/ 2721292 w 7164417"/>
                <a:gd name="connsiteY2193" fmla="*/ 245649 h 2489358"/>
                <a:gd name="connsiteX2194" fmla="*/ 2736436 w 7164417"/>
                <a:gd name="connsiteY2194" fmla="*/ 246983 h 2489358"/>
                <a:gd name="connsiteX2195" fmla="*/ 2741008 w 7164417"/>
                <a:gd name="connsiteY2195" fmla="*/ 249459 h 2489358"/>
                <a:gd name="connsiteX2196" fmla="*/ 2725959 w 7164417"/>
                <a:gd name="connsiteY2196" fmla="*/ 248126 h 2489358"/>
                <a:gd name="connsiteX2197" fmla="*/ 2489549 w 7164417"/>
                <a:gd name="connsiteY2197" fmla="*/ 242030 h 2489358"/>
                <a:gd name="connsiteX2198" fmla="*/ 2496883 w 7164417"/>
                <a:gd name="connsiteY2198" fmla="*/ 242316 h 2489358"/>
                <a:gd name="connsiteX2199" fmla="*/ 2508694 w 7164417"/>
                <a:gd name="connsiteY2199" fmla="*/ 247650 h 2489358"/>
                <a:gd name="connsiteX2200" fmla="*/ 2501360 w 7164417"/>
                <a:gd name="connsiteY2200" fmla="*/ 247364 h 2489358"/>
                <a:gd name="connsiteX2201" fmla="*/ 2676048 w 7164417"/>
                <a:gd name="connsiteY2201" fmla="*/ 241839 h 2489358"/>
                <a:gd name="connsiteX2202" fmla="*/ 2691097 w 7164417"/>
                <a:gd name="connsiteY2202" fmla="*/ 243078 h 2489358"/>
                <a:gd name="connsiteX2203" fmla="*/ 2695860 w 7164417"/>
                <a:gd name="connsiteY2203" fmla="*/ 245554 h 2489358"/>
                <a:gd name="connsiteX2204" fmla="*/ 2680906 w 7164417"/>
                <a:gd name="connsiteY2204" fmla="*/ 244316 h 2489358"/>
                <a:gd name="connsiteX2205" fmla="*/ 139256 w 7164417"/>
                <a:gd name="connsiteY2205" fmla="*/ 240506 h 2489358"/>
                <a:gd name="connsiteX2206" fmla="*/ 153924 w 7164417"/>
                <a:gd name="connsiteY2206" fmla="*/ 243078 h 2489358"/>
                <a:gd name="connsiteX2207" fmla="*/ 147066 w 7164417"/>
                <a:gd name="connsiteY2207" fmla="*/ 248412 h 2489358"/>
                <a:gd name="connsiteX2208" fmla="*/ 132403 w 7164417"/>
                <a:gd name="connsiteY2208" fmla="*/ 245857 h 2489358"/>
                <a:gd name="connsiteX2209" fmla="*/ 2631090 w 7164417"/>
                <a:gd name="connsiteY2209" fmla="*/ 238315 h 2489358"/>
                <a:gd name="connsiteX2210" fmla="*/ 2646044 w 7164417"/>
                <a:gd name="connsiteY2210" fmla="*/ 239458 h 2489358"/>
                <a:gd name="connsiteX2211" fmla="*/ 2650997 w 7164417"/>
                <a:gd name="connsiteY2211" fmla="*/ 241935 h 2489358"/>
                <a:gd name="connsiteX2212" fmla="*/ 2636138 w 7164417"/>
                <a:gd name="connsiteY2212" fmla="*/ 240792 h 2489358"/>
                <a:gd name="connsiteX2213" fmla="*/ 1799909 w 7164417"/>
                <a:gd name="connsiteY2213" fmla="*/ 236686 h 2489358"/>
                <a:gd name="connsiteX2214" fmla="*/ 1799939 w 7164417"/>
                <a:gd name="connsiteY2214" fmla="*/ 236696 h 2489358"/>
                <a:gd name="connsiteX2215" fmla="*/ 1799844 w 7164417"/>
                <a:gd name="connsiteY2215" fmla="*/ 236696 h 2489358"/>
                <a:gd name="connsiteX2216" fmla="*/ 2586322 w 7164417"/>
                <a:gd name="connsiteY2216" fmla="*/ 235172 h 2489358"/>
                <a:gd name="connsiteX2217" fmla="*/ 2601181 w 7164417"/>
                <a:gd name="connsiteY2217" fmla="*/ 236219 h 2489358"/>
                <a:gd name="connsiteX2218" fmla="*/ 2606325 w 7164417"/>
                <a:gd name="connsiteY2218" fmla="*/ 238696 h 2489358"/>
                <a:gd name="connsiteX2219" fmla="*/ 2591561 w 7164417"/>
                <a:gd name="connsiteY2219" fmla="*/ 237648 h 2489358"/>
                <a:gd name="connsiteX2220" fmla="*/ 2541936 w 7164417"/>
                <a:gd name="connsiteY2220" fmla="*/ 232314 h 2489358"/>
                <a:gd name="connsiteX2221" fmla="*/ 2556700 w 7164417"/>
                <a:gd name="connsiteY2221" fmla="*/ 233172 h 2489358"/>
                <a:gd name="connsiteX2222" fmla="*/ 2562034 w 7164417"/>
                <a:gd name="connsiteY2222" fmla="*/ 235743 h 2489358"/>
                <a:gd name="connsiteX2223" fmla="*/ 2547365 w 7164417"/>
                <a:gd name="connsiteY2223" fmla="*/ 234886 h 2489358"/>
                <a:gd name="connsiteX2224" fmla="*/ 1787651 w 7164417"/>
                <a:gd name="connsiteY2224" fmla="*/ 230219 h 2489358"/>
                <a:gd name="connsiteX2225" fmla="*/ 1805749 w 7164417"/>
                <a:gd name="connsiteY2225" fmla="*/ 235838 h 2489358"/>
                <a:gd name="connsiteX2226" fmla="*/ 1799909 w 7164417"/>
                <a:gd name="connsiteY2226" fmla="*/ 236686 h 2489358"/>
                <a:gd name="connsiteX2227" fmla="*/ 1781746 w 7164417"/>
                <a:gd name="connsiteY2227" fmla="*/ 231076 h 2489358"/>
                <a:gd name="connsiteX2228" fmla="*/ 2497835 w 7164417"/>
                <a:gd name="connsiteY2228" fmla="*/ 229933 h 2489358"/>
                <a:gd name="connsiteX2229" fmla="*/ 2512504 w 7164417"/>
                <a:gd name="connsiteY2229" fmla="*/ 230695 h 2489358"/>
                <a:gd name="connsiteX2230" fmla="*/ 2518028 w 7164417"/>
                <a:gd name="connsiteY2230" fmla="*/ 233267 h 2489358"/>
                <a:gd name="connsiteX2231" fmla="*/ 2503455 w 7164417"/>
                <a:gd name="connsiteY2231" fmla="*/ 232505 h 2489358"/>
                <a:gd name="connsiteX2232" fmla="*/ 2457450 w 7164417"/>
                <a:gd name="connsiteY2232" fmla="*/ 228028 h 2489358"/>
                <a:gd name="connsiteX2233" fmla="*/ 2468594 w 7164417"/>
                <a:gd name="connsiteY2233" fmla="*/ 228504 h 2489358"/>
                <a:gd name="connsiteX2234" fmla="*/ 2474309 w 7164417"/>
                <a:gd name="connsiteY2234" fmla="*/ 231171 h 2489358"/>
                <a:gd name="connsiteX2235" fmla="*/ 2470595 w 7164417"/>
                <a:gd name="connsiteY2235" fmla="*/ 230981 h 2489358"/>
                <a:gd name="connsiteX2236" fmla="*/ 2473452 w 7164417"/>
                <a:gd name="connsiteY2236" fmla="*/ 232219 h 2489358"/>
                <a:gd name="connsiteX2237" fmla="*/ 2466118 w 7164417"/>
                <a:gd name="connsiteY2237" fmla="*/ 231933 h 2489358"/>
                <a:gd name="connsiteX2238" fmla="*/ 161163 w 7164417"/>
                <a:gd name="connsiteY2238" fmla="*/ 224790 h 2489358"/>
                <a:gd name="connsiteX2239" fmla="*/ 175546 w 7164417"/>
                <a:gd name="connsiteY2239" fmla="*/ 227362 h 2489358"/>
                <a:gd name="connsiteX2240" fmla="*/ 168212 w 7164417"/>
                <a:gd name="connsiteY2240" fmla="*/ 232505 h 2489358"/>
                <a:gd name="connsiteX2241" fmla="*/ 153734 w 7164417"/>
                <a:gd name="connsiteY2241" fmla="*/ 229934 h 2489358"/>
                <a:gd name="connsiteX2242" fmla="*/ 1733359 w 7164417"/>
                <a:gd name="connsiteY2242" fmla="*/ 213550 h 2489358"/>
                <a:gd name="connsiteX2243" fmla="*/ 1751457 w 7164417"/>
                <a:gd name="connsiteY2243" fmla="*/ 219170 h 2489358"/>
                <a:gd name="connsiteX2244" fmla="*/ 1745456 w 7164417"/>
                <a:gd name="connsiteY2244" fmla="*/ 219932 h 2489358"/>
                <a:gd name="connsiteX2245" fmla="*/ 1727358 w 7164417"/>
                <a:gd name="connsiteY2245" fmla="*/ 214312 h 2489358"/>
                <a:gd name="connsiteX2246" fmla="*/ 184214 w 7164417"/>
                <a:gd name="connsiteY2246" fmla="*/ 209645 h 2489358"/>
                <a:gd name="connsiteX2247" fmla="*/ 198406 w 7164417"/>
                <a:gd name="connsiteY2247" fmla="*/ 212312 h 2489358"/>
                <a:gd name="connsiteX2248" fmla="*/ 190691 w 7164417"/>
                <a:gd name="connsiteY2248" fmla="*/ 217265 h 2489358"/>
                <a:gd name="connsiteX2249" fmla="*/ 176403 w 7164417"/>
                <a:gd name="connsiteY2249" fmla="*/ 214694 h 2489358"/>
                <a:gd name="connsiteX2250" fmla="*/ 176403 w 7164417"/>
                <a:gd name="connsiteY2250" fmla="*/ 214598 h 2489358"/>
                <a:gd name="connsiteX2251" fmla="*/ 184214 w 7164417"/>
                <a:gd name="connsiteY2251" fmla="*/ 209645 h 2489358"/>
                <a:gd name="connsiteX2252" fmla="*/ 1679067 w 7164417"/>
                <a:gd name="connsiteY2252" fmla="*/ 196786 h 2489358"/>
                <a:gd name="connsiteX2253" fmla="*/ 1697164 w 7164417"/>
                <a:gd name="connsiteY2253" fmla="*/ 202406 h 2489358"/>
                <a:gd name="connsiteX2254" fmla="*/ 1691163 w 7164417"/>
                <a:gd name="connsiteY2254" fmla="*/ 203168 h 2489358"/>
                <a:gd name="connsiteX2255" fmla="*/ 1691068 w 7164417"/>
                <a:gd name="connsiteY2255" fmla="*/ 203168 h 2489358"/>
                <a:gd name="connsiteX2256" fmla="*/ 1672971 w 7164417"/>
                <a:gd name="connsiteY2256" fmla="*/ 197548 h 2489358"/>
                <a:gd name="connsiteX2257" fmla="*/ 208502 w 7164417"/>
                <a:gd name="connsiteY2257" fmla="*/ 195072 h 2489358"/>
                <a:gd name="connsiteX2258" fmla="*/ 222504 w 7164417"/>
                <a:gd name="connsiteY2258" fmla="*/ 197739 h 2489358"/>
                <a:gd name="connsiteX2259" fmla="*/ 214313 w 7164417"/>
                <a:gd name="connsiteY2259" fmla="*/ 202502 h 2489358"/>
                <a:gd name="connsiteX2260" fmla="*/ 200311 w 7164417"/>
                <a:gd name="connsiteY2260" fmla="*/ 199835 h 2489358"/>
                <a:gd name="connsiteX2261" fmla="*/ 208502 w 7164417"/>
                <a:gd name="connsiteY2261" fmla="*/ 195072 h 2489358"/>
                <a:gd name="connsiteX2262" fmla="*/ 1636844 w 7164417"/>
                <a:gd name="connsiteY2262" fmla="*/ 186395 h 2489358"/>
                <a:gd name="connsiteX2263" fmla="*/ 1636871 w 7164417"/>
                <a:gd name="connsiteY2263" fmla="*/ 186404 h 2489358"/>
                <a:gd name="connsiteX2264" fmla="*/ 1636776 w 7164417"/>
                <a:gd name="connsiteY2264" fmla="*/ 186404 h 2489358"/>
                <a:gd name="connsiteX2265" fmla="*/ 234029 w 7164417"/>
                <a:gd name="connsiteY2265" fmla="*/ 181070 h 2489358"/>
                <a:gd name="connsiteX2266" fmla="*/ 247745 w 7164417"/>
                <a:gd name="connsiteY2266" fmla="*/ 183737 h 2489358"/>
                <a:gd name="connsiteX2267" fmla="*/ 239173 w 7164417"/>
                <a:gd name="connsiteY2267" fmla="*/ 188309 h 2489358"/>
                <a:gd name="connsiteX2268" fmla="*/ 225362 w 7164417"/>
                <a:gd name="connsiteY2268" fmla="*/ 185642 h 2489358"/>
                <a:gd name="connsiteX2269" fmla="*/ 225457 w 7164417"/>
                <a:gd name="connsiteY2269" fmla="*/ 185642 h 2489358"/>
                <a:gd name="connsiteX2270" fmla="*/ 1624869 w 7164417"/>
                <a:gd name="connsiteY2270" fmla="*/ 180117 h 2489358"/>
                <a:gd name="connsiteX2271" fmla="*/ 1642872 w 7164417"/>
                <a:gd name="connsiteY2271" fmla="*/ 185642 h 2489358"/>
                <a:gd name="connsiteX2272" fmla="*/ 1636844 w 7164417"/>
                <a:gd name="connsiteY2272" fmla="*/ 186395 h 2489358"/>
                <a:gd name="connsiteX2273" fmla="*/ 1618773 w 7164417"/>
                <a:gd name="connsiteY2273" fmla="*/ 180879 h 2489358"/>
                <a:gd name="connsiteX2274" fmla="*/ 260604 w 7164417"/>
                <a:gd name="connsiteY2274" fmla="*/ 167640 h 2489358"/>
                <a:gd name="connsiteX2275" fmla="*/ 274130 w 7164417"/>
                <a:gd name="connsiteY2275" fmla="*/ 170307 h 2489358"/>
                <a:gd name="connsiteX2276" fmla="*/ 265271 w 7164417"/>
                <a:gd name="connsiteY2276" fmla="*/ 174689 h 2489358"/>
                <a:gd name="connsiteX2277" fmla="*/ 251651 w 7164417"/>
                <a:gd name="connsiteY2277" fmla="*/ 172022 h 2489358"/>
                <a:gd name="connsiteX2278" fmla="*/ 260604 w 7164417"/>
                <a:gd name="connsiteY2278" fmla="*/ 167640 h 2489358"/>
                <a:gd name="connsiteX2279" fmla="*/ 1570958 w 7164417"/>
                <a:gd name="connsiteY2279" fmla="*/ 163448 h 2489358"/>
                <a:gd name="connsiteX2280" fmla="*/ 1588960 w 7164417"/>
                <a:gd name="connsiteY2280" fmla="*/ 168973 h 2489358"/>
                <a:gd name="connsiteX2281" fmla="*/ 1582769 w 7164417"/>
                <a:gd name="connsiteY2281" fmla="*/ 169735 h 2489358"/>
                <a:gd name="connsiteX2282" fmla="*/ 1564767 w 7164417"/>
                <a:gd name="connsiteY2282" fmla="*/ 164210 h 2489358"/>
                <a:gd name="connsiteX2283" fmla="*/ 288322 w 7164417"/>
                <a:gd name="connsiteY2283" fmla="*/ 154781 h 2489358"/>
                <a:gd name="connsiteX2284" fmla="*/ 301562 w 7164417"/>
                <a:gd name="connsiteY2284" fmla="*/ 157544 h 2489358"/>
                <a:gd name="connsiteX2285" fmla="*/ 292322 w 7164417"/>
                <a:gd name="connsiteY2285" fmla="*/ 161735 h 2489358"/>
                <a:gd name="connsiteX2286" fmla="*/ 278987 w 7164417"/>
                <a:gd name="connsiteY2286" fmla="*/ 159068 h 2489358"/>
                <a:gd name="connsiteX2287" fmla="*/ 278987 w 7164417"/>
                <a:gd name="connsiteY2287" fmla="*/ 158972 h 2489358"/>
                <a:gd name="connsiteX2288" fmla="*/ 288322 w 7164417"/>
                <a:gd name="connsiteY2288" fmla="*/ 154781 h 2489358"/>
                <a:gd name="connsiteX2289" fmla="*/ 1517046 w 7164417"/>
                <a:gd name="connsiteY2289" fmla="*/ 146875 h 2489358"/>
                <a:gd name="connsiteX2290" fmla="*/ 1534953 w 7164417"/>
                <a:gd name="connsiteY2290" fmla="*/ 152399 h 2489358"/>
                <a:gd name="connsiteX2291" fmla="*/ 1528762 w 7164417"/>
                <a:gd name="connsiteY2291" fmla="*/ 153066 h 2489358"/>
                <a:gd name="connsiteX2292" fmla="*/ 1510760 w 7164417"/>
                <a:gd name="connsiteY2292" fmla="*/ 147542 h 2489358"/>
                <a:gd name="connsiteX2293" fmla="*/ 316897 w 7164417"/>
                <a:gd name="connsiteY2293" fmla="*/ 142494 h 2489358"/>
                <a:gd name="connsiteX2294" fmla="*/ 329946 w 7164417"/>
                <a:gd name="connsiteY2294" fmla="*/ 145256 h 2489358"/>
                <a:gd name="connsiteX2295" fmla="*/ 320326 w 7164417"/>
                <a:gd name="connsiteY2295" fmla="*/ 149257 h 2489358"/>
                <a:gd name="connsiteX2296" fmla="*/ 307181 w 7164417"/>
                <a:gd name="connsiteY2296" fmla="*/ 146495 h 2489358"/>
                <a:gd name="connsiteX2297" fmla="*/ 307276 w 7164417"/>
                <a:gd name="connsiteY2297" fmla="*/ 146495 h 2489358"/>
                <a:gd name="connsiteX2298" fmla="*/ 316897 w 7164417"/>
                <a:gd name="connsiteY2298" fmla="*/ 142494 h 2489358"/>
                <a:gd name="connsiteX2299" fmla="*/ 346615 w 7164417"/>
                <a:gd name="connsiteY2299" fmla="*/ 130778 h 2489358"/>
                <a:gd name="connsiteX2300" fmla="*/ 359474 w 7164417"/>
                <a:gd name="connsiteY2300" fmla="*/ 133541 h 2489358"/>
                <a:gd name="connsiteX2301" fmla="*/ 349568 w 7164417"/>
                <a:gd name="connsiteY2301" fmla="*/ 137351 h 2489358"/>
                <a:gd name="connsiteX2302" fmla="*/ 336709 w 7164417"/>
                <a:gd name="connsiteY2302" fmla="*/ 134588 h 2489358"/>
                <a:gd name="connsiteX2303" fmla="*/ 336614 w 7164417"/>
                <a:gd name="connsiteY2303" fmla="*/ 134588 h 2489358"/>
                <a:gd name="connsiteX2304" fmla="*/ 346615 w 7164417"/>
                <a:gd name="connsiteY2304" fmla="*/ 130778 h 2489358"/>
                <a:gd name="connsiteX2305" fmla="*/ 1463230 w 7164417"/>
                <a:gd name="connsiteY2305" fmla="*/ 130206 h 2489358"/>
                <a:gd name="connsiteX2306" fmla="*/ 1481137 w 7164417"/>
                <a:gd name="connsiteY2306" fmla="*/ 135731 h 2489358"/>
                <a:gd name="connsiteX2307" fmla="*/ 1474851 w 7164417"/>
                <a:gd name="connsiteY2307" fmla="*/ 136397 h 2489358"/>
                <a:gd name="connsiteX2308" fmla="*/ 1456944 w 7164417"/>
                <a:gd name="connsiteY2308" fmla="*/ 130873 h 2489358"/>
                <a:gd name="connsiteX2309" fmla="*/ 366903 w 7164417"/>
                <a:gd name="connsiteY2309" fmla="*/ 123158 h 2489358"/>
                <a:gd name="connsiteX2310" fmla="*/ 367067 w 7164417"/>
                <a:gd name="connsiteY2310" fmla="*/ 123194 h 2489358"/>
                <a:gd name="connsiteX2311" fmla="*/ 366903 w 7164417"/>
                <a:gd name="connsiteY2311" fmla="*/ 123253 h 2489358"/>
                <a:gd name="connsiteX2312" fmla="*/ 377190 w 7164417"/>
                <a:gd name="connsiteY2312" fmla="*/ 119539 h 2489358"/>
                <a:gd name="connsiteX2313" fmla="*/ 389763 w 7164417"/>
                <a:gd name="connsiteY2313" fmla="*/ 122301 h 2489358"/>
                <a:gd name="connsiteX2314" fmla="*/ 379571 w 7164417"/>
                <a:gd name="connsiteY2314" fmla="*/ 125921 h 2489358"/>
                <a:gd name="connsiteX2315" fmla="*/ 367067 w 7164417"/>
                <a:gd name="connsiteY2315" fmla="*/ 123194 h 2489358"/>
                <a:gd name="connsiteX2316" fmla="*/ 1409604 w 7164417"/>
                <a:gd name="connsiteY2316" fmla="*/ 113633 h 2489358"/>
                <a:gd name="connsiteX2317" fmla="*/ 1427511 w 7164417"/>
                <a:gd name="connsiteY2317" fmla="*/ 119157 h 2489358"/>
                <a:gd name="connsiteX2318" fmla="*/ 1421130 w 7164417"/>
                <a:gd name="connsiteY2318" fmla="*/ 119824 h 2489358"/>
                <a:gd name="connsiteX2319" fmla="*/ 1403223 w 7164417"/>
                <a:gd name="connsiteY2319" fmla="*/ 114299 h 2489358"/>
                <a:gd name="connsiteX2320" fmla="*/ 408718 w 7164417"/>
                <a:gd name="connsiteY2320" fmla="*/ 108871 h 2489358"/>
                <a:gd name="connsiteX2321" fmla="*/ 421100 w 7164417"/>
                <a:gd name="connsiteY2321" fmla="*/ 111633 h 2489358"/>
                <a:gd name="connsiteX2322" fmla="*/ 410623 w 7164417"/>
                <a:gd name="connsiteY2322" fmla="*/ 115157 h 2489358"/>
                <a:gd name="connsiteX2323" fmla="*/ 398145 w 7164417"/>
                <a:gd name="connsiteY2323" fmla="*/ 112395 h 2489358"/>
                <a:gd name="connsiteX2324" fmla="*/ 408718 w 7164417"/>
                <a:gd name="connsiteY2324" fmla="*/ 108871 h 2489358"/>
                <a:gd name="connsiteX2325" fmla="*/ 1367480 w 7164417"/>
                <a:gd name="connsiteY2325" fmla="*/ 103243 h 2489358"/>
                <a:gd name="connsiteX2326" fmla="*/ 1367504 w 7164417"/>
                <a:gd name="connsiteY2326" fmla="*/ 103250 h 2489358"/>
                <a:gd name="connsiteX2327" fmla="*/ 1367409 w 7164417"/>
                <a:gd name="connsiteY2327" fmla="*/ 103250 h 2489358"/>
                <a:gd name="connsiteX2328" fmla="*/ 441103 w 7164417"/>
                <a:gd name="connsiteY2328" fmla="*/ 98774 h 2489358"/>
                <a:gd name="connsiteX2329" fmla="*/ 453295 w 7164417"/>
                <a:gd name="connsiteY2329" fmla="*/ 101537 h 2489358"/>
                <a:gd name="connsiteX2330" fmla="*/ 442532 w 7164417"/>
                <a:gd name="connsiteY2330" fmla="*/ 104870 h 2489358"/>
                <a:gd name="connsiteX2331" fmla="*/ 430340 w 7164417"/>
                <a:gd name="connsiteY2331" fmla="*/ 102108 h 2489358"/>
                <a:gd name="connsiteX2332" fmla="*/ 430244 w 7164417"/>
                <a:gd name="connsiteY2332" fmla="*/ 102108 h 2489358"/>
                <a:gd name="connsiteX2333" fmla="*/ 441103 w 7164417"/>
                <a:gd name="connsiteY2333" fmla="*/ 98774 h 2489358"/>
                <a:gd name="connsiteX2334" fmla="*/ 1356074 w 7164417"/>
                <a:gd name="connsiteY2334" fmla="*/ 97059 h 2489358"/>
                <a:gd name="connsiteX2335" fmla="*/ 1373886 w 7164417"/>
                <a:gd name="connsiteY2335" fmla="*/ 102584 h 2489358"/>
                <a:gd name="connsiteX2336" fmla="*/ 1367480 w 7164417"/>
                <a:gd name="connsiteY2336" fmla="*/ 103243 h 2489358"/>
                <a:gd name="connsiteX2337" fmla="*/ 1349597 w 7164417"/>
                <a:gd name="connsiteY2337" fmla="*/ 97726 h 2489358"/>
                <a:gd name="connsiteX2338" fmla="*/ 474250 w 7164417"/>
                <a:gd name="connsiteY2338" fmla="*/ 89154 h 2489358"/>
                <a:gd name="connsiteX2339" fmla="*/ 486156 w 7164417"/>
                <a:gd name="connsiteY2339" fmla="*/ 91916 h 2489358"/>
                <a:gd name="connsiteX2340" fmla="*/ 475107 w 7164417"/>
                <a:gd name="connsiteY2340" fmla="*/ 95059 h 2489358"/>
                <a:gd name="connsiteX2341" fmla="*/ 463106 w 7164417"/>
                <a:gd name="connsiteY2341" fmla="*/ 92297 h 2489358"/>
                <a:gd name="connsiteX2342" fmla="*/ 474250 w 7164417"/>
                <a:gd name="connsiteY2342" fmla="*/ 89154 h 2489358"/>
                <a:gd name="connsiteX2343" fmla="*/ 1302638 w 7164417"/>
                <a:gd name="connsiteY2343" fmla="*/ 80676 h 2489358"/>
                <a:gd name="connsiteX2344" fmla="*/ 1320450 w 7164417"/>
                <a:gd name="connsiteY2344" fmla="*/ 86201 h 2489358"/>
                <a:gd name="connsiteX2345" fmla="*/ 1313973 w 7164417"/>
                <a:gd name="connsiteY2345" fmla="*/ 86772 h 2489358"/>
                <a:gd name="connsiteX2346" fmla="*/ 1296162 w 7164417"/>
                <a:gd name="connsiteY2346" fmla="*/ 81248 h 2489358"/>
                <a:gd name="connsiteX2347" fmla="*/ 508159 w 7164417"/>
                <a:gd name="connsiteY2347" fmla="*/ 80105 h 2489358"/>
                <a:gd name="connsiteX2348" fmla="*/ 519875 w 7164417"/>
                <a:gd name="connsiteY2348" fmla="*/ 82868 h 2489358"/>
                <a:gd name="connsiteX2349" fmla="*/ 508540 w 7164417"/>
                <a:gd name="connsiteY2349" fmla="*/ 85820 h 2489358"/>
                <a:gd name="connsiteX2350" fmla="*/ 496729 w 7164417"/>
                <a:gd name="connsiteY2350" fmla="*/ 83058 h 2489358"/>
                <a:gd name="connsiteX2351" fmla="*/ 508159 w 7164417"/>
                <a:gd name="connsiteY2351" fmla="*/ 80105 h 2489358"/>
                <a:gd name="connsiteX2352" fmla="*/ 542735 w 7164417"/>
                <a:gd name="connsiteY2352" fmla="*/ 71438 h 2489358"/>
                <a:gd name="connsiteX2353" fmla="*/ 554165 w 7164417"/>
                <a:gd name="connsiteY2353" fmla="*/ 74200 h 2489358"/>
                <a:gd name="connsiteX2354" fmla="*/ 542639 w 7164417"/>
                <a:gd name="connsiteY2354" fmla="*/ 77057 h 2489358"/>
                <a:gd name="connsiteX2355" fmla="*/ 531114 w 7164417"/>
                <a:gd name="connsiteY2355" fmla="*/ 74295 h 2489358"/>
                <a:gd name="connsiteX2356" fmla="*/ 542735 w 7164417"/>
                <a:gd name="connsiteY2356" fmla="*/ 71438 h 2489358"/>
                <a:gd name="connsiteX2357" fmla="*/ 1260517 w 7164417"/>
                <a:gd name="connsiteY2357" fmla="*/ 70287 h 2489358"/>
                <a:gd name="connsiteX2358" fmla="*/ 1260538 w 7164417"/>
                <a:gd name="connsiteY2358" fmla="*/ 70294 h 2489358"/>
                <a:gd name="connsiteX2359" fmla="*/ 1260443 w 7164417"/>
                <a:gd name="connsiteY2359" fmla="*/ 70294 h 2489358"/>
                <a:gd name="connsiteX2360" fmla="*/ 1249299 w 7164417"/>
                <a:gd name="connsiteY2360" fmla="*/ 64198 h 2489358"/>
                <a:gd name="connsiteX2361" fmla="*/ 1267015 w 7164417"/>
                <a:gd name="connsiteY2361" fmla="*/ 69722 h 2489358"/>
                <a:gd name="connsiteX2362" fmla="*/ 1260517 w 7164417"/>
                <a:gd name="connsiteY2362" fmla="*/ 70287 h 2489358"/>
                <a:gd name="connsiteX2363" fmla="*/ 1242726 w 7164417"/>
                <a:gd name="connsiteY2363" fmla="*/ 64769 h 2489358"/>
                <a:gd name="connsiteX2364" fmla="*/ 577977 w 7164417"/>
                <a:gd name="connsiteY2364" fmla="*/ 63341 h 2489358"/>
                <a:gd name="connsiteX2365" fmla="*/ 589217 w 7164417"/>
                <a:gd name="connsiteY2365" fmla="*/ 66104 h 2489358"/>
                <a:gd name="connsiteX2366" fmla="*/ 577406 w 7164417"/>
                <a:gd name="connsiteY2366" fmla="*/ 68771 h 2489358"/>
                <a:gd name="connsiteX2367" fmla="*/ 566071 w 7164417"/>
                <a:gd name="connsiteY2367" fmla="*/ 66008 h 2489358"/>
                <a:gd name="connsiteX2368" fmla="*/ 566166 w 7164417"/>
                <a:gd name="connsiteY2368" fmla="*/ 66008 h 2489358"/>
                <a:gd name="connsiteX2369" fmla="*/ 613982 w 7164417"/>
                <a:gd name="connsiteY2369" fmla="*/ 55721 h 2489358"/>
                <a:gd name="connsiteX2370" fmla="*/ 625031 w 7164417"/>
                <a:gd name="connsiteY2370" fmla="*/ 58484 h 2489358"/>
                <a:gd name="connsiteX2371" fmla="*/ 613029 w 7164417"/>
                <a:gd name="connsiteY2371" fmla="*/ 60960 h 2489358"/>
                <a:gd name="connsiteX2372" fmla="*/ 601980 w 7164417"/>
                <a:gd name="connsiteY2372" fmla="*/ 58198 h 2489358"/>
                <a:gd name="connsiteX2373" fmla="*/ 601885 w 7164417"/>
                <a:gd name="connsiteY2373" fmla="*/ 58198 h 2489358"/>
                <a:gd name="connsiteX2374" fmla="*/ 650558 w 7164417"/>
                <a:gd name="connsiteY2374" fmla="*/ 48482 h 2489358"/>
                <a:gd name="connsiteX2375" fmla="*/ 661416 w 7164417"/>
                <a:gd name="connsiteY2375" fmla="*/ 51245 h 2489358"/>
                <a:gd name="connsiteX2376" fmla="*/ 649224 w 7164417"/>
                <a:gd name="connsiteY2376" fmla="*/ 53626 h 2489358"/>
                <a:gd name="connsiteX2377" fmla="*/ 638270 w 7164417"/>
                <a:gd name="connsiteY2377" fmla="*/ 50864 h 2489358"/>
                <a:gd name="connsiteX2378" fmla="*/ 650558 w 7164417"/>
                <a:gd name="connsiteY2378" fmla="*/ 48482 h 2489358"/>
                <a:gd name="connsiteX2379" fmla="*/ 1196149 w 7164417"/>
                <a:gd name="connsiteY2379" fmla="*/ 47720 h 2489358"/>
                <a:gd name="connsiteX2380" fmla="*/ 1213866 w 7164417"/>
                <a:gd name="connsiteY2380" fmla="*/ 53149 h 2489358"/>
                <a:gd name="connsiteX2381" fmla="*/ 1207198 w 7164417"/>
                <a:gd name="connsiteY2381" fmla="*/ 53720 h 2489358"/>
                <a:gd name="connsiteX2382" fmla="*/ 1207198 w 7164417"/>
                <a:gd name="connsiteY2382" fmla="*/ 53816 h 2489358"/>
                <a:gd name="connsiteX2383" fmla="*/ 1189481 w 7164417"/>
                <a:gd name="connsiteY2383" fmla="*/ 48291 h 2489358"/>
                <a:gd name="connsiteX2384" fmla="*/ 687705 w 7164417"/>
                <a:gd name="connsiteY2384" fmla="*/ 41720 h 2489358"/>
                <a:gd name="connsiteX2385" fmla="*/ 698278 w 7164417"/>
                <a:gd name="connsiteY2385" fmla="*/ 44482 h 2489358"/>
                <a:gd name="connsiteX2386" fmla="*/ 685895 w 7164417"/>
                <a:gd name="connsiteY2386" fmla="*/ 46673 h 2489358"/>
                <a:gd name="connsiteX2387" fmla="*/ 675227 w 7164417"/>
                <a:gd name="connsiteY2387" fmla="*/ 43910 h 2489358"/>
                <a:gd name="connsiteX2388" fmla="*/ 687705 w 7164417"/>
                <a:gd name="connsiteY2388" fmla="*/ 41720 h 2489358"/>
                <a:gd name="connsiteX2389" fmla="*/ 725519 w 7164417"/>
                <a:gd name="connsiteY2389" fmla="*/ 35338 h 2489358"/>
                <a:gd name="connsiteX2390" fmla="*/ 735902 w 7164417"/>
                <a:gd name="connsiteY2390" fmla="*/ 38100 h 2489358"/>
                <a:gd name="connsiteX2391" fmla="*/ 723329 w 7164417"/>
                <a:gd name="connsiteY2391" fmla="*/ 40195 h 2489358"/>
                <a:gd name="connsiteX2392" fmla="*/ 712851 w 7164417"/>
                <a:gd name="connsiteY2392" fmla="*/ 37433 h 2489358"/>
                <a:gd name="connsiteX2393" fmla="*/ 725519 w 7164417"/>
                <a:gd name="connsiteY2393" fmla="*/ 35338 h 2489358"/>
                <a:gd name="connsiteX2394" fmla="*/ 1143095 w 7164417"/>
                <a:gd name="connsiteY2394" fmla="*/ 31432 h 2489358"/>
                <a:gd name="connsiteX2395" fmla="*/ 1160811 w 7164417"/>
                <a:gd name="connsiteY2395" fmla="*/ 36861 h 2489358"/>
                <a:gd name="connsiteX2396" fmla="*/ 1154144 w 7164417"/>
                <a:gd name="connsiteY2396" fmla="*/ 37433 h 2489358"/>
                <a:gd name="connsiteX2397" fmla="*/ 1154049 w 7164417"/>
                <a:gd name="connsiteY2397" fmla="*/ 37433 h 2489358"/>
                <a:gd name="connsiteX2398" fmla="*/ 1136332 w 7164417"/>
                <a:gd name="connsiteY2398" fmla="*/ 32003 h 2489358"/>
                <a:gd name="connsiteX2399" fmla="*/ 763905 w 7164417"/>
                <a:gd name="connsiteY2399" fmla="*/ 29528 h 2489358"/>
                <a:gd name="connsiteX2400" fmla="*/ 774097 w 7164417"/>
                <a:gd name="connsiteY2400" fmla="*/ 32290 h 2489358"/>
                <a:gd name="connsiteX2401" fmla="*/ 769430 w 7164417"/>
                <a:gd name="connsiteY2401" fmla="*/ 32957 h 2489358"/>
                <a:gd name="connsiteX2402" fmla="*/ 761333 w 7164417"/>
                <a:gd name="connsiteY2402" fmla="*/ 34195 h 2489358"/>
                <a:gd name="connsiteX2403" fmla="*/ 751046 w 7164417"/>
                <a:gd name="connsiteY2403" fmla="*/ 31433 h 2489358"/>
                <a:gd name="connsiteX2404" fmla="*/ 759238 w 7164417"/>
                <a:gd name="connsiteY2404" fmla="*/ 30194 h 2489358"/>
                <a:gd name="connsiteX2405" fmla="*/ 802767 w 7164417"/>
                <a:gd name="connsiteY2405" fmla="*/ 24003 h 2489358"/>
                <a:gd name="connsiteX2406" fmla="*/ 812768 w 7164417"/>
                <a:gd name="connsiteY2406" fmla="*/ 26765 h 2489358"/>
                <a:gd name="connsiteX2407" fmla="*/ 799814 w 7164417"/>
                <a:gd name="connsiteY2407" fmla="*/ 28575 h 2489358"/>
                <a:gd name="connsiteX2408" fmla="*/ 789718 w 7164417"/>
                <a:gd name="connsiteY2408" fmla="*/ 25813 h 2489358"/>
                <a:gd name="connsiteX2409" fmla="*/ 802767 w 7164417"/>
                <a:gd name="connsiteY2409" fmla="*/ 24003 h 2489358"/>
                <a:gd name="connsiteX2410" fmla="*/ 842105 w 7164417"/>
                <a:gd name="connsiteY2410" fmla="*/ 18955 h 2489358"/>
                <a:gd name="connsiteX2411" fmla="*/ 851916 w 7164417"/>
                <a:gd name="connsiteY2411" fmla="*/ 21717 h 2489358"/>
                <a:gd name="connsiteX2412" fmla="*/ 838772 w 7164417"/>
                <a:gd name="connsiteY2412" fmla="*/ 23336 h 2489358"/>
                <a:gd name="connsiteX2413" fmla="*/ 828961 w 7164417"/>
                <a:gd name="connsiteY2413" fmla="*/ 20574 h 2489358"/>
                <a:gd name="connsiteX2414" fmla="*/ 1090136 w 7164417"/>
                <a:gd name="connsiteY2414" fmla="*/ 15144 h 2489358"/>
                <a:gd name="connsiteX2415" fmla="*/ 1107757 w 7164417"/>
                <a:gd name="connsiteY2415" fmla="*/ 20573 h 2489358"/>
                <a:gd name="connsiteX2416" fmla="*/ 1100994 w 7164417"/>
                <a:gd name="connsiteY2416" fmla="*/ 21050 h 2489358"/>
                <a:gd name="connsiteX2417" fmla="*/ 1083373 w 7164417"/>
                <a:gd name="connsiteY2417" fmla="*/ 15620 h 2489358"/>
                <a:gd name="connsiteX2418" fmla="*/ 881920 w 7164417"/>
                <a:gd name="connsiteY2418" fmla="*/ 14288 h 2489358"/>
                <a:gd name="connsiteX2419" fmla="*/ 891540 w 7164417"/>
                <a:gd name="connsiteY2419" fmla="*/ 17050 h 2489358"/>
                <a:gd name="connsiteX2420" fmla="*/ 878300 w 7164417"/>
                <a:gd name="connsiteY2420" fmla="*/ 18574 h 2489358"/>
                <a:gd name="connsiteX2421" fmla="*/ 878205 w 7164417"/>
                <a:gd name="connsiteY2421" fmla="*/ 18574 h 2489358"/>
                <a:gd name="connsiteX2422" fmla="*/ 868585 w 7164417"/>
                <a:gd name="connsiteY2422" fmla="*/ 15812 h 2489358"/>
                <a:gd name="connsiteX2423" fmla="*/ 922115 w 7164417"/>
                <a:gd name="connsiteY2423" fmla="*/ 10096 h 2489358"/>
                <a:gd name="connsiteX2424" fmla="*/ 931450 w 7164417"/>
                <a:gd name="connsiteY2424" fmla="*/ 12859 h 2489358"/>
                <a:gd name="connsiteX2425" fmla="*/ 918115 w 7164417"/>
                <a:gd name="connsiteY2425" fmla="*/ 14288 h 2489358"/>
                <a:gd name="connsiteX2426" fmla="*/ 918115 w 7164417"/>
                <a:gd name="connsiteY2426" fmla="*/ 14192 h 2489358"/>
                <a:gd name="connsiteX2427" fmla="*/ 908685 w 7164417"/>
                <a:gd name="connsiteY2427" fmla="*/ 11430 h 2489358"/>
                <a:gd name="connsiteX2428" fmla="*/ 962787 w 7164417"/>
                <a:gd name="connsiteY2428" fmla="*/ 6191 h 2489358"/>
                <a:gd name="connsiteX2429" fmla="*/ 971931 w 7164417"/>
                <a:gd name="connsiteY2429" fmla="*/ 8954 h 2489358"/>
                <a:gd name="connsiteX2430" fmla="*/ 958406 w 7164417"/>
                <a:gd name="connsiteY2430" fmla="*/ 10192 h 2489358"/>
                <a:gd name="connsiteX2431" fmla="*/ 949166 w 7164417"/>
                <a:gd name="connsiteY2431" fmla="*/ 7429 h 2489358"/>
                <a:gd name="connsiteX2432" fmla="*/ 1003745 w 7164417"/>
                <a:gd name="connsiteY2432" fmla="*/ 2667 h 2489358"/>
                <a:gd name="connsiteX2433" fmla="*/ 1012698 w 7164417"/>
                <a:gd name="connsiteY2433" fmla="*/ 5429 h 2489358"/>
                <a:gd name="connsiteX2434" fmla="*/ 999077 w 7164417"/>
                <a:gd name="connsiteY2434" fmla="*/ 6572 h 2489358"/>
                <a:gd name="connsiteX2435" fmla="*/ 990029 w 7164417"/>
                <a:gd name="connsiteY2435" fmla="*/ 3810 h 2489358"/>
                <a:gd name="connsiteX2436" fmla="*/ 1003745 w 7164417"/>
                <a:gd name="connsiteY2436" fmla="*/ 2667 h 2489358"/>
                <a:gd name="connsiteX2437" fmla="*/ 1041749 w 7164417"/>
                <a:gd name="connsiteY2437" fmla="*/ 0 h 2489358"/>
                <a:gd name="connsiteX2438" fmla="*/ 1054893 w 7164417"/>
                <a:gd name="connsiteY2438" fmla="*/ 4096 h 2489358"/>
                <a:gd name="connsiteX2439" fmla="*/ 1048131 w 7164417"/>
                <a:gd name="connsiteY2439" fmla="*/ 4572 h 2489358"/>
                <a:gd name="connsiteX2440" fmla="*/ 1043749 w 7164417"/>
                <a:gd name="connsiteY2440" fmla="*/ 3239 h 2489358"/>
                <a:gd name="connsiteX2441" fmla="*/ 1040320 w 7164417"/>
                <a:gd name="connsiteY2441" fmla="*/ 3429 h 2489358"/>
                <a:gd name="connsiteX2442" fmla="*/ 1031462 w 7164417"/>
                <a:gd name="connsiteY2442" fmla="*/ 762 h 24893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</a:cxnLst>
              <a:rect l="l" t="t" r="r" b="b"/>
              <a:pathLst>
                <a:path w="7164417" h="2489358">
                  <a:moveTo>
                    <a:pt x="6069228" y="2484878"/>
                  </a:moveTo>
                  <a:lnTo>
                    <a:pt x="6069233" y="2484882"/>
                  </a:lnTo>
                  <a:lnTo>
                    <a:pt x="6069138" y="2484882"/>
                  </a:lnTo>
                  <a:close/>
                  <a:moveTo>
                    <a:pt x="5523927" y="2481452"/>
                  </a:moveTo>
                  <a:lnTo>
                    <a:pt x="5523928" y="2481452"/>
                  </a:lnTo>
                  <a:lnTo>
                    <a:pt x="5524022" y="2481548"/>
                  </a:lnTo>
                  <a:close/>
                  <a:moveTo>
                    <a:pt x="5839204" y="2481072"/>
                  </a:moveTo>
                  <a:lnTo>
                    <a:pt x="5864636" y="2481072"/>
                  </a:lnTo>
                  <a:cubicBezTo>
                    <a:pt x="5864636" y="2481072"/>
                    <a:pt x="5874542" y="2489263"/>
                    <a:pt x="5874542" y="2489263"/>
                  </a:cubicBezTo>
                  <a:lnTo>
                    <a:pt x="5849110" y="2489263"/>
                  </a:lnTo>
                  <a:lnTo>
                    <a:pt x="5849015" y="2489358"/>
                  </a:lnTo>
                  <a:close/>
                  <a:moveTo>
                    <a:pt x="5761576" y="2480595"/>
                  </a:moveTo>
                  <a:lnTo>
                    <a:pt x="5787769" y="2480881"/>
                  </a:lnTo>
                  <a:lnTo>
                    <a:pt x="5797294" y="2489168"/>
                  </a:lnTo>
                  <a:lnTo>
                    <a:pt x="5771101" y="2488882"/>
                  </a:lnTo>
                  <a:lnTo>
                    <a:pt x="5771101" y="2488977"/>
                  </a:lnTo>
                  <a:close/>
                  <a:moveTo>
                    <a:pt x="5939217" y="2480309"/>
                  </a:moveTo>
                  <a:lnTo>
                    <a:pt x="5949504" y="2488501"/>
                  </a:lnTo>
                  <a:cubicBezTo>
                    <a:pt x="5941312" y="2488692"/>
                    <a:pt x="5933121" y="2488787"/>
                    <a:pt x="5924739" y="2488882"/>
                  </a:cubicBezTo>
                  <a:lnTo>
                    <a:pt x="5914643" y="2480691"/>
                  </a:lnTo>
                  <a:cubicBezTo>
                    <a:pt x="5922929" y="2480595"/>
                    <a:pt x="5931121" y="2480405"/>
                    <a:pt x="5939217" y="2480309"/>
                  </a:cubicBezTo>
                  <a:close/>
                  <a:moveTo>
                    <a:pt x="5681851" y="2479167"/>
                  </a:moveTo>
                  <a:cubicBezTo>
                    <a:pt x="5690805" y="2479357"/>
                    <a:pt x="5699759" y="2479548"/>
                    <a:pt x="5708712" y="2479738"/>
                  </a:cubicBezTo>
                  <a:lnTo>
                    <a:pt x="5717951" y="2488120"/>
                  </a:lnTo>
                  <a:cubicBezTo>
                    <a:pt x="5708997" y="2487930"/>
                    <a:pt x="5699949" y="2487739"/>
                    <a:pt x="5690995" y="2487549"/>
                  </a:cubicBezTo>
                  <a:lnTo>
                    <a:pt x="5690900" y="2487549"/>
                  </a:lnTo>
                  <a:close/>
                  <a:moveTo>
                    <a:pt x="6011512" y="2478500"/>
                  </a:moveTo>
                  <a:lnTo>
                    <a:pt x="6022084" y="2486596"/>
                  </a:lnTo>
                  <a:cubicBezTo>
                    <a:pt x="6014084" y="2486882"/>
                    <a:pt x="6006178" y="2487072"/>
                    <a:pt x="5998081" y="2487358"/>
                  </a:cubicBezTo>
                  <a:lnTo>
                    <a:pt x="5987699" y="2479167"/>
                  </a:lnTo>
                  <a:cubicBezTo>
                    <a:pt x="5995700" y="2478976"/>
                    <a:pt x="6003606" y="2478690"/>
                    <a:pt x="6011512" y="2478500"/>
                  </a:cubicBezTo>
                  <a:close/>
                  <a:moveTo>
                    <a:pt x="5599841" y="2476690"/>
                  </a:moveTo>
                  <a:cubicBezTo>
                    <a:pt x="5609080" y="2477071"/>
                    <a:pt x="5618225" y="2477357"/>
                    <a:pt x="5627368" y="2477642"/>
                  </a:cubicBezTo>
                  <a:lnTo>
                    <a:pt x="5636226" y="2486025"/>
                  </a:lnTo>
                  <a:cubicBezTo>
                    <a:pt x="5627083" y="2485739"/>
                    <a:pt x="5617843" y="2485453"/>
                    <a:pt x="5608509" y="2485072"/>
                  </a:cubicBezTo>
                  <a:close/>
                  <a:moveTo>
                    <a:pt x="6081520" y="2475738"/>
                  </a:moveTo>
                  <a:lnTo>
                    <a:pt x="6092283" y="2483834"/>
                  </a:lnTo>
                  <a:lnTo>
                    <a:pt x="6069228" y="2484878"/>
                  </a:lnTo>
                  <a:lnTo>
                    <a:pt x="6058470" y="2476785"/>
                  </a:lnTo>
                  <a:close/>
                  <a:moveTo>
                    <a:pt x="5515735" y="2473071"/>
                  </a:moveTo>
                  <a:cubicBezTo>
                    <a:pt x="5525165" y="2473547"/>
                    <a:pt x="5534595" y="2473928"/>
                    <a:pt x="5543929" y="2474309"/>
                  </a:cubicBezTo>
                  <a:lnTo>
                    <a:pt x="5552406" y="2482786"/>
                  </a:lnTo>
                  <a:lnTo>
                    <a:pt x="5523928" y="2481452"/>
                  </a:lnTo>
                  <a:close/>
                  <a:moveTo>
                    <a:pt x="6149338" y="2472118"/>
                  </a:moveTo>
                  <a:lnTo>
                    <a:pt x="6160387" y="2480119"/>
                  </a:lnTo>
                  <a:cubicBezTo>
                    <a:pt x="6152958" y="2480595"/>
                    <a:pt x="6145433" y="2481072"/>
                    <a:pt x="6138003" y="2481452"/>
                  </a:cubicBezTo>
                  <a:lnTo>
                    <a:pt x="6127050" y="2473451"/>
                  </a:lnTo>
                  <a:cubicBezTo>
                    <a:pt x="6134479" y="2473071"/>
                    <a:pt x="6142004" y="2472594"/>
                    <a:pt x="6149338" y="2472118"/>
                  </a:cubicBezTo>
                  <a:close/>
                  <a:moveTo>
                    <a:pt x="5429629" y="2468499"/>
                  </a:moveTo>
                  <a:lnTo>
                    <a:pt x="5458585" y="2470118"/>
                  </a:lnTo>
                  <a:lnTo>
                    <a:pt x="5466586" y="2478595"/>
                  </a:lnTo>
                  <a:lnTo>
                    <a:pt x="5437535" y="2476976"/>
                  </a:lnTo>
                  <a:close/>
                  <a:moveTo>
                    <a:pt x="6214680" y="2467641"/>
                  </a:moveTo>
                  <a:lnTo>
                    <a:pt x="6226015" y="2475547"/>
                  </a:lnTo>
                  <a:lnTo>
                    <a:pt x="6204393" y="2477166"/>
                  </a:lnTo>
                  <a:lnTo>
                    <a:pt x="6193153" y="2469260"/>
                  </a:lnTo>
                  <a:close/>
                  <a:moveTo>
                    <a:pt x="5341523" y="2462879"/>
                  </a:moveTo>
                  <a:lnTo>
                    <a:pt x="5371146" y="2464879"/>
                  </a:lnTo>
                  <a:lnTo>
                    <a:pt x="5378766" y="2473356"/>
                  </a:lnTo>
                  <a:lnTo>
                    <a:pt x="5349048" y="2471356"/>
                  </a:lnTo>
                  <a:lnTo>
                    <a:pt x="5348953" y="2471356"/>
                  </a:lnTo>
                  <a:close/>
                  <a:moveTo>
                    <a:pt x="6277735" y="2462307"/>
                  </a:moveTo>
                  <a:lnTo>
                    <a:pt x="6289260" y="2470118"/>
                  </a:lnTo>
                  <a:lnTo>
                    <a:pt x="6268401" y="2472023"/>
                  </a:lnTo>
                  <a:lnTo>
                    <a:pt x="6256971" y="2464212"/>
                  </a:lnTo>
                  <a:close/>
                  <a:moveTo>
                    <a:pt x="6338314" y="2456116"/>
                  </a:moveTo>
                  <a:lnTo>
                    <a:pt x="6350030" y="2463831"/>
                  </a:lnTo>
                  <a:cubicBezTo>
                    <a:pt x="6343362" y="2464593"/>
                    <a:pt x="6336695" y="2465355"/>
                    <a:pt x="6330028" y="2466022"/>
                  </a:cubicBezTo>
                  <a:lnTo>
                    <a:pt x="6318407" y="2458307"/>
                  </a:lnTo>
                  <a:cubicBezTo>
                    <a:pt x="6325074" y="2457640"/>
                    <a:pt x="6331742" y="2456878"/>
                    <a:pt x="6338314" y="2456116"/>
                  </a:cubicBezTo>
                  <a:close/>
                  <a:moveTo>
                    <a:pt x="5251512" y="2456021"/>
                  </a:moveTo>
                  <a:cubicBezTo>
                    <a:pt x="5261608" y="2456783"/>
                    <a:pt x="5271705" y="2457640"/>
                    <a:pt x="5281706" y="2458402"/>
                  </a:cubicBezTo>
                  <a:lnTo>
                    <a:pt x="5288850" y="2466879"/>
                  </a:lnTo>
                  <a:cubicBezTo>
                    <a:pt x="5278753" y="2466117"/>
                    <a:pt x="5268657" y="2465355"/>
                    <a:pt x="5258465" y="2464498"/>
                  </a:cubicBezTo>
                  <a:lnTo>
                    <a:pt x="5258465" y="2464593"/>
                  </a:lnTo>
                  <a:close/>
                  <a:moveTo>
                    <a:pt x="6396703" y="2449163"/>
                  </a:moveTo>
                  <a:lnTo>
                    <a:pt x="6408609" y="2456783"/>
                  </a:lnTo>
                  <a:cubicBezTo>
                    <a:pt x="6402227" y="2457640"/>
                    <a:pt x="6395845" y="2458402"/>
                    <a:pt x="6389368" y="2459259"/>
                  </a:cubicBezTo>
                  <a:lnTo>
                    <a:pt x="6389368" y="2459164"/>
                  </a:lnTo>
                  <a:lnTo>
                    <a:pt x="6377557" y="2451544"/>
                  </a:lnTo>
                  <a:cubicBezTo>
                    <a:pt x="6383939" y="2450782"/>
                    <a:pt x="6390416" y="2449925"/>
                    <a:pt x="6396703" y="2449163"/>
                  </a:cubicBezTo>
                  <a:close/>
                  <a:moveTo>
                    <a:pt x="5159596" y="2448210"/>
                  </a:moveTo>
                  <a:cubicBezTo>
                    <a:pt x="5169883" y="2449163"/>
                    <a:pt x="5180169" y="2450020"/>
                    <a:pt x="5190456" y="2450973"/>
                  </a:cubicBezTo>
                  <a:lnTo>
                    <a:pt x="5197124" y="2459450"/>
                  </a:lnTo>
                  <a:cubicBezTo>
                    <a:pt x="5186837" y="2458592"/>
                    <a:pt x="5176455" y="2457640"/>
                    <a:pt x="5166072" y="2456688"/>
                  </a:cubicBezTo>
                  <a:lnTo>
                    <a:pt x="5166072" y="2456783"/>
                  </a:lnTo>
                  <a:close/>
                  <a:moveTo>
                    <a:pt x="6452710" y="2441352"/>
                  </a:moveTo>
                  <a:lnTo>
                    <a:pt x="6464806" y="2448877"/>
                  </a:lnTo>
                  <a:cubicBezTo>
                    <a:pt x="6458710" y="2449830"/>
                    <a:pt x="6452614" y="2450687"/>
                    <a:pt x="6446328" y="2451544"/>
                  </a:cubicBezTo>
                  <a:lnTo>
                    <a:pt x="6434326" y="2444019"/>
                  </a:lnTo>
                  <a:cubicBezTo>
                    <a:pt x="6440517" y="2443162"/>
                    <a:pt x="6446614" y="2442209"/>
                    <a:pt x="6452710" y="2441352"/>
                  </a:cubicBezTo>
                  <a:close/>
                  <a:moveTo>
                    <a:pt x="5065869" y="2439352"/>
                  </a:moveTo>
                  <a:cubicBezTo>
                    <a:pt x="5076347" y="2440400"/>
                    <a:pt x="5086824" y="2441448"/>
                    <a:pt x="5097207" y="2442495"/>
                  </a:cubicBezTo>
                  <a:lnTo>
                    <a:pt x="5103493" y="2451068"/>
                  </a:lnTo>
                  <a:cubicBezTo>
                    <a:pt x="5093016" y="2450020"/>
                    <a:pt x="5082443" y="2449067"/>
                    <a:pt x="5071870" y="2447925"/>
                  </a:cubicBezTo>
                  <a:lnTo>
                    <a:pt x="5071870" y="2447829"/>
                  </a:lnTo>
                  <a:close/>
                  <a:moveTo>
                    <a:pt x="6506335" y="2432780"/>
                  </a:moveTo>
                  <a:lnTo>
                    <a:pt x="6518527" y="2440209"/>
                  </a:lnTo>
                  <a:cubicBezTo>
                    <a:pt x="6512717" y="2441257"/>
                    <a:pt x="6506812" y="2442209"/>
                    <a:pt x="6500906" y="2443162"/>
                  </a:cubicBezTo>
                  <a:lnTo>
                    <a:pt x="6488714" y="2435733"/>
                  </a:lnTo>
                  <a:cubicBezTo>
                    <a:pt x="6494619" y="2434780"/>
                    <a:pt x="6500525" y="2433828"/>
                    <a:pt x="6506335" y="2432780"/>
                  </a:cubicBezTo>
                  <a:close/>
                  <a:moveTo>
                    <a:pt x="4970143" y="2429255"/>
                  </a:moveTo>
                  <a:cubicBezTo>
                    <a:pt x="4980906" y="2430494"/>
                    <a:pt x="4991574" y="2431637"/>
                    <a:pt x="5002242" y="2432780"/>
                  </a:cubicBezTo>
                  <a:lnTo>
                    <a:pt x="5007958" y="2441352"/>
                  </a:lnTo>
                  <a:cubicBezTo>
                    <a:pt x="4997194" y="2440209"/>
                    <a:pt x="4986431" y="2439066"/>
                    <a:pt x="4975572" y="2437828"/>
                  </a:cubicBezTo>
                  <a:lnTo>
                    <a:pt x="4975572" y="2437733"/>
                  </a:lnTo>
                  <a:close/>
                  <a:moveTo>
                    <a:pt x="6557580" y="2423636"/>
                  </a:moveTo>
                  <a:lnTo>
                    <a:pt x="6569962" y="2430875"/>
                  </a:lnTo>
                  <a:cubicBezTo>
                    <a:pt x="6564438" y="2432018"/>
                    <a:pt x="6558723" y="2433066"/>
                    <a:pt x="6553103" y="2434113"/>
                  </a:cubicBezTo>
                  <a:lnTo>
                    <a:pt x="6540721" y="2426779"/>
                  </a:lnTo>
                  <a:cubicBezTo>
                    <a:pt x="6546341" y="2425731"/>
                    <a:pt x="6551960" y="2424684"/>
                    <a:pt x="6557580" y="2423636"/>
                  </a:cubicBezTo>
                  <a:close/>
                  <a:moveTo>
                    <a:pt x="4872703" y="2418016"/>
                  </a:moveTo>
                  <a:lnTo>
                    <a:pt x="4905373" y="2421921"/>
                  </a:lnTo>
                  <a:lnTo>
                    <a:pt x="4910517" y="2430399"/>
                  </a:lnTo>
                  <a:lnTo>
                    <a:pt x="4877750" y="2426493"/>
                  </a:lnTo>
                  <a:close/>
                  <a:moveTo>
                    <a:pt x="6606443" y="2413634"/>
                  </a:moveTo>
                  <a:lnTo>
                    <a:pt x="6618921" y="2420778"/>
                  </a:lnTo>
                  <a:cubicBezTo>
                    <a:pt x="6613587" y="2421921"/>
                    <a:pt x="6608253" y="2423064"/>
                    <a:pt x="6602824" y="2424207"/>
                  </a:cubicBezTo>
                  <a:lnTo>
                    <a:pt x="6602919" y="2424303"/>
                  </a:lnTo>
                  <a:lnTo>
                    <a:pt x="6590441" y="2417063"/>
                  </a:lnTo>
                  <a:close/>
                  <a:moveTo>
                    <a:pt x="4773738" y="2405538"/>
                  </a:moveTo>
                  <a:cubicBezTo>
                    <a:pt x="4784882" y="2406967"/>
                    <a:pt x="4795836" y="2408396"/>
                    <a:pt x="4806885" y="2409825"/>
                  </a:cubicBezTo>
                  <a:lnTo>
                    <a:pt x="4811552" y="2418302"/>
                  </a:lnTo>
                  <a:cubicBezTo>
                    <a:pt x="4800408" y="2416873"/>
                    <a:pt x="4789359" y="2415444"/>
                    <a:pt x="4778214" y="2414016"/>
                  </a:cubicBezTo>
                  <a:close/>
                  <a:moveTo>
                    <a:pt x="6653115" y="2403062"/>
                  </a:moveTo>
                  <a:lnTo>
                    <a:pt x="6665784" y="2410110"/>
                  </a:lnTo>
                  <a:lnTo>
                    <a:pt x="6650449" y="2413730"/>
                  </a:lnTo>
                  <a:lnTo>
                    <a:pt x="6650449" y="2413825"/>
                  </a:lnTo>
                  <a:lnTo>
                    <a:pt x="6637876" y="2406681"/>
                  </a:lnTo>
                  <a:close/>
                  <a:moveTo>
                    <a:pt x="4673344" y="2392013"/>
                  </a:moveTo>
                  <a:lnTo>
                    <a:pt x="4706968" y="2396680"/>
                  </a:lnTo>
                  <a:lnTo>
                    <a:pt x="4711063" y="2405157"/>
                  </a:lnTo>
                  <a:lnTo>
                    <a:pt x="4677249" y="2400490"/>
                  </a:lnTo>
                  <a:lnTo>
                    <a:pt x="4677345" y="2400490"/>
                  </a:lnTo>
                  <a:close/>
                  <a:moveTo>
                    <a:pt x="6697502" y="2391917"/>
                  </a:moveTo>
                  <a:lnTo>
                    <a:pt x="6710170" y="2398871"/>
                  </a:lnTo>
                  <a:cubicBezTo>
                    <a:pt x="6705408" y="2400204"/>
                    <a:pt x="6700550" y="2401442"/>
                    <a:pt x="6695597" y="2402776"/>
                  </a:cubicBezTo>
                  <a:lnTo>
                    <a:pt x="6695597" y="2402681"/>
                  </a:lnTo>
                  <a:lnTo>
                    <a:pt x="6682929" y="2395728"/>
                  </a:lnTo>
                  <a:cubicBezTo>
                    <a:pt x="6687882" y="2394489"/>
                    <a:pt x="6692644" y="2393156"/>
                    <a:pt x="6697502" y="2391917"/>
                  </a:cubicBezTo>
                  <a:close/>
                  <a:moveTo>
                    <a:pt x="4574856" y="2385631"/>
                  </a:moveTo>
                  <a:lnTo>
                    <a:pt x="4574917" y="2385640"/>
                  </a:lnTo>
                  <a:lnTo>
                    <a:pt x="4574951" y="2385726"/>
                  </a:lnTo>
                  <a:close/>
                  <a:moveTo>
                    <a:pt x="6739412" y="2380011"/>
                  </a:moveTo>
                  <a:lnTo>
                    <a:pt x="6752176" y="2386869"/>
                  </a:lnTo>
                  <a:cubicBezTo>
                    <a:pt x="6747603" y="2388203"/>
                    <a:pt x="6743031" y="2389632"/>
                    <a:pt x="6738364" y="2390965"/>
                  </a:cubicBezTo>
                  <a:lnTo>
                    <a:pt x="6738460" y="2390870"/>
                  </a:lnTo>
                  <a:lnTo>
                    <a:pt x="6725696" y="2384012"/>
                  </a:lnTo>
                  <a:cubicBezTo>
                    <a:pt x="6730363" y="2382678"/>
                    <a:pt x="6734935" y="2381345"/>
                    <a:pt x="6739412" y="2380011"/>
                  </a:cubicBezTo>
                  <a:close/>
                  <a:moveTo>
                    <a:pt x="4571617" y="2377344"/>
                  </a:moveTo>
                  <a:cubicBezTo>
                    <a:pt x="4582952" y="2379059"/>
                    <a:pt x="4594382" y="2380678"/>
                    <a:pt x="4605621" y="2382297"/>
                  </a:cubicBezTo>
                  <a:lnTo>
                    <a:pt x="4609146" y="2390679"/>
                  </a:lnTo>
                  <a:lnTo>
                    <a:pt x="4574917" y="2385640"/>
                  </a:lnTo>
                  <a:close/>
                  <a:moveTo>
                    <a:pt x="6779322" y="2367534"/>
                  </a:moveTo>
                  <a:lnTo>
                    <a:pt x="6792181" y="2374201"/>
                  </a:lnTo>
                  <a:cubicBezTo>
                    <a:pt x="6787894" y="2375630"/>
                    <a:pt x="6783513" y="2377059"/>
                    <a:pt x="6779131" y="2378487"/>
                  </a:cubicBezTo>
                  <a:lnTo>
                    <a:pt x="6779036" y="2378487"/>
                  </a:lnTo>
                  <a:lnTo>
                    <a:pt x="6766272" y="2371725"/>
                  </a:lnTo>
                  <a:cubicBezTo>
                    <a:pt x="6770654" y="2370296"/>
                    <a:pt x="6774941" y="2368962"/>
                    <a:pt x="6779322" y="2367534"/>
                  </a:cubicBezTo>
                  <a:close/>
                  <a:moveTo>
                    <a:pt x="4468652" y="2361533"/>
                  </a:moveTo>
                  <a:lnTo>
                    <a:pt x="4503037" y="2366867"/>
                  </a:lnTo>
                  <a:lnTo>
                    <a:pt x="4505990" y="2375249"/>
                  </a:lnTo>
                  <a:lnTo>
                    <a:pt x="4471319" y="2369820"/>
                  </a:lnTo>
                  <a:lnTo>
                    <a:pt x="4471414" y="2369820"/>
                  </a:lnTo>
                  <a:close/>
                  <a:moveTo>
                    <a:pt x="6816850" y="2354484"/>
                  </a:moveTo>
                  <a:lnTo>
                    <a:pt x="6829709" y="2361057"/>
                  </a:lnTo>
                  <a:cubicBezTo>
                    <a:pt x="6825708" y="2362580"/>
                    <a:pt x="6821517" y="2364009"/>
                    <a:pt x="6817422" y="2365533"/>
                  </a:cubicBezTo>
                  <a:lnTo>
                    <a:pt x="6804563" y="2358866"/>
                  </a:lnTo>
                  <a:cubicBezTo>
                    <a:pt x="6808754" y="2357437"/>
                    <a:pt x="6812755" y="2355913"/>
                    <a:pt x="6816850" y="2354484"/>
                  </a:cubicBezTo>
                  <a:close/>
                  <a:moveTo>
                    <a:pt x="4364544" y="2344578"/>
                  </a:moveTo>
                  <a:lnTo>
                    <a:pt x="4399405" y="2350388"/>
                  </a:lnTo>
                  <a:lnTo>
                    <a:pt x="4401787" y="2358675"/>
                  </a:lnTo>
                  <a:lnTo>
                    <a:pt x="4366830" y="2352865"/>
                  </a:lnTo>
                  <a:lnTo>
                    <a:pt x="4366735" y="2352865"/>
                  </a:lnTo>
                  <a:close/>
                  <a:moveTo>
                    <a:pt x="6852093" y="2340959"/>
                  </a:moveTo>
                  <a:lnTo>
                    <a:pt x="6865047" y="2347436"/>
                  </a:lnTo>
                  <a:lnTo>
                    <a:pt x="6853522" y="2352008"/>
                  </a:lnTo>
                  <a:lnTo>
                    <a:pt x="6840567" y="2345531"/>
                  </a:lnTo>
                  <a:close/>
                  <a:moveTo>
                    <a:pt x="6885430" y="2326862"/>
                  </a:moveTo>
                  <a:lnTo>
                    <a:pt x="6898384" y="2333148"/>
                  </a:lnTo>
                  <a:cubicBezTo>
                    <a:pt x="6894860" y="2334767"/>
                    <a:pt x="6891240" y="2336387"/>
                    <a:pt x="6887526" y="2337911"/>
                  </a:cubicBezTo>
                  <a:lnTo>
                    <a:pt x="6887526" y="2338006"/>
                  </a:lnTo>
                  <a:lnTo>
                    <a:pt x="6874572" y="2331624"/>
                  </a:lnTo>
                  <a:cubicBezTo>
                    <a:pt x="6878287" y="2330100"/>
                    <a:pt x="6881811" y="2328481"/>
                    <a:pt x="6885430" y="2326862"/>
                  </a:cubicBezTo>
                  <a:close/>
                  <a:moveTo>
                    <a:pt x="4259578" y="2326576"/>
                  </a:moveTo>
                  <a:cubicBezTo>
                    <a:pt x="4271294" y="2328671"/>
                    <a:pt x="4283010" y="2330672"/>
                    <a:pt x="4294630" y="2332672"/>
                  </a:cubicBezTo>
                  <a:lnTo>
                    <a:pt x="4296440" y="2340863"/>
                  </a:lnTo>
                  <a:cubicBezTo>
                    <a:pt x="4284629" y="2338863"/>
                    <a:pt x="4272913" y="2336768"/>
                    <a:pt x="4261102" y="2334672"/>
                  </a:cubicBezTo>
                  <a:lnTo>
                    <a:pt x="4261102" y="2334767"/>
                  </a:lnTo>
                  <a:close/>
                  <a:moveTo>
                    <a:pt x="6916482" y="2312193"/>
                  </a:moveTo>
                  <a:lnTo>
                    <a:pt x="6929436" y="2318384"/>
                  </a:lnTo>
                  <a:lnTo>
                    <a:pt x="6919339" y="2323338"/>
                  </a:lnTo>
                  <a:lnTo>
                    <a:pt x="6919339" y="2323433"/>
                  </a:lnTo>
                  <a:lnTo>
                    <a:pt x="6906385" y="2317146"/>
                  </a:lnTo>
                  <a:close/>
                  <a:moveTo>
                    <a:pt x="4153660" y="2307431"/>
                  </a:moveTo>
                  <a:lnTo>
                    <a:pt x="4189093" y="2313908"/>
                  </a:lnTo>
                  <a:lnTo>
                    <a:pt x="4190236" y="2322004"/>
                  </a:lnTo>
                  <a:lnTo>
                    <a:pt x="4154613" y="2315432"/>
                  </a:lnTo>
                  <a:lnTo>
                    <a:pt x="4154613" y="2315527"/>
                  </a:lnTo>
                  <a:close/>
                  <a:moveTo>
                    <a:pt x="6945438" y="2297144"/>
                  </a:moveTo>
                  <a:lnTo>
                    <a:pt x="6958392" y="2303240"/>
                  </a:lnTo>
                  <a:cubicBezTo>
                    <a:pt x="6955344" y="2304954"/>
                    <a:pt x="6952105" y="2306669"/>
                    <a:pt x="6948962" y="2308383"/>
                  </a:cubicBezTo>
                  <a:lnTo>
                    <a:pt x="6936008" y="2302192"/>
                  </a:lnTo>
                  <a:cubicBezTo>
                    <a:pt x="6939247" y="2300478"/>
                    <a:pt x="6942294" y="2298858"/>
                    <a:pt x="6945438" y="2297144"/>
                  </a:cubicBezTo>
                  <a:close/>
                  <a:moveTo>
                    <a:pt x="4046980" y="2287238"/>
                  </a:moveTo>
                  <a:lnTo>
                    <a:pt x="4082604" y="2294096"/>
                  </a:lnTo>
                  <a:lnTo>
                    <a:pt x="4083175" y="2302097"/>
                  </a:lnTo>
                  <a:lnTo>
                    <a:pt x="4047361" y="2295239"/>
                  </a:lnTo>
                  <a:close/>
                  <a:moveTo>
                    <a:pt x="6972203" y="2281713"/>
                  </a:moveTo>
                  <a:lnTo>
                    <a:pt x="6985252" y="2287714"/>
                  </a:lnTo>
                  <a:cubicBezTo>
                    <a:pt x="6982299" y="2289429"/>
                    <a:pt x="6979442" y="2291238"/>
                    <a:pt x="6976489" y="2292953"/>
                  </a:cubicBezTo>
                  <a:lnTo>
                    <a:pt x="6963440" y="2286952"/>
                  </a:lnTo>
                  <a:cubicBezTo>
                    <a:pt x="6966393" y="2285238"/>
                    <a:pt x="6969346" y="2283523"/>
                    <a:pt x="6972203" y="2281713"/>
                  </a:cubicBezTo>
                  <a:close/>
                  <a:moveTo>
                    <a:pt x="3939729" y="2265902"/>
                  </a:moveTo>
                  <a:lnTo>
                    <a:pt x="3975543" y="2273141"/>
                  </a:lnTo>
                  <a:lnTo>
                    <a:pt x="3975543" y="2281046"/>
                  </a:lnTo>
                  <a:cubicBezTo>
                    <a:pt x="3975543" y="2281046"/>
                    <a:pt x="3939443" y="2273808"/>
                    <a:pt x="3939443" y="2273808"/>
                  </a:cubicBezTo>
                  <a:close/>
                  <a:moveTo>
                    <a:pt x="6997158" y="2265807"/>
                  </a:moveTo>
                  <a:lnTo>
                    <a:pt x="7010112" y="2271617"/>
                  </a:lnTo>
                  <a:lnTo>
                    <a:pt x="7002112" y="2276951"/>
                  </a:lnTo>
                  <a:lnTo>
                    <a:pt x="7002016" y="2277046"/>
                  </a:lnTo>
                  <a:lnTo>
                    <a:pt x="6989062" y="2271141"/>
                  </a:lnTo>
                  <a:close/>
                  <a:moveTo>
                    <a:pt x="3831144" y="2251233"/>
                  </a:moveTo>
                  <a:lnTo>
                    <a:pt x="3831156" y="2251236"/>
                  </a:lnTo>
                  <a:lnTo>
                    <a:pt x="3831144" y="2251329"/>
                  </a:lnTo>
                  <a:close/>
                  <a:moveTo>
                    <a:pt x="7019923" y="2249519"/>
                  </a:moveTo>
                  <a:lnTo>
                    <a:pt x="7032877" y="2255234"/>
                  </a:lnTo>
                  <a:cubicBezTo>
                    <a:pt x="7030496" y="2257044"/>
                    <a:pt x="7028019" y="2258949"/>
                    <a:pt x="7025448" y="2260758"/>
                  </a:cubicBezTo>
                  <a:lnTo>
                    <a:pt x="7012494" y="2255043"/>
                  </a:lnTo>
                  <a:cubicBezTo>
                    <a:pt x="7014970" y="2253234"/>
                    <a:pt x="7017447" y="2251424"/>
                    <a:pt x="7019923" y="2249519"/>
                  </a:cubicBezTo>
                  <a:close/>
                  <a:moveTo>
                    <a:pt x="3832096" y="2243518"/>
                  </a:moveTo>
                  <a:cubicBezTo>
                    <a:pt x="3844098" y="2246090"/>
                    <a:pt x="3856099" y="2248566"/>
                    <a:pt x="3868005" y="2251043"/>
                  </a:cubicBezTo>
                  <a:lnTo>
                    <a:pt x="3867339" y="2258853"/>
                  </a:lnTo>
                  <a:lnTo>
                    <a:pt x="3831156" y="2251236"/>
                  </a:lnTo>
                  <a:close/>
                  <a:moveTo>
                    <a:pt x="7040783" y="2232850"/>
                  </a:moveTo>
                  <a:lnTo>
                    <a:pt x="7053737" y="2238470"/>
                  </a:lnTo>
                  <a:cubicBezTo>
                    <a:pt x="7051546" y="2240375"/>
                    <a:pt x="7049260" y="2242280"/>
                    <a:pt x="7046975" y="2244090"/>
                  </a:cubicBezTo>
                  <a:lnTo>
                    <a:pt x="7034020" y="2238470"/>
                  </a:lnTo>
                  <a:cubicBezTo>
                    <a:pt x="7036306" y="2236565"/>
                    <a:pt x="7038593" y="2234755"/>
                    <a:pt x="7040783" y="2232850"/>
                  </a:cubicBezTo>
                  <a:close/>
                  <a:moveTo>
                    <a:pt x="3723987" y="2220182"/>
                  </a:moveTo>
                  <a:lnTo>
                    <a:pt x="3759992" y="2228088"/>
                  </a:lnTo>
                  <a:lnTo>
                    <a:pt x="3758658" y="2235803"/>
                  </a:lnTo>
                  <a:lnTo>
                    <a:pt x="3722368" y="2227897"/>
                  </a:lnTo>
                  <a:lnTo>
                    <a:pt x="3722463" y="2227802"/>
                  </a:lnTo>
                  <a:close/>
                  <a:moveTo>
                    <a:pt x="7059738" y="2215800"/>
                  </a:moveTo>
                  <a:lnTo>
                    <a:pt x="7072597" y="2221230"/>
                  </a:lnTo>
                  <a:cubicBezTo>
                    <a:pt x="7070596" y="2223134"/>
                    <a:pt x="7068596" y="2225040"/>
                    <a:pt x="7066501" y="2226945"/>
                  </a:cubicBezTo>
                  <a:lnTo>
                    <a:pt x="7066501" y="2227040"/>
                  </a:lnTo>
                  <a:lnTo>
                    <a:pt x="7053642" y="2221515"/>
                  </a:lnTo>
                  <a:cubicBezTo>
                    <a:pt x="7055737" y="2219610"/>
                    <a:pt x="7057737" y="2217705"/>
                    <a:pt x="7059738" y="2215800"/>
                  </a:cubicBezTo>
                  <a:close/>
                  <a:moveTo>
                    <a:pt x="3613593" y="2203227"/>
                  </a:moveTo>
                  <a:lnTo>
                    <a:pt x="3613620" y="2203233"/>
                  </a:lnTo>
                  <a:lnTo>
                    <a:pt x="3613593" y="2203323"/>
                  </a:lnTo>
                  <a:close/>
                  <a:moveTo>
                    <a:pt x="7076787" y="2198370"/>
                  </a:moveTo>
                  <a:lnTo>
                    <a:pt x="7089646" y="2203704"/>
                  </a:lnTo>
                  <a:cubicBezTo>
                    <a:pt x="7087837" y="2205704"/>
                    <a:pt x="7086027" y="2207609"/>
                    <a:pt x="7084217" y="2209609"/>
                  </a:cubicBezTo>
                  <a:lnTo>
                    <a:pt x="7084122" y="2209609"/>
                  </a:lnTo>
                  <a:lnTo>
                    <a:pt x="7071263" y="2204180"/>
                  </a:lnTo>
                  <a:cubicBezTo>
                    <a:pt x="7073168" y="2202275"/>
                    <a:pt x="7074978" y="2200275"/>
                    <a:pt x="7076787" y="2198370"/>
                  </a:cubicBezTo>
                  <a:close/>
                  <a:moveTo>
                    <a:pt x="3615783" y="2195798"/>
                  </a:moveTo>
                  <a:lnTo>
                    <a:pt x="3651883" y="2203989"/>
                  </a:lnTo>
                  <a:lnTo>
                    <a:pt x="3649883" y="2211514"/>
                  </a:lnTo>
                  <a:lnTo>
                    <a:pt x="3613620" y="2203233"/>
                  </a:lnTo>
                  <a:close/>
                  <a:moveTo>
                    <a:pt x="7092028" y="2180748"/>
                  </a:moveTo>
                  <a:lnTo>
                    <a:pt x="7104791" y="2185987"/>
                  </a:lnTo>
                  <a:lnTo>
                    <a:pt x="7099934" y="2191988"/>
                  </a:lnTo>
                  <a:lnTo>
                    <a:pt x="7099934" y="2191892"/>
                  </a:lnTo>
                  <a:lnTo>
                    <a:pt x="7087170" y="2186654"/>
                  </a:lnTo>
                  <a:close/>
                  <a:moveTo>
                    <a:pt x="3507484" y="2170557"/>
                  </a:moveTo>
                  <a:lnTo>
                    <a:pt x="3543584" y="2179129"/>
                  </a:lnTo>
                  <a:lnTo>
                    <a:pt x="3540917" y="2186559"/>
                  </a:lnTo>
                  <a:lnTo>
                    <a:pt x="3504627" y="2177986"/>
                  </a:lnTo>
                  <a:lnTo>
                    <a:pt x="3504722" y="2177891"/>
                  </a:lnTo>
                  <a:close/>
                  <a:moveTo>
                    <a:pt x="7105458" y="2162746"/>
                  </a:moveTo>
                  <a:lnTo>
                    <a:pt x="7118126" y="2167890"/>
                  </a:lnTo>
                  <a:lnTo>
                    <a:pt x="7113840" y="2173986"/>
                  </a:lnTo>
                  <a:lnTo>
                    <a:pt x="7113840" y="2173890"/>
                  </a:lnTo>
                  <a:lnTo>
                    <a:pt x="7101172" y="2168747"/>
                  </a:lnTo>
                  <a:close/>
                  <a:moveTo>
                    <a:pt x="7125955" y="2155572"/>
                  </a:moveTo>
                  <a:lnTo>
                    <a:pt x="7126032" y="2155602"/>
                  </a:lnTo>
                  <a:lnTo>
                    <a:pt x="7125937" y="2155602"/>
                  </a:lnTo>
                  <a:close/>
                  <a:moveTo>
                    <a:pt x="7117078" y="2144458"/>
                  </a:moveTo>
                  <a:lnTo>
                    <a:pt x="7129651" y="2149411"/>
                  </a:lnTo>
                  <a:lnTo>
                    <a:pt x="7125955" y="2155572"/>
                  </a:lnTo>
                  <a:lnTo>
                    <a:pt x="7113364" y="2150554"/>
                  </a:lnTo>
                  <a:cubicBezTo>
                    <a:pt x="7114602" y="2148554"/>
                    <a:pt x="7115840" y="2146458"/>
                    <a:pt x="7117078" y="2144458"/>
                  </a:cubicBezTo>
                  <a:close/>
                  <a:moveTo>
                    <a:pt x="3399280" y="2144267"/>
                  </a:moveTo>
                  <a:lnTo>
                    <a:pt x="3435380" y="2153126"/>
                  </a:lnTo>
                  <a:lnTo>
                    <a:pt x="3432141" y="2160460"/>
                  </a:lnTo>
                  <a:lnTo>
                    <a:pt x="3395851" y="2151507"/>
                  </a:lnTo>
                  <a:close/>
                  <a:moveTo>
                    <a:pt x="7126984" y="2125980"/>
                  </a:moveTo>
                  <a:lnTo>
                    <a:pt x="7139557" y="2130837"/>
                  </a:lnTo>
                  <a:cubicBezTo>
                    <a:pt x="7138605" y="2132933"/>
                    <a:pt x="7137557" y="2135028"/>
                    <a:pt x="7136509" y="2137124"/>
                  </a:cubicBezTo>
                  <a:lnTo>
                    <a:pt x="7136414" y="2137029"/>
                  </a:lnTo>
                  <a:lnTo>
                    <a:pt x="7123841" y="2132171"/>
                  </a:lnTo>
                  <a:cubicBezTo>
                    <a:pt x="7124889" y="2130075"/>
                    <a:pt x="7125937" y="2128075"/>
                    <a:pt x="7126984" y="2125980"/>
                  </a:cubicBezTo>
                  <a:close/>
                  <a:moveTo>
                    <a:pt x="3291457" y="2117121"/>
                  </a:moveTo>
                  <a:cubicBezTo>
                    <a:pt x="3303363" y="2120169"/>
                    <a:pt x="3315365" y="2123217"/>
                    <a:pt x="3327271" y="2126265"/>
                  </a:cubicBezTo>
                  <a:lnTo>
                    <a:pt x="3323366" y="2133409"/>
                  </a:lnTo>
                  <a:cubicBezTo>
                    <a:pt x="3311364" y="2130361"/>
                    <a:pt x="3299363" y="2127313"/>
                    <a:pt x="3287266" y="2124265"/>
                  </a:cubicBezTo>
                  <a:lnTo>
                    <a:pt x="3287361" y="2124170"/>
                  </a:lnTo>
                  <a:close/>
                  <a:moveTo>
                    <a:pt x="7135176" y="2107215"/>
                  </a:moveTo>
                  <a:lnTo>
                    <a:pt x="7147653" y="2111978"/>
                  </a:lnTo>
                  <a:lnTo>
                    <a:pt x="7145082" y="2118264"/>
                  </a:lnTo>
                  <a:lnTo>
                    <a:pt x="7132604" y="2113502"/>
                  </a:lnTo>
                  <a:close/>
                  <a:moveTo>
                    <a:pt x="3179348" y="2095880"/>
                  </a:moveTo>
                  <a:lnTo>
                    <a:pt x="3179403" y="2095895"/>
                  </a:lnTo>
                  <a:lnTo>
                    <a:pt x="3179348" y="2095976"/>
                  </a:lnTo>
                  <a:close/>
                  <a:moveTo>
                    <a:pt x="3184015" y="2089023"/>
                  </a:moveTo>
                  <a:lnTo>
                    <a:pt x="3219829" y="2098452"/>
                  </a:lnTo>
                  <a:lnTo>
                    <a:pt x="3215352" y="2105405"/>
                  </a:lnTo>
                  <a:lnTo>
                    <a:pt x="3179403" y="2095895"/>
                  </a:lnTo>
                  <a:close/>
                  <a:moveTo>
                    <a:pt x="7141748" y="2088165"/>
                  </a:moveTo>
                  <a:lnTo>
                    <a:pt x="7154131" y="2092833"/>
                  </a:lnTo>
                  <a:lnTo>
                    <a:pt x="7152130" y="2099214"/>
                  </a:lnTo>
                  <a:lnTo>
                    <a:pt x="7139748" y="2094547"/>
                  </a:lnTo>
                  <a:close/>
                  <a:moveTo>
                    <a:pt x="7146796" y="2069020"/>
                  </a:moveTo>
                  <a:lnTo>
                    <a:pt x="7159083" y="2073497"/>
                  </a:lnTo>
                  <a:lnTo>
                    <a:pt x="7157655" y="2079974"/>
                  </a:lnTo>
                  <a:lnTo>
                    <a:pt x="7157560" y="2079974"/>
                  </a:lnTo>
                  <a:lnTo>
                    <a:pt x="7145272" y="2075402"/>
                  </a:lnTo>
                  <a:close/>
                  <a:moveTo>
                    <a:pt x="3086099" y="2058542"/>
                  </a:moveTo>
                  <a:lnTo>
                    <a:pt x="3103910" y="2063400"/>
                  </a:lnTo>
                  <a:lnTo>
                    <a:pt x="3101339" y="2066829"/>
                  </a:lnTo>
                  <a:lnTo>
                    <a:pt x="3110197" y="2069210"/>
                  </a:lnTo>
                  <a:lnTo>
                    <a:pt x="3105149" y="2076068"/>
                  </a:lnTo>
                  <a:lnTo>
                    <a:pt x="3087146" y="2071115"/>
                  </a:lnTo>
                  <a:lnTo>
                    <a:pt x="3078193" y="2068734"/>
                  </a:lnTo>
                  <a:close/>
                  <a:moveTo>
                    <a:pt x="7150130" y="2049684"/>
                  </a:moveTo>
                  <a:lnTo>
                    <a:pt x="7162322" y="2054066"/>
                  </a:lnTo>
                  <a:cubicBezTo>
                    <a:pt x="7162036" y="2056257"/>
                    <a:pt x="7161751" y="2058447"/>
                    <a:pt x="7161465" y="2060638"/>
                  </a:cubicBezTo>
                  <a:lnTo>
                    <a:pt x="7161369" y="2060543"/>
                  </a:lnTo>
                  <a:lnTo>
                    <a:pt x="7149178" y="2056161"/>
                  </a:lnTo>
                  <a:cubicBezTo>
                    <a:pt x="7149558" y="2053970"/>
                    <a:pt x="7149844" y="2051875"/>
                    <a:pt x="7150130" y="2049684"/>
                  </a:cubicBezTo>
                  <a:close/>
                  <a:moveTo>
                    <a:pt x="7152035" y="2030063"/>
                  </a:moveTo>
                  <a:lnTo>
                    <a:pt x="7164132" y="2034349"/>
                  </a:lnTo>
                  <a:cubicBezTo>
                    <a:pt x="7164037" y="2036540"/>
                    <a:pt x="7163846" y="2038730"/>
                    <a:pt x="7163751" y="2040921"/>
                  </a:cubicBezTo>
                  <a:lnTo>
                    <a:pt x="7163656" y="2040921"/>
                  </a:lnTo>
                  <a:lnTo>
                    <a:pt x="7151559" y="2036635"/>
                  </a:lnTo>
                  <a:cubicBezTo>
                    <a:pt x="7151750" y="2034444"/>
                    <a:pt x="7151844" y="2032254"/>
                    <a:pt x="7152035" y="2030063"/>
                  </a:cubicBezTo>
                  <a:close/>
                  <a:moveTo>
                    <a:pt x="7164322" y="2021171"/>
                  </a:moveTo>
                  <a:lnTo>
                    <a:pt x="7164417" y="2021204"/>
                  </a:lnTo>
                  <a:lnTo>
                    <a:pt x="7164322" y="2021204"/>
                  </a:lnTo>
                  <a:close/>
                  <a:moveTo>
                    <a:pt x="3117436" y="2018347"/>
                  </a:moveTo>
                  <a:lnTo>
                    <a:pt x="3135058" y="2023110"/>
                  </a:lnTo>
                  <a:lnTo>
                    <a:pt x="3124770" y="2036445"/>
                  </a:lnTo>
                  <a:lnTo>
                    <a:pt x="3107054" y="2031587"/>
                  </a:lnTo>
                  <a:close/>
                  <a:moveTo>
                    <a:pt x="7152416" y="2010441"/>
                  </a:moveTo>
                  <a:lnTo>
                    <a:pt x="7164322" y="2014632"/>
                  </a:lnTo>
                  <a:lnTo>
                    <a:pt x="7164322" y="2021171"/>
                  </a:lnTo>
                  <a:lnTo>
                    <a:pt x="7152416" y="2017013"/>
                  </a:lnTo>
                  <a:cubicBezTo>
                    <a:pt x="7152416" y="2014823"/>
                    <a:pt x="7152416" y="2012632"/>
                    <a:pt x="7152416" y="2010441"/>
                  </a:cubicBezTo>
                  <a:close/>
                  <a:moveTo>
                    <a:pt x="7151368" y="1990725"/>
                  </a:moveTo>
                  <a:lnTo>
                    <a:pt x="7163179" y="1994725"/>
                  </a:lnTo>
                  <a:lnTo>
                    <a:pt x="7163751" y="2001392"/>
                  </a:lnTo>
                  <a:lnTo>
                    <a:pt x="7151844" y="1997297"/>
                  </a:lnTo>
                  <a:close/>
                  <a:moveTo>
                    <a:pt x="3147916" y="1979295"/>
                  </a:moveTo>
                  <a:lnTo>
                    <a:pt x="3165252" y="1984058"/>
                  </a:lnTo>
                  <a:lnTo>
                    <a:pt x="3155250" y="1997012"/>
                  </a:lnTo>
                  <a:lnTo>
                    <a:pt x="3155250" y="1996916"/>
                  </a:lnTo>
                  <a:lnTo>
                    <a:pt x="3137820" y="1992154"/>
                  </a:lnTo>
                  <a:close/>
                  <a:moveTo>
                    <a:pt x="7148987" y="1970817"/>
                  </a:moveTo>
                  <a:lnTo>
                    <a:pt x="7160703" y="1974723"/>
                  </a:lnTo>
                  <a:lnTo>
                    <a:pt x="7161751" y="1981390"/>
                  </a:lnTo>
                  <a:lnTo>
                    <a:pt x="7161655" y="1981485"/>
                  </a:lnTo>
                  <a:lnTo>
                    <a:pt x="7149940" y="1977485"/>
                  </a:lnTo>
                  <a:close/>
                  <a:moveTo>
                    <a:pt x="3184856" y="1958525"/>
                  </a:moveTo>
                  <a:lnTo>
                    <a:pt x="3184873" y="1958530"/>
                  </a:lnTo>
                  <a:lnTo>
                    <a:pt x="3184778" y="1958626"/>
                  </a:lnTo>
                  <a:close/>
                  <a:moveTo>
                    <a:pt x="7145082" y="1950910"/>
                  </a:moveTo>
                  <a:lnTo>
                    <a:pt x="7156702" y="1954720"/>
                  </a:lnTo>
                  <a:cubicBezTo>
                    <a:pt x="7157178" y="1957006"/>
                    <a:pt x="7157655" y="1959197"/>
                    <a:pt x="7158131" y="1961387"/>
                  </a:cubicBezTo>
                  <a:lnTo>
                    <a:pt x="7146510" y="1957578"/>
                  </a:lnTo>
                  <a:cubicBezTo>
                    <a:pt x="7146034" y="1955387"/>
                    <a:pt x="7145558" y="1953101"/>
                    <a:pt x="7145082" y="1950910"/>
                  </a:cubicBezTo>
                  <a:close/>
                  <a:moveTo>
                    <a:pt x="3177444" y="1941386"/>
                  </a:moveTo>
                  <a:lnTo>
                    <a:pt x="3194493" y="1946053"/>
                  </a:lnTo>
                  <a:lnTo>
                    <a:pt x="3184856" y="1958525"/>
                  </a:lnTo>
                  <a:lnTo>
                    <a:pt x="3167728" y="1953863"/>
                  </a:lnTo>
                  <a:close/>
                  <a:moveTo>
                    <a:pt x="7153244" y="1941185"/>
                  </a:moveTo>
                  <a:lnTo>
                    <a:pt x="7153273" y="1941195"/>
                  </a:lnTo>
                  <a:lnTo>
                    <a:pt x="7153273" y="1941290"/>
                  </a:lnTo>
                  <a:close/>
                  <a:moveTo>
                    <a:pt x="7139843" y="1930812"/>
                  </a:moveTo>
                  <a:lnTo>
                    <a:pt x="7151368" y="1934527"/>
                  </a:lnTo>
                  <a:lnTo>
                    <a:pt x="7153244" y="1941185"/>
                  </a:lnTo>
                  <a:lnTo>
                    <a:pt x="7141748" y="1937480"/>
                  </a:lnTo>
                  <a:close/>
                  <a:moveTo>
                    <a:pt x="3213560" y="1921266"/>
                  </a:moveTo>
                  <a:lnTo>
                    <a:pt x="3213639" y="1921288"/>
                  </a:lnTo>
                  <a:lnTo>
                    <a:pt x="3213543" y="1921288"/>
                  </a:lnTo>
                  <a:close/>
                  <a:moveTo>
                    <a:pt x="7133556" y="1910619"/>
                  </a:moveTo>
                  <a:lnTo>
                    <a:pt x="7144891" y="1914239"/>
                  </a:lnTo>
                  <a:lnTo>
                    <a:pt x="7147177" y="1921001"/>
                  </a:lnTo>
                  <a:lnTo>
                    <a:pt x="7135842" y="1917382"/>
                  </a:lnTo>
                  <a:close/>
                  <a:moveTo>
                    <a:pt x="3206114" y="1904524"/>
                  </a:moveTo>
                  <a:lnTo>
                    <a:pt x="3222973" y="1909096"/>
                  </a:lnTo>
                  <a:lnTo>
                    <a:pt x="3213560" y="1921266"/>
                  </a:lnTo>
                  <a:lnTo>
                    <a:pt x="3196684" y="1916716"/>
                  </a:lnTo>
                  <a:close/>
                  <a:moveTo>
                    <a:pt x="7125841" y="1890426"/>
                  </a:moveTo>
                  <a:lnTo>
                    <a:pt x="7137081" y="1893950"/>
                  </a:lnTo>
                  <a:lnTo>
                    <a:pt x="7139843" y="1900713"/>
                  </a:lnTo>
                  <a:lnTo>
                    <a:pt x="7139748" y="1900713"/>
                  </a:lnTo>
                  <a:lnTo>
                    <a:pt x="7128509" y="1897189"/>
                  </a:lnTo>
                  <a:close/>
                  <a:moveTo>
                    <a:pt x="7116983" y="1870138"/>
                  </a:moveTo>
                  <a:lnTo>
                    <a:pt x="7128032" y="1873567"/>
                  </a:lnTo>
                  <a:cubicBezTo>
                    <a:pt x="7129080" y="1875853"/>
                    <a:pt x="7130128" y="1878139"/>
                    <a:pt x="7131175" y="1880330"/>
                  </a:cubicBezTo>
                  <a:lnTo>
                    <a:pt x="7120031" y="1876901"/>
                  </a:lnTo>
                  <a:cubicBezTo>
                    <a:pt x="7119078" y="1874615"/>
                    <a:pt x="7118031" y="1872424"/>
                    <a:pt x="7116983" y="1870138"/>
                  </a:cubicBezTo>
                  <a:close/>
                  <a:moveTo>
                    <a:pt x="3234117" y="1868710"/>
                  </a:moveTo>
                  <a:lnTo>
                    <a:pt x="3250691" y="1873282"/>
                  </a:lnTo>
                  <a:lnTo>
                    <a:pt x="3241547" y="1885093"/>
                  </a:lnTo>
                  <a:lnTo>
                    <a:pt x="3224878" y="1880521"/>
                  </a:lnTo>
                  <a:close/>
                  <a:moveTo>
                    <a:pt x="7121307" y="1859928"/>
                  </a:moveTo>
                  <a:lnTo>
                    <a:pt x="7121365" y="1859946"/>
                  </a:lnTo>
                  <a:lnTo>
                    <a:pt x="7121365" y="1860041"/>
                  </a:lnTo>
                  <a:close/>
                  <a:moveTo>
                    <a:pt x="7106887" y="1849850"/>
                  </a:moveTo>
                  <a:lnTo>
                    <a:pt x="7117841" y="1853183"/>
                  </a:lnTo>
                  <a:lnTo>
                    <a:pt x="7121307" y="1859928"/>
                  </a:lnTo>
                  <a:lnTo>
                    <a:pt x="7110411" y="1856612"/>
                  </a:lnTo>
                  <a:cubicBezTo>
                    <a:pt x="7109268" y="1854326"/>
                    <a:pt x="7108125" y="1852136"/>
                    <a:pt x="7106887" y="1849850"/>
                  </a:cubicBezTo>
                  <a:close/>
                  <a:moveTo>
                    <a:pt x="3261168" y="1833943"/>
                  </a:moveTo>
                  <a:lnTo>
                    <a:pt x="3277551" y="1838420"/>
                  </a:lnTo>
                  <a:lnTo>
                    <a:pt x="3268693" y="1849946"/>
                  </a:lnTo>
                  <a:lnTo>
                    <a:pt x="3252215" y="1845469"/>
                  </a:lnTo>
                  <a:close/>
                  <a:moveTo>
                    <a:pt x="7095743" y="1829466"/>
                  </a:moveTo>
                  <a:lnTo>
                    <a:pt x="7106506" y="1832705"/>
                  </a:lnTo>
                  <a:lnTo>
                    <a:pt x="7110411" y="1839467"/>
                  </a:lnTo>
                  <a:lnTo>
                    <a:pt x="7099552" y="1836229"/>
                  </a:lnTo>
                  <a:close/>
                  <a:moveTo>
                    <a:pt x="3294999" y="1815730"/>
                  </a:moveTo>
                  <a:lnTo>
                    <a:pt x="3295077" y="1815751"/>
                  </a:lnTo>
                  <a:lnTo>
                    <a:pt x="3294982" y="1815751"/>
                  </a:lnTo>
                  <a:close/>
                  <a:moveTo>
                    <a:pt x="7083550" y="1809083"/>
                  </a:moveTo>
                  <a:lnTo>
                    <a:pt x="7094218" y="1812131"/>
                  </a:lnTo>
                  <a:lnTo>
                    <a:pt x="7098505" y="1818989"/>
                  </a:lnTo>
                  <a:lnTo>
                    <a:pt x="7098409" y="1818989"/>
                  </a:lnTo>
                  <a:lnTo>
                    <a:pt x="7087741" y="1815845"/>
                  </a:lnTo>
                  <a:close/>
                  <a:moveTo>
                    <a:pt x="3287553" y="1800225"/>
                  </a:moveTo>
                  <a:lnTo>
                    <a:pt x="3303650" y="1804607"/>
                  </a:lnTo>
                  <a:lnTo>
                    <a:pt x="3294999" y="1815730"/>
                  </a:lnTo>
                  <a:lnTo>
                    <a:pt x="3278885" y="1811369"/>
                  </a:lnTo>
                  <a:close/>
                  <a:moveTo>
                    <a:pt x="7070216" y="1788699"/>
                  </a:moveTo>
                  <a:lnTo>
                    <a:pt x="7080788" y="1791652"/>
                  </a:lnTo>
                  <a:lnTo>
                    <a:pt x="7085360" y="1798510"/>
                  </a:lnTo>
                  <a:lnTo>
                    <a:pt x="7074787" y="1795462"/>
                  </a:lnTo>
                  <a:close/>
                  <a:moveTo>
                    <a:pt x="7055928" y="1768316"/>
                  </a:moveTo>
                  <a:lnTo>
                    <a:pt x="7066310" y="1771173"/>
                  </a:lnTo>
                  <a:cubicBezTo>
                    <a:pt x="7067929" y="1773459"/>
                    <a:pt x="7069644" y="1775745"/>
                    <a:pt x="7071263" y="1778031"/>
                  </a:cubicBezTo>
                  <a:lnTo>
                    <a:pt x="7060785" y="1775079"/>
                  </a:lnTo>
                  <a:cubicBezTo>
                    <a:pt x="7059166" y="1772792"/>
                    <a:pt x="7057547" y="1770602"/>
                    <a:pt x="7055928" y="1768316"/>
                  </a:cubicBezTo>
                  <a:close/>
                  <a:moveTo>
                    <a:pt x="3313270" y="1767268"/>
                  </a:moveTo>
                  <a:lnTo>
                    <a:pt x="3329177" y="1771650"/>
                  </a:lnTo>
                  <a:lnTo>
                    <a:pt x="3320795" y="1782509"/>
                  </a:lnTo>
                  <a:lnTo>
                    <a:pt x="3304793" y="1778127"/>
                  </a:lnTo>
                  <a:close/>
                  <a:moveTo>
                    <a:pt x="7040783" y="1747932"/>
                  </a:moveTo>
                  <a:lnTo>
                    <a:pt x="7051070" y="1750790"/>
                  </a:lnTo>
                  <a:lnTo>
                    <a:pt x="7056309" y="1757553"/>
                  </a:lnTo>
                  <a:lnTo>
                    <a:pt x="7056214" y="1757553"/>
                  </a:lnTo>
                  <a:lnTo>
                    <a:pt x="7045926" y="1754695"/>
                  </a:lnTo>
                  <a:close/>
                  <a:moveTo>
                    <a:pt x="3338226" y="1735264"/>
                  </a:moveTo>
                  <a:lnTo>
                    <a:pt x="3353942" y="1739551"/>
                  </a:lnTo>
                  <a:lnTo>
                    <a:pt x="3345750" y="1750124"/>
                  </a:lnTo>
                  <a:lnTo>
                    <a:pt x="3329939" y="1745837"/>
                  </a:lnTo>
                  <a:close/>
                  <a:moveTo>
                    <a:pt x="7024590" y="1727644"/>
                  </a:moveTo>
                  <a:lnTo>
                    <a:pt x="7034687" y="1730406"/>
                  </a:lnTo>
                  <a:lnTo>
                    <a:pt x="7040212" y="1737169"/>
                  </a:lnTo>
                  <a:lnTo>
                    <a:pt x="7030020" y="1734407"/>
                  </a:lnTo>
                  <a:lnTo>
                    <a:pt x="7030115" y="1734407"/>
                  </a:lnTo>
                  <a:close/>
                  <a:moveTo>
                    <a:pt x="7007541" y="1707356"/>
                  </a:moveTo>
                  <a:lnTo>
                    <a:pt x="7017542" y="1710023"/>
                  </a:lnTo>
                  <a:lnTo>
                    <a:pt x="7023352" y="1716786"/>
                  </a:lnTo>
                  <a:lnTo>
                    <a:pt x="7013351" y="1714119"/>
                  </a:lnTo>
                  <a:close/>
                  <a:moveTo>
                    <a:pt x="3362514" y="1704022"/>
                  </a:moveTo>
                  <a:lnTo>
                    <a:pt x="3378040" y="1708213"/>
                  </a:lnTo>
                  <a:lnTo>
                    <a:pt x="3370039" y="1718500"/>
                  </a:lnTo>
                  <a:lnTo>
                    <a:pt x="3370039" y="1718596"/>
                  </a:lnTo>
                  <a:lnTo>
                    <a:pt x="3354513" y="1714309"/>
                  </a:lnTo>
                  <a:close/>
                  <a:moveTo>
                    <a:pt x="6989539" y="1687067"/>
                  </a:moveTo>
                  <a:lnTo>
                    <a:pt x="6999350" y="1689639"/>
                  </a:lnTo>
                  <a:cubicBezTo>
                    <a:pt x="7001445" y="1691925"/>
                    <a:pt x="7003445" y="1694116"/>
                    <a:pt x="7005445" y="1696402"/>
                  </a:cubicBezTo>
                  <a:lnTo>
                    <a:pt x="6995539" y="1693830"/>
                  </a:lnTo>
                  <a:lnTo>
                    <a:pt x="6995635" y="1693830"/>
                  </a:lnTo>
                  <a:cubicBezTo>
                    <a:pt x="6993634" y="1691544"/>
                    <a:pt x="6991634" y="1689354"/>
                    <a:pt x="6989539" y="1687067"/>
                  </a:cubicBezTo>
                  <a:close/>
                  <a:moveTo>
                    <a:pt x="3386232" y="1673733"/>
                  </a:moveTo>
                  <a:lnTo>
                    <a:pt x="3401567" y="1677924"/>
                  </a:lnTo>
                  <a:lnTo>
                    <a:pt x="3393852" y="1688021"/>
                  </a:lnTo>
                  <a:lnTo>
                    <a:pt x="3393756" y="1687925"/>
                  </a:lnTo>
                  <a:lnTo>
                    <a:pt x="3378421" y="1683734"/>
                  </a:lnTo>
                  <a:close/>
                  <a:moveTo>
                    <a:pt x="6970775" y="1666875"/>
                  </a:moveTo>
                  <a:lnTo>
                    <a:pt x="6980490" y="1669351"/>
                  </a:lnTo>
                  <a:lnTo>
                    <a:pt x="6986872" y="1676114"/>
                  </a:lnTo>
                  <a:lnTo>
                    <a:pt x="6977156" y="1673637"/>
                  </a:lnTo>
                  <a:close/>
                  <a:moveTo>
                    <a:pt x="6951058" y="1646682"/>
                  </a:moveTo>
                  <a:lnTo>
                    <a:pt x="6960583" y="1649063"/>
                  </a:lnTo>
                  <a:lnTo>
                    <a:pt x="6967250" y="1655825"/>
                  </a:lnTo>
                  <a:lnTo>
                    <a:pt x="6957630" y="1653444"/>
                  </a:lnTo>
                  <a:lnTo>
                    <a:pt x="6957725" y="1653444"/>
                  </a:lnTo>
                  <a:close/>
                  <a:moveTo>
                    <a:pt x="3409282" y="1644110"/>
                  </a:moveTo>
                  <a:lnTo>
                    <a:pt x="3424332" y="1648206"/>
                  </a:lnTo>
                  <a:lnTo>
                    <a:pt x="3416807" y="1658017"/>
                  </a:lnTo>
                  <a:lnTo>
                    <a:pt x="3401662" y="1653921"/>
                  </a:lnTo>
                  <a:close/>
                  <a:moveTo>
                    <a:pt x="6930579" y="1626679"/>
                  </a:moveTo>
                  <a:lnTo>
                    <a:pt x="6939913" y="1628965"/>
                  </a:lnTo>
                  <a:lnTo>
                    <a:pt x="6946867" y="1635728"/>
                  </a:lnTo>
                  <a:lnTo>
                    <a:pt x="6937437" y="1633442"/>
                  </a:lnTo>
                  <a:lnTo>
                    <a:pt x="6937532" y="1633346"/>
                  </a:lnTo>
                  <a:close/>
                  <a:moveTo>
                    <a:pt x="3431761" y="1615250"/>
                  </a:moveTo>
                  <a:lnTo>
                    <a:pt x="3446620" y="1619345"/>
                  </a:lnTo>
                  <a:lnTo>
                    <a:pt x="3439286" y="1628870"/>
                  </a:lnTo>
                  <a:lnTo>
                    <a:pt x="3424332" y="1624775"/>
                  </a:lnTo>
                  <a:close/>
                  <a:moveTo>
                    <a:pt x="6909338" y="1606581"/>
                  </a:moveTo>
                  <a:lnTo>
                    <a:pt x="6918577" y="1608772"/>
                  </a:lnTo>
                  <a:cubicBezTo>
                    <a:pt x="6920958" y="1610963"/>
                    <a:pt x="6923435" y="1613249"/>
                    <a:pt x="6925816" y="1615440"/>
                  </a:cubicBezTo>
                  <a:lnTo>
                    <a:pt x="6916482" y="1613249"/>
                  </a:lnTo>
                  <a:cubicBezTo>
                    <a:pt x="6914101" y="1611058"/>
                    <a:pt x="6911719" y="1608772"/>
                    <a:pt x="6909338" y="1606581"/>
                  </a:cubicBezTo>
                  <a:close/>
                  <a:moveTo>
                    <a:pt x="3453669" y="1587151"/>
                  </a:moveTo>
                  <a:lnTo>
                    <a:pt x="3468433" y="1591151"/>
                  </a:lnTo>
                  <a:lnTo>
                    <a:pt x="3461289" y="1600486"/>
                  </a:lnTo>
                  <a:lnTo>
                    <a:pt x="3461193" y="1600486"/>
                  </a:lnTo>
                  <a:lnTo>
                    <a:pt x="3446430" y="1596485"/>
                  </a:lnTo>
                  <a:close/>
                  <a:moveTo>
                    <a:pt x="6887335" y="1586579"/>
                  </a:moveTo>
                  <a:lnTo>
                    <a:pt x="6896479" y="1588674"/>
                  </a:lnTo>
                  <a:lnTo>
                    <a:pt x="6903909" y="1595342"/>
                  </a:lnTo>
                  <a:lnTo>
                    <a:pt x="6894765" y="1593246"/>
                  </a:lnTo>
                  <a:close/>
                  <a:moveTo>
                    <a:pt x="6864571" y="1566576"/>
                  </a:moveTo>
                  <a:lnTo>
                    <a:pt x="6873524" y="1568576"/>
                  </a:lnTo>
                  <a:lnTo>
                    <a:pt x="6881239" y="1575244"/>
                  </a:lnTo>
                  <a:lnTo>
                    <a:pt x="6872286" y="1573149"/>
                  </a:lnTo>
                  <a:lnTo>
                    <a:pt x="6872286" y="1573244"/>
                  </a:lnTo>
                  <a:close/>
                  <a:moveTo>
                    <a:pt x="3475005" y="1559719"/>
                  </a:moveTo>
                  <a:lnTo>
                    <a:pt x="3489578" y="1563719"/>
                  </a:lnTo>
                  <a:lnTo>
                    <a:pt x="3482529" y="1572768"/>
                  </a:lnTo>
                  <a:lnTo>
                    <a:pt x="3467956" y="1568767"/>
                  </a:lnTo>
                  <a:close/>
                  <a:moveTo>
                    <a:pt x="6841139" y="1546669"/>
                  </a:moveTo>
                  <a:lnTo>
                    <a:pt x="6849997" y="1548669"/>
                  </a:lnTo>
                  <a:cubicBezTo>
                    <a:pt x="6852664" y="1550860"/>
                    <a:pt x="6855331" y="1553146"/>
                    <a:pt x="6857903" y="1555337"/>
                  </a:cubicBezTo>
                  <a:lnTo>
                    <a:pt x="6849045" y="1553337"/>
                  </a:lnTo>
                  <a:cubicBezTo>
                    <a:pt x="6846378" y="1551146"/>
                    <a:pt x="6843806" y="1548955"/>
                    <a:pt x="6841139" y="1546669"/>
                  </a:cubicBezTo>
                  <a:close/>
                  <a:moveTo>
                    <a:pt x="3495864" y="1532954"/>
                  </a:moveTo>
                  <a:lnTo>
                    <a:pt x="3510247" y="1536859"/>
                  </a:lnTo>
                  <a:lnTo>
                    <a:pt x="3503389" y="1545717"/>
                  </a:lnTo>
                  <a:lnTo>
                    <a:pt x="3489006" y="1541812"/>
                  </a:lnTo>
                  <a:close/>
                  <a:moveTo>
                    <a:pt x="6817041" y="1526952"/>
                  </a:moveTo>
                  <a:lnTo>
                    <a:pt x="6825708" y="1528857"/>
                  </a:lnTo>
                  <a:cubicBezTo>
                    <a:pt x="6828471" y="1531048"/>
                    <a:pt x="6831138" y="1533239"/>
                    <a:pt x="6833900" y="1535525"/>
                  </a:cubicBezTo>
                  <a:lnTo>
                    <a:pt x="6825137" y="1533620"/>
                  </a:lnTo>
                  <a:lnTo>
                    <a:pt x="6825137" y="1533524"/>
                  </a:lnTo>
                  <a:cubicBezTo>
                    <a:pt x="6822470" y="1531334"/>
                    <a:pt x="6819708" y="1529143"/>
                    <a:pt x="6817041" y="1526952"/>
                  </a:cubicBezTo>
                  <a:close/>
                  <a:moveTo>
                    <a:pt x="6792181" y="1507140"/>
                  </a:moveTo>
                  <a:lnTo>
                    <a:pt x="6800753" y="1508950"/>
                  </a:lnTo>
                  <a:lnTo>
                    <a:pt x="6809135" y="1515522"/>
                  </a:lnTo>
                  <a:lnTo>
                    <a:pt x="6800562" y="1513712"/>
                  </a:lnTo>
                  <a:close/>
                  <a:moveTo>
                    <a:pt x="3516248" y="1506760"/>
                  </a:moveTo>
                  <a:lnTo>
                    <a:pt x="3530440" y="1510665"/>
                  </a:lnTo>
                  <a:lnTo>
                    <a:pt x="3523773" y="1519333"/>
                  </a:lnTo>
                  <a:lnTo>
                    <a:pt x="3509485" y="1515428"/>
                  </a:lnTo>
                  <a:close/>
                  <a:moveTo>
                    <a:pt x="6766749" y="1487424"/>
                  </a:moveTo>
                  <a:lnTo>
                    <a:pt x="6775131" y="1489138"/>
                  </a:lnTo>
                  <a:lnTo>
                    <a:pt x="6783703" y="1495710"/>
                  </a:lnTo>
                  <a:lnTo>
                    <a:pt x="6775226" y="1493900"/>
                  </a:lnTo>
                  <a:lnTo>
                    <a:pt x="6775321" y="1493996"/>
                  </a:lnTo>
                  <a:close/>
                  <a:moveTo>
                    <a:pt x="3536060" y="1481423"/>
                  </a:moveTo>
                  <a:lnTo>
                    <a:pt x="3550062" y="1485233"/>
                  </a:lnTo>
                  <a:lnTo>
                    <a:pt x="3543585" y="1493711"/>
                  </a:lnTo>
                  <a:lnTo>
                    <a:pt x="3543585" y="1493615"/>
                  </a:lnTo>
                  <a:lnTo>
                    <a:pt x="3529488" y="1489805"/>
                  </a:lnTo>
                  <a:close/>
                  <a:moveTo>
                    <a:pt x="3562902" y="1468464"/>
                  </a:moveTo>
                  <a:lnTo>
                    <a:pt x="3562920" y="1468469"/>
                  </a:lnTo>
                  <a:lnTo>
                    <a:pt x="3562825" y="1468564"/>
                  </a:lnTo>
                  <a:close/>
                  <a:moveTo>
                    <a:pt x="6740650" y="1467897"/>
                  </a:moveTo>
                  <a:lnTo>
                    <a:pt x="6748937" y="1469516"/>
                  </a:lnTo>
                  <a:cubicBezTo>
                    <a:pt x="6751890" y="1471707"/>
                    <a:pt x="6754842" y="1473898"/>
                    <a:pt x="6757795" y="1476089"/>
                  </a:cubicBezTo>
                  <a:lnTo>
                    <a:pt x="6749508" y="1474374"/>
                  </a:lnTo>
                  <a:lnTo>
                    <a:pt x="6749413" y="1474374"/>
                  </a:lnTo>
                  <a:cubicBezTo>
                    <a:pt x="6746460" y="1472183"/>
                    <a:pt x="6743603" y="1469993"/>
                    <a:pt x="6740650" y="1467897"/>
                  </a:cubicBezTo>
                  <a:close/>
                  <a:moveTo>
                    <a:pt x="3555396" y="1456468"/>
                  </a:moveTo>
                  <a:lnTo>
                    <a:pt x="3569207" y="1460278"/>
                  </a:lnTo>
                  <a:lnTo>
                    <a:pt x="3562902" y="1468464"/>
                  </a:lnTo>
                  <a:lnTo>
                    <a:pt x="3549014" y="1464659"/>
                  </a:lnTo>
                  <a:close/>
                  <a:moveTo>
                    <a:pt x="6713980" y="1448371"/>
                  </a:moveTo>
                  <a:lnTo>
                    <a:pt x="6722076" y="1449990"/>
                  </a:lnTo>
                  <a:lnTo>
                    <a:pt x="6731030" y="1456467"/>
                  </a:lnTo>
                  <a:lnTo>
                    <a:pt x="6722839" y="1454848"/>
                  </a:lnTo>
                  <a:lnTo>
                    <a:pt x="6722934" y="1454848"/>
                  </a:lnTo>
                  <a:close/>
                  <a:moveTo>
                    <a:pt x="3574446" y="1432179"/>
                  </a:moveTo>
                  <a:lnTo>
                    <a:pt x="3588162" y="1435894"/>
                  </a:lnTo>
                  <a:lnTo>
                    <a:pt x="3581970" y="1443990"/>
                  </a:lnTo>
                  <a:lnTo>
                    <a:pt x="3581875" y="1443895"/>
                  </a:lnTo>
                  <a:lnTo>
                    <a:pt x="3568159" y="1440180"/>
                  </a:lnTo>
                  <a:close/>
                  <a:moveTo>
                    <a:pt x="6686739" y="1428940"/>
                  </a:moveTo>
                  <a:lnTo>
                    <a:pt x="6694740" y="1430464"/>
                  </a:lnTo>
                  <a:cubicBezTo>
                    <a:pt x="6697883" y="1432655"/>
                    <a:pt x="6700931" y="1434750"/>
                    <a:pt x="6703979" y="1436941"/>
                  </a:cubicBezTo>
                  <a:lnTo>
                    <a:pt x="6695978" y="1435417"/>
                  </a:lnTo>
                  <a:lnTo>
                    <a:pt x="6695883" y="1435417"/>
                  </a:lnTo>
                  <a:cubicBezTo>
                    <a:pt x="6692835" y="1433226"/>
                    <a:pt x="6689787" y="1431131"/>
                    <a:pt x="6686739" y="1428940"/>
                  </a:cubicBezTo>
                  <a:close/>
                  <a:moveTo>
                    <a:pt x="3600336" y="1419887"/>
                  </a:moveTo>
                  <a:lnTo>
                    <a:pt x="3600354" y="1419892"/>
                  </a:lnTo>
                  <a:lnTo>
                    <a:pt x="3600259" y="1419987"/>
                  </a:lnTo>
                  <a:close/>
                  <a:moveTo>
                    <a:pt x="6658831" y="1409699"/>
                  </a:moveTo>
                  <a:lnTo>
                    <a:pt x="6666641" y="1411128"/>
                  </a:lnTo>
                  <a:cubicBezTo>
                    <a:pt x="6669784" y="1413319"/>
                    <a:pt x="6672928" y="1415415"/>
                    <a:pt x="6675976" y="1417605"/>
                  </a:cubicBezTo>
                  <a:lnTo>
                    <a:pt x="6668070" y="1416081"/>
                  </a:lnTo>
                  <a:lnTo>
                    <a:pt x="6668165" y="1416081"/>
                  </a:lnTo>
                  <a:cubicBezTo>
                    <a:pt x="6665022" y="1413891"/>
                    <a:pt x="6661974" y="1411795"/>
                    <a:pt x="6658831" y="1409699"/>
                  </a:cubicBezTo>
                  <a:close/>
                  <a:moveTo>
                    <a:pt x="3592829" y="1408366"/>
                  </a:moveTo>
                  <a:lnTo>
                    <a:pt x="3606354" y="1412081"/>
                  </a:lnTo>
                  <a:lnTo>
                    <a:pt x="3600336" y="1419887"/>
                  </a:lnTo>
                  <a:lnTo>
                    <a:pt x="3586733" y="1416177"/>
                  </a:lnTo>
                  <a:close/>
                  <a:moveTo>
                    <a:pt x="6630446" y="1390459"/>
                  </a:moveTo>
                  <a:lnTo>
                    <a:pt x="6638161" y="1391888"/>
                  </a:lnTo>
                  <a:cubicBezTo>
                    <a:pt x="6641400" y="1394078"/>
                    <a:pt x="6644543" y="1396174"/>
                    <a:pt x="6647781" y="1398270"/>
                  </a:cubicBezTo>
                  <a:lnTo>
                    <a:pt x="6640066" y="1396841"/>
                  </a:lnTo>
                  <a:lnTo>
                    <a:pt x="6639971" y="1396841"/>
                  </a:lnTo>
                  <a:cubicBezTo>
                    <a:pt x="6636828" y="1394745"/>
                    <a:pt x="6633685" y="1392554"/>
                    <a:pt x="6630446" y="1390459"/>
                  </a:cubicBezTo>
                  <a:close/>
                  <a:moveTo>
                    <a:pt x="3611022" y="1385125"/>
                  </a:moveTo>
                  <a:lnTo>
                    <a:pt x="3624357" y="1388745"/>
                  </a:lnTo>
                  <a:lnTo>
                    <a:pt x="3618451" y="1396460"/>
                  </a:lnTo>
                  <a:lnTo>
                    <a:pt x="3605021" y="1392841"/>
                  </a:lnTo>
                  <a:close/>
                  <a:moveTo>
                    <a:pt x="6601490" y="1371314"/>
                  </a:moveTo>
                  <a:lnTo>
                    <a:pt x="6609015" y="1372647"/>
                  </a:lnTo>
                  <a:cubicBezTo>
                    <a:pt x="6612253" y="1374743"/>
                    <a:pt x="6615492" y="1376933"/>
                    <a:pt x="6618730" y="1379029"/>
                  </a:cubicBezTo>
                  <a:lnTo>
                    <a:pt x="6611110" y="1377695"/>
                  </a:lnTo>
                  <a:lnTo>
                    <a:pt x="6611206" y="1377695"/>
                  </a:lnTo>
                  <a:cubicBezTo>
                    <a:pt x="6607967" y="1375600"/>
                    <a:pt x="6604728" y="1373409"/>
                    <a:pt x="6601490" y="1371314"/>
                  </a:cubicBezTo>
                  <a:close/>
                  <a:moveTo>
                    <a:pt x="3628643" y="1362456"/>
                  </a:moveTo>
                  <a:lnTo>
                    <a:pt x="3641883" y="1366075"/>
                  </a:lnTo>
                  <a:lnTo>
                    <a:pt x="3636072" y="1373600"/>
                  </a:lnTo>
                  <a:lnTo>
                    <a:pt x="3622833" y="1369981"/>
                  </a:lnTo>
                  <a:close/>
                  <a:moveTo>
                    <a:pt x="6572058" y="1352359"/>
                  </a:moveTo>
                  <a:lnTo>
                    <a:pt x="6579487" y="1353597"/>
                  </a:lnTo>
                  <a:lnTo>
                    <a:pt x="6589393" y="1359979"/>
                  </a:lnTo>
                  <a:lnTo>
                    <a:pt x="6581964" y="1358645"/>
                  </a:lnTo>
                  <a:close/>
                  <a:moveTo>
                    <a:pt x="4847735" y="1351304"/>
                  </a:moveTo>
                  <a:lnTo>
                    <a:pt x="4847747" y="1351311"/>
                  </a:lnTo>
                  <a:lnTo>
                    <a:pt x="4847652" y="1351311"/>
                  </a:lnTo>
                  <a:close/>
                  <a:moveTo>
                    <a:pt x="4761070" y="1350454"/>
                  </a:moveTo>
                  <a:lnTo>
                    <a:pt x="4768975" y="1354931"/>
                  </a:lnTo>
                  <a:cubicBezTo>
                    <a:pt x="4763451" y="1355026"/>
                    <a:pt x="4757736" y="1355122"/>
                    <a:pt x="4752116" y="1355217"/>
                  </a:cubicBezTo>
                  <a:lnTo>
                    <a:pt x="4752116" y="1355122"/>
                  </a:lnTo>
                  <a:lnTo>
                    <a:pt x="4744401" y="1350645"/>
                  </a:lnTo>
                  <a:cubicBezTo>
                    <a:pt x="4750020" y="1350645"/>
                    <a:pt x="4755640" y="1350549"/>
                    <a:pt x="4761070" y="1350454"/>
                  </a:cubicBezTo>
                  <a:close/>
                  <a:moveTo>
                    <a:pt x="4692204" y="1350454"/>
                  </a:moveTo>
                  <a:cubicBezTo>
                    <a:pt x="4698109" y="1350454"/>
                    <a:pt x="4704015" y="1350645"/>
                    <a:pt x="4709920" y="1350645"/>
                  </a:cubicBezTo>
                  <a:lnTo>
                    <a:pt x="4717350" y="1355122"/>
                  </a:lnTo>
                  <a:cubicBezTo>
                    <a:pt x="4711444" y="1355122"/>
                    <a:pt x="4705444" y="1355026"/>
                    <a:pt x="4699443" y="1354931"/>
                  </a:cubicBezTo>
                  <a:close/>
                  <a:moveTo>
                    <a:pt x="4808980" y="1348740"/>
                  </a:moveTo>
                  <a:lnTo>
                    <a:pt x="4817267" y="1353121"/>
                  </a:lnTo>
                  <a:cubicBezTo>
                    <a:pt x="4812028" y="1353407"/>
                    <a:pt x="4806789" y="1353598"/>
                    <a:pt x="4801551" y="1353883"/>
                  </a:cubicBezTo>
                  <a:lnTo>
                    <a:pt x="4793359" y="1349406"/>
                  </a:lnTo>
                  <a:cubicBezTo>
                    <a:pt x="4798598" y="1349216"/>
                    <a:pt x="4803837" y="1348930"/>
                    <a:pt x="4808980" y="1348740"/>
                  </a:cubicBezTo>
                  <a:close/>
                  <a:moveTo>
                    <a:pt x="4637054" y="1348740"/>
                  </a:moveTo>
                  <a:cubicBezTo>
                    <a:pt x="4643340" y="1349026"/>
                    <a:pt x="4649532" y="1349216"/>
                    <a:pt x="4655723" y="1349406"/>
                  </a:cubicBezTo>
                  <a:lnTo>
                    <a:pt x="4662581" y="1353883"/>
                  </a:lnTo>
                  <a:cubicBezTo>
                    <a:pt x="4656295" y="1353693"/>
                    <a:pt x="4650008" y="1353407"/>
                    <a:pt x="4643721" y="1353217"/>
                  </a:cubicBezTo>
                  <a:lnTo>
                    <a:pt x="4643817" y="1353312"/>
                  </a:lnTo>
                  <a:close/>
                  <a:moveTo>
                    <a:pt x="4890495" y="1347302"/>
                  </a:moveTo>
                  <a:lnTo>
                    <a:pt x="4890514" y="1347311"/>
                  </a:lnTo>
                  <a:lnTo>
                    <a:pt x="4890419" y="1347311"/>
                  </a:lnTo>
                  <a:close/>
                  <a:moveTo>
                    <a:pt x="4853653" y="1345787"/>
                  </a:moveTo>
                  <a:lnTo>
                    <a:pt x="4862320" y="1350169"/>
                  </a:lnTo>
                  <a:lnTo>
                    <a:pt x="4847735" y="1351304"/>
                  </a:lnTo>
                  <a:lnTo>
                    <a:pt x="4839174" y="1346930"/>
                  </a:lnTo>
                  <a:cubicBezTo>
                    <a:pt x="4844032" y="1346549"/>
                    <a:pt x="4848890" y="1346168"/>
                    <a:pt x="4853653" y="1345787"/>
                  </a:cubicBezTo>
                  <a:close/>
                  <a:moveTo>
                    <a:pt x="4579047" y="1345692"/>
                  </a:moveTo>
                  <a:cubicBezTo>
                    <a:pt x="4585619" y="1346073"/>
                    <a:pt x="4592191" y="1346549"/>
                    <a:pt x="4598668" y="1346835"/>
                  </a:cubicBezTo>
                  <a:lnTo>
                    <a:pt x="4605050" y="1351311"/>
                  </a:lnTo>
                  <a:cubicBezTo>
                    <a:pt x="4598478" y="1350931"/>
                    <a:pt x="4591905" y="1350549"/>
                    <a:pt x="4585238" y="1350073"/>
                  </a:cubicBezTo>
                  <a:lnTo>
                    <a:pt x="4585238" y="1350169"/>
                  </a:lnTo>
                  <a:close/>
                  <a:moveTo>
                    <a:pt x="4929732" y="1342061"/>
                  </a:moveTo>
                  <a:lnTo>
                    <a:pt x="4929757" y="1342072"/>
                  </a:lnTo>
                  <a:lnTo>
                    <a:pt x="4929662" y="1342072"/>
                  </a:lnTo>
                  <a:close/>
                  <a:moveTo>
                    <a:pt x="4894991" y="1341406"/>
                  </a:moveTo>
                  <a:lnTo>
                    <a:pt x="4903944" y="1345692"/>
                  </a:lnTo>
                  <a:lnTo>
                    <a:pt x="4890495" y="1347302"/>
                  </a:lnTo>
                  <a:lnTo>
                    <a:pt x="4881561" y="1343025"/>
                  </a:lnTo>
                  <a:cubicBezTo>
                    <a:pt x="4886037" y="1342548"/>
                    <a:pt x="4890514" y="1341977"/>
                    <a:pt x="4894991" y="1341406"/>
                  </a:cubicBezTo>
                  <a:close/>
                  <a:moveTo>
                    <a:pt x="4518468" y="1341120"/>
                  </a:moveTo>
                  <a:cubicBezTo>
                    <a:pt x="4525326" y="1341691"/>
                    <a:pt x="4532184" y="1342263"/>
                    <a:pt x="4538946" y="1342834"/>
                  </a:cubicBezTo>
                  <a:lnTo>
                    <a:pt x="4544662" y="1347311"/>
                  </a:lnTo>
                  <a:cubicBezTo>
                    <a:pt x="4537803" y="1346740"/>
                    <a:pt x="4530945" y="1346168"/>
                    <a:pt x="4523992" y="1345597"/>
                  </a:cubicBezTo>
                  <a:lnTo>
                    <a:pt x="4524087" y="1345597"/>
                  </a:lnTo>
                  <a:close/>
                  <a:moveTo>
                    <a:pt x="3645883" y="1340263"/>
                  </a:moveTo>
                  <a:lnTo>
                    <a:pt x="3658933" y="1343787"/>
                  </a:lnTo>
                  <a:lnTo>
                    <a:pt x="3653313" y="1351121"/>
                  </a:lnTo>
                  <a:lnTo>
                    <a:pt x="3653313" y="1351216"/>
                  </a:lnTo>
                  <a:lnTo>
                    <a:pt x="3640168" y="1347597"/>
                  </a:lnTo>
                  <a:close/>
                  <a:moveTo>
                    <a:pt x="4932710" y="1335881"/>
                  </a:moveTo>
                  <a:lnTo>
                    <a:pt x="4942044" y="1340072"/>
                  </a:lnTo>
                  <a:lnTo>
                    <a:pt x="4929732" y="1342061"/>
                  </a:lnTo>
                  <a:lnTo>
                    <a:pt x="4920518" y="1337881"/>
                  </a:lnTo>
                  <a:cubicBezTo>
                    <a:pt x="4924614" y="1337215"/>
                    <a:pt x="4928710" y="1336548"/>
                    <a:pt x="4932710" y="1335881"/>
                  </a:cubicBezTo>
                  <a:close/>
                  <a:moveTo>
                    <a:pt x="4455412" y="1335024"/>
                  </a:moveTo>
                  <a:cubicBezTo>
                    <a:pt x="4462556" y="1335786"/>
                    <a:pt x="4469604" y="1336452"/>
                    <a:pt x="4476653" y="1337215"/>
                  </a:cubicBezTo>
                  <a:lnTo>
                    <a:pt x="4481796" y="1341691"/>
                  </a:lnTo>
                  <a:cubicBezTo>
                    <a:pt x="4474653" y="1341024"/>
                    <a:pt x="4467509" y="1340263"/>
                    <a:pt x="4460270" y="1339501"/>
                  </a:cubicBezTo>
                  <a:lnTo>
                    <a:pt x="4460365" y="1339501"/>
                  </a:lnTo>
                  <a:close/>
                  <a:moveTo>
                    <a:pt x="6542244" y="1333404"/>
                  </a:moveTo>
                  <a:lnTo>
                    <a:pt x="6549483" y="1334642"/>
                  </a:lnTo>
                  <a:cubicBezTo>
                    <a:pt x="6552818" y="1336738"/>
                    <a:pt x="6556246" y="1338833"/>
                    <a:pt x="6559580" y="1340929"/>
                  </a:cubicBezTo>
                  <a:lnTo>
                    <a:pt x="6552246" y="1339691"/>
                  </a:lnTo>
                  <a:cubicBezTo>
                    <a:pt x="6548912" y="1337595"/>
                    <a:pt x="6545578" y="1335500"/>
                    <a:pt x="6542244" y="1333404"/>
                  </a:cubicBezTo>
                  <a:close/>
                  <a:moveTo>
                    <a:pt x="4967000" y="1329118"/>
                  </a:moveTo>
                  <a:lnTo>
                    <a:pt x="4976620" y="1333214"/>
                  </a:lnTo>
                  <a:cubicBezTo>
                    <a:pt x="4973001" y="1334071"/>
                    <a:pt x="4969286" y="1334833"/>
                    <a:pt x="4965476" y="1335690"/>
                  </a:cubicBezTo>
                  <a:lnTo>
                    <a:pt x="4965476" y="1335595"/>
                  </a:lnTo>
                  <a:lnTo>
                    <a:pt x="4955951" y="1331499"/>
                  </a:lnTo>
                  <a:cubicBezTo>
                    <a:pt x="4959666" y="1330738"/>
                    <a:pt x="4963381" y="1329880"/>
                    <a:pt x="4967000" y="1329118"/>
                  </a:cubicBezTo>
                  <a:close/>
                  <a:moveTo>
                    <a:pt x="4390166" y="1327594"/>
                  </a:moveTo>
                  <a:cubicBezTo>
                    <a:pt x="4397595" y="1328547"/>
                    <a:pt x="4404835" y="1329404"/>
                    <a:pt x="4412169" y="1330261"/>
                  </a:cubicBezTo>
                  <a:lnTo>
                    <a:pt x="4416645" y="1334643"/>
                  </a:lnTo>
                  <a:cubicBezTo>
                    <a:pt x="4409311" y="1333785"/>
                    <a:pt x="4401882" y="1332833"/>
                    <a:pt x="4394452" y="1331976"/>
                  </a:cubicBezTo>
                  <a:close/>
                  <a:moveTo>
                    <a:pt x="4997766" y="1321117"/>
                  </a:moveTo>
                  <a:lnTo>
                    <a:pt x="5007576" y="1325118"/>
                  </a:lnTo>
                  <a:cubicBezTo>
                    <a:pt x="5004338" y="1326070"/>
                    <a:pt x="5001004" y="1327023"/>
                    <a:pt x="4997671" y="1327975"/>
                  </a:cubicBezTo>
                  <a:lnTo>
                    <a:pt x="4997671" y="1327880"/>
                  </a:lnTo>
                  <a:lnTo>
                    <a:pt x="4987955" y="1323880"/>
                  </a:lnTo>
                  <a:cubicBezTo>
                    <a:pt x="4991289" y="1323022"/>
                    <a:pt x="4994622" y="1322070"/>
                    <a:pt x="4997766" y="1321117"/>
                  </a:cubicBezTo>
                  <a:close/>
                  <a:moveTo>
                    <a:pt x="4322824" y="1318641"/>
                  </a:moveTo>
                  <a:cubicBezTo>
                    <a:pt x="4330444" y="1319689"/>
                    <a:pt x="4337969" y="1320831"/>
                    <a:pt x="4345494" y="1321784"/>
                  </a:cubicBezTo>
                  <a:lnTo>
                    <a:pt x="4349304" y="1326165"/>
                  </a:lnTo>
                  <a:cubicBezTo>
                    <a:pt x="4341684" y="1325118"/>
                    <a:pt x="4334064" y="1324070"/>
                    <a:pt x="4326444" y="1322927"/>
                  </a:cubicBezTo>
                  <a:close/>
                  <a:moveTo>
                    <a:pt x="3662838" y="1318641"/>
                  </a:moveTo>
                  <a:lnTo>
                    <a:pt x="3675792" y="1322165"/>
                  </a:lnTo>
                  <a:lnTo>
                    <a:pt x="3670267" y="1329404"/>
                  </a:lnTo>
                  <a:lnTo>
                    <a:pt x="3670172" y="1329309"/>
                  </a:lnTo>
                  <a:lnTo>
                    <a:pt x="3657218" y="1325785"/>
                  </a:lnTo>
                  <a:close/>
                  <a:moveTo>
                    <a:pt x="6511765" y="1314545"/>
                  </a:moveTo>
                  <a:lnTo>
                    <a:pt x="6518909" y="1315688"/>
                  </a:lnTo>
                  <a:cubicBezTo>
                    <a:pt x="6522337" y="1317783"/>
                    <a:pt x="6525766" y="1319879"/>
                    <a:pt x="6529100" y="1321974"/>
                  </a:cubicBezTo>
                  <a:lnTo>
                    <a:pt x="6521861" y="1320831"/>
                  </a:lnTo>
                  <a:lnTo>
                    <a:pt x="6521956" y="1320831"/>
                  </a:lnTo>
                  <a:cubicBezTo>
                    <a:pt x="6518622" y="1318736"/>
                    <a:pt x="6515194" y="1316640"/>
                    <a:pt x="6511765" y="1314545"/>
                  </a:cubicBezTo>
                  <a:close/>
                  <a:moveTo>
                    <a:pt x="5025007" y="1311973"/>
                  </a:moveTo>
                  <a:lnTo>
                    <a:pt x="5035008" y="1315783"/>
                  </a:lnTo>
                  <a:cubicBezTo>
                    <a:pt x="5032151" y="1316831"/>
                    <a:pt x="5029294" y="1317974"/>
                    <a:pt x="5026341" y="1319022"/>
                  </a:cubicBezTo>
                  <a:lnTo>
                    <a:pt x="5026246" y="1319022"/>
                  </a:lnTo>
                  <a:lnTo>
                    <a:pt x="5016340" y="1315117"/>
                  </a:lnTo>
                  <a:cubicBezTo>
                    <a:pt x="5019292" y="1314069"/>
                    <a:pt x="5022150" y="1313021"/>
                    <a:pt x="5025007" y="1311973"/>
                  </a:cubicBezTo>
                  <a:close/>
                  <a:moveTo>
                    <a:pt x="4253863" y="1308163"/>
                  </a:moveTo>
                  <a:cubicBezTo>
                    <a:pt x="4261674" y="1309402"/>
                    <a:pt x="4269389" y="1310640"/>
                    <a:pt x="4277104" y="1311783"/>
                  </a:cubicBezTo>
                  <a:lnTo>
                    <a:pt x="4280152" y="1316069"/>
                  </a:lnTo>
                  <a:cubicBezTo>
                    <a:pt x="4272342" y="1314831"/>
                    <a:pt x="4264531" y="1313593"/>
                    <a:pt x="4256721" y="1312354"/>
                  </a:cubicBezTo>
                  <a:close/>
                  <a:moveTo>
                    <a:pt x="3686572" y="1307856"/>
                  </a:moveTo>
                  <a:lnTo>
                    <a:pt x="3686650" y="1307878"/>
                  </a:lnTo>
                  <a:lnTo>
                    <a:pt x="3686555" y="1307878"/>
                  </a:lnTo>
                  <a:close/>
                  <a:moveTo>
                    <a:pt x="5048629" y="1301781"/>
                  </a:moveTo>
                  <a:lnTo>
                    <a:pt x="5058726" y="1305496"/>
                  </a:lnTo>
                  <a:cubicBezTo>
                    <a:pt x="5056249" y="1306735"/>
                    <a:pt x="5053773" y="1307877"/>
                    <a:pt x="5051201" y="1309020"/>
                  </a:cubicBezTo>
                  <a:lnTo>
                    <a:pt x="5051201" y="1309116"/>
                  </a:lnTo>
                  <a:lnTo>
                    <a:pt x="5041104" y="1305306"/>
                  </a:lnTo>
                  <a:cubicBezTo>
                    <a:pt x="5043676" y="1304163"/>
                    <a:pt x="5046153" y="1303020"/>
                    <a:pt x="5048629" y="1301781"/>
                  </a:cubicBezTo>
                  <a:close/>
                  <a:moveTo>
                    <a:pt x="3679221" y="1297305"/>
                  </a:moveTo>
                  <a:lnTo>
                    <a:pt x="3691984" y="1300829"/>
                  </a:lnTo>
                  <a:lnTo>
                    <a:pt x="3686572" y="1307856"/>
                  </a:lnTo>
                  <a:lnTo>
                    <a:pt x="3673792" y="1304354"/>
                  </a:lnTo>
                  <a:close/>
                  <a:moveTo>
                    <a:pt x="4183378" y="1296257"/>
                  </a:moveTo>
                  <a:cubicBezTo>
                    <a:pt x="4191284" y="1297686"/>
                    <a:pt x="4199190" y="1299019"/>
                    <a:pt x="4207000" y="1300353"/>
                  </a:cubicBezTo>
                  <a:lnTo>
                    <a:pt x="4209286" y="1304448"/>
                  </a:lnTo>
                  <a:cubicBezTo>
                    <a:pt x="4201380" y="1303115"/>
                    <a:pt x="4193379" y="1301686"/>
                    <a:pt x="4185474" y="1300257"/>
                  </a:cubicBezTo>
                  <a:lnTo>
                    <a:pt x="4185474" y="1300353"/>
                  </a:lnTo>
                  <a:close/>
                  <a:moveTo>
                    <a:pt x="6480999" y="1295876"/>
                  </a:moveTo>
                  <a:lnTo>
                    <a:pt x="6488047" y="1296924"/>
                  </a:lnTo>
                  <a:cubicBezTo>
                    <a:pt x="6491476" y="1299019"/>
                    <a:pt x="6495001" y="1301115"/>
                    <a:pt x="6498430" y="1303210"/>
                  </a:cubicBezTo>
                  <a:lnTo>
                    <a:pt x="6491381" y="1302067"/>
                  </a:lnTo>
                  <a:lnTo>
                    <a:pt x="6491286" y="1302067"/>
                  </a:lnTo>
                  <a:cubicBezTo>
                    <a:pt x="6487857" y="1299971"/>
                    <a:pt x="6484428" y="1297876"/>
                    <a:pt x="6480999" y="1295876"/>
                  </a:cubicBezTo>
                  <a:close/>
                  <a:moveTo>
                    <a:pt x="5068632" y="1290732"/>
                  </a:moveTo>
                  <a:lnTo>
                    <a:pt x="5078824" y="1294352"/>
                  </a:lnTo>
                  <a:cubicBezTo>
                    <a:pt x="5076728" y="1295685"/>
                    <a:pt x="5074633" y="1296924"/>
                    <a:pt x="5072537" y="1298257"/>
                  </a:cubicBezTo>
                  <a:lnTo>
                    <a:pt x="5072537" y="1298162"/>
                  </a:lnTo>
                  <a:lnTo>
                    <a:pt x="5062345" y="1294543"/>
                  </a:lnTo>
                  <a:cubicBezTo>
                    <a:pt x="5064536" y="1293304"/>
                    <a:pt x="5066536" y="1291971"/>
                    <a:pt x="5068632" y="1290732"/>
                  </a:cubicBezTo>
                  <a:close/>
                  <a:moveTo>
                    <a:pt x="5090186" y="1286137"/>
                  </a:moveTo>
                  <a:lnTo>
                    <a:pt x="5090253" y="1286160"/>
                  </a:lnTo>
                  <a:lnTo>
                    <a:pt x="5090158" y="1286160"/>
                  </a:lnTo>
                  <a:close/>
                  <a:moveTo>
                    <a:pt x="4111941" y="1282922"/>
                  </a:moveTo>
                  <a:cubicBezTo>
                    <a:pt x="4119942" y="1284446"/>
                    <a:pt x="4127943" y="1285970"/>
                    <a:pt x="4135848" y="1287494"/>
                  </a:cubicBezTo>
                  <a:lnTo>
                    <a:pt x="4137468" y="1291494"/>
                  </a:lnTo>
                  <a:cubicBezTo>
                    <a:pt x="4129371" y="1289970"/>
                    <a:pt x="4121370" y="1288447"/>
                    <a:pt x="4113370" y="1286923"/>
                  </a:cubicBezTo>
                  <a:lnTo>
                    <a:pt x="4113274" y="1286923"/>
                  </a:lnTo>
                  <a:close/>
                  <a:moveTo>
                    <a:pt x="5085015" y="1278540"/>
                  </a:moveTo>
                  <a:lnTo>
                    <a:pt x="5095302" y="1281969"/>
                  </a:lnTo>
                  <a:lnTo>
                    <a:pt x="5090186" y="1286137"/>
                  </a:lnTo>
                  <a:lnTo>
                    <a:pt x="5079967" y="1282636"/>
                  </a:lnTo>
                  <a:cubicBezTo>
                    <a:pt x="5081776" y="1281303"/>
                    <a:pt x="5083491" y="1279874"/>
                    <a:pt x="5085015" y="1278540"/>
                  </a:cubicBezTo>
                  <a:close/>
                  <a:moveTo>
                    <a:pt x="6449662" y="1277207"/>
                  </a:moveTo>
                  <a:lnTo>
                    <a:pt x="6456615" y="1278254"/>
                  </a:lnTo>
                  <a:lnTo>
                    <a:pt x="6467093" y="1284446"/>
                  </a:lnTo>
                  <a:lnTo>
                    <a:pt x="6460139" y="1283398"/>
                  </a:lnTo>
                  <a:close/>
                  <a:moveTo>
                    <a:pt x="3695509" y="1276636"/>
                  </a:moveTo>
                  <a:lnTo>
                    <a:pt x="3708177" y="1280065"/>
                  </a:lnTo>
                  <a:lnTo>
                    <a:pt x="3702843" y="1286923"/>
                  </a:lnTo>
                  <a:lnTo>
                    <a:pt x="3690175" y="1283494"/>
                  </a:lnTo>
                  <a:close/>
                  <a:moveTo>
                    <a:pt x="5104372" y="1273278"/>
                  </a:moveTo>
                  <a:lnTo>
                    <a:pt x="5104446" y="1273302"/>
                  </a:lnTo>
                  <a:lnTo>
                    <a:pt x="5104351" y="1273302"/>
                  </a:lnTo>
                  <a:close/>
                  <a:moveTo>
                    <a:pt x="4039836" y="1268349"/>
                  </a:moveTo>
                  <a:cubicBezTo>
                    <a:pt x="4047933" y="1270063"/>
                    <a:pt x="4055934" y="1271682"/>
                    <a:pt x="4063935" y="1273397"/>
                  </a:cubicBezTo>
                  <a:lnTo>
                    <a:pt x="4064792" y="1277302"/>
                  </a:lnTo>
                  <a:cubicBezTo>
                    <a:pt x="4056696" y="1275683"/>
                    <a:pt x="4048599" y="1273969"/>
                    <a:pt x="4040408" y="1272254"/>
                  </a:cubicBezTo>
                  <a:lnTo>
                    <a:pt x="4040408" y="1272159"/>
                  </a:lnTo>
                  <a:close/>
                  <a:moveTo>
                    <a:pt x="3718576" y="1266422"/>
                  </a:moveTo>
                  <a:lnTo>
                    <a:pt x="3718654" y="1266444"/>
                  </a:lnTo>
                  <a:lnTo>
                    <a:pt x="3718559" y="1266444"/>
                  </a:lnTo>
                  <a:close/>
                  <a:moveTo>
                    <a:pt x="5097968" y="1265586"/>
                  </a:moveTo>
                  <a:lnTo>
                    <a:pt x="5108256" y="1268825"/>
                  </a:lnTo>
                  <a:lnTo>
                    <a:pt x="5104372" y="1273278"/>
                  </a:lnTo>
                  <a:lnTo>
                    <a:pt x="5094063" y="1269968"/>
                  </a:lnTo>
                  <a:cubicBezTo>
                    <a:pt x="5095397" y="1268539"/>
                    <a:pt x="5096731" y="1267015"/>
                    <a:pt x="5097968" y="1265586"/>
                  </a:cubicBezTo>
                  <a:close/>
                  <a:moveTo>
                    <a:pt x="5114938" y="1259561"/>
                  </a:moveTo>
                  <a:lnTo>
                    <a:pt x="5115019" y="1259586"/>
                  </a:lnTo>
                  <a:lnTo>
                    <a:pt x="5114923" y="1259586"/>
                  </a:lnTo>
                  <a:close/>
                  <a:moveTo>
                    <a:pt x="6417848" y="1258728"/>
                  </a:moveTo>
                  <a:lnTo>
                    <a:pt x="6424611" y="1259681"/>
                  </a:lnTo>
                  <a:lnTo>
                    <a:pt x="6435279" y="1265872"/>
                  </a:lnTo>
                  <a:lnTo>
                    <a:pt x="6428516" y="1264920"/>
                  </a:lnTo>
                  <a:close/>
                  <a:moveTo>
                    <a:pt x="3711320" y="1256252"/>
                  </a:moveTo>
                  <a:lnTo>
                    <a:pt x="3723798" y="1259681"/>
                  </a:lnTo>
                  <a:lnTo>
                    <a:pt x="3718576" y="1266422"/>
                  </a:lnTo>
                  <a:lnTo>
                    <a:pt x="3706081" y="1263015"/>
                  </a:lnTo>
                  <a:close/>
                  <a:moveTo>
                    <a:pt x="3967065" y="1256061"/>
                  </a:moveTo>
                  <a:lnTo>
                    <a:pt x="3967070" y="1256062"/>
                  </a:lnTo>
                  <a:lnTo>
                    <a:pt x="3967065" y="1256157"/>
                  </a:lnTo>
                  <a:close/>
                  <a:moveTo>
                    <a:pt x="3967256" y="1252442"/>
                  </a:moveTo>
                  <a:cubicBezTo>
                    <a:pt x="3975352" y="1254252"/>
                    <a:pt x="3983448" y="1256061"/>
                    <a:pt x="3991545" y="1257871"/>
                  </a:cubicBezTo>
                  <a:lnTo>
                    <a:pt x="3991545" y="1261586"/>
                  </a:lnTo>
                  <a:lnTo>
                    <a:pt x="3967070" y="1256062"/>
                  </a:lnTo>
                  <a:close/>
                  <a:moveTo>
                    <a:pt x="5107399" y="1251680"/>
                  </a:moveTo>
                  <a:lnTo>
                    <a:pt x="5117685" y="1254823"/>
                  </a:lnTo>
                  <a:lnTo>
                    <a:pt x="5114938" y="1259561"/>
                  </a:lnTo>
                  <a:lnTo>
                    <a:pt x="5104636" y="1256347"/>
                  </a:lnTo>
                  <a:cubicBezTo>
                    <a:pt x="5105589" y="1254823"/>
                    <a:pt x="5106541" y="1253204"/>
                    <a:pt x="5107399" y="1251680"/>
                  </a:cubicBezTo>
                  <a:close/>
                  <a:moveTo>
                    <a:pt x="6385749" y="1240440"/>
                  </a:moveTo>
                  <a:lnTo>
                    <a:pt x="6392416" y="1241393"/>
                  </a:lnTo>
                  <a:lnTo>
                    <a:pt x="6403180" y="1247489"/>
                  </a:lnTo>
                  <a:lnTo>
                    <a:pt x="6396512" y="1246536"/>
                  </a:lnTo>
                  <a:close/>
                  <a:moveTo>
                    <a:pt x="3893532" y="1238821"/>
                  </a:moveTo>
                  <a:lnTo>
                    <a:pt x="3893557" y="1238827"/>
                  </a:lnTo>
                  <a:lnTo>
                    <a:pt x="3893532" y="1238917"/>
                  </a:lnTo>
                  <a:close/>
                  <a:moveTo>
                    <a:pt x="5113494" y="1237107"/>
                  </a:moveTo>
                  <a:lnTo>
                    <a:pt x="5123781" y="1240060"/>
                  </a:lnTo>
                  <a:cubicBezTo>
                    <a:pt x="5123305" y="1241774"/>
                    <a:pt x="5122734" y="1243393"/>
                    <a:pt x="5122162" y="1245013"/>
                  </a:cubicBezTo>
                  <a:lnTo>
                    <a:pt x="5122162" y="1245108"/>
                  </a:lnTo>
                  <a:lnTo>
                    <a:pt x="5111875" y="1242060"/>
                  </a:lnTo>
                  <a:cubicBezTo>
                    <a:pt x="5112447" y="1240440"/>
                    <a:pt x="5113018" y="1238821"/>
                    <a:pt x="5113494" y="1237107"/>
                  </a:cubicBezTo>
                  <a:close/>
                  <a:moveTo>
                    <a:pt x="3726751" y="1236345"/>
                  </a:moveTo>
                  <a:lnTo>
                    <a:pt x="3739133" y="1239679"/>
                  </a:lnTo>
                  <a:lnTo>
                    <a:pt x="3734085" y="1246251"/>
                  </a:lnTo>
                  <a:lnTo>
                    <a:pt x="3734085" y="1246346"/>
                  </a:lnTo>
                  <a:lnTo>
                    <a:pt x="3721607" y="1242917"/>
                  </a:lnTo>
                  <a:close/>
                  <a:moveTo>
                    <a:pt x="3894485" y="1235392"/>
                  </a:moveTo>
                  <a:cubicBezTo>
                    <a:pt x="3902581" y="1237393"/>
                    <a:pt x="3910678" y="1239298"/>
                    <a:pt x="3918678" y="1241202"/>
                  </a:cubicBezTo>
                  <a:lnTo>
                    <a:pt x="3918012" y="1244727"/>
                  </a:lnTo>
                  <a:lnTo>
                    <a:pt x="3893557" y="1238827"/>
                  </a:lnTo>
                  <a:close/>
                  <a:moveTo>
                    <a:pt x="6353173" y="1222152"/>
                  </a:moveTo>
                  <a:lnTo>
                    <a:pt x="6359650" y="1223009"/>
                  </a:lnTo>
                  <a:lnTo>
                    <a:pt x="6370604" y="1229105"/>
                  </a:lnTo>
                  <a:lnTo>
                    <a:pt x="6364032" y="1228248"/>
                  </a:lnTo>
                  <a:close/>
                  <a:moveTo>
                    <a:pt x="5116257" y="1221867"/>
                  </a:moveTo>
                  <a:lnTo>
                    <a:pt x="5126449" y="1224724"/>
                  </a:lnTo>
                  <a:cubicBezTo>
                    <a:pt x="5126353" y="1226439"/>
                    <a:pt x="5126163" y="1228248"/>
                    <a:pt x="5125972" y="1229963"/>
                  </a:cubicBezTo>
                  <a:lnTo>
                    <a:pt x="5125972" y="1229868"/>
                  </a:lnTo>
                  <a:lnTo>
                    <a:pt x="5115685" y="1227010"/>
                  </a:lnTo>
                  <a:cubicBezTo>
                    <a:pt x="5115971" y="1225296"/>
                    <a:pt x="5116066" y="1223581"/>
                    <a:pt x="5116257" y="1221867"/>
                  </a:cubicBezTo>
                  <a:close/>
                  <a:moveTo>
                    <a:pt x="3820190" y="1220438"/>
                  </a:moveTo>
                  <a:lnTo>
                    <a:pt x="3820236" y="1220450"/>
                  </a:lnTo>
                  <a:lnTo>
                    <a:pt x="3820190" y="1220533"/>
                  </a:lnTo>
                  <a:close/>
                  <a:moveTo>
                    <a:pt x="3822000" y="1217200"/>
                  </a:moveTo>
                  <a:cubicBezTo>
                    <a:pt x="3830096" y="1219295"/>
                    <a:pt x="3838097" y="1221390"/>
                    <a:pt x="3846193" y="1223391"/>
                  </a:cubicBezTo>
                  <a:lnTo>
                    <a:pt x="3844669" y="1226724"/>
                  </a:lnTo>
                  <a:lnTo>
                    <a:pt x="3820236" y="1220450"/>
                  </a:lnTo>
                  <a:close/>
                  <a:moveTo>
                    <a:pt x="3741990" y="1216914"/>
                  </a:moveTo>
                  <a:lnTo>
                    <a:pt x="3754278" y="1220248"/>
                  </a:lnTo>
                  <a:lnTo>
                    <a:pt x="3749325" y="1226725"/>
                  </a:lnTo>
                  <a:lnTo>
                    <a:pt x="3749229" y="1226725"/>
                  </a:lnTo>
                  <a:lnTo>
                    <a:pt x="3736942" y="1223391"/>
                  </a:lnTo>
                  <a:close/>
                  <a:moveTo>
                    <a:pt x="5115685" y="1205960"/>
                  </a:moveTo>
                  <a:lnTo>
                    <a:pt x="5125877" y="1208627"/>
                  </a:lnTo>
                  <a:cubicBezTo>
                    <a:pt x="5126163" y="1210437"/>
                    <a:pt x="5126353" y="1212246"/>
                    <a:pt x="5126449" y="1214056"/>
                  </a:cubicBezTo>
                  <a:lnTo>
                    <a:pt x="5116257" y="1211389"/>
                  </a:lnTo>
                  <a:lnTo>
                    <a:pt x="5116257" y="1211294"/>
                  </a:lnTo>
                  <a:cubicBezTo>
                    <a:pt x="5116162" y="1209484"/>
                    <a:pt x="5115971" y="1207770"/>
                    <a:pt x="5115685" y="1205960"/>
                  </a:cubicBezTo>
                  <a:close/>
                  <a:moveTo>
                    <a:pt x="6320217" y="1204055"/>
                  </a:moveTo>
                  <a:lnTo>
                    <a:pt x="6326599" y="1204817"/>
                  </a:lnTo>
                  <a:lnTo>
                    <a:pt x="6337647" y="1210913"/>
                  </a:lnTo>
                  <a:lnTo>
                    <a:pt x="6331266" y="1210055"/>
                  </a:lnTo>
                  <a:close/>
                  <a:moveTo>
                    <a:pt x="3755611" y="1199578"/>
                  </a:moveTo>
                  <a:lnTo>
                    <a:pt x="3773803" y="1204531"/>
                  </a:lnTo>
                  <a:lnTo>
                    <a:pt x="3771517" y="1207674"/>
                  </a:lnTo>
                  <a:lnTo>
                    <a:pt x="3765421" y="1206055"/>
                  </a:lnTo>
                  <a:lnTo>
                    <a:pt x="3764183" y="1207579"/>
                  </a:lnTo>
                  <a:lnTo>
                    <a:pt x="3751991" y="1204245"/>
                  </a:lnTo>
                  <a:close/>
                  <a:moveTo>
                    <a:pt x="5111971" y="1189482"/>
                  </a:moveTo>
                  <a:lnTo>
                    <a:pt x="5121972" y="1191958"/>
                  </a:lnTo>
                  <a:cubicBezTo>
                    <a:pt x="5122543" y="1193863"/>
                    <a:pt x="5123115" y="1195673"/>
                    <a:pt x="5123591" y="1197578"/>
                  </a:cubicBezTo>
                  <a:lnTo>
                    <a:pt x="5113494" y="1195006"/>
                  </a:lnTo>
                  <a:lnTo>
                    <a:pt x="5113590" y="1195006"/>
                  </a:lnTo>
                  <a:cubicBezTo>
                    <a:pt x="5113113" y="1193196"/>
                    <a:pt x="5112637" y="1191291"/>
                    <a:pt x="5111971" y="1189482"/>
                  </a:cubicBezTo>
                  <a:close/>
                  <a:moveTo>
                    <a:pt x="6286879" y="1185957"/>
                  </a:moveTo>
                  <a:lnTo>
                    <a:pt x="6293166" y="1186719"/>
                  </a:lnTo>
                  <a:cubicBezTo>
                    <a:pt x="6296881" y="1188720"/>
                    <a:pt x="6300595" y="1190720"/>
                    <a:pt x="6304310" y="1192720"/>
                  </a:cubicBezTo>
                  <a:lnTo>
                    <a:pt x="6298024" y="1191958"/>
                  </a:lnTo>
                  <a:cubicBezTo>
                    <a:pt x="6294309" y="1189958"/>
                    <a:pt x="6290594" y="1187957"/>
                    <a:pt x="6286879" y="1185957"/>
                  </a:cubicBezTo>
                  <a:close/>
                  <a:moveTo>
                    <a:pt x="5105303" y="1172527"/>
                  </a:moveTo>
                  <a:lnTo>
                    <a:pt x="5115209" y="1174813"/>
                  </a:lnTo>
                  <a:cubicBezTo>
                    <a:pt x="5116162" y="1176718"/>
                    <a:pt x="5117018" y="1178623"/>
                    <a:pt x="5117876" y="1180623"/>
                  </a:cubicBezTo>
                  <a:lnTo>
                    <a:pt x="5107970" y="1178242"/>
                  </a:lnTo>
                  <a:lnTo>
                    <a:pt x="5107875" y="1178242"/>
                  </a:lnTo>
                  <a:cubicBezTo>
                    <a:pt x="5107017" y="1176337"/>
                    <a:pt x="5106256" y="1174432"/>
                    <a:pt x="5105303" y="1172527"/>
                  </a:cubicBezTo>
                  <a:close/>
                  <a:moveTo>
                    <a:pt x="6253256" y="1168145"/>
                  </a:moveTo>
                  <a:lnTo>
                    <a:pt x="6259352" y="1168812"/>
                  </a:lnTo>
                  <a:cubicBezTo>
                    <a:pt x="6263162" y="1170812"/>
                    <a:pt x="6266877" y="1172813"/>
                    <a:pt x="6270687" y="1174813"/>
                  </a:cubicBezTo>
                  <a:lnTo>
                    <a:pt x="6264496" y="1174051"/>
                  </a:lnTo>
                  <a:cubicBezTo>
                    <a:pt x="6260781" y="1172051"/>
                    <a:pt x="6256971" y="1170050"/>
                    <a:pt x="6253256" y="1168145"/>
                  </a:cubicBezTo>
                  <a:close/>
                  <a:moveTo>
                    <a:pt x="5095492" y="1155192"/>
                  </a:moveTo>
                  <a:lnTo>
                    <a:pt x="5105208" y="1157383"/>
                  </a:lnTo>
                  <a:cubicBezTo>
                    <a:pt x="5106446" y="1159383"/>
                    <a:pt x="5107684" y="1161288"/>
                    <a:pt x="5108827" y="1163288"/>
                  </a:cubicBezTo>
                  <a:lnTo>
                    <a:pt x="5099017" y="1161097"/>
                  </a:lnTo>
                  <a:lnTo>
                    <a:pt x="5099112" y="1161002"/>
                  </a:lnTo>
                  <a:cubicBezTo>
                    <a:pt x="5097968" y="1159097"/>
                    <a:pt x="5096826" y="1157097"/>
                    <a:pt x="5095492" y="1155192"/>
                  </a:cubicBezTo>
                  <a:close/>
                  <a:moveTo>
                    <a:pt x="6219252" y="1150334"/>
                  </a:moveTo>
                  <a:lnTo>
                    <a:pt x="6225253" y="1151000"/>
                  </a:lnTo>
                  <a:lnTo>
                    <a:pt x="6236683" y="1156906"/>
                  </a:lnTo>
                  <a:lnTo>
                    <a:pt x="6230682" y="1156239"/>
                  </a:lnTo>
                  <a:lnTo>
                    <a:pt x="6230587" y="1156239"/>
                  </a:lnTo>
                  <a:close/>
                  <a:moveTo>
                    <a:pt x="5082824" y="1137285"/>
                  </a:moveTo>
                  <a:lnTo>
                    <a:pt x="5092349" y="1139285"/>
                  </a:lnTo>
                  <a:cubicBezTo>
                    <a:pt x="5093968" y="1141285"/>
                    <a:pt x="5095492" y="1143285"/>
                    <a:pt x="5096921" y="1145286"/>
                  </a:cubicBezTo>
                  <a:lnTo>
                    <a:pt x="5087301" y="1143285"/>
                  </a:lnTo>
                  <a:lnTo>
                    <a:pt x="5087396" y="1143285"/>
                  </a:lnTo>
                  <a:cubicBezTo>
                    <a:pt x="5085967" y="1141285"/>
                    <a:pt x="5084443" y="1139285"/>
                    <a:pt x="5082824" y="1137285"/>
                  </a:cubicBezTo>
                  <a:close/>
                  <a:moveTo>
                    <a:pt x="6184771" y="1132617"/>
                  </a:moveTo>
                  <a:lnTo>
                    <a:pt x="6190677" y="1133189"/>
                  </a:lnTo>
                  <a:cubicBezTo>
                    <a:pt x="6194487" y="1135189"/>
                    <a:pt x="6198392" y="1137094"/>
                    <a:pt x="6202202" y="1139094"/>
                  </a:cubicBezTo>
                  <a:lnTo>
                    <a:pt x="6196297" y="1138523"/>
                  </a:lnTo>
                  <a:cubicBezTo>
                    <a:pt x="6192487" y="1136522"/>
                    <a:pt x="6188676" y="1134618"/>
                    <a:pt x="6184771" y="1132617"/>
                  </a:cubicBezTo>
                  <a:close/>
                  <a:moveTo>
                    <a:pt x="5067394" y="1119187"/>
                  </a:moveTo>
                  <a:lnTo>
                    <a:pt x="5076728" y="1120997"/>
                  </a:lnTo>
                  <a:cubicBezTo>
                    <a:pt x="5078633" y="1123093"/>
                    <a:pt x="5080443" y="1125093"/>
                    <a:pt x="5082253" y="1127093"/>
                  </a:cubicBezTo>
                  <a:lnTo>
                    <a:pt x="5072823" y="1125283"/>
                  </a:lnTo>
                  <a:cubicBezTo>
                    <a:pt x="5071013" y="1123283"/>
                    <a:pt x="5069203" y="1121283"/>
                    <a:pt x="5067394" y="1119187"/>
                  </a:cubicBezTo>
                  <a:close/>
                  <a:moveTo>
                    <a:pt x="6150100" y="1115091"/>
                  </a:moveTo>
                  <a:lnTo>
                    <a:pt x="6155816" y="1115663"/>
                  </a:lnTo>
                  <a:lnTo>
                    <a:pt x="6167436" y="1121473"/>
                  </a:lnTo>
                  <a:lnTo>
                    <a:pt x="6161626" y="1120901"/>
                  </a:lnTo>
                  <a:lnTo>
                    <a:pt x="6161721" y="1120901"/>
                  </a:lnTo>
                  <a:close/>
                  <a:moveTo>
                    <a:pt x="5049106" y="1100709"/>
                  </a:moveTo>
                  <a:lnTo>
                    <a:pt x="5058154" y="1102328"/>
                  </a:lnTo>
                  <a:cubicBezTo>
                    <a:pt x="5060345" y="1104423"/>
                    <a:pt x="5062536" y="1106519"/>
                    <a:pt x="5064631" y="1108614"/>
                  </a:cubicBezTo>
                  <a:lnTo>
                    <a:pt x="5055487" y="1106900"/>
                  </a:lnTo>
                  <a:cubicBezTo>
                    <a:pt x="5053392" y="1104900"/>
                    <a:pt x="5051296" y="1102804"/>
                    <a:pt x="5049106" y="1100709"/>
                  </a:cubicBezTo>
                  <a:close/>
                  <a:moveTo>
                    <a:pt x="6115144" y="1097660"/>
                  </a:moveTo>
                  <a:lnTo>
                    <a:pt x="6120763" y="1098137"/>
                  </a:lnTo>
                  <a:cubicBezTo>
                    <a:pt x="6124669" y="1100042"/>
                    <a:pt x="6128574" y="1102042"/>
                    <a:pt x="6132575" y="1103947"/>
                  </a:cubicBezTo>
                  <a:lnTo>
                    <a:pt x="6126955" y="1103471"/>
                  </a:lnTo>
                  <a:lnTo>
                    <a:pt x="6126859" y="1103471"/>
                  </a:lnTo>
                  <a:cubicBezTo>
                    <a:pt x="6122954" y="1101566"/>
                    <a:pt x="6119049" y="1099565"/>
                    <a:pt x="6115144" y="1097660"/>
                  </a:cubicBezTo>
                  <a:close/>
                  <a:moveTo>
                    <a:pt x="5028341" y="1082040"/>
                  </a:moveTo>
                  <a:lnTo>
                    <a:pt x="5037199" y="1083468"/>
                  </a:lnTo>
                  <a:cubicBezTo>
                    <a:pt x="5039676" y="1085564"/>
                    <a:pt x="5042152" y="1087660"/>
                    <a:pt x="5044533" y="1089755"/>
                  </a:cubicBezTo>
                  <a:lnTo>
                    <a:pt x="5035580" y="1088231"/>
                  </a:lnTo>
                  <a:lnTo>
                    <a:pt x="5035580" y="1088326"/>
                  </a:lnTo>
                  <a:cubicBezTo>
                    <a:pt x="5033199" y="1086231"/>
                    <a:pt x="5030817" y="1084135"/>
                    <a:pt x="5028341" y="1082040"/>
                  </a:cubicBezTo>
                  <a:close/>
                  <a:moveTo>
                    <a:pt x="6079806" y="1080420"/>
                  </a:moveTo>
                  <a:lnTo>
                    <a:pt x="6085330" y="1080897"/>
                  </a:lnTo>
                  <a:cubicBezTo>
                    <a:pt x="6089331" y="1082801"/>
                    <a:pt x="6093236" y="1084706"/>
                    <a:pt x="6097141" y="1086707"/>
                  </a:cubicBezTo>
                  <a:lnTo>
                    <a:pt x="6091617" y="1086230"/>
                  </a:lnTo>
                  <a:lnTo>
                    <a:pt x="6091617" y="1086135"/>
                  </a:lnTo>
                  <a:cubicBezTo>
                    <a:pt x="6087712" y="1084230"/>
                    <a:pt x="6083711" y="1082325"/>
                    <a:pt x="6079806" y="1080420"/>
                  </a:cubicBezTo>
                  <a:close/>
                  <a:moveTo>
                    <a:pt x="5005195" y="1063275"/>
                  </a:moveTo>
                  <a:lnTo>
                    <a:pt x="5013768" y="1064514"/>
                  </a:lnTo>
                  <a:cubicBezTo>
                    <a:pt x="5016530" y="1066609"/>
                    <a:pt x="5019197" y="1068705"/>
                    <a:pt x="5021864" y="1070896"/>
                  </a:cubicBezTo>
                  <a:lnTo>
                    <a:pt x="5013196" y="1069562"/>
                  </a:lnTo>
                  <a:cubicBezTo>
                    <a:pt x="5010529" y="1067466"/>
                    <a:pt x="5007862" y="1065371"/>
                    <a:pt x="5005195" y="1063275"/>
                  </a:cubicBezTo>
                  <a:close/>
                  <a:moveTo>
                    <a:pt x="6044182" y="1063180"/>
                  </a:moveTo>
                  <a:lnTo>
                    <a:pt x="6049516" y="1063561"/>
                  </a:lnTo>
                  <a:lnTo>
                    <a:pt x="6061422" y="1069276"/>
                  </a:lnTo>
                  <a:lnTo>
                    <a:pt x="6055993" y="1068895"/>
                  </a:lnTo>
                  <a:lnTo>
                    <a:pt x="6056089" y="1068895"/>
                  </a:lnTo>
                  <a:close/>
                  <a:moveTo>
                    <a:pt x="6008654" y="1047178"/>
                  </a:moveTo>
                  <a:lnTo>
                    <a:pt x="6016559" y="1047654"/>
                  </a:lnTo>
                  <a:lnTo>
                    <a:pt x="6025608" y="1051941"/>
                  </a:lnTo>
                  <a:lnTo>
                    <a:pt x="6020274" y="1051559"/>
                  </a:lnTo>
                  <a:lnTo>
                    <a:pt x="6017321" y="1050226"/>
                  </a:lnTo>
                  <a:lnTo>
                    <a:pt x="6014655" y="1050035"/>
                  </a:lnTo>
                  <a:close/>
                  <a:moveTo>
                    <a:pt x="5976650" y="1044892"/>
                  </a:moveTo>
                  <a:lnTo>
                    <a:pt x="5987413" y="1045654"/>
                  </a:lnTo>
                  <a:lnTo>
                    <a:pt x="5993414" y="1048512"/>
                  </a:lnTo>
                  <a:lnTo>
                    <a:pt x="5982651" y="1047750"/>
                  </a:lnTo>
                  <a:close/>
                  <a:moveTo>
                    <a:pt x="4979573" y="1044225"/>
                  </a:moveTo>
                  <a:lnTo>
                    <a:pt x="4987859" y="1045368"/>
                  </a:lnTo>
                  <a:cubicBezTo>
                    <a:pt x="4990908" y="1047464"/>
                    <a:pt x="4993860" y="1049655"/>
                    <a:pt x="4996718" y="1051750"/>
                  </a:cubicBezTo>
                  <a:lnTo>
                    <a:pt x="4988336" y="1050607"/>
                  </a:lnTo>
                  <a:cubicBezTo>
                    <a:pt x="4985383" y="1048512"/>
                    <a:pt x="4982526" y="1046416"/>
                    <a:pt x="4979573" y="1044225"/>
                  </a:cubicBezTo>
                  <a:close/>
                  <a:moveTo>
                    <a:pt x="5944170" y="1042702"/>
                  </a:moveTo>
                  <a:lnTo>
                    <a:pt x="5955029" y="1043464"/>
                  </a:lnTo>
                  <a:lnTo>
                    <a:pt x="5961029" y="1046321"/>
                  </a:lnTo>
                  <a:lnTo>
                    <a:pt x="5950171" y="1045559"/>
                  </a:lnTo>
                  <a:close/>
                  <a:moveTo>
                    <a:pt x="5911404" y="1040511"/>
                  </a:moveTo>
                  <a:lnTo>
                    <a:pt x="5922358" y="1041273"/>
                  </a:lnTo>
                  <a:lnTo>
                    <a:pt x="5928359" y="1044131"/>
                  </a:lnTo>
                  <a:lnTo>
                    <a:pt x="5917405" y="1043369"/>
                  </a:lnTo>
                  <a:close/>
                  <a:moveTo>
                    <a:pt x="5878352" y="1038320"/>
                  </a:moveTo>
                  <a:lnTo>
                    <a:pt x="5889401" y="1039082"/>
                  </a:lnTo>
                  <a:lnTo>
                    <a:pt x="5895402" y="1041940"/>
                  </a:lnTo>
                  <a:lnTo>
                    <a:pt x="5884353" y="1041178"/>
                  </a:lnTo>
                  <a:close/>
                  <a:moveTo>
                    <a:pt x="5845015" y="1036034"/>
                  </a:moveTo>
                  <a:lnTo>
                    <a:pt x="5856159" y="1036796"/>
                  </a:lnTo>
                  <a:lnTo>
                    <a:pt x="5862160" y="1039654"/>
                  </a:lnTo>
                  <a:lnTo>
                    <a:pt x="5851016" y="1038892"/>
                  </a:lnTo>
                  <a:close/>
                  <a:moveTo>
                    <a:pt x="5811296" y="1033748"/>
                  </a:moveTo>
                  <a:lnTo>
                    <a:pt x="5822535" y="1034510"/>
                  </a:lnTo>
                  <a:lnTo>
                    <a:pt x="5828536" y="1037368"/>
                  </a:lnTo>
                  <a:lnTo>
                    <a:pt x="5817297" y="1036606"/>
                  </a:lnTo>
                  <a:close/>
                  <a:moveTo>
                    <a:pt x="5777292" y="1031367"/>
                  </a:moveTo>
                  <a:lnTo>
                    <a:pt x="5788626" y="1032129"/>
                  </a:lnTo>
                  <a:lnTo>
                    <a:pt x="5794627" y="1035082"/>
                  </a:lnTo>
                  <a:lnTo>
                    <a:pt x="5783293" y="1034320"/>
                  </a:lnTo>
                  <a:close/>
                  <a:moveTo>
                    <a:pt x="5743002" y="1029081"/>
                  </a:moveTo>
                  <a:lnTo>
                    <a:pt x="5754432" y="1029843"/>
                  </a:lnTo>
                  <a:lnTo>
                    <a:pt x="5760433" y="1032796"/>
                  </a:lnTo>
                  <a:lnTo>
                    <a:pt x="5749003" y="1032034"/>
                  </a:lnTo>
                  <a:close/>
                  <a:moveTo>
                    <a:pt x="5708331" y="1026700"/>
                  </a:moveTo>
                  <a:lnTo>
                    <a:pt x="5719952" y="1027462"/>
                  </a:lnTo>
                  <a:lnTo>
                    <a:pt x="5725952" y="1030415"/>
                  </a:lnTo>
                  <a:lnTo>
                    <a:pt x="5714332" y="1029652"/>
                  </a:lnTo>
                  <a:close/>
                  <a:moveTo>
                    <a:pt x="4951665" y="1025175"/>
                  </a:moveTo>
                  <a:lnTo>
                    <a:pt x="4959666" y="1026128"/>
                  </a:lnTo>
                  <a:cubicBezTo>
                    <a:pt x="4962904" y="1028319"/>
                    <a:pt x="4966143" y="1030414"/>
                    <a:pt x="4969286" y="1032605"/>
                  </a:cubicBezTo>
                  <a:lnTo>
                    <a:pt x="4961190" y="1031557"/>
                  </a:lnTo>
                  <a:cubicBezTo>
                    <a:pt x="4958047" y="1029462"/>
                    <a:pt x="4954903" y="1027366"/>
                    <a:pt x="4951665" y="1025175"/>
                  </a:cubicBezTo>
                  <a:close/>
                  <a:moveTo>
                    <a:pt x="5673374" y="1024319"/>
                  </a:moveTo>
                  <a:lnTo>
                    <a:pt x="5685090" y="1025081"/>
                  </a:lnTo>
                  <a:lnTo>
                    <a:pt x="5691091" y="1028033"/>
                  </a:lnTo>
                  <a:lnTo>
                    <a:pt x="5679375" y="1027271"/>
                  </a:lnTo>
                  <a:close/>
                  <a:moveTo>
                    <a:pt x="5638036" y="1021937"/>
                  </a:moveTo>
                  <a:lnTo>
                    <a:pt x="5649847" y="1022699"/>
                  </a:lnTo>
                  <a:lnTo>
                    <a:pt x="5655848" y="1025652"/>
                  </a:lnTo>
                  <a:lnTo>
                    <a:pt x="5644037" y="1024890"/>
                  </a:lnTo>
                  <a:close/>
                  <a:moveTo>
                    <a:pt x="5602413" y="1019556"/>
                  </a:moveTo>
                  <a:lnTo>
                    <a:pt x="5614319" y="1020318"/>
                  </a:lnTo>
                  <a:lnTo>
                    <a:pt x="5620320" y="1023271"/>
                  </a:lnTo>
                  <a:lnTo>
                    <a:pt x="5608414" y="1022509"/>
                  </a:lnTo>
                  <a:close/>
                  <a:moveTo>
                    <a:pt x="5566409" y="1017079"/>
                  </a:moveTo>
                  <a:lnTo>
                    <a:pt x="5578410" y="1017937"/>
                  </a:lnTo>
                  <a:lnTo>
                    <a:pt x="5584410" y="1020890"/>
                  </a:lnTo>
                  <a:lnTo>
                    <a:pt x="5572409" y="1020032"/>
                  </a:lnTo>
                  <a:close/>
                  <a:moveTo>
                    <a:pt x="5530118" y="1014603"/>
                  </a:moveTo>
                  <a:lnTo>
                    <a:pt x="5542310" y="1015460"/>
                  </a:lnTo>
                  <a:lnTo>
                    <a:pt x="5548311" y="1018413"/>
                  </a:lnTo>
                  <a:lnTo>
                    <a:pt x="5536119" y="1017556"/>
                  </a:lnTo>
                  <a:close/>
                  <a:moveTo>
                    <a:pt x="5493447" y="1012031"/>
                  </a:moveTo>
                  <a:lnTo>
                    <a:pt x="5505734" y="1012888"/>
                  </a:lnTo>
                  <a:lnTo>
                    <a:pt x="5511735" y="1015937"/>
                  </a:lnTo>
                  <a:lnTo>
                    <a:pt x="5499448" y="1015079"/>
                  </a:lnTo>
                  <a:close/>
                  <a:moveTo>
                    <a:pt x="5456394" y="1009555"/>
                  </a:moveTo>
                  <a:lnTo>
                    <a:pt x="5468777" y="1010412"/>
                  </a:lnTo>
                  <a:lnTo>
                    <a:pt x="5474778" y="1013460"/>
                  </a:lnTo>
                  <a:lnTo>
                    <a:pt x="5462395" y="1012603"/>
                  </a:lnTo>
                  <a:close/>
                  <a:moveTo>
                    <a:pt x="5418961" y="1006983"/>
                  </a:moveTo>
                  <a:lnTo>
                    <a:pt x="5431439" y="1007840"/>
                  </a:lnTo>
                  <a:lnTo>
                    <a:pt x="5437440" y="1010888"/>
                  </a:lnTo>
                  <a:lnTo>
                    <a:pt x="5424962" y="1010031"/>
                  </a:lnTo>
                  <a:close/>
                  <a:moveTo>
                    <a:pt x="4921566" y="1006030"/>
                  </a:moveTo>
                  <a:lnTo>
                    <a:pt x="4929281" y="1006792"/>
                  </a:lnTo>
                  <a:cubicBezTo>
                    <a:pt x="4932805" y="1008983"/>
                    <a:pt x="4936234" y="1011079"/>
                    <a:pt x="4939663" y="1013269"/>
                  </a:cubicBezTo>
                  <a:lnTo>
                    <a:pt x="4931853" y="1012412"/>
                  </a:lnTo>
                  <a:cubicBezTo>
                    <a:pt x="4928519" y="1010316"/>
                    <a:pt x="4925090" y="1008126"/>
                    <a:pt x="4921566" y="1006030"/>
                  </a:cubicBezTo>
                  <a:close/>
                  <a:moveTo>
                    <a:pt x="5381147" y="1004411"/>
                  </a:moveTo>
                  <a:lnTo>
                    <a:pt x="5393816" y="1005269"/>
                  </a:lnTo>
                  <a:lnTo>
                    <a:pt x="5399816" y="1008317"/>
                  </a:lnTo>
                  <a:lnTo>
                    <a:pt x="5387148" y="1007459"/>
                  </a:lnTo>
                  <a:close/>
                  <a:moveTo>
                    <a:pt x="5342952" y="1001840"/>
                  </a:moveTo>
                  <a:lnTo>
                    <a:pt x="5355716" y="1002697"/>
                  </a:lnTo>
                  <a:lnTo>
                    <a:pt x="5361716" y="1005745"/>
                  </a:lnTo>
                  <a:lnTo>
                    <a:pt x="5348953" y="1004888"/>
                  </a:lnTo>
                  <a:close/>
                  <a:moveTo>
                    <a:pt x="5304471" y="999268"/>
                  </a:moveTo>
                  <a:lnTo>
                    <a:pt x="5317330" y="1000125"/>
                  </a:lnTo>
                  <a:lnTo>
                    <a:pt x="5323235" y="1003173"/>
                  </a:lnTo>
                  <a:lnTo>
                    <a:pt x="5310377" y="1002316"/>
                  </a:lnTo>
                  <a:close/>
                  <a:moveTo>
                    <a:pt x="5265514" y="996601"/>
                  </a:moveTo>
                  <a:lnTo>
                    <a:pt x="5278563" y="997458"/>
                  </a:lnTo>
                  <a:lnTo>
                    <a:pt x="5284468" y="1000506"/>
                  </a:lnTo>
                  <a:lnTo>
                    <a:pt x="5271419" y="999649"/>
                  </a:lnTo>
                  <a:close/>
                  <a:moveTo>
                    <a:pt x="5226175" y="993838"/>
                  </a:moveTo>
                  <a:lnTo>
                    <a:pt x="5239320" y="994696"/>
                  </a:lnTo>
                  <a:lnTo>
                    <a:pt x="5245225" y="997839"/>
                  </a:lnTo>
                  <a:lnTo>
                    <a:pt x="5232081" y="996982"/>
                  </a:lnTo>
                  <a:close/>
                  <a:moveTo>
                    <a:pt x="5186456" y="991171"/>
                  </a:moveTo>
                  <a:lnTo>
                    <a:pt x="5199696" y="992029"/>
                  </a:lnTo>
                  <a:lnTo>
                    <a:pt x="5205602" y="995172"/>
                  </a:lnTo>
                  <a:lnTo>
                    <a:pt x="5192362" y="994315"/>
                  </a:lnTo>
                  <a:close/>
                  <a:moveTo>
                    <a:pt x="5146356" y="988504"/>
                  </a:moveTo>
                  <a:lnTo>
                    <a:pt x="5159786" y="989457"/>
                  </a:lnTo>
                  <a:lnTo>
                    <a:pt x="5165692" y="992600"/>
                  </a:lnTo>
                  <a:lnTo>
                    <a:pt x="5152261" y="991648"/>
                  </a:lnTo>
                  <a:close/>
                  <a:moveTo>
                    <a:pt x="4889371" y="986885"/>
                  </a:moveTo>
                  <a:lnTo>
                    <a:pt x="4896801" y="987552"/>
                  </a:lnTo>
                  <a:cubicBezTo>
                    <a:pt x="4900515" y="989743"/>
                    <a:pt x="4904230" y="991838"/>
                    <a:pt x="4907850" y="994029"/>
                  </a:cubicBezTo>
                  <a:lnTo>
                    <a:pt x="4900325" y="993362"/>
                  </a:lnTo>
                  <a:lnTo>
                    <a:pt x="4900325" y="993267"/>
                  </a:lnTo>
                  <a:cubicBezTo>
                    <a:pt x="4896706" y="991171"/>
                    <a:pt x="4893086" y="988981"/>
                    <a:pt x="4889371" y="986885"/>
                  </a:cubicBezTo>
                  <a:close/>
                  <a:moveTo>
                    <a:pt x="5105875" y="985742"/>
                  </a:moveTo>
                  <a:lnTo>
                    <a:pt x="5119400" y="986695"/>
                  </a:lnTo>
                  <a:lnTo>
                    <a:pt x="5125306" y="989838"/>
                  </a:lnTo>
                  <a:lnTo>
                    <a:pt x="5111780" y="988885"/>
                  </a:lnTo>
                  <a:close/>
                  <a:moveTo>
                    <a:pt x="5064917" y="982980"/>
                  </a:moveTo>
                  <a:lnTo>
                    <a:pt x="5078633" y="983933"/>
                  </a:lnTo>
                  <a:lnTo>
                    <a:pt x="5084539" y="987076"/>
                  </a:lnTo>
                  <a:lnTo>
                    <a:pt x="5070823" y="986123"/>
                  </a:lnTo>
                  <a:close/>
                  <a:moveTo>
                    <a:pt x="5023578" y="980218"/>
                  </a:moveTo>
                  <a:lnTo>
                    <a:pt x="5037390" y="981170"/>
                  </a:lnTo>
                  <a:lnTo>
                    <a:pt x="5043295" y="984313"/>
                  </a:lnTo>
                  <a:lnTo>
                    <a:pt x="5029484" y="983361"/>
                  </a:lnTo>
                  <a:close/>
                  <a:moveTo>
                    <a:pt x="4981764" y="977360"/>
                  </a:moveTo>
                  <a:lnTo>
                    <a:pt x="4995766" y="978313"/>
                  </a:lnTo>
                  <a:lnTo>
                    <a:pt x="5001671" y="981456"/>
                  </a:lnTo>
                  <a:lnTo>
                    <a:pt x="4987670" y="980504"/>
                  </a:lnTo>
                  <a:close/>
                  <a:moveTo>
                    <a:pt x="4939568" y="974408"/>
                  </a:moveTo>
                  <a:lnTo>
                    <a:pt x="4953665" y="975360"/>
                  </a:lnTo>
                  <a:lnTo>
                    <a:pt x="4959571" y="978598"/>
                  </a:lnTo>
                  <a:lnTo>
                    <a:pt x="4945474" y="977646"/>
                  </a:lnTo>
                  <a:close/>
                  <a:moveTo>
                    <a:pt x="4896896" y="971550"/>
                  </a:moveTo>
                  <a:lnTo>
                    <a:pt x="4911184" y="972502"/>
                  </a:lnTo>
                  <a:lnTo>
                    <a:pt x="4917089" y="975741"/>
                  </a:lnTo>
                  <a:lnTo>
                    <a:pt x="4902801" y="974788"/>
                  </a:lnTo>
                  <a:close/>
                  <a:moveTo>
                    <a:pt x="4857558" y="968883"/>
                  </a:moveTo>
                  <a:lnTo>
                    <a:pt x="4868226" y="969645"/>
                  </a:lnTo>
                  <a:lnTo>
                    <a:pt x="4874036" y="972883"/>
                  </a:lnTo>
                  <a:lnTo>
                    <a:pt x="4870512" y="972598"/>
                  </a:lnTo>
                  <a:lnTo>
                    <a:pt x="4873465" y="974217"/>
                  </a:lnTo>
                  <a:lnTo>
                    <a:pt x="4866226" y="973741"/>
                  </a:lnTo>
                  <a:close/>
                  <a:moveTo>
                    <a:pt x="5460492" y="946879"/>
                  </a:moveTo>
                  <a:lnTo>
                    <a:pt x="5470779" y="947165"/>
                  </a:lnTo>
                  <a:lnTo>
                    <a:pt x="5477065" y="950022"/>
                  </a:lnTo>
                  <a:lnTo>
                    <a:pt x="5466778" y="949832"/>
                  </a:lnTo>
                  <a:close/>
                  <a:moveTo>
                    <a:pt x="5490686" y="946403"/>
                  </a:moveTo>
                  <a:lnTo>
                    <a:pt x="5495734" y="946498"/>
                  </a:lnTo>
                  <a:lnTo>
                    <a:pt x="5505259" y="950784"/>
                  </a:lnTo>
                  <a:lnTo>
                    <a:pt x="5497544" y="950594"/>
                  </a:lnTo>
                  <a:lnTo>
                    <a:pt x="5491257" y="947736"/>
                  </a:lnTo>
                  <a:lnTo>
                    <a:pt x="5493829" y="947736"/>
                  </a:lnTo>
                  <a:close/>
                  <a:moveTo>
                    <a:pt x="5429345" y="946117"/>
                  </a:moveTo>
                  <a:lnTo>
                    <a:pt x="5439727" y="946403"/>
                  </a:lnTo>
                  <a:lnTo>
                    <a:pt x="5446109" y="949260"/>
                  </a:lnTo>
                  <a:lnTo>
                    <a:pt x="5435727" y="949070"/>
                  </a:lnTo>
                  <a:close/>
                  <a:moveTo>
                    <a:pt x="5398007" y="945355"/>
                  </a:moveTo>
                  <a:lnTo>
                    <a:pt x="5408485" y="945545"/>
                  </a:lnTo>
                  <a:lnTo>
                    <a:pt x="5414866" y="948498"/>
                  </a:lnTo>
                  <a:lnTo>
                    <a:pt x="5404294" y="948213"/>
                  </a:lnTo>
                  <a:close/>
                  <a:moveTo>
                    <a:pt x="5366289" y="944498"/>
                  </a:moveTo>
                  <a:lnTo>
                    <a:pt x="5376862" y="944784"/>
                  </a:lnTo>
                  <a:lnTo>
                    <a:pt x="5383243" y="947736"/>
                  </a:lnTo>
                  <a:lnTo>
                    <a:pt x="5372671" y="947451"/>
                  </a:lnTo>
                  <a:close/>
                  <a:moveTo>
                    <a:pt x="5334190" y="943640"/>
                  </a:moveTo>
                  <a:lnTo>
                    <a:pt x="5344953" y="943926"/>
                  </a:lnTo>
                  <a:lnTo>
                    <a:pt x="5351335" y="946879"/>
                  </a:lnTo>
                  <a:lnTo>
                    <a:pt x="5340572" y="946593"/>
                  </a:lnTo>
                  <a:close/>
                  <a:moveTo>
                    <a:pt x="5301805" y="942878"/>
                  </a:moveTo>
                  <a:lnTo>
                    <a:pt x="5312664" y="943164"/>
                  </a:lnTo>
                  <a:lnTo>
                    <a:pt x="5319045" y="946117"/>
                  </a:lnTo>
                  <a:lnTo>
                    <a:pt x="5308187" y="945831"/>
                  </a:lnTo>
                  <a:close/>
                  <a:moveTo>
                    <a:pt x="5269039" y="942021"/>
                  </a:moveTo>
                  <a:lnTo>
                    <a:pt x="5279993" y="942307"/>
                  </a:lnTo>
                  <a:lnTo>
                    <a:pt x="5286375" y="945259"/>
                  </a:lnTo>
                  <a:lnTo>
                    <a:pt x="5275421" y="944974"/>
                  </a:lnTo>
                  <a:close/>
                  <a:moveTo>
                    <a:pt x="5235987" y="941164"/>
                  </a:moveTo>
                  <a:lnTo>
                    <a:pt x="5247036" y="941450"/>
                  </a:lnTo>
                  <a:lnTo>
                    <a:pt x="5253417" y="944403"/>
                  </a:lnTo>
                  <a:lnTo>
                    <a:pt x="5242369" y="944117"/>
                  </a:lnTo>
                  <a:close/>
                  <a:moveTo>
                    <a:pt x="5202555" y="940307"/>
                  </a:moveTo>
                  <a:lnTo>
                    <a:pt x="5213699" y="940593"/>
                  </a:lnTo>
                  <a:lnTo>
                    <a:pt x="5220176" y="943641"/>
                  </a:lnTo>
                  <a:lnTo>
                    <a:pt x="5208937" y="943355"/>
                  </a:lnTo>
                  <a:close/>
                  <a:moveTo>
                    <a:pt x="5168741" y="939449"/>
                  </a:moveTo>
                  <a:lnTo>
                    <a:pt x="5180076" y="939735"/>
                  </a:lnTo>
                  <a:lnTo>
                    <a:pt x="5186457" y="942783"/>
                  </a:lnTo>
                  <a:lnTo>
                    <a:pt x="5175123" y="942497"/>
                  </a:lnTo>
                  <a:close/>
                  <a:moveTo>
                    <a:pt x="5134546" y="938592"/>
                  </a:moveTo>
                  <a:lnTo>
                    <a:pt x="5146071" y="938878"/>
                  </a:lnTo>
                  <a:lnTo>
                    <a:pt x="5152453" y="941926"/>
                  </a:lnTo>
                  <a:lnTo>
                    <a:pt x="5141023" y="941640"/>
                  </a:lnTo>
                  <a:close/>
                  <a:moveTo>
                    <a:pt x="5100066" y="937735"/>
                  </a:moveTo>
                  <a:lnTo>
                    <a:pt x="5111591" y="938021"/>
                  </a:lnTo>
                  <a:lnTo>
                    <a:pt x="5118068" y="941069"/>
                  </a:lnTo>
                  <a:lnTo>
                    <a:pt x="5106543" y="940688"/>
                  </a:lnTo>
                  <a:close/>
                  <a:moveTo>
                    <a:pt x="5065204" y="936782"/>
                  </a:moveTo>
                  <a:lnTo>
                    <a:pt x="5076824" y="937068"/>
                  </a:lnTo>
                  <a:lnTo>
                    <a:pt x="5083301" y="940116"/>
                  </a:lnTo>
                  <a:lnTo>
                    <a:pt x="5071586" y="939830"/>
                  </a:lnTo>
                  <a:close/>
                  <a:moveTo>
                    <a:pt x="5029866" y="935925"/>
                  </a:moveTo>
                  <a:lnTo>
                    <a:pt x="5041677" y="936211"/>
                  </a:lnTo>
                  <a:lnTo>
                    <a:pt x="5048154" y="939259"/>
                  </a:lnTo>
                  <a:lnTo>
                    <a:pt x="5036343" y="938973"/>
                  </a:lnTo>
                  <a:close/>
                  <a:moveTo>
                    <a:pt x="4994243" y="934973"/>
                  </a:moveTo>
                  <a:lnTo>
                    <a:pt x="5006149" y="935259"/>
                  </a:lnTo>
                  <a:lnTo>
                    <a:pt x="5012626" y="938402"/>
                  </a:lnTo>
                  <a:lnTo>
                    <a:pt x="5000720" y="938116"/>
                  </a:lnTo>
                  <a:close/>
                  <a:moveTo>
                    <a:pt x="5469898" y="934877"/>
                  </a:moveTo>
                  <a:lnTo>
                    <a:pt x="5470207" y="934877"/>
                  </a:lnTo>
                  <a:lnTo>
                    <a:pt x="5470112" y="934972"/>
                  </a:lnTo>
                  <a:close/>
                  <a:moveTo>
                    <a:pt x="4958143" y="934020"/>
                  </a:moveTo>
                  <a:lnTo>
                    <a:pt x="4970240" y="934401"/>
                  </a:lnTo>
                  <a:lnTo>
                    <a:pt x="4976717" y="937449"/>
                  </a:lnTo>
                  <a:lnTo>
                    <a:pt x="4964620" y="937163"/>
                  </a:lnTo>
                  <a:close/>
                  <a:moveTo>
                    <a:pt x="4921662" y="933163"/>
                  </a:moveTo>
                  <a:lnTo>
                    <a:pt x="4933854" y="933449"/>
                  </a:lnTo>
                  <a:lnTo>
                    <a:pt x="4940331" y="936592"/>
                  </a:lnTo>
                  <a:lnTo>
                    <a:pt x="4928139" y="936211"/>
                  </a:lnTo>
                  <a:close/>
                  <a:moveTo>
                    <a:pt x="4884801" y="932210"/>
                  </a:moveTo>
                  <a:lnTo>
                    <a:pt x="4897183" y="932496"/>
                  </a:lnTo>
                  <a:lnTo>
                    <a:pt x="4903660" y="935639"/>
                  </a:lnTo>
                  <a:lnTo>
                    <a:pt x="4891278" y="935353"/>
                  </a:lnTo>
                  <a:close/>
                  <a:moveTo>
                    <a:pt x="4847558" y="931258"/>
                  </a:moveTo>
                  <a:lnTo>
                    <a:pt x="4860036" y="931544"/>
                  </a:lnTo>
                  <a:lnTo>
                    <a:pt x="4866513" y="934687"/>
                  </a:lnTo>
                  <a:lnTo>
                    <a:pt x="4854035" y="934401"/>
                  </a:lnTo>
                  <a:close/>
                  <a:moveTo>
                    <a:pt x="4809839" y="930210"/>
                  </a:moveTo>
                  <a:lnTo>
                    <a:pt x="4822507" y="930591"/>
                  </a:lnTo>
                  <a:lnTo>
                    <a:pt x="4828984" y="933734"/>
                  </a:lnTo>
                  <a:lnTo>
                    <a:pt x="4816316" y="933448"/>
                  </a:lnTo>
                  <a:close/>
                  <a:moveTo>
                    <a:pt x="5452300" y="929257"/>
                  </a:moveTo>
                  <a:lnTo>
                    <a:pt x="5457253" y="929257"/>
                  </a:lnTo>
                  <a:lnTo>
                    <a:pt x="5469898" y="934877"/>
                  </a:lnTo>
                  <a:lnTo>
                    <a:pt x="5465159" y="934877"/>
                  </a:lnTo>
                  <a:cubicBezTo>
                    <a:pt x="5460873" y="932972"/>
                    <a:pt x="5456586" y="931067"/>
                    <a:pt x="5452300" y="929257"/>
                  </a:cubicBezTo>
                  <a:close/>
                  <a:moveTo>
                    <a:pt x="4771739" y="929257"/>
                  </a:moveTo>
                  <a:lnTo>
                    <a:pt x="4784502" y="929638"/>
                  </a:lnTo>
                  <a:lnTo>
                    <a:pt x="4790979" y="932781"/>
                  </a:lnTo>
                  <a:lnTo>
                    <a:pt x="4778216" y="932496"/>
                  </a:lnTo>
                  <a:close/>
                  <a:moveTo>
                    <a:pt x="4733163" y="928305"/>
                  </a:moveTo>
                  <a:lnTo>
                    <a:pt x="4746022" y="928591"/>
                  </a:lnTo>
                  <a:lnTo>
                    <a:pt x="4752499" y="931829"/>
                  </a:lnTo>
                  <a:lnTo>
                    <a:pt x="4739640" y="931448"/>
                  </a:lnTo>
                  <a:close/>
                  <a:moveTo>
                    <a:pt x="4694110" y="927257"/>
                  </a:moveTo>
                  <a:lnTo>
                    <a:pt x="4707159" y="927638"/>
                  </a:lnTo>
                  <a:lnTo>
                    <a:pt x="4713636" y="930877"/>
                  </a:lnTo>
                  <a:lnTo>
                    <a:pt x="4700587" y="930496"/>
                  </a:lnTo>
                  <a:close/>
                  <a:moveTo>
                    <a:pt x="4654676" y="926305"/>
                  </a:moveTo>
                  <a:lnTo>
                    <a:pt x="4667916" y="926591"/>
                  </a:lnTo>
                  <a:lnTo>
                    <a:pt x="4674393" y="929829"/>
                  </a:lnTo>
                  <a:lnTo>
                    <a:pt x="4661153" y="929543"/>
                  </a:lnTo>
                  <a:close/>
                  <a:moveTo>
                    <a:pt x="4614767" y="925257"/>
                  </a:moveTo>
                  <a:lnTo>
                    <a:pt x="4628102" y="925638"/>
                  </a:lnTo>
                  <a:lnTo>
                    <a:pt x="4634579" y="928876"/>
                  </a:lnTo>
                  <a:lnTo>
                    <a:pt x="4621244" y="928496"/>
                  </a:lnTo>
                  <a:close/>
                  <a:moveTo>
                    <a:pt x="4574381" y="924209"/>
                  </a:moveTo>
                  <a:lnTo>
                    <a:pt x="4587907" y="924590"/>
                  </a:lnTo>
                  <a:lnTo>
                    <a:pt x="4594384" y="927829"/>
                  </a:lnTo>
                  <a:lnTo>
                    <a:pt x="4580858" y="927543"/>
                  </a:lnTo>
                  <a:close/>
                  <a:moveTo>
                    <a:pt x="4532507" y="918649"/>
                  </a:moveTo>
                  <a:cubicBezTo>
                    <a:pt x="4535900" y="918828"/>
                    <a:pt x="4540377" y="919590"/>
                    <a:pt x="4545139" y="920875"/>
                  </a:cubicBezTo>
                  <a:lnTo>
                    <a:pt x="4545044" y="920875"/>
                  </a:lnTo>
                  <a:cubicBezTo>
                    <a:pt x="4554569" y="923542"/>
                    <a:pt x="4561617" y="927257"/>
                    <a:pt x="4560760" y="929352"/>
                  </a:cubicBezTo>
                  <a:cubicBezTo>
                    <a:pt x="4559903" y="931448"/>
                    <a:pt x="4551521" y="930972"/>
                    <a:pt x="4541996" y="928400"/>
                  </a:cubicBezTo>
                  <a:cubicBezTo>
                    <a:pt x="4532471" y="925733"/>
                    <a:pt x="4525517" y="922018"/>
                    <a:pt x="4526374" y="919923"/>
                  </a:cubicBezTo>
                  <a:cubicBezTo>
                    <a:pt x="4526803" y="918875"/>
                    <a:pt x="4529113" y="918470"/>
                    <a:pt x="4532507" y="918649"/>
                  </a:cubicBezTo>
                  <a:close/>
                  <a:moveTo>
                    <a:pt x="4527280" y="915875"/>
                  </a:moveTo>
                  <a:cubicBezTo>
                    <a:pt x="4522279" y="915613"/>
                    <a:pt x="4518850" y="916208"/>
                    <a:pt x="4518183" y="917732"/>
                  </a:cubicBezTo>
                  <a:cubicBezTo>
                    <a:pt x="4516945" y="920780"/>
                    <a:pt x="4527232" y="926400"/>
                    <a:pt x="4541329" y="930210"/>
                  </a:cubicBezTo>
                  <a:lnTo>
                    <a:pt x="4541234" y="930305"/>
                  </a:lnTo>
                  <a:cubicBezTo>
                    <a:pt x="4555331" y="934115"/>
                    <a:pt x="4567713" y="934687"/>
                    <a:pt x="4568951" y="931639"/>
                  </a:cubicBezTo>
                  <a:cubicBezTo>
                    <a:pt x="4570190" y="928591"/>
                    <a:pt x="4559807" y="922971"/>
                    <a:pt x="4545806" y="919161"/>
                  </a:cubicBezTo>
                  <a:cubicBezTo>
                    <a:pt x="4538853" y="917256"/>
                    <a:pt x="4532281" y="916137"/>
                    <a:pt x="4527280" y="915875"/>
                  </a:cubicBezTo>
                  <a:close/>
                  <a:moveTo>
                    <a:pt x="4524243" y="914255"/>
                  </a:moveTo>
                  <a:cubicBezTo>
                    <a:pt x="4530185" y="914565"/>
                    <a:pt x="4537995" y="915874"/>
                    <a:pt x="4546282" y="918113"/>
                  </a:cubicBezTo>
                  <a:cubicBezTo>
                    <a:pt x="4562760" y="922590"/>
                    <a:pt x="4575143" y="929257"/>
                    <a:pt x="4573714" y="932877"/>
                  </a:cubicBezTo>
                  <a:cubicBezTo>
                    <a:pt x="4572285" y="936496"/>
                    <a:pt x="4557522" y="935830"/>
                    <a:pt x="4540853" y="931258"/>
                  </a:cubicBezTo>
                  <a:cubicBezTo>
                    <a:pt x="4524184" y="926686"/>
                    <a:pt x="4511897" y="920018"/>
                    <a:pt x="4513421" y="916399"/>
                  </a:cubicBezTo>
                  <a:cubicBezTo>
                    <a:pt x="4514230" y="914636"/>
                    <a:pt x="4518302" y="913946"/>
                    <a:pt x="4524243" y="914255"/>
                  </a:cubicBezTo>
                  <a:close/>
                  <a:moveTo>
                    <a:pt x="5413533" y="912303"/>
                  </a:moveTo>
                  <a:lnTo>
                    <a:pt x="5418391" y="912303"/>
                  </a:lnTo>
                  <a:cubicBezTo>
                    <a:pt x="5422677" y="914113"/>
                    <a:pt x="5427059" y="916018"/>
                    <a:pt x="5431345" y="917923"/>
                  </a:cubicBezTo>
                  <a:lnTo>
                    <a:pt x="5426487" y="917923"/>
                  </a:lnTo>
                  <a:cubicBezTo>
                    <a:pt x="5422106" y="916018"/>
                    <a:pt x="5417819" y="914208"/>
                    <a:pt x="5413533" y="912303"/>
                  </a:cubicBezTo>
                  <a:close/>
                  <a:moveTo>
                    <a:pt x="4494847" y="902873"/>
                  </a:moveTo>
                  <a:lnTo>
                    <a:pt x="4501134" y="902873"/>
                  </a:lnTo>
                  <a:cubicBezTo>
                    <a:pt x="4505610" y="904969"/>
                    <a:pt x="4510087" y="907064"/>
                    <a:pt x="4514468" y="909159"/>
                  </a:cubicBezTo>
                  <a:lnTo>
                    <a:pt x="4507992" y="909159"/>
                  </a:lnTo>
                  <a:cubicBezTo>
                    <a:pt x="4503705" y="907064"/>
                    <a:pt x="4499324" y="905064"/>
                    <a:pt x="4494847" y="902968"/>
                  </a:cubicBezTo>
                  <a:close/>
                  <a:moveTo>
                    <a:pt x="5374481" y="895444"/>
                  </a:moveTo>
                  <a:lnTo>
                    <a:pt x="5379148" y="895444"/>
                  </a:lnTo>
                  <a:cubicBezTo>
                    <a:pt x="5383530" y="897254"/>
                    <a:pt x="5387911" y="899159"/>
                    <a:pt x="5392293" y="901064"/>
                  </a:cubicBezTo>
                  <a:lnTo>
                    <a:pt x="5387530" y="901064"/>
                  </a:lnTo>
                  <a:cubicBezTo>
                    <a:pt x="5383148" y="899254"/>
                    <a:pt x="5378863" y="897349"/>
                    <a:pt x="5374481" y="895444"/>
                  </a:cubicBezTo>
                  <a:close/>
                  <a:moveTo>
                    <a:pt x="4459509" y="884109"/>
                  </a:moveTo>
                  <a:cubicBezTo>
                    <a:pt x="4464177" y="886205"/>
                    <a:pt x="4468939" y="888205"/>
                    <a:pt x="4473607" y="890300"/>
                  </a:cubicBezTo>
                  <a:lnTo>
                    <a:pt x="4467701" y="890586"/>
                  </a:lnTo>
                  <a:cubicBezTo>
                    <a:pt x="4463034" y="888586"/>
                    <a:pt x="4458366" y="886490"/>
                    <a:pt x="4453699" y="884490"/>
                  </a:cubicBezTo>
                  <a:lnTo>
                    <a:pt x="4453699" y="884395"/>
                  </a:lnTo>
                  <a:close/>
                  <a:moveTo>
                    <a:pt x="5335047" y="878775"/>
                  </a:moveTo>
                  <a:lnTo>
                    <a:pt x="5339524" y="878775"/>
                  </a:lnTo>
                  <a:cubicBezTo>
                    <a:pt x="5343906" y="880585"/>
                    <a:pt x="5348383" y="882490"/>
                    <a:pt x="5352764" y="884395"/>
                  </a:cubicBezTo>
                  <a:lnTo>
                    <a:pt x="5348192" y="884395"/>
                  </a:lnTo>
                  <a:cubicBezTo>
                    <a:pt x="5343715" y="882585"/>
                    <a:pt x="5339334" y="880680"/>
                    <a:pt x="5334952" y="878870"/>
                  </a:cubicBezTo>
                  <a:close/>
                  <a:moveTo>
                    <a:pt x="4415599" y="865726"/>
                  </a:moveTo>
                  <a:cubicBezTo>
                    <a:pt x="4420647" y="867726"/>
                    <a:pt x="4425505" y="869822"/>
                    <a:pt x="4430458" y="871822"/>
                  </a:cubicBezTo>
                  <a:lnTo>
                    <a:pt x="4425029" y="872298"/>
                  </a:lnTo>
                  <a:cubicBezTo>
                    <a:pt x="4420171" y="870298"/>
                    <a:pt x="4415313" y="868298"/>
                    <a:pt x="4410360" y="866297"/>
                  </a:cubicBezTo>
                  <a:close/>
                  <a:moveTo>
                    <a:pt x="5299519" y="862106"/>
                  </a:moveTo>
                  <a:cubicBezTo>
                    <a:pt x="5303900" y="863916"/>
                    <a:pt x="5308377" y="865821"/>
                    <a:pt x="5312854" y="867630"/>
                  </a:cubicBezTo>
                  <a:lnTo>
                    <a:pt x="5308472" y="867821"/>
                  </a:lnTo>
                  <a:cubicBezTo>
                    <a:pt x="5303995" y="865916"/>
                    <a:pt x="5299614" y="864106"/>
                    <a:pt x="5295137" y="862296"/>
                  </a:cubicBezTo>
                  <a:close/>
                  <a:moveTo>
                    <a:pt x="4369783" y="847724"/>
                  </a:moveTo>
                  <a:cubicBezTo>
                    <a:pt x="4375022" y="849724"/>
                    <a:pt x="4380165" y="851724"/>
                    <a:pt x="4385309" y="853725"/>
                  </a:cubicBezTo>
                  <a:lnTo>
                    <a:pt x="4380451" y="854391"/>
                  </a:lnTo>
                  <a:cubicBezTo>
                    <a:pt x="4375308" y="852391"/>
                    <a:pt x="4370260" y="850486"/>
                    <a:pt x="4365116" y="848486"/>
                  </a:cubicBezTo>
                  <a:close/>
                  <a:moveTo>
                    <a:pt x="5259133" y="845819"/>
                  </a:moveTo>
                  <a:cubicBezTo>
                    <a:pt x="5263705" y="847629"/>
                    <a:pt x="5268182" y="849438"/>
                    <a:pt x="5272658" y="851248"/>
                  </a:cubicBezTo>
                  <a:lnTo>
                    <a:pt x="5268372" y="851439"/>
                  </a:lnTo>
                  <a:cubicBezTo>
                    <a:pt x="5263896" y="849629"/>
                    <a:pt x="5259418" y="847819"/>
                    <a:pt x="5254942" y="846009"/>
                  </a:cubicBezTo>
                  <a:close/>
                  <a:moveTo>
                    <a:pt x="4322159" y="830102"/>
                  </a:moveTo>
                  <a:cubicBezTo>
                    <a:pt x="4327588" y="832007"/>
                    <a:pt x="4332922" y="834007"/>
                    <a:pt x="4338256" y="835912"/>
                  </a:cubicBezTo>
                  <a:lnTo>
                    <a:pt x="4333970" y="836865"/>
                  </a:lnTo>
                  <a:cubicBezTo>
                    <a:pt x="4328636" y="834960"/>
                    <a:pt x="4323397" y="833055"/>
                    <a:pt x="4318063" y="831150"/>
                  </a:cubicBezTo>
                  <a:lnTo>
                    <a:pt x="4318063" y="831054"/>
                  </a:lnTo>
                  <a:close/>
                  <a:moveTo>
                    <a:pt x="5218271" y="829531"/>
                  </a:moveTo>
                  <a:cubicBezTo>
                    <a:pt x="5222843" y="831341"/>
                    <a:pt x="5227320" y="833151"/>
                    <a:pt x="5231892" y="834960"/>
                  </a:cubicBezTo>
                  <a:lnTo>
                    <a:pt x="5227796" y="835246"/>
                  </a:lnTo>
                  <a:cubicBezTo>
                    <a:pt x="5223319" y="833436"/>
                    <a:pt x="5218747" y="831627"/>
                    <a:pt x="5214270" y="829817"/>
                  </a:cubicBezTo>
                  <a:lnTo>
                    <a:pt x="5214175" y="829817"/>
                  </a:lnTo>
                  <a:close/>
                  <a:moveTo>
                    <a:pt x="5177313" y="813434"/>
                  </a:moveTo>
                  <a:cubicBezTo>
                    <a:pt x="5181886" y="815149"/>
                    <a:pt x="5186458" y="816958"/>
                    <a:pt x="5191029" y="818768"/>
                  </a:cubicBezTo>
                  <a:lnTo>
                    <a:pt x="5187029" y="819054"/>
                  </a:lnTo>
                  <a:cubicBezTo>
                    <a:pt x="5182457" y="817244"/>
                    <a:pt x="5177885" y="815530"/>
                    <a:pt x="5173313" y="813720"/>
                  </a:cubicBezTo>
                  <a:lnTo>
                    <a:pt x="5173408" y="813720"/>
                  </a:lnTo>
                  <a:close/>
                  <a:moveTo>
                    <a:pt x="4272819" y="813053"/>
                  </a:moveTo>
                  <a:cubicBezTo>
                    <a:pt x="4278344" y="814958"/>
                    <a:pt x="4283868" y="816768"/>
                    <a:pt x="4289392" y="818673"/>
                  </a:cubicBezTo>
                  <a:lnTo>
                    <a:pt x="4285773" y="819816"/>
                  </a:lnTo>
                  <a:cubicBezTo>
                    <a:pt x="4280344" y="818006"/>
                    <a:pt x="4274914" y="816101"/>
                    <a:pt x="4269390" y="814291"/>
                  </a:cubicBezTo>
                  <a:lnTo>
                    <a:pt x="4269390" y="814196"/>
                  </a:lnTo>
                  <a:close/>
                  <a:moveTo>
                    <a:pt x="5149691" y="802671"/>
                  </a:moveTo>
                  <a:lnTo>
                    <a:pt x="5149691" y="802766"/>
                  </a:lnTo>
                  <a:lnTo>
                    <a:pt x="5149496" y="802690"/>
                  </a:lnTo>
                  <a:close/>
                  <a:moveTo>
                    <a:pt x="5135879" y="797432"/>
                  </a:moveTo>
                  <a:lnTo>
                    <a:pt x="5149496" y="802690"/>
                  </a:lnTo>
                  <a:lnTo>
                    <a:pt x="5145880" y="803052"/>
                  </a:lnTo>
                  <a:cubicBezTo>
                    <a:pt x="5141309" y="801337"/>
                    <a:pt x="5136641" y="799528"/>
                    <a:pt x="5132069" y="797813"/>
                  </a:cubicBezTo>
                  <a:close/>
                  <a:moveTo>
                    <a:pt x="4222337" y="796574"/>
                  </a:moveTo>
                  <a:cubicBezTo>
                    <a:pt x="4227956" y="798384"/>
                    <a:pt x="4233671" y="800194"/>
                    <a:pt x="4239291" y="802003"/>
                  </a:cubicBezTo>
                  <a:lnTo>
                    <a:pt x="4236243" y="803337"/>
                  </a:lnTo>
                  <a:cubicBezTo>
                    <a:pt x="4230719" y="801527"/>
                    <a:pt x="4225099" y="799813"/>
                    <a:pt x="4219479" y="798003"/>
                  </a:cubicBezTo>
                  <a:lnTo>
                    <a:pt x="4219479" y="797907"/>
                  </a:lnTo>
                  <a:close/>
                  <a:moveTo>
                    <a:pt x="5094161" y="781620"/>
                  </a:moveTo>
                  <a:lnTo>
                    <a:pt x="5094256" y="781620"/>
                  </a:lnTo>
                  <a:cubicBezTo>
                    <a:pt x="5098923" y="783335"/>
                    <a:pt x="5103495" y="785144"/>
                    <a:pt x="5108162" y="786859"/>
                  </a:cubicBezTo>
                  <a:lnTo>
                    <a:pt x="5104448" y="787240"/>
                  </a:lnTo>
                  <a:cubicBezTo>
                    <a:pt x="5099780" y="785525"/>
                    <a:pt x="5095208" y="783716"/>
                    <a:pt x="5090541" y="782001"/>
                  </a:cubicBezTo>
                  <a:close/>
                  <a:moveTo>
                    <a:pt x="4170616" y="780858"/>
                  </a:moveTo>
                  <a:cubicBezTo>
                    <a:pt x="4176426" y="782573"/>
                    <a:pt x="4182236" y="784287"/>
                    <a:pt x="4187951" y="786001"/>
                  </a:cubicBezTo>
                  <a:lnTo>
                    <a:pt x="4185570" y="787525"/>
                  </a:lnTo>
                  <a:cubicBezTo>
                    <a:pt x="4179855" y="785811"/>
                    <a:pt x="4174140" y="784096"/>
                    <a:pt x="4168425" y="782382"/>
                  </a:cubicBezTo>
                  <a:lnTo>
                    <a:pt x="4168330" y="782382"/>
                  </a:lnTo>
                  <a:close/>
                  <a:moveTo>
                    <a:pt x="5051965" y="765904"/>
                  </a:moveTo>
                  <a:cubicBezTo>
                    <a:pt x="5056727" y="767714"/>
                    <a:pt x="5061395" y="769428"/>
                    <a:pt x="5066062" y="771143"/>
                  </a:cubicBezTo>
                  <a:lnTo>
                    <a:pt x="5062537" y="771619"/>
                  </a:lnTo>
                  <a:cubicBezTo>
                    <a:pt x="5057870" y="769904"/>
                    <a:pt x="5053203" y="768190"/>
                    <a:pt x="5048536" y="766475"/>
                  </a:cubicBezTo>
                  <a:lnTo>
                    <a:pt x="5048536" y="766380"/>
                  </a:lnTo>
                  <a:close/>
                  <a:moveTo>
                    <a:pt x="4118038" y="765713"/>
                  </a:moveTo>
                  <a:cubicBezTo>
                    <a:pt x="4123944" y="767332"/>
                    <a:pt x="4129849" y="769047"/>
                    <a:pt x="4135659" y="770666"/>
                  </a:cubicBezTo>
                  <a:lnTo>
                    <a:pt x="4133850" y="772380"/>
                  </a:lnTo>
                  <a:cubicBezTo>
                    <a:pt x="4128135" y="770761"/>
                    <a:pt x="4122324" y="769142"/>
                    <a:pt x="4116514" y="767523"/>
                  </a:cubicBezTo>
                  <a:lnTo>
                    <a:pt x="4116419" y="767428"/>
                  </a:lnTo>
                  <a:close/>
                  <a:moveTo>
                    <a:pt x="4064889" y="751426"/>
                  </a:moveTo>
                  <a:cubicBezTo>
                    <a:pt x="4070794" y="752950"/>
                    <a:pt x="4076795" y="754474"/>
                    <a:pt x="4082700" y="756093"/>
                  </a:cubicBezTo>
                  <a:lnTo>
                    <a:pt x="4081557" y="757998"/>
                  </a:lnTo>
                  <a:cubicBezTo>
                    <a:pt x="4075652" y="756379"/>
                    <a:pt x="4069841" y="754855"/>
                    <a:pt x="4063936" y="753331"/>
                  </a:cubicBezTo>
                  <a:close/>
                  <a:moveTo>
                    <a:pt x="5009673" y="750569"/>
                  </a:moveTo>
                  <a:cubicBezTo>
                    <a:pt x="5014340" y="752284"/>
                    <a:pt x="5019103" y="753998"/>
                    <a:pt x="5023770" y="755712"/>
                  </a:cubicBezTo>
                  <a:lnTo>
                    <a:pt x="5020436" y="756189"/>
                  </a:lnTo>
                  <a:cubicBezTo>
                    <a:pt x="5015769" y="754474"/>
                    <a:pt x="5011007" y="752760"/>
                    <a:pt x="5006339" y="751045"/>
                  </a:cubicBezTo>
                  <a:close/>
                  <a:moveTo>
                    <a:pt x="4014977" y="737710"/>
                  </a:moveTo>
                  <a:lnTo>
                    <a:pt x="4024312" y="739996"/>
                  </a:lnTo>
                  <a:lnTo>
                    <a:pt x="4024122" y="741044"/>
                  </a:lnTo>
                  <a:lnTo>
                    <a:pt x="4028789" y="742187"/>
                  </a:lnTo>
                  <a:lnTo>
                    <a:pt x="4028217" y="744282"/>
                  </a:lnTo>
                  <a:lnTo>
                    <a:pt x="4014406" y="740853"/>
                  </a:lnTo>
                  <a:close/>
                  <a:moveTo>
                    <a:pt x="2539174" y="735234"/>
                  </a:moveTo>
                  <a:lnTo>
                    <a:pt x="2551080" y="736663"/>
                  </a:lnTo>
                  <a:lnTo>
                    <a:pt x="2555081" y="741901"/>
                  </a:lnTo>
                  <a:lnTo>
                    <a:pt x="2537269" y="739806"/>
                  </a:lnTo>
                  <a:lnTo>
                    <a:pt x="2534507" y="736282"/>
                  </a:lnTo>
                  <a:lnTo>
                    <a:pt x="2540508" y="736949"/>
                  </a:lnTo>
                  <a:close/>
                  <a:moveTo>
                    <a:pt x="4967001" y="735233"/>
                  </a:moveTo>
                  <a:cubicBezTo>
                    <a:pt x="4971763" y="736852"/>
                    <a:pt x="4976526" y="738567"/>
                    <a:pt x="4981288" y="740281"/>
                  </a:cubicBezTo>
                  <a:lnTo>
                    <a:pt x="4978050" y="740853"/>
                  </a:lnTo>
                  <a:cubicBezTo>
                    <a:pt x="4973288" y="739138"/>
                    <a:pt x="4968621" y="737519"/>
                    <a:pt x="4963858" y="735804"/>
                  </a:cubicBezTo>
                  <a:close/>
                  <a:moveTo>
                    <a:pt x="2462593" y="727614"/>
                  </a:moveTo>
                  <a:lnTo>
                    <a:pt x="2486596" y="730472"/>
                  </a:lnTo>
                  <a:lnTo>
                    <a:pt x="2489263" y="733996"/>
                  </a:lnTo>
                  <a:lnTo>
                    <a:pt x="2465260" y="731139"/>
                  </a:lnTo>
                  <a:close/>
                  <a:moveTo>
                    <a:pt x="4017454" y="725708"/>
                  </a:moveTo>
                  <a:lnTo>
                    <a:pt x="4026788" y="727994"/>
                  </a:lnTo>
                  <a:lnTo>
                    <a:pt x="4025931" y="731994"/>
                  </a:lnTo>
                  <a:lnTo>
                    <a:pt x="4016692" y="729708"/>
                  </a:lnTo>
                  <a:close/>
                  <a:moveTo>
                    <a:pt x="4924044" y="720088"/>
                  </a:moveTo>
                  <a:cubicBezTo>
                    <a:pt x="4928901" y="721803"/>
                    <a:pt x="4933664" y="723422"/>
                    <a:pt x="4938426" y="725136"/>
                  </a:cubicBezTo>
                  <a:lnTo>
                    <a:pt x="4938426" y="725232"/>
                  </a:lnTo>
                  <a:lnTo>
                    <a:pt x="4935284" y="725803"/>
                  </a:lnTo>
                  <a:cubicBezTo>
                    <a:pt x="4930521" y="724088"/>
                    <a:pt x="4925759" y="722469"/>
                    <a:pt x="4920996" y="720755"/>
                  </a:cubicBezTo>
                  <a:close/>
                  <a:moveTo>
                    <a:pt x="2390108" y="719042"/>
                  </a:moveTo>
                  <a:lnTo>
                    <a:pt x="2414397" y="721900"/>
                  </a:lnTo>
                  <a:lnTo>
                    <a:pt x="2416968" y="725424"/>
                  </a:lnTo>
                  <a:lnTo>
                    <a:pt x="2392680" y="722566"/>
                  </a:lnTo>
                  <a:close/>
                  <a:moveTo>
                    <a:pt x="2525077" y="714279"/>
                  </a:moveTo>
                  <a:lnTo>
                    <a:pt x="2536983" y="715898"/>
                  </a:lnTo>
                  <a:cubicBezTo>
                    <a:pt x="2538316" y="718184"/>
                    <a:pt x="2539745" y="720470"/>
                    <a:pt x="2541269" y="722756"/>
                  </a:cubicBezTo>
                  <a:lnTo>
                    <a:pt x="2529363" y="721232"/>
                  </a:lnTo>
                  <a:lnTo>
                    <a:pt x="2529363" y="721137"/>
                  </a:lnTo>
                  <a:cubicBezTo>
                    <a:pt x="2527839" y="718851"/>
                    <a:pt x="2526410" y="716565"/>
                    <a:pt x="2525077" y="714279"/>
                  </a:cubicBezTo>
                  <a:close/>
                  <a:moveTo>
                    <a:pt x="4019930" y="713802"/>
                  </a:moveTo>
                  <a:lnTo>
                    <a:pt x="4029169" y="716088"/>
                  </a:lnTo>
                  <a:lnTo>
                    <a:pt x="4028312" y="719993"/>
                  </a:lnTo>
                  <a:lnTo>
                    <a:pt x="4019168" y="717707"/>
                  </a:lnTo>
                  <a:close/>
                  <a:moveTo>
                    <a:pt x="2316861" y="710374"/>
                  </a:moveTo>
                  <a:lnTo>
                    <a:pt x="2341340" y="713327"/>
                  </a:lnTo>
                  <a:lnTo>
                    <a:pt x="2343816" y="716851"/>
                  </a:lnTo>
                  <a:lnTo>
                    <a:pt x="2319242" y="713898"/>
                  </a:lnTo>
                  <a:lnTo>
                    <a:pt x="2319337" y="713898"/>
                  </a:lnTo>
                  <a:close/>
                  <a:moveTo>
                    <a:pt x="4880895" y="705039"/>
                  </a:moveTo>
                  <a:cubicBezTo>
                    <a:pt x="4885753" y="706658"/>
                    <a:pt x="4890516" y="708373"/>
                    <a:pt x="4895374" y="709992"/>
                  </a:cubicBezTo>
                  <a:lnTo>
                    <a:pt x="4892421" y="710659"/>
                  </a:lnTo>
                  <a:cubicBezTo>
                    <a:pt x="4887658" y="709040"/>
                    <a:pt x="4882801" y="707325"/>
                    <a:pt x="4878038" y="705706"/>
                  </a:cubicBezTo>
                  <a:close/>
                  <a:moveTo>
                    <a:pt x="4022312" y="702086"/>
                  </a:moveTo>
                  <a:lnTo>
                    <a:pt x="4031456" y="704372"/>
                  </a:lnTo>
                  <a:lnTo>
                    <a:pt x="4030694" y="708277"/>
                  </a:lnTo>
                  <a:lnTo>
                    <a:pt x="4021550" y="705991"/>
                  </a:lnTo>
                  <a:close/>
                  <a:moveTo>
                    <a:pt x="2242851" y="701611"/>
                  </a:moveTo>
                  <a:lnTo>
                    <a:pt x="2267616" y="704564"/>
                  </a:lnTo>
                  <a:lnTo>
                    <a:pt x="2269998" y="708088"/>
                  </a:lnTo>
                  <a:lnTo>
                    <a:pt x="2245233" y="705135"/>
                  </a:lnTo>
                  <a:close/>
                  <a:moveTo>
                    <a:pt x="2514504" y="694086"/>
                  </a:moveTo>
                  <a:lnTo>
                    <a:pt x="2526410" y="695801"/>
                  </a:lnTo>
                  <a:cubicBezTo>
                    <a:pt x="2527363" y="697991"/>
                    <a:pt x="2528506" y="700182"/>
                    <a:pt x="2529554" y="702373"/>
                  </a:cubicBezTo>
                  <a:lnTo>
                    <a:pt x="2517647" y="700658"/>
                  </a:lnTo>
                  <a:lnTo>
                    <a:pt x="2517647" y="700753"/>
                  </a:lnTo>
                  <a:cubicBezTo>
                    <a:pt x="2516504" y="698563"/>
                    <a:pt x="2515456" y="696277"/>
                    <a:pt x="2514504" y="694086"/>
                  </a:cubicBezTo>
                  <a:close/>
                  <a:moveTo>
                    <a:pt x="2167985" y="692658"/>
                  </a:moveTo>
                  <a:lnTo>
                    <a:pt x="2193036" y="695610"/>
                  </a:lnTo>
                  <a:lnTo>
                    <a:pt x="2195322" y="699230"/>
                  </a:lnTo>
                  <a:lnTo>
                    <a:pt x="2170271" y="696277"/>
                  </a:lnTo>
                  <a:close/>
                  <a:moveTo>
                    <a:pt x="4024788" y="690561"/>
                  </a:moveTo>
                  <a:lnTo>
                    <a:pt x="4033837" y="692847"/>
                  </a:lnTo>
                  <a:lnTo>
                    <a:pt x="4033075" y="696657"/>
                  </a:lnTo>
                  <a:lnTo>
                    <a:pt x="4023931" y="694371"/>
                  </a:lnTo>
                  <a:close/>
                  <a:moveTo>
                    <a:pt x="4837461" y="690275"/>
                  </a:moveTo>
                  <a:cubicBezTo>
                    <a:pt x="4842224" y="691990"/>
                    <a:pt x="4847082" y="693609"/>
                    <a:pt x="4851940" y="695228"/>
                  </a:cubicBezTo>
                  <a:lnTo>
                    <a:pt x="4849177" y="695895"/>
                  </a:lnTo>
                  <a:cubicBezTo>
                    <a:pt x="4844319" y="694180"/>
                    <a:pt x="4839557" y="692561"/>
                    <a:pt x="4834699" y="690942"/>
                  </a:cubicBezTo>
                  <a:close/>
                  <a:moveTo>
                    <a:pt x="2092356" y="683704"/>
                  </a:moveTo>
                  <a:lnTo>
                    <a:pt x="2117693" y="686752"/>
                  </a:lnTo>
                  <a:lnTo>
                    <a:pt x="2119884" y="690372"/>
                  </a:lnTo>
                  <a:lnTo>
                    <a:pt x="2094547" y="687324"/>
                  </a:lnTo>
                  <a:close/>
                  <a:moveTo>
                    <a:pt x="4027074" y="679226"/>
                  </a:moveTo>
                  <a:lnTo>
                    <a:pt x="4036123" y="681417"/>
                  </a:lnTo>
                  <a:lnTo>
                    <a:pt x="4035361" y="685227"/>
                  </a:lnTo>
                  <a:lnTo>
                    <a:pt x="4026312" y="683036"/>
                  </a:lnTo>
                  <a:close/>
                  <a:moveTo>
                    <a:pt x="4793742" y="675607"/>
                  </a:moveTo>
                  <a:cubicBezTo>
                    <a:pt x="4798599" y="677226"/>
                    <a:pt x="4803457" y="678845"/>
                    <a:pt x="4808315" y="680465"/>
                  </a:cubicBezTo>
                  <a:lnTo>
                    <a:pt x="4808410" y="680465"/>
                  </a:lnTo>
                  <a:lnTo>
                    <a:pt x="4805743" y="681227"/>
                  </a:lnTo>
                  <a:cubicBezTo>
                    <a:pt x="4800885" y="679607"/>
                    <a:pt x="4796028" y="677988"/>
                    <a:pt x="4791170" y="676369"/>
                  </a:cubicBezTo>
                  <a:close/>
                  <a:moveTo>
                    <a:pt x="2507360" y="674750"/>
                  </a:moveTo>
                  <a:lnTo>
                    <a:pt x="2519171" y="676655"/>
                  </a:lnTo>
                  <a:cubicBezTo>
                    <a:pt x="2519743" y="678751"/>
                    <a:pt x="2520505" y="680846"/>
                    <a:pt x="2521172" y="682942"/>
                  </a:cubicBezTo>
                  <a:lnTo>
                    <a:pt x="2509265" y="681132"/>
                  </a:lnTo>
                  <a:lnTo>
                    <a:pt x="2509361" y="681132"/>
                  </a:lnTo>
                  <a:cubicBezTo>
                    <a:pt x="2508598" y="679037"/>
                    <a:pt x="2507932" y="676846"/>
                    <a:pt x="2507360" y="674750"/>
                  </a:cubicBezTo>
                  <a:close/>
                  <a:moveTo>
                    <a:pt x="2015871" y="674656"/>
                  </a:moveTo>
                  <a:lnTo>
                    <a:pt x="2041493" y="677704"/>
                  </a:lnTo>
                  <a:lnTo>
                    <a:pt x="2043588" y="681323"/>
                  </a:lnTo>
                  <a:lnTo>
                    <a:pt x="2017966" y="678275"/>
                  </a:lnTo>
                  <a:close/>
                  <a:moveTo>
                    <a:pt x="4029360" y="667987"/>
                  </a:moveTo>
                  <a:lnTo>
                    <a:pt x="4038313" y="670273"/>
                  </a:lnTo>
                  <a:lnTo>
                    <a:pt x="4037552" y="673988"/>
                  </a:lnTo>
                  <a:lnTo>
                    <a:pt x="4028598" y="671702"/>
                  </a:lnTo>
                  <a:close/>
                  <a:moveTo>
                    <a:pt x="1938528" y="665512"/>
                  </a:moveTo>
                  <a:lnTo>
                    <a:pt x="1964436" y="668560"/>
                  </a:lnTo>
                  <a:lnTo>
                    <a:pt x="1966436" y="672179"/>
                  </a:lnTo>
                  <a:lnTo>
                    <a:pt x="1940528" y="669131"/>
                  </a:lnTo>
                  <a:close/>
                  <a:moveTo>
                    <a:pt x="4749736" y="661129"/>
                  </a:moveTo>
                  <a:cubicBezTo>
                    <a:pt x="4754593" y="662653"/>
                    <a:pt x="4759546" y="664272"/>
                    <a:pt x="4764404" y="665892"/>
                  </a:cubicBezTo>
                  <a:lnTo>
                    <a:pt x="4761928" y="666653"/>
                  </a:lnTo>
                  <a:cubicBezTo>
                    <a:pt x="4756975" y="665129"/>
                    <a:pt x="4752117" y="663510"/>
                    <a:pt x="4747259" y="661891"/>
                  </a:cubicBezTo>
                  <a:close/>
                  <a:moveTo>
                    <a:pt x="4031646" y="657033"/>
                  </a:moveTo>
                  <a:lnTo>
                    <a:pt x="4040599" y="659224"/>
                  </a:lnTo>
                  <a:lnTo>
                    <a:pt x="4039838" y="662843"/>
                  </a:lnTo>
                  <a:lnTo>
                    <a:pt x="4030884" y="660652"/>
                  </a:lnTo>
                  <a:close/>
                  <a:moveTo>
                    <a:pt x="2503455" y="656272"/>
                  </a:moveTo>
                  <a:lnTo>
                    <a:pt x="2515266" y="658272"/>
                  </a:lnTo>
                  <a:cubicBezTo>
                    <a:pt x="2515552" y="660272"/>
                    <a:pt x="2515838" y="662272"/>
                    <a:pt x="2516219" y="664273"/>
                  </a:cubicBezTo>
                  <a:lnTo>
                    <a:pt x="2504407" y="662272"/>
                  </a:lnTo>
                  <a:lnTo>
                    <a:pt x="2504407" y="662368"/>
                  </a:lnTo>
                  <a:cubicBezTo>
                    <a:pt x="2504027" y="660368"/>
                    <a:pt x="2503741" y="658272"/>
                    <a:pt x="2503455" y="656272"/>
                  </a:cubicBezTo>
                  <a:close/>
                  <a:moveTo>
                    <a:pt x="1860327" y="656177"/>
                  </a:moveTo>
                  <a:lnTo>
                    <a:pt x="1886521" y="659320"/>
                  </a:lnTo>
                  <a:lnTo>
                    <a:pt x="1888426" y="662940"/>
                  </a:lnTo>
                  <a:lnTo>
                    <a:pt x="1862232" y="659796"/>
                  </a:lnTo>
                  <a:close/>
                  <a:moveTo>
                    <a:pt x="1781270" y="646747"/>
                  </a:moveTo>
                  <a:lnTo>
                    <a:pt x="1807749" y="649891"/>
                  </a:lnTo>
                  <a:lnTo>
                    <a:pt x="1809559" y="653510"/>
                  </a:lnTo>
                  <a:lnTo>
                    <a:pt x="1783080" y="650367"/>
                  </a:lnTo>
                  <a:close/>
                  <a:moveTo>
                    <a:pt x="4705540" y="646746"/>
                  </a:moveTo>
                  <a:cubicBezTo>
                    <a:pt x="4710493" y="648365"/>
                    <a:pt x="4715351" y="649889"/>
                    <a:pt x="4720304" y="651509"/>
                  </a:cubicBezTo>
                  <a:lnTo>
                    <a:pt x="4717923" y="652366"/>
                  </a:lnTo>
                  <a:cubicBezTo>
                    <a:pt x="4713065" y="650746"/>
                    <a:pt x="4708112" y="649223"/>
                    <a:pt x="4703254" y="647603"/>
                  </a:cubicBezTo>
                  <a:close/>
                  <a:moveTo>
                    <a:pt x="4033932" y="646174"/>
                  </a:moveTo>
                  <a:lnTo>
                    <a:pt x="4042695" y="648270"/>
                  </a:lnTo>
                  <a:lnTo>
                    <a:pt x="4042028" y="651889"/>
                  </a:lnTo>
                  <a:lnTo>
                    <a:pt x="4033170" y="649698"/>
                  </a:lnTo>
                  <a:close/>
                  <a:moveTo>
                    <a:pt x="2502693" y="644366"/>
                  </a:moveTo>
                  <a:lnTo>
                    <a:pt x="2502695" y="644366"/>
                  </a:lnTo>
                  <a:lnTo>
                    <a:pt x="2502693" y="644461"/>
                  </a:lnTo>
                  <a:close/>
                  <a:moveTo>
                    <a:pt x="2502788" y="638651"/>
                  </a:moveTo>
                  <a:lnTo>
                    <a:pt x="2514504" y="640746"/>
                  </a:lnTo>
                  <a:cubicBezTo>
                    <a:pt x="2514504" y="642651"/>
                    <a:pt x="2514409" y="644556"/>
                    <a:pt x="2514409" y="646461"/>
                  </a:cubicBezTo>
                  <a:lnTo>
                    <a:pt x="2502695" y="644366"/>
                  </a:lnTo>
                  <a:close/>
                  <a:moveTo>
                    <a:pt x="3594163" y="638460"/>
                  </a:moveTo>
                  <a:lnTo>
                    <a:pt x="3602736" y="639508"/>
                  </a:lnTo>
                  <a:lnTo>
                    <a:pt x="3608927" y="643794"/>
                  </a:lnTo>
                  <a:lnTo>
                    <a:pt x="3595973" y="642365"/>
                  </a:lnTo>
                  <a:lnTo>
                    <a:pt x="3591782" y="639412"/>
                  </a:lnTo>
                  <a:lnTo>
                    <a:pt x="3596259" y="639984"/>
                  </a:lnTo>
                  <a:close/>
                  <a:moveTo>
                    <a:pt x="1701355" y="637222"/>
                  </a:moveTo>
                  <a:lnTo>
                    <a:pt x="1728120" y="640366"/>
                  </a:lnTo>
                  <a:lnTo>
                    <a:pt x="1729835" y="643985"/>
                  </a:lnTo>
                  <a:lnTo>
                    <a:pt x="1703070" y="640842"/>
                  </a:lnTo>
                  <a:close/>
                  <a:moveTo>
                    <a:pt x="4036123" y="635411"/>
                  </a:moveTo>
                  <a:lnTo>
                    <a:pt x="4044886" y="637602"/>
                  </a:lnTo>
                  <a:lnTo>
                    <a:pt x="4044219" y="641126"/>
                  </a:lnTo>
                  <a:lnTo>
                    <a:pt x="4035361" y="638935"/>
                  </a:lnTo>
                  <a:close/>
                  <a:moveTo>
                    <a:pt x="3538061" y="634079"/>
                  </a:moveTo>
                  <a:cubicBezTo>
                    <a:pt x="3543966" y="634651"/>
                    <a:pt x="3549871" y="635127"/>
                    <a:pt x="3555872" y="635698"/>
                  </a:cubicBezTo>
                  <a:lnTo>
                    <a:pt x="3560444" y="638651"/>
                  </a:lnTo>
                  <a:cubicBezTo>
                    <a:pt x="3554539" y="638080"/>
                    <a:pt x="3548729" y="637508"/>
                    <a:pt x="3542823" y="637032"/>
                  </a:cubicBezTo>
                  <a:close/>
                  <a:moveTo>
                    <a:pt x="4661058" y="632649"/>
                  </a:moveTo>
                  <a:cubicBezTo>
                    <a:pt x="4666011" y="634173"/>
                    <a:pt x="4670964" y="635792"/>
                    <a:pt x="4675917" y="637316"/>
                  </a:cubicBezTo>
                  <a:lnTo>
                    <a:pt x="4675821" y="637316"/>
                  </a:lnTo>
                  <a:lnTo>
                    <a:pt x="4673631" y="638174"/>
                  </a:lnTo>
                  <a:cubicBezTo>
                    <a:pt x="4668773" y="636649"/>
                    <a:pt x="4663820" y="635030"/>
                    <a:pt x="4658867" y="633506"/>
                  </a:cubicBezTo>
                  <a:close/>
                  <a:moveTo>
                    <a:pt x="3485863" y="629983"/>
                  </a:moveTo>
                  <a:cubicBezTo>
                    <a:pt x="3491579" y="630364"/>
                    <a:pt x="3497294" y="630746"/>
                    <a:pt x="3503104" y="631222"/>
                  </a:cubicBezTo>
                  <a:lnTo>
                    <a:pt x="3508247" y="634175"/>
                  </a:lnTo>
                  <a:cubicBezTo>
                    <a:pt x="3502532" y="633793"/>
                    <a:pt x="3496913" y="633317"/>
                    <a:pt x="3491197" y="633031"/>
                  </a:cubicBezTo>
                  <a:close/>
                  <a:moveTo>
                    <a:pt x="1620488" y="627602"/>
                  </a:moveTo>
                  <a:lnTo>
                    <a:pt x="1647539" y="630841"/>
                  </a:lnTo>
                  <a:lnTo>
                    <a:pt x="1649158" y="634460"/>
                  </a:lnTo>
                  <a:lnTo>
                    <a:pt x="1622107" y="631221"/>
                  </a:lnTo>
                  <a:close/>
                  <a:moveTo>
                    <a:pt x="3435476" y="627316"/>
                  </a:moveTo>
                  <a:cubicBezTo>
                    <a:pt x="3440905" y="627507"/>
                    <a:pt x="3446430" y="627793"/>
                    <a:pt x="3452050" y="628079"/>
                  </a:cubicBezTo>
                  <a:lnTo>
                    <a:pt x="3457765" y="631127"/>
                  </a:lnTo>
                  <a:cubicBezTo>
                    <a:pt x="3452240" y="630841"/>
                    <a:pt x="3446811" y="630650"/>
                    <a:pt x="3441382" y="630364"/>
                  </a:cubicBezTo>
                  <a:lnTo>
                    <a:pt x="3441477" y="630364"/>
                  </a:lnTo>
                  <a:close/>
                  <a:moveTo>
                    <a:pt x="3387375" y="625983"/>
                  </a:moveTo>
                  <a:cubicBezTo>
                    <a:pt x="3392614" y="625983"/>
                    <a:pt x="3397853" y="626173"/>
                    <a:pt x="3403187" y="626269"/>
                  </a:cubicBezTo>
                  <a:lnTo>
                    <a:pt x="3409473" y="629317"/>
                  </a:lnTo>
                  <a:cubicBezTo>
                    <a:pt x="3404234" y="629221"/>
                    <a:pt x="3398996" y="629126"/>
                    <a:pt x="3393852" y="629031"/>
                  </a:cubicBezTo>
                  <a:lnTo>
                    <a:pt x="3393852" y="629126"/>
                  </a:lnTo>
                  <a:close/>
                  <a:moveTo>
                    <a:pt x="4038314" y="624838"/>
                  </a:moveTo>
                  <a:lnTo>
                    <a:pt x="4046982" y="627029"/>
                  </a:lnTo>
                  <a:lnTo>
                    <a:pt x="4046315" y="630458"/>
                  </a:lnTo>
                  <a:lnTo>
                    <a:pt x="4037552" y="628362"/>
                  </a:lnTo>
                  <a:close/>
                  <a:moveTo>
                    <a:pt x="3349466" y="624458"/>
                  </a:moveTo>
                  <a:lnTo>
                    <a:pt x="3352895" y="625982"/>
                  </a:lnTo>
                  <a:lnTo>
                    <a:pt x="3356514" y="625982"/>
                  </a:lnTo>
                  <a:lnTo>
                    <a:pt x="3363468" y="629125"/>
                  </a:lnTo>
                  <a:lnTo>
                    <a:pt x="3352800" y="629221"/>
                  </a:lnTo>
                  <a:lnTo>
                    <a:pt x="3342322" y="624553"/>
                  </a:lnTo>
                  <a:close/>
                  <a:moveTo>
                    <a:pt x="2505265" y="621887"/>
                  </a:moveTo>
                  <a:lnTo>
                    <a:pt x="2516790" y="624172"/>
                  </a:lnTo>
                  <a:cubicBezTo>
                    <a:pt x="2516314" y="625982"/>
                    <a:pt x="2515933" y="627792"/>
                    <a:pt x="2515647" y="629602"/>
                  </a:cubicBezTo>
                  <a:lnTo>
                    <a:pt x="2504027" y="627411"/>
                  </a:lnTo>
                  <a:lnTo>
                    <a:pt x="2504122" y="627411"/>
                  </a:lnTo>
                  <a:cubicBezTo>
                    <a:pt x="2504407" y="625601"/>
                    <a:pt x="2504884" y="623696"/>
                    <a:pt x="2505265" y="621887"/>
                  </a:cubicBezTo>
                  <a:close/>
                  <a:moveTo>
                    <a:pt x="3569398" y="621221"/>
                  </a:moveTo>
                  <a:lnTo>
                    <a:pt x="3577970" y="622173"/>
                  </a:lnTo>
                  <a:lnTo>
                    <a:pt x="3586257" y="627888"/>
                  </a:lnTo>
                  <a:lnTo>
                    <a:pt x="3577684" y="626936"/>
                  </a:lnTo>
                  <a:lnTo>
                    <a:pt x="3577589" y="626936"/>
                  </a:lnTo>
                  <a:close/>
                  <a:moveTo>
                    <a:pt x="4616481" y="618647"/>
                  </a:moveTo>
                  <a:cubicBezTo>
                    <a:pt x="4621434" y="620266"/>
                    <a:pt x="4626387" y="621790"/>
                    <a:pt x="4631340" y="623314"/>
                  </a:cubicBezTo>
                  <a:lnTo>
                    <a:pt x="4631435" y="623314"/>
                  </a:lnTo>
                  <a:lnTo>
                    <a:pt x="4629340" y="624267"/>
                  </a:lnTo>
                  <a:cubicBezTo>
                    <a:pt x="4624387" y="622648"/>
                    <a:pt x="4619434" y="621124"/>
                    <a:pt x="4614481" y="619600"/>
                  </a:cubicBezTo>
                  <a:close/>
                  <a:moveTo>
                    <a:pt x="1538763" y="617887"/>
                  </a:moveTo>
                  <a:lnTo>
                    <a:pt x="1566100" y="621125"/>
                  </a:lnTo>
                  <a:lnTo>
                    <a:pt x="1567624" y="624744"/>
                  </a:lnTo>
                  <a:lnTo>
                    <a:pt x="1540192" y="621506"/>
                  </a:lnTo>
                  <a:close/>
                  <a:moveTo>
                    <a:pt x="4040504" y="614456"/>
                  </a:moveTo>
                  <a:lnTo>
                    <a:pt x="4049077" y="616552"/>
                  </a:lnTo>
                  <a:lnTo>
                    <a:pt x="4048410" y="620076"/>
                  </a:lnTo>
                  <a:lnTo>
                    <a:pt x="4039742" y="617885"/>
                  </a:lnTo>
                  <a:close/>
                  <a:moveTo>
                    <a:pt x="1456086" y="608076"/>
                  </a:moveTo>
                  <a:lnTo>
                    <a:pt x="1483804" y="611410"/>
                  </a:lnTo>
                  <a:lnTo>
                    <a:pt x="1485233" y="615029"/>
                  </a:lnTo>
                  <a:lnTo>
                    <a:pt x="1457515" y="611695"/>
                  </a:lnTo>
                  <a:lnTo>
                    <a:pt x="1457420" y="611695"/>
                  </a:lnTo>
                  <a:close/>
                  <a:moveTo>
                    <a:pt x="2510884" y="606075"/>
                  </a:moveTo>
                  <a:lnTo>
                    <a:pt x="2522314" y="608456"/>
                  </a:lnTo>
                  <a:cubicBezTo>
                    <a:pt x="2521553" y="610171"/>
                    <a:pt x="2520790" y="611885"/>
                    <a:pt x="2520219" y="613600"/>
                  </a:cubicBezTo>
                  <a:lnTo>
                    <a:pt x="2508789" y="611314"/>
                  </a:lnTo>
                  <a:lnTo>
                    <a:pt x="2508694" y="611218"/>
                  </a:lnTo>
                  <a:cubicBezTo>
                    <a:pt x="2509361" y="609504"/>
                    <a:pt x="2510122" y="607790"/>
                    <a:pt x="2510884" y="606075"/>
                  </a:cubicBezTo>
                  <a:close/>
                  <a:moveTo>
                    <a:pt x="3300222" y="605599"/>
                  </a:moveTo>
                  <a:lnTo>
                    <a:pt x="3307270" y="605599"/>
                  </a:lnTo>
                  <a:cubicBezTo>
                    <a:pt x="3307270" y="605599"/>
                    <a:pt x="3321272" y="611791"/>
                    <a:pt x="3321272" y="611791"/>
                  </a:cubicBezTo>
                  <a:lnTo>
                    <a:pt x="3314224" y="611791"/>
                  </a:lnTo>
                  <a:lnTo>
                    <a:pt x="3314224" y="611886"/>
                  </a:lnTo>
                  <a:close/>
                  <a:moveTo>
                    <a:pt x="4571619" y="604931"/>
                  </a:moveTo>
                  <a:cubicBezTo>
                    <a:pt x="4576572" y="606455"/>
                    <a:pt x="4581620" y="607979"/>
                    <a:pt x="4586573" y="609503"/>
                  </a:cubicBezTo>
                  <a:lnTo>
                    <a:pt x="4584668" y="610455"/>
                  </a:lnTo>
                  <a:cubicBezTo>
                    <a:pt x="4579715" y="608932"/>
                    <a:pt x="4574667" y="607408"/>
                    <a:pt x="4569714" y="605884"/>
                  </a:cubicBezTo>
                  <a:close/>
                  <a:moveTo>
                    <a:pt x="4042600" y="604169"/>
                  </a:moveTo>
                  <a:lnTo>
                    <a:pt x="4051172" y="606265"/>
                  </a:lnTo>
                  <a:lnTo>
                    <a:pt x="4050505" y="609694"/>
                  </a:lnTo>
                  <a:lnTo>
                    <a:pt x="4041933" y="607598"/>
                  </a:lnTo>
                  <a:close/>
                  <a:moveTo>
                    <a:pt x="3544919" y="603980"/>
                  </a:moveTo>
                  <a:lnTo>
                    <a:pt x="3553491" y="604933"/>
                  </a:lnTo>
                  <a:lnTo>
                    <a:pt x="3561587" y="610648"/>
                  </a:lnTo>
                  <a:lnTo>
                    <a:pt x="3553015" y="609695"/>
                  </a:lnTo>
                  <a:close/>
                  <a:moveTo>
                    <a:pt x="1372457" y="598170"/>
                  </a:moveTo>
                  <a:lnTo>
                    <a:pt x="1400460" y="601504"/>
                  </a:lnTo>
                  <a:lnTo>
                    <a:pt x="1401699" y="605123"/>
                  </a:lnTo>
                  <a:lnTo>
                    <a:pt x="1373695" y="601789"/>
                  </a:lnTo>
                  <a:close/>
                  <a:moveTo>
                    <a:pt x="4044696" y="594073"/>
                  </a:moveTo>
                  <a:lnTo>
                    <a:pt x="4053173" y="596169"/>
                  </a:lnTo>
                  <a:lnTo>
                    <a:pt x="4052506" y="599502"/>
                  </a:lnTo>
                  <a:lnTo>
                    <a:pt x="4044029" y="597407"/>
                  </a:lnTo>
                  <a:close/>
                  <a:moveTo>
                    <a:pt x="4526566" y="591215"/>
                  </a:moveTo>
                  <a:cubicBezTo>
                    <a:pt x="4531614" y="592644"/>
                    <a:pt x="4536567" y="594168"/>
                    <a:pt x="4541615" y="595692"/>
                  </a:cubicBezTo>
                  <a:lnTo>
                    <a:pt x="4539805" y="596740"/>
                  </a:lnTo>
                  <a:cubicBezTo>
                    <a:pt x="4534852" y="595216"/>
                    <a:pt x="4529804" y="593787"/>
                    <a:pt x="4524851" y="592263"/>
                  </a:cubicBezTo>
                  <a:close/>
                  <a:moveTo>
                    <a:pt x="2519362" y="591121"/>
                  </a:moveTo>
                  <a:lnTo>
                    <a:pt x="2530601" y="593597"/>
                  </a:lnTo>
                  <a:cubicBezTo>
                    <a:pt x="2529458" y="595217"/>
                    <a:pt x="2528506" y="596836"/>
                    <a:pt x="2527458" y="598455"/>
                  </a:cubicBezTo>
                  <a:lnTo>
                    <a:pt x="2516123" y="596074"/>
                  </a:lnTo>
                  <a:lnTo>
                    <a:pt x="2516219" y="595978"/>
                  </a:lnTo>
                  <a:cubicBezTo>
                    <a:pt x="2517171" y="594359"/>
                    <a:pt x="2518314" y="592740"/>
                    <a:pt x="2519362" y="591121"/>
                  </a:cubicBezTo>
                  <a:close/>
                  <a:moveTo>
                    <a:pt x="1287875" y="588073"/>
                  </a:moveTo>
                  <a:lnTo>
                    <a:pt x="1316164" y="591407"/>
                  </a:lnTo>
                  <a:lnTo>
                    <a:pt x="1317307" y="595027"/>
                  </a:lnTo>
                  <a:lnTo>
                    <a:pt x="1288923" y="591693"/>
                  </a:lnTo>
                  <a:lnTo>
                    <a:pt x="1289018" y="591693"/>
                  </a:lnTo>
                  <a:close/>
                  <a:moveTo>
                    <a:pt x="3520725" y="587026"/>
                  </a:moveTo>
                  <a:lnTo>
                    <a:pt x="3529202" y="588074"/>
                  </a:lnTo>
                  <a:lnTo>
                    <a:pt x="3537203" y="593693"/>
                  </a:lnTo>
                  <a:lnTo>
                    <a:pt x="3528726" y="592741"/>
                  </a:lnTo>
                  <a:lnTo>
                    <a:pt x="3528726" y="592646"/>
                  </a:lnTo>
                  <a:close/>
                  <a:moveTo>
                    <a:pt x="3258407" y="587026"/>
                  </a:moveTo>
                  <a:lnTo>
                    <a:pt x="3265551" y="587026"/>
                  </a:lnTo>
                  <a:cubicBezTo>
                    <a:pt x="3265551" y="587026"/>
                    <a:pt x="3279457" y="593217"/>
                    <a:pt x="3279457" y="593217"/>
                  </a:cubicBezTo>
                  <a:lnTo>
                    <a:pt x="3272313" y="593217"/>
                  </a:lnTo>
                  <a:close/>
                  <a:moveTo>
                    <a:pt x="4046791" y="584071"/>
                  </a:moveTo>
                  <a:lnTo>
                    <a:pt x="4055173" y="586167"/>
                  </a:lnTo>
                  <a:lnTo>
                    <a:pt x="4054506" y="589500"/>
                  </a:lnTo>
                  <a:lnTo>
                    <a:pt x="4046029" y="587405"/>
                  </a:lnTo>
                  <a:close/>
                  <a:moveTo>
                    <a:pt x="1202245" y="577881"/>
                  </a:moveTo>
                  <a:lnTo>
                    <a:pt x="1230915" y="581310"/>
                  </a:lnTo>
                  <a:lnTo>
                    <a:pt x="1231963" y="584930"/>
                  </a:lnTo>
                  <a:lnTo>
                    <a:pt x="1203293" y="581501"/>
                  </a:lnTo>
                  <a:close/>
                  <a:moveTo>
                    <a:pt x="4481321" y="577880"/>
                  </a:moveTo>
                  <a:cubicBezTo>
                    <a:pt x="4486274" y="579404"/>
                    <a:pt x="4491323" y="580833"/>
                    <a:pt x="4496371" y="582357"/>
                  </a:cubicBezTo>
                  <a:lnTo>
                    <a:pt x="4494752" y="583405"/>
                  </a:lnTo>
                  <a:cubicBezTo>
                    <a:pt x="4489703" y="581881"/>
                    <a:pt x="4484750" y="580452"/>
                    <a:pt x="4479702" y="578928"/>
                  </a:cubicBezTo>
                  <a:close/>
                  <a:moveTo>
                    <a:pt x="2530792" y="577119"/>
                  </a:moveTo>
                  <a:lnTo>
                    <a:pt x="2541841" y="579691"/>
                  </a:lnTo>
                  <a:cubicBezTo>
                    <a:pt x="2540412" y="581215"/>
                    <a:pt x="2539079" y="582739"/>
                    <a:pt x="2537745" y="584263"/>
                  </a:cubicBezTo>
                  <a:lnTo>
                    <a:pt x="2526601" y="581786"/>
                  </a:lnTo>
                  <a:lnTo>
                    <a:pt x="2526696" y="581691"/>
                  </a:lnTo>
                  <a:cubicBezTo>
                    <a:pt x="2528030" y="580167"/>
                    <a:pt x="2529363" y="578643"/>
                    <a:pt x="2530792" y="577119"/>
                  </a:cubicBezTo>
                  <a:close/>
                  <a:moveTo>
                    <a:pt x="4048792" y="574165"/>
                  </a:moveTo>
                  <a:lnTo>
                    <a:pt x="4057174" y="576261"/>
                  </a:lnTo>
                  <a:lnTo>
                    <a:pt x="4056507" y="579499"/>
                  </a:lnTo>
                  <a:lnTo>
                    <a:pt x="4048125" y="577499"/>
                  </a:lnTo>
                  <a:close/>
                  <a:moveTo>
                    <a:pt x="3496817" y="570357"/>
                  </a:moveTo>
                  <a:lnTo>
                    <a:pt x="3505294" y="571405"/>
                  </a:lnTo>
                  <a:lnTo>
                    <a:pt x="3513200" y="576929"/>
                  </a:lnTo>
                  <a:lnTo>
                    <a:pt x="3504723" y="575882"/>
                  </a:lnTo>
                  <a:close/>
                  <a:moveTo>
                    <a:pt x="3216878" y="568452"/>
                  </a:moveTo>
                  <a:lnTo>
                    <a:pt x="3224022" y="568452"/>
                  </a:lnTo>
                  <a:cubicBezTo>
                    <a:pt x="3224022" y="568452"/>
                    <a:pt x="3237833" y="574548"/>
                    <a:pt x="3237833" y="574548"/>
                  </a:cubicBezTo>
                  <a:lnTo>
                    <a:pt x="3230689" y="574548"/>
                  </a:lnTo>
                  <a:lnTo>
                    <a:pt x="3230689" y="574643"/>
                  </a:lnTo>
                  <a:close/>
                  <a:moveTo>
                    <a:pt x="1115758" y="567594"/>
                  </a:moveTo>
                  <a:lnTo>
                    <a:pt x="1144714" y="571023"/>
                  </a:lnTo>
                  <a:lnTo>
                    <a:pt x="1145667" y="574643"/>
                  </a:lnTo>
                  <a:lnTo>
                    <a:pt x="1116615" y="571214"/>
                  </a:lnTo>
                  <a:close/>
                  <a:moveTo>
                    <a:pt x="4434458" y="565688"/>
                  </a:moveTo>
                  <a:lnTo>
                    <a:pt x="4434615" y="565733"/>
                  </a:lnTo>
                  <a:lnTo>
                    <a:pt x="4434553" y="565783"/>
                  </a:lnTo>
                  <a:close/>
                  <a:moveTo>
                    <a:pt x="4435982" y="564640"/>
                  </a:moveTo>
                  <a:cubicBezTo>
                    <a:pt x="4441030" y="566069"/>
                    <a:pt x="4446079" y="567593"/>
                    <a:pt x="4451127" y="569022"/>
                  </a:cubicBezTo>
                  <a:lnTo>
                    <a:pt x="4449603" y="570069"/>
                  </a:lnTo>
                  <a:lnTo>
                    <a:pt x="4434615" y="565733"/>
                  </a:lnTo>
                  <a:close/>
                  <a:moveTo>
                    <a:pt x="4050792" y="564450"/>
                  </a:moveTo>
                  <a:lnTo>
                    <a:pt x="4059079" y="566546"/>
                  </a:lnTo>
                  <a:lnTo>
                    <a:pt x="4058507" y="569784"/>
                  </a:lnTo>
                  <a:lnTo>
                    <a:pt x="4050125" y="567689"/>
                  </a:lnTo>
                  <a:close/>
                  <a:moveTo>
                    <a:pt x="2544984" y="563974"/>
                  </a:moveTo>
                  <a:lnTo>
                    <a:pt x="2555842" y="566642"/>
                  </a:lnTo>
                  <a:cubicBezTo>
                    <a:pt x="2554128" y="568070"/>
                    <a:pt x="2552509" y="569499"/>
                    <a:pt x="2550889" y="570928"/>
                  </a:cubicBezTo>
                  <a:lnTo>
                    <a:pt x="2539936" y="568356"/>
                  </a:lnTo>
                  <a:lnTo>
                    <a:pt x="2539936" y="568261"/>
                  </a:lnTo>
                  <a:cubicBezTo>
                    <a:pt x="2541555" y="566832"/>
                    <a:pt x="2543174" y="565403"/>
                    <a:pt x="2544984" y="563974"/>
                  </a:cubicBezTo>
                  <a:close/>
                  <a:moveTo>
                    <a:pt x="1028128" y="557117"/>
                  </a:moveTo>
                  <a:lnTo>
                    <a:pt x="1057465" y="560641"/>
                  </a:lnTo>
                  <a:lnTo>
                    <a:pt x="1058227" y="564261"/>
                  </a:lnTo>
                  <a:lnTo>
                    <a:pt x="1028890" y="560736"/>
                  </a:lnTo>
                  <a:lnTo>
                    <a:pt x="1028890" y="560832"/>
                  </a:lnTo>
                  <a:close/>
                  <a:moveTo>
                    <a:pt x="2555842" y="555688"/>
                  </a:moveTo>
                  <a:lnTo>
                    <a:pt x="2555945" y="555714"/>
                  </a:lnTo>
                  <a:lnTo>
                    <a:pt x="2555842" y="555783"/>
                  </a:lnTo>
                  <a:close/>
                  <a:moveTo>
                    <a:pt x="4052792" y="554925"/>
                  </a:moveTo>
                  <a:lnTo>
                    <a:pt x="4061078" y="556925"/>
                  </a:lnTo>
                  <a:lnTo>
                    <a:pt x="4060412" y="560164"/>
                  </a:lnTo>
                  <a:lnTo>
                    <a:pt x="4052125" y="558068"/>
                  </a:lnTo>
                  <a:close/>
                  <a:moveTo>
                    <a:pt x="3473195" y="553783"/>
                  </a:moveTo>
                  <a:lnTo>
                    <a:pt x="3481577" y="554831"/>
                  </a:lnTo>
                  <a:lnTo>
                    <a:pt x="3489388" y="560356"/>
                  </a:lnTo>
                  <a:lnTo>
                    <a:pt x="3480911" y="559308"/>
                  </a:lnTo>
                  <a:lnTo>
                    <a:pt x="3481006" y="559308"/>
                  </a:lnTo>
                  <a:close/>
                  <a:moveTo>
                    <a:pt x="2561748" y="551782"/>
                  </a:moveTo>
                  <a:lnTo>
                    <a:pt x="2572416" y="554449"/>
                  </a:lnTo>
                  <a:cubicBezTo>
                    <a:pt x="2570416" y="555783"/>
                    <a:pt x="2568511" y="557021"/>
                    <a:pt x="2566606" y="558355"/>
                  </a:cubicBezTo>
                  <a:lnTo>
                    <a:pt x="2555945" y="555714"/>
                  </a:lnTo>
                  <a:close/>
                  <a:moveTo>
                    <a:pt x="4390263" y="551401"/>
                  </a:moveTo>
                  <a:cubicBezTo>
                    <a:pt x="4395406" y="552925"/>
                    <a:pt x="4400454" y="554354"/>
                    <a:pt x="4405502" y="555782"/>
                  </a:cubicBezTo>
                  <a:lnTo>
                    <a:pt x="4404169" y="556926"/>
                  </a:lnTo>
                  <a:cubicBezTo>
                    <a:pt x="4399121" y="555497"/>
                    <a:pt x="4394073" y="554068"/>
                    <a:pt x="4389024" y="552639"/>
                  </a:cubicBezTo>
                  <a:lnTo>
                    <a:pt x="4388929" y="552544"/>
                  </a:lnTo>
                  <a:close/>
                  <a:moveTo>
                    <a:pt x="3175730" y="550069"/>
                  </a:moveTo>
                  <a:lnTo>
                    <a:pt x="3182874" y="550069"/>
                  </a:lnTo>
                  <a:cubicBezTo>
                    <a:pt x="3182874" y="550069"/>
                    <a:pt x="3196495" y="556165"/>
                    <a:pt x="3196495" y="556165"/>
                  </a:cubicBezTo>
                  <a:lnTo>
                    <a:pt x="3189446" y="556165"/>
                  </a:lnTo>
                  <a:close/>
                  <a:moveTo>
                    <a:pt x="939450" y="546544"/>
                  </a:moveTo>
                  <a:lnTo>
                    <a:pt x="969073" y="550068"/>
                  </a:lnTo>
                  <a:lnTo>
                    <a:pt x="969740" y="553783"/>
                  </a:lnTo>
                  <a:lnTo>
                    <a:pt x="940022" y="550259"/>
                  </a:lnTo>
                  <a:lnTo>
                    <a:pt x="940117" y="550259"/>
                  </a:lnTo>
                  <a:close/>
                  <a:moveTo>
                    <a:pt x="4054696" y="545400"/>
                  </a:moveTo>
                  <a:lnTo>
                    <a:pt x="4062888" y="547496"/>
                  </a:lnTo>
                  <a:lnTo>
                    <a:pt x="4062316" y="550639"/>
                  </a:lnTo>
                  <a:lnTo>
                    <a:pt x="4054125" y="548543"/>
                  </a:lnTo>
                  <a:close/>
                  <a:moveTo>
                    <a:pt x="2580989" y="540638"/>
                  </a:moveTo>
                  <a:lnTo>
                    <a:pt x="2591371" y="543400"/>
                  </a:lnTo>
                  <a:cubicBezTo>
                    <a:pt x="2589085" y="544639"/>
                    <a:pt x="2586894" y="545782"/>
                    <a:pt x="2584703" y="547020"/>
                  </a:cubicBezTo>
                  <a:lnTo>
                    <a:pt x="2574226" y="544258"/>
                  </a:lnTo>
                  <a:lnTo>
                    <a:pt x="2574321" y="544258"/>
                  </a:lnTo>
                  <a:cubicBezTo>
                    <a:pt x="2576512" y="543019"/>
                    <a:pt x="2578703" y="541781"/>
                    <a:pt x="2580989" y="540638"/>
                  </a:cubicBezTo>
                  <a:close/>
                  <a:moveTo>
                    <a:pt x="4344638" y="538637"/>
                  </a:moveTo>
                  <a:cubicBezTo>
                    <a:pt x="4349687" y="540066"/>
                    <a:pt x="4354830" y="541494"/>
                    <a:pt x="4359878" y="542923"/>
                  </a:cubicBezTo>
                  <a:lnTo>
                    <a:pt x="4358640" y="544066"/>
                  </a:lnTo>
                  <a:cubicBezTo>
                    <a:pt x="4353592" y="542638"/>
                    <a:pt x="4348448" y="541209"/>
                    <a:pt x="4343400" y="539780"/>
                  </a:cubicBezTo>
                  <a:lnTo>
                    <a:pt x="4343495" y="539780"/>
                  </a:lnTo>
                  <a:close/>
                  <a:moveTo>
                    <a:pt x="3449859" y="537496"/>
                  </a:moveTo>
                  <a:lnTo>
                    <a:pt x="3458241" y="538544"/>
                  </a:lnTo>
                  <a:lnTo>
                    <a:pt x="3465956" y="543973"/>
                  </a:lnTo>
                  <a:lnTo>
                    <a:pt x="3457574" y="542925"/>
                  </a:lnTo>
                  <a:close/>
                  <a:moveTo>
                    <a:pt x="4056697" y="536065"/>
                  </a:moveTo>
                  <a:lnTo>
                    <a:pt x="4064793" y="538161"/>
                  </a:lnTo>
                  <a:lnTo>
                    <a:pt x="4064222" y="541209"/>
                  </a:lnTo>
                  <a:lnTo>
                    <a:pt x="4056030" y="539208"/>
                  </a:lnTo>
                  <a:close/>
                  <a:moveTo>
                    <a:pt x="849820" y="535876"/>
                  </a:moveTo>
                  <a:lnTo>
                    <a:pt x="879824" y="539401"/>
                  </a:lnTo>
                  <a:lnTo>
                    <a:pt x="880395" y="543115"/>
                  </a:lnTo>
                  <a:lnTo>
                    <a:pt x="850296" y="539591"/>
                  </a:lnTo>
                  <a:close/>
                  <a:moveTo>
                    <a:pt x="3134963" y="531781"/>
                  </a:moveTo>
                  <a:lnTo>
                    <a:pt x="3142107" y="531781"/>
                  </a:lnTo>
                  <a:cubicBezTo>
                    <a:pt x="3142107" y="531781"/>
                    <a:pt x="3155632" y="537877"/>
                    <a:pt x="3155632" y="537877"/>
                  </a:cubicBezTo>
                  <a:lnTo>
                    <a:pt x="3148488" y="537877"/>
                  </a:lnTo>
                  <a:close/>
                  <a:moveTo>
                    <a:pt x="2602801" y="530256"/>
                  </a:moveTo>
                  <a:lnTo>
                    <a:pt x="2612992" y="533018"/>
                  </a:lnTo>
                  <a:cubicBezTo>
                    <a:pt x="2611469" y="533685"/>
                    <a:pt x="2609945" y="534352"/>
                    <a:pt x="2608421" y="535018"/>
                  </a:cubicBezTo>
                  <a:lnTo>
                    <a:pt x="2605563" y="536352"/>
                  </a:lnTo>
                  <a:lnTo>
                    <a:pt x="2595276" y="533590"/>
                  </a:lnTo>
                  <a:lnTo>
                    <a:pt x="2598133" y="532256"/>
                  </a:lnTo>
                  <a:cubicBezTo>
                    <a:pt x="2599657" y="531590"/>
                    <a:pt x="2601181" y="530923"/>
                    <a:pt x="2602801" y="530256"/>
                  </a:cubicBezTo>
                  <a:close/>
                  <a:moveTo>
                    <a:pt x="4058602" y="526921"/>
                  </a:moveTo>
                  <a:lnTo>
                    <a:pt x="4066698" y="528921"/>
                  </a:lnTo>
                  <a:lnTo>
                    <a:pt x="4066031" y="531969"/>
                  </a:lnTo>
                  <a:lnTo>
                    <a:pt x="4057935" y="529969"/>
                  </a:lnTo>
                  <a:close/>
                  <a:moveTo>
                    <a:pt x="4298632" y="525969"/>
                  </a:moveTo>
                  <a:cubicBezTo>
                    <a:pt x="4303776" y="527302"/>
                    <a:pt x="4308824" y="528731"/>
                    <a:pt x="4313968" y="530160"/>
                  </a:cubicBezTo>
                  <a:lnTo>
                    <a:pt x="4312920" y="531398"/>
                  </a:lnTo>
                  <a:cubicBezTo>
                    <a:pt x="4307872" y="529969"/>
                    <a:pt x="4302823" y="528636"/>
                    <a:pt x="4297680" y="527207"/>
                  </a:cubicBezTo>
                  <a:close/>
                  <a:moveTo>
                    <a:pt x="759047" y="525113"/>
                  </a:moveTo>
                  <a:lnTo>
                    <a:pt x="789432" y="528732"/>
                  </a:lnTo>
                  <a:lnTo>
                    <a:pt x="789813" y="532447"/>
                  </a:lnTo>
                  <a:lnTo>
                    <a:pt x="759428" y="528828"/>
                  </a:lnTo>
                  <a:close/>
                  <a:moveTo>
                    <a:pt x="3426808" y="521399"/>
                  </a:moveTo>
                  <a:lnTo>
                    <a:pt x="3435190" y="522446"/>
                  </a:lnTo>
                  <a:lnTo>
                    <a:pt x="3442811" y="527780"/>
                  </a:lnTo>
                  <a:lnTo>
                    <a:pt x="3434428" y="526732"/>
                  </a:lnTo>
                  <a:close/>
                  <a:moveTo>
                    <a:pt x="2626804" y="520826"/>
                  </a:moveTo>
                  <a:lnTo>
                    <a:pt x="2636710" y="523684"/>
                  </a:lnTo>
                  <a:cubicBezTo>
                    <a:pt x="2633947" y="524636"/>
                    <a:pt x="2631281" y="525684"/>
                    <a:pt x="2628614" y="526732"/>
                  </a:cubicBezTo>
                  <a:lnTo>
                    <a:pt x="2628518" y="526732"/>
                  </a:lnTo>
                  <a:lnTo>
                    <a:pt x="2618517" y="523874"/>
                  </a:lnTo>
                  <a:cubicBezTo>
                    <a:pt x="2621184" y="522826"/>
                    <a:pt x="2623946" y="521874"/>
                    <a:pt x="2626804" y="520826"/>
                  </a:cubicBezTo>
                  <a:close/>
                  <a:moveTo>
                    <a:pt x="4060411" y="517778"/>
                  </a:moveTo>
                  <a:lnTo>
                    <a:pt x="4068508" y="519778"/>
                  </a:lnTo>
                  <a:lnTo>
                    <a:pt x="4067841" y="522826"/>
                  </a:lnTo>
                  <a:lnTo>
                    <a:pt x="4059840" y="520826"/>
                  </a:lnTo>
                  <a:close/>
                  <a:moveTo>
                    <a:pt x="667321" y="514159"/>
                  </a:moveTo>
                  <a:lnTo>
                    <a:pt x="698087" y="517779"/>
                  </a:lnTo>
                  <a:lnTo>
                    <a:pt x="698373" y="521493"/>
                  </a:lnTo>
                  <a:lnTo>
                    <a:pt x="667607" y="517874"/>
                  </a:lnTo>
                  <a:lnTo>
                    <a:pt x="667512" y="517874"/>
                  </a:lnTo>
                  <a:close/>
                  <a:moveTo>
                    <a:pt x="3094482" y="513683"/>
                  </a:moveTo>
                  <a:lnTo>
                    <a:pt x="3101626" y="513683"/>
                  </a:lnTo>
                  <a:cubicBezTo>
                    <a:pt x="3101626" y="513683"/>
                    <a:pt x="3115056" y="519779"/>
                    <a:pt x="3115056" y="519779"/>
                  </a:cubicBezTo>
                  <a:lnTo>
                    <a:pt x="3107912" y="519779"/>
                  </a:lnTo>
                  <a:lnTo>
                    <a:pt x="3107912" y="519684"/>
                  </a:lnTo>
                  <a:close/>
                  <a:moveTo>
                    <a:pt x="4252531" y="513491"/>
                  </a:moveTo>
                  <a:cubicBezTo>
                    <a:pt x="4257675" y="514824"/>
                    <a:pt x="4262723" y="516158"/>
                    <a:pt x="4267867" y="517587"/>
                  </a:cubicBezTo>
                  <a:lnTo>
                    <a:pt x="4267009" y="518825"/>
                  </a:lnTo>
                  <a:cubicBezTo>
                    <a:pt x="4261866" y="517492"/>
                    <a:pt x="4256818" y="516063"/>
                    <a:pt x="4251674" y="514729"/>
                  </a:cubicBezTo>
                  <a:close/>
                  <a:moveTo>
                    <a:pt x="2652902" y="512349"/>
                  </a:moveTo>
                  <a:lnTo>
                    <a:pt x="2662522" y="515206"/>
                  </a:lnTo>
                  <a:cubicBezTo>
                    <a:pt x="2659474" y="516064"/>
                    <a:pt x="2656522" y="517016"/>
                    <a:pt x="2653664" y="517969"/>
                  </a:cubicBezTo>
                  <a:lnTo>
                    <a:pt x="2643949" y="515111"/>
                  </a:lnTo>
                  <a:cubicBezTo>
                    <a:pt x="2646902" y="514159"/>
                    <a:pt x="2649854" y="513301"/>
                    <a:pt x="2652902" y="512349"/>
                  </a:cubicBezTo>
                  <a:close/>
                  <a:moveTo>
                    <a:pt x="4062317" y="508824"/>
                  </a:moveTo>
                  <a:lnTo>
                    <a:pt x="4070317" y="510824"/>
                  </a:lnTo>
                  <a:lnTo>
                    <a:pt x="4069651" y="513777"/>
                  </a:lnTo>
                  <a:lnTo>
                    <a:pt x="4061650" y="511777"/>
                  </a:lnTo>
                  <a:close/>
                  <a:moveTo>
                    <a:pt x="3404044" y="505397"/>
                  </a:moveTo>
                  <a:lnTo>
                    <a:pt x="3412330" y="506444"/>
                  </a:lnTo>
                  <a:lnTo>
                    <a:pt x="3419855" y="511778"/>
                  </a:lnTo>
                  <a:lnTo>
                    <a:pt x="3411473" y="510730"/>
                  </a:lnTo>
                  <a:lnTo>
                    <a:pt x="3411569" y="510730"/>
                  </a:lnTo>
                  <a:close/>
                  <a:moveTo>
                    <a:pt x="2673858" y="503682"/>
                  </a:moveTo>
                  <a:lnTo>
                    <a:pt x="2687955" y="508063"/>
                  </a:lnTo>
                  <a:lnTo>
                    <a:pt x="2680906" y="509873"/>
                  </a:lnTo>
                  <a:lnTo>
                    <a:pt x="2671476" y="507016"/>
                  </a:lnTo>
                  <a:lnTo>
                    <a:pt x="2673858" y="506349"/>
                  </a:lnTo>
                  <a:lnTo>
                    <a:pt x="2669095" y="504920"/>
                  </a:lnTo>
                  <a:close/>
                  <a:moveTo>
                    <a:pt x="574452" y="503110"/>
                  </a:moveTo>
                  <a:cubicBezTo>
                    <a:pt x="574452" y="503110"/>
                    <a:pt x="605504" y="506825"/>
                    <a:pt x="605504" y="506825"/>
                  </a:cubicBezTo>
                  <a:lnTo>
                    <a:pt x="605504" y="510540"/>
                  </a:lnTo>
                  <a:cubicBezTo>
                    <a:pt x="605504" y="510540"/>
                    <a:pt x="574452" y="506825"/>
                    <a:pt x="574452" y="506825"/>
                  </a:cubicBezTo>
                  <a:close/>
                  <a:moveTo>
                    <a:pt x="4206335" y="501109"/>
                  </a:moveTo>
                  <a:cubicBezTo>
                    <a:pt x="4211478" y="502442"/>
                    <a:pt x="4216622" y="503871"/>
                    <a:pt x="4221765" y="505205"/>
                  </a:cubicBezTo>
                  <a:lnTo>
                    <a:pt x="4221003" y="506538"/>
                  </a:lnTo>
                  <a:cubicBezTo>
                    <a:pt x="4215955" y="505109"/>
                    <a:pt x="4210811" y="503776"/>
                    <a:pt x="4205668" y="502442"/>
                  </a:cubicBezTo>
                  <a:close/>
                  <a:moveTo>
                    <a:pt x="4064126" y="499966"/>
                  </a:moveTo>
                  <a:lnTo>
                    <a:pt x="4072032" y="501966"/>
                  </a:lnTo>
                  <a:lnTo>
                    <a:pt x="4071461" y="504919"/>
                  </a:lnTo>
                  <a:lnTo>
                    <a:pt x="4063555" y="502919"/>
                  </a:lnTo>
                  <a:close/>
                  <a:moveTo>
                    <a:pt x="3054382" y="495585"/>
                  </a:moveTo>
                  <a:lnTo>
                    <a:pt x="3061621" y="495585"/>
                  </a:lnTo>
                  <a:cubicBezTo>
                    <a:pt x="3061621" y="495585"/>
                    <a:pt x="3074955" y="501586"/>
                    <a:pt x="3074955" y="501586"/>
                  </a:cubicBezTo>
                  <a:lnTo>
                    <a:pt x="3067812" y="501586"/>
                  </a:lnTo>
                  <a:lnTo>
                    <a:pt x="3067717" y="501586"/>
                  </a:lnTo>
                  <a:close/>
                  <a:moveTo>
                    <a:pt x="480250" y="491966"/>
                  </a:moveTo>
                  <a:cubicBezTo>
                    <a:pt x="480250" y="491966"/>
                    <a:pt x="511778" y="495681"/>
                    <a:pt x="511778" y="495681"/>
                  </a:cubicBezTo>
                  <a:lnTo>
                    <a:pt x="511778" y="499395"/>
                  </a:lnTo>
                  <a:cubicBezTo>
                    <a:pt x="511778" y="499395"/>
                    <a:pt x="480250" y="495681"/>
                    <a:pt x="480250" y="495681"/>
                  </a:cubicBezTo>
                  <a:close/>
                  <a:moveTo>
                    <a:pt x="4065936" y="491203"/>
                  </a:moveTo>
                  <a:lnTo>
                    <a:pt x="4073842" y="493203"/>
                  </a:lnTo>
                  <a:lnTo>
                    <a:pt x="4073271" y="496156"/>
                  </a:lnTo>
                  <a:lnTo>
                    <a:pt x="4065365" y="494156"/>
                  </a:lnTo>
                  <a:close/>
                  <a:moveTo>
                    <a:pt x="3381565" y="489680"/>
                  </a:moveTo>
                  <a:lnTo>
                    <a:pt x="3389852" y="490728"/>
                  </a:lnTo>
                  <a:lnTo>
                    <a:pt x="3397376" y="495967"/>
                  </a:lnTo>
                  <a:lnTo>
                    <a:pt x="3389089" y="494919"/>
                  </a:lnTo>
                  <a:lnTo>
                    <a:pt x="3388994" y="494919"/>
                  </a:lnTo>
                  <a:close/>
                  <a:moveTo>
                    <a:pt x="4160043" y="489012"/>
                  </a:moveTo>
                  <a:cubicBezTo>
                    <a:pt x="4165187" y="490345"/>
                    <a:pt x="4170330" y="491679"/>
                    <a:pt x="4175474" y="493012"/>
                  </a:cubicBezTo>
                  <a:lnTo>
                    <a:pt x="4174902" y="494346"/>
                  </a:lnTo>
                  <a:cubicBezTo>
                    <a:pt x="4169759" y="493012"/>
                    <a:pt x="4164616" y="491679"/>
                    <a:pt x="4159472" y="490345"/>
                  </a:cubicBezTo>
                  <a:close/>
                  <a:moveTo>
                    <a:pt x="2617565" y="486346"/>
                  </a:moveTo>
                  <a:lnTo>
                    <a:pt x="2636329" y="492156"/>
                  </a:lnTo>
                  <a:lnTo>
                    <a:pt x="2631471" y="493299"/>
                  </a:lnTo>
                  <a:lnTo>
                    <a:pt x="2612707" y="487489"/>
                  </a:lnTo>
                  <a:close/>
                  <a:moveTo>
                    <a:pt x="4067746" y="482630"/>
                  </a:moveTo>
                  <a:lnTo>
                    <a:pt x="4075556" y="484535"/>
                  </a:lnTo>
                  <a:lnTo>
                    <a:pt x="4074985" y="487393"/>
                  </a:lnTo>
                  <a:lnTo>
                    <a:pt x="4067079" y="485488"/>
                  </a:lnTo>
                  <a:close/>
                  <a:moveTo>
                    <a:pt x="385095" y="480631"/>
                  </a:moveTo>
                  <a:lnTo>
                    <a:pt x="416909" y="484441"/>
                  </a:lnTo>
                  <a:lnTo>
                    <a:pt x="416718" y="488156"/>
                  </a:lnTo>
                  <a:lnTo>
                    <a:pt x="384810" y="484346"/>
                  </a:lnTo>
                  <a:lnTo>
                    <a:pt x="384905" y="484346"/>
                  </a:lnTo>
                  <a:close/>
                  <a:moveTo>
                    <a:pt x="3014567" y="477774"/>
                  </a:moveTo>
                  <a:lnTo>
                    <a:pt x="3021806" y="477774"/>
                  </a:lnTo>
                  <a:cubicBezTo>
                    <a:pt x="3021806" y="477774"/>
                    <a:pt x="3035046" y="483775"/>
                    <a:pt x="3035046" y="483775"/>
                  </a:cubicBezTo>
                  <a:lnTo>
                    <a:pt x="3027807" y="483775"/>
                  </a:lnTo>
                  <a:lnTo>
                    <a:pt x="3027807" y="483679"/>
                  </a:lnTo>
                  <a:close/>
                  <a:moveTo>
                    <a:pt x="4113656" y="477201"/>
                  </a:moveTo>
                  <a:cubicBezTo>
                    <a:pt x="4118895" y="478439"/>
                    <a:pt x="4124038" y="479773"/>
                    <a:pt x="4129182" y="481106"/>
                  </a:cubicBezTo>
                  <a:lnTo>
                    <a:pt x="4128705" y="482440"/>
                  </a:lnTo>
                  <a:lnTo>
                    <a:pt x="4128705" y="482535"/>
                  </a:lnTo>
                  <a:cubicBezTo>
                    <a:pt x="4123562" y="481297"/>
                    <a:pt x="4118419" y="479963"/>
                    <a:pt x="4113275" y="478630"/>
                  </a:cubicBezTo>
                  <a:close/>
                  <a:moveTo>
                    <a:pt x="2575138" y="475952"/>
                  </a:moveTo>
                  <a:lnTo>
                    <a:pt x="2575178" y="475964"/>
                  </a:lnTo>
                  <a:lnTo>
                    <a:pt x="2575083" y="475964"/>
                  </a:lnTo>
                  <a:close/>
                  <a:moveTo>
                    <a:pt x="4099059" y="474618"/>
                  </a:moveTo>
                  <a:lnTo>
                    <a:pt x="4099178" y="474630"/>
                  </a:lnTo>
                  <a:lnTo>
                    <a:pt x="4099083" y="474630"/>
                  </a:lnTo>
                  <a:close/>
                  <a:moveTo>
                    <a:pt x="3359276" y="474154"/>
                  </a:moveTo>
                  <a:lnTo>
                    <a:pt x="3367563" y="475202"/>
                  </a:lnTo>
                  <a:lnTo>
                    <a:pt x="3374992" y="480346"/>
                  </a:lnTo>
                  <a:lnTo>
                    <a:pt x="3366706" y="479298"/>
                  </a:lnTo>
                  <a:close/>
                  <a:moveTo>
                    <a:pt x="4069460" y="474058"/>
                  </a:moveTo>
                  <a:lnTo>
                    <a:pt x="4077271" y="476058"/>
                  </a:lnTo>
                  <a:lnTo>
                    <a:pt x="4076700" y="478916"/>
                  </a:lnTo>
                  <a:lnTo>
                    <a:pt x="4068889" y="476915"/>
                  </a:lnTo>
                  <a:close/>
                  <a:moveTo>
                    <a:pt x="288798" y="469201"/>
                  </a:moveTo>
                  <a:lnTo>
                    <a:pt x="320992" y="473011"/>
                  </a:lnTo>
                  <a:lnTo>
                    <a:pt x="320706" y="476726"/>
                  </a:lnTo>
                  <a:lnTo>
                    <a:pt x="288417" y="472916"/>
                  </a:lnTo>
                  <a:close/>
                  <a:moveTo>
                    <a:pt x="2561367" y="469010"/>
                  </a:moveTo>
                  <a:lnTo>
                    <a:pt x="2580036" y="474821"/>
                  </a:lnTo>
                  <a:lnTo>
                    <a:pt x="2575138" y="475952"/>
                  </a:lnTo>
                  <a:lnTo>
                    <a:pt x="2556414" y="470153"/>
                  </a:lnTo>
                  <a:close/>
                  <a:moveTo>
                    <a:pt x="4064222" y="465199"/>
                  </a:moveTo>
                  <a:cubicBezTo>
                    <a:pt x="4065079" y="464247"/>
                    <a:pt x="4070604" y="464818"/>
                    <a:pt x="4076414" y="466437"/>
                  </a:cubicBezTo>
                  <a:cubicBezTo>
                    <a:pt x="4082224" y="467961"/>
                    <a:pt x="4086225" y="470057"/>
                    <a:pt x="4085368" y="470914"/>
                  </a:cubicBezTo>
                  <a:cubicBezTo>
                    <a:pt x="4084511" y="471867"/>
                    <a:pt x="4078986" y="471295"/>
                    <a:pt x="4073176" y="469676"/>
                  </a:cubicBezTo>
                  <a:cubicBezTo>
                    <a:pt x="4067270" y="468152"/>
                    <a:pt x="4063270" y="466056"/>
                    <a:pt x="4064222" y="465199"/>
                  </a:cubicBezTo>
                  <a:close/>
                  <a:moveTo>
                    <a:pt x="4054411" y="462438"/>
                  </a:moveTo>
                  <a:cubicBezTo>
                    <a:pt x="4052601" y="464152"/>
                    <a:pt x="4060316" y="468153"/>
                    <a:pt x="4071651" y="471201"/>
                  </a:cubicBezTo>
                  <a:lnTo>
                    <a:pt x="4071651" y="471296"/>
                  </a:lnTo>
                  <a:cubicBezTo>
                    <a:pt x="4082986" y="474344"/>
                    <a:pt x="4093558" y="475392"/>
                    <a:pt x="4095273" y="473677"/>
                  </a:cubicBezTo>
                  <a:cubicBezTo>
                    <a:pt x="4096988" y="471867"/>
                    <a:pt x="4089272" y="467962"/>
                    <a:pt x="4078033" y="464914"/>
                  </a:cubicBezTo>
                  <a:cubicBezTo>
                    <a:pt x="4066793" y="461771"/>
                    <a:pt x="4056221" y="460723"/>
                    <a:pt x="4054411" y="462438"/>
                  </a:cubicBezTo>
                  <a:close/>
                  <a:moveTo>
                    <a:pt x="4060388" y="460675"/>
                  </a:moveTo>
                  <a:cubicBezTo>
                    <a:pt x="4065460" y="461199"/>
                    <a:pt x="4071937" y="462437"/>
                    <a:pt x="4078604" y="464247"/>
                  </a:cubicBezTo>
                  <a:lnTo>
                    <a:pt x="4099059" y="474618"/>
                  </a:lnTo>
                  <a:lnTo>
                    <a:pt x="4071080" y="471772"/>
                  </a:lnTo>
                  <a:cubicBezTo>
                    <a:pt x="4057649" y="468057"/>
                    <a:pt x="4048505" y="463485"/>
                    <a:pt x="4050601" y="461390"/>
                  </a:cubicBezTo>
                  <a:cubicBezTo>
                    <a:pt x="4051649" y="460342"/>
                    <a:pt x="4055316" y="460151"/>
                    <a:pt x="4060388" y="460675"/>
                  </a:cubicBezTo>
                  <a:close/>
                  <a:moveTo>
                    <a:pt x="2975038" y="459962"/>
                  </a:moveTo>
                  <a:lnTo>
                    <a:pt x="2982277" y="459962"/>
                  </a:lnTo>
                  <a:cubicBezTo>
                    <a:pt x="2982277" y="459962"/>
                    <a:pt x="2995422" y="465963"/>
                    <a:pt x="2995422" y="465963"/>
                  </a:cubicBezTo>
                  <a:lnTo>
                    <a:pt x="2988183" y="465963"/>
                  </a:lnTo>
                  <a:lnTo>
                    <a:pt x="2988183" y="465868"/>
                  </a:lnTo>
                  <a:close/>
                  <a:moveTo>
                    <a:pt x="3337273" y="458724"/>
                  </a:moveTo>
                  <a:lnTo>
                    <a:pt x="3345465" y="459772"/>
                  </a:lnTo>
                  <a:lnTo>
                    <a:pt x="3352799" y="464915"/>
                  </a:lnTo>
                  <a:lnTo>
                    <a:pt x="3344512" y="463868"/>
                  </a:lnTo>
                  <a:lnTo>
                    <a:pt x="3344608" y="463868"/>
                  </a:lnTo>
                  <a:close/>
                  <a:moveTo>
                    <a:pt x="191166" y="457581"/>
                  </a:moveTo>
                  <a:lnTo>
                    <a:pt x="223837" y="461486"/>
                  </a:lnTo>
                  <a:lnTo>
                    <a:pt x="223361" y="465201"/>
                  </a:lnTo>
                  <a:lnTo>
                    <a:pt x="190690" y="461295"/>
                  </a:lnTo>
                  <a:close/>
                  <a:moveTo>
                    <a:pt x="2505360" y="451675"/>
                  </a:moveTo>
                  <a:lnTo>
                    <a:pt x="2524029" y="457485"/>
                  </a:lnTo>
                  <a:lnTo>
                    <a:pt x="2519076" y="458628"/>
                  </a:lnTo>
                  <a:lnTo>
                    <a:pt x="2518981" y="458628"/>
                  </a:lnTo>
                  <a:lnTo>
                    <a:pt x="2500312" y="452818"/>
                  </a:lnTo>
                  <a:close/>
                  <a:moveTo>
                    <a:pt x="92392" y="445865"/>
                  </a:moveTo>
                  <a:lnTo>
                    <a:pt x="125444" y="449770"/>
                  </a:lnTo>
                  <a:lnTo>
                    <a:pt x="124777" y="453485"/>
                  </a:lnTo>
                  <a:lnTo>
                    <a:pt x="91630" y="449580"/>
                  </a:lnTo>
                  <a:lnTo>
                    <a:pt x="91725" y="449580"/>
                  </a:lnTo>
                  <a:close/>
                  <a:moveTo>
                    <a:pt x="3315556" y="443579"/>
                  </a:moveTo>
                  <a:lnTo>
                    <a:pt x="3323748" y="444627"/>
                  </a:lnTo>
                  <a:lnTo>
                    <a:pt x="3330987" y="449675"/>
                  </a:lnTo>
                  <a:lnTo>
                    <a:pt x="3322795" y="448627"/>
                  </a:lnTo>
                  <a:close/>
                  <a:moveTo>
                    <a:pt x="2935891" y="442341"/>
                  </a:moveTo>
                  <a:lnTo>
                    <a:pt x="2943129" y="442341"/>
                  </a:lnTo>
                  <a:cubicBezTo>
                    <a:pt x="2943129" y="442341"/>
                    <a:pt x="2956179" y="448246"/>
                    <a:pt x="2956179" y="448246"/>
                  </a:cubicBezTo>
                  <a:lnTo>
                    <a:pt x="2948940" y="448246"/>
                  </a:lnTo>
                  <a:lnTo>
                    <a:pt x="2948940" y="448151"/>
                  </a:lnTo>
                  <a:close/>
                  <a:moveTo>
                    <a:pt x="2449353" y="434435"/>
                  </a:moveTo>
                  <a:lnTo>
                    <a:pt x="2468022" y="440150"/>
                  </a:lnTo>
                  <a:lnTo>
                    <a:pt x="2462974" y="441293"/>
                  </a:lnTo>
                  <a:lnTo>
                    <a:pt x="2444305" y="435578"/>
                  </a:lnTo>
                  <a:close/>
                  <a:moveTo>
                    <a:pt x="1334" y="433006"/>
                  </a:moveTo>
                  <a:lnTo>
                    <a:pt x="18002" y="435006"/>
                  </a:lnTo>
                  <a:lnTo>
                    <a:pt x="17621" y="436911"/>
                  </a:lnTo>
                  <a:lnTo>
                    <a:pt x="25908" y="437959"/>
                  </a:lnTo>
                  <a:lnTo>
                    <a:pt x="25146" y="441674"/>
                  </a:lnTo>
                  <a:lnTo>
                    <a:pt x="0" y="438626"/>
                  </a:lnTo>
                  <a:close/>
                  <a:moveTo>
                    <a:pt x="3294125" y="428625"/>
                  </a:moveTo>
                  <a:lnTo>
                    <a:pt x="3302317" y="429673"/>
                  </a:lnTo>
                  <a:lnTo>
                    <a:pt x="3309460" y="434626"/>
                  </a:lnTo>
                  <a:lnTo>
                    <a:pt x="3301269" y="433578"/>
                  </a:lnTo>
                  <a:close/>
                  <a:moveTo>
                    <a:pt x="2897029" y="424815"/>
                  </a:moveTo>
                  <a:lnTo>
                    <a:pt x="2904268" y="424815"/>
                  </a:lnTo>
                  <a:cubicBezTo>
                    <a:pt x="2904268" y="424815"/>
                    <a:pt x="2917126" y="430720"/>
                    <a:pt x="2917126" y="430720"/>
                  </a:cubicBezTo>
                  <a:lnTo>
                    <a:pt x="2909887" y="430720"/>
                  </a:lnTo>
                  <a:lnTo>
                    <a:pt x="2909983" y="430625"/>
                  </a:lnTo>
                  <a:close/>
                  <a:moveTo>
                    <a:pt x="2393632" y="417290"/>
                  </a:moveTo>
                  <a:lnTo>
                    <a:pt x="2412206" y="423005"/>
                  </a:lnTo>
                  <a:lnTo>
                    <a:pt x="2407062" y="424052"/>
                  </a:lnTo>
                  <a:lnTo>
                    <a:pt x="2388489" y="418337"/>
                  </a:lnTo>
                  <a:close/>
                  <a:moveTo>
                    <a:pt x="3272884" y="413766"/>
                  </a:moveTo>
                  <a:lnTo>
                    <a:pt x="3280981" y="414814"/>
                  </a:lnTo>
                  <a:lnTo>
                    <a:pt x="3288029" y="419767"/>
                  </a:lnTo>
                  <a:lnTo>
                    <a:pt x="3279838" y="418719"/>
                  </a:lnTo>
                  <a:lnTo>
                    <a:pt x="3279933" y="418719"/>
                  </a:lnTo>
                  <a:close/>
                  <a:moveTo>
                    <a:pt x="7620" y="410813"/>
                  </a:moveTo>
                  <a:lnTo>
                    <a:pt x="24194" y="412909"/>
                  </a:lnTo>
                  <a:cubicBezTo>
                    <a:pt x="23432" y="415385"/>
                    <a:pt x="22670" y="417767"/>
                    <a:pt x="21908" y="420243"/>
                  </a:cubicBezTo>
                  <a:lnTo>
                    <a:pt x="5334" y="418148"/>
                  </a:lnTo>
                  <a:cubicBezTo>
                    <a:pt x="6096" y="415671"/>
                    <a:pt x="6858" y="413290"/>
                    <a:pt x="7620" y="410813"/>
                  </a:cubicBezTo>
                  <a:close/>
                  <a:moveTo>
                    <a:pt x="2858643" y="407479"/>
                  </a:moveTo>
                  <a:lnTo>
                    <a:pt x="2865882" y="407670"/>
                  </a:lnTo>
                  <a:lnTo>
                    <a:pt x="2878645" y="413385"/>
                  </a:lnTo>
                  <a:lnTo>
                    <a:pt x="2871406" y="413385"/>
                  </a:lnTo>
                  <a:lnTo>
                    <a:pt x="2871406" y="413194"/>
                  </a:lnTo>
                  <a:close/>
                  <a:moveTo>
                    <a:pt x="2337911" y="400049"/>
                  </a:moveTo>
                  <a:lnTo>
                    <a:pt x="2356485" y="405764"/>
                  </a:lnTo>
                  <a:lnTo>
                    <a:pt x="2351246" y="406812"/>
                  </a:lnTo>
                  <a:lnTo>
                    <a:pt x="2332672" y="401097"/>
                  </a:lnTo>
                  <a:close/>
                  <a:moveTo>
                    <a:pt x="3251929" y="399098"/>
                  </a:moveTo>
                  <a:lnTo>
                    <a:pt x="3260026" y="400145"/>
                  </a:lnTo>
                  <a:lnTo>
                    <a:pt x="3266979" y="405003"/>
                  </a:lnTo>
                  <a:lnTo>
                    <a:pt x="3258883" y="403955"/>
                  </a:lnTo>
                  <a:close/>
                  <a:moveTo>
                    <a:pt x="2820447" y="390144"/>
                  </a:moveTo>
                  <a:lnTo>
                    <a:pt x="2827687" y="390334"/>
                  </a:lnTo>
                  <a:lnTo>
                    <a:pt x="2840355" y="396049"/>
                  </a:lnTo>
                  <a:lnTo>
                    <a:pt x="2833116" y="395859"/>
                  </a:lnTo>
                  <a:close/>
                  <a:moveTo>
                    <a:pt x="15812" y="389287"/>
                  </a:moveTo>
                  <a:lnTo>
                    <a:pt x="32195" y="391478"/>
                  </a:lnTo>
                  <a:lnTo>
                    <a:pt x="29337" y="398526"/>
                  </a:lnTo>
                  <a:lnTo>
                    <a:pt x="12954" y="396431"/>
                  </a:lnTo>
                  <a:close/>
                  <a:moveTo>
                    <a:pt x="3231165" y="384524"/>
                  </a:moveTo>
                  <a:lnTo>
                    <a:pt x="3239261" y="385572"/>
                  </a:lnTo>
                  <a:lnTo>
                    <a:pt x="3246119" y="390430"/>
                  </a:lnTo>
                  <a:lnTo>
                    <a:pt x="3238023" y="389382"/>
                  </a:lnTo>
                  <a:close/>
                  <a:moveTo>
                    <a:pt x="2282285" y="382904"/>
                  </a:moveTo>
                  <a:lnTo>
                    <a:pt x="2300763" y="388619"/>
                  </a:lnTo>
                  <a:lnTo>
                    <a:pt x="2295525" y="389667"/>
                  </a:lnTo>
                  <a:lnTo>
                    <a:pt x="2276951" y="383952"/>
                  </a:lnTo>
                  <a:close/>
                  <a:moveTo>
                    <a:pt x="2782538" y="373189"/>
                  </a:moveTo>
                  <a:lnTo>
                    <a:pt x="2789872" y="373380"/>
                  </a:lnTo>
                  <a:lnTo>
                    <a:pt x="2802445" y="379000"/>
                  </a:lnTo>
                  <a:lnTo>
                    <a:pt x="2795206" y="378809"/>
                  </a:lnTo>
                  <a:lnTo>
                    <a:pt x="2795111" y="378809"/>
                  </a:lnTo>
                  <a:close/>
                  <a:moveTo>
                    <a:pt x="3210686" y="370237"/>
                  </a:moveTo>
                  <a:lnTo>
                    <a:pt x="3218782" y="371284"/>
                  </a:lnTo>
                  <a:lnTo>
                    <a:pt x="3225640" y="376047"/>
                  </a:lnTo>
                  <a:lnTo>
                    <a:pt x="3217544" y="374999"/>
                  </a:lnTo>
                  <a:lnTo>
                    <a:pt x="3217449" y="374999"/>
                  </a:lnTo>
                  <a:close/>
                  <a:moveTo>
                    <a:pt x="25718" y="368522"/>
                  </a:moveTo>
                  <a:lnTo>
                    <a:pt x="41910" y="370713"/>
                  </a:lnTo>
                  <a:cubicBezTo>
                    <a:pt x="40767" y="372999"/>
                    <a:pt x="39624" y="375285"/>
                    <a:pt x="38481" y="377571"/>
                  </a:cubicBezTo>
                  <a:lnTo>
                    <a:pt x="22289" y="375380"/>
                  </a:lnTo>
                  <a:cubicBezTo>
                    <a:pt x="23432" y="373094"/>
                    <a:pt x="24575" y="370808"/>
                    <a:pt x="25718" y="368522"/>
                  </a:cubicBezTo>
                  <a:close/>
                  <a:moveTo>
                    <a:pt x="2226849" y="365759"/>
                  </a:moveTo>
                  <a:lnTo>
                    <a:pt x="2245328" y="371474"/>
                  </a:lnTo>
                  <a:lnTo>
                    <a:pt x="2239994" y="372522"/>
                  </a:lnTo>
                  <a:lnTo>
                    <a:pt x="2221515" y="366807"/>
                  </a:lnTo>
                  <a:close/>
                  <a:moveTo>
                    <a:pt x="2744914" y="356330"/>
                  </a:moveTo>
                  <a:lnTo>
                    <a:pt x="2752249" y="356521"/>
                  </a:lnTo>
                  <a:lnTo>
                    <a:pt x="2764726" y="362140"/>
                  </a:lnTo>
                  <a:lnTo>
                    <a:pt x="2757392" y="361950"/>
                  </a:lnTo>
                  <a:close/>
                  <a:moveTo>
                    <a:pt x="3190303" y="356140"/>
                  </a:moveTo>
                  <a:lnTo>
                    <a:pt x="3198304" y="357187"/>
                  </a:lnTo>
                  <a:lnTo>
                    <a:pt x="3205066" y="361855"/>
                  </a:lnTo>
                  <a:lnTo>
                    <a:pt x="3197065" y="360807"/>
                  </a:lnTo>
                  <a:close/>
                  <a:moveTo>
                    <a:pt x="2171509" y="348710"/>
                  </a:moveTo>
                  <a:lnTo>
                    <a:pt x="2189988" y="354425"/>
                  </a:lnTo>
                  <a:lnTo>
                    <a:pt x="2184558" y="355377"/>
                  </a:lnTo>
                  <a:lnTo>
                    <a:pt x="2166080" y="349662"/>
                  </a:lnTo>
                  <a:close/>
                  <a:moveTo>
                    <a:pt x="37338" y="348329"/>
                  </a:moveTo>
                  <a:lnTo>
                    <a:pt x="53245" y="350615"/>
                  </a:lnTo>
                  <a:cubicBezTo>
                    <a:pt x="51911" y="352806"/>
                    <a:pt x="50578" y="354997"/>
                    <a:pt x="49244" y="357283"/>
                  </a:cubicBezTo>
                  <a:lnTo>
                    <a:pt x="33242" y="354997"/>
                  </a:lnTo>
                  <a:lnTo>
                    <a:pt x="33338" y="354997"/>
                  </a:lnTo>
                  <a:cubicBezTo>
                    <a:pt x="34671" y="352806"/>
                    <a:pt x="36005" y="350520"/>
                    <a:pt x="37338" y="348329"/>
                  </a:cubicBezTo>
                  <a:close/>
                  <a:moveTo>
                    <a:pt x="3170300" y="342043"/>
                  </a:moveTo>
                  <a:lnTo>
                    <a:pt x="3178301" y="343091"/>
                  </a:lnTo>
                  <a:lnTo>
                    <a:pt x="3184969" y="347758"/>
                  </a:lnTo>
                  <a:lnTo>
                    <a:pt x="3176968" y="346710"/>
                  </a:lnTo>
                  <a:close/>
                  <a:moveTo>
                    <a:pt x="2707576" y="339661"/>
                  </a:moveTo>
                  <a:lnTo>
                    <a:pt x="2714911" y="339852"/>
                  </a:lnTo>
                  <a:lnTo>
                    <a:pt x="2727293" y="345376"/>
                  </a:lnTo>
                  <a:lnTo>
                    <a:pt x="2719959" y="345186"/>
                  </a:lnTo>
                  <a:close/>
                  <a:moveTo>
                    <a:pt x="2116359" y="331660"/>
                  </a:moveTo>
                  <a:lnTo>
                    <a:pt x="2134743" y="337375"/>
                  </a:lnTo>
                  <a:lnTo>
                    <a:pt x="2129218" y="338327"/>
                  </a:lnTo>
                  <a:lnTo>
                    <a:pt x="2110835" y="332612"/>
                  </a:lnTo>
                  <a:close/>
                  <a:moveTo>
                    <a:pt x="50578" y="328708"/>
                  </a:moveTo>
                  <a:lnTo>
                    <a:pt x="66294" y="330994"/>
                  </a:lnTo>
                  <a:lnTo>
                    <a:pt x="61817" y="337471"/>
                  </a:lnTo>
                  <a:lnTo>
                    <a:pt x="46006" y="335185"/>
                  </a:lnTo>
                  <a:close/>
                  <a:moveTo>
                    <a:pt x="3150488" y="328231"/>
                  </a:moveTo>
                  <a:lnTo>
                    <a:pt x="3158489" y="329279"/>
                  </a:lnTo>
                  <a:lnTo>
                    <a:pt x="3165061" y="333851"/>
                  </a:lnTo>
                  <a:lnTo>
                    <a:pt x="3157060" y="332803"/>
                  </a:lnTo>
                  <a:close/>
                  <a:moveTo>
                    <a:pt x="2670524" y="322993"/>
                  </a:moveTo>
                  <a:lnTo>
                    <a:pt x="2677858" y="323183"/>
                  </a:lnTo>
                  <a:lnTo>
                    <a:pt x="2690145" y="328707"/>
                  </a:lnTo>
                  <a:lnTo>
                    <a:pt x="2682811" y="328517"/>
                  </a:lnTo>
                  <a:close/>
                  <a:moveTo>
                    <a:pt x="2061305" y="314610"/>
                  </a:moveTo>
                  <a:lnTo>
                    <a:pt x="2079688" y="320230"/>
                  </a:lnTo>
                  <a:lnTo>
                    <a:pt x="2074163" y="321182"/>
                  </a:lnTo>
                  <a:lnTo>
                    <a:pt x="2074068" y="321278"/>
                  </a:lnTo>
                  <a:lnTo>
                    <a:pt x="2055685" y="315563"/>
                  </a:lnTo>
                  <a:close/>
                  <a:moveTo>
                    <a:pt x="3130962" y="314516"/>
                  </a:moveTo>
                  <a:lnTo>
                    <a:pt x="3138868" y="315563"/>
                  </a:lnTo>
                  <a:lnTo>
                    <a:pt x="3145345" y="320135"/>
                  </a:lnTo>
                  <a:lnTo>
                    <a:pt x="3137439" y="318992"/>
                  </a:lnTo>
                  <a:lnTo>
                    <a:pt x="3137439" y="319087"/>
                  </a:lnTo>
                  <a:close/>
                  <a:moveTo>
                    <a:pt x="65437" y="309848"/>
                  </a:moveTo>
                  <a:lnTo>
                    <a:pt x="80963" y="312230"/>
                  </a:lnTo>
                  <a:lnTo>
                    <a:pt x="75914" y="318421"/>
                  </a:lnTo>
                  <a:lnTo>
                    <a:pt x="60293" y="316040"/>
                  </a:lnTo>
                  <a:close/>
                  <a:moveTo>
                    <a:pt x="2633758" y="306609"/>
                  </a:moveTo>
                  <a:lnTo>
                    <a:pt x="2641092" y="306895"/>
                  </a:lnTo>
                  <a:lnTo>
                    <a:pt x="2653284" y="312325"/>
                  </a:lnTo>
                  <a:lnTo>
                    <a:pt x="2645950" y="312039"/>
                  </a:lnTo>
                  <a:close/>
                  <a:moveTo>
                    <a:pt x="2018980" y="304313"/>
                  </a:moveTo>
                  <a:lnTo>
                    <a:pt x="2019014" y="304323"/>
                  </a:lnTo>
                  <a:lnTo>
                    <a:pt x="2018919" y="304323"/>
                  </a:lnTo>
                  <a:close/>
                  <a:moveTo>
                    <a:pt x="3111531" y="300990"/>
                  </a:moveTo>
                  <a:lnTo>
                    <a:pt x="3119437" y="302133"/>
                  </a:lnTo>
                  <a:lnTo>
                    <a:pt x="3125914" y="306610"/>
                  </a:lnTo>
                  <a:lnTo>
                    <a:pt x="3118008" y="305467"/>
                  </a:lnTo>
                  <a:close/>
                  <a:moveTo>
                    <a:pt x="2006250" y="297751"/>
                  </a:moveTo>
                  <a:lnTo>
                    <a:pt x="2024538" y="303371"/>
                  </a:lnTo>
                  <a:lnTo>
                    <a:pt x="2018980" y="304313"/>
                  </a:lnTo>
                  <a:lnTo>
                    <a:pt x="2000630" y="298703"/>
                  </a:lnTo>
                  <a:close/>
                  <a:moveTo>
                    <a:pt x="81725" y="291560"/>
                  </a:moveTo>
                  <a:lnTo>
                    <a:pt x="97060" y="293942"/>
                  </a:lnTo>
                  <a:lnTo>
                    <a:pt x="91535" y="299942"/>
                  </a:lnTo>
                  <a:lnTo>
                    <a:pt x="76105" y="297561"/>
                  </a:lnTo>
                  <a:close/>
                  <a:moveTo>
                    <a:pt x="2597277" y="290226"/>
                  </a:moveTo>
                  <a:lnTo>
                    <a:pt x="2604611" y="290512"/>
                  </a:lnTo>
                  <a:lnTo>
                    <a:pt x="2616708" y="295942"/>
                  </a:lnTo>
                  <a:lnTo>
                    <a:pt x="2609374" y="295656"/>
                  </a:lnTo>
                  <a:close/>
                  <a:moveTo>
                    <a:pt x="3090005" y="288035"/>
                  </a:moveTo>
                  <a:lnTo>
                    <a:pt x="3101911" y="289654"/>
                  </a:lnTo>
                  <a:lnTo>
                    <a:pt x="3106578" y="292988"/>
                  </a:lnTo>
                  <a:lnTo>
                    <a:pt x="3098768" y="291845"/>
                  </a:lnTo>
                  <a:lnTo>
                    <a:pt x="3097149" y="290797"/>
                  </a:lnTo>
                  <a:lnTo>
                    <a:pt x="3093148" y="290226"/>
                  </a:lnTo>
                  <a:close/>
                  <a:moveTo>
                    <a:pt x="3043522" y="281654"/>
                  </a:moveTo>
                  <a:cubicBezTo>
                    <a:pt x="3048666" y="282321"/>
                    <a:pt x="3053905" y="283083"/>
                    <a:pt x="3059048" y="283749"/>
                  </a:cubicBezTo>
                  <a:lnTo>
                    <a:pt x="3062382" y="285940"/>
                  </a:lnTo>
                  <a:cubicBezTo>
                    <a:pt x="3057238" y="285273"/>
                    <a:pt x="3052095" y="284511"/>
                    <a:pt x="3046952" y="283845"/>
                  </a:cubicBezTo>
                  <a:lnTo>
                    <a:pt x="3046856" y="283845"/>
                  </a:lnTo>
                  <a:close/>
                  <a:moveTo>
                    <a:pt x="1951482" y="280892"/>
                  </a:moveTo>
                  <a:lnTo>
                    <a:pt x="1969770" y="286511"/>
                  </a:lnTo>
                  <a:lnTo>
                    <a:pt x="1964055" y="287369"/>
                  </a:lnTo>
                  <a:lnTo>
                    <a:pt x="1945767" y="281749"/>
                  </a:lnTo>
                  <a:close/>
                  <a:moveTo>
                    <a:pt x="2997040" y="275558"/>
                  </a:moveTo>
                  <a:cubicBezTo>
                    <a:pt x="3002184" y="276225"/>
                    <a:pt x="3007327" y="276891"/>
                    <a:pt x="3012566" y="277558"/>
                  </a:cubicBezTo>
                  <a:lnTo>
                    <a:pt x="3015995" y="279844"/>
                  </a:lnTo>
                  <a:cubicBezTo>
                    <a:pt x="3010852" y="279177"/>
                    <a:pt x="3005708" y="278511"/>
                    <a:pt x="3000565" y="277844"/>
                  </a:cubicBezTo>
                  <a:close/>
                  <a:moveTo>
                    <a:pt x="2561082" y="274034"/>
                  </a:moveTo>
                  <a:lnTo>
                    <a:pt x="2568416" y="274320"/>
                  </a:lnTo>
                  <a:lnTo>
                    <a:pt x="2580418" y="279654"/>
                  </a:lnTo>
                  <a:lnTo>
                    <a:pt x="2573083" y="279368"/>
                  </a:lnTo>
                  <a:lnTo>
                    <a:pt x="2573083" y="279463"/>
                  </a:lnTo>
                  <a:close/>
                  <a:moveTo>
                    <a:pt x="99536" y="273939"/>
                  </a:moveTo>
                  <a:lnTo>
                    <a:pt x="114586" y="276416"/>
                  </a:lnTo>
                  <a:lnTo>
                    <a:pt x="108585" y="282226"/>
                  </a:lnTo>
                  <a:lnTo>
                    <a:pt x="93440" y="279749"/>
                  </a:lnTo>
                  <a:close/>
                  <a:moveTo>
                    <a:pt x="2950654" y="269843"/>
                  </a:moveTo>
                  <a:cubicBezTo>
                    <a:pt x="2955797" y="270510"/>
                    <a:pt x="2960940" y="271081"/>
                    <a:pt x="2966084" y="271748"/>
                  </a:cubicBezTo>
                  <a:lnTo>
                    <a:pt x="2969704" y="274034"/>
                  </a:lnTo>
                  <a:cubicBezTo>
                    <a:pt x="2964560" y="273367"/>
                    <a:pt x="2959417" y="272796"/>
                    <a:pt x="2954368" y="272129"/>
                  </a:cubicBezTo>
                  <a:close/>
                  <a:moveTo>
                    <a:pt x="2904457" y="264414"/>
                  </a:moveTo>
                  <a:cubicBezTo>
                    <a:pt x="2909601" y="264985"/>
                    <a:pt x="2914744" y="265556"/>
                    <a:pt x="2919793" y="266223"/>
                  </a:cubicBezTo>
                  <a:lnTo>
                    <a:pt x="2923603" y="268509"/>
                  </a:lnTo>
                  <a:cubicBezTo>
                    <a:pt x="2918459" y="267938"/>
                    <a:pt x="2913411" y="267366"/>
                    <a:pt x="2908267" y="266700"/>
                  </a:cubicBezTo>
                  <a:lnTo>
                    <a:pt x="2908363" y="266700"/>
                  </a:lnTo>
                  <a:close/>
                  <a:moveTo>
                    <a:pt x="1896713" y="263937"/>
                  </a:moveTo>
                  <a:lnTo>
                    <a:pt x="1914905" y="269557"/>
                  </a:lnTo>
                  <a:lnTo>
                    <a:pt x="1909191" y="270414"/>
                  </a:lnTo>
                  <a:lnTo>
                    <a:pt x="1890903" y="264794"/>
                  </a:lnTo>
                  <a:close/>
                  <a:moveTo>
                    <a:pt x="2858356" y="259175"/>
                  </a:moveTo>
                  <a:cubicBezTo>
                    <a:pt x="2863500" y="259746"/>
                    <a:pt x="2868548" y="260318"/>
                    <a:pt x="2873692" y="260889"/>
                  </a:cubicBezTo>
                  <a:lnTo>
                    <a:pt x="2877692" y="263271"/>
                  </a:lnTo>
                  <a:cubicBezTo>
                    <a:pt x="2872548" y="262699"/>
                    <a:pt x="2867500" y="262128"/>
                    <a:pt x="2862452" y="261556"/>
                  </a:cubicBezTo>
                  <a:close/>
                  <a:moveTo>
                    <a:pt x="2525172" y="258032"/>
                  </a:moveTo>
                  <a:lnTo>
                    <a:pt x="2532507" y="258318"/>
                  </a:lnTo>
                  <a:lnTo>
                    <a:pt x="2544413" y="263652"/>
                  </a:lnTo>
                  <a:lnTo>
                    <a:pt x="2537079" y="263366"/>
                  </a:lnTo>
                  <a:close/>
                  <a:moveTo>
                    <a:pt x="118777" y="256889"/>
                  </a:moveTo>
                  <a:lnTo>
                    <a:pt x="133636" y="259366"/>
                  </a:lnTo>
                  <a:cubicBezTo>
                    <a:pt x="131445" y="261176"/>
                    <a:pt x="129254" y="263081"/>
                    <a:pt x="127159" y="264986"/>
                  </a:cubicBezTo>
                  <a:lnTo>
                    <a:pt x="112205" y="262509"/>
                  </a:lnTo>
                  <a:cubicBezTo>
                    <a:pt x="114395" y="260604"/>
                    <a:pt x="116491" y="258794"/>
                    <a:pt x="118777" y="256889"/>
                  </a:cubicBezTo>
                  <a:close/>
                  <a:moveTo>
                    <a:pt x="2812446" y="254412"/>
                  </a:moveTo>
                  <a:cubicBezTo>
                    <a:pt x="2817494" y="254889"/>
                    <a:pt x="2822638" y="255460"/>
                    <a:pt x="2827686" y="256031"/>
                  </a:cubicBezTo>
                  <a:lnTo>
                    <a:pt x="2831877" y="258413"/>
                  </a:lnTo>
                  <a:cubicBezTo>
                    <a:pt x="2826829" y="257841"/>
                    <a:pt x="2821685" y="257365"/>
                    <a:pt x="2816637" y="256889"/>
                  </a:cubicBezTo>
                  <a:lnTo>
                    <a:pt x="2816732" y="256793"/>
                  </a:lnTo>
                  <a:close/>
                  <a:moveTo>
                    <a:pt x="2766726" y="249936"/>
                  </a:moveTo>
                  <a:cubicBezTo>
                    <a:pt x="2771774" y="250412"/>
                    <a:pt x="2776822" y="250888"/>
                    <a:pt x="2781966" y="251364"/>
                  </a:cubicBezTo>
                  <a:lnTo>
                    <a:pt x="2786347" y="253746"/>
                  </a:lnTo>
                  <a:cubicBezTo>
                    <a:pt x="2781299" y="253269"/>
                    <a:pt x="2776251" y="252793"/>
                    <a:pt x="2771203" y="252317"/>
                  </a:cubicBezTo>
                  <a:close/>
                  <a:moveTo>
                    <a:pt x="1842134" y="247078"/>
                  </a:moveTo>
                  <a:lnTo>
                    <a:pt x="1860327" y="252698"/>
                  </a:lnTo>
                  <a:lnTo>
                    <a:pt x="1854517" y="253555"/>
                  </a:lnTo>
                  <a:lnTo>
                    <a:pt x="1836324" y="247935"/>
                  </a:lnTo>
                  <a:close/>
                  <a:moveTo>
                    <a:pt x="132302" y="245840"/>
                  </a:moveTo>
                  <a:lnTo>
                    <a:pt x="132403" y="245857"/>
                  </a:lnTo>
                  <a:lnTo>
                    <a:pt x="132302" y="245936"/>
                  </a:lnTo>
                  <a:close/>
                  <a:moveTo>
                    <a:pt x="2721292" y="245649"/>
                  </a:moveTo>
                  <a:cubicBezTo>
                    <a:pt x="2726340" y="246126"/>
                    <a:pt x="2731388" y="246506"/>
                    <a:pt x="2736436" y="246983"/>
                  </a:cubicBezTo>
                  <a:lnTo>
                    <a:pt x="2741008" y="249459"/>
                  </a:lnTo>
                  <a:cubicBezTo>
                    <a:pt x="2735960" y="248983"/>
                    <a:pt x="2731007" y="248602"/>
                    <a:pt x="2725959" y="248126"/>
                  </a:cubicBezTo>
                  <a:close/>
                  <a:moveTo>
                    <a:pt x="2489549" y="242030"/>
                  </a:moveTo>
                  <a:lnTo>
                    <a:pt x="2496883" y="242316"/>
                  </a:lnTo>
                  <a:lnTo>
                    <a:pt x="2508694" y="247650"/>
                  </a:lnTo>
                  <a:lnTo>
                    <a:pt x="2501360" y="247364"/>
                  </a:lnTo>
                  <a:close/>
                  <a:moveTo>
                    <a:pt x="2676048" y="241839"/>
                  </a:moveTo>
                  <a:cubicBezTo>
                    <a:pt x="2681096" y="242220"/>
                    <a:pt x="2686049" y="242697"/>
                    <a:pt x="2691097" y="243078"/>
                  </a:cubicBezTo>
                  <a:lnTo>
                    <a:pt x="2695860" y="245554"/>
                  </a:lnTo>
                  <a:cubicBezTo>
                    <a:pt x="2690812" y="245173"/>
                    <a:pt x="2685859" y="244697"/>
                    <a:pt x="2680906" y="244316"/>
                  </a:cubicBezTo>
                  <a:close/>
                  <a:moveTo>
                    <a:pt x="139256" y="240506"/>
                  </a:moveTo>
                  <a:lnTo>
                    <a:pt x="153924" y="243078"/>
                  </a:lnTo>
                  <a:cubicBezTo>
                    <a:pt x="151638" y="244888"/>
                    <a:pt x="149257" y="246602"/>
                    <a:pt x="147066" y="248412"/>
                  </a:cubicBezTo>
                  <a:lnTo>
                    <a:pt x="132403" y="245857"/>
                  </a:lnTo>
                  <a:close/>
                  <a:moveTo>
                    <a:pt x="2631090" y="238315"/>
                  </a:moveTo>
                  <a:cubicBezTo>
                    <a:pt x="2636043" y="238696"/>
                    <a:pt x="2641091" y="239077"/>
                    <a:pt x="2646044" y="239458"/>
                  </a:cubicBezTo>
                  <a:lnTo>
                    <a:pt x="2650997" y="241935"/>
                  </a:lnTo>
                  <a:cubicBezTo>
                    <a:pt x="2646044" y="241554"/>
                    <a:pt x="2641091" y="241173"/>
                    <a:pt x="2636138" y="240792"/>
                  </a:cubicBezTo>
                  <a:close/>
                  <a:moveTo>
                    <a:pt x="1799909" y="236686"/>
                  </a:moveTo>
                  <a:lnTo>
                    <a:pt x="1799939" y="236696"/>
                  </a:lnTo>
                  <a:lnTo>
                    <a:pt x="1799844" y="236696"/>
                  </a:lnTo>
                  <a:close/>
                  <a:moveTo>
                    <a:pt x="2586322" y="235172"/>
                  </a:moveTo>
                  <a:cubicBezTo>
                    <a:pt x="2591275" y="235457"/>
                    <a:pt x="2596228" y="235839"/>
                    <a:pt x="2601181" y="236219"/>
                  </a:cubicBezTo>
                  <a:lnTo>
                    <a:pt x="2606325" y="238696"/>
                  </a:lnTo>
                  <a:cubicBezTo>
                    <a:pt x="2601372" y="238315"/>
                    <a:pt x="2596419" y="238029"/>
                    <a:pt x="2591561" y="237648"/>
                  </a:cubicBezTo>
                  <a:close/>
                  <a:moveTo>
                    <a:pt x="2541936" y="232314"/>
                  </a:moveTo>
                  <a:cubicBezTo>
                    <a:pt x="2546889" y="232600"/>
                    <a:pt x="2551747" y="232886"/>
                    <a:pt x="2556700" y="233172"/>
                  </a:cubicBezTo>
                  <a:lnTo>
                    <a:pt x="2562034" y="235743"/>
                  </a:lnTo>
                  <a:cubicBezTo>
                    <a:pt x="2557081" y="235457"/>
                    <a:pt x="2552223" y="235172"/>
                    <a:pt x="2547365" y="234886"/>
                  </a:cubicBezTo>
                  <a:close/>
                  <a:moveTo>
                    <a:pt x="1787651" y="230219"/>
                  </a:moveTo>
                  <a:lnTo>
                    <a:pt x="1805749" y="235838"/>
                  </a:lnTo>
                  <a:lnTo>
                    <a:pt x="1799909" y="236686"/>
                  </a:lnTo>
                  <a:lnTo>
                    <a:pt x="1781746" y="231076"/>
                  </a:lnTo>
                  <a:close/>
                  <a:moveTo>
                    <a:pt x="2497835" y="229933"/>
                  </a:moveTo>
                  <a:cubicBezTo>
                    <a:pt x="2502693" y="230219"/>
                    <a:pt x="2507646" y="230409"/>
                    <a:pt x="2512504" y="230695"/>
                  </a:cubicBezTo>
                  <a:lnTo>
                    <a:pt x="2518028" y="233267"/>
                  </a:lnTo>
                  <a:cubicBezTo>
                    <a:pt x="2513170" y="232981"/>
                    <a:pt x="2508313" y="232791"/>
                    <a:pt x="2503455" y="232505"/>
                  </a:cubicBezTo>
                  <a:close/>
                  <a:moveTo>
                    <a:pt x="2457450" y="228028"/>
                  </a:moveTo>
                  <a:lnTo>
                    <a:pt x="2468594" y="228504"/>
                  </a:lnTo>
                  <a:lnTo>
                    <a:pt x="2474309" y="231171"/>
                  </a:lnTo>
                  <a:lnTo>
                    <a:pt x="2470595" y="230981"/>
                  </a:lnTo>
                  <a:lnTo>
                    <a:pt x="2473452" y="232219"/>
                  </a:lnTo>
                  <a:lnTo>
                    <a:pt x="2466118" y="231933"/>
                  </a:lnTo>
                  <a:close/>
                  <a:moveTo>
                    <a:pt x="161163" y="224790"/>
                  </a:moveTo>
                  <a:lnTo>
                    <a:pt x="175546" y="227362"/>
                  </a:lnTo>
                  <a:lnTo>
                    <a:pt x="168212" y="232505"/>
                  </a:lnTo>
                  <a:lnTo>
                    <a:pt x="153734" y="229934"/>
                  </a:lnTo>
                  <a:close/>
                  <a:moveTo>
                    <a:pt x="1733359" y="213550"/>
                  </a:moveTo>
                  <a:lnTo>
                    <a:pt x="1751457" y="219170"/>
                  </a:lnTo>
                  <a:lnTo>
                    <a:pt x="1745456" y="219932"/>
                  </a:lnTo>
                  <a:lnTo>
                    <a:pt x="1727358" y="214312"/>
                  </a:lnTo>
                  <a:close/>
                  <a:moveTo>
                    <a:pt x="184214" y="209645"/>
                  </a:moveTo>
                  <a:lnTo>
                    <a:pt x="198406" y="212312"/>
                  </a:lnTo>
                  <a:cubicBezTo>
                    <a:pt x="195834" y="213931"/>
                    <a:pt x="193167" y="215646"/>
                    <a:pt x="190691" y="217265"/>
                  </a:cubicBezTo>
                  <a:lnTo>
                    <a:pt x="176403" y="214694"/>
                  </a:lnTo>
                  <a:lnTo>
                    <a:pt x="176403" y="214598"/>
                  </a:lnTo>
                  <a:cubicBezTo>
                    <a:pt x="178975" y="212884"/>
                    <a:pt x="181642" y="211265"/>
                    <a:pt x="184214" y="209645"/>
                  </a:cubicBezTo>
                  <a:close/>
                  <a:moveTo>
                    <a:pt x="1679067" y="196786"/>
                  </a:moveTo>
                  <a:lnTo>
                    <a:pt x="1697164" y="202406"/>
                  </a:lnTo>
                  <a:lnTo>
                    <a:pt x="1691163" y="203168"/>
                  </a:lnTo>
                  <a:lnTo>
                    <a:pt x="1691068" y="203168"/>
                  </a:lnTo>
                  <a:lnTo>
                    <a:pt x="1672971" y="197548"/>
                  </a:lnTo>
                  <a:close/>
                  <a:moveTo>
                    <a:pt x="208502" y="195072"/>
                  </a:moveTo>
                  <a:lnTo>
                    <a:pt x="222504" y="197739"/>
                  </a:lnTo>
                  <a:cubicBezTo>
                    <a:pt x="219742" y="199358"/>
                    <a:pt x="217075" y="200882"/>
                    <a:pt x="214313" y="202502"/>
                  </a:cubicBezTo>
                  <a:lnTo>
                    <a:pt x="200311" y="199835"/>
                  </a:lnTo>
                  <a:cubicBezTo>
                    <a:pt x="202978" y="198215"/>
                    <a:pt x="205740" y="196596"/>
                    <a:pt x="208502" y="195072"/>
                  </a:cubicBezTo>
                  <a:close/>
                  <a:moveTo>
                    <a:pt x="1636844" y="186395"/>
                  </a:moveTo>
                  <a:lnTo>
                    <a:pt x="1636871" y="186404"/>
                  </a:lnTo>
                  <a:lnTo>
                    <a:pt x="1636776" y="186404"/>
                  </a:lnTo>
                  <a:close/>
                  <a:moveTo>
                    <a:pt x="234029" y="181070"/>
                  </a:moveTo>
                  <a:lnTo>
                    <a:pt x="247745" y="183737"/>
                  </a:lnTo>
                  <a:lnTo>
                    <a:pt x="239173" y="188309"/>
                  </a:lnTo>
                  <a:lnTo>
                    <a:pt x="225362" y="185642"/>
                  </a:lnTo>
                  <a:lnTo>
                    <a:pt x="225457" y="185642"/>
                  </a:lnTo>
                  <a:close/>
                  <a:moveTo>
                    <a:pt x="1624869" y="180117"/>
                  </a:moveTo>
                  <a:lnTo>
                    <a:pt x="1642872" y="185642"/>
                  </a:lnTo>
                  <a:lnTo>
                    <a:pt x="1636844" y="186395"/>
                  </a:lnTo>
                  <a:lnTo>
                    <a:pt x="1618773" y="180879"/>
                  </a:lnTo>
                  <a:close/>
                  <a:moveTo>
                    <a:pt x="260604" y="167640"/>
                  </a:moveTo>
                  <a:lnTo>
                    <a:pt x="274130" y="170307"/>
                  </a:lnTo>
                  <a:cubicBezTo>
                    <a:pt x="271177" y="171736"/>
                    <a:pt x="268129" y="173260"/>
                    <a:pt x="265271" y="174689"/>
                  </a:cubicBezTo>
                  <a:lnTo>
                    <a:pt x="251651" y="172022"/>
                  </a:lnTo>
                  <a:cubicBezTo>
                    <a:pt x="254603" y="170498"/>
                    <a:pt x="257651" y="169069"/>
                    <a:pt x="260604" y="167640"/>
                  </a:cubicBezTo>
                  <a:close/>
                  <a:moveTo>
                    <a:pt x="1570958" y="163448"/>
                  </a:moveTo>
                  <a:lnTo>
                    <a:pt x="1588960" y="168973"/>
                  </a:lnTo>
                  <a:lnTo>
                    <a:pt x="1582769" y="169735"/>
                  </a:lnTo>
                  <a:lnTo>
                    <a:pt x="1564767" y="164210"/>
                  </a:lnTo>
                  <a:close/>
                  <a:moveTo>
                    <a:pt x="288322" y="154781"/>
                  </a:moveTo>
                  <a:lnTo>
                    <a:pt x="301562" y="157544"/>
                  </a:lnTo>
                  <a:cubicBezTo>
                    <a:pt x="298418" y="158972"/>
                    <a:pt x="295370" y="160306"/>
                    <a:pt x="292322" y="161735"/>
                  </a:cubicBezTo>
                  <a:lnTo>
                    <a:pt x="278987" y="159068"/>
                  </a:lnTo>
                  <a:lnTo>
                    <a:pt x="278987" y="158972"/>
                  </a:lnTo>
                  <a:cubicBezTo>
                    <a:pt x="282035" y="157544"/>
                    <a:pt x="285179" y="156115"/>
                    <a:pt x="288322" y="154781"/>
                  </a:cubicBezTo>
                  <a:close/>
                  <a:moveTo>
                    <a:pt x="1517046" y="146875"/>
                  </a:moveTo>
                  <a:lnTo>
                    <a:pt x="1534953" y="152399"/>
                  </a:lnTo>
                  <a:lnTo>
                    <a:pt x="1528762" y="153066"/>
                  </a:lnTo>
                  <a:lnTo>
                    <a:pt x="1510760" y="147542"/>
                  </a:lnTo>
                  <a:close/>
                  <a:moveTo>
                    <a:pt x="316897" y="142494"/>
                  </a:moveTo>
                  <a:lnTo>
                    <a:pt x="329946" y="145256"/>
                  </a:lnTo>
                  <a:cubicBezTo>
                    <a:pt x="326708" y="146590"/>
                    <a:pt x="323564" y="147923"/>
                    <a:pt x="320326" y="149257"/>
                  </a:cubicBezTo>
                  <a:lnTo>
                    <a:pt x="307181" y="146495"/>
                  </a:lnTo>
                  <a:lnTo>
                    <a:pt x="307276" y="146495"/>
                  </a:lnTo>
                  <a:cubicBezTo>
                    <a:pt x="310515" y="145161"/>
                    <a:pt x="313658" y="143828"/>
                    <a:pt x="316897" y="142494"/>
                  </a:cubicBezTo>
                  <a:close/>
                  <a:moveTo>
                    <a:pt x="346615" y="130778"/>
                  </a:moveTo>
                  <a:lnTo>
                    <a:pt x="359474" y="133541"/>
                  </a:lnTo>
                  <a:cubicBezTo>
                    <a:pt x="356140" y="134779"/>
                    <a:pt x="352806" y="136112"/>
                    <a:pt x="349568" y="137351"/>
                  </a:cubicBezTo>
                  <a:lnTo>
                    <a:pt x="336709" y="134588"/>
                  </a:lnTo>
                  <a:lnTo>
                    <a:pt x="336614" y="134588"/>
                  </a:lnTo>
                  <a:cubicBezTo>
                    <a:pt x="339947" y="133350"/>
                    <a:pt x="343281" y="132017"/>
                    <a:pt x="346615" y="130778"/>
                  </a:cubicBezTo>
                  <a:close/>
                  <a:moveTo>
                    <a:pt x="1463230" y="130206"/>
                  </a:moveTo>
                  <a:lnTo>
                    <a:pt x="1481137" y="135731"/>
                  </a:lnTo>
                  <a:lnTo>
                    <a:pt x="1474851" y="136397"/>
                  </a:lnTo>
                  <a:lnTo>
                    <a:pt x="1456944" y="130873"/>
                  </a:lnTo>
                  <a:close/>
                  <a:moveTo>
                    <a:pt x="366903" y="123158"/>
                  </a:moveTo>
                  <a:lnTo>
                    <a:pt x="367067" y="123194"/>
                  </a:lnTo>
                  <a:lnTo>
                    <a:pt x="366903" y="123253"/>
                  </a:lnTo>
                  <a:close/>
                  <a:moveTo>
                    <a:pt x="377190" y="119539"/>
                  </a:moveTo>
                  <a:lnTo>
                    <a:pt x="389763" y="122301"/>
                  </a:lnTo>
                  <a:cubicBezTo>
                    <a:pt x="386334" y="123539"/>
                    <a:pt x="382905" y="124778"/>
                    <a:pt x="379571" y="125921"/>
                  </a:cubicBezTo>
                  <a:lnTo>
                    <a:pt x="367067" y="123194"/>
                  </a:lnTo>
                  <a:close/>
                  <a:moveTo>
                    <a:pt x="1409604" y="113633"/>
                  </a:moveTo>
                  <a:lnTo>
                    <a:pt x="1427511" y="119157"/>
                  </a:lnTo>
                  <a:lnTo>
                    <a:pt x="1421130" y="119824"/>
                  </a:lnTo>
                  <a:lnTo>
                    <a:pt x="1403223" y="114299"/>
                  </a:lnTo>
                  <a:close/>
                  <a:moveTo>
                    <a:pt x="408718" y="108871"/>
                  </a:moveTo>
                  <a:lnTo>
                    <a:pt x="421100" y="111633"/>
                  </a:lnTo>
                  <a:cubicBezTo>
                    <a:pt x="417576" y="112776"/>
                    <a:pt x="414052" y="113919"/>
                    <a:pt x="410623" y="115157"/>
                  </a:cubicBezTo>
                  <a:lnTo>
                    <a:pt x="398145" y="112395"/>
                  </a:lnTo>
                  <a:cubicBezTo>
                    <a:pt x="401669" y="111252"/>
                    <a:pt x="405194" y="110014"/>
                    <a:pt x="408718" y="108871"/>
                  </a:cubicBezTo>
                  <a:close/>
                  <a:moveTo>
                    <a:pt x="1367480" y="103243"/>
                  </a:moveTo>
                  <a:lnTo>
                    <a:pt x="1367504" y="103250"/>
                  </a:lnTo>
                  <a:lnTo>
                    <a:pt x="1367409" y="103250"/>
                  </a:lnTo>
                  <a:close/>
                  <a:moveTo>
                    <a:pt x="441103" y="98774"/>
                  </a:moveTo>
                  <a:lnTo>
                    <a:pt x="453295" y="101537"/>
                  </a:lnTo>
                  <a:cubicBezTo>
                    <a:pt x="449675" y="102584"/>
                    <a:pt x="446056" y="103727"/>
                    <a:pt x="442532" y="104870"/>
                  </a:cubicBezTo>
                  <a:lnTo>
                    <a:pt x="430340" y="102108"/>
                  </a:lnTo>
                  <a:lnTo>
                    <a:pt x="430244" y="102108"/>
                  </a:lnTo>
                  <a:cubicBezTo>
                    <a:pt x="433864" y="100965"/>
                    <a:pt x="437483" y="99917"/>
                    <a:pt x="441103" y="98774"/>
                  </a:cubicBezTo>
                  <a:close/>
                  <a:moveTo>
                    <a:pt x="1356074" y="97059"/>
                  </a:moveTo>
                  <a:lnTo>
                    <a:pt x="1373886" y="102584"/>
                  </a:lnTo>
                  <a:lnTo>
                    <a:pt x="1367480" y="103243"/>
                  </a:lnTo>
                  <a:lnTo>
                    <a:pt x="1349597" y="97726"/>
                  </a:lnTo>
                  <a:close/>
                  <a:moveTo>
                    <a:pt x="474250" y="89154"/>
                  </a:moveTo>
                  <a:lnTo>
                    <a:pt x="486156" y="91916"/>
                  </a:lnTo>
                  <a:cubicBezTo>
                    <a:pt x="482441" y="92964"/>
                    <a:pt x="478822" y="94012"/>
                    <a:pt x="475107" y="95059"/>
                  </a:cubicBezTo>
                  <a:lnTo>
                    <a:pt x="463106" y="92297"/>
                  </a:lnTo>
                  <a:cubicBezTo>
                    <a:pt x="466820" y="91250"/>
                    <a:pt x="470535" y="90202"/>
                    <a:pt x="474250" y="89154"/>
                  </a:cubicBezTo>
                  <a:close/>
                  <a:moveTo>
                    <a:pt x="1302638" y="80676"/>
                  </a:moveTo>
                  <a:lnTo>
                    <a:pt x="1320450" y="86201"/>
                  </a:lnTo>
                  <a:lnTo>
                    <a:pt x="1313973" y="86772"/>
                  </a:lnTo>
                  <a:lnTo>
                    <a:pt x="1296162" y="81248"/>
                  </a:lnTo>
                  <a:close/>
                  <a:moveTo>
                    <a:pt x="508159" y="80105"/>
                  </a:moveTo>
                  <a:lnTo>
                    <a:pt x="519875" y="82868"/>
                  </a:lnTo>
                  <a:cubicBezTo>
                    <a:pt x="516065" y="83820"/>
                    <a:pt x="512350" y="84868"/>
                    <a:pt x="508540" y="85820"/>
                  </a:cubicBezTo>
                  <a:lnTo>
                    <a:pt x="496729" y="83058"/>
                  </a:lnTo>
                  <a:cubicBezTo>
                    <a:pt x="500444" y="82106"/>
                    <a:pt x="504254" y="81058"/>
                    <a:pt x="508159" y="80105"/>
                  </a:cubicBezTo>
                  <a:close/>
                  <a:moveTo>
                    <a:pt x="542735" y="71438"/>
                  </a:moveTo>
                  <a:lnTo>
                    <a:pt x="554165" y="74200"/>
                  </a:lnTo>
                  <a:cubicBezTo>
                    <a:pt x="550259" y="75152"/>
                    <a:pt x="546449" y="76105"/>
                    <a:pt x="542639" y="77057"/>
                  </a:cubicBezTo>
                  <a:lnTo>
                    <a:pt x="531114" y="74295"/>
                  </a:lnTo>
                  <a:cubicBezTo>
                    <a:pt x="534924" y="73343"/>
                    <a:pt x="538829" y="72390"/>
                    <a:pt x="542735" y="71438"/>
                  </a:cubicBezTo>
                  <a:close/>
                  <a:moveTo>
                    <a:pt x="1260517" y="70287"/>
                  </a:moveTo>
                  <a:lnTo>
                    <a:pt x="1260538" y="70294"/>
                  </a:lnTo>
                  <a:lnTo>
                    <a:pt x="1260443" y="70294"/>
                  </a:lnTo>
                  <a:close/>
                  <a:moveTo>
                    <a:pt x="1249299" y="64198"/>
                  </a:moveTo>
                  <a:lnTo>
                    <a:pt x="1267015" y="69722"/>
                  </a:lnTo>
                  <a:lnTo>
                    <a:pt x="1260517" y="70287"/>
                  </a:lnTo>
                  <a:lnTo>
                    <a:pt x="1242726" y="64769"/>
                  </a:lnTo>
                  <a:close/>
                  <a:moveTo>
                    <a:pt x="577977" y="63341"/>
                  </a:moveTo>
                  <a:lnTo>
                    <a:pt x="589217" y="66104"/>
                  </a:lnTo>
                  <a:lnTo>
                    <a:pt x="577406" y="68771"/>
                  </a:lnTo>
                  <a:lnTo>
                    <a:pt x="566071" y="66008"/>
                  </a:lnTo>
                  <a:lnTo>
                    <a:pt x="566166" y="66008"/>
                  </a:lnTo>
                  <a:close/>
                  <a:moveTo>
                    <a:pt x="613982" y="55721"/>
                  </a:moveTo>
                  <a:lnTo>
                    <a:pt x="625031" y="58484"/>
                  </a:lnTo>
                  <a:lnTo>
                    <a:pt x="613029" y="60960"/>
                  </a:lnTo>
                  <a:lnTo>
                    <a:pt x="601980" y="58198"/>
                  </a:lnTo>
                  <a:lnTo>
                    <a:pt x="601885" y="58198"/>
                  </a:lnTo>
                  <a:close/>
                  <a:moveTo>
                    <a:pt x="650558" y="48482"/>
                  </a:moveTo>
                  <a:lnTo>
                    <a:pt x="661416" y="51245"/>
                  </a:lnTo>
                  <a:cubicBezTo>
                    <a:pt x="657320" y="52007"/>
                    <a:pt x="653225" y="52769"/>
                    <a:pt x="649224" y="53626"/>
                  </a:cubicBezTo>
                  <a:lnTo>
                    <a:pt x="638270" y="50864"/>
                  </a:lnTo>
                  <a:cubicBezTo>
                    <a:pt x="642366" y="50102"/>
                    <a:pt x="646462" y="49244"/>
                    <a:pt x="650558" y="48482"/>
                  </a:cubicBezTo>
                  <a:close/>
                  <a:moveTo>
                    <a:pt x="1196149" y="47720"/>
                  </a:moveTo>
                  <a:lnTo>
                    <a:pt x="1213866" y="53149"/>
                  </a:lnTo>
                  <a:lnTo>
                    <a:pt x="1207198" y="53720"/>
                  </a:lnTo>
                  <a:lnTo>
                    <a:pt x="1207198" y="53816"/>
                  </a:lnTo>
                  <a:lnTo>
                    <a:pt x="1189481" y="48291"/>
                  </a:lnTo>
                  <a:close/>
                  <a:moveTo>
                    <a:pt x="687705" y="41720"/>
                  </a:moveTo>
                  <a:lnTo>
                    <a:pt x="698278" y="44482"/>
                  </a:lnTo>
                  <a:cubicBezTo>
                    <a:pt x="694087" y="45244"/>
                    <a:pt x="689991" y="45911"/>
                    <a:pt x="685895" y="46673"/>
                  </a:cubicBezTo>
                  <a:lnTo>
                    <a:pt x="675227" y="43910"/>
                  </a:lnTo>
                  <a:cubicBezTo>
                    <a:pt x="679323" y="43148"/>
                    <a:pt x="683514" y="42482"/>
                    <a:pt x="687705" y="41720"/>
                  </a:cubicBezTo>
                  <a:close/>
                  <a:moveTo>
                    <a:pt x="725519" y="35338"/>
                  </a:moveTo>
                  <a:lnTo>
                    <a:pt x="735902" y="38100"/>
                  </a:lnTo>
                  <a:cubicBezTo>
                    <a:pt x="731711" y="38767"/>
                    <a:pt x="727520" y="39434"/>
                    <a:pt x="723329" y="40195"/>
                  </a:cubicBezTo>
                  <a:lnTo>
                    <a:pt x="712851" y="37433"/>
                  </a:lnTo>
                  <a:cubicBezTo>
                    <a:pt x="717042" y="36767"/>
                    <a:pt x="721233" y="36005"/>
                    <a:pt x="725519" y="35338"/>
                  </a:cubicBezTo>
                  <a:close/>
                  <a:moveTo>
                    <a:pt x="1143095" y="31432"/>
                  </a:moveTo>
                  <a:lnTo>
                    <a:pt x="1160811" y="36861"/>
                  </a:lnTo>
                  <a:lnTo>
                    <a:pt x="1154144" y="37433"/>
                  </a:lnTo>
                  <a:lnTo>
                    <a:pt x="1154049" y="37433"/>
                  </a:lnTo>
                  <a:lnTo>
                    <a:pt x="1136332" y="32003"/>
                  </a:lnTo>
                  <a:close/>
                  <a:moveTo>
                    <a:pt x="763905" y="29528"/>
                  </a:moveTo>
                  <a:lnTo>
                    <a:pt x="774097" y="32290"/>
                  </a:lnTo>
                  <a:lnTo>
                    <a:pt x="769430" y="32957"/>
                  </a:lnTo>
                  <a:lnTo>
                    <a:pt x="761333" y="34195"/>
                  </a:lnTo>
                  <a:lnTo>
                    <a:pt x="751046" y="31433"/>
                  </a:lnTo>
                  <a:lnTo>
                    <a:pt x="759238" y="30194"/>
                  </a:lnTo>
                  <a:close/>
                  <a:moveTo>
                    <a:pt x="802767" y="24003"/>
                  </a:moveTo>
                  <a:lnTo>
                    <a:pt x="812768" y="26765"/>
                  </a:lnTo>
                  <a:cubicBezTo>
                    <a:pt x="808482" y="27337"/>
                    <a:pt x="804101" y="27908"/>
                    <a:pt x="799814" y="28575"/>
                  </a:cubicBezTo>
                  <a:lnTo>
                    <a:pt x="789718" y="25813"/>
                  </a:lnTo>
                  <a:cubicBezTo>
                    <a:pt x="794004" y="25241"/>
                    <a:pt x="798386" y="24575"/>
                    <a:pt x="802767" y="24003"/>
                  </a:cubicBezTo>
                  <a:close/>
                  <a:moveTo>
                    <a:pt x="842105" y="18955"/>
                  </a:moveTo>
                  <a:lnTo>
                    <a:pt x="851916" y="21717"/>
                  </a:lnTo>
                  <a:lnTo>
                    <a:pt x="838772" y="23336"/>
                  </a:lnTo>
                  <a:lnTo>
                    <a:pt x="828961" y="20574"/>
                  </a:lnTo>
                  <a:close/>
                  <a:moveTo>
                    <a:pt x="1090136" y="15144"/>
                  </a:moveTo>
                  <a:lnTo>
                    <a:pt x="1107757" y="20573"/>
                  </a:lnTo>
                  <a:lnTo>
                    <a:pt x="1100994" y="21050"/>
                  </a:lnTo>
                  <a:lnTo>
                    <a:pt x="1083373" y="15620"/>
                  </a:lnTo>
                  <a:close/>
                  <a:moveTo>
                    <a:pt x="881920" y="14288"/>
                  </a:moveTo>
                  <a:lnTo>
                    <a:pt x="891540" y="17050"/>
                  </a:lnTo>
                  <a:lnTo>
                    <a:pt x="878300" y="18574"/>
                  </a:lnTo>
                  <a:lnTo>
                    <a:pt x="878205" y="18574"/>
                  </a:lnTo>
                  <a:lnTo>
                    <a:pt x="868585" y="15812"/>
                  </a:lnTo>
                  <a:close/>
                  <a:moveTo>
                    <a:pt x="922115" y="10096"/>
                  </a:moveTo>
                  <a:lnTo>
                    <a:pt x="931450" y="12859"/>
                  </a:lnTo>
                  <a:lnTo>
                    <a:pt x="918115" y="14288"/>
                  </a:lnTo>
                  <a:lnTo>
                    <a:pt x="918115" y="14192"/>
                  </a:lnTo>
                  <a:lnTo>
                    <a:pt x="908685" y="11430"/>
                  </a:lnTo>
                  <a:close/>
                  <a:moveTo>
                    <a:pt x="962787" y="6191"/>
                  </a:moveTo>
                  <a:lnTo>
                    <a:pt x="971931" y="8954"/>
                  </a:lnTo>
                  <a:lnTo>
                    <a:pt x="958406" y="10192"/>
                  </a:lnTo>
                  <a:lnTo>
                    <a:pt x="949166" y="7429"/>
                  </a:lnTo>
                  <a:close/>
                  <a:moveTo>
                    <a:pt x="1003745" y="2667"/>
                  </a:moveTo>
                  <a:lnTo>
                    <a:pt x="1012698" y="5429"/>
                  </a:lnTo>
                  <a:cubicBezTo>
                    <a:pt x="1008126" y="5810"/>
                    <a:pt x="1003554" y="6191"/>
                    <a:pt x="999077" y="6572"/>
                  </a:cubicBezTo>
                  <a:lnTo>
                    <a:pt x="990029" y="3810"/>
                  </a:lnTo>
                  <a:cubicBezTo>
                    <a:pt x="994601" y="3429"/>
                    <a:pt x="999173" y="3048"/>
                    <a:pt x="1003745" y="2667"/>
                  </a:cubicBezTo>
                  <a:close/>
                  <a:moveTo>
                    <a:pt x="1041749" y="0"/>
                  </a:moveTo>
                  <a:lnTo>
                    <a:pt x="1054893" y="4096"/>
                  </a:lnTo>
                  <a:lnTo>
                    <a:pt x="1048131" y="4572"/>
                  </a:lnTo>
                  <a:lnTo>
                    <a:pt x="1043749" y="3239"/>
                  </a:lnTo>
                  <a:lnTo>
                    <a:pt x="1040320" y="3429"/>
                  </a:lnTo>
                  <a:lnTo>
                    <a:pt x="1031462" y="76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9" name="任意多边形: 形状 168"/>
          <p:cNvSpPr/>
          <p:nvPr/>
        </p:nvSpPr>
        <p:spPr>
          <a:xfrm flipV="1">
            <a:off x="9953625" y="5028998"/>
            <a:ext cx="3115857" cy="3095054"/>
          </a:xfrm>
          <a:custGeom>
            <a:gdLst>
              <a:gd name="connsiteX0" fmla="*/ 1459489 w 2456506"/>
              <a:gd name="connsiteY0" fmla="*/ 693 h 2440105"/>
              <a:gd name="connsiteX1" fmla="*/ 1440085 w 2456506"/>
              <a:gd name="connsiteY1" fmla="*/ 20097 h 2440105"/>
              <a:gd name="connsiteX2" fmla="*/ 1449094 w 2456506"/>
              <a:gd name="connsiteY2" fmla="*/ 36499 h 2440105"/>
              <a:gd name="connsiteX3" fmla="*/ 1396656 w 2456506"/>
              <a:gd name="connsiteY3" fmla="*/ 127284 h 2440105"/>
              <a:gd name="connsiteX4" fmla="*/ 1393422 w 2456506"/>
              <a:gd name="connsiteY4" fmla="*/ 126591 h 2440105"/>
              <a:gd name="connsiteX5" fmla="*/ 1385799 w 2456506"/>
              <a:gd name="connsiteY5" fmla="*/ 133521 h 2440105"/>
              <a:gd name="connsiteX6" fmla="*/ 1268910 w 2456506"/>
              <a:gd name="connsiteY6" fmla="*/ 133521 h 2440105"/>
              <a:gd name="connsiteX7" fmla="*/ 1261287 w 2456506"/>
              <a:gd name="connsiteY7" fmla="*/ 126591 h 2440105"/>
              <a:gd name="connsiteX8" fmla="*/ 1253664 w 2456506"/>
              <a:gd name="connsiteY8" fmla="*/ 134214 h 2440105"/>
              <a:gd name="connsiteX9" fmla="*/ 1256898 w 2456506"/>
              <a:gd name="connsiteY9" fmla="*/ 140451 h 2440105"/>
              <a:gd name="connsiteX10" fmla="*/ 1198454 w 2456506"/>
              <a:gd name="connsiteY10" fmla="*/ 241631 h 2440105"/>
              <a:gd name="connsiteX11" fmla="*/ 1195451 w 2456506"/>
              <a:gd name="connsiteY11" fmla="*/ 240938 h 2440105"/>
              <a:gd name="connsiteX12" fmla="*/ 1187827 w 2456506"/>
              <a:gd name="connsiteY12" fmla="*/ 247868 h 2440105"/>
              <a:gd name="connsiteX13" fmla="*/ 1070939 w 2456506"/>
              <a:gd name="connsiteY13" fmla="*/ 247868 h 2440105"/>
              <a:gd name="connsiteX14" fmla="*/ 1068860 w 2456506"/>
              <a:gd name="connsiteY14" fmla="*/ 243248 h 2440105"/>
              <a:gd name="connsiteX15" fmla="*/ 1063547 w 2456506"/>
              <a:gd name="connsiteY15" fmla="*/ 240938 h 2440105"/>
              <a:gd name="connsiteX16" fmla="*/ 1060313 w 2456506"/>
              <a:gd name="connsiteY16" fmla="*/ 241631 h 2440105"/>
              <a:gd name="connsiteX17" fmla="*/ 1008336 w 2456506"/>
              <a:gd name="connsiteY17" fmla="*/ 151539 h 2440105"/>
              <a:gd name="connsiteX18" fmla="*/ 1017808 w 2456506"/>
              <a:gd name="connsiteY18" fmla="*/ 134907 h 2440105"/>
              <a:gd name="connsiteX19" fmla="*/ 998403 w 2456506"/>
              <a:gd name="connsiteY19" fmla="*/ 115502 h 2440105"/>
              <a:gd name="connsiteX20" fmla="*/ 978999 w 2456506"/>
              <a:gd name="connsiteY20" fmla="*/ 133752 h 2440105"/>
              <a:gd name="connsiteX21" fmla="*/ 873199 w 2456506"/>
              <a:gd name="connsiteY21" fmla="*/ 133752 h 2440105"/>
              <a:gd name="connsiteX22" fmla="*/ 865575 w 2456506"/>
              <a:gd name="connsiteY22" fmla="*/ 126822 h 2440105"/>
              <a:gd name="connsiteX23" fmla="*/ 857952 w 2456506"/>
              <a:gd name="connsiteY23" fmla="*/ 134445 h 2440105"/>
              <a:gd name="connsiteX24" fmla="*/ 861186 w 2456506"/>
              <a:gd name="connsiteY24" fmla="*/ 140682 h 2440105"/>
              <a:gd name="connsiteX25" fmla="*/ 802742 w 2456506"/>
              <a:gd name="connsiteY25" fmla="*/ 241862 h 2440105"/>
              <a:gd name="connsiteX26" fmla="*/ 799739 w 2456506"/>
              <a:gd name="connsiteY26" fmla="*/ 241169 h 2440105"/>
              <a:gd name="connsiteX27" fmla="*/ 792116 w 2456506"/>
              <a:gd name="connsiteY27" fmla="*/ 248792 h 2440105"/>
              <a:gd name="connsiteX28" fmla="*/ 799739 w 2456506"/>
              <a:gd name="connsiteY28" fmla="*/ 256415 h 2440105"/>
              <a:gd name="connsiteX29" fmla="*/ 802742 w 2456506"/>
              <a:gd name="connsiteY29" fmla="*/ 255722 h 2440105"/>
              <a:gd name="connsiteX30" fmla="*/ 861186 w 2456506"/>
              <a:gd name="connsiteY30" fmla="*/ 356903 h 2440105"/>
              <a:gd name="connsiteX31" fmla="*/ 857952 w 2456506"/>
              <a:gd name="connsiteY31" fmla="*/ 363140 h 2440105"/>
              <a:gd name="connsiteX32" fmla="*/ 861186 w 2456506"/>
              <a:gd name="connsiteY32" fmla="*/ 369377 h 2440105"/>
              <a:gd name="connsiteX33" fmla="*/ 802742 w 2456506"/>
              <a:gd name="connsiteY33" fmla="*/ 470557 h 2440105"/>
              <a:gd name="connsiteX34" fmla="*/ 799739 w 2456506"/>
              <a:gd name="connsiteY34" fmla="*/ 469864 h 2440105"/>
              <a:gd name="connsiteX35" fmla="*/ 792578 w 2456506"/>
              <a:gd name="connsiteY35" fmla="*/ 475177 h 2440105"/>
              <a:gd name="connsiteX36" fmla="*/ 792347 w 2456506"/>
              <a:gd name="connsiteY36" fmla="*/ 476794 h 2440105"/>
              <a:gd name="connsiteX37" fmla="*/ 675458 w 2456506"/>
              <a:gd name="connsiteY37" fmla="*/ 476794 h 2440105"/>
              <a:gd name="connsiteX38" fmla="*/ 667835 w 2456506"/>
              <a:gd name="connsiteY38" fmla="*/ 469864 h 2440105"/>
              <a:gd name="connsiteX39" fmla="*/ 660212 w 2456506"/>
              <a:gd name="connsiteY39" fmla="*/ 477487 h 2440105"/>
              <a:gd name="connsiteX40" fmla="*/ 663446 w 2456506"/>
              <a:gd name="connsiteY40" fmla="*/ 483724 h 2440105"/>
              <a:gd name="connsiteX41" fmla="*/ 605002 w 2456506"/>
              <a:gd name="connsiteY41" fmla="*/ 584905 h 2440105"/>
              <a:gd name="connsiteX42" fmla="*/ 601768 w 2456506"/>
              <a:gd name="connsiteY42" fmla="*/ 584212 h 2440105"/>
              <a:gd name="connsiteX43" fmla="*/ 594145 w 2456506"/>
              <a:gd name="connsiteY43" fmla="*/ 591142 h 2440105"/>
              <a:gd name="connsiteX44" fmla="*/ 477256 w 2456506"/>
              <a:gd name="connsiteY44" fmla="*/ 591142 h 2440105"/>
              <a:gd name="connsiteX45" fmla="*/ 474946 w 2456506"/>
              <a:gd name="connsiteY45" fmla="*/ 586522 h 2440105"/>
              <a:gd name="connsiteX46" fmla="*/ 469633 w 2456506"/>
              <a:gd name="connsiteY46" fmla="*/ 584212 h 2440105"/>
              <a:gd name="connsiteX47" fmla="*/ 466399 w 2456506"/>
              <a:gd name="connsiteY47" fmla="*/ 584905 h 2440105"/>
              <a:gd name="connsiteX48" fmla="*/ 407955 w 2456506"/>
              <a:gd name="connsiteY48" fmla="*/ 483724 h 2440105"/>
              <a:gd name="connsiteX49" fmla="*/ 411189 w 2456506"/>
              <a:gd name="connsiteY49" fmla="*/ 477487 h 2440105"/>
              <a:gd name="connsiteX50" fmla="*/ 403566 w 2456506"/>
              <a:gd name="connsiteY50" fmla="*/ 469864 h 2440105"/>
              <a:gd name="connsiteX51" fmla="*/ 395942 w 2456506"/>
              <a:gd name="connsiteY51" fmla="*/ 476794 h 2440105"/>
              <a:gd name="connsiteX52" fmla="*/ 291528 w 2456506"/>
              <a:gd name="connsiteY52" fmla="*/ 476794 h 2440105"/>
              <a:gd name="connsiteX53" fmla="*/ 272124 w 2456506"/>
              <a:gd name="connsiteY53" fmla="*/ 458545 h 2440105"/>
              <a:gd name="connsiteX54" fmla="*/ 252719 w 2456506"/>
              <a:gd name="connsiteY54" fmla="*/ 477949 h 2440105"/>
              <a:gd name="connsiteX55" fmla="*/ 261267 w 2456506"/>
              <a:gd name="connsiteY55" fmla="*/ 494120 h 2440105"/>
              <a:gd name="connsiteX56" fmla="*/ 208828 w 2456506"/>
              <a:gd name="connsiteY56" fmla="*/ 584905 h 2440105"/>
              <a:gd name="connsiteX57" fmla="*/ 205825 w 2456506"/>
              <a:gd name="connsiteY57" fmla="*/ 584212 h 2440105"/>
              <a:gd name="connsiteX58" fmla="*/ 198202 w 2456506"/>
              <a:gd name="connsiteY58" fmla="*/ 591835 h 2440105"/>
              <a:gd name="connsiteX59" fmla="*/ 205825 w 2456506"/>
              <a:gd name="connsiteY59" fmla="*/ 599458 h 2440105"/>
              <a:gd name="connsiteX60" fmla="*/ 208828 w 2456506"/>
              <a:gd name="connsiteY60" fmla="*/ 598765 h 2440105"/>
              <a:gd name="connsiteX61" fmla="*/ 267273 w 2456506"/>
              <a:gd name="connsiteY61" fmla="*/ 699945 h 2440105"/>
              <a:gd name="connsiteX62" fmla="*/ 264039 w 2456506"/>
              <a:gd name="connsiteY62" fmla="*/ 706182 h 2440105"/>
              <a:gd name="connsiteX63" fmla="*/ 267273 w 2456506"/>
              <a:gd name="connsiteY63" fmla="*/ 712419 h 2440105"/>
              <a:gd name="connsiteX64" fmla="*/ 208828 w 2456506"/>
              <a:gd name="connsiteY64" fmla="*/ 813599 h 2440105"/>
              <a:gd name="connsiteX65" fmla="*/ 205825 w 2456506"/>
              <a:gd name="connsiteY65" fmla="*/ 812906 h 2440105"/>
              <a:gd name="connsiteX66" fmla="*/ 198202 w 2456506"/>
              <a:gd name="connsiteY66" fmla="*/ 820530 h 2440105"/>
              <a:gd name="connsiteX67" fmla="*/ 205825 w 2456506"/>
              <a:gd name="connsiteY67" fmla="*/ 828153 h 2440105"/>
              <a:gd name="connsiteX68" fmla="*/ 208828 w 2456506"/>
              <a:gd name="connsiteY68" fmla="*/ 827460 h 2440105"/>
              <a:gd name="connsiteX69" fmla="*/ 267273 w 2456506"/>
              <a:gd name="connsiteY69" fmla="*/ 928640 h 2440105"/>
              <a:gd name="connsiteX70" fmla="*/ 264039 w 2456506"/>
              <a:gd name="connsiteY70" fmla="*/ 934877 h 2440105"/>
              <a:gd name="connsiteX71" fmla="*/ 271662 w 2456506"/>
              <a:gd name="connsiteY71" fmla="*/ 942500 h 2440105"/>
              <a:gd name="connsiteX72" fmla="*/ 279285 w 2456506"/>
              <a:gd name="connsiteY72" fmla="*/ 935570 h 2440105"/>
              <a:gd name="connsiteX73" fmla="*/ 396173 w 2456506"/>
              <a:gd name="connsiteY73" fmla="*/ 935570 h 2440105"/>
              <a:gd name="connsiteX74" fmla="*/ 403797 w 2456506"/>
              <a:gd name="connsiteY74" fmla="*/ 942500 h 2440105"/>
              <a:gd name="connsiteX75" fmla="*/ 407031 w 2456506"/>
              <a:gd name="connsiteY75" fmla="*/ 941807 h 2440105"/>
              <a:gd name="connsiteX76" fmla="*/ 465475 w 2456506"/>
              <a:gd name="connsiteY76" fmla="*/ 1042987 h 2440105"/>
              <a:gd name="connsiteX77" fmla="*/ 462241 w 2456506"/>
              <a:gd name="connsiteY77" fmla="*/ 1049224 h 2440105"/>
              <a:gd name="connsiteX78" fmla="*/ 465475 w 2456506"/>
              <a:gd name="connsiteY78" fmla="*/ 1055462 h 2440105"/>
              <a:gd name="connsiteX79" fmla="*/ 407031 w 2456506"/>
              <a:gd name="connsiteY79" fmla="*/ 1156642 h 2440105"/>
              <a:gd name="connsiteX80" fmla="*/ 404028 w 2456506"/>
              <a:gd name="connsiteY80" fmla="*/ 1155949 h 2440105"/>
              <a:gd name="connsiteX81" fmla="*/ 399870 w 2456506"/>
              <a:gd name="connsiteY81" fmla="*/ 1157335 h 2440105"/>
              <a:gd name="connsiteX82" fmla="*/ 396404 w 2456506"/>
              <a:gd name="connsiteY82" fmla="*/ 1162879 h 2440105"/>
              <a:gd name="connsiteX83" fmla="*/ 279747 w 2456506"/>
              <a:gd name="connsiteY83" fmla="*/ 1162879 h 2440105"/>
              <a:gd name="connsiteX84" fmla="*/ 272124 w 2456506"/>
              <a:gd name="connsiteY84" fmla="*/ 1155949 h 2440105"/>
              <a:gd name="connsiteX85" fmla="*/ 264501 w 2456506"/>
              <a:gd name="connsiteY85" fmla="*/ 1163572 h 2440105"/>
              <a:gd name="connsiteX86" fmla="*/ 267735 w 2456506"/>
              <a:gd name="connsiteY86" fmla="*/ 1169809 h 2440105"/>
              <a:gd name="connsiteX87" fmla="*/ 215297 w 2456506"/>
              <a:gd name="connsiteY87" fmla="*/ 1260594 h 2440105"/>
              <a:gd name="connsiteX88" fmla="*/ 206287 w 2456506"/>
              <a:gd name="connsiteY88" fmla="*/ 1258284 h 2440105"/>
              <a:gd name="connsiteX89" fmla="*/ 186883 w 2456506"/>
              <a:gd name="connsiteY89" fmla="*/ 1276995 h 2440105"/>
              <a:gd name="connsiteX90" fmla="*/ 81314 w 2456506"/>
              <a:gd name="connsiteY90" fmla="*/ 1276995 h 2440105"/>
              <a:gd name="connsiteX91" fmla="*/ 73691 w 2456506"/>
              <a:gd name="connsiteY91" fmla="*/ 1270065 h 2440105"/>
              <a:gd name="connsiteX92" fmla="*/ 66067 w 2456506"/>
              <a:gd name="connsiteY92" fmla="*/ 1277688 h 2440105"/>
              <a:gd name="connsiteX93" fmla="*/ 69301 w 2456506"/>
              <a:gd name="connsiteY93" fmla="*/ 1283925 h 2440105"/>
              <a:gd name="connsiteX94" fmla="*/ 10857 w 2456506"/>
              <a:gd name="connsiteY94" fmla="*/ 1384413 h 2440105"/>
              <a:gd name="connsiteX95" fmla="*/ 7623 w 2456506"/>
              <a:gd name="connsiteY95" fmla="*/ 1383720 h 2440105"/>
              <a:gd name="connsiteX96" fmla="*/ 0 w 2456506"/>
              <a:gd name="connsiteY96" fmla="*/ 1391343 h 2440105"/>
              <a:gd name="connsiteX97" fmla="*/ 7623 w 2456506"/>
              <a:gd name="connsiteY97" fmla="*/ 1398966 h 2440105"/>
              <a:gd name="connsiteX98" fmla="*/ 10857 w 2456506"/>
              <a:gd name="connsiteY98" fmla="*/ 1398273 h 2440105"/>
              <a:gd name="connsiteX99" fmla="*/ 69301 w 2456506"/>
              <a:gd name="connsiteY99" fmla="*/ 1499453 h 2440105"/>
              <a:gd name="connsiteX100" fmla="*/ 66067 w 2456506"/>
              <a:gd name="connsiteY100" fmla="*/ 1505690 h 2440105"/>
              <a:gd name="connsiteX101" fmla="*/ 73691 w 2456506"/>
              <a:gd name="connsiteY101" fmla="*/ 1513313 h 2440105"/>
              <a:gd name="connsiteX102" fmla="*/ 81314 w 2456506"/>
              <a:gd name="connsiteY102" fmla="*/ 1506383 h 2440105"/>
              <a:gd name="connsiteX103" fmla="*/ 198202 w 2456506"/>
              <a:gd name="connsiteY103" fmla="*/ 1506383 h 2440105"/>
              <a:gd name="connsiteX104" fmla="*/ 205825 w 2456506"/>
              <a:gd name="connsiteY104" fmla="*/ 1513313 h 2440105"/>
              <a:gd name="connsiteX105" fmla="*/ 209059 w 2456506"/>
              <a:gd name="connsiteY105" fmla="*/ 1512620 h 2440105"/>
              <a:gd name="connsiteX106" fmla="*/ 267504 w 2456506"/>
              <a:gd name="connsiteY106" fmla="*/ 1613801 h 2440105"/>
              <a:gd name="connsiteX107" fmla="*/ 264270 w 2456506"/>
              <a:gd name="connsiteY107" fmla="*/ 1620038 h 2440105"/>
              <a:gd name="connsiteX108" fmla="*/ 271893 w 2456506"/>
              <a:gd name="connsiteY108" fmla="*/ 1627661 h 2440105"/>
              <a:gd name="connsiteX109" fmla="*/ 279516 w 2456506"/>
              <a:gd name="connsiteY109" fmla="*/ 1620731 h 2440105"/>
              <a:gd name="connsiteX110" fmla="*/ 384623 w 2456506"/>
              <a:gd name="connsiteY110" fmla="*/ 1620731 h 2440105"/>
              <a:gd name="connsiteX111" fmla="*/ 404028 w 2456506"/>
              <a:gd name="connsiteY111" fmla="*/ 1639211 h 2440105"/>
              <a:gd name="connsiteX112" fmla="*/ 413037 w 2456506"/>
              <a:gd name="connsiteY112" fmla="*/ 1637132 h 2440105"/>
              <a:gd name="connsiteX113" fmla="*/ 465706 w 2456506"/>
              <a:gd name="connsiteY113" fmla="*/ 1728148 h 2440105"/>
              <a:gd name="connsiteX114" fmla="*/ 462472 w 2456506"/>
              <a:gd name="connsiteY114" fmla="*/ 1734385 h 2440105"/>
              <a:gd name="connsiteX115" fmla="*/ 465706 w 2456506"/>
              <a:gd name="connsiteY115" fmla="*/ 1740622 h 2440105"/>
              <a:gd name="connsiteX116" fmla="*/ 407262 w 2456506"/>
              <a:gd name="connsiteY116" fmla="*/ 1841802 h 2440105"/>
              <a:gd name="connsiteX117" fmla="*/ 404028 w 2456506"/>
              <a:gd name="connsiteY117" fmla="*/ 1841109 h 2440105"/>
              <a:gd name="connsiteX118" fmla="*/ 396404 w 2456506"/>
              <a:gd name="connsiteY118" fmla="*/ 1848733 h 2440105"/>
              <a:gd name="connsiteX119" fmla="*/ 404028 w 2456506"/>
              <a:gd name="connsiteY119" fmla="*/ 1856356 h 2440105"/>
              <a:gd name="connsiteX120" fmla="*/ 407262 w 2456506"/>
              <a:gd name="connsiteY120" fmla="*/ 1855663 h 2440105"/>
              <a:gd name="connsiteX121" fmla="*/ 459931 w 2456506"/>
              <a:gd name="connsiteY121" fmla="*/ 1947141 h 2440105"/>
              <a:gd name="connsiteX122" fmla="*/ 451153 w 2456506"/>
              <a:gd name="connsiteY122" fmla="*/ 1963542 h 2440105"/>
              <a:gd name="connsiteX123" fmla="*/ 470557 w 2456506"/>
              <a:gd name="connsiteY123" fmla="*/ 1982946 h 2440105"/>
              <a:gd name="connsiteX124" fmla="*/ 489961 w 2456506"/>
              <a:gd name="connsiteY124" fmla="*/ 1964004 h 2440105"/>
              <a:gd name="connsiteX125" fmla="*/ 594376 w 2456506"/>
              <a:gd name="connsiteY125" fmla="*/ 1964004 h 2440105"/>
              <a:gd name="connsiteX126" fmla="*/ 601999 w 2456506"/>
              <a:gd name="connsiteY126" fmla="*/ 1970934 h 2440105"/>
              <a:gd name="connsiteX127" fmla="*/ 609622 w 2456506"/>
              <a:gd name="connsiteY127" fmla="*/ 1963311 h 2440105"/>
              <a:gd name="connsiteX128" fmla="*/ 606388 w 2456506"/>
              <a:gd name="connsiteY128" fmla="*/ 1957074 h 2440105"/>
              <a:gd name="connsiteX129" fmla="*/ 664832 w 2456506"/>
              <a:gd name="connsiteY129" fmla="*/ 1855894 h 2440105"/>
              <a:gd name="connsiteX130" fmla="*/ 668066 w 2456506"/>
              <a:gd name="connsiteY130" fmla="*/ 1856587 h 2440105"/>
              <a:gd name="connsiteX131" fmla="*/ 675689 w 2456506"/>
              <a:gd name="connsiteY131" fmla="*/ 1849657 h 2440105"/>
              <a:gd name="connsiteX132" fmla="*/ 792578 w 2456506"/>
              <a:gd name="connsiteY132" fmla="*/ 1849657 h 2440105"/>
              <a:gd name="connsiteX133" fmla="*/ 793040 w 2456506"/>
              <a:gd name="connsiteY133" fmla="*/ 1851736 h 2440105"/>
              <a:gd name="connsiteX134" fmla="*/ 799970 w 2456506"/>
              <a:gd name="connsiteY134" fmla="*/ 1856356 h 2440105"/>
              <a:gd name="connsiteX135" fmla="*/ 803204 w 2456506"/>
              <a:gd name="connsiteY135" fmla="*/ 1855663 h 2440105"/>
              <a:gd name="connsiteX136" fmla="*/ 861648 w 2456506"/>
              <a:gd name="connsiteY136" fmla="*/ 1956843 h 2440105"/>
              <a:gd name="connsiteX137" fmla="*/ 858414 w 2456506"/>
              <a:gd name="connsiteY137" fmla="*/ 1963080 h 2440105"/>
              <a:gd name="connsiteX138" fmla="*/ 866037 w 2456506"/>
              <a:gd name="connsiteY138" fmla="*/ 1970703 h 2440105"/>
              <a:gd name="connsiteX139" fmla="*/ 873661 w 2456506"/>
              <a:gd name="connsiteY139" fmla="*/ 1963773 h 2440105"/>
              <a:gd name="connsiteX140" fmla="*/ 990549 w 2456506"/>
              <a:gd name="connsiteY140" fmla="*/ 1963773 h 2440105"/>
              <a:gd name="connsiteX141" fmla="*/ 997248 w 2456506"/>
              <a:gd name="connsiteY141" fmla="*/ 1970472 h 2440105"/>
              <a:gd name="connsiteX142" fmla="*/ 997941 w 2456506"/>
              <a:gd name="connsiteY142" fmla="*/ 1970472 h 2440105"/>
              <a:gd name="connsiteX143" fmla="*/ 998634 w 2456506"/>
              <a:gd name="connsiteY143" fmla="*/ 1970472 h 2440105"/>
              <a:gd name="connsiteX144" fmla="*/ 1000944 w 2456506"/>
              <a:gd name="connsiteY144" fmla="*/ 1969779 h 2440105"/>
              <a:gd name="connsiteX145" fmla="*/ 1053382 w 2456506"/>
              <a:gd name="connsiteY145" fmla="*/ 2060795 h 2440105"/>
              <a:gd name="connsiteX146" fmla="*/ 1044142 w 2456506"/>
              <a:gd name="connsiteY146" fmla="*/ 2077196 h 2440105"/>
              <a:gd name="connsiteX147" fmla="*/ 1053152 w 2456506"/>
              <a:gd name="connsiteY147" fmla="*/ 2093598 h 2440105"/>
              <a:gd name="connsiteX148" fmla="*/ 1000713 w 2456506"/>
              <a:gd name="connsiteY148" fmla="*/ 2184383 h 2440105"/>
              <a:gd name="connsiteX149" fmla="*/ 997479 w 2456506"/>
              <a:gd name="connsiteY149" fmla="*/ 2183690 h 2440105"/>
              <a:gd name="connsiteX150" fmla="*/ 989856 w 2456506"/>
              <a:gd name="connsiteY150" fmla="*/ 2191313 h 2440105"/>
              <a:gd name="connsiteX151" fmla="*/ 997479 w 2456506"/>
              <a:gd name="connsiteY151" fmla="*/ 2198936 h 2440105"/>
              <a:gd name="connsiteX152" fmla="*/ 1000713 w 2456506"/>
              <a:gd name="connsiteY152" fmla="*/ 2198243 h 2440105"/>
              <a:gd name="connsiteX153" fmla="*/ 1059158 w 2456506"/>
              <a:gd name="connsiteY153" fmla="*/ 2299423 h 2440105"/>
              <a:gd name="connsiteX154" fmla="*/ 1055924 w 2456506"/>
              <a:gd name="connsiteY154" fmla="*/ 2305660 h 2440105"/>
              <a:gd name="connsiteX155" fmla="*/ 1063547 w 2456506"/>
              <a:gd name="connsiteY155" fmla="*/ 2313283 h 2440105"/>
              <a:gd name="connsiteX156" fmla="*/ 1071170 w 2456506"/>
              <a:gd name="connsiteY156" fmla="*/ 2306353 h 2440105"/>
              <a:gd name="connsiteX157" fmla="*/ 1188058 w 2456506"/>
              <a:gd name="connsiteY157" fmla="*/ 2306353 h 2440105"/>
              <a:gd name="connsiteX158" fmla="*/ 1195682 w 2456506"/>
              <a:gd name="connsiteY158" fmla="*/ 2313283 h 2440105"/>
              <a:gd name="connsiteX159" fmla="*/ 1198685 w 2456506"/>
              <a:gd name="connsiteY159" fmla="*/ 2312591 h 2440105"/>
              <a:gd name="connsiteX160" fmla="*/ 1251585 w 2456506"/>
              <a:gd name="connsiteY160" fmla="*/ 2404299 h 2440105"/>
              <a:gd name="connsiteX161" fmla="*/ 1242345 w 2456506"/>
              <a:gd name="connsiteY161" fmla="*/ 2420701 h 2440105"/>
              <a:gd name="connsiteX162" fmla="*/ 1261749 w 2456506"/>
              <a:gd name="connsiteY162" fmla="*/ 2440105 h 2440105"/>
              <a:gd name="connsiteX163" fmla="*/ 1281153 w 2456506"/>
              <a:gd name="connsiteY163" fmla="*/ 2420701 h 2440105"/>
              <a:gd name="connsiteX164" fmla="*/ 1281153 w 2456506"/>
              <a:gd name="connsiteY164" fmla="*/ 2420701 h 2440105"/>
              <a:gd name="connsiteX165" fmla="*/ 1385799 w 2456506"/>
              <a:gd name="connsiteY165" fmla="*/ 2420701 h 2440105"/>
              <a:gd name="connsiteX166" fmla="*/ 1393422 w 2456506"/>
              <a:gd name="connsiteY166" fmla="*/ 2427631 h 2440105"/>
              <a:gd name="connsiteX167" fmla="*/ 1401045 w 2456506"/>
              <a:gd name="connsiteY167" fmla="*/ 2420008 h 2440105"/>
              <a:gd name="connsiteX168" fmla="*/ 1397811 w 2456506"/>
              <a:gd name="connsiteY168" fmla="*/ 2413771 h 2440105"/>
              <a:gd name="connsiteX169" fmla="*/ 1456255 w 2456506"/>
              <a:gd name="connsiteY169" fmla="*/ 2312591 h 2440105"/>
              <a:gd name="connsiteX170" fmla="*/ 1459489 w 2456506"/>
              <a:gd name="connsiteY170" fmla="*/ 2313283 h 2440105"/>
              <a:gd name="connsiteX171" fmla="*/ 1467112 w 2456506"/>
              <a:gd name="connsiteY171" fmla="*/ 2305660 h 2440105"/>
              <a:gd name="connsiteX172" fmla="*/ 1459489 w 2456506"/>
              <a:gd name="connsiteY172" fmla="*/ 2298037 h 2440105"/>
              <a:gd name="connsiteX173" fmla="*/ 1456255 w 2456506"/>
              <a:gd name="connsiteY173" fmla="*/ 2298730 h 2440105"/>
              <a:gd name="connsiteX174" fmla="*/ 1397811 w 2456506"/>
              <a:gd name="connsiteY174" fmla="*/ 2197550 h 2440105"/>
              <a:gd name="connsiteX175" fmla="*/ 1401045 w 2456506"/>
              <a:gd name="connsiteY175" fmla="*/ 2191313 h 2440105"/>
              <a:gd name="connsiteX176" fmla="*/ 1397811 w 2456506"/>
              <a:gd name="connsiteY176" fmla="*/ 2185076 h 2440105"/>
              <a:gd name="connsiteX177" fmla="*/ 1450249 w 2456506"/>
              <a:gd name="connsiteY177" fmla="*/ 2094060 h 2440105"/>
              <a:gd name="connsiteX178" fmla="*/ 1459489 w 2456506"/>
              <a:gd name="connsiteY178" fmla="*/ 2096370 h 2440105"/>
              <a:gd name="connsiteX179" fmla="*/ 1478894 w 2456506"/>
              <a:gd name="connsiteY179" fmla="*/ 2076965 h 2440105"/>
              <a:gd name="connsiteX180" fmla="*/ 1459489 w 2456506"/>
              <a:gd name="connsiteY180" fmla="*/ 2057561 h 2440105"/>
              <a:gd name="connsiteX181" fmla="*/ 1450249 w 2456506"/>
              <a:gd name="connsiteY181" fmla="*/ 2059871 h 2440105"/>
              <a:gd name="connsiteX182" fmla="*/ 1397580 w 2456506"/>
              <a:gd name="connsiteY182" fmla="*/ 1968855 h 2440105"/>
              <a:gd name="connsiteX183" fmla="*/ 1400814 w 2456506"/>
              <a:gd name="connsiteY183" fmla="*/ 1962618 h 2440105"/>
              <a:gd name="connsiteX184" fmla="*/ 1399890 w 2456506"/>
              <a:gd name="connsiteY184" fmla="*/ 1958922 h 2440105"/>
              <a:gd name="connsiteX185" fmla="*/ 1397580 w 2456506"/>
              <a:gd name="connsiteY185" fmla="*/ 1956381 h 2440105"/>
              <a:gd name="connsiteX186" fmla="*/ 1456024 w 2456506"/>
              <a:gd name="connsiteY186" fmla="*/ 1855201 h 2440105"/>
              <a:gd name="connsiteX187" fmla="*/ 1459258 w 2456506"/>
              <a:gd name="connsiteY187" fmla="*/ 1855894 h 2440105"/>
              <a:gd name="connsiteX188" fmla="*/ 1466881 w 2456506"/>
              <a:gd name="connsiteY188" fmla="*/ 1848964 h 2440105"/>
              <a:gd name="connsiteX189" fmla="*/ 1571757 w 2456506"/>
              <a:gd name="connsiteY189" fmla="*/ 1848964 h 2440105"/>
              <a:gd name="connsiteX190" fmla="*/ 1591162 w 2456506"/>
              <a:gd name="connsiteY190" fmla="*/ 1867906 h 2440105"/>
              <a:gd name="connsiteX191" fmla="*/ 1600171 w 2456506"/>
              <a:gd name="connsiteY191" fmla="*/ 1865596 h 2440105"/>
              <a:gd name="connsiteX192" fmla="*/ 1652609 w 2456506"/>
              <a:gd name="connsiteY192" fmla="*/ 1956381 h 2440105"/>
              <a:gd name="connsiteX193" fmla="*/ 1649375 w 2456506"/>
              <a:gd name="connsiteY193" fmla="*/ 1962618 h 2440105"/>
              <a:gd name="connsiteX194" fmla="*/ 1656998 w 2456506"/>
              <a:gd name="connsiteY194" fmla="*/ 1970241 h 2440105"/>
              <a:gd name="connsiteX195" fmla="*/ 1664622 w 2456506"/>
              <a:gd name="connsiteY195" fmla="*/ 1963311 h 2440105"/>
              <a:gd name="connsiteX196" fmla="*/ 1781510 w 2456506"/>
              <a:gd name="connsiteY196" fmla="*/ 1963311 h 2440105"/>
              <a:gd name="connsiteX197" fmla="*/ 1789133 w 2456506"/>
              <a:gd name="connsiteY197" fmla="*/ 1970241 h 2440105"/>
              <a:gd name="connsiteX198" fmla="*/ 1792367 w 2456506"/>
              <a:gd name="connsiteY198" fmla="*/ 1969548 h 2440105"/>
              <a:gd name="connsiteX199" fmla="*/ 1850811 w 2456506"/>
              <a:gd name="connsiteY199" fmla="*/ 2070728 h 2440105"/>
              <a:gd name="connsiteX200" fmla="*/ 1847577 w 2456506"/>
              <a:gd name="connsiteY200" fmla="*/ 2076965 h 2440105"/>
              <a:gd name="connsiteX201" fmla="*/ 1855201 w 2456506"/>
              <a:gd name="connsiteY201" fmla="*/ 2084589 h 2440105"/>
              <a:gd name="connsiteX202" fmla="*/ 1862824 w 2456506"/>
              <a:gd name="connsiteY202" fmla="*/ 2077658 h 2440105"/>
              <a:gd name="connsiteX203" fmla="*/ 1969548 w 2456506"/>
              <a:gd name="connsiteY203" fmla="*/ 2077658 h 2440105"/>
              <a:gd name="connsiteX204" fmla="*/ 1988952 w 2456506"/>
              <a:gd name="connsiteY204" fmla="*/ 2096832 h 2440105"/>
              <a:gd name="connsiteX205" fmla="*/ 2008357 w 2456506"/>
              <a:gd name="connsiteY205" fmla="*/ 2077427 h 2440105"/>
              <a:gd name="connsiteX206" fmla="*/ 1997731 w 2456506"/>
              <a:gd name="connsiteY206" fmla="*/ 2060102 h 2440105"/>
              <a:gd name="connsiteX207" fmla="*/ 2049938 w 2456506"/>
              <a:gd name="connsiteY207" fmla="*/ 1969548 h 2440105"/>
              <a:gd name="connsiteX208" fmla="*/ 2052941 w 2456506"/>
              <a:gd name="connsiteY208" fmla="*/ 1970241 h 2440105"/>
              <a:gd name="connsiteX209" fmla="*/ 2060564 w 2456506"/>
              <a:gd name="connsiteY209" fmla="*/ 1962618 h 2440105"/>
              <a:gd name="connsiteX210" fmla="*/ 2052941 w 2456506"/>
              <a:gd name="connsiteY210" fmla="*/ 1954995 h 2440105"/>
              <a:gd name="connsiteX211" fmla="*/ 2049938 w 2456506"/>
              <a:gd name="connsiteY211" fmla="*/ 1955688 h 2440105"/>
              <a:gd name="connsiteX212" fmla="*/ 1991493 w 2456506"/>
              <a:gd name="connsiteY212" fmla="*/ 1854508 h 2440105"/>
              <a:gd name="connsiteX213" fmla="*/ 1994727 w 2456506"/>
              <a:gd name="connsiteY213" fmla="*/ 1848271 h 2440105"/>
              <a:gd name="connsiteX214" fmla="*/ 1994727 w 2456506"/>
              <a:gd name="connsiteY214" fmla="*/ 1848271 h 2440105"/>
              <a:gd name="connsiteX215" fmla="*/ 1991493 w 2456506"/>
              <a:gd name="connsiteY215" fmla="*/ 1842033 h 2440105"/>
              <a:gd name="connsiteX216" fmla="*/ 2049938 w 2456506"/>
              <a:gd name="connsiteY216" fmla="*/ 1740853 h 2440105"/>
              <a:gd name="connsiteX217" fmla="*/ 2049938 w 2456506"/>
              <a:gd name="connsiteY217" fmla="*/ 1740853 h 2440105"/>
              <a:gd name="connsiteX218" fmla="*/ 2052941 w 2456506"/>
              <a:gd name="connsiteY218" fmla="*/ 1741546 h 2440105"/>
              <a:gd name="connsiteX219" fmla="*/ 2060564 w 2456506"/>
              <a:gd name="connsiteY219" fmla="*/ 1734616 h 2440105"/>
              <a:gd name="connsiteX220" fmla="*/ 2166133 w 2456506"/>
              <a:gd name="connsiteY220" fmla="*/ 1734616 h 2440105"/>
              <a:gd name="connsiteX221" fmla="*/ 2185538 w 2456506"/>
              <a:gd name="connsiteY221" fmla="*/ 1753558 h 2440105"/>
              <a:gd name="connsiteX222" fmla="*/ 2204942 w 2456506"/>
              <a:gd name="connsiteY222" fmla="*/ 1734154 h 2440105"/>
              <a:gd name="connsiteX223" fmla="*/ 2195240 w 2456506"/>
              <a:gd name="connsiteY223" fmla="*/ 1717291 h 2440105"/>
              <a:gd name="connsiteX224" fmla="*/ 2247678 w 2456506"/>
              <a:gd name="connsiteY224" fmla="*/ 1626506 h 2440105"/>
              <a:gd name="connsiteX225" fmla="*/ 2250912 w 2456506"/>
              <a:gd name="connsiteY225" fmla="*/ 1627199 h 2440105"/>
              <a:gd name="connsiteX226" fmla="*/ 2258535 w 2456506"/>
              <a:gd name="connsiteY226" fmla="*/ 1620269 h 2440105"/>
              <a:gd name="connsiteX227" fmla="*/ 2375424 w 2456506"/>
              <a:gd name="connsiteY227" fmla="*/ 1620269 h 2440105"/>
              <a:gd name="connsiteX228" fmla="*/ 2383047 w 2456506"/>
              <a:gd name="connsiteY228" fmla="*/ 1627199 h 2440105"/>
              <a:gd name="connsiteX229" fmla="*/ 2390670 w 2456506"/>
              <a:gd name="connsiteY229" fmla="*/ 1619576 h 2440105"/>
              <a:gd name="connsiteX230" fmla="*/ 2387436 w 2456506"/>
              <a:gd name="connsiteY230" fmla="*/ 1613338 h 2440105"/>
              <a:gd name="connsiteX231" fmla="*/ 2445880 w 2456506"/>
              <a:gd name="connsiteY231" fmla="*/ 1512158 h 2440105"/>
              <a:gd name="connsiteX232" fmla="*/ 2448883 w 2456506"/>
              <a:gd name="connsiteY232" fmla="*/ 1512851 h 2440105"/>
              <a:gd name="connsiteX233" fmla="*/ 2456506 w 2456506"/>
              <a:gd name="connsiteY233" fmla="*/ 1505228 h 2440105"/>
              <a:gd name="connsiteX234" fmla="*/ 2448883 w 2456506"/>
              <a:gd name="connsiteY234" fmla="*/ 1497605 h 2440105"/>
              <a:gd name="connsiteX235" fmla="*/ 2445880 w 2456506"/>
              <a:gd name="connsiteY235" fmla="*/ 1498298 h 2440105"/>
              <a:gd name="connsiteX236" fmla="*/ 2393442 w 2456506"/>
              <a:gd name="connsiteY236" fmla="*/ 1407513 h 2440105"/>
              <a:gd name="connsiteX237" fmla="*/ 2402682 w 2456506"/>
              <a:gd name="connsiteY237" fmla="*/ 1390881 h 2440105"/>
              <a:gd name="connsiteX238" fmla="*/ 2383278 w 2456506"/>
              <a:gd name="connsiteY238" fmla="*/ 1371476 h 2440105"/>
              <a:gd name="connsiteX239" fmla="*/ 2363873 w 2456506"/>
              <a:gd name="connsiteY239" fmla="*/ 1390188 h 2440105"/>
              <a:gd name="connsiteX240" fmla="*/ 2258535 w 2456506"/>
              <a:gd name="connsiteY240" fmla="*/ 1390188 h 2440105"/>
              <a:gd name="connsiteX241" fmla="*/ 2257611 w 2456506"/>
              <a:gd name="connsiteY241" fmla="*/ 1387185 h 2440105"/>
              <a:gd name="connsiteX242" fmla="*/ 2251143 w 2456506"/>
              <a:gd name="connsiteY242" fmla="*/ 1383489 h 2440105"/>
              <a:gd name="connsiteX243" fmla="*/ 2247909 w 2456506"/>
              <a:gd name="connsiteY243" fmla="*/ 1384182 h 2440105"/>
              <a:gd name="connsiteX244" fmla="*/ 2189465 w 2456506"/>
              <a:gd name="connsiteY244" fmla="*/ 1283001 h 2440105"/>
              <a:gd name="connsiteX245" fmla="*/ 2192699 w 2456506"/>
              <a:gd name="connsiteY245" fmla="*/ 1276764 h 2440105"/>
              <a:gd name="connsiteX246" fmla="*/ 2185076 w 2456506"/>
              <a:gd name="connsiteY246" fmla="*/ 1269141 h 2440105"/>
              <a:gd name="connsiteX247" fmla="*/ 2177452 w 2456506"/>
              <a:gd name="connsiteY247" fmla="*/ 1276071 h 2440105"/>
              <a:gd name="connsiteX248" fmla="*/ 2060564 w 2456506"/>
              <a:gd name="connsiteY248" fmla="*/ 1276071 h 2440105"/>
              <a:gd name="connsiteX249" fmla="*/ 2058485 w 2456506"/>
              <a:gd name="connsiteY249" fmla="*/ 1271451 h 2440105"/>
              <a:gd name="connsiteX250" fmla="*/ 2053172 w 2456506"/>
              <a:gd name="connsiteY250" fmla="*/ 1269141 h 2440105"/>
              <a:gd name="connsiteX251" fmla="*/ 2050169 w 2456506"/>
              <a:gd name="connsiteY251" fmla="*/ 1269834 h 2440105"/>
              <a:gd name="connsiteX252" fmla="*/ 1991724 w 2456506"/>
              <a:gd name="connsiteY252" fmla="*/ 1168654 h 2440105"/>
              <a:gd name="connsiteX253" fmla="*/ 1994958 w 2456506"/>
              <a:gd name="connsiteY253" fmla="*/ 1162417 h 2440105"/>
              <a:gd name="connsiteX254" fmla="*/ 1994034 w 2456506"/>
              <a:gd name="connsiteY254" fmla="*/ 1158721 h 2440105"/>
              <a:gd name="connsiteX255" fmla="*/ 1991724 w 2456506"/>
              <a:gd name="connsiteY255" fmla="*/ 1156180 h 2440105"/>
              <a:gd name="connsiteX256" fmla="*/ 2044394 w 2456506"/>
              <a:gd name="connsiteY256" fmla="*/ 1065164 h 2440105"/>
              <a:gd name="connsiteX257" fmla="*/ 2052941 w 2456506"/>
              <a:gd name="connsiteY257" fmla="*/ 1067243 h 2440105"/>
              <a:gd name="connsiteX258" fmla="*/ 2072345 w 2456506"/>
              <a:gd name="connsiteY258" fmla="*/ 1047838 h 2440105"/>
              <a:gd name="connsiteX259" fmla="*/ 2052941 w 2456506"/>
              <a:gd name="connsiteY259" fmla="*/ 1028434 h 2440105"/>
              <a:gd name="connsiteX260" fmla="*/ 2043932 w 2456506"/>
              <a:gd name="connsiteY260" fmla="*/ 1030513 h 2440105"/>
              <a:gd name="connsiteX261" fmla="*/ 1991724 w 2456506"/>
              <a:gd name="connsiteY261" fmla="*/ 940190 h 2440105"/>
              <a:gd name="connsiteX262" fmla="*/ 1994958 w 2456506"/>
              <a:gd name="connsiteY262" fmla="*/ 933953 h 2440105"/>
              <a:gd name="connsiteX263" fmla="*/ 1994034 w 2456506"/>
              <a:gd name="connsiteY263" fmla="*/ 930257 h 2440105"/>
              <a:gd name="connsiteX264" fmla="*/ 1991724 w 2456506"/>
              <a:gd name="connsiteY264" fmla="*/ 927716 h 2440105"/>
              <a:gd name="connsiteX265" fmla="*/ 2050169 w 2456506"/>
              <a:gd name="connsiteY265" fmla="*/ 826536 h 2440105"/>
              <a:gd name="connsiteX266" fmla="*/ 2053172 w 2456506"/>
              <a:gd name="connsiteY266" fmla="*/ 827229 h 2440105"/>
              <a:gd name="connsiteX267" fmla="*/ 2060795 w 2456506"/>
              <a:gd name="connsiteY267" fmla="*/ 820299 h 2440105"/>
              <a:gd name="connsiteX268" fmla="*/ 2177684 w 2456506"/>
              <a:gd name="connsiteY268" fmla="*/ 820299 h 2440105"/>
              <a:gd name="connsiteX269" fmla="*/ 2185307 w 2456506"/>
              <a:gd name="connsiteY269" fmla="*/ 827229 h 2440105"/>
              <a:gd name="connsiteX270" fmla="*/ 2192930 w 2456506"/>
              <a:gd name="connsiteY270" fmla="*/ 819606 h 2440105"/>
              <a:gd name="connsiteX271" fmla="*/ 2189696 w 2456506"/>
              <a:gd name="connsiteY271" fmla="*/ 813368 h 2440105"/>
              <a:gd name="connsiteX272" fmla="*/ 2242134 w 2456506"/>
              <a:gd name="connsiteY272" fmla="*/ 722352 h 2440105"/>
              <a:gd name="connsiteX273" fmla="*/ 2250912 w 2456506"/>
              <a:gd name="connsiteY273" fmla="*/ 724431 h 2440105"/>
              <a:gd name="connsiteX274" fmla="*/ 2270316 w 2456506"/>
              <a:gd name="connsiteY274" fmla="*/ 705027 h 2440105"/>
              <a:gd name="connsiteX275" fmla="*/ 2250912 w 2456506"/>
              <a:gd name="connsiteY275" fmla="*/ 685623 h 2440105"/>
              <a:gd name="connsiteX276" fmla="*/ 2241903 w 2456506"/>
              <a:gd name="connsiteY276" fmla="*/ 687933 h 2440105"/>
              <a:gd name="connsiteX277" fmla="*/ 2189465 w 2456506"/>
              <a:gd name="connsiteY277" fmla="*/ 597379 h 2440105"/>
              <a:gd name="connsiteX278" fmla="*/ 2192699 w 2456506"/>
              <a:gd name="connsiteY278" fmla="*/ 591142 h 2440105"/>
              <a:gd name="connsiteX279" fmla="*/ 2185076 w 2456506"/>
              <a:gd name="connsiteY279" fmla="*/ 583518 h 2440105"/>
              <a:gd name="connsiteX280" fmla="*/ 2177452 w 2456506"/>
              <a:gd name="connsiteY280" fmla="*/ 590449 h 2440105"/>
              <a:gd name="connsiteX281" fmla="*/ 2060564 w 2456506"/>
              <a:gd name="connsiteY281" fmla="*/ 590449 h 2440105"/>
              <a:gd name="connsiteX282" fmla="*/ 2058485 w 2456506"/>
              <a:gd name="connsiteY282" fmla="*/ 585829 h 2440105"/>
              <a:gd name="connsiteX283" fmla="*/ 2053172 w 2456506"/>
              <a:gd name="connsiteY283" fmla="*/ 583518 h 2440105"/>
              <a:gd name="connsiteX284" fmla="*/ 2050169 w 2456506"/>
              <a:gd name="connsiteY284" fmla="*/ 584212 h 2440105"/>
              <a:gd name="connsiteX285" fmla="*/ 1991724 w 2456506"/>
              <a:gd name="connsiteY285" fmla="*/ 483031 h 2440105"/>
              <a:gd name="connsiteX286" fmla="*/ 1994958 w 2456506"/>
              <a:gd name="connsiteY286" fmla="*/ 476794 h 2440105"/>
              <a:gd name="connsiteX287" fmla="*/ 1987335 w 2456506"/>
              <a:gd name="connsiteY287" fmla="*/ 469171 h 2440105"/>
              <a:gd name="connsiteX288" fmla="*/ 1979712 w 2456506"/>
              <a:gd name="connsiteY288" fmla="*/ 476101 h 2440105"/>
              <a:gd name="connsiteX289" fmla="*/ 1875067 w 2456506"/>
              <a:gd name="connsiteY289" fmla="*/ 476101 h 2440105"/>
              <a:gd name="connsiteX290" fmla="*/ 1855663 w 2456506"/>
              <a:gd name="connsiteY290" fmla="*/ 457621 h 2440105"/>
              <a:gd name="connsiteX291" fmla="*/ 1836258 w 2456506"/>
              <a:gd name="connsiteY291" fmla="*/ 477025 h 2440105"/>
              <a:gd name="connsiteX292" fmla="*/ 1845036 w 2456506"/>
              <a:gd name="connsiteY292" fmla="*/ 493196 h 2440105"/>
              <a:gd name="connsiteX293" fmla="*/ 1792598 w 2456506"/>
              <a:gd name="connsiteY293" fmla="*/ 583980 h 2440105"/>
              <a:gd name="connsiteX294" fmla="*/ 1789364 w 2456506"/>
              <a:gd name="connsiteY294" fmla="*/ 583287 h 2440105"/>
              <a:gd name="connsiteX295" fmla="*/ 1781741 w 2456506"/>
              <a:gd name="connsiteY295" fmla="*/ 590218 h 2440105"/>
              <a:gd name="connsiteX296" fmla="*/ 1664852 w 2456506"/>
              <a:gd name="connsiteY296" fmla="*/ 590218 h 2440105"/>
              <a:gd name="connsiteX297" fmla="*/ 1662773 w 2456506"/>
              <a:gd name="connsiteY297" fmla="*/ 585598 h 2440105"/>
              <a:gd name="connsiteX298" fmla="*/ 1657460 w 2456506"/>
              <a:gd name="connsiteY298" fmla="*/ 583287 h 2440105"/>
              <a:gd name="connsiteX299" fmla="*/ 1654457 w 2456506"/>
              <a:gd name="connsiteY299" fmla="*/ 583980 h 2440105"/>
              <a:gd name="connsiteX300" fmla="*/ 1596013 w 2456506"/>
              <a:gd name="connsiteY300" fmla="*/ 482800 h 2440105"/>
              <a:gd name="connsiteX301" fmla="*/ 1598323 w 2456506"/>
              <a:gd name="connsiteY301" fmla="*/ 480259 h 2440105"/>
              <a:gd name="connsiteX302" fmla="*/ 1599247 w 2456506"/>
              <a:gd name="connsiteY302" fmla="*/ 476563 h 2440105"/>
              <a:gd name="connsiteX303" fmla="*/ 1596013 w 2456506"/>
              <a:gd name="connsiteY303" fmla="*/ 470326 h 2440105"/>
              <a:gd name="connsiteX304" fmla="*/ 1654457 w 2456506"/>
              <a:gd name="connsiteY304" fmla="*/ 369146 h 2440105"/>
              <a:gd name="connsiteX305" fmla="*/ 1657460 w 2456506"/>
              <a:gd name="connsiteY305" fmla="*/ 369839 h 2440105"/>
              <a:gd name="connsiteX306" fmla="*/ 1665084 w 2456506"/>
              <a:gd name="connsiteY306" fmla="*/ 362216 h 2440105"/>
              <a:gd name="connsiteX307" fmla="*/ 1657460 w 2456506"/>
              <a:gd name="connsiteY307" fmla="*/ 354593 h 2440105"/>
              <a:gd name="connsiteX308" fmla="*/ 1654457 w 2456506"/>
              <a:gd name="connsiteY308" fmla="*/ 355286 h 2440105"/>
              <a:gd name="connsiteX309" fmla="*/ 1596013 w 2456506"/>
              <a:gd name="connsiteY309" fmla="*/ 254105 h 2440105"/>
              <a:gd name="connsiteX310" fmla="*/ 1599247 w 2456506"/>
              <a:gd name="connsiteY310" fmla="*/ 247868 h 2440105"/>
              <a:gd name="connsiteX311" fmla="*/ 1598554 w 2456506"/>
              <a:gd name="connsiteY311" fmla="*/ 244865 h 2440105"/>
              <a:gd name="connsiteX312" fmla="*/ 1596013 w 2456506"/>
              <a:gd name="connsiteY312" fmla="*/ 241631 h 2440105"/>
              <a:gd name="connsiteX313" fmla="*/ 1654457 w 2456506"/>
              <a:gd name="connsiteY313" fmla="*/ 140451 h 2440105"/>
              <a:gd name="connsiteX314" fmla="*/ 1657691 w 2456506"/>
              <a:gd name="connsiteY314" fmla="*/ 141144 h 2440105"/>
              <a:gd name="connsiteX315" fmla="*/ 1665315 w 2456506"/>
              <a:gd name="connsiteY315" fmla="*/ 133521 h 2440105"/>
              <a:gd name="connsiteX316" fmla="*/ 1657691 w 2456506"/>
              <a:gd name="connsiteY316" fmla="*/ 125898 h 2440105"/>
              <a:gd name="connsiteX317" fmla="*/ 1654457 w 2456506"/>
              <a:gd name="connsiteY317" fmla="*/ 126591 h 2440105"/>
              <a:gd name="connsiteX318" fmla="*/ 1596013 w 2456506"/>
              <a:gd name="connsiteY318" fmla="*/ 25411 h 2440105"/>
              <a:gd name="connsiteX319" fmla="*/ 1599247 w 2456506"/>
              <a:gd name="connsiteY319" fmla="*/ 19173 h 2440105"/>
              <a:gd name="connsiteX320" fmla="*/ 1591624 w 2456506"/>
              <a:gd name="connsiteY320" fmla="*/ 11550 h 2440105"/>
              <a:gd name="connsiteX321" fmla="*/ 1584001 w 2456506"/>
              <a:gd name="connsiteY321" fmla="*/ 18480 h 2440105"/>
              <a:gd name="connsiteX322" fmla="*/ 1479124 w 2456506"/>
              <a:gd name="connsiteY322" fmla="*/ 18480 h 2440105"/>
              <a:gd name="connsiteX323" fmla="*/ 1459720 w 2456506"/>
              <a:gd name="connsiteY323" fmla="*/ 0 h 2440105"/>
              <a:gd name="connsiteX324" fmla="*/ 873199 w 2456506"/>
              <a:gd name="connsiteY324" fmla="*/ 361985 h 2440105"/>
              <a:gd name="connsiteX325" fmla="*/ 865575 w 2456506"/>
              <a:gd name="connsiteY325" fmla="*/ 355055 h 2440105"/>
              <a:gd name="connsiteX326" fmla="*/ 865575 w 2456506"/>
              <a:gd name="connsiteY326" fmla="*/ 355055 h 2440105"/>
              <a:gd name="connsiteX327" fmla="*/ 862341 w 2456506"/>
              <a:gd name="connsiteY327" fmla="*/ 355748 h 2440105"/>
              <a:gd name="connsiteX328" fmla="*/ 803897 w 2456506"/>
              <a:gd name="connsiteY328" fmla="*/ 254567 h 2440105"/>
              <a:gd name="connsiteX329" fmla="*/ 807131 w 2456506"/>
              <a:gd name="connsiteY329" fmla="*/ 248330 h 2440105"/>
              <a:gd name="connsiteX330" fmla="*/ 803897 w 2456506"/>
              <a:gd name="connsiteY330" fmla="*/ 242093 h 2440105"/>
              <a:gd name="connsiteX331" fmla="*/ 862341 w 2456506"/>
              <a:gd name="connsiteY331" fmla="*/ 140913 h 2440105"/>
              <a:gd name="connsiteX332" fmla="*/ 865575 w 2456506"/>
              <a:gd name="connsiteY332" fmla="*/ 141606 h 2440105"/>
              <a:gd name="connsiteX333" fmla="*/ 873199 w 2456506"/>
              <a:gd name="connsiteY333" fmla="*/ 134676 h 2440105"/>
              <a:gd name="connsiteX334" fmla="*/ 978999 w 2456506"/>
              <a:gd name="connsiteY334" fmla="*/ 134676 h 2440105"/>
              <a:gd name="connsiteX335" fmla="*/ 998403 w 2456506"/>
              <a:gd name="connsiteY335" fmla="*/ 153849 h 2440105"/>
              <a:gd name="connsiteX336" fmla="*/ 1006951 w 2456506"/>
              <a:gd name="connsiteY336" fmla="*/ 151770 h 2440105"/>
              <a:gd name="connsiteX337" fmla="*/ 1058927 w 2456506"/>
              <a:gd name="connsiteY337" fmla="*/ 242093 h 2440105"/>
              <a:gd name="connsiteX338" fmla="*/ 1055693 w 2456506"/>
              <a:gd name="connsiteY338" fmla="*/ 248330 h 2440105"/>
              <a:gd name="connsiteX339" fmla="*/ 1058465 w 2456506"/>
              <a:gd name="connsiteY339" fmla="*/ 254105 h 2440105"/>
              <a:gd name="connsiteX340" fmla="*/ 1058927 w 2456506"/>
              <a:gd name="connsiteY340" fmla="*/ 254336 h 2440105"/>
              <a:gd name="connsiteX341" fmla="*/ 1000482 w 2456506"/>
              <a:gd name="connsiteY341" fmla="*/ 355517 h 2440105"/>
              <a:gd name="connsiteX342" fmla="*/ 997479 w 2456506"/>
              <a:gd name="connsiteY342" fmla="*/ 354824 h 2440105"/>
              <a:gd name="connsiteX343" fmla="*/ 989856 w 2456506"/>
              <a:gd name="connsiteY343" fmla="*/ 361754 h 2440105"/>
              <a:gd name="connsiteX344" fmla="*/ 872968 w 2456506"/>
              <a:gd name="connsiteY344" fmla="*/ 361754 h 2440105"/>
              <a:gd name="connsiteX345" fmla="*/ 1002099 w 2456506"/>
              <a:gd name="connsiteY345" fmla="*/ 356672 h 2440105"/>
              <a:gd name="connsiteX346" fmla="*/ 1060544 w 2456506"/>
              <a:gd name="connsiteY346" fmla="*/ 255491 h 2440105"/>
              <a:gd name="connsiteX347" fmla="*/ 1063778 w 2456506"/>
              <a:gd name="connsiteY347" fmla="*/ 256184 h 2440105"/>
              <a:gd name="connsiteX348" fmla="*/ 1071401 w 2456506"/>
              <a:gd name="connsiteY348" fmla="*/ 249254 h 2440105"/>
              <a:gd name="connsiteX349" fmla="*/ 1188289 w 2456506"/>
              <a:gd name="connsiteY349" fmla="*/ 249254 h 2440105"/>
              <a:gd name="connsiteX350" fmla="*/ 1190368 w 2456506"/>
              <a:gd name="connsiteY350" fmla="*/ 253874 h 2440105"/>
              <a:gd name="connsiteX351" fmla="*/ 1195682 w 2456506"/>
              <a:gd name="connsiteY351" fmla="*/ 256184 h 2440105"/>
              <a:gd name="connsiteX352" fmla="*/ 1198685 w 2456506"/>
              <a:gd name="connsiteY352" fmla="*/ 255491 h 2440105"/>
              <a:gd name="connsiteX353" fmla="*/ 1257129 w 2456506"/>
              <a:gd name="connsiteY353" fmla="*/ 356672 h 2440105"/>
              <a:gd name="connsiteX354" fmla="*/ 1253895 w 2456506"/>
              <a:gd name="connsiteY354" fmla="*/ 362909 h 2440105"/>
              <a:gd name="connsiteX355" fmla="*/ 1257129 w 2456506"/>
              <a:gd name="connsiteY355" fmla="*/ 369146 h 2440105"/>
              <a:gd name="connsiteX356" fmla="*/ 1204460 w 2456506"/>
              <a:gd name="connsiteY356" fmla="*/ 460393 h 2440105"/>
              <a:gd name="connsiteX357" fmla="*/ 1195682 w 2456506"/>
              <a:gd name="connsiteY357" fmla="*/ 458314 h 2440105"/>
              <a:gd name="connsiteX358" fmla="*/ 1176277 w 2456506"/>
              <a:gd name="connsiteY358" fmla="*/ 476563 h 2440105"/>
              <a:gd name="connsiteX359" fmla="*/ 1071170 w 2456506"/>
              <a:gd name="connsiteY359" fmla="*/ 476563 h 2440105"/>
              <a:gd name="connsiteX360" fmla="*/ 1070246 w 2456506"/>
              <a:gd name="connsiteY360" fmla="*/ 473791 h 2440105"/>
              <a:gd name="connsiteX361" fmla="*/ 1063547 w 2456506"/>
              <a:gd name="connsiteY361" fmla="*/ 469864 h 2440105"/>
              <a:gd name="connsiteX362" fmla="*/ 1060544 w 2456506"/>
              <a:gd name="connsiteY362" fmla="*/ 470557 h 2440105"/>
              <a:gd name="connsiteX363" fmla="*/ 1002099 w 2456506"/>
              <a:gd name="connsiteY363" fmla="*/ 369377 h 2440105"/>
              <a:gd name="connsiteX364" fmla="*/ 1005333 w 2456506"/>
              <a:gd name="connsiteY364" fmla="*/ 363140 h 2440105"/>
              <a:gd name="connsiteX365" fmla="*/ 1002099 w 2456506"/>
              <a:gd name="connsiteY365" fmla="*/ 356903 h 2440105"/>
              <a:gd name="connsiteX366" fmla="*/ 1396656 w 2456506"/>
              <a:gd name="connsiteY366" fmla="*/ 598303 h 2440105"/>
              <a:gd name="connsiteX367" fmla="*/ 1455100 w 2456506"/>
              <a:gd name="connsiteY367" fmla="*/ 699483 h 2440105"/>
              <a:gd name="connsiteX368" fmla="*/ 1452790 w 2456506"/>
              <a:gd name="connsiteY368" fmla="*/ 702024 h 2440105"/>
              <a:gd name="connsiteX369" fmla="*/ 1451866 w 2456506"/>
              <a:gd name="connsiteY369" fmla="*/ 705720 h 2440105"/>
              <a:gd name="connsiteX370" fmla="*/ 1455100 w 2456506"/>
              <a:gd name="connsiteY370" fmla="*/ 711957 h 2440105"/>
              <a:gd name="connsiteX371" fmla="*/ 1396656 w 2456506"/>
              <a:gd name="connsiteY371" fmla="*/ 813137 h 2440105"/>
              <a:gd name="connsiteX372" fmla="*/ 1393653 w 2456506"/>
              <a:gd name="connsiteY372" fmla="*/ 812444 h 2440105"/>
              <a:gd name="connsiteX373" fmla="*/ 1386723 w 2456506"/>
              <a:gd name="connsiteY373" fmla="*/ 817064 h 2440105"/>
              <a:gd name="connsiteX374" fmla="*/ 1386261 w 2456506"/>
              <a:gd name="connsiteY374" fmla="*/ 819374 h 2440105"/>
              <a:gd name="connsiteX375" fmla="*/ 1269372 w 2456506"/>
              <a:gd name="connsiteY375" fmla="*/ 819374 h 2440105"/>
              <a:gd name="connsiteX376" fmla="*/ 1261749 w 2456506"/>
              <a:gd name="connsiteY376" fmla="*/ 812444 h 2440105"/>
              <a:gd name="connsiteX377" fmla="*/ 1258515 w 2456506"/>
              <a:gd name="connsiteY377" fmla="*/ 813137 h 2440105"/>
              <a:gd name="connsiteX378" fmla="*/ 1200071 w 2456506"/>
              <a:gd name="connsiteY378" fmla="*/ 711957 h 2440105"/>
              <a:gd name="connsiteX379" fmla="*/ 1203305 w 2456506"/>
              <a:gd name="connsiteY379" fmla="*/ 705720 h 2440105"/>
              <a:gd name="connsiteX380" fmla="*/ 1203305 w 2456506"/>
              <a:gd name="connsiteY380" fmla="*/ 705720 h 2440105"/>
              <a:gd name="connsiteX381" fmla="*/ 1200071 w 2456506"/>
              <a:gd name="connsiteY381" fmla="*/ 699483 h 2440105"/>
              <a:gd name="connsiteX382" fmla="*/ 1258515 w 2456506"/>
              <a:gd name="connsiteY382" fmla="*/ 598303 h 2440105"/>
              <a:gd name="connsiteX383" fmla="*/ 1261749 w 2456506"/>
              <a:gd name="connsiteY383" fmla="*/ 598996 h 2440105"/>
              <a:gd name="connsiteX384" fmla="*/ 1269372 w 2456506"/>
              <a:gd name="connsiteY384" fmla="*/ 592066 h 2440105"/>
              <a:gd name="connsiteX385" fmla="*/ 1386261 w 2456506"/>
              <a:gd name="connsiteY385" fmla="*/ 592066 h 2440105"/>
              <a:gd name="connsiteX386" fmla="*/ 1387185 w 2456506"/>
              <a:gd name="connsiteY386" fmla="*/ 594838 h 2440105"/>
              <a:gd name="connsiteX387" fmla="*/ 1393884 w 2456506"/>
              <a:gd name="connsiteY387" fmla="*/ 598765 h 2440105"/>
              <a:gd name="connsiteX388" fmla="*/ 1396887 w 2456506"/>
              <a:gd name="connsiteY388" fmla="*/ 598072 h 2440105"/>
              <a:gd name="connsiteX389" fmla="*/ 1665084 w 2456506"/>
              <a:gd name="connsiteY389" fmla="*/ 592066 h 2440105"/>
              <a:gd name="connsiteX390" fmla="*/ 1781972 w 2456506"/>
              <a:gd name="connsiteY390" fmla="*/ 592066 h 2440105"/>
              <a:gd name="connsiteX391" fmla="*/ 1784051 w 2456506"/>
              <a:gd name="connsiteY391" fmla="*/ 596686 h 2440105"/>
              <a:gd name="connsiteX392" fmla="*/ 1789364 w 2456506"/>
              <a:gd name="connsiteY392" fmla="*/ 598996 h 2440105"/>
              <a:gd name="connsiteX393" fmla="*/ 1792598 w 2456506"/>
              <a:gd name="connsiteY393" fmla="*/ 598303 h 2440105"/>
              <a:gd name="connsiteX394" fmla="*/ 1851043 w 2456506"/>
              <a:gd name="connsiteY394" fmla="*/ 699483 h 2440105"/>
              <a:gd name="connsiteX395" fmla="*/ 1847808 w 2456506"/>
              <a:gd name="connsiteY395" fmla="*/ 705720 h 2440105"/>
              <a:gd name="connsiteX396" fmla="*/ 1851043 w 2456506"/>
              <a:gd name="connsiteY396" fmla="*/ 711957 h 2440105"/>
              <a:gd name="connsiteX397" fmla="*/ 1799528 w 2456506"/>
              <a:gd name="connsiteY397" fmla="*/ 801356 h 2440105"/>
              <a:gd name="connsiteX398" fmla="*/ 1792598 w 2456506"/>
              <a:gd name="connsiteY398" fmla="*/ 813137 h 2440105"/>
              <a:gd name="connsiteX399" fmla="*/ 1789364 w 2456506"/>
              <a:gd name="connsiteY399" fmla="*/ 812444 h 2440105"/>
              <a:gd name="connsiteX400" fmla="*/ 1781741 w 2456506"/>
              <a:gd name="connsiteY400" fmla="*/ 819374 h 2440105"/>
              <a:gd name="connsiteX401" fmla="*/ 1664852 w 2456506"/>
              <a:gd name="connsiteY401" fmla="*/ 819374 h 2440105"/>
              <a:gd name="connsiteX402" fmla="*/ 1663928 w 2456506"/>
              <a:gd name="connsiteY402" fmla="*/ 816602 h 2440105"/>
              <a:gd name="connsiteX403" fmla="*/ 1657229 w 2456506"/>
              <a:gd name="connsiteY403" fmla="*/ 812675 h 2440105"/>
              <a:gd name="connsiteX404" fmla="*/ 1654226 w 2456506"/>
              <a:gd name="connsiteY404" fmla="*/ 813368 h 2440105"/>
              <a:gd name="connsiteX405" fmla="*/ 1601788 w 2456506"/>
              <a:gd name="connsiteY405" fmla="*/ 722583 h 2440105"/>
              <a:gd name="connsiteX406" fmla="*/ 1611490 w 2456506"/>
              <a:gd name="connsiteY406" fmla="*/ 705720 h 2440105"/>
              <a:gd name="connsiteX407" fmla="*/ 1602019 w 2456506"/>
              <a:gd name="connsiteY407" fmla="*/ 689088 h 2440105"/>
              <a:gd name="connsiteX408" fmla="*/ 1654226 w 2456506"/>
              <a:gd name="connsiteY408" fmla="*/ 598534 h 2440105"/>
              <a:gd name="connsiteX409" fmla="*/ 1657460 w 2456506"/>
              <a:gd name="connsiteY409" fmla="*/ 599227 h 2440105"/>
              <a:gd name="connsiteX410" fmla="*/ 1665084 w 2456506"/>
              <a:gd name="connsiteY410" fmla="*/ 592297 h 2440105"/>
              <a:gd name="connsiteX411" fmla="*/ 1792598 w 2456506"/>
              <a:gd name="connsiteY411" fmla="*/ 826767 h 2440105"/>
              <a:gd name="connsiteX412" fmla="*/ 1844805 w 2456506"/>
              <a:gd name="connsiteY412" fmla="*/ 917321 h 2440105"/>
              <a:gd name="connsiteX413" fmla="*/ 1835565 w 2456506"/>
              <a:gd name="connsiteY413" fmla="*/ 933953 h 2440105"/>
              <a:gd name="connsiteX414" fmla="*/ 1845036 w 2456506"/>
              <a:gd name="connsiteY414" fmla="*/ 950585 h 2440105"/>
              <a:gd name="connsiteX415" fmla="*/ 1792598 w 2456506"/>
              <a:gd name="connsiteY415" fmla="*/ 1041370 h 2440105"/>
              <a:gd name="connsiteX416" fmla="*/ 1789364 w 2456506"/>
              <a:gd name="connsiteY416" fmla="*/ 1040677 h 2440105"/>
              <a:gd name="connsiteX417" fmla="*/ 1781741 w 2456506"/>
              <a:gd name="connsiteY417" fmla="*/ 1047607 h 2440105"/>
              <a:gd name="connsiteX418" fmla="*/ 1664852 w 2456506"/>
              <a:gd name="connsiteY418" fmla="*/ 1047607 h 2440105"/>
              <a:gd name="connsiteX419" fmla="*/ 1664391 w 2456506"/>
              <a:gd name="connsiteY419" fmla="*/ 1045297 h 2440105"/>
              <a:gd name="connsiteX420" fmla="*/ 1657460 w 2456506"/>
              <a:gd name="connsiteY420" fmla="*/ 1040677 h 2440105"/>
              <a:gd name="connsiteX421" fmla="*/ 1654457 w 2456506"/>
              <a:gd name="connsiteY421" fmla="*/ 1041370 h 2440105"/>
              <a:gd name="connsiteX422" fmla="*/ 1596013 w 2456506"/>
              <a:gd name="connsiteY422" fmla="*/ 940190 h 2440105"/>
              <a:gd name="connsiteX423" fmla="*/ 1599247 w 2456506"/>
              <a:gd name="connsiteY423" fmla="*/ 933953 h 2440105"/>
              <a:gd name="connsiteX424" fmla="*/ 1596937 w 2456506"/>
              <a:gd name="connsiteY424" fmla="*/ 928640 h 2440105"/>
              <a:gd name="connsiteX425" fmla="*/ 1596013 w 2456506"/>
              <a:gd name="connsiteY425" fmla="*/ 927947 h 2440105"/>
              <a:gd name="connsiteX426" fmla="*/ 1654457 w 2456506"/>
              <a:gd name="connsiteY426" fmla="*/ 826767 h 2440105"/>
              <a:gd name="connsiteX427" fmla="*/ 1657460 w 2456506"/>
              <a:gd name="connsiteY427" fmla="*/ 827460 h 2440105"/>
              <a:gd name="connsiteX428" fmla="*/ 1665084 w 2456506"/>
              <a:gd name="connsiteY428" fmla="*/ 820530 h 2440105"/>
              <a:gd name="connsiteX429" fmla="*/ 1781972 w 2456506"/>
              <a:gd name="connsiteY429" fmla="*/ 820530 h 2440105"/>
              <a:gd name="connsiteX430" fmla="*/ 1789595 w 2456506"/>
              <a:gd name="connsiteY430" fmla="*/ 827460 h 2440105"/>
              <a:gd name="connsiteX431" fmla="*/ 1792829 w 2456506"/>
              <a:gd name="connsiteY431" fmla="*/ 826767 h 2440105"/>
              <a:gd name="connsiteX432" fmla="*/ 1584001 w 2456506"/>
              <a:gd name="connsiteY432" fmla="*/ 1161955 h 2440105"/>
              <a:gd name="connsiteX433" fmla="*/ 1479356 w 2456506"/>
              <a:gd name="connsiteY433" fmla="*/ 1161955 h 2440105"/>
              <a:gd name="connsiteX434" fmla="*/ 1459951 w 2456506"/>
              <a:gd name="connsiteY434" fmla="*/ 1143474 h 2440105"/>
              <a:gd name="connsiteX435" fmla="*/ 1450711 w 2456506"/>
              <a:gd name="connsiteY435" fmla="*/ 1145785 h 2440105"/>
              <a:gd name="connsiteX436" fmla="*/ 1398042 w 2456506"/>
              <a:gd name="connsiteY436" fmla="*/ 1054538 h 2440105"/>
              <a:gd name="connsiteX437" fmla="*/ 1401276 w 2456506"/>
              <a:gd name="connsiteY437" fmla="*/ 1048300 h 2440105"/>
              <a:gd name="connsiteX438" fmla="*/ 1401276 w 2456506"/>
              <a:gd name="connsiteY438" fmla="*/ 1048300 h 2440105"/>
              <a:gd name="connsiteX439" fmla="*/ 1398042 w 2456506"/>
              <a:gd name="connsiteY439" fmla="*/ 1042063 h 2440105"/>
              <a:gd name="connsiteX440" fmla="*/ 1456486 w 2456506"/>
              <a:gd name="connsiteY440" fmla="*/ 940883 h 2440105"/>
              <a:gd name="connsiteX441" fmla="*/ 1459720 w 2456506"/>
              <a:gd name="connsiteY441" fmla="*/ 941576 h 2440105"/>
              <a:gd name="connsiteX442" fmla="*/ 1467343 w 2456506"/>
              <a:gd name="connsiteY442" fmla="*/ 934646 h 2440105"/>
              <a:gd name="connsiteX443" fmla="*/ 1584232 w 2456506"/>
              <a:gd name="connsiteY443" fmla="*/ 934646 h 2440105"/>
              <a:gd name="connsiteX444" fmla="*/ 1588159 w 2456506"/>
              <a:gd name="connsiteY444" fmla="*/ 940652 h 2440105"/>
              <a:gd name="connsiteX445" fmla="*/ 1591855 w 2456506"/>
              <a:gd name="connsiteY445" fmla="*/ 941576 h 2440105"/>
              <a:gd name="connsiteX446" fmla="*/ 1594858 w 2456506"/>
              <a:gd name="connsiteY446" fmla="*/ 940883 h 2440105"/>
              <a:gd name="connsiteX447" fmla="*/ 1653302 w 2456506"/>
              <a:gd name="connsiteY447" fmla="*/ 1042063 h 2440105"/>
              <a:gd name="connsiteX448" fmla="*/ 1650299 w 2456506"/>
              <a:gd name="connsiteY448" fmla="*/ 1046683 h 2440105"/>
              <a:gd name="connsiteX449" fmla="*/ 1650299 w 2456506"/>
              <a:gd name="connsiteY449" fmla="*/ 1048300 h 2440105"/>
              <a:gd name="connsiteX450" fmla="*/ 1650299 w 2456506"/>
              <a:gd name="connsiteY450" fmla="*/ 1049917 h 2440105"/>
              <a:gd name="connsiteX451" fmla="*/ 1653302 w 2456506"/>
              <a:gd name="connsiteY451" fmla="*/ 1054538 h 2440105"/>
              <a:gd name="connsiteX452" fmla="*/ 1594858 w 2456506"/>
              <a:gd name="connsiteY452" fmla="*/ 1155718 h 2440105"/>
              <a:gd name="connsiteX453" fmla="*/ 1591855 w 2456506"/>
              <a:gd name="connsiteY453" fmla="*/ 1155025 h 2440105"/>
              <a:gd name="connsiteX454" fmla="*/ 1584232 w 2456506"/>
              <a:gd name="connsiteY454" fmla="*/ 1161955 h 2440105"/>
              <a:gd name="connsiteX455" fmla="*/ 1594627 w 2456506"/>
              <a:gd name="connsiteY455" fmla="*/ 1169578 h 2440105"/>
              <a:gd name="connsiteX456" fmla="*/ 1653071 w 2456506"/>
              <a:gd name="connsiteY456" fmla="*/ 1270758 h 2440105"/>
              <a:gd name="connsiteX457" fmla="*/ 1649837 w 2456506"/>
              <a:gd name="connsiteY457" fmla="*/ 1276995 h 2440105"/>
              <a:gd name="connsiteX458" fmla="*/ 1650530 w 2456506"/>
              <a:gd name="connsiteY458" fmla="*/ 1279998 h 2440105"/>
              <a:gd name="connsiteX459" fmla="*/ 1652609 w 2456506"/>
              <a:gd name="connsiteY459" fmla="*/ 1283001 h 2440105"/>
              <a:gd name="connsiteX460" fmla="*/ 1653071 w 2456506"/>
              <a:gd name="connsiteY460" fmla="*/ 1283232 h 2440105"/>
              <a:gd name="connsiteX461" fmla="*/ 1594627 w 2456506"/>
              <a:gd name="connsiteY461" fmla="*/ 1384413 h 2440105"/>
              <a:gd name="connsiteX462" fmla="*/ 1591624 w 2456506"/>
              <a:gd name="connsiteY462" fmla="*/ 1383720 h 2440105"/>
              <a:gd name="connsiteX463" fmla="*/ 1584001 w 2456506"/>
              <a:gd name="connsiteY463" fmla="*/ 1390650 h 2440105"/>
              <a:gd name="connsiteX464" fmla="*/ 1467112 w 2456506"/>
              <a:gd name="connsiteY464" fmla="*/ 1390650 h 2440105"/>
              <a:gd name="connsiteX465" fmla="*/ 1466188 w 2456506"/>
              <a:gd name="connsiteY465" fmla="*/ 1387878 h 2440105"/>
              <a:gd name="connsiteX466" fmla="*/ 1459489 w 2456506"/>
              <a:gd name="connsiteY466" fmla="*/ 1383951 h 2440105"/>
              <a:gd name="connsiteX467" fmla="*/ 1456255 w 2456506"/>
              <a:gd name="connsiteY467" fmla="*/ 1384644 h 2440105"/>
              <a:gd name="connsiteX468" fmla="*/ 1397811 w 2456506"/>
              <a:gd name="connsiteY468" fmla="*/ 1283463 h 2440105"/>
              <a:gd name="connsiteX469" fmla="*/ 1401045 w 2456506"/>
              <a:gd name="connsiteY469" fmla="*/ 1277226 h 2440105"/>
              <a:gd name="connsiteX470" fmla="*/ 1400352 w 2456506"/>
              <a:gd name="connsiteY470" fmla="*/ 1274223 h 2440105"/>
              <a:gd name="connsiteX471" fmla="*/ 1400121 w 2456506"/>
              <a:gd name="connsiteY471" fmla="*/ 1273530 h 2440105"/>
              <a:gd name="connsiteX472" fmla="*/ 1397811 w 2456506"/>
              <a:gd name="connsiteY472" fmla="*/ 1270989 h 2440105"/>
              <a:gd name="connsiteX473" fmla="*/ 1450249 w 2456506"/>
              <a:gd name="connsiteY473" fmla="*/ 1180204 h 2440105"/>
              <a:gd name="connsiteX474" fmla="*/ 1459720 w 2456506"/>
              <a:gd name="connsiteY474" fmla="*/ 1182745 h 2440105"/>
              <a:gd name="connsiteX475" fmla="*/ 1479124 w 2456506"/>
              <a:gd name="connsiteY475" fmla="*/ 1163803 h 2440105"/>
              <a:gd name="connsiteX476" fmla="*/ 1583770 w 2456506"/>
              <a:gd name="connsiteY476" fmla="*/ 1163803 h 2440105"/>
              <a:gd name="connsiteX477" fmla="*/ 1584232 w 2456506"/>
              <a:gd name="connsiteY477" fmla="*/ 1165882 h 2440105"/>
              <a:gd name="connsiteX478" fmla="*/ 1591162 w 2456506"/>
              <a:gd name="connsiteY478" fmla="*/ 1170502 h 2440105"/>
              <a:gd name="connsiteX479" fmla="*/ 1594165 w 2456506"/>
              <a:gd name="connsiteY479" fmla="*/ 1169809 h 2440105"/>
              <a:gd name="connsiteX480" fmla="*/ 1792598 w 2456506"/>
              <a:gd name="connsiteY480" fmla="*/ 1283925 h 2440105"/>
              <a:gd name="connsiteX481" fmla="*/ 1851043 w 2456506"/>
              <a:gd name="connsiteY481" fmla="*/ 1385106 h 2440105"/>
              <a:gd name="connsiteX482" fmla="*/ 1847808 w 2456506"/>
              <a:gd name="connsiteY482" fmla="*/ 1391343 h 2440105"/>
              <a:gd name="connsiteX483" fmla="*/ 1851043 w 2456506"/>
              <a:gd name="connsiteY483" fmla="*/ 1397580 h 2440105"/>
              <a:gd name="connsiteX484" fmla="*/ 1799528 w 2456506"/>
              <a:gd name="connsiteY484" fmla="*/ 1486979 h 2440105"/>
              <a:gd name="connsiteX485" fmla="*/ 1798373 w 2456506"/>
              <a:gd name="connsiteY485" fmla="*/ 1488827 h 2440105"/>
              <a:gd name="connsiteX486" fmla="*/ 1789595 w 2456506"/>
              <a:gd name="connsiteY486" fmla="*/ 1486748 h 2440105"/>
              <a:gd name="connsiteX487" fmla="*/ 1770191 w 2456506"/>
              <a:gd name="connsiteY487" fmla="*/ 1506152 h 2440105"/>
              <a:gd name="connsiteX488" fmla="*/ 1789595 w 2456506"/>
              <a:gd name="connsiteY488" fmla="*/ 1525557 h 2440105"/>
              <a:gd name="connsiteX489" fmla="*/ 1798604 w 2456506"/>
              <a:gd name="connsiteY489" fmla="*/ 1523247 h 2440105"/>
              <a:gd name="connsiteX490" fmla="*/ 1850811 w 2456506"/>
              <a:gd name="connsiteY490" fmla="*/ 1613569 h 2440105"/>
              <a:gd name="connsiteX491" fmla="*/ 1847577 w 2456506"/>
              <a:gd name="connsiteY491" fmla="*/ 1619807 h 2440105"/>
              <a:gd name="connsiteX492" fmla="*/ 1850349 w 2456506"/>
              <a:gd name="connsiteY492" fmla="*/ 1625582 h 2440105"/>
              <a:gd name="connsiteX493" fmla="*/ 1850811 w 2456506"/>
              <a:gd name="connsiteY493" fmla="*/ 1625813 h 2440105"/>
              <a:gd name="connsiteX494" fmla="*/ 1792367 w 2456506"/>
              <a:gd name="connsiteY494" fmla="*/ 1726993 h 2440105"/>
              <a:gd name="connsiteX495" fmla="*/ 1789364 w 2456506"/>
              <a:gd name="connsiteY495" fmla="*/ 1726300 h 2440105"/>
              <a:gd name="connsiteX496" fmla="*/ 1789364 w 2456506"/>
              <a:gd name="connsiteY496" fmla="*/ 1726300 h 2440105"/>
              <a:gd name="connsiteX497" fmla="*/ 1781741 w 2456506"/>
              <a:gd name="connsiteY497" fmla="*/ 1733230 h 2440105"/>
              <a:gd name="connsiteX498" fmla="*/ 1664852 w 2456506"/>
              <a:gd name="connsiteY498" fmla="*/ 1733230 h 2440105"/>
              <a:gd name="connsiteX499" fmla="*/ 1657229 w 2456506"/>
              <a:gd name="connsiteY499" fmla="*/ 1726300 h 2440105"/>
              <a:gd name="connsiteX500" fmla="*/ 1654226 w 2456506"/>
              <a:gd name="connsiteY500" fmla="*/ 1726993 h 2440105"/>
              <a:gd name="connsiteX501" fmla="*/ 1595782 w 2456506"/>
              <a:gd name="connsiteY501" fmla="*/ 1625813 h 2440105"/>
              <a:gd name="connsiteX502" fmla="*/ 1596244 w 2456506"/>
              <a:gd name="connsiteY502" fmla="*/ 1625582 h 2440105"/>
              <a:gd name="connsiteX503" fmla="*/ 1599016 w 2456506"/>
              <a:gd name="connsiteY503" fmla="*/ 1619807 h 2440105"/>
              <a:gd name="connsiteX504" fmla="*/ 1595782 w 2456506"/>
              <a:gd name="connsiteY504" fmla="*/ 1613569 h 2440105"/>
              <a:gd name="connsiteX505" fmla="*/ 1594396 w 2456506"/>
              <a:gd name="connsiteY505" fmla="*/ 1612876 h 2440105"/>
              <a:gd name="connsiteX506" fmla="*/ 1591393 w 2456506"/>
              <a:gd name="connsiteY506" fmla="*/ 1612184 h 2440105"/>
              <a:gd name="connsiteX507" fmla="*/ 1587004 w 2456506"/>
              <a:gd name="connsiteY507" fmla="*/ 1613569 h 2440105"/>
              <a:gd name="connsiteX508" fmla="*/ 1583770 w 2456506"/>
              <a:gd name="connsiteY508" fmla="*/ 1619114 h 2440105"/>
              <a:gd name="connsiteX509" fmla="*/ 1466881 w 2456506"/>
              <a:gd name="connsiteY509" fmla="*/ 1619114 h 2440105"/>
              <a:gd name="connsiteX510" fmla="*/ 1464802 w 2456506"/>
              <a:gd name="connsiteY510" fmla="*/ 1614494 h 2440105"/>
              <a:gd name="connsiteX511" fmla="*/ 1459489 w 2456506"/>
              <a:gd name="connsiteY511" fmla="*/ 1612184 h 2440105"/>
              <a:gd name="connsiteX512" fmla="*/ 1456255 w 2456506"/>
              <a:gd name="connsiteY512" fmla="*/ 1612876 h 2440105"/>
              <a:gd name="connsiteX513" fmla="*/ 1397811 w 2456506"/>
              <a:gd name="connsiteY513" fmla="*/ 1511696 h 2440105"/>
              <a:gd name="connsiteX514" fmla="*/ 1398273 w 2456506"/>
              <a:gd name="connsiteY514" fmla="*/ 1511465 h 2440105"/>
              <a:gd name="connsiteX515" fmla="*/ 1401045 w 2456506"/>
              <a:gd name="connsiteY515" fmla="*/ 1505690 h 2440105"/>
              <a:gd name="connsiteX516" fmla="*/ 1397811 w 2456506"/>
              <a:gd name="connsiteY516" fmla="*/ 1499453 h 2440105"/>
              <a:gd name="connsiteX517" fmla="*/ 1456255 w 2456506"/>
              <a:gd name="connsiteY517" fmla="*/ 1398273 h 2440105"/>
              <a:gd name="connsiteX518" fmla="*/ 1459258 w 2456506"/>
              <a:gd name="connsiteY518" fmla="*/ 1398966 h 2440105"/>
              <a:gd name="connsiteX519" fmla="*/ 1466881 w 2456506"/>
              <a:gd name="connsiteY519" fmla="*/ 1392036 h 2440105"/>
              <a:gd name="connsiteX520" fmla="*/ 1583770 w 2456506"/>
              <a:gd name="connsiteY520" fmla="*/ 1392036 h 2440105"/>
              <a:gd name="connsiteX521" fmla="*/ 1591393 w 2456506"/>
              <a:gd name="connsiteY521" fmla="*/ 1398966 h 2440105"/>
              <a:gd name="connsiteX522" fmla="*/ 1592086 w 2456506"/>
              <a:gd name="connsiteY522" fmla="*/ 1398966 h 2440105"/>
              <a:gd name="connsiteX523" fmla="*/ 1594396 w 2456506"/>
              <a:gd name="connsiteY523" fmla="*/ 1398273 h 2440105"/>
              <a:gd name="connsiteX524" fmla="*/ 1595782 w 2456506"/>
              <a:gd name="connsiteY524" fmla="*/ 1397580 h 2440105"/>
              <a:gd name="connsiteX525" fmla="*/ 1599016 w 2456506"/>
              <a:gd name="connsiteY525" fmla="*/ 1391343 h 2440105"/>
              <a:gd name="connsiteX526" fmla="*/ 1599016 w 2456506"/>
              <a:gd name="connsiteY526" fmla="*/ 1391343 h 2440105"/>
              <a:gd name="connsiteX527" fmla="*/ 1595782 w 2456506"/>
              <a:gd name="connsiteY527" fmla="*/ 1385106 h 2440105"/>
              <a:gd name="connsiteX528" fmla="*/ 1654226 w 2456506"/>
              <a:gd name="connsiteY528" fmla="*/ 1283925 h 2440105"/>
              <a:gd name="connsiteX529" fmla="*/ 1657460 w 2456506"/>
              <a:gd name="connsiteY529" fmla="*/ 1284619 h 2440105"/>
              <a:gd name="connsiteX530" fmla="*/ 1665084 w 2456506"/>
              <a:gd name="connsiteY530" fmla="*/ 1277688 h 2440105"/>
              <a:gd name="connsiteX531" fmla="*/ 1781972 w 2456506"/>
              <a:gd name="connsiteY531" fmla="*/ 1277688 h 2440105"/>
              <a:gd name="connsiteX532" fmla="*/ 1782434 w 2456506"/>
              <a:gd name="connsiteY532" fmla="*/ 1279767 h 2440105"/>
              <a:gd name="connsiteX533" fmla="*/ 1789364 w 2456506"/>
              <a:gd name="connsiteY533" fmla="*/ 1284387 h 2440105"/>
              <a:gd name="connsiteX534" fmla="*/ 1792367 w 2456506"/>
              <a:gd name="connsiteY534" fmla="*/ 1283694 h 2440105"/>
              <a:gd name="connsiteX535" fmla="*/ 1988259 w 2456506"/>
              <a:gd name="connsiteY535" fmla="*/ 1398735 h 2440105"/>
              <a:gd name="connsiteX536" fmla="*/ 1990570 w 2456506"/>
              <a:gd name="connsiteY536" fmla="*/ 1398042 h 2440105"/>
              <a:gd name="connsiteX537" fmla="*/ 2049014 w 2456506"/>
              <a:gd name="connsiteY537" fmla="*/ 1499222 h 2440105"/>
              <a:gd name="connsiteX538" fmla="*/ 2045780 w 2456506"/>
              <a:gd name="connsiteY538" fmla="*/ 1505459 h 2440105"/>
              <a:gd name="connsiteX539" fmla="*/ 2047628 w 2456506"/>
              <a:gd name="connsiteY539" fmla="*/ 1510310 h 2440105"/>
              <a:gd name="connsiteX540" fmla="*/ 2049014 w 2456506"/>
              <a:gd name="connsiteY540" fmla="*/ 1511696 h 2440105"/>
              <a:gd name="connsiteX541" fmla="*/ 1990570 w 2456506"/>
              <a:gd name="connsiteY541" fmla="*/ 1612876 h 2440105"/>
              <a:gd name="connsiteX542" fmla="*/ 1987566 w 2456506"/>
              <a:gd name="connsiteY542" fmla="*/ 1612184 h 2440105"/>
              <a:gd name="connsiteX543" fmla="*/ 1979943 w 2456506"/>
              <a:gd name="connsiteY543" fmla="*/ 1619114 h 2440105"/>
              <a:gd name="connsiteX544" fmla="*/ 1863055 w 2456506"/>
              <a:gd name="connsiteY544" fmla="*/ 1619114 h 2440105"/>
              <a:gd name="connsiteX545" fmla="*/ 1862131 w 2456506"/>
              <a:gd name="connsiteY545" fmla="*/ 1616342 h 2440105"/>
              <a:gd name="connsiteX546" fmla="*/ 1855432 w 2456506"/>
              <a:gd name="connsiteY546" fmla="*/ 1612414 h 2440105"/>
              <a:gd name="connsiteX547" fmla="*/ 1855432 w 2456506"/>
              <a:gd name="connsiteY547" fmla="*/ 1612414 h 2440105"/>
              <a:gd name="connsiteX548" fmla="*/ 1852429 w 2456506"/>
              <a:gd name="connsiteY548" fmla="*/ 1613108 h 2440105"/>
              <a:gd name="connsiteX549" fmla="*/ 1800221 w 2456506"/>
              <a:gd name="connsiteY549" fmla="*/ 1522553 h 2440105"/>
              <a:gd name="connsiteX550" fmla="*/ 1809231 w 2456506"/>
              <a:gd name="connsiteY550" fmla="*/ 1506152 h 2440105"/>
              <a:gd name="connsiteX551" fmla="*/ 1799759 w 2456506"/>
              <a:gd name="connsiteY551" fmla="*/ 1489520 h 2440105"/>
              <a:gd name="connsiteX552" fmla="*/ 1852429 w 2456506"/>
              <a:gd name="connsiteY552" fmla="*/ 1398273 h 2440105"/>
              <a:gd name="connsiteX553" fmla="*/ 1855432 w 2456506"/>
              <a:gd name="connsiteY553" fmla="*/ 1398966 h 2440105"/>
              <a:gd name="connsiteX554" fmla="*/ 1855432 w 2456506"/>
              <a:gd name="connsiteY554" fmla="*/ 1398966 h 2440105"/>
              <a:gd name="connsiteX555" fmla="*/ 1863055 w 2456506"/>
              <a:gd name="connsiteY555" fmla="*/ 1392036 h 2440105"/>
              <a:gd name="connsiteX556" fmla="*/ 1979943 w 2456506"/>
              <a:gd name="connsiteY556" fmla="*/ 1392036 h 2440105"/>
              <a:gd name="connsiteX557" fmla="*/ 1987566 w 2456506"/>
              <a:gd name="connsiteY557" fmla="*/ 1398966 h 2440105"/>
              <a:gd name="connsiteX558" fmla="*/ 1988259 w 2456506"/>
              <a:gd name="connsiteY558" fmla="*/ 1398966 h 2440105"/>
              <a:gd name="connsiteX559" fmla="*/ 1572220 w 2456506"/>
              <a:gd name="connsiteY559" fmla="*/ 1847577 h 2440105"/>
              <a:gd name="connsiteX560" fmla="*/ 1467343 w 2456506"/>
              <a:gd name="connsiteY560" fmla="*/ 1847577 h 2440105"/>
              <a:gd name="connsiteX561" fmla="*/ 1466419 w 2456506"/>
              <a:gd name="connsiteY561" fmla="*/ 1844805 h 2440105"/>
              <a:gd name="connsiteX562" fmla="*/ 1459720 w 2456506"/>
              <a:gd name="connsiteY562" fmla="*/ 1840878 h 2440105"/>
              <a:gd name="connsiteX563" fmla="*/ 1456486 w 2456506"/>
              <a:gd name="connsiteY563" fmla="*/ 1841571 h 2440105"/>
              <a:gd name="connsiteX564" fmla="*/ 1404048 w 2456506"/>
              <a:gd name="connsiteY564" fmla="*/ 1750786 h 2440105"/>
              <a:gd name="connsiteX565" fmla="*/ 1413057 w 2456506"/>
              <a:gd name="connsiteY565" fmla="*/ 1734385 h 2440105"/>
              <a:gd name="connsiteX566" fmla="*/ 1404048 w 2456506"/>
              <a:gd name="connsiteY566" fmla="*/ 1717984 h 2440105"/>
              <a:gd name="connsiteX567" fmla="*/ 1456486 w 2456506"/>
              <a:gd name="connsiteY567" fmla="*/ 1627199 h 2440105"/>
              <a:gd name="connsiteX568" fmla="*/ 1459489 w 2456506"/>
              <a:gd name="connsiteY568" fmla="*/ 1627892 h 2440105"/>
              <a:gd name="connsiteX569" fmla="*/ 1464340 w 2456506"/>
              <a:gd name="connsiteY569" fmla="*/ 1626044 h 2440105"/>
              <a:gd name="connsiteX570" fmla="*/ 1467112 w 2456506"/>
              <a:gd name="connsiteY570" fmla="*/ 1620962 h 2440105"/>
              <a:gd name="connsiteX571" fmla="*/ 1584001 w 2456506"/>
              <a:gd name="connsiteY571" fmla="*/ 1620962 h 2440105"/>
              <a:gd name="connsiteX572" fmla="*/ 1590700 w 2456506"/>
              <a:gd name="connsiteY572" fmla="*/ 1627661 h 2440105"/>
              <a:gd name="connsiteX573" fmla="*/ 1591393 w 2456506"/>
              <a:gd name="connsiteY573" fmla="*/ 1627661 h 2440105"/>
              <a:gd name="connsiteX574" fmla="*/ 1592086 w 2456506"/>
              <a:gd name="connsiteY574" fmla="*/ 1627661 h 2440105"/>
              <a:gd name="connsiteX575" fmla="*/ 1594396 w 2456506"/>
              <a:gd name="connsiteY575" fmla="*/ 1626968 h 2440105"/>
              <a:gd name="connsiteX576" fmla="*/ 1652840 w 2456506"/>
              <a:gd name="connsiteY576" fmla="*/ 1728148 h 2440105"/>
              <a:gd name="connsiteX577" fmla="*/ 1652378 w 2456506"/>
              <a:gd name="connsiteY577" fmla="*/ 1728379 h 2440105"/>
              <a:gd name="connsiteX578" fmla="*/ 1649606 w 2456506"/>
              <a:gd name="connsiteY578" fmla="*/ 1734154 h 2440105"/>
              <a:gd name="connsiteX579" fmla="*/ 1652840 w 2456506"/>
              <a:gd name="connsiteY579" fmla="*/ 1740391 h 2440105"/>
              <a:gd name="connsiteX580" fmla="*/ 1600402 w 2456506"/>
              <a:gd name="connsiteY580" fmla="*/ 1831407 h 2440105"/>
              <a:gd name="connsiteX581" fmla="*/ 1591393 w 2456506"/>
              <a:gd name="connsiteY581" fmla="*/ 1829097 h 2440105"/>
              <a:gd name="connsiteX582" fmla="*/ 1571989 w 2456506"/>
              <a:gd name="connsiteY582" fmla="*/ 1847577 h 2440105"/>
              <a:gd name="connsiteX583" fmla="*/ 1258746 w 2456506"/>
              <a:gd name="connsiteY583" fmla="*/ 1727224 h 2440105"/>
              <a:gd name="connsiteX584" fmla="*/ 1200302 w 2456506"/>
              <a:gd name="connsiteY584" fmla="*/ 1626044 h 2440105"/>
              <a:gd name="connsiteX585" fmla="*/ 1203536 w 2456506"/>
              <a:gd name="connsiteY585" fmla="*/ 1619807 h 2440105"/>
              <a:gd name="connsiteX586" fmla="*/ 1202612 w 2456506"/>
              <a:gd name="connsiteY586" fmla="*/ 1616111 h 2440105"/>
              <a:gd name="connsiteX587" fmla="*/ 1200302 w 2456506"/>
              <a:gd name="connsiteY587" fmla="*/ 1613569 h 2440105"/>
              <a:gd name="connsiteX588" fmla="*/ 1258746 w 2456506"/>
              <a:gd name="connsiteY588" fmla="*/ 1512389 h 2440105"/>
              <a:gd name="connsiteX589" fmla="*/ 1261056 w 2456506"/>
              <a:gd name="connsiteY589" fmla="*/ 1513082 h 2440105"/>
              <a:gd name="connsiteX590" fmla="*/ 1261749 w 2456506"/>
              <a:gd name="connsiteY590" fmla="*/ 1513082 h 2440105"/>
              <a:gd name="connsiteX591" fmla="*/ 1269372 w 2456506"/>
              <a:gd name="connsiteY591" fmla="*/ 1506152 h 2440105"/>
              <a:gd name="connsiteX592" fmla="*/ 1386261 w 2456506"/>
              <a:gd name="connsiteY592" fmla="*/ 1506152 h 2440105"/>
              <a:gd name="connsiteX593" fmla="*/ 1386723 w 2456506"/>
              <a:gd name="connsiteY593" fmla="*/ 1508462 h 2440105"/>
              <a:gd name="connsiteX594" fmla="*/ 1393653 w 2456506"/>
              <a:gd name="connsiteY594" fmla="*/ 1513082 h 2440105"/>
              <a:gd name="connsiteX595" fmla="*/ 1396887 w 2456506"/>
              <a:gd name="connsiteY595" fmla="*/ 1512389 h 2440105"/>
              <a:gd name="connsiteX596" fmla="*/ 1455331 w 2456506"/>
              <a:gd name="connsiteY596" fmla="*/ 1613569 h 2440105"/>
              <a:gd name="connsiteX597" fmla="*/ 1454869 w 2456506"/>
              <a:gd name="connsiteY597" fmla="*/ 1613801 h 2440105"/>
              <a:gd name="connsiteX598" fmla="*/ 1452097 w 2456506"/>
              <a:gd name="connsiteY598" fmla="*/ 1619576 h 2440105"/>
              <a:gd name="connsiteX599" fmla="*/ 1455331 w 2456506"/>
              <a:gd name="connsiteY599" fmla="*/ 1625813 h 2440105"/>
              <a:gd name="connsiteX600" fmla="*/ 1402893 w 2456506"/>
              <a:gd name="connsiteY600" fmla="*/ 1716598 h 2440105"/>
              <a:gd name="connsiteX601" fmla="*/ 1393884 w 2456506"/>
              <a:gd name="connsiteY601" fmla="*/ 1714288 h 2440105"/>
              <a:gd name="connsiteX602" fmla="*/ 1374479 w 2456506"/>
              <a:gd name="connsiteY602" fmla="*/ 1732999 h 2440105"/>
              <a:gd name="connsiteX603" fmla="*/ 1269603 w 2456506"/>
              <a:gd name="connsiteY603" fmla="*/ 1732999 h 2440105"/>
              <a:gd name="connsiteX604" fmla="*/ 1261980 w 2456506"/>
              <a:gd name="connsiteY604" fmla="*/ 1726069 h 2440105"/>
              <a:gd name="connsiteX605" fmla="*/ 1258977 w 2456506"/>
              <a:gd name="connsiteY605" fmla="*/ 1726762 h 2440105"/>
              <a:gd name="connsiteX606" fmla="*/ 990318 w 2456506"/>
              <a:gd name="connsiteY606" fmla="*/ 1733461 h 2440105"/>
              <a:gd name="connsiteX607" fmla="*/ 886135 w 2456506"/>
              <a:gd name="connsiteY607" fmla="*/ 1733461 h 2440105"/>
              <a:gd name="connsiteX608" fmla="*/ 866730 w 2456506"/>
              <a:gd name="connsiteY608" fmla="*/ 1714750 h 2440105"/>
              <a:gd name="connsiteX609" fmla="*/ 857028 w 2456506"/>
              <a:gd name="connsiteY609" fmla="*/ 1717291 h 2440105"/>
              <a:gd name="connsiteX610" fmla="*/ 804359 w 2456506"/>
              <a:gd name="connsiteY610" fmla="*/ 1626044 h 2440105"/>
              <a:gd name="connsiteX611" fmla="*/ 807593 w 2456506"/>
              <a:gd name="connsiteY611" fmla="*/ 1619807 h 2440105"/>
              <a:gd name="connsiteX612" fmla="*/ 806900 w 2456506"/>
              <a:gd name="connsiteY612" fmla="*/ 1616804 h 2440105"/>
              <a:gd name="connsiteX613" fmla="*/ 804359 w 2456506"/>
              <a:gd name="connsiteY613" fmla="*/ 1613569 h 2440105"/>
              <a:gd name="connsiteX614" fmla="*/ 862803 w 2456506"/>
              <a:gd name="connsiteY614" fmla="*/ 1512389 h 2440105"/>
              <a:gd name="connsiteX615" fmla="*/ 866037 w 2456506"/>
              <a:gd name="connsiteY615" fmla="*/ 1513082 h 2440105"/>
              <a:gd name="connsiteX616" fmla="*/ 873661 w 2456506"/>
              <a:gd name="connsiteY616" fmla="*/ 1506152 h 2440105"/>
              <a:gd name="connsiteX617" fmla="*/ 990549 w 2456506"/>
              <a:gd name="connsiteY617" fmla="*/ 1506152 h 2440105"/>
              <a:gd name="connsiteX618" fmla="*/ 995169 w 2456506"/>
              <a:gd name="connsiteY618" fmla="*/ 1512389 h 2440105"/>
              <a:gd name="connsiteX619" fmla="*/ 998172 w 2456506"/>
              <a:gd name="connsiteY619" fmla="*/ 1513082 h 2440105"/>
              <a:gd name="connsiteX620" fmla="*/ 1001175 w 2456506"/>
              <a:gd name="connsiteY620" fmla="*/ 1512389 h 2440105"/>
              <a:gd name="connsiteX621" fmla="*/ 1059620 w 2456506"/>
              <a:gd name="connsiteY621" fmla="*/ 1613569 h 2440105"/>
              <a:gd name="connsiteX622" fmla="*/ 1056386 w 2456506"/>
              <a:gd name="connsiteY622" fmla="*/ 1619807 h 2440105"/>
              <a:gd name="connsiteX623" fmla="*/ 1059620 w 2456506"/>
              <a:gd name="connsiteY623" fmla="*/ 1626044 h 2440105"/>
              <a:gd name="connsiteX624" fmla="*/ 1001175 w 2456506"/>
              <a:gd name="connsiteY624" fmla="*/ 1727224 h 2440105"/>
              <a:gd name="connsiteX625" fmla="*/ 997941 w 2456506"/>
              <a:gd name="connsiteY625" fmla="*/ 1726531 h 2440105"/>
              <a:gd name="connsiteX626" fmla="*/ 990318 w 2456506"/>
              <a:gd name="connsiteY626" fmla="*/ 1733461 h 2440105"/>
              <a:gd name="connsiteX627" fmla="*/ 664832 w 2456506"/>
              <a:gd name="connsiteY627" fmla="*/ 1613108 h 2440105"/>
              <a:gd name="connsiteX628" fmla="*/ 606388 w 2456506"/>
              <a:gd name="connsiteY628" fmla="*/ 1511927 h 2440105"/>
              <a:gd name="connsiteX629" fmla="*/ 609622 w 2456506"/>
              <a:gd name="connsiteY629" fmla="*/ 1505690 h 2440105"/>
              <a:gd name="connsiteX630" fmla="*/ 609622 w 2456506"/>
              <a:gd name="connsiteY630" fmla="*/ 1505690 h 2440105"/>
              <a:gd name="connsiteX631" fmla="*/ 606388 w 2456506"/>
              <a:gd name="connsiteY631" fmla="*/ 1499453 h 2440105"/>
              <a:gd name="connsiteX632" fmla="*/ 659057 w 2456506"/>
              <a:gd name="connsiteY632" fmla="*/ 1408206 h 2440105"/>
              <a:gd name="connsiteX633" fmla="*/ 668297 w 2456506"/>
              <a:gd name="connsiteY633" fmla="*/ 1410516 h 2440105"/>
              <a:gd name="connsiteX634" fmla="*/ 687702 w 2456506"/>
              <a:gd name="connsiteY634" fmla="*/ 1392036 h 2440105"/>
              <a:gd name="connsiteX635" fmla="*/ 792116 w 2456506"/>
              <a:gd name="connsiteY635" fmla="*/ 1392036 h 2440105"/>
              <a:gd name="connsiteX636" fmla="*/ 799739 w 2456506"/>
              <a:gd name="connsiteY636" fmla="*/ 1398966 h 2440105"/>
              <a:gd name="connsiteX637" fmla="*/ 799739 w 2456506"/>
              <a:gd name="connsiteY637" fmla="*/ 1398966 h 2440105"/>
              <a:gd name="connsiteX638" fmla="*/ 800432 w 2456506"/>
              <a:gd name="connsiteY638" fmla="*/ 1398966 h 2440105"/>
              <a:gd name="connsiteX639" fmla="*/ 802742 w 2456506"/>
              <a:gd name="connsiteY639" fmla="*/ 1398273 h 2440105"/>
              <a:gd name="connsiteX640" fmla="*/ 861186 w 2456506"/>
              <a:gd name="connsiteY640" fmla="*/ 1499453 h 2440105"/>
              <a:gd name="connsiteX641" fmla="*/ 857952 w 2456506"/>
              <a:gd name="connsiteY641" fmla="*/ 1505690 h 2440105"/>
              <a:gd name="connsiteX642" fmla="*/ 858183 w 2456506"/>
              <a:gd name="connsiteY642" fmla="*/ 1508000 h 2440105"/>
              <a:gd name="connsiteX643" fmla="*/ 858414 w 2456506"/>
              <a:gd name="connsiteY643" fmla="*/ 1508693 h 2440105"/>
              <a:gd name="connsiteX644" fmla="*/ 858414 w 2456506"/>
              <a:gd name="connsiteY644" fmla="*/ 1508693 h 2440105"/>
              <a:gd name="connsiteX645" fmla="*/ 859569 w 2456506"/>
              <a:gd name="connsiteY645" fmla="*/ 1510541 h 2440105"/>
              <a:gd name="connsiteX646" fmla="*/ 860955 w 2456506"/>
              <a:gd name="connsiteY646" fmla="*/ 1511927 h 2440105"/>
              <a:gd name="connsiteX647" fmla="*/ 802511 w 2456506"/>
              <a:gd name="connsiteY647" fmla="*/ 1613108 h 2440105"/>
              <a:gd name="connsiteX648" fmla="*/ 799508 w 2456506"/>
              <a:gd name="connsiteY648" fmla="*/ 1612414 h 2440105"/>
              <a:gd name="connsiteX649" fmla="*/ 791885 w 2456506"/>
              <a:gd name="connsiteY649" fmla="*/ 1619345 h 2440105"/>
              <a:gd name="connsiteX650" fmla="*/ 674996 w 2456506"/>
              <a:gd name="connsiteY650" fmla="*/ 1619345 h 2440105"/>
              <a:gd name="connsiteX651" fmla="*/ 674072 w 2456506"/>
              <a:gd name="connsiteY651" fmla="*/ 1616572 h 2440105"/>
              <a:gd name="connsiteX652" fmla="*/ 667373 w 2456506"/>
              <a:gd name="connsiteY652" fmla="*/ 1612645 h 2440105"/>
              <a:gd name="connsiteX653" fmla="*/ 667373 w 2456506"/>
              <a:gd name="connsiteY653" fmla="*/ 1612645 h 2440105"/>
              <a:gd name="connsiteX654" fmla="*/ 664370 w 2456506"/>
              <a:gd name="connsiteY654" fmla="*/ 1613338 h 2440105"/>
              <a:gd name="connsiteX655" fmla="*/ 466861 w 2456506"/>
              <a:gd name="connsiteY655" fmla="*/ 1498760 h 2440105"/>
              <a:gd name="connsiteX656" fmla="*/ 408417 w 2456506"/>
              <a:gd name="connsiteY656" fmla="*/ 1397580 h 2440105"/>
              <a:gd name="connsiteX657" fmla="*/ 411651 w 2456506"/>
              <a:gd name="connsiteY657" fmla="*/ 1391343 h 2440105"/>
              <a:gd name="connsiteX658" fmla="*/ 411651 w 2456506"/>
              <a:gd name="connsiteY658" fmla="*/ 1391343 h 2440105"/>
              <a:gd name="connsiteX659" fmla="*/ 408417 w 2456506"/>
              <a:gd name="connsiteY659" fmla="*/ 1385106 h 2440105"/>
              <a:gd name="connsiteX660" fmla="*/ 466861 w 2456506"/>
              <a:gd name="connsiteY660" fmla="*/ 1283925 h 2440105"/>
              <a:gd name="connsiteX661" fmla="*/ 469864 w 2456506"/>
              <a:gd name="connsiteY661" fmla="*/ 1284619 h 2440105"/>
              <a:gd name="connsiteX662" fmla="*/ 473560 w 2456506"/>
              <a:gd name="connsiteY662" fmla="*/ 1283694 h 2440105"/>
              <a:gd name="connsiteX663" fmla="*/ 477487 w 2456506"/>
              <a:gd name="connsiteY663" fmla="*/ 1277919 h 2440105"/>
              <a:gd name="connsiteX664" fmla="*/ 594145 w 2456506"/>
              <a:gd name="connsiteY664" fmla="*/ 1277919 h 2440105"/>
              <a:gd name="connsiteX665" fmla="*/ 601768 w 2456506"/>
              <a:gd name="connsiteY665" fmla="*/ 1284849 h 2440105"/>
              <a:gd name="connsiteX666" fmla="*/ 605002 w 2456506"/>
              <a:gd name="connsiteY666" fmla="*/ 1284156 h 2440105"/>
              <a:gd name="connsiteX667" fmla="*/ 657440 w 2456506"/>
              <a:gd name="connsiteY667" fmla="*/ 1375172 h 2440105"/>
              <a:gd name="connsiteX668" fmla="*/ 648662 w 2456506"/>
              <a:gd name="connsiteY668" fmla="*/ 1391343 h 2440105"/>
              <a:gd name="connsiteX669" fmla="*/ 657440 w 2456506"/>
              <a:gd name="connsiteY669" fmla="*/ 1407744 h 2440105"/>
              <a:gd name="connsiteX670" fmla="*/ 617938 w 2456506"/>
              <a:gd name="connsiteY670" fmla="*/ 1476122 h 2440105"/>
              <a:gd name="connsiteX671" fmla="*/ 604771 w 2456506"/>
              <a:gd name="connsiteY671" fmla="*/ 1498991 h 2440105"/>
              <a:gd name="connsiteX672" fmla="*/ 601537 w 2456506"/>
              <a:gd name="connsiteY672" fmla="*/ 1498298 h 2440105"/>
              <a:gd name="connsiteX673" fmla="*/ 593914 w 2456506"/>
              <a:gd name="connsiteY673" fmla="*/ 1505228 h 2440105"/>
              <a:gd name="connsiteX674" fmla="*/ 477025 w 2456506"/>
              <a:gd name="connsiteY674" fmla="*/ 1505228 h 2440105"/>
              <a:gd name="connsiteX675" fmla="*/ 476101 w 2456506"/>
              <a:gd name="connsiteY675" fmla="*/ 1502456 h 2440105"/>
              <a:gd name="connsiteX676" fmla="*/ 469402 w 2456506"/>
              <a:gd name="connsiteY676" fmla="*/ 1498529 h 2440105"/>
              <a:gd name="connsiteX677" fmla="*/ 466168 w 2456506"/>
              <a:gd name="connsiteY677" fmla="*/ 1499222 h 2440105"/>
              <a:gd name="connsiteX678" fmla="*/ 672224 w 2456506"/>
              <a:gd name="connsiteY678" fmla="*/ 1169116 h 2440105"/>
              <a:gd name="connsiteX679" fmla="*/ 675689 w 2456506"/>
              <a:gd name="connsiteY679" fmla="*/ 1163572 h 2440105"/>
              <a:gd name="connsiteX680" fmla="*/ 792347 w 2456506"/>
              <a:gd name="connsiteY680" fmla="*/ 1163572 h 2440105"/>
              <a:gd name="connsiteX681" fmla="*/ 799970 w 2456506"/>
              <a:gd name="connsiteY681" fmla="*/ 1170502 h 2440105"/>
              <a:gd name="connsiteX682" fmla="*/ 803204 w 2456506"/>
              <a:gd name="connsiteY682" fmla="*/ 1169809 h 2440105"/>
              <a:gd name="connsiteX683" fmla="*/ 861648 w 2456506"/>
              <a:gd name="connsiteY683" fmla="*/ 1270989 h 2440105"/>
              <a:gd name="connsiteX684" fmla="*/ 858414 w 2456506"/>
              <a:gd name="connsiteY684" fmla="*/ 1277226 h 2440105"/>
              <a:gd name="connsiteX685" fmla="*/ 861648 w 2456506"/>
              <a:gd name="connsiteY685" fmla="*/ 1283463 h 2440105"/>
              <a:gd name="connsiteX686" fmla="*/ 803204 w 2456506"/>
              <a:gd name="connsiteY686" fmla="*/ 1384644 h 2440105"/>
              <a:gd name="connsiteX687" fmla="*/ 800201 w 2456506"/>
              <a:gd name="connsiteY687" fmla="*/ 1383951 h 2440105"/>
              <a:gd name="connsiteX688" fmla="*/ 800201 w 2456506"/>
              <a:gd name="connsiteY688" fmla="*/ 1383951 h 2440105"/>
              <a:gd name="connsiteX689" fmla="*/ 792578 w 2456506"/>
              <a:gd name="connsiteY689" fmla="*/ 1390881 h 2440105"/>
              <a:gd name="connsiteX690" fmla="*/ 688164 w 2456506"/>
              <a:gd name="connsiteY690" fmla="*/ 1390881 h 2440105"/>
              <a:gd name="connsiteX691" fmla="*/ 668759 w 2456506"/>
              <a:gd name="connsiteY691" fmla="*/ 1371938 h 2440105"/>
              <a:gd name="connsiteX692" fmla="*/ 659288 w 2456506"/>
              <a:gd name="connsiteY692" fmla="*/ 1374479 h 2440105"/>
              <a:gd name="connsiteX693" fmla="*/ 606850 w 2456506"/>
              <a:gd name="connsiteY693" fmla="*/ 1283463 h 2440105"/>
              <a:gd name="connsiteX694" fmla="*/ 610084 w 2456506"/>
              <a:gd name="connsiteY694" fmla="*/ 1277226 h 2440105"/>
              <a:gd name="connsiteX695" fmla="*/ 607774 w 2456506"/>
              <a:gd name="connsiteY695" fmla="*/ 1271913 h 2440105"/>
              <a:gd name="connsiteX696" fmla="*/ 606850 w 2456506"/>
              <a:gd name="connsiteY696" fmla="*/ 1271220 h 2440105"/>
              <a:gd name="connsiteX697" fmla="*/ 665294 w 2456506"/>
              <a:gd name="connsiteY697" fmla="*/ 1170040 h 2440105"/>
              <a:gd name="connsiteX698" fmla="*/ 668297 w 2456506"/>
              <a:gd name="connsiteY698" fmla="*/ 1170733 h 2440105"/>
              <a:gd name="connsiteX699" fmla="*/ 672455 w 2456506"/>
              <a:gd name="connsiteY699" fmla="*/ 1169347 h 2440105"/>
              <a:gd name="connsiteX700" fmla="*/ 872968 w 2456506"/>
              <a:gd name="connsiteY700" fmla="*/ 1051535 h 2440105"/>
              <a:gd name="connsiteX701" fmla="*/ 873430 w 2456506"/>
              <a:gd name="connsiteY701" fmla="*/ 1049224 h 2440105"/>
              <a:gd name="connsiteX702" fmla="*/ 873430 w 2456506"/>
              <a:gd name="connsiteY702" fmla="*/ 1047607 h 2440105"/>
              <a:gd name="connsiteX703" fmla="*/ 865806 w 2456506"/>
              <a:gd name="connsiteY703" fmla="*/ 1040677 h 2440105"/>
              <a:gd name="connsiteX704" fmla="*/ 865806 w 2456506"/>
              <a:gd name="connsiteY704" fmla="*/ 1040677 h 2440105"/>
              <a:gd name="connsiteX705" fmla="*/ 862572 w 2456506"/>
              <a:gd name="connsiteY705" fmla="*/ 1041370 h 2440105"/>
              <a:gd name="connsiteX706" fmla="*/ 804128 w 2456506"/>
              <a:gd name="connsiteY706" fmla="*/ 940190 h 2440105"/>
              <a:gd name="connsiteX707" fmla="*/ 806669 w 2456506"/>
              <a:gd name="connsiteY707" fmla="*/ 936956 h 2440105"/>
              <a:gd name="connsiteX708" fmla="*/ 807362 w 2456506"/>
              <a:gd name="connsiteY708" fmla="*/ 933953 h 2440105"/>
              <a:gd name="connsiteX709" fmla="*/ 804128 w 2456506"/>
              <a:gd name="connsiteY709" fmla="*/ 927716 h 2440105"/>
              <a:gd name="connsiteX710" fmla="*/ 862572 w 2456506"/>
              <a:gd name="connsiteY710" fmla="*/ 826536 h 2440105"/>
              <a:gd name="connsiteX711" fmla="*/ 865806 w 2456506"/>
              <a:gd name="connsiteY711" fmla="*/ 827229 h 2440105"/>
              <a:gd name="connsiteX712" fmla="*/ 872737 w 2456506"/>
              <a:gd name="connsiteY712" fmla="*/ 822609 h 2440105"/>
              <a:gd name="connsiteX713" fmla="*/ 873199 w 2456506"/>
              <a:gd name="connsiteY713" fmla="*/ 820530 h 2440105"/>
              <a:gd name="connsiteX714" fmla="*/ 977844 w 2456506"/>
              <a:gd name="connsiteY714" fmla="*/ 820530 h 2440105"/>
              <a:gd name="connsiteX715" fmla="*/ 997248 w 2456506"/>
              <a:gd name="connsiteY715" fmla="*/ 839010 h 2440105"/>
              <a:gd name="connsiteX716" fmla="*/ 1006488 w 2456506"/>
              <a:gd name="connsiteY716" fmla="*/ 836700 h 2440105"/>
              <a:gd name="connsiteX717" fmla="*/ 1059158 w 2456506"/>
              <a:gd name="connsiteY717" fmla="*/ 927716 h 2440105"/>
              <a:gd name="connsiteX718" fmla="*/ 1056617 w 2456506"/>
              <a:gd name="connsiteY718" fmla="*/ 930950 h 2440105"/>
              <a:gd name="connsiteX719" fmla="*/ 1055924 w 2456506"/>
              <a:gd name="connsiteY719" fmla="*/ 933953 h 2440105"/>
              <a:gd name="connsiteX720" fmla="*/ 1059158 w 2456506"/>
              <a:gd name="connsiteY720" fmla="*/ 940190 h 2440105"/>
              <a:gd name="connsiteX721" fmla="*/ 1060544 w 2456506"/>
              <a:gd name="connsiteY721" fmla="*/ 940883 h 2440105"/>
              <a:gd name="connsiteX722" fmla="*/ 1063778 w 2456506"/>
              <a:gd name="connsiteY722" fmla="*/ 941576 h 2440105"/>
              <a:gd name="connsiteX723" fmla="*/ 1070477 w 2456506"/>
              <a:gd name="connsiteY723" fmla="*/ 937649 h 2440105"/>
              <a:gd name="connsiteX724" fmla="*/ 1071401 w 2456506"/>
              <a:gd name="connsiteY724" fmla="*/ 934877 h 2440105"/>
              <a:gd name="connsiteX725" fmla="*/ 1188289 w 2456506"/>
              <a:gd name="connsiteY725" fmla="*/ 934877 h 2440105"/>
              <a:gd name="connsiteX726" fmla="*/ 1195912 w 2456506"/>
              <a:gd name="connsiteY726" fmla="*/ 941807 h 2440105"/>
              <a:gd name="connsiteX727" fmla="*/ 1199147 w 2456506"/>
              <a:gd name="connsiteY727" fmla="*/ 941114 h 2440105"/>
              <a:gd name="connsiteX728" fmla="*/ 1251585 w 2456506"/>
              <a:gd name="connsiteY728" fmla="*/ 1031899 h 2440105"/>
              <a:gd name="connsiteX729" fmla="*/ 1242575 w 2456506"/>
              <a:gd name="connsiteY729" fmla="*/ 1048300 h 2440105"/>
              <a:gd name="connsiteX730" fmla="*/ 1251585 w 2456506"/>
              <a:gd name="connsiteY730" fmla="*/ 1064702 h 2440105"/>
              <a:gd name="connsiteX731" fmla="*/ 1215086 w 2456506"/>
              <a:gd name="connsiteY731" fmla="*/ 1127766 h 2440105"/>
              <a:gd name="connsiteX732" fmla="*/ 1198916 w 2456506"/>
              <a:gd name="connsiteY732" fmla="*/ 1155718 h 2440105"/>
              <a:gd name="connsiteX733" fmla="*/ 1195912 w 2456506"/>
              <a:gd name="connsiteY733" fmla="*/ 1155025 h 2440105"/>
              <a:gd name="connsiteX734" fmla="*/ 1188289 w 2456506"/>
              <a:gd name="connsiteY734" fmla="*/ 1161955 h 2440105"/>
              <a:gd name="connsiteX735" fmla="*/ 1071401 w 2456506"/>
              <a:gd name="connsiteY735" fmla="*/ 1161955 h 2440105"/>
              <a:gd name="connsiteX736" fmla="*/ 1070477 w 2456506"/>
              <a:gd name="connsiteY736" fmla="*/ 1159183 h 2440105"/>
              <a:gd name="connsiteX737" fmla="*/ 1063778 w 2456506"/>
              <a:gd name="connsiteY737" fmla="*/ 1155256 h 2440105"/>
              <a:gd name="connsiteX738" fmla="*/ 1060775 w 2456506"/>
              <a:gd name="connsiteY738" fmla="*/ 1155949 h 2440105"/>
              <a:gd name="connsiteX739" fmla="*/ 1059389 w 2456506"/>
              <a:gd name="connsiteY739" fmla="*/ 1156642 h 2440105"/>
              <a:gd name="connsiteX740" fmla="*/ 1056155 w 2456506"/>
              <a:gd name="connsiteY740" fmla="*/ 1162879 h 2440105"/>
              <a:gd name="connsiteX741" fmla="*/ 1058003 w 2456506"/>
              <a:gd name="connsiteY741" fmla="*/ 1167730 h 2440105"/>
              <a:gd name="connsiteX742" fmla="*/ 1059389 w 2456506"/>
              <a:gd name="connsiteY742" fmla="*/ 1169116 h 2440105"/>
              <a:gd name="connsiteX743" fmla="*/ 1000944 w 2456506"/>
              <a:gd name="connsiteY743" fmla="*/ 1270296 h 2440105"/>
              <a:gd name="connsiteX744" fmla="*/ 1000944 w 2456506"/>
              <a:gd name="connsiteY744" fmla="*/ 1270296 h 2440105"/>
              <a:gd name="connsiteX745" fmla="*/ 997941 w 2456506"/>
              <a:gd name="connsiteY745" fmla="*/ 1269603 h 2440105"/>
              <a:gd name="connsiteX746" fmla="*/ 990318 w 2456506"/>
              <a:gd name="connsiteY746" fmla="*/ 1276533 h 2440105"/>
              <a:gd name="connsiteX747" fmla="*/ 873430 w 2456506"/>
              <a:gd name="connsiteY747" fmla="*/ 1276533 h 2440105"/>
              <a:gd name="connsiteX748" fmla="*/ 871351 w 2456506"/>
              <a:gd name="connsiteY748" fmla="*/ 1271913 h 2440105"/>
              <a:gd name="connsiteX749" fmla="*/ 868809 w 2456506"/>
              <a:gd name="connsiteY749" fmla="*/ 1270296 h 2440105"/>
              <a:gd name="connsiteX750" fmla="*/ 865806 w 2456506"/>
              <a:gd name="connsiteY750" fmla="*/ 1269603 h 2440105"/>
              <a:gd name="connsiteX751" fmla="*/ 862803 w 2456506"/>
              <a:gd name="connsiteY751" fmla="*/ 1270296 h 2440105"/>
              <a:gd name="connsiteX752" fmla="*/ 804359 w 2456506"/>
              <a:gd name="connsiteY752" fmla="*/ 1169116 h 2440105"/>
              <a:gd name="connsiteX753" fmla="*/ 807593 w 2456506"/>
              <a:gd name="connsiteY753" fmla="*/ 1162879 h 2440105"/>
              <a:gd name="connsiteX754" fmla="*/ 804359 w 2456506"/>
              <a:gd name="connsiteY754" fmla="*/ 1156642 h 2440105"/>
              <a:gd name="connsiteX755" fmla="*/ 862803 w 2456506"/>
              <a:gd name="connsiteY755" fmla="*/ 1055462 h 2440105"/>
              <a:gd name="connsiteX756" fmla="*/ 865806 w 2456506"/>
              <a:gd name="connsiteY756" fmla="*/ 1056155 h 2440105"/>
              <a:gd name="connsiteX757" fmla="*/ 872737 w 2456506"/>
              <a:gd name="connsiteY757" fmla="*/ 1051535 h 2440105"/>
              <a:gd name="connsiteX758" fmla="*/ 675458 w 2456506"/>
              <a:gd name="connsiteY758" fmla="*/ 706413 h 2440105"/>
              <a:gd name="connsiteX759" fmla="*/ 792347 w 2456506"/>
              <a:gd name="connsiteY759" fmla="*/ 706413 h 2440105"/>
              <a:gd name="connsiteX760" fmla="*/ 794426 w 2456506"/>
              <a:gd name="connsiteY760" fmla="*/ 711033 h 2440105"/>
              <a:gd name="connsiteX761" fmla="*/ 799739 w 2456506"/>
              <a:gd name="connsiteY761" fmla="*/ 713343 h 2440105"/>
              <a:gd name="connsiteX762" fmla="*/ 802742 w 2456506"/>
              <a:gd name="connsiteY762" fmla="*/ 712650 h 2440105"/>
              <a:gd name="connsiteX763" fmla="*/ 861186 w 2456506"/>
              <a:gd name="connsiteY763" fmla="*/ 813830 h 2440105"/>
              <a:gd name="connsiteX764" fmla="*/ 858645 w 2456506"/>
              <a:gd name="connsiteY764" fmla="*/ 817064 h 2440105"/>
              <a:gd name="connsiteX765" fmla="*/ 857952 w 2456506"/>
              <a:gd name="connsiteY765" fmla="*/ 820068 h 2440105"/>
              <a:gd name="connsiteX766" fmla="*/ 859800 w 2456506"/>
              <a:gd name="connsiteY766" fmla="*/ 824919 h 2440105"/>
              <a:gd name="connsiteX767" fmla="*/ 861186 w 2456506"/>
              <a:gd name="connsiteY767" fmla="*/ 826305 h 2440105"/>
              <a:gd name="connsiteX768" fmla="*/ 802742 w 2456506"/>
              <a:gd name="connsiteY768" fmla="*/ 927485 h 2440105"/>
              <a:gd name="connsiteX769" fmla="*/ 799739 w 2456506"/>
              <a:gd name="connsiteY769" fmla="*/ 926792 h 2440105"/>
              <a:gd name="connsiteX770" fmla="*/ 792809 w 2456506"/>
              <a:gd name="connsiteY770" fmla="*/ 931412 h 2440105"/>
              <a:gd name="connsiteX771" fmla="*/ 792347 w 2456506"/>
              <a:gd name="connsiteY771" fmla="*/ 933722 h 2440105"/>
              <a:gd name="connsiteX772" fmla="*/ 687471 w 2456506"/>
              <a:gd name="connsiteY772" fmla="*/ 933722 h 2440105"/>
              <a:gd name="connsiteX773" fmla="*/ 668066 w 2456506"/>
              <a:gd name="connsiteY773" fmla="*/ 914780 h 2440105"/>
              <a:gd name="connsiteX774" fmla="*/ 658826 w 2456506"/>
              <a:gd name="connsiteY774" fmla="*/ 917090 h 2440105"/>
              <a:gd name="connsiteX775" fmla="*/ 606388 w 2456506"/>
              <a:gd name="connsiteY775" fmla="*/ 826305 h 2440105"/>
              <a:gd name="connsiteX776" fmla="*/ 609622 w 2456506"/>
              <a:gd name="connsiteY776" fmla="*/ 820068 h 2440105"/>
              <a:gd name="connsiteX777" fmla="*/ 609622 w 2456506"/>
              <a:gd name="connsiteY777" fmla="*/ 820068 h 2440105"/>
              <a:gd name="connsiteX778" fmla="*/ 606388 w 2456506"/>
              <a:gd name="connsiteY778" fmla="*/ 813830 h 2440105"/>
              <a:gd name="connsiteX779" fmla="*/ 664832 w 2456506"/>
              <a:gd name="connsiteY779" fmla="*/ 712650 h 2440105"/>
              <a:gd name="connsiteX780" fmla="*/ 668066 w 2456506"/>
              <a:gd name="connsiteY780" fmla="*/ 713343 h 2440105"/>
              <a:gd name="connsiteX781" fmla="*/ 668066 w 2456506"/>
              <a:gd name="connsiteY781" fmla="*/ 713343 h 2440105"/>
              <a:gd name="connsiteX782" fmla="*/ 675689 w 2456506"/>
              <a:gd name="connsiteY782" fmla="*/ 706413 h 2440105"/>
              <a:gd name="connsiteX783" fmla="*/ 885673 w 2456506"/>
              <a:gd name="connsiteY783" fmla="*/ 592066 h 2440105"/>
              <a:gd name="connsiteX784" fmla="*/ 990318 w 2456506"/>
              <a:gd name="connsiteY784" fmla="*/ 592066 h 2440105"/>
              <a:gd name="connsiteX785" fmla="*/ 997941 w 2456506"/>
              <a:gd name="connsiteY785" fmla="*/ 598996 h 2440105"/>
              <a:gd name="connsiteX786" fmla="*/ 1001175 w 2456506"/>
              <a:gd name="connsiteY786" fmla="*/ 598303 h 2440105"/>
              <a:gd name="connsiteX787" fmla="*/ 1059620 w 2456506"/>
              <a:gd name="connsiteY787" fmla="*/ 699483 h 2440105"/>
              <a:gd name="connsiteX788" fmla="*/ 1056848 w 2456506"/>
              <a:gd name="connsiteY788" fmla="*/ 703410 h 2440105"/>
              <a:gd name="connsiteX789" fmla="*/ 1056386 w 2456506"/>
              <a:gd name="connsiteY789" fmla="*/ 705720 h 2440105"/>
              <a:gd name="connsiteX790" fmla="*/ 1059620 w 2456506"/>
              <a:gd name="connsiteY790" fmla="*/ 711957 h 2440105"/>
              <a:gd name="connsiteX791" fmla="*/ 1007181 w 2456506"/>
              <a:gd name="connsiteY791" fmla="*/ 802742 h 2440105"/>
              <a:gd name="connsiteX792" fmla="*/ 997941 w 2456506"/>
              <a:gd name="connsiteY792" fmla="*/ 800432 h 2440105"/>
              <a:gd name="connsiteX793" fmla="*/ 978537 w 2456506"/>
              <a:gd name="connsiteY793" fmla="*/ 819374 h 2440105"/>
              <a:gd name="connsiteX794" fmla="*/ 873892 w 2456506"/>
              <a:gd name="connsiteY794" fmla="*/ 819374 h 2440105"/>
              <a:gd name="connsiteX795" fmla="*/ 866269 w 2456506"/>
              <a:gd name="connsiteY795" fmla="*/ 812444 h 2440105"/>
              <a:gd name="connsiteX796" fmla="*/ 863034 w 2456506"/>
              <a:gd name="connsiteY796" fmla="*/ 813137 h 2440105"/>
              <a:gd name="connsiteX797" fmla="*/ 804590 w 2456506"/>
              <a:gd name="connsiteY797" fmla="*/ 711957 h 2440105"/>
              <a:gd name="connsiteX798" fmla="*/ 807824 w 2456506"/>
              <a:gd name="connsiteY798" fmla="*/ 705720 h 2440105"/>
              <a:gd name="connsiteX799" fmla="*/ 804590 w 2456506"/>
              <a:gd name="connsiteY799" fmla="*/ 699483 h 2440105"/>
              <a:gd name="connsiteX800" fmla="*/ 857028 w 2456506"/>
              <a:gd name="connsiteY800" fmla="*/ 608467 h 2440105"/>
              <a:gd name="connsiteX801" fmla="*/ 866499 w 2456506"/>
              <a:gd name="connsiteY801" fmla="*/ 610777 h 2440105"/>
              <a:gd name="connsiteX802" fmla="*/ 885904 w 2456506"/>
              <a:gd name="connsiteY802" fmla="*/ 592066 h 2440105"/>
              <a:gd name="connsiteX803" fmla="*/ 1198916 w 2456506"/>
              <a:gd name="connsiteY803" fmla="*/ 712419 h 2440105"/>
              <a:gd name="connsiteX804" fmla="*/ 1257360 w 2456506"/>
              <a:gd name="connsiteY804" fmla="*/ 813599 h 2440105"/>
              <a:gd name="connsiteX805" fmla="*/ 1255512 w 2456506"/>
              <a:gd name="connsiteY805" fmla="*/ 815447 h 2440105"/>
              <a:gd name="connsiteX806" fmla="*/ 1254126 w 2456506"/>
              <a:gd name="connsiteY806" fmla="*/ 819606 h 2440105"/>
              <a:gd name="connsiteX807" fmla="*/ 1255974 w 2456506"/>
              <a:gd name="connsiteY807" fmla="*/ 824457 h 2440105"/>
              <a:gd name="connsiteX808" fmla="*/ 1257360 w 2456506"/>
              <a:gd name="connsiteY808" fmla="*/ 825843 h 2440105"/>
              <a:gd name="connsiteX809" fmla="*/ 1241883 w 2456506"/>
              <a:gd name="connsiteY809" fmla="*/ 852639 h 2440105"/>
              <a:gd name="connsiteX810" fmla="*/ 1198916 w 2456506"/>
              <a:gd name="connsiteY810" fmla="*/ 927023 h 2440105"/>
              <a:gd name="connsiteX811" fmla="*/ 1195912 w 2456506"/>
              <a:gd name="connsiteY811" fmla="*/ 926330 h 2440105"/>
              <a:gd name="connsiteX812" fmla="*/ 1189213 w 2456506"/>
              <a:gd name="connsiteY812" fmla="*/ 930257 h 2440105"/>
              <a:gd name="connsiteX813" fmla="*/ 1188289 w 2456506"/>
              <a:gd name="connsiteY813" fmla="*/ 933029 h 2440105"/>
              <a:gd name="connsiteX814" fmla="*/ 1071401 w 2456506"/>
              <a:gd name="connsiteY814" fmla="*/ 933029 h 2440105"/>
              <a:gd name="connsiteX815" fmla="*/ 1069322 w 2456506"/>
              <a:gd name="connsiteY815" fmla="*/ 928409 h 2440105"/>
              <a:gd name="connsiteX816" fmla="*/ 1064009 w 2456506"/>
              <a:gd name="connsiteY816" fmla="*/ 926099 h 2440105"/>
              <a:gd name="connsiteX817" fmla="*/ 1061006 w 2456506"/>
              <a:gd name="connsiteY817" fmla="*/ 926792 h 2440105"/>
              <a:gd name="connsiteX818" fmla="*/ 1008336 w 2456506"/>
              <a:gd name="connsiteY818" fmla="*/ 835776 h 2440105"/>
              <a:gd name="connsiteX819" fmla="*/ 1017346 w 2456506"/>
              <a:gd name="connsiteY819" fmla="*/ 819374 h 2440105"/>
              <a:gd name="connsiteX820" fmla="*/ 1008568 w 2456506"/>
              <a:gd name="connsiteY820" fmla="*/ 802973 h 2440105"/>
              <a:gd name="connsiteX821" fmla="*/ 1061006 w 2456506"/>
              <a:gd name="connsiteY821" fmla="*/ 712188 h 2440105"/>
              <a:gd name="connsiteX822" fmla="*/ 1064009 w 2456506"/>
              <a:gd name="connsiteY822" fmla="*/ 712881 h 2440105"/>
              <a:gd name="connsiteX823" fmla="*/ 1071170 w 2456506"/>
              <a:gd name="connsiteY823" fmla="*/ 707568 h 2440105"/>
              <a:gd name="connsiteX824" fmla="*/ 1071401 w 2456506"/>
              <a:gd name="connsiteY824" fmla="*/ 705951 h 2440105"/>
              <a:gd name="connsiteX825" fmla="*/ 1188289 w 2456506"/>
              <a:gd name="connsiteY825" fmla="*/ 705951 h 2440105"/>
              <a:gd name="connsiteX826" fmla="*/ 1190368 w 2456506"/>
              <a:gd name="connsiteY826" fmla="*/ 710571 h 2440105"/>
              <a:gd name="connsiteX827" fmla="*/ 1195682 w 2456506"/>
              <a:gd name="connsiteY827" fmla="*/ 712881 h 2440105"/>
              <a:gd name="connsiteX828" fmla="*/ 1198685 w 2456506"/>
              <a:gd name="connsiteY828" fmla="*/ 712188 h 2440105"/>
              <a:gd name="connsiteX829" fmla="*/ 1396887 w 2456506"/>
              <a:gd name="connsiteY829" fmla="*/ 826767 h 2440105"/>
              <a:gd name="connsiteX830" fmla="*/ 1455331 w 2456506"/>
              <a:gd name="connsiteY830" fmla="*/ 927947 h 2440105"/>
              <a:gd name="connsiteX831" fmla="*/ 1452097 w 2456506"/>
              <a:gd name="connsiteY831" fmla="*/ 934184 h 2440105"/>
              <a:gd name="connsiteX832" fmla="*/ 1454869 w 2456506"/>
              <a:gd name="connsiteY832" fmla="*/ 939959 h 2440105"/>
              <a:gd name="connsiteX833" fmla="*/ 1455331 w 2456506"/>
              <a:gd name="connsiteY833" fmla="*/ 940190 h 2440105"/>
              <a:gd name="connsiteX834" fmla="*/ 1396887 w 2456506"/>
              <a:gd name="connsiteY834" fmla="*/ 1041370 h 2440105"/>
              <a:gd name="connsiteX835" fmla="*/ 1393884 w 2456506"/>
              <a:gd name="connsiteY835" fmla="*/ 1040677 h 2440105"/>
              <a:gd name="connsiteX836" fmla="*/ 1393884 w 2456506"/>
              <a:gd name="connsiteY836" fmla="*/ 1040677 h 2440105"/>
              <a:gd name="connsiteX837" fmla="*/ 1386261 w 2456506"/>
              <a:gd name="connsiteY837" fmla="*/ 1047607 h 2440105"/>
              <a:gd name="connsiteX838" fmla="*/ 1281384 w 2456506"/>
              <a:gd name="connsiteY838" fmla="*/ 1047607 h 2440105"/>
              <a:gd name="connsiteX839" fmla="*/ 1261980 w 2456506"/>
              <a:gd name="connsiteY839" fmla="*/ 1028896 h 2440105"/>
              <a:gd name="connsiteX840" fmla="*/ 1252740 w 2456506"/>
              <a:gd name="connsiteY840" fmla="*/ 1031206 h 2440105"/>
              <a:gd name="connsiteX841" fmla="*/ 1200302 w 2456506"/>
              <a:gd name="connsiteY841" fmla="*/ 940421 h 2440105"/>
              <a:gd name="connsiteX842" fmla="*/ 1202612 w 2456506"/>
              <a:gd name="connsiteY842" fmla="*/ 937880 h 2440105"/>
              <a:gd name="connsiteX843" fmla="*/ 1203536 w 2456506"/>
              <a:gd name="connsiteY843" fmla="*/ 934184 h 2440105"/>
              <a:gd name="connsiteX844" fmla="*/ 1201226 w 2456506"/>
              <a:gd name="connsiteY844" fmla="*/ 928871 h 2440105"/>
              <a:gd name="connsiteX845" fmla="*/ 1200302 w 2456506"/>
              <a:gd name="connsiteY845" fmla="*/ 928178 h 2440105"/>
              <a:gd name="connsiteX846" fmla="*/ 1234490 w 2456506"/>
              <a:gd name="connsiteY846" fmla="*/ 869041 h 2440105"/>
              <a:gd name="connsiteX847" fmla="*/ 1258746 w 2456506"/>
              <a:gd name="connsiteY847" fmla="*/ 826998 h 2440105"/>
              <a:gd name="connsiteX848" fmla="*/ 1261980 w 2456506"/>
              <a:gd name="connsiteY848" fmla="*/ 827691 h 2440105"/>
              <a:gd name="connsiteX849" fmla="*/ 1268679 w 2456506"/>
              <a:gd name="connsiteY849" fmla="*/ 823764 h 2440105"/>
              <a:gd name="connsiteX850" fmla="*/ 1269603 w 2456506"/>
              <a:gd name="connsiteY850" fmla="*/ 820992 h 2440105"/>
              <a:gd name="connsiteX851" fmla="*/ 1386492 w 2456506"/>
              <a:gd name="connsiteY851" fmla="*/ 820992 h 2440105"/>
              <a:gd name="connsiteX852" fmla="*/ 1394115 w 2456506"/>
              <a:gd name="connsiteY852" fmla="*/ 827922 h 2440105"/>
              <a:gd name="connsiteX853" fmla="*/ 1397349 w 2456506"/>
              <a:gd name="connsiteY853" fmla="*/ 827229 h 2440105"/>
              <a:gd name="connsiteX854" fmla="*/ 1396887 w 2456506"/>
              <a:gd name="connsiteY854" fmla="*/ 1055231 h 2440105"/>
              <a:gd name="connsiteX855" fmla="*/ 1449556 w 2456506"/>
              <a:gd name="connsiteY855" fmla="*/ 1146477 h 2440105"/>
              <a:gd name="connsiteX856" fmla="*/ 1440547 w 2456506"/>
              <a:gd name="connsiteY856" fmla="*/ 1162879 h 2440105"/>
              <a:gd name="connsiteX857" fmla="*/ 1449325 w 2456506"/>
              <a:gd name="connsiteY857" fmla="*/ 1179049 h 2440105"/>
              <a:gd name="connsiteX858" fmla="*/ 1396887 w 2456506"/>
              <a:gd name="connsiteY858" fmla="*/ 1269834 h 2440105"/>
              <a:gd name="connsiteX859" fmla="*/ 1393884 w 2456506"/>
              <a:gd name="connsiteY859" fmla="*/ 1269141 h 2440105"/>
              <a:gd name="connsiteX860" fmla="*/ 1386261 w 2456506"/>
              <a:gd name="connsiteY860" fmla="*/ 1276071 h 2440105"/>
              <a:gd name="connsiteX861" fmla="*/ 1269372 w 2456506"/>
              <a:gd name="connsiteY861" fmla="*/ 1276071 h 2440105"/>
              <a:gd name="connsiteX862" fmla="*/ 1268448 w 2456506"/>
              <a:gd name="connsiteY862" fmla="*/ 1273299 h 2440105"/>
              <a:gd name="connsiteX863" fmla="*/ 1261749 w 2456506"/>
              <a:gd name="connsiteY863" fmla="*/ 1269372 h 2440105"/>
              <a:gd name="connsiteX864" fmla="*/ 1261749 w 2456506"/>
              <a:gd name="connsiteY864" fmla="*/ 1269372 h 2440105"/>
              <a:gd name="connsiteX865" fmla="*/ 1258515 w 2456506"/>
              <a:gd name="connsiteY865" fmla="*/ 1270065 h 2440105"/>
              <a:gd name="connsiteX866" fmla="*/ 1200071 w 2456506"/>
              <a:gd name="connsiteY866" fmla="*/ 1168885 h 2440105"/>
              <a:gd name="connsiteX867" fmla="*/ 1203305 w 2456506"/>
              <a:gd name="connsiteY867" fmla="*/ 1162648 h 2440105"/>
              <a:gd name="connsiteX868" fmla="*/ 1203305 w 2456506"/>
              <a:gd name="connsiteY868" fmla="*/ 1162648 h 2440105"/>
              <a:gd name="connsiteX869" fmla="*/ 1200071 w 2456506"/>
              <a:gd name="connsiteY869" fmla="*/ 1156411 h 2440105"/>
              <a:gd name="connsiteX870" fmla="*/ 1252509 w 2456506"/>
              <a:gd name="connsiteY870" fmla="*/ 1065395 h 2440105"/>
              <a:gd name="connsiteX871" fmla="*/ 1261518 w 2456506"/>
              <a:gd name="connsiteY871" fmla="*/ 1067705 h 2440105"/>
              <a:gd name="connsiteX872" fmla="*/ 1280922 w 2456506"/>
              <a:gd name="connsiteY872" fmla="*/ 1049224 h 2440105"/>
              <a:gd name="connsiteX873" fmla="*/ 1385799 w 2456506"/>
              <a:gd name="connsiteY873" fmla="*/ 1049224 h 2440105"/>
              <a:gd name="connsiteX874" fmla="*/ 1386723 w 2456506"/>
              <a:gd name="connsiteY874" fmla="*/ 1051996 h 2440105"/>
              <a:gd name="connsiteX875" fmla="*/ 1393422 w 2456506"/>
              <a:gd name="connsiteY875" fmla="*/ 1055924 h 2440105"/>
              <a:gd name="connsiteX876" fmla="*/ 1396425 w 2456506"/>
              <a:gd name="connsiteY876" fmla="*/ 1055231 h 2440105"/>
              <a:gd name="connsiteX877" fmla="*/ 1396887 w 2456506"/>
              <a:gd name="connsiteY877" fmla="*/ 1283925 h 2440105"/>
              <a:gd name="connsiteX878" fmla="*/ 1455331 w 2456506"/>
              <a:gd name="connsiteY878" fmla="*/ 1385106 h 2440105"/>
              <a:gd name="connsiteX879" fmla="*/ 1452097 w 2456506"/>
              <a:gd name="connsiteY879" fmla="*/ 1391343 h 2440105"/>
              <a:gd name="connsiteX880" fmla="*/ 1452790 w 2456506"/>
              <a:gd name="connsiteY880" fmla="*/ 1394346 h 2440105"/>
              <a:gd name="connsiteX881" fmla="*/ 1455331 w 2456506"/>
              <a:gd name="connsiteY881" fmla="*/ 1397580 h 2440105"/>
              <a:gd name="connsiteX882" fmla="*/ 1396887 w 2456506"/>
              <a:gd name="connsiteY882" fmla="*/ 1498760 h 2440105"/>
              <a:gd name="connsiteX883" fmla="*/ 1393884 w 2456506"/>
              <a:gd name="connsiteY883" fmla="*/ 1498067 h 2440105"/>
              <a:gd name="connsiteX884" fmla="*/ 1393884 w 2456506"/>
              <a:gd name="connsiteY884" fmla="*/ 1498067 h 2440105"/>
              <a:gd name="connsiteX885" fmla="*/ 1386261 w 2456506"/>
              <a:gd name="connsiteY885" fmla="*/ 1504997 h 2440105"/>
              <a:gd name="connsiteX886" fmla="*/ 1269372 w 2456506"/>
              <a:gd name="connsiteY886" fmla="*/ 1504997 h 2440105"/>
              <a:gd name="connsiteX887" fmla="*/ 1262442 w 2456506"/>
              <a:gd name="connsiteY887" fmla="*/ 1498298 h 2440105"/>
              <a:gd name="connsiteX888" fmla="*/ 1261749 w 2456506"/>
              <a:gd name="connsiteY888" fmla="*/ 1498298 h 2440105"/>
              <a:gd name="connsiteX889" fmla="*/ 1258515 w 2456506"/>
              <a:gd name="connsiteY889" fmla="*/ 1498991 h 2440105"/>
              <a:gd name="connsiteX890" fmla="*/ 1200071 w 2456506"/>
              <a:gd name="connsiteY890" fmla="*/ 1397811 h 2440105"/>
              <a:gd name="connsiteX891" fmla="*/ 1203074 w 2456506"/>
              <a:gd name="connsiteY891" fmla="*/ 1393191 h 2440105"/>
              <a:gd name="connsiteX892" fmla="*/ 1203074 w 2456506"/>
              <a:gd name="connsiteY892" fmla="*/ 1391574 h 2440105"/>
              <a:gd name="connsiteX893" fmla="*/ 1199840 w 2456506"/>
              <a:gd name="connsiteY893" fmla="*/ 1385337 h 2440105"/>
              <a:gd name="connsiteX894" fmla="*/ 1258284 w 2456506"/>
              <a:gd name="connsiteY894" fmla="*/ 1284156 h 2440105"/>
              <a:gd name="connsiteX895" fmla="*/ 1261518 w 2456506"/>
              <a:gd name="connsiteY895" fmla="*/ 1284849 h 2440105"/>
              <a:gd name="connsiteX896" fmla="*/ 1269141 w 2456506"/>
              <a:gd name="connsiteY896" fmla="*/ 1277919 h 2440105"/>
              <a:gd name="connsiteX897" fmla="*/ 1386030 w 2456506"/>
              <a:gd name="connsiteY897" fmla="*/ 1277919 h 2440105"/>
              <a:gd name="connsiteX898" fmla="*/ 1386492 w 2456506"/>
              <a:gd name="connsiteY898" fmla="*/ 1280229 h 2440105"/>
              <a:gd name="connsiteX899" fmla="*/ 1393422 w 2456506"/>
              <a:gd name="connsiteY899" fmla="*/ 1284849 h 2440105"/>
              <a:gd name="connsiteX900" fmla="*/ 1396656 w 2456506"/>
              <a:gd name="connsiteY900" fmla="*/ 1284156 h 2440105"/>
              <a:gd name="connsiteX901" fmla="*/ 1188289 w 2456506"/>
              <a:gd name="connsiteY901" fmla="*/ 1619114 h 2440105"/>
              <a:gd name="connsiteX902" fmla="*/ 1071401 w 2456506"/>
              <a:gd name="connsiteY902" fmla="*/ 1619114 h 2440105"/>
              <a:gd name="connsiteX903" fmla="*/ 1069322 w 2456506"/>
              <a:gd name="connsiteY903" fmla="*/ 1614494 h 2440105"/>
              <a:gd name="connsiteX904" fmla="*/ 1064702 w 2456506"/>
              <a:gd name="connsiteY904" fmla="*/ 1612414 h 2440105"/>
              <a:gd name="connsiteX905" fmla="*/ 1064009 w 2456506"/>
              <a:gd name="connsiteY905" fmla="*/ 1612414 h 2440105"/>
              <a:gd name="connsiteX906" fmla="*/ 1061006 w 2456506"/>
              <a:gd name="connsiteY906" fmla="*/ 1613108 h 2440105"/>
              <a:gd name="connsiteX907" fmla="*/ 1002561 w 2456506"/>
              <a:gd name="connsiteY907" fmla="*/ 1511927 h 2440105"/>
              <a:gd name="connsiteX908" fmla="*/ 1005795 w 2456506"/>
              <a:gd name="connsiteY908" fmla="*/ 1505690 h 2440105"/>
              <a:gd name="connsiteX909" fmla="*/ 1005102 w 2456506"/>
              <a:gd name="connsiteY909" fmla="*/ 1502687 h 2440105"/>
              <a:gd name="connsiteX910" fmla="*/ 1002561 w 2456506"/>
              <a:gd name="connsiteY910" fmla="*/ 1499453 h 2440105"/>
              <a:gd name="connsiteX911" fmla="*/ 1055000 w 2456506"/>
              <a:gd name="connsiteY911" fmla="*/ 1408437 h 2440105"/>
              <a:gd name="connsiteX912" fmla="*/ 1064240 w 2456506"/>
              <a:gd name="connsiteY912" fmla="*/ 1410747 h 2440105"/>
              <a:gd name="connsiteX913" fmla="*/ 1083644 w 2456506"/>
              <a:gd name="connsiteY913" fmla="*/ 1392036 h 2440105"/>
              <a:gd name="connsiteX914" fmla="*/ 1188289 w 2456506"/>
              <a:gd name="connsiteY914" fmla="*/ 1392036 h 2440105"/>
              <a:gd name="connsiteX915" fmla="*/ 1191523 w 2456506"/>
              <a:gd name="connsiteY915" fmla="*/ 1397580 h 2440105"/>
              <a:gd name="connsiteX916" fmla="*/ 1195682 w 2456506"/>
              <a:gd name="connsiteY916" fmla="*/ 1398966 h 2440105"/>
              <a:gd name="connsiteX917" fmla="*/ 1198685 w 2456506"/>
              <a:gd name="connsiteY917" fmla="*/ 1398273 h 2440105"/>
              <a:gd name="connsiteX918" fmla="*/ 1257129 w 2456506"/>
              <a:gd name="connsiteY918" fmla="*/ 1499453 h 2440105"/>
              <a:gd name="connsiteX919" fmla="*/ 1253895 w 2456506"/>
              <a:gd name="connsiteY919" fmla="*/ 1505690 h 2440105"/>
              <a:gd name="connsiteX920" fmla="*/ 1255743 w 2456506"/>
              <a:gd name="connsiteY920" fmla="*/ 1510541 h 2440105"/>
              <a:gd name="connsiteX921" fmla="*/ 1257129 w 2456506"/>
              <a:gd name="connsiteY921" fmla="*/ 1511927 h 2440105"/>
              <a:gd name="connsiteX922" fmla="*/ 1198685 w 2456506"/>
              <a:gd name="connsiteY922" fmla="*/ 1613108 h 2440105"/>
              <a:gd name="connsiteX923" fmla="*/ 1196375 w 2456506"/>
              <a:gd name="connsiteY923" fmla="*/ 1612414 h 2440105"/>
              <a:gd name="connsiteX924" fmla="*/ 1195682 w 2456506"/>
              <a:gd name="connsiteY924" fmla="*/ 1612414 h 2440105"/>
              <a:gd name="connsiteX925" fmla="*/ 1188058 w 2456506"/>
              <a:gd name="connsiteY925" fmla="*/ 1619345 h 2440105"/>
              <a:gd name="connsiteX926" fmla="*/ 862803 w 2456506"/>
              <a:gd name="connsiteY926" fmla="*/ 1498760 h 2440105"/>
              <a:gd name="connsiteX927" fmla="*/ 804359 w 2456506"/>
              <a:gd name="connsiteY927" fmla="*/ 1397580 h 2440105"/>
              <a:gd name="connsiteX928" fmla="*/ 807593 w 2456506"/>
              <a:gd name="connsiteY928" fmla="*/ 1391343 h 2440105"/>
              <a:gd name="connsiteX929" fmla="*/ 807593 w 2456506"/>
              <a:gd name="connsiteY929" fmla="*/ 1391343 h 2440105"/>
              <a:gd name="connsiteX930" fmla="*/ 804359 w 2456506"/>
              <a:gd name="connsiteY930" fmla="*/ 1385106 h 2440105"/>
              <a:gd name="connsiteX931" fmla="*/ 862803 w 2456506"/>
              <a:gd name="connsiteY931" fmla="*/ 1283925 h 2440105"/>
              <a:gd name="connsiteX932" fmla="*/ 862803 w 2456506"/>
              <a:gd name="connsiteY932" fmla="*/ 1283925 h 2440105"/>
              <a:gd name="connsiteX933" fmla="*/ 865806 w 2456506"/>
              <a:gd name="connsiteY933" fmla="*/ 1284619 h 2440105"/>
              <a:gd name="connsiteX934" fmla="*/ 873430 w 2456506"/>
              <a:gd name="connsiteY934" fmla="*/ 1277688 h 2440105"/>
              <a:gd name="connsiteX935" fmla="*/ 990318 w 2456506"/>
              <a:gd name="connsiteY935" fmla="*/ 1277688 h 2440105"/>
              <a:gd name="connsiteX936" fmla="*/ 994938 w 2456506"/>
              <a:gd name="connsiteY936" fmla="*/ 1283925 h 2440105"/>
              <a:gd name="connsiteX937" fmla="*/ 997941 w 2456506"/>
              <a:gd name="connsiteY937" fmla="*/ 1284619 h 2440105"/>
              <a:gd name="connsiteX938" fmla="*/ 1000944 w 2456506"/>
              <a:gd name="connsiteY938" fmla="*/ 1283925 h 2440105"/>
              <a:gd name="connsiteX939" fmla="*/ 1053382 w 2456506"/>
              <a:gd name="connsiteY939" fmla="*/ 1374941 h 2440105"/>
              <a:gd name="connsiteX940" fmla="*/ 1044604 w 2456506"/>
              <a:gd name="connsiteY940" fmla="*/ 1391343 h 2440105"/>
              <a:gd name="connsiteX941" fmla="*/ 1053382 w 2456506"/>
              <a:gd name="connsiteY941" fmla="*/ 1407744 h 2440105"/>
              <a:gd name="connsiteX942" fmla="*/ 1000713 w 2456506"/>
              <a:gd name="connsiteY942" fmla="*/ 1498760 h 2440105"/>
              <a:gd name="connsiteX943" fmla="*/ 998403 w 2456506"/>
              <a:gd name="connsiteY943" fmla="*/ 1498067 h 2440105"/>
              <a:gd name="connsiteX944" fmla="*/ 997710 w 2456506"/>
              <a:gd name="connsiteY944" fmla="*/ 1498067 h 2440105"/>
              <a:gd name="connsiteX945" fmla="*/ 990087 w 2456506"/>
              <a:gd name="connsiteY945" fmla="*/ 1504997 h 2440105"/>
              <a:gd name="connsiteX946" fmla="*/ 873199 w 2456506"/>
              <a:gd name="connsiteY946" fmla="*/ 1504997 h 2440105"/>
              <a:gd name="connsiteX947" fmla="*/ 872737 w 2456506"/>
              <a:gd name="connsiteY947" fmla="*/ 1502918 h 2440105"/>
              <a:gd name="connsiteX948" fmla="*/ 865806 w 2456506"/>
              <a:gd name="connsiteY948" fmla="*/ 1498298 h 2440105"/>
              <a:gd name="connsiteX949" fmla="*/ 862572 w 2456506"/>
              <a:gd name="connsiteY949" fmla="*/ 1498991 h 2440105"/>
              <a:gd name="connsiteX950" fmla="*/ 1256898 w 2456506"/>
              <a:gd name="connsiteY950" fmla="*/ 1283001 h 2440105"/>
              <a:gd name="connsiteX951" fmla="*/ 1257360 w 2456506"/>
              <a:gd name="connsiteY951" fmla="*/ 1283232 h 2440105"/>
              <a:gd name="connsiteX952" fmla="*/ 1198916 w 2456506"/>
              <a:gd name="connsiteY952" fmla="*/ 1384413 h 2440105"/>
              <a:gd name="connsiteX953" fmla="*/ 1195912 w 2456506"/>
              <a:gd name="connsiteY953" fmla="*/ 1383720 h 2440105"/>
              <a:gd name="connsiteX954" fmla="*/ 1188289 w 2456506"/>
              <a:gd name="connsiteY954" fmla="*/ 1390650 h 2440105"/>
              <a:gd name="connsiteX955" fmla="*/ 1083644 w 2456506"/>
              <a:gd name="connsiteY955" fmla="*/ 1390650 h 2440105"/>
              <a:gd name="connsiteX956" fmla="*/ 1064240 w 2456506"/>
              <a:gd name="connsiteY956" fmla="*/ 1371938 h 2440105"/>
              <a:gd name="connsiteX957" fmla="*/ 1055000 w 2456506"/>
              <a:gd name="connsiteY957" fmla="*/ 1374248 h 2440105"/>
              <a:gd name="connsiteX958" fmla="*/ 1002561 w 2456506"/>
              <a:gd name="connsiteY958" fmla="*/ 1283232 h 2440105"/>
              <a:gd name="connsiteX959" fmla="*/ 1005795 w 2456506"/>
              <a:gd name="connsiteY959" fmla="*/ 1276995 h 2440105"/>
              <a:gd name="connsiteX960" fmla="*/ 1002561 w 2456506"/>
              <a:gd name="connsiteY960" fmla="*/ 1270758 h 2440105"/>
              <a:gd name="connsiteX961" fmla="*/ 1061006 w 2456506"/>
              <a:gd name="connsiteY961" fmla="*/ 1169578 h 2440105"/>
              <a:gd name="connsiteX962" fmla="*/ 1064009 w 2456506"/>
              <a:gd name="connsiteY962" fmla="*/ 1170271 h 2440105"/>
              <a:gd name="connsiteX963" fmla="*/ 1071632 w 2456506"/>
              <a:gd name="connsiteY963" fmla="*/ 1163341 h 2440105"/>
              <a:gd name="connsiteX964" fmla="*/ 1188520 w 2456506"/>
              <a:gd name="connsiteY964" fmla="*/ 1163341 h 2440105"/>
              <a:gd name="connsiteX965" fmla="*/ 1196144 w 2456506"/>
              <a:gd name="connsiteY965" fmla="*/ 1170271 h 2440105"/>
              <a:gd name="connsiteX966" fmla="*/ 1199147 w 2456506"/>
              <a:gd name="connsiteY966" fmla="*/ 1169578 h 2440105"/>
              <a:gd name="connsiteX967" fmla="*/ 1257591 w 2456506"/>
              <a:gd name="connsiteY967" fmla="*/ 1270758 h 2440105"/>
              <a:gd name="connsiteX968" fmla="*/ 1254357 w 2456506"/>
              <a:gd name="connsiteY968" fmla="*/ 1276995 h 2440105"/>
              <a:gd name="connsiteX969" fmla="*/ 1257129 w 2456506"/>
              <a:gd name="connsiteY969" fmla="*/ 1282770 h 2440105"/>
              <a:gd name="connsiteX970" fmla="*/ 1651685 w 2456506"/>
              <a:gd name="connsiteY970" fmla="*/ 824919 h 2440105"/>
              <a:gd name="connsiteX971" fmla="*/ 1653071 w 2456506"/>
              <a:gd name="connsiteY971" fmla="*/ 826305 h 2440105"/>
              <a:gd name="connsiteX972" fmla="*/ 1594627 w 2456506"/>
              <a:gd name="connsiteY972" fmla="*/ 927485 h 2440105"/>
              <a:gd name="connsiteX973" fmla="*/ 1591624 w 2456506"/>
              <a:gd name="connsiteY973" fmla="*/ 926792 h 2440105"/>
              <a:gd name="connsiteX974" fmla="*/ 1584001 w 2456506"/>
              <a:gd name="connsiteY974" fmla="*/ 933722 h 2440105"/>
              <a:gd name="connsiteX975" fmla="*/ 1467112 w 2456506"/>
              <a:gd name="connsiteY975" fmla="*/ 933722 h 2440105"/>
              <a:gd name="connsiteX976" fmla="*/ 1465033 w 2456506"/>
              <a:gd name="connsiteY976" fmla="*/ 929102 h 2440105"/>
              <a:gd name="connsiteX977" fmla="*/ 1459720 w 2456506"/>
              <a:gd name="connsiteY977" fmla="*/ 926792 h 2440105"/>
              <a:gd name="connsiteX978" fmla="*/ 1456486 w 2456506"/>
              <a:gd name="connsiteY978" fmla="*/ 927485 h 2440105"/>
              <a:gd name="connsiteX979" fmla="*/ 1398042 w 2456506"/>
              <a:gd name="connsiteY979" fmla="*/ 826305 h 2440105"/>
              <a:gd name="connsiteX980" fmla="*/ 1400352 w 2456506"/>
              <a:gd name="connsiteY980" fmla="*/ 823764 h 2440105"/>
              <a:gd name="connsiteX981" fmla="*/ 1401276 w 2456506"/>
              <a:gd name="connsiteY981" fmla="*/ 820068 h 2440105"/>
              <a:gd name="connsiteX982" fmla="*/ 1398966 w 2456506"/>
              <a:gd name="connsiteY982" fmla="*/ 814754 h 2440105"/>
              <a:gd name="connsiteX983" fmla="*/ 1398042 w 2456506"/>
              <a:gd name="connsiteY983" fmla="*/ 814061 h 2440105"/>
              <a:gd name="connsiteX984" fmla="*/ 1456486 w 2456506"/>
              <a:gd name="connsiteY984" fmla="*/ 712881 h 2440105"/>
              <a:gd name="connsiteX985" fmla="*/ 1459489 w 2456506"/>
              <a:gd name="connsiteY985" fmla="*/ 713574 h 2440105"/>
              <a:gd name="connsiteX986" fmla="*/ 1466188 w 2456506"/>
              <a:gd name="connsiteY986" fmla="*/ 709647 h 2440105"/>
              <a:gd name="connsiteX987" fmla="*/ 1467112 w 2456506"/>
              <a:gd name="connsiteY987" fmla="*/ 706875 h 2440105"/>
              <a:gd name="connsiteX988" fmla="*/ 1572682 w 2456506"/>
              <a:gd name="connsiteY988" fmla="*/ 706875 h 2440105"/>
              <a:gd name="connsiteX989" fmla="*/ 1592086 w 2456506"/>
              <a:gd name="connsiteY989" fmla="*/ 725356 h 2440105"/>
              <a:gd name="connsiteX990" fmla="*/ 1600633 w 2456506"/>
              <a:gd name="connsiteY990" fmla="*/ 723276 h 2440105"/>
              <a:gd name="connsiteX991" fmla="*/ 1653071 w 2456506"/>
              <a:gd name="connsiteY991" fmla="*/ 814061 h 2440105"/>
              <a:gd name="connsiteX992" fmla="*/ 1649837 w 2456506"/>
              <a:gd name="connsiteY992" fmla="*/ 820299 h 2440105"/>
              <a:gd name="connsiteX993" fmla="*/ 1651685 w 2456506"/>
              <a:gd name="connsiteY993" fmla="*/ 825150 h 2440105"/>
              <a:gd name="connsiteX994" fmla="*/ 1256898 w 2456506"/>
              <a:gd name="connsiteY994" fmla="*/ 597379 h 2440105"/>
              <a:gd name="connsiteX995" fmla="*/ 1257360 w 2456506"/>
              <a:gd name="connsiteY995" fmla="*/ 597610 h 2440105"/>
              <a:gd name="connsiteX996" fmla="*/ 1198916 w 2456506"/>
              <a:gd name="connsiteY996" fmla="*/ 698790 h 2440105"/>
              <a:gd name="connsiteX997" fmla="*/ 1195912 w 2456506"/>
              <a:gd name="connsiteY997" fmla="*/ 698097 h 2440105"/>
              <a:gd name="connsiteX998" fmla="*/ 1188289 w 2456506"/>
              <a:gd name="connsiteY998" fmla="*/ 705027 h 2440105"/>
              <a:gd name="connsiteX999" fmla="*/ 1071401 w 2456506"/>
              <a:gd name="connsiteY999" fmla="*/ 705027 h 2440105"/>
              <a:gd name="connsiteX1000" fmla="*/ 1063778 w 2456506"/>
              <a:gd name="connsiteY1000" fmla="*/ 698097 h 2440105"/>
              <a:gd name="connsiteX1001" fmla="*/ 1060544 w 2456506"/>
              <a:gd name="connsiteY1001" fmla="*/ 698790 h 2440105"/>
              <a:gd name="connsiteX1002" fmla="*/ 1002099 w 2456506"/>
              <a:gd name="connsiteY1002" fmla="*/ 597610 h 2440105"/>
              <a:gd name="connsiteX1003" fmla="*/ 1004871 w 2456506"/>
              <a:gd name="connsiteY1003" fmla="*/ 593683 h 2440105"/>
              <a:gd name="connsiteX1004" fmla="*/ 1005333 w 2456506"/>
              <a:gd name="connsiteY1004" fmla="*/ 591373 h 2440105"/>
              <a:gd name="connsiteX1005" fmla="*/ 1005333 w 2456506"/>
              <a:gd name="connsiteY1005" fmla="*/ 591373 h 2440105"/>
              <a:gd name="connsiteX1006" fmla="*/ 1002099 w 2456506"/>
              <a:gd name="connsiteY1006" fmla="*/ 585135 h 2440105"/>
              <a:gd name="connsiteX1007" fmla="*/ 1060544 w 2456506"/>
              <a:gd name="connsiteY1007" fmla="*/ 483955 h 2440105"/>
              <a:gd name="connsiteX1008" fmla="*/ 1063778 w 2456506"/>
              <a:gd name="connsiteY1008" fmla="*/ 484648 h 2440105"/>
              <a:gd name="connsiteX1009" fmla="*/ 1071401 w 2456506"/>
              <a:gd name="connsiteY1009" fmla="*/ 477718 h 2440105"/>
              <a:gd name="connsiteX1010" fmla="*/ 1176508 w 2456506"/>
              <a:gd name="connsiteY1010" fmla="*/ 477718 h 2440105"/>
              <a:gd name="connsiteX1011" fmla="*/ 1195912 w 2456506"/>
              <a:gd name="connsiteY1011" fmla="*/ 496892 h 2440105"/>
              <a:gd name="connsiteX1012" fmla="*/ 1205153 w 2456506"/>
              <a:gd name="connsiteY1012" fmla="*/ 494582 h 2440105"/>
              <a:gd name="connsiteX1013" fmla="*/ 1257360 w 2456506"/>
              <a:gd name="connsiteY1013" fmla="*/ 584905 h 2440105"/>
              <a:gd name="connsiteX1014" fmla="*/ 1254126 w 2456506"/>
              <a:gd name="connsiteY1014" fmla="*/ 591142 h 2440105"/>
              <a:gd name="connsiteX1015" fmla="*/ 1256898 w 2456506"/>
              <a:gd name="connsiteY1015" fmla="*/ 596917 h 2440105"/>
              <a:gd name="connsiteX1016" fmla="*/ 807362 w 2456506"/>
              <a:gd name="connsiteY1016" fmla="*/ 477256 h 2440105"/>
              <a:gd name="connsiteX1017" fmla="*/ 804128 w 2456506"/>
              <a:gd name="connsiteY1017" fmla="*/ 471019 h 2440105"/>
              <a:gd name="connsiteX1018" fmla="*/ 862572 w 2456506"/>
              <a:gd name="connsiteY1018" fmla="*/ 369839 h 2440105"/>
              <a:gd name="connsiteX1019" fmla="*/ 865806 w 2456506"/>
              <a:gd name="connsiteY1019" fmla="*/ 370532 h 2440105"/>
              <a:gd name="connsiteX1020" fmla="*/ 865806 w 2456506"/>
              <a:gd name="connsiteY1020" fmla="*/ 370532 h 2440105"/>
              <a:gd name="connsiteX1021" fmla="*/ 873430 w 2456506"/>
              <a:gd name="connsiteY1021" fmla="*/ 363602 h 2440105"/>
              <a:gd name="connsiteX1022" fmla="*/ 990318 w 2456506"/>
              <a:gd name="connsiteY1022" fmla="*/ 363602 h 2440105"/>
              <a:gd name="connsiteX1023" fmla="*/ 992397 w 2456506"/>
              <a:gd name="connsiteY1023" fmla="*/ 368222 h 2440105"/>
              <a:gd name="connsiteX1024" fmla="*/ 997710 w 2456506"/>
              <a:gd name="connsiteY1024" fmla="*/ 370532 h 2440105"/>
              <a:gd name="connsiteX1025" fmla="*/ 1000713 w 2456506"/>
              <a:gd name="connsiteY1025" fmla="*/ 369839 h 2440105"/>
              <a:gd name="connsiteX1026" fmla="*/ 1059158 w 2456506"/>
              <a:gd name="connsiteY1026" fmla="*/ 471019 h 2440105"/>
              <a:gd name="connsiteX1027" fmla="*/ 1055924 w 2456506"/>
              <a:gd name="connsiteY1027" fmla="*/ 477256 h 2440105"/>
              <a:gd name="connsiteX1028" fmla="*/ 1057772 w 2456506"/>
              <a:gd name="connsiteY1028" fmla="*/ 482107 h 2440105"/>
              <a:gd name="connsiteX1029" fmla="*/ 1059158 w 2456506"/>
              <a:gd name="connsiteY1029" fmla="*/ 483493 h 2440105"/>
              <a:gd name="connsiteX1030" fmla="*/ 1000713 w 2456506"/>
              <a:gd name="connsiteY1030" fmla="*/ 584674 h 2440105"/>
              <a:gd name="connsiteX1031" fmla="*/ 997710 w 2456506"/>
              <a:gd name="connsiteY1031" fmla="*/ 583980 h 2440105"/>
              <a:gd name="connsiteX1032" fmla="*/ 990318 w 2456506"/>
              <a:gd name="connsiteY1032" fmla="*/ 589294 h 2440105"/>
              <a:gd name="connsiteX1033" fmla="*/ 990087 w 2456506"/>
              <a:gd name="connsiteY1033" fmla="*/ 590680 h 2440105"/>
              <a:gd name="connsiteX1034" fmla="*/ 885442 w 2456506"/>
              <a:gd name="connsiteY1034" fmla="*/ 590680 h 2440105"/>
              <a:gd name="connsiteX1035" fmla="*/ 866037 w 2456506"/>
              <a:gd name="connsiteY1035" fmla="*/ 571968 h 2440105"/>
              <a:gd name="connsiteX1036" fmla="*/ 856797 w 2456506"/>
              <a:gd name="connsiteY1036" fmla="*/ 574278 h 2440105"/>
              <a:gd name="connsiteX1037" fmla="*/ 804128 w 2456506"/>
              <a:gd name="connsiteY1037" fmla="*/ 483262 h 2440105"/>
              <a:gd name="connsiteX1038" fmla="*/ 806900 w 2456506"/>
              <a:gd name="connsiteY1038" fmla="*/ 479335 h 2440105"/>
              <a:gd name="connsiteX1039" fmla="*/ 807362 w 2456506"/>
              <a:gd name="connsiteY1039" fmla="*/ 477025 h 2440105"/>
              <a:gd name="connsiteX1040" fmla="*/ 607081 w 2456506"/>
              <a:gd name="connsiteY1040" fmla="*/ 586291 h 2440105"/>
              <a:gd name="connsiteX1041" fmla="*/ 606157 w 2456506"/>
              <a:gd name="connsiteY1041" fmla="*/ 585598 h 2440105"/>
              <a:gd name="connsiteX1042" fmla="*/ 664601 w 2456506"/>
              <a:gd name="connsiteY1042" fmla="*/ 484417 h 2440105"/>
              <a:gd name="connsiteX1043" fmla="*/ 667835 w 2456506"/>
              <a:gd name="connsiteY1043" fmla="*/ 485110 h 2440105"/>
              <a:gd name="connsiteX1044" fmla="*/ 675458 w 2456506"/>
              <a:gd name="connsiteY1044" fmla="*/ 478180 h 2440105"/>
              <a:gd name="connsiteX1045" fmla="*/ 792347 w 2456506"/>
              <a:gd name="connsiteY1045" fmla="*/ 478180 h 2440105"/>
              <a:gd name="connsiteX1046" fmla="*/ 799970 w 2456506"/>
              <a:gd name="connsiteY1046" fmla="*/ 485110 h 2440105"/>
              <a:gd name="connsiteX1047" fmla="*/ 802973 w 2456506"/>
              <a:gd name="connsiteY1047" fmla="*/ 484417 h 2440105"/>
              <a:gd name="connsiteX1048" fmla="*/ 855642 w 2456506"/>
              <a:gd name="connsiteY1048" fmla="*/ 575433 h 2440105"/>
              <a:gd name="connsiteX1049" fmla="*/ 846864 w 2456506"/>
              <a:gd name="connsiteY1049" fmla="*/ 591835 h 2440105"/>
              <a:gd name="connsiteX1050" fmla="*/ 855642 w 2456506"/>
              <a:gd name="connsiteY1050" fmla="*/ 608005 h 2440105"/>
              <a:gd name="connsiteX1051" fmla="*/ 803204 w 2456506"/>
              <a:gd name="connsiteY1051" fmla="*/ 699021 h 2440105"/>
              <a:gd name="connsiteX1052" fmla="*/ 800201 w 2456506"/>
              <a:gd name="connsiteY1052" fmla="*/ 698328 h 2440105"/>
              <a:gd name="connsiteX1053" fmla="*/ 800201 w 2456506"/>
              <a:gd name="connsiteY1053" fmla="*/ 698328 h 2440105"/>
              <a:gd name="connsiteX1054" fmla="*/ 792578 w 2456506"/>
              <a:gd name="connsiteY1054" fmla="*/ 705258 h 2440105"/>
              <a:gd name="connsiteX1055" fmla="*/ 675689 w 2456506"/>
              <a:gd name="connsiteY1055" fmla="*/ 705258 h 2440105"/>
              <a:gd name="connsiteX1056" fmla="*/ 668066 w 2456506"/>
              <a:gd name="connsiteY1056" fmla="*/ 698328 h 2440105"/>
              <a:gd name="connsiteX1057" fmla="*/ 668066 w 2456506"/>
              <a:gd name="connsiteY1057" fmla="*/ 698328 h 2440105"/>
              <a:gd name="connsiteX1058" fmla="*/ 664832 w 2456506"/>
              <a:gd name="connsiteY1058" fmla="*/ 699021 h 2440105"/>
              <a:gd name="connsiteX1059" fmla="*/ 606388 w 2456506"/>
              <a:gd name="connsiteY1059" fmla="*/ 597841 h 2440105"/>
              <a:gd name="connsiteX1060" fmla="*/ 609622 w 2456506"/>
              <a:gd name="connsiteY1060" fmla="*/ 591604 h 2440105"/>
              <a:gd name="connsiteX1061" fmla="*/ 607312 w 2456506"/>
              <a:gd name="connsiteY1061" fmla="*/ 586291 h 2440105"/>
              <a:gd name="connsiteX1062" fmla="*/ 279285 w 2456506"/>
              <a:gd name="connsiteY1062" fmla="*/ 705258 h 2440105"/>
              <a:gd name="connsiteX1063" fmla="*/ 271662 w 2456506"/>
              <a:gd name="connsiteY1063" fmla="*/ 698328 h 2440105"/>
              <a:gd name="connsiteX1064" fmla="*/ 271662 w 2456506"/>
              <a:gd name="connsiteY1064" fmla="*/ 698328 h 2440105"/>
              <a:gd name="connsiteX1065" fmla="*/ 268659 w 2456506"/>
              <a:gd name="connsiteY1065" fmla="*/ 699021 h 2440105"/>
              <a:gd name="connsiteX1066" fmla="*/ 210214 w 2456506"/>
              <a:gd name="connsiteY1066" fmla="*/ 597841 h 2440105"/>
              <a:gd name="connsiteX1067" fmla="*/ 213449 w 2456506"/>
              <a:gd name="connsiteY1067" fmla="*/ 591604 h 2440105"/>
              <a:gd name="connsiteX1068" fmla="*/ 210214 w 2456506"/>
              <a:gd name="connsiteY1068" fmla="*/ 585367 h 2440105"/>
              <a:gd name="connsiteX1069" fmla="*/ 262653 w 2456506"/>
              <a:gd name="connsiteY1069" fmla="*/ 494582 h 2440105"/>
              <a:gd name="connsiteX1070" fmla="*/ 272355 w 2456506"/>
              <a:gd name="connsiteY1070" fmla="*/ 497123 h 2440105"/>
              <a:gd name="connsiteX1071" fmla="*/ 291759 w 2456506"/>
              <a:gd name="connsiteY1071" fmla="*/ 477949 h 2440105"/>
              <a:gd name="connsiteX1072" fmla="*/ 396173 w 2456506"/>
              <a:gd name="connsiteY1072" fmla="*/ 477949 h 2440105"/>
              <a:gd name="connsiteX1073" fmla="*/ 403797 w 2456506"/>
              <a:gd name="connsiteY1073" fmla="*/ 484879 h 2440105"/>
              <a:gd name="connsiteX1074" fmla="*/ 407031 w 2456506"/>
              <a:gd name="connsiteY1074" fmla="*/ 484186 h 2440105"/>
              <a:gd name="connsiteX1075" fmla="*/ 465475 w 2456506"/>
              <a:gd name="connsiteY1075" fmla="*/ 585367 h 2440105"/>
              <a:gd name="connsiteX1076" fmla="*/ 462241 w 2456506"/>
              <a:gd name="connsiteY1076" fmla="*/ 591604 h 2440105"/>
              <a:gd name="connsiteX1077" fmla="*/ 465013 w 2456506"/>
              <a:gd name="connsiteY1077" fmla="*/ 597379 h 2440105"/>
              <a:gd name="connsiteX1078" fmla="*/ 465475 w 2456506"/>
              <a:gd name="connsiteY1078" fmla="*/ 597610 h 2440105"/>
              <a:gd name="connsiteX1079" fmla="*/ 407031 w 2456506"/>
              <a:gd name="connsiteY1079" fmla="*/ 698790 h 2440105"/>
              <a:gd name="connsiteX1080" fmla="*/ 403797 w 2456506"/>
              <a:gd name="connsiteY1080" fmla="*/ 698097 h 2440105"/>
              <a:gd name="connsiteX1081" fmla="*/ 396173 w 2456506"/>
              <a:gd name="connsiteY1081" fmla="*/ 705027 h 2440105"/>
              <a:gd name="connsiteX1082" fmla="*/ 279285 w 2456506"/>
              <a:gd name="connsiteY1082" fmla="*/ 705027 h 2440105"/>
              <a:gd name="connsiteX1083" fmla="*/ 408186 w 2456506"/>
              <a:gd name="connsiteY1083" fmla="*/ 699945 h 2440105"/>
              <a:gd name="connsiteX1084" fmla="*/ 466630 w 2456506"/>
              <a:gd name="connsiteY1084" fmla="*/ 598765 h 2440105"/>
              <a:gd name="connsiteX1085" fmla="*/ 469633 w 2456506"/>
              <a:gd name="connsiteY1085" fmla="*/ 599458 h 2440105"/>
              <a:gd name="connsiteX1086" fmla="*/ 477256 w 2456506"/>
              <a:gd name="connsiteY1086" fmla="*/ 592528 h 2440105"/>
              <a:gd name="connsiteX1087" fmla="*/ 594145 w 2456506"/>
              <a:gd name="connsiteY1087" fmla="*/ 592528 h 2440105"/>
              <a:gd name="connsiteX1088" fmla="*/ 596224 w 2456506"/>
              <a:gd name="connsiteY1088" fmla="*/ 597148 h 2440105"/>
              <a:gd name="connsiteX1089" fmla="*/ 601537 w 2456506"/>
              <a:gd name="connsiteY1089" fmla="*/ 599458 h 2440105"/>
              <a:gd name="connsiteX1090" fmla="*/ 604771 w 2456506"/>
              <a:gd name="connsiteY1090" fmla="*/ 598765 h 2440105"/>
              <a:gd name="connsiteX1091" fmla="*/ 663215 w 2456506"/>
              <a:gd name="connsiteY1091" fmla="*/ 699945 h 2440105"/>
              <a:gd name="connsiteX1092" fmla="*/ 659981 w 2456506"/>
              <a:gd name="connsiteY1092" fmla="*/ 706182 h 2440105"/>
              <a:gd name="connsiteX1093" fmla="*/ 663215 w 2456506"/>
              <a:gd name="connsiteY1093" fmla="*/ 712419 h 2440105"/>
              <a:gd name="connsiteX1094" fmla="*/ 617938 w 2456506"/>
              <a:gd name="connsiteY1094" fmla="*/ 790730 h 2440105"/>
              <a:gd name="connsiteX1095" fmla="*/ 604771 w 2456506"/>
              <a:gd name="connsiteY1095" fmla="*/ 813599 h 2440105"/>
              <a:gd name="connsiteX1096" fmla="*/ 601537 w 2456506"/>
              <a:gd name="connsiteY1096" fmla="*/ 812906 h 2440105"/>
              <a:gd name="connsiteX1097" fmla="*/ 593914 w 2456506"/>
              <a:gd name="connsiteY1097" fmla="*/ 819837 h 2440105"/>
              <a:gd name="connsiteX1098" fmla="*/ 477025 w 2456506"/>
              <a:gd name="connsiteY1098" fmla="*/ 819837 h 2440105"/>
              <a:gd name="connsiteX1099" fmla="*/ 476101 w 2456506"/>
              <a:gd name="connsiteY1099" fmla="*/ 817064 h 2440105"/>
              <a:gd name="connsiteX1100" fmla="*/ 469402 w 2456506"/>
              <a:gd name="connsiteY1100" fmla="*/ 813137 h 2440105"/>
              <a:gd name="connsiteX1101" fmla="*/ 466168 w 2456506"/>
              <a:gd name="connsiteY1101" fmla="*/ 813830 h 2440105"/>
              <a:gd name="connsiteX1102" fmla="*/ 407724 w 2456506"/>
              <a:gd name="connsiteY1102" fmla="*/ 712650 h 2440105"/>
              <a:gd name="connsiteX1103" fmla="*/ 410958 w 2456506"/>
              <a:gd name="connsiteY1103" fmla="*/ 706413 h 2440105"/>
              <a:gd name="connsiteX1104" fmla="*/ 407724 w 2456506"/>
              <a:gd name="connsiteY1104" fmla="*/ 700176 h 2440105"/>
              <a:gd name="connsiteX1105" fmla="*/ 279285 w 2456506"/>
              <a:gd name="connsiteY1105" fmla="*/ 933953 h 2440105"/>
              <a:gd name="connsiteX1106" fmla="*/ 271662 w 2456506"/>
              <a:gd name="connsiteY1106" fmla="*/ 927023 h 2440105"/>
              <a:gd name="connsiteX1107" fmla="*/ 268659 w 2456506"/>
              <a:gd name="connsiteY1107" fmla="*/ 927716 h 2440105"/>
              <a:gd name="connsiteX1108" fmla="*/ 210214 w 2456506"/>
              <a:gd name="connsiteY1108" fmla="*/ 826536 h 2440105"/>
              <a:gd name="connsiteX1109" fmla="*/ 213449 w 2456506"/>
              <a:gd name="connsiteY1109" fmla="*/ 820299 h 2440105"/>
              <a:gd name="connsiteX1110" fmla="*/ 210214 w 2456506"/>
              <a:gd name="connsiteY1110" fmla="*/ 814061 h 2440105"/>
              <a:gd name="connsiteX1111" fmla="*/ 268659 w 2456506"/>
              <a:gd name="connsiteY1111" fmla="*/ 712881 h 2440105"/>
              <a:gd name="connsiteX1112" fmla="*/ 271662 w 2456506"/>
              <a:gd name="connsiteY1112" fmla="*/ 713574 h 2440105"/>
              <a:gd name="connsiteX1113" fmla="*/ 271662 w 2456506"/>
              <a:gd name="connsiteY1113" fmla="*/ 713574 h 2440105"/>
              <a:gd name="connsiteX1114" fmla="*/ 279285 w 2456506"/>
              <a:gd name="connsiteY1114" fmla="*/ 706644 h 2440105"/>
              <a:gd name="connsiteX1115" fmla="*/ 396173 w 2456506"/>
              <a:gd name="connsiteY1115" fmla="*/ 706644 h 2440105"/>
              <a:gd name="connsiteX1116" fmla="*/ 398252 w 2456506"/>
              <a:gd name="connsiteY1116" fmla="*/ 711264 h 2440105"/>
              <a:gd name="connsiteX1117" fmla="*/ 403566 w 2456506"/>
              <a:gd name="connsiteY1117" fmla="*/ 713574 h 2440105"/>
              <a:gd name="connsiteX1118" fmla="*/ 406800 w 2456506"/>
              <a:gd name="connsiteY1118" fmla="*/ 712881 h 2440105"/>
              <a:gd name="connsiteX1119" fmla="*/ 465244 w 2456506"/>
              <a:gd name="connsiteY1119" fmla="*/ 814061 h 2440105"/>
              <a:gd name="connsiteX1120" fmla="*/ 462010 w 2456506"/>
              <a:gd name="connsiteY1120" fmla="*/ 820299 h 2440105"/>
              <a:gd name="connsiteX1121" fmla="*/ 463858 w 2456506"/>
              <a:gd name="connsiteY1121" fmla="*/ 825150 h 2440105"/>
              <a:gd name="connsiteX1122" fmla="*/ 465244 w 2456506"/>
              <a:gd name="connsiteY1122" fmla="*/ 826536 h 2440105"/>
              <a:gd name="connsiteX1123" fmla="*/ 406800 w 2456506"/>
              <a:gd name="connsiteY1123" fmla="*/ 927716 h 2440105"/>
              <a:gd name="connsiteX1124" fmla="*/ 403566 w 2456506"/>
              <a:gd name="connsiteY1124" fmla="*/ 927023 h 2440105"/>
              <a:gd name="connsiteX1125" fmla="*/ 395942 w 2456506"/>
              <a:gd name="connsiteY1125" fmla="*/ 933953 h 2440105"/>
              <a:gd name="connsiteX1126" fmla="*/ 279054 w 2456506"/>
              <a:gd name="connsiteY1126" fmla="*/ 933953 h 2440105"/>
              <a:gd name="connsiteX1127" fmla="*/ 477256 w 2456506"/>
              <a:gd name="connsiteY1127" fmla="*/ 1048300 h 2440105"/>
              <a:gd name="connsiteX1128" fmla="*/ 469633 w 2456506"/>
              <a:gd name="connsiteY1128" fmla="*/ 1041370 h 2440105"/>
              <a:gd name="connsiteX1129" fmla="*/ 466399 w 2456506"/>
              <a:gd name="connsiteY1129" fmla="*/ 1042063 h 2440105"/>
              <a:gd name="connsiteX1130" fmla="*/ 407955 w 2456506"/>
              <a:gd name="connsiteY1130" fmla="*/ 940883 h 2440105"/>
              <a:gd name="connsiteX1131" fmla="*/ 411189 w 2456506"/>
              <a:gd name="connsiteY1131" fmla="*/ 934646 h 2440105"/>
              <a:gd name="connsiteX1132" fmla="*/ 411189 w 2456506"/>
              <a:gd name="connsiteY1132" fmla="*/ 934646 h 2440105"/>
              <a:gd name="connsiteX1133" fmla="*/ 407955 w 2456506"/>
              <a:gd name="connsiteY1133" fmla="*/ 928409 h 2440105"/>
              <a:gd name="connsiteX1134" fmla="*/ 466399 w 2456506"/>
              <a:gd name="connsiteY1134" fmla="*/ 827229 h 2440105"/>
              <a:gd name="connsiteX1135" fmla="*/ 469633 w 2456506"/>
              <a:gd name="connsiteY1135" fmla="*/ 827922 h 2440105"/>
              <a:gd name="connsiteX1136" fmla="*/ 477256 w 2456506"/>
              <a:gd name="connsiteY1136" fmla="*/ 820992 h 2440105"/>
              <a:gd name="connsiteX1137" fmla="*/ 594145 w 2456506"/>
              <a:gd name="connsiteY1137" fmla="*/ 820992 h 2440105"/>
              <a:gd name="connsiteX1138" fmla="*/ 601768 w 2456506"/>
              <a:gd name="connsiteY1138" fmla="*/ 827922 h 2440105"/>
              <a:gd name="connsiteX1139" fmla="*/ 605002 w 2456506"/>
              <a:gd name="connsiteY1139" fmla="*/ 827229 h 2440105"/>
              <a:gd name="connsiteX1140" fmla="*/ 657440 w 2456506"/>
              <a:gd name="connsiteY1140" fmla="*/ 918014 h 2440105"/>
              <a:gd name="connsiteX1141" fmla="*/ 648431 w 2456506"/>
              <a:gd name="connsiteY1141" fmla="*/ 934415 h 2440105"/>
              <a:gd name="connsiteX1142" fmla="*/ 657440 w 2456506"/>
              <a:gd name="connsiteY1142" fmla="*/ 950816 h 2440105"/>
              <a:gd name="connsiteX1143" fmla="*/ 604771 w 2456506"/>
              <a:gd name="connsiteY1143" fmla="*/ 1041832 h 2440105"/>
              <a:gd name="connsiteX1144" fmla="*/ 601537 w 2456506"/>
              <a:gd name="connsiteY1144" fmla="*/ 1041139 h 2440105"/>
              <a:gd name="connsiteX1145" fmla="*/ 601537 w 2456506"/>
              <a:gd name="connsiteY1145" fmla="*/ 1041139 h 2440105"/>
              <a:gd name="connsiteX1146" fmla="*/ 593914 w 2456506"/>
              <a:gd name="connsiteY1146" fmla="*/ 1048069 h 2440105"/>
              <a:gd name="connsiteX1147" fmla="*/ 477025 w 2456506"/>
              <a:gd name="connsiteY1147" fmla="*/ 1048069 h 2440105"/>
              <a:gd name="connsiteX1148" fmla="*/ 606157 w 2456506"/>
              <a:gd name="connsiteY1148" fmla="*/ 1042987 h 2440105"/>
              <a:gd name="connsiteX1149" fmla="*/ 658826 w 2456506"/>
              <a:gd name="connsiteY1149" fmla="*/ 951971 h 2440105"/>
              <a:gd name="connsiteX1150" fmla="*/ 667835 w 2456506"/>
              <a:gd name="connsiteY1150" fmla="*/ 954281 h 2440105"/>
              <a:gd name="connsiteX1151" fmla="*/ 687240 w 2456506"/>
              <a:gd name="connsiteY1151" fmla="*/ 935801 h 2440105"/>
              <a:gd name="connsiteX1152" fmla="*/ 792116 w 2456506"/>
              <a:gd name="connsiteY1152" fmla="*/ 935801 h 2440105"/>
              <a:gd name="connsiteX1153" fmla="*/ 793040 w 2456506"/>
              <a:gd name="connsiteY1153" fmla="*/ 938573 h 2440105"/>
              <a:gd name="connsiteX1154" fmla="*/ 799739 w 2456506"/>
              <a:gd name="connsiteY1154" fmla="*/ 942500 h 2440105"/>
              <a:gd name="connsiteX1155" fmla="*/ 802742 w 2456506"/>
              <a:gd name="connsiteY1155" fmla="*/ 941807 h 2440105"/>
              <a:gd name="connsiteX1156" fmla="*/ 861186 w 2456506"/>
              <a:gd name="connsiteY1156" fmla="*/ 1042987 h 2440105"/>
              <a:gd name="connsiteX1157" fmla="*/ 858645 w 2456506"/>
              <a:gd name="connsiteY1157" fmla="*/ 1046221 h 2440105"/>
              <a:gd name="connsiteX1158" fmla="*/ 857952 w 2456506"/>
              <a:gd name="connsiteY1158" fmla="*/ 1049224 h 2440105"/>
              <a:gd name="connsiteX1159" fmla="*/ 861186 w 2456506"/>
              <a:gd name="connsiteY1159" fmla="*/ 1055462 h 2440105"/>
              <a:gd name="connsiteX1160" fmla="*/ 802742 w 2456506"/>
              <a:gd name="connsiteY1160" fmla="*/ 1156642 h 2440105"/>
              <a:gd name="connsiteX1161" fmla="*/ 802742 w 2456506"/>
              <a:gd name="connsiteY1161" fmla="*/ 1156642 h 2440105"/>
              <a:gd name="connsiteX1162" fmla="*/ 799739 w 2456506"/>
              <a:gd name="connsiteY1162" fmla="*/ 1155949 h 2440105"/>
              <a:gd name="connsiteX1163" fmla="*/ 792809 w 2456506"/>
              <a:gd name="connsiteY1163" fmla="*/ 1160569 h 2440105"/>
              <a:gd name="connsiteX1164" fmla="*/ 792347 w 2456506"/>
              <a:gd name="connsiteY1164" fmla="*/ 1162648 h 2440105"/>
              <a:gd name="connsiteX1165" fmla="*/ 675689 w 2456506"/>
              <a:gd name="connsiteY1165" fmla="*/ 1162648 h 2440105"/>
              <a:gd name="connsiteX1166" fmla="*/ 668066 w 2456506"/>
              <a:gd name="connsiteY1166" fmla="*/ 1155718 h 2440105"/>
              <a:gd name="connsiteX1167" fmla="*/ 664832 w 2456506"/>
              <a:gd name="connsiteY1167" fmla="*/ 1156411 h 2440105"/>
              <a:gd name="connsiteX1168" fmla="*/ 606388 w 2456506"/>
              <a:gd name="connsiteY1168" fmla="*/ 1055231 h 2440105"/>
              <a:gd name="connsiteX1169" fmla="*/ 609622 w 2456506"/>
              <a:gd name="connsiteY1169" fmla="*/ 1048993 h 2440105"/>
              <a:gd name="connsiteX1170" fmla="*/ 606388 w 2456506"/>
              <a:gd name="connsiteY1170" fmla="*/ 1042756 h 2440105"/>
              <a:gd name="connsiteX1171" fmla="*/ 408186 w 2456506"/>
              <a:gd name="connsiteY1171" fmla="*/ 1157104 h 2440105"/>
              <a:gd name="connsiteX1172" fmla="*/ 466630 w 2456506"/>
              <a:gd name="connsiteY1172" fmla="*/ 1055924 h 2440105"/>
              <a:gd name="connsiteX1173" fmla="*/ 469864 w 2456506"/>
              <a:gd name="connsiteY1173" fmla="*/ 1056617 h 2440105"/>
              <a:gd name="connsiteX1174" fmla="*/ 477487 w 2456506"/>
              <a:gd name="connsiteY1174" fmla="*/ 1049686 h 2440105"/>
              <a:gd name="connsiteX1175" fmla="*/ 594376 w 2456506"/>
              <a:gd name="connsiteY1175" fmla="*/ 1049686 h 2440105"/>
              <a:gd name="connsiteX1176" fmla="*/ 596455 w 2456506"/>
              <a:gd name="connsiteY1176" fmla="*/ 1054307 h 2440105"/>
              <a:gd name="connsiteX1177" fmla="*/ 601768 w 2456506"/>
              <a:gd name="connsiteY1177" fmla="*/ 1056617 h 2440105"/>
              <a:gd name="connsiteX1178" fmla="*/ 605002 w 2456506"/>
              <a:gd name="connsiteY1178" fmla="*/ 1055924 h 2440105"/>
              <a:gd name="connsiteX1179" fmla="*/ 663446 w 2456506"/>
              <a:gd name="connsiteY1179" fmla="*/ 1157104 h 2440105"/>
              <a:gd name="connsiteX1180" fmla="*/ 660212 w 2456506"/>
              <a:gd name="connsiteY1180" fmla="*/ 1163341 h 2440105"/>
              <a:gd name="connsiteX1181" fmla="*/ 662060 w 2456506"/>
              <a:gd name="connsiteY1181" fmla="*/ 1168192 h 2440105"/>
              <a:gd name="connsiteX1182" fmla="*/ 663446 w 2456506"/>
              <a:gd name="connsiteY1182" fmla="*/ 1169578 h 2440105"/>
              <a:gd name="connsiteX1183" fmla="*/ 605002 w 2456506"/>
              <a:gd name="connsiteY1183" fmla="*/ 1270758 h 2440105"/>
              <a:gd name="connsiteX1184" fmla="*/ 601999 w 2456506"/>
              <a:gd name="connsiteY1184" fmla="*/ 1270065 h 2440105"/>
              <a:gd name="connsiteX1185" fmla="*/ 597841 w 2456506"/>
              <a:gd name="connsiteY1185" fmla="*/ 1271451 h 2440105"/>
              <a:gd name="connsiteX1186" fmla="*/ 594376 w 2456506"/>
              <a:gd name="connsiteY1186" fmla="*/ 1276995 h 2440105"/>
              <a:gd name="connsiteX1187" fmla="*/ 477718 w 2456506"/>
              <a:gd name="connsiteY1187" fmla="*/ 1276995 h 2440105"/>
              <a:gd name="connsiteX1188" fmla="*/ 475639 w 2456506"/>
              <a:gd name="connsiteY1188" fmla="*/ 1272375 h 2440105"/>
              <a:gd name="connsiteX1189" fmla="*/ 470326 w 2456506"/>
              <a:gd name="connsiteY1189" fmla="*/ 1270065 h 2440105"/>
              <a:gd name="connsiteX1190" fmla="*/ 467092 w 2456506"/>
              <a:gd name="connsiteY1190" fmla="*/ 1270758 h 2440105"/>
              <a:gd name="connsiteX1191" fmla="*/ 408648 w 2456506"/>
              <a:gd name="connsiteY1191" fmla="*/ 1169578 h 2440105"/>
              <a:gd name="connsiteX1192" fmla="*/ 411882 w 2456506"/>
              <a:gd name="connsiteY1192" fmla="*/ 1163341 h 2440105"/>
              <a:gd name="connsiteX1193" fmla="*/ 408648 w 2456506"/>
              <a:gd name="connsiteY1193" fmla="*/ 1157104 h 2440105"/>
              <a:gd name="connsiteX1194" fmla="*/ 268659 w 2456506"/>
              <a:gd name="connsiteY1194" fmla="*/ 1170271 h 2440105"/>
              <a:gd name="connsiteX1195" fmla="*/ 271893 w 2456506"/>
              <a:gd name="connsiteY1195" fmla="*/ 1170964 h 2440105"/>
              <a:gd name="connsiteX1196" fmla="*/ 279516 w 2456506"/>
              <a:gd name="connsiteY1196" fmla="*/ 1164034 h 2440105"/>
              <a:gd name="connsiteX1197" fmla="*/ 396173 w 2456506"/>
              <a:gd name="connsiteY1197" fmla="*/ 1164034 h 2440105"/>
              <a:gd name="connsiteX1198" fmla="*/ 403797 w 2456506"/>
              <a:gd name="connsiteY1198" fmla="*/ 1170964 h 2440105"/>
              <a:gd name="connsiteX1199" fmla="*/ 407031 w 2456506"/>
              <a:gd name="connsiteY1199" fmla="*/ 1170271 h 2440105"/>
              <a:gd name="connsiteX1200" fmla="*/ 465475 w 2456506"/>
              <a:gd name="connsiteY1200" fmla="*/ 1271451 h 2440105"/>
              <a:gd name="connsiteX1201" fmla="*/ 462241 w 2456506"/>
              <a:gd name="connsiteY1201" fmla="*/ 1277688 h 2440105"/>
              <a:gd name="connsiteX1202" fmla="*/ 465475 w 2456506"/>
              <a:gd name="connsiteY1202" fmla="*/ 1283925 h 2440105"/>
              <a:gd name="connsiteX1203" fmla="*/ 407031 w 2456506"/>
              <a:gd name="connsiteY1203" fmla="*/ 1385106 h 2440105"/>
              <a:gd name="connsiteX1204" fmla="*/ 403797 w 2456506"/>
              <a:gd name="connsiteY1204" fmla="*/ 1384413 h 2440105"/>
              <a:gd name="connsiteX1205" fmla="*/ 396173 w 2456506"/>
              <a:gd name="connsiteY1205" fmla="*/ 1391343 h 2440105"/>
              <a:gd name="connsiteX1206" fmla="*/ 279285 w 2456506"/>
              <a:gd name="connsiteY1206" fmla="*/ 1391343 h 2440105"/>
              <a:gd name="connsiteX1207" fmla="*/ 271662 w 2456506"/>
              <a:gd name="connsiteY1207" fmla="*/ 1384413 h 2440105"/>
              <a:gd name="connsiteX1208" fmla="*/ 271662 w 2456506"/>
              <a:gd name="connsiteY1208" fmla="*/ 1384413 h 2440105"/>
              <a:gd name="connsiteX1209" fmla="*/ 268428 w 2456506"/>
              <a:gd name="connsiteY1209" fmla="*/ 1385106 h 2440105"/>
              <a:gd name="connsiteX1210" fmla="*/ 215990 w 2456506"/>
              <a:gd name="connsiteY1210" fmla="*/ 1294321 h 2440105"/>
              <a:gd name="connsiteX1211" fmla="*/ 225230 w 2456506"/>
              <a:gd name="connsiteY1211" fmla="*/ 1277919 h 2440105"/>
              <a:gd name="connsiteX1212" fmla="*/ 215990 w 2456506"/>
              <a:gd name="connsiteY1212" fmla="*/ 1261518 h 2440105"/>
              <a:gd name="connsiteX1213" fmla="*/ 268428 w 2456506"/>
              <a:gd name="connsiteY1213" fmla="*/ 1170733 h 2440105"/>
              <a:gd name="connsiteX1214" fmla="*/ 81314 w 2456506"/>
              <a:gd name="connsiteY1214" fmla="*/ 1505459 h 2440105"/>
              <a:gd name="connsiteX1215" fmla="*/ 73691 w 2456506"/>
              <a:gd name="connsiteY1215" fmla="*/ 1498529 h 2440105"/>
              <a:gd name="connsiteX1216" fmla="*/ 70688 w 2456506"/>
              <a:gd name="connsiteY1216" fmla="*/ 1499222 h 2440105"/>
              <a:gd name="connsiteX1217" fmla="*/ 12243 w 2456506"/>
              <a:gd name="connsiteY1217" fmla="*/ 1398042 h 2440105"/>
              <a:gd name="connsiteX1218" fmla="*/ 15477 w 2456506"/>
              <a:gd name="connsiteY1218" fmla="*/ 1391805 h 2440105"/>
              <a:gd name="connsiteX1219" fmla="*/ 12243 w 2456506"/>
              <a:gd name="connsiteY1219" fmla="*/ 1385568 h 2440105"/>
              <a:gd name="connsiteX1220" fmla="*/ 70688 w 2456506"/>
              <a:gd name="connsiteY1220" fmla="*/ 1284387 h 2440105"/>
              <a:gd name="connsiteX1221" fmla="*/ 73691 w 2456506"/>
              <a:gd name="connsiteY1221" fmla="*/ 1285080 h 2440105"/>
              <a:gd name="connsiteX1222" fmla="*/ 81314 w 2456506"/>
              <a:gd name="connsiteY1222" fmla="*/ 1278150 h 2440105"/>
              <a:gd name="connsiteX1223" fmla="*/ 186421 w 2456506"/>
              <a:gd name="connsiteY1223" fmla="*/ 1278150 h 2440105"/>
              <a:gd name="connsiteX1224" fmla="*/ 205825 w 2456506"/>
              <a:gd name="connsiteY1224" fmla="*/ 1296862 h 2440105"/>
              <a:gd name="connsiteX1225" fmla="*/ 214835 w 2456506"/>
              <a:gd name="connsiteY1225" fmla="*/ 1294783 h 2440105"/>
              <a:gd name="connsiteX1226" fmla="*/ 267273 w 2456506"/>
              <a:gd name="connsiteY1226" fmla="*/ 1385568 h 2440105"/>
              <a:gd name="connsiteX1227" fmla="*/ 264039 w 2456506"/>
              <a:gd name="connsiteY1227" fmla="*/ 1390881 h 2440105"/>
              <a:gd name="connsiteX1228" fmla="*/ 264039 w 2456506"/>
              <a:gd name="connsiteY1228" fmla="*/ 1391574 h 2440105"/>
              <a:gd name="connsiteX1229" fmla="*/ 267273 w 2456506"/>
              <a:gd name="connsiteY1229" fmla="*/ 1397811 h 2440105"/>
              <a:gd name="connsiteX1230" fmla="*/ 208828 w 2456506"/>
              <a:gd name="connsiteY1230" fmla="*/ 1498991 h 2440105"/>
              <a:gd name="connsiteX1231" fmla="*/ 205594 w 2456506"/>
              <a:gd name="connsiteY1231" fmla="*/ 1498298 h 2440105"/>
              <a:gd name="connsiteX1232" fmla="*/ 197971 w 2456506"/>
              <a:gd name="connsiteY1232" fmla="*/ 1505228 h 2440105"/>
              <a:gd name="connsiteX1233" fmla="*/ 81314 w 2456506"/>
              <a:gd name="connsiteY1233" fmla="*/ 1505228 h 2440105"/>
              <a:gd name="connsiteX1234" fmla="*/ 271662 w 2456506"/>
              <a:gd name="connsiteY1234" fmla="*/ 1612876 h 2440105"/>
              <a:gd name="connsiteX1235" fmla="*/ 268428 w 2456506"/>
              <a:gd name="connsiteY1235" fmla="*/ 1613569 h 2440105"/>
              <a:gd name="connsiteX1236" fmla="*/ 209983 w 2456506"/>
              <a:gd name="connsiteY1236" fmla="*/ 1512389 h 2440105"/>
              <a:gd name="connsiteX1237" fmla="*/ 213218 w 2456506"/>
              <a:gd name="connsiteY1237" fmla="*/ 1506152 h 2440105"/>
              <a:gd name="connsiteX1238" fmla="*/ 213218 w 2456506"/>
              <a:gd name="connsiteY1238" fmla="*/ 1506152 h 2440105"/>
              <a:gd name="connsiteX1239" fmla="*/ 209983 w 2456506"/>
              <a:gd name="connsiteY1239" fmla="*/ 1499915 h 2440105"/>
              <a:gd name="connsiteX1240" fmla="*/ 268428 w 2456506"/>
              <a:gd name="connsiteY1240" fmla="*/ 1398735 h 2440105"/>
              <a:gd name="connsiteX1241" fmla="*/ 271662 w 2456506"/>
              <a:gd name="connsiteY1241" fmla="*/ 1399428 h 2440105"/>
              <a:gd name="connsiteX1242" fmla="*/ 279285 w 2456506"/>
              <a:gd name="connsiteY1242" fmla="*/ 1392498 h 2440105"/>
              <a:gd name="connsiteX1243" fmla="*/ 279285 w 2456506"/>
              <a:gd name="connsiteY1243" fmla="*/ 1392498 h 2440105"/>
              <a:gd name="connsiteX1244" fmla="*/ 396173 w 2456506"/>
              <a:gd name="connsiteY1244" fmla="*/ 1392498 h 2440105"/>
              <a:gd name="connsiteX1245" fmla="*/ 398252 w 2456506"/>
              <a:gd name="connsiteY1245" fmla="*/ 1397118 h 2440105"/>
              <a:gd name="connsiteX1246" fmla="*/ 403566 w 2456506"/>
              <a:gd name="connsiteY1246" fmla="*/ 1399428 h 2440105"/>
              <a:gd name="connsiteX1247" fmla="*/ 406800 w 2456506"/>
              <a:gd name="connsiteY1247" fmla="*/ 1398735 h 2440105"/>
              <a:gd name="connsiteX1248" fmla="*/ 465244 w 2456506"/>
              <a:gd name="connsiteY1248" fmla="*/ 1499915 h 2440105"/>
              <a:gd name="connsiteX1249" fmla="*/ 462010 w 2456506"/>
              <a:gd name="connsiteY1249" fmla="*/ 1506152 h 2440105"/>
              <a:gd name="connsiteX1250" fmla="*/ 463858 w 2456506"/>
              <a:gd name="connsiteY1250" fmla="*/ 1511003 h 2440105"/>
              <a:gd name="connsiteX1251" fmla="*/ 465244 w 2456506"/>
              <a:gd name="connsiteY1251" fmla="*/ 1512389 h 2440105"/>
              <a:gd name="connsiteX1252" fmla="*/ 412806 w 2456506"/>
              <a:gd name="connsiteY1252" fmla="*/ 1603174 h 2440105"/>
              <a:gd name="connsiteX1253" fmla="*/ 403566 w 2456506"/>
              <a:gd name="connsiteY1253" fmla="*/ 1600864 h 2440105"/>
              <a:gd name="connsiteX1254" fmla="*/ 384161 w 2456506"/>
              <a:gd name="connsiteY1254" fmla="*/ 1619807 h 2440105"/>
              <a:gd name="connsiteX1255" fmla="*/ 279285 w 2456506"/>
              <a:gd name="connsiteY1255" fmla="*/ 1619807 h 2440105"/>
              <a:gd name="connsiteX1256" fmla="*/ 271662 w 2456506"/>
              <a:gd name="connsiteY1256" fmla="*/ 1612876 h 2440105"/>
              <a:gd name="connsiteX1257" fmla="*/ 477256 w 2456506"/>
              <a:gd name="connsiteY1257" fmla="*/ 1733923 h 2440105"/>
              <a:gd name="connsiteX1258" fmla="*/ 469633 w 2456506"/>
              <a:gd name="connsiteY1258" fmla="*/ 1726993 h 2440105"/>
              <a:gd name="connsiteX1259" fmla="*/ 466399 w 2456506"/>
              <a:gd name="connsiteY1259" fmla="*/ 1727686 h 2440105"/>
              <a:gd name="connsiteX1260" fmla="*/ 413961 w 2456506"/>
              <a:gd name="connsiteY1260" fmla="*/ 1636670 h 2440105"/>
              <a:gd name="connsiteX1261" fmla="*/ 423201 w 2456506"/>
              <a:gd name="connsiteY1261" fmla="*/ 1620038 h 2440105"/>
              <a:gd name="connsiteX1262" fmla="*/ 414192 w 2456506"/>
              <a:gd name="connsiteY1262" fmla="*/ 1603636 h 2440105"/>
              <a:gd name="connsiteX1263" fmla="*/ 466630 w 2456506"/>
              <a:gd name="connsiteY1263" fmla="*/ 1512851 h 2440105"/>
              <a:gd name="connsiteX1264" fmla="*/ 469864 w 2456506"/>
              <a:gd name="connsiteY1264" fmla="*/ 1513544 h 2440105"/>
              <a:gd name="connsiteX1265" fmla="*/ 477487 w 2456506"/>
              <a:gd name="connsiteY1265" fmla="*/ 1506614 h 2440105"/>
              <a:gd name="connsiteX1266" fmla="*/ 594376 w 2456506"/>
              <a:gd name="connsiteY1266" fmla="*/ 1506614 h 2440105"/>
              <a:gd name="connsiteX1267" fmla="*/ 601999 w 2456506"/>
              <a:gd name="connsiteY1267" fmla="*/ 1513544 h 2440105"/>
              <a:gd name="connsiteX1268" fmla="*/ 605233 w 2456506"/>
              <a:gd name="connsiteY1268" fmla="*/ 1512851 h 2440105"/>
              <a:gd name="connsiteX1269" fmla="*/ 663677 w 2456506"/>
              <a:gd name="connsiteY1269" fmla="*/ 1614031 h 2440105"/>
              <a:gd name="connsiteX1270" fmla="*/ 660443 w 2456506"/>
              <a:gd name="connsiteY1270" fmla="*/ 1620269 h 2440105"/>
              <a:gd name="connsiteX1271" fmla="*/ 663215 w 2456506"/>
              <a:gd name="connsiteY1271" fmla="*/ 1626044 h 2440105"/>
              <a:gd name="connsiteX1272" fmla="*/ 663677 w 2456506"/>
              <a:gd name="connsiteY1272" fmla="*/ 1626275 h 2440105"/>
              <a:gd name="connsiteX1273" fmla="*/ 605233 w 2456506"/>
              <a:gd name="connsiteY1273" fmla="*/ 1727455 h 2440105"/>
              <a:gd name="connsiteX1274" fmla="*/ 601999 w 2456506"/>
              <a:gd name="connsiteY1274" fmla="*/ 1726762 h 2440105"/>
              <a:gd name="connsiteX1275" fmla="*/ 594376 w 2456506"/>
              <a:gd name="connsiteY1275" fmla="*/ 1733692 h 2440105"/>
              <a:gd name="connsiteX1276" fmla="*/ 477487 w 2456506"/>
              <a:gd name="connsiteY1276" fmla="*/ 1733692 h 2440105"/>
              <a:gd name="connsiteX1277" fmla="*/ 606157 w 2456506"/>
              <a:gd name="connsiteY1277" fmla="*/ 1728610 h 2440105"/>
              <a:gd name="connsiteX1278" fmla="*/ 664601 w 2456506"/>
              <a:gd name="connsiteY1278" fmla="*/ 1627430 h 2440105"/>
              <a:gd name="connsiteX1279" fmla="*/ 667604 w 2456506"/>
              <a:gd name="connsiteY1279" fmla="*/ 1628123 h 2440105"/>
              <a:gd name="connsiteX1280" fmla="*/ 675227 w 2456506"/>
              <a:gd name="connsiteY1280" fmla="*/ 1621193 h 2440105"/>
              <a:gd name="connsiteX1281" fmla="*/ 792116 w 2456506"/>
              <a:gd name="connsiteY1281" fmla="*/ 1621193 h 2440105"/>
              <a:gd name="connsiteX1282" fmla="*/ 792578 w 2456506"/>
              <a:gd name="connsiteY1282" fmla="*/ 1623272 h 2440105"/>
              <a:gd name="connsiteX1283" fmla="*/ 792809 w 2456506"/>
              <a:gd name="connsiteY1283" fmla="*/ 1623965 h 2440105"/>
              <a:gd name="connsiteX1284" fmla="*/ 799508 w 2456506"/>
              <a:gd name="connsiteY1284" fmla="*/ 1627892 h 2440105"/>
              <a:gd name="connsiteX1285" fmla="*/ 802511 w 2456506"/>
              <a:gd name="connsiteY1285" fmla="*/ 1627199 h 2440105"/>
              <a:gd name="connsiteX1286" fmla="*/ 855180 w 2456506"/>
              <a:gd name="connsiteY1286" fmla="*/ 1718446 h 2440105"/>
              <a:gd name="connsiteX1287" fmla="*/ 846633 w 2456506"/>
              <a:gd name="connsiteY1287" fmla="*/ 1734616 h 2440105"/>
              <a:gd name="connsiteX1288" fmla="*/ 855180 w 2456506"/>
              <a:gd name="connsiteY1288" fmla="*/ 1750786 h 2440105"/>
              <a:gd name="connsiteX1289" fmla="*/ 802511 w 2456506"/>
              <a:gd name="connsiteY1289" fmla="*/ 1842033 h 2440105"/>
              <a:gd name="connsiteX1290" fmla="*/ 799508 w 2456506"/>
              <a:gd name="connsiteY1290" fmla="*/ 1841340 h 2440105"/>
              <a:gd name="connsiteX1291" fmla="*/ 791885 w 2456506"/>
              <a:gd name="connsiteY1291" fmla="*/ 1848271 h 2440105"/>
              <a:gd name="connsiteX1292" fmla="*/ 674996 w 2456506"/>
              <a:gd name="connsiteY1292" fmla="*/ 1848271 h 2440105"/>
              <a:gd name="connsiteX1293" fmla="*/ 674072 w 2456506"/>
              <a:gd name="connsiteY1293" fmla="*/ 1845498 h 2440105"/>
              <a:gd name="connsiteX1294" fmla="*/ 667373 w 2456506"/>
              <a:gd name="connsiteY1294" fmla="*/ 1841571 h 2440105"/>
              <a:gd name="connsiteX1295" fmla="*/ 664139 w 2456506"/>
              <a:gd name="connsiteY1295" fmla="*/ 1842264 h 2440105"/>
              <a:gd name="connsiteX1296" fmla="*/ 605695 w 2456506"/>
              <a:gd name="connsiteY1296" fmla="*/ 1741084 h 2440105"/>
              <a:gd name="connsiteX1297" fmla="*/ 608929 w 2456506"/>
              <a:gd name="connsiteY1297" fmla="*/ 1734847 h 2440105"/>
              <a:gd name="connsiteX1298" fmla="*/ 605695 w 2456506"/>
              <a:gd name="connsiteY1298" fmla="*/ 1728610 h 2440105"/>
              <a:gd name="connsiteX1299" fmla="*/ 661829 w 2456506"/>
              <a:gd name="connsiteY1299" fmla="*/ 1853815 h 2440105"/>
              <a:gd name="connsiteX1300" fmla="*/ 663215 w 2456506"/>
              <a:gd name="connsiteY1300" fmla="*/ 1855201 h 2440105"/>
              <a:gd name="connsiteX1301" fmla="*/ 604771 w 2456506"/>
              <a:gd name="connsiteY1301" fmla="*/ 1956381 h 2440105"/>
              <a:gd name="connsiteX1302" fmla="*/ 601537 w 2456506"/>
              <a:gd name="connsiteY1302" fmla="*/ 1955688 h 2440105"/>
              <a:gd name="connsiteX1303" fmla="*/ 593914 w 2456506"/>
              <a:gd name="connsiteY1303" fmla="*/ 1962618 h 2440105"/>
              <a:gd name="connsiteX1304" fmla="*/ 489499 w 2456506"/>
              <a:gd name="connsiteY1304" fmla="*/ 1962618 h 2440105"/>
              <a:gd name="connsiteX1305" fmla="*/ 470095 w 2456506"/>
              <a:gd name="connsiteY1305" fmla="*/ 1944137 h 2440105"/>
              <a:gd name="connsiteX1306" fmla="*/ 460855 w 2456506"/>
              <a:gd name="connsiteY1306" fmla="*/ 1946448 h 2440105"/>
              <a:gd name="connsiteX1307" fmla="*/ 408186 w 2456506"/>
              <a:gd name="connsiteY1307" fmla="*/ 1855201 h 2440105"/>
              <a:gd name="connsiteX1308" fmla="*/ 411420 w 2456506"/>
              <a:gd name="connsiteY1308" fmla="*/ 1848964 h 2440105"/>
              <a:gd name="connsiteX1309" fmla="*/ 408186 w 2456506"/>
              <a:gd name="connsiteY1309" fmla="*/ 1842726 h 2440105"/>
              <a:gd name="connsiteX1310" fmla="*/ 466630 w 2456506"/>
              <a:gd name="connsiteY1310" fmla="*/ 1741546 h 2440105"/>
              <a:gd name="connsiteX1311" fmla="*/ 469864 w 2456506"/>
              <a:gd name="connsiteY1311" fmla="*/ 1742239 h 2440105"/>
              <a:gd name="connsiteX1312" fmla="*/ 477487 w 2456506"/>
              <a:gd name="connsiteY1312" fmla="*/ 1735309 h 2440105"/>
              <a:gd name="connsiteX1313" fmla="*/ 594376 w 2456506"/>
              <a:gd name="connsiteY1313" fmla="*/ 1735309 h 2440105"/>
              <a:gd name="connsiteX1314" fmla="*/ 596455 w 2456506"/>
              <a:gd name="connsiteY1314" fmla="*/ 1739929 h 2440105"/>
              <a:gd name="connsiteX1315" fmla="*/ 601768 w 2456506"/>
              <a:gd name="connsiteY1315" fmla="*/ 1742239 h 2440105"/>
              <a:gd name="connsiteX1316" fmla="*/ 605002 w 2456506"/>
              <a:gd name="connsiteY1316" fmla="*/ 1741546 h 2440105"/>
              <a:gd name="connsiteX1317" fmla="*/ 663446 w 2456506"/>
              <a:gd name="connsiteY1317" fmla="*/ 1842726 h 2440105"/>
              <a:gd name="connsiteX1318" fmla="*/ 660212 w 2456506"/>
              <a:gd name="connsiteY1318" fmla="*/ 1848964 h 2440105"/>
              <a:gd name="connsiteX1319" fmla="*/ 662060 w 2456506"/>
              <a:gd name="connsiteY1319" fmla="*/ 1853815 h 2440105"/>
              <a:gd name="connsiteX1320" fmla="*/ 1386030 w 2456506"/>
              <a:gd name="connsiteY1320" fmla="*/ 2192699 h 2440105"/>
              <a:gd name="connsiteX1321" fmla="*/ 1393653 w 2456506"/>
              <a:gd name="connsiteY1321" fmla="*/ 2199629 h 2440105"/>
              <a:gd name="connsiteX1322" fmla="*/ 1396887 w 2456506"/>
              <a:gd name="connsiteY1322" fmla="*/ 2198936 h 2440105"/>
              <a:gd name="connsiteX1323" fmla="*/ 1455331 w 2456506"/>
              <a:gd name="connsiteY1323" fmla="*/ 2300116 h 2440105"/>
              <a:gd name="connsiteX1324" fmla="*/ 1452097 w 2456506"/>
              <a:gd name="connsiteY1324" fmla="*/ 2306353 h 2440105"/>
              <a:gd name="connsiteX1325" fmla="*/ 1455331 w 2456506"/>
              <a:gd name="connsiteY1325" fmla="*/ 2312591 h 2440105"/>
              <a:gd name="connsiteX1326" fmla="*/ 1396887 w 2456506"/>
              <a:gd name="connsiteY1326" fmla="*/ 2413771 h 2440105"/>
              <a:gd name="connsiteX1327" fmla="*/ 1393653 w 2456506"/>
              <a:gd name="connsiteY1327" fmla="*/ 2413078 h 2440105"/>
              <a:gd name="connsiteX1328" fmla="*/ 1386030 w 2456506"/>
              <a:gd name="connsiteY1328" fmla="*/ 2420008 h 2440105"/>
              <a:gd name="connsiteX1329" fmla="*/ 1281384 w 2456506"/>
              <a:gd name="connsiteY1329" fmla="*/ 2420008 h 2440105"/>
              <a:gd name="connsiteX1330" fmla="*/ 1261980 w 2456506"/>
              <a:gd name="connsiteY1330" fmla="*/ 2402220 h 2440105"/>
              <a:gd name="connsiteX1331" fmla="*/ 1252971 w 2456506"/>
              <a:gd name="connsiteY1331" fmla="*/ 2404530 h 2440105"/>
              <a:gd name="connsiteX1332" fmla="*/ 1200071 w 2456506"/>
              <a:gd name="connsiteY1332" fmla="*/ 2312821 h 2440105"/>
              <a:gd name="connsiteX1333" fmla="*/ 1203305 w 2456506"/>
              <a:gd name="connsiteY1333" fmla="*/ 2306584 h 2440105"/>
              <a:gd name="connsiteX1334" fmla="*/ 1200071 w 2456506"/>
              <a:gd name="connsiteY1334" fmla="*/ 2300347 h 2440105"/>
              <a:gd name="connsiteX1335" fmla="*/ 1258515 w 2456506"/>
              <a:gd name="connsiteY1335" fmla="*/ 2199167 h 2440105"/>
              <a:gd name="connsiteX1336" fmla="*/ 1261749 w 2456506"/>
              <a:gd name="connsiteY1336" fmla="*/ 2199860 h 2440105"/>
              <a:gd name="connsiteX1337" fmla="*/ 1269372 w 2456506"/>
              <a:gd name="connsiteY1337" fmla="*/ 2192930 h 2440105"/>
              <a:gd name="connsiteX1338" fmla="*/ 1386261 w 2456506"/>
              <a:gd name="connsiteY1338" fmla="*/ 2192930 h 2440105"/>
              <a:gd name="connsiteX1339" fmla="*/ 1255743 w 2456506"/>
              <a:gd name="connsiteY1339" fmla="*/ 2196857 h 2440105"/>
              <a:gd name="connsiteX1340" fmla="*/ 1257129 w 2456506"/>
              <a:gd name="connsiteY1340" fmla="*/ 2198243 h 2440105"/>
              <a:gd name="connsiteX1341" fmla="*/ 1198685 w 2456506"/>
              <a:gd name="connsiteY1341" fmla="*/ 2299423 h 2440105"/>
              <a:gd name="connsiteX1342" fmla="*/ 1195682 w 2456506"/>
              <a:gd name="connsiteY1342" fmla="*/ 2298730 h 2440105"/>
              <a:gd name="connsiteX1343" fmla="*/ 1188058 w 2456506"/>
              <a:gd name="connsiteY1343" fmla="*/ 2305660 h 2440105"/>
              <a:gd name="connsiteX1344" fmla="*/ 1071170 w 2456506"/>
              <a:gd name="connsiteY1344" fmla="*/ 2305660 h 2440105"/>
              <a:gd name="connsiteX1345" fmla="*/ 1063547 w 2456506"/>
              <a:gd name="connsiteY1345" fmla="*/ 2298730 h 2440105"/>
              <a:gd name="connsiteX1346" fmla="*/ 1060544 w 2456506"/>
              <a:gd name="connsiteY1346" fmla="*/ 2299423 h 2440105"/>
              <a:gd name="connsiteX1347" fmla="*/ 1002099 w 2456506"/>
              <a:gd name="connsiteY1347" fmla="*/ 2198243 h 2440105"/>
              <a:gd name="connsiteX1348" fmla="*/ 1005333 w 2456506"/>
              <a:gd name="connsiteY1348" fmla="*/ 2192006 h 2440105"/>
              <a:gd name="connsiteX1349" fmla="*/ 1002099 w 2456506"/>
              <a:gd name="connsiteY1349" fmla="*/ 2185769 h 2440105"/>
              <a:gd name="connsiteX1350" fmla="*/ 1054537 w 2456506"/>
              <a:gd name="connsiteY1350" fmla="*/ 2094984 h 2440105"/>
              <a:gd name="connsiteX1351" fmla="*/ 1063547 w 2456506"/>
              <a:gd name="connsiteY1351" fmla="*/ 2097294 h 2440105"/>
              <a:gd name="connsiteX1352" fmla="*/ 1082951 w 2456506"/>
              <a:gd name="connsiteY1352" fmla="*/ 2078582 h 2440105"/>
              <a:gd name="connsiteX1353" fmla="*/ 1187827 w 2456506"/>
              <a:gd name="connsiteY1353" fmla="*/ 2078582 h 2440105"/>
              <a:gd name="connsiteX1354" fmla="*/ 1189213 w 2456506"/>
              <a:gd name="connsiteY1354" fmla="*/ 2082279 h 2440105"/>
              <a:gd name="connsiteX1355" fmla="*/ 1195451 w 2456506"/>
              <a:gd name="connsiteY1355" fmla="*/ 2085513 h 2440105"/>
              <a:gd name="connsiteX1356" fmla="*/ 1198454 w 2456506"/>
              <a:gd name="connsiteY1356" fmla="*/ 2084820 h 2440105"/>
              <a:gd name="connsiteX1357" fmla="*/ 1256898 w 2456506"/>
              <a:gd name="connsiteY1357" fmla="*/ 2186000 h 2440105"/>
              <a:gd name="connsiteX1358" fmla="*/ 1253664 w 2456506"/>
              <a:gd name="connsiteY1358" fmla="*/ 2192237 h 2440105"/>
              <a:gd name="connsiteX1359" fmla="*/ 1255512 w 2456506"/>
              <a:gd name="connsiteY1359" fmla="*/ 2197088 h 2440105"/>
              <a:gd name="connsiteX1360" fmla="*/ 1386030 w 2456506"/>
              <a:gd name="connsiteY1360" fmla="*/ 1964235 h 2440105"/>
              <a:gd name="connsiteX1361" fmla="*/ 1386954 w 2456506"/>
              <a:gd name="connsiteY1361" fmla="*/ 1967007 h 2440105"/>
              <a:gd name="connsiteX1362" fmla="*/ 1393653 w 2456506"/>
              <a:gd name="connsiteY1362" fmla="*/ 1970934 h 2440105"/>
              <a:gd name="connsiteX1363" fmla="*/ 1396887 w 2456506"/>
              <a:gd name="connsiteY1363" fmla="*/ 1970241 h 2440105"/>
              <a:gd name="connsiteX1364" fmla="*/ 1449556 w 2456506"/>
              <a:gd name="connsiteY1364" fmla="*/ 2061257 h 2440105"/>
              <a:gd name="connsiteX1365" fmla="*/ 1440778 w 2456506"/>
              <a:gd name="connsiteY1365" fmla="*/ 2077658 h 2440105"/>
              <a:gd name="connsiteX1366" fmla="*/ 1449556 w 2456506"/>
              <a:gd name="connsiteY1366" fmla="*/ 2094060 h 2440105"/>
              <a:gd name="connsiteX1367" fmla="*/ 1397118 w 2456506"/>
              <a:gd name="connsiteY1367" fmla="*/ 2185076 h 2440105"/>
              <a:gd name="connsiteX1368" fmla="*/ 1393884 w 2456506"/>
              <a:gd name="connsiteY1368" fmla="*/ 2184383 h 2440105"/>
              <a:gd name="connsiteX1369" fmla="*/ 1390188 w 2456506"/>
              <a:gd name="connsiteY1369" fmla="*/ 2185307 h 2440105"/>
              <a:gd name="connsiteX1370" fmla="*/ 1386261 w 2456506"/>
              <a:gd name="connsiteY1370" fmla="*/ 2191313 h 2440105"/>
              <a:gd name="connsiteX1371" fmla="*/ 1269372 w 2456506"/>
              <a:gd name="connsiteY1371" fmla="*/ 2191313 h 2440105"/>
              <a:gd name="connsiteX1372" fmla="*/ 1268448 w 2456506"/>
              <a:gd name="connsiteY1372" fmla="*/ 2188310 h 2440105"/>
              <a:gd name="connsiteX1373" fmla="*/ 1261980 w 2456506"/>
              <a:gd name="connsiteY1373" fmla="*/ 2184614 h 2440105"/>
              <a:gd name="connsiteX1374" fmla="*/ 1258746 w 2456506"/>
              <a:gd name="connsiteY1374" fmla="*/ 2185307 h 2440105"/>
              <a:gd name="connsiteX1375" fmla="*/ 1200302 w 2456506"/>
              <a:gd name="connsiteY1375" fmla="*/ 2084127 h 2440105"/>
              <a:gd name="connsiteX1376" fmla="*/ 1203536 w 2456506"/>
              <a:gd name="connsiteY1376" fmla="*/ 2077889 h 2440105"/>
              <a:gd name="connsiteX1377" fmla="*/ 1203536 w 2456506"/>
              <a:gd name="connsiteY1377" fmla="*/ 2077889 h 2440105"/>
              <a:gd name="connsiteX1378" fmla="*/ 1200302 w 2456506"/>
              <a:gd name="connsiteY1378" fmla="*/ 2071652 h 2440105"/>
              <a:gd name="connsiteX1379" fmla="*/ 1258746 w 2456506"/>
              <a:gd name="connsiteY1379" fmla="*/ 1970472 h 2440105"/>
              <a:gd name="connsiteX1380" fmla="*/ 1261749 w 2456506"/>
              <a:gd name="connsiteY1380" fmla="*/ 1971165 h 2440105"/>
              <a:gd name="connsiteX1381" fmla="*/ 1269372 w 2456506"/>
              <a:gd name="connsiteY1381" fmla="*/ 1964235 h 2440105"/>
              <a:gd name="connsiteX1382" fmla="*/ 1386261 w 2456506"/>
              <a:gd name="connsiteY1382" fmla="*/ 1964235 h 2440105"/>
              <a:gd name="connsiteX1383" fmla="*/ 1256898 w 2456506"/>
              <a:gd name="connsiteY1383" fmla="*/ 1969317 h 2440105"/>
              <a:gd name="connsiteX1384" fmla="*/ 1257360 w 2456506"/>
              <a:gd name="connsiteY1384" fmla="*/ 1969548 h 2440105"/>
              <a:gd name="connsiteX1385" fmla="*/ 1198916 w 2456506"/>
              <a:gd name="connsiteY1385" fmla="*/ 2070728 h 2440105"/>
              <a:gd name="connsiteX1386" fmla="*/ 1195912 w 2456506"/>
              <a:gd name="connsiteY1386" fmla="*/ 2070035 h 2440105"/>
              <a:gd name="connsiteX1387" fmla="*/ 1195912 w 2456506"/>
              <a:gd name="connsiteY1387" fmla="*/ 2070035 h 2440105"/>
              <a:gd name="connsiteX1388" fmla="*/ 1188289 w 2456506"/>
              <a:gd name="connsiteY1388" fmla="*/ 2076965 h 2440105"/>
              <a:gd name="connsiteX1389" fmla="*/ 1083413 w 2456506"/>
              <a:gd name="connsiteY1389" fmla="*/ 2076965 h 2440105"/>
              <a:gd name="connsiteX1390" fmla="*/ 1064009 w 2456506"/>
              <a:gd name="connsiteY1390" fmla="*/ 2058254 h 2440105"/>
              <a:gd name="connsiteX1391" fmla="*/ 1055000 w 2456506"/>
              <a:gd name="connsiteY1391" fmla="*/ 2060564 h 2440105"/>
              <a:gd name="connsiteX1392" fmla="*/ 1002561 w 2456506"/>
              <a:gd name="connsiteY1392" fmla="*/ 1969548 h 2440105"/>
              <a:gd name="connsiteX1393" fmla="*/ 1005795 w 2456506"/>
              <a:gd name="connsiteY1393" fmla="*/ 1963311 h 2440105"/>
              <a:gd name="connsiteX1394" fmla="*/ 1005795 w 2456506"/>
              <a:gd name="connsiteY1394" fmla="*/ 1963311 h 2440105"/>
              <a:gd name="connsiteX1395" fmla="*/ 1002561 w 2456506"/>
              <a:gd name="connsiteY1395" fmla="*/ 1957074 h 2440105"/>
              <a:gd name="connsiteX1396" fmla="*/ 1001175 w 2456506"/>
              <a:gd name="connsiteY1396" fmla="*/ 1956381 h 2440105"/>
              <a:gd name="connsiteX1397" fmla="*/ 997941 w 2456506"/>
              <a:gd name="connsiteY1397" fmla="*/ 1955688 h 2440105"/>
              <a:gd name="connsiteX1398" fmla="*/ 990318 w 2456506"/>
              <a:gd name="connsiteY1398" fmla="*/ 1962618 h 2440105"/>
              <a:gd name="connsiteX1399" fmla="*/ 873430 w 2456506"/>
              <a:gd name="connsiteY1399" fmla="*/ 1962618 h 2440105"/>
              <a:gd name="connsiteX1400" fmla="*/ 865806 w 2456506"/>
              <a:gd name="connsiteY1400" fmla="*/ 1955688 h 2440105"/>
              <a:gd name="connsiteX1401" fmla="*/ 862572 w 2456506"/>
              <a:gd name="connsiteY1401" fmla="*/ 1956381 h 2440105"/>
              <a:gd name="connsiteX1402" fmla="*/ 804128 w 2456506"/>
              <a:gd name="connsiteY1402" fmla="*/ 1855201 h 2440105"/>
              <a:gd name="connsiteX1403" fmla="*/ 807362 w 2456506"/>
              <a:gd name="connsiteY1403" fmla="*/ 1848964 h 2440105"/>
              <a:gd name="connsiteX1404" fmla="*/ 806669 w 2456506"/>
              <a:gd name="connsiteY1404" fmla="*/ 1845960 h 2440105"/>
              <a:gd name="connsiteX1405" fmla="*/ 804128 w 2456506"/>
              <a:gd name="connsiteY1405" fmla="*/ 1842726 h 2440105"/>
              <a:gd name="connsiteX1406" fmla="*/ 856797 w 2456506"/>
              <a:gd name="connsiteY1406" fmla="*/ 1751479 h 2440105"/>
              <a:gd name="connsiteX1407" fmla="*/ 866499 w 2456506"/>
              <a:gd name="connsiteY1407" fmla="*/ 1754021 h 2440105"/>
              <a:gd name="connsiteX1408" fmla="*/ 885904 w 2456506"/>
              <a:gd name="connsiteY1408" fmla="*/ 1735309 h 2440105"/>
              <a:gd name="connsiteX1409" fmla="*/ 990087 w 2456506"/>
              <a:gd name="connsiteY1409" fmla="*/ 1735309 h 2440105"/>
              <a:gd name="connsiteX1410" fmla="*/ 997710 w 2456506"/>
              <a:gd name="connsiteY1410" fmla="*/ 1742239 h 2440105"/>
              <a:gd name="connsiteX1411" fmla="*/ 998403 w 2456506"/>
              <a:gd name="connsiteY1411" fmla="*/ 1742239 h 2440105"/>
              <a:gd name="connsiteX1412" fmla="*/ 1000713 w 2456506"/>
              <a:gd name="connsiteY1412" fmla="*/ 1741546 h 2440105"/>
              <a:gd name="connsiteX1413" fmla="*/ 1002099 w 2456506"/>
              <a:gd name="connsiteY1413" fmla="*/ 1740853 h 2440105"/>
              <a:gd name="connsiteX1414" fmla="*/ 1005333 w 2456506"/>
              <a:gd name="connsiteY1414" fmla="*/ 1734616 h 2440105"/>
              <a:gd name="connsiteX1415" fmla="*/ 1002099 w 2456506"/>
              <a:gd name="connsiteY1415" fmla="*/ 1728379 h 2440105"/>
              <a:gd name="connsiteX1416" fmla="*/ 1060544 w 2456506"/>
              <a:gd name="connsiteY1416" fmla="*/ 1627199 h 2440105"/>
              <a:gd name="connsiteX1417" fmla="*/ 1062854 w 2456506"/>
              <a:gd name="connsiteY1417" fmla="*/ 1627892 h 2440105"/>
              <a:gd name="connsiteX1418" fmla="*/ 1063547 w 2456506"/>
              <a:gd name="connsiteY1418" fmla="*/ 1627892 h 2440105"/>
              <a:gd name="connsiteX1419" fmla="*/ 1071170 w 2456506"/>
              <a:gd name="connsiteY1419" fmla="*/ 1620962 h 2440105"/>
              <a:gd name="connsiteX1420" fmla="*/ 1188058 w 2456506"/>
              <a:gd name="connsiteY1420" fmla="*/ 1620962 h 2440105"/>
              <a:gd name="connsiteX1421" fmla="*/ 1194989 w 2456506"/>
              <a:gd name="connsiteY1421" fmla="*/ 1627661 h 2440105"/>
              <a:gd name="connsiteX1422" fmla="*/ 1195682 w 2456506"/>
              <a:gd name="connsiteY1422" fmla="*/ 1627661 h 2440105"/>
              <a:gd name="connsiteX1423" fmla="*/ 1198685 w 2456506"/>
              <a:gd name="connsiteY1423" fmla="*/ 1626968 h 2440105"/>
              <a:gd name="connsiteX1424" fmla="*/ 1257129 w 2456506"/>
              <a:gd name="connsiteY1424" fmla="*/ 1728148 h 2440105"/>
              <a:gd name="connsiteX1425" fmla="*/ 1253895 w 2456506"/>
              <a:gd name="connsiteY1425" fmla="*/ 1734385 h 2440105"/>
              <a:gd name="connsiteX1426" fmla="*/ 1257129 w 2456506"/>
              <a:gd name="connsiteY1426" fmla="*/ 1740622 h 2440105"/>
              <a:gd name="connsiteX1427" fmla="*/ 1214855 w 2456506"/>
              <a:gd name="connsiteY1427" fmla="*/ 1813851 h 2440105"/>
              <a:gd name="connsiteX1428" fmla="*/ 1198685 w 2456506"/>
              <a:gd name="connsiteY1428" fmla="*/ 1841802 h 2440105"/>
              <a:gd name="connsiteX1429" fmla="*/ 1195682 w 2456506"/>
              <a:gd name="connsiteY1429" fmla="*/ 1841109 h 2440105"/>
              <a:gd name="connsiteX1430" fmla="*/ 1188058 w 2456506"/>
              <a:gd name="connsiteY1430" fmla="*/ 1848040 h 2440105"/>
              <a:gd name="connsiteX1431" fmla="*/ 1188058 w 2456506"/>
              <a:gd name="connsiteY1431" fmla="*/ 1849657 h 2440105"/>
              <a:gd name="connsiteX1432" fmla="*/ 1194757 w 2456506"/>
              <a:gd name="connsiteY1432" fmla="*/ 1856356 h 2440105"/>
              <a:gd name="connsiteX1433" fmla="*/ 1195451 w 2456506"/>
              <a:gd name="connsiteY1433" fmla="*/ 1856356 h 2440105"/>
              <a:gd name="connsiteX1434" fmla="*/ 1196144 w 2456506"/>
              <a:gd name="connsiteY1434" fmla="*/ 1856356 h 2440105"/>
              <a:gd name="connsiteX1435" fmla="*/ 1198454 w 2456506"/>
              <a:gd name="connsiteY1435" fmla="*/ 1855663 h 2440105"/>
              <a:gd name="connsiteX1436" fmla="*/ 1256898 w 2456506"/>
              <a:gd name="connsiteY1436" fmla="*/ 1956843 h 2440105"/>
              <a:gd name="connsiteX1437" fmla="*/ 1253664 w 2456506"/>
              <a:gd name="connsiteY1437" fmla="*/ 1963080 h 2440105"/>
              <a:gd name="connsiteX1438" fmla="*/ 1256436 w 2456506"/>
              <a:gd name="connsiteY1438" fmla="*/ 1968855 h 2440105"/>
              <a:gd name="connsiteX1439" fmla="*/ 1453714 w 2456506"/>
              <a:gd name="connsiteY1439" fmla="*/ 1854046 h 2440105"/>
              <a:gd name="connsiteX1440" fmla="*/ 1455100 w 2456506"/>
              <a:gd name="connsiteY1440" fmla="*/ 1855432 h 2440105"/>
              <a:gd name="connsiteX1441" fmla="*/ 1396656 w 2456506"/>
              <a:gd name="connsiteY1441" fmla="*/ 1956612 h 2440105"/>
              <a:gd name="connsiteX1442" fmla="*/ 1393422 w 2456506"/>
              <a:gd name="connsiteY1442" fmla="*/ 1955919 h 2440105"/>
              <a:gd name="connsiteX1443" fmla="*/ 1385799 w 2456506"/>
              <a:gd name="connsiteY1443" fmla="*/ 1962849 h 2440105"/>
              <a:gd name="connsiteX1444" fmla="*/ 1268910 w 2456506"/>
              <a:gd name="connsiteY1444" fmla="*/ 1962849 h 2440105"/>
              <a:gd name="connsiteX1445" fmla="*/ 1267986 w 2456506"/>
              <a:gd name="connsiteY1445" fmla="*/ 1960077 h 2440105"/>
              <a:gd name="connsiteX1446" fmla="*/ 1261287 w 2456506"/>
              <a:gd name="connsiteY1446" fmla="*/ 1956150 h 2440105"/>
              <a:gd name="connsiteX1447" fmla="*/ 1258284 w 2456506"/>
              <a:gd name="connsiteY1447" fmla="*/ 1956843 h 2440105"/>
              <a:gd name="connsiteX1448" fmla="*/ 1199840 w 2456506"/>
              <a:gd name="connsiteY1448" fmla="*/ 1855663 h 2440105"/>
              <a:gd name="connsiteX1449" fmla="*/ 1203074 w 2456506"/>
              <a:gd name="connsiteY1449" fmla="*/ 1849425 h 2440105"/>
              <a:gd name="connsiteX1450" fmla="*/ 1199840 w 2456506"/>
              <a:gd name="connsiteY1450" fmla="*/ 1843188 h 2440105"/>
              <a:gd name="connsiteX1451" fmla="*/ 1258284 w 2456506"/>
              <a:gd name="connsiteY1451" fmla="*/ 1742008 h 2440105"/>
              <a:gd name="connsiteX1452" fmla="*/ 1261287 w 2456506"/>
              <a:gd name="connsiteY1452" fmla="*/ 1742701 h 2440105"/>
              <a:gd name="connsiteX1453" fmla="*/ 1268910 w 2456506"/>
              <a:gd name="connsiteY1453" fmla="*/ 1735771 h 2440105"/>
              <a:gd name="connsiteX1454" fmla="*/ 1373786 w 2456506"/>
              <a:gd name="connsiteY1454" fmla="*/ 1735771 h 2440105"/>
              <a:gd name="connsiteX1455" fmla="*/ 1393191 w 2456506"/>
              <a:gd name="connsiteY1455" fmla="*/ 1754482 h 2440105"/>
              <a:gd name="connsiteX1456" fmla="*/ 1402200 w 2456506"/>
              <a:gd name="connsiteY1456" fmla="*/ 1752172 h 2440105"/>
              <a:gd name="connsiteX1457" fmla="*/ 1454638 w 2456506"/>
              <a:gd name="connsiteY1457" fmla="*/ 1842957 h 2440105"/>
              <a:gd name="connsiteX1458" fmla="*/ 1451404 w 2456506"/>
              <a:gd name="connsiteY1458" fmla="*/ 1849194 h 2440105"/>
              <a:gd name="connsiteX1459" fmla="*/ 1453252 w 2456506"/>
              <a:gd name="connsiteY1459" fmla="*/ 1854046 h 2440105"/>
              <a:gd name="connsiteX1460" fmla="*/ 1979943 w 2456506"/>
              <a:gd name="connsiteY1460" fmla="*/ 1849888 h 2440105"/>
              <a:gd name="connsiteX1461" fmla="*/ 1987566 w 2456506"/>
              <a:gd name="connsiteY1461" fmla="*/ 1856818 h 2440105"/>
              <a:gd name="connsiteX1462" fmla="*/ 1990570 w 2456506"/>
              <a:gd name="connsiteY1462" fmla="*/ 1856125 h 2440105"/>
              <a:gd name="connsiteX1463" fmla="*/ 2049014 w 2456506"/>
              <a:gd name="connsiteY1463" fmla="*/ 1957305 h 2440105"/>
              <a:gd name="connsiteX1464" fmla="*/ 2045780 w 2456506"/>
              <a:gd name="connsiteY1464" fmla="*/ 1963542 h 2440105"/>
              <a:gd name="connsiteX1465" fmla="*/ 2049014 w 2456506"/>
              <a:gd name="connsiteY1465" fmla="*/ 1969779 h 2440105"/>
              <a:gd name="connsiteX1466" fmla="*/ 1996576 w 2456506"/>
              <a:gd name="connsiteY1466" fmla="*/ 2060564 h 2440105"/>
              <a:gd name="connsiteX1467" fmla="*/ 1989183 w 2456506"/>
              <a:gd name="connsiteY1467" fmla="*/ 2059178 h 2440105"/>
              <a:gd name="connsiteX1468" fmla="*/ 1969779 w 2456506"/>
              <a:gd name="connsiteY1468" fmla="*/ 2077427 h 2440105"/>
              <a:gd name="connsiteX1469" fmla="*/ 1863055 w 2456506"/>
              <a:gd name="connsiteY1469" fmla="*/ 2077427 h 2440105"/>
              <a:gd name="connsiteX1470" fmla="*/ 1855432 w 2456506"/>
              <a:gd name="connsiteY1470" fmla="*/ 2070497 h 2440105"/>
              <a:gd name="connsiteX1471" fmla="*/ 1852429 w 2456506"/>
              <a:gd name="connsiteY1471" fmla="*/ 2071190 h 2440105"/>
              <a:gd name="connsiteX1472" fmla="*/ 1793984 w 2456506"/>
              <a:gd name="connsiteY1472" fmla="*/ 1970010 h 2440105"/>
              <a:gd name="connsiteX1473" fmla="*/ 1797218 w 2456506"/>
              <a:gd name="connsiteY1473" fmla="*/ 1963773 h 2440105"/>
              <a:gd name="connsiteX1474" fmla="*/ 1793984 w 2456506"/>
              <a:gd name="connsiteY1474" fmla="*/ 1957536 h 2440105"/>
              <a:gd name="connsiteX1475" fmla="*/ 1852429 w 2456506"/>
              <a:gd name="connsiteY1475" fmla="*/ 1856356 h 2440105"/>
              <a:gd name="connsiteX1476" fmla="*/ 1855663 w 2456506"/>
              <a:gd name="connsiteY1476" fmla="*/ 1857049 h 2440105"/>
              <a:gd name="connsiteX1477" fmla="*/ 1863286 w 2456506"/>
              <a:gd name="connsiteY1477" fmla="*/ 1850118 h 2440105"/>
              <a:gd name="connsiteX1478" fmla="*/ 1980174 w 2456506"/>
              <a:gd name="connsiteY1478" fmla="*/ 1850118 h 2440105"/>
              <a:gd name="connsiteX1479" fmla="*/ 1849656 w 2456506"/>
              <a:gd name="connsiteY1479" fmla="*/ 1854046 h 2440105"/>
              <a:gd name="connsiteX1480" fmla="*/ 1851043 w 2456506"/>
              <a:gd name="connsiteY1480" fmla="*/ 1855432 h 2440105"/>
              <a:gd name="connsiteX1481" fmla="*/ 1792598 w 2456506"/>
              <a:gd name="connsiteY1481" fmla="*/ 1956612 h 2440105"/>
              <a:gd name="connsiteX1482" fmla="*/ 1789595 w 2456506"/>
              <a:gd name="connsiteY1482" fmla="*/ 1955919 h 2440105"/>
              <a:gd name="connsiteX1483" fmla="*/ 1781972 w 2456506"/>
              <a:gd name="connsiteY1483" fmla="*/ 1962849 h 2440105"/>
              <a:gd name="connsiteX1484" fmla="*/ 1665084 w 2456506"/>
              <a:gd name="connsiteY1484" fmla="*/ 1962849 h 2440105"/>
              <a:gd name="connsiteX1485" fmla="*/ 1657460 w 2456506"/>
              <a:gd name="connsiteY1485" fmla="*/ 1955919 h 2440105"/>
              <a:gd name="connsiteX1486" fmla="*/ 1654457 w 2456506"/>
              <a:gd name="connsiteY1486" fmla="*/ 1956612 h 2440105"/>
              <a:gd name="connsiteX1487" fmla="*/ 1602019 w 2456506"/>
              <a:gd name="connsiteY1487" fmla="*/ 1865827 h 2440105"/>
              <a:gd name="connsiteX1488" fmla="*/ 1611028 w 2456506"/>
              <a:gd name="connsiteY1488" fmla="*/ 1849425 h 2440105"/>
              <a:gd name="connsiteX1489" fmla="*/ 1602019 w 2456506"/>
              <a:gd name="connsiteY1489" fmla="*/ 1833024 h 2440105"/>
              <a:gd name="connsiteX1490" fmla="*/ 1654457 w 2456506"/>
              <a:gd name="connsiteY1490" fmla="*/ 1742008 h 2440105"/>
              <a:gd name="connsiteX1491" fmla="*/ 1657460 w 2456506"/>
              <a:gd name="connsiteY1491" fmla="*/ 1742701 h 2440105"/>
              <a:gd name="connsiteX1492" fmla="*/ 1662311 w 2456506"/>
              <a:gd name="connsiteY1492" fmla="*/ 1740853 h 2440105"/>
              <a:gd name="connsiteX1493" fmla="*/ 1665084 w 2456506"/>
              <a:gd name="connsiteY1493" fmla="*/ 1735771 h 2440105"/>
              <a:gd name="connsiteX1494" fmla="*/ 1781972 w 2456506"/>
              <a:gd name="connsiteY1494" fmla="*/ 1735771 h 2440105"/>
              <a:gd name="connsiteX1495" fmla="*/ 1783358 w 2456506"/>
              <a:gd name="connsiteY1495" fmla="*/ 1739467 h 2440105"/>
              <a:gd name="connsiteX1496" fmla="*/ 1789595 w 2456506"/>
              <a:gd name="connsiteY1496" fmla="*/ 1742701 h 2440105"/>
              <a:gd name="connsiteX1497" fmla="*/ 1792598 w 2456506"/>
              <a:gd name="connsiteY1497" fmla="*/ 1742008 h 2440105"/>
              <a:gd name="connsiteX1498" fmla="*/ 1851043 w 2456506"/>
              <a:gd name="connsiteY1498" fmla="*/ 1843188 h 2440105"/>
              <a:gd name="connsiteX1499" fmla="*/ 1847808 w 2456506"/>
              <a:gd name="connsiteY1499" fmla="*/ 1849425 h 2440105"/>
              <a:gd name="connsiteX1500" fmla="*/ 1849656 w 2456506"/>
              <a:gd name="connsiteY1500" fmla="*/ 1854277 h 2440105"/>
              <a:gd name="connsiteX1501" fmla="*/ 2049014 w 2456506"/>
              <a:gd name="connsiteY1501" fmla="*/ 1741084 h 2440105"/>
              <a:gd name="connsiteX1502" fmla="*/ 1990570 w 2456506"/>
              <a:gd name="connsiteY1502" fmla="*/ 1842264 h 2440105"/>
              <a:gd name="connsiteX1503" fmla="*/ 1987566 w 2456506"/>
              <a:gd name="connsiteY1503" fmla="*/ 1841571 h 2440105"/>
              <a:gd name="connsiteX1504" fmla="*/ 1983870 w 2456506"/>
              <a:gd name="connsiteY1504" fmla="*/ 1842495 h 2440105"/>
              <a:gd name="connsiteX1505" fmla="*/ 1979943 w 2456506"/>
              <a:gd name="connsiteY1505" fmla="*/ 1848501 h 2440105"/>
              <a:gd name="connsiteX1506" fmla="*/ 1863055 w 2456506"/>
              <a:gd name="connsiteY1506" fmla="*/ 1848501 h 2440105"/>
              <a:gd name="connsiteX1507" fmla="*/ 1862131 w 2456506"/>
              <a:gd name="connsiteY1507" fmla="*/ 1845498 h 2440105"/>
              <a:gd name="connsiteX1508" fmla="*/ 1855663 w 2456506"/>
              <a:gd name="connsiteY1508" fmla="*/ 1841802 h 2440105"/>
              <a:gd name="connsiteX1509" fmla="*/ 1852660 w 2456506"/>
              <a:gd name="connsiteY1509" fmla="*/ 1842495 h 2440105"/>
              <a:gd name="connsiteX1510" fmla="*/ 1794215 w 2456506"/>
              <a:gd name="connsiteY1510" fmla="*/ 1741315 h 2440105"/>
              <a:gd name="connsiteX1511" fmla="*/ 1797449 w 2456506"/>
              <a:gd name="connsiteY1511" fmla="*/ 1735078 h 2440105"/>
              <a:gd name="connsiteX1512" fmla="*/ 1797449 w 2456506"/>
              <a:gd name="connsiteY1512" fmla="*/ 1735078 h 2440105"/>
              <a:gd name="connsiteX1513" fmla="*/ 1794215 w 2456506"/>
              <a:gd name="connsiteY1513" fmla="*/ 1728841 h 2440105"/>
              <a:gd name="connsiteX1514" fmla="*/ 1852660 w 2456506"/>
              <a:gd name="connsiteY1514" fmla="*/ 1627661 h 2440105"/>
              <a:gd name="connsiteX1515" fmla="*/ 1855663 w 2456506"/>
              <a:gd name="connsiteY1515" fmla="*/ 1628354 h 2440105"/>
              <a:gd name="connsiteX1516" fmla="*/ 1863286 w 2456506"/>
              <a:gd name="connsiteY1516" fmla="*/ 1621424 h 2440105"/>
              <a:gd name="connsiteX1517" fmla="*/ 1980174 w 2456506"/>
              <a:gd name="connsiteY1517" fmla="*/ 1621424 h 2440105"/>
              <a:gd name="connsiteX1518" fmla="*/ 1981098 w 2456506"/>
              <a:gd name="connsiteY1518" fmla="*/ 1624196 h 2440105"/>
              <a:gd name="connsiteX1519" fmla="*/ 1984794 w 2456506"/>
              <a:gd name="connsiteY1519" fmla="*/ 1627661 h 2440105"/>
              <a:gd name="connsiteX1520" fmla="*/ 1987797 w 2456506"/>
              <a:gd name="connsiteY1520" fmla="*/ 1628354 h 2440105"/>
              <a:gd name="connsiteX1521" fmla="*/ 1990800 w 2456506"/>
              <a:gd name="connsiteY1521" fmla="*/ 1627661 h 2440105"/>
              <a:gd name="connsiteX1522" fmla="*/ 2049245 w 2456506"/>
              <a:gd name="connsiteY1522" fmla="*/ 1728841 h 2440105"/>
              <a:gd name="connsiteX1523" fmla="*/ 2046011 w 2456506"/>
              <a:gd name="connsiteY1523" fmla="*/ 1735078 h 2440105"/>
              <a:gd name="connsiteX1524" fmla="*/ 2049245 w 2456506"/>
              <a:gd name="connsiteY1524" fmla="*/ 1741315 h 2440105"/>
              <a:gd name="connsiteX1525" fmla="*/ 2246985 w 2456506"/>
              <a:gd name="connsiteY1525" fmla="*/ 1626737 h 2440105"/>
              <a:gd name="connsiteX1526" fmla="*/ 2194547 w 2456506"/>
              <a:gd name="connsiteY1526" fmla="*/ 1717522 h 2440105"/>
              <a:gd name="connsiteX1527" fmla="*/ 2186231 w 2456506"/>
              <a:gd name="connsiteY1527" fmla="*/ 1715674 h 2440105"/>
              <a:gd name="connsiteX1528" fmla="*/ 2166826 w 2456506"/>
              <a:gd name="connsiteY1528" fmla="*/ 1734154 h 2440105"/>
              <a:gd name="connsiteX1529" fmla="*/ 2061257 w 2456506"/>
              <a:gd name="connsiteY1529" fmla="*/ 1734154 h 2440105"/>
              <a:gd name="connsiteX1530" fmla="*/ 2056637 w 2456506"/>
              <a:gd name="connsiteY1530" fmla="*/ 1727917 h 2440105"/>
              <a:gd name="connsiteX1531" fmla="*/ 2053634 w 2456506"/>
              <a:gd name="connsiteY1531" fmla="*/ 1727224 h 2440105"/>
              <a:gd name="connsiteX1532" fmla="*/ 2050631 w 2456506"/>
              <a:gd name="connsiteY1532" fmla="*/ 1727917 h 2440105"/>
              <a:gd name="connsiteX1533" fmla="*/ 1992187 w 2456506"/>
              <a:gd name="connsiteY1533" fmla="*/ 1626737 h 2440105"/>
              <a:gd name="connsiteX1534" fmla="*/ 1995421 w 2456506"/>
              <a:gd name="connsiteY1534" fmla="*/ 1620500 h 2440105"/>
              <a:gd name="connsiteX1535" fmla="*/ 1992187 w 2456506"/>
              <a:gd name="connsiteY1535" fmla="*/ 1614262 h 2440105"/>
              <a:gd name="connsiteX1536" fmla="*/ 2050631 w 2456506"/>
              <a:gd name="connsiteY1536" fmla="*/ 1513082 h 2440105"/>
              <a:gd name="connsiteX1537" fmla="*/ 2050631 w 2456506"/>
              <a:gd name="connsiteY1537" fmla="*/ 1513082 h 2440105"/>
              <a:gd name="connsiteX1538" fmla="*/ 2053634 w 2456506"/>
              <a:gd name="connsiteY1538" fmla="*/ 1513775 h 2440105"/>
              <a:gd name="connsiteX1539" fmla="*/ 2061257 w 2456506"/>
              <a:gd name="connsiteY1539" fmla="*/ 1506845 h 2440105"/>
              <a:gd name="connsiteX1540" fmla="*/ 2178145 w 2456506"/>
              <a:gd name="connsiteY1540" fmla="*/ 1506845 h 2440105"/>
              <a:gd name="connsiteX1541" fmla="*/ 2182766 w 2456506"/>
              <a:gd name="connsiteY1541" fmla="*/ 1513082 h 2440105"/>
              <a:gd name="connsiteX1542" fmla="*/ 2185769 w 2456506"/>
              <a:gd name="connsiteY1542" fmla="*/ 1513775 h 2440105"/>
              <a:gd name="connsiteX1543" fmla="*/ 2188772 w 2456506"/>
              <a:gd name="connsiteY1543" fmla="*/ 1513082 h 2440105"/>
              <a:gd name="connsiteX1544" fmla="*/ 2247216 w 2456506"/>
              <a:gd name="connsiteY1544" fmla="*/ 1614262 h 2440105"/>
              <a:gd name="connsiteX1545" fmla="*/ 2243982 w 2456506"/>
              <a:gd name="connsiteY1545" fmla="*/ 1620500 h 2440105"/>
              <a:gd name="connsiteX1546" fmla="*/ 2247216 w 2456506"/>
              <a:gd name="connsiteY1546" fmla="*/ 1626737 h 2440105"/>
              <a:gd name="connsiteX1547" fmla="*/ 2444956 w 2456506"/>
              <a:gd name="connsiteY1547" fmla="*/ 1500146 h 2440105"/>
              <a:gd name="connsiteX1548" fmla="*/ 2441722 w 2456506"/>
              <a:gd name="connsiteY1548" fmla="*/ 1506383 h 2440105"/>
              <a:gd name="connsiteX1549" fmla="*/ 2444956 w 2456506"/>
              <a:gd name="connsiteY1549" fmla="*/ 1512620 h 2440105"/>
              <a:gd name="connsiteX1550" fmla="*/ 2386512 w 2456506"/>
              <a:gd name="connsiteY1550" fmla="*/ 1613801 h 2440105"/>
              <a:gd name="connsiteX1551" fmla="*/ 2383278 w 2456506"/>
              <a:gd name="connsiteY1551" fmla="*/ 1613108 h 2440105"/>
              <a:gd name="connsiteX1552" fmla="*/ 2375655 w 2456506"/>
              <a:gd name="connsiteY1552" fmla="*/ 1620038 h 2440105"/>
              <a:gd name="connsiteX1553" fmla="*/ 2258766 w 2456506"/>
              <a:gd name="connsiteY1553" fmla="*/ 1620038 h 2440105"/>
              <a:gd name="connsiteX1554" fmla="*/ 2254146 w 2456506"/>
              <a:gd name="connsiteY1554" fmla="*/ 1613801 h 2440105"/>
              <a:gd name="connsiteX1555" fmla="*/ 2251143 w 2456506"/>
              <a:gd name="connsiteY1555" fmla="*/ 1613108 h 2440105"/>
              <a:gd name="connsiteX1556" fmla="*/ 2248140 w 2456506"/>
              <a:gd name="connsiteY1556" fmla="*/ 1613801 h 2440105"/>
              <a:gd name="connsiteX1557" fmla="*/ 2189696 w 2456506"/>
              <a:gd name="connsiteY1557" fmla="*/ 1512620 h 2440105"/>
              <a:gd name="connsiteX1558" fmla="*/ 2192930 w 2456506"/>
              <a:gd name="connsiteY1558" fmla="*/ 1506383 h 2440105"/>
              <a:gd name="connsiteX1559" fmla="*/ 2189696 w 2456506"/>
              <a:gd name="connsiteY1559" fmla="*/ 1500146 h 2440105"/>
              <a:gd name="connsiteX1560" fmla="*/ 2248140 w 2456506"/>
              <a:gd name="connsiteY1560" fmla="*/ 1398966 h 2440105"/>
              <a:gd name="connsiteX1561" fmla="*/ 2251374 w 2456506"/>
              <a:gd name="connsiteY1561" fmla="*/ 1399659 h 2440105"/>
              <a:gd name="connsiteX1562" fmla="*/ 2258997 w 2456506"/>
              <a:gd name="connsiteY1562" fmla="*/ 1392729 h 2440105"/>
              <a:gd name="connsiteX1563" fmla="*/ 2364335 w 2456506"/>
              <a:gd name="connsiteY1563" fmla="*/ 1392729 h 2440105"/>
              <a:gd name="connsiteX1564" fmla="*/ 2383740 w 2456506"/>
              <a:gd name="connsiteY1564" fmla="*/ 1411440 h 2440105"/>
              <a:gd name="connsiteX1565" fmla="*/ 2392518 w 2456506"/>
              <a:gd name="connsiteY1565" fmla="*/ 1409361 h 2440105"/>
              <a:gd name="connsiteX1566" fmla="*/ 2444956 w 2456506"/>
              <a:gd name="connsiteY1566" fmla="*/ 1500146 h 2440105"/>
              <a:gd name="connsiteX1567" fmla="*/ 2177914 w 2456506"/>
              <a:gd name="connsiteY1567" fmla="*/ 1278612 h 2440105"/>
              <a:gd name="connsiteX1568" fmla="*/ 2185538 w 2456506"/>
              <a:gd name="connsiteY1568" fmla="*/ 1285542 h 2440105"/>
              <a:gd name="connsiteX1569" fmla="*/ 2188541 w 2456506"/>
              <a:gd name="connsiteY1569" fmla="*/ 1284849 h 2440105"/>
              <a:gd name="connsiteX1570" fmla="*/ 2246985 w 2456506"/>
              <a:gd name="connsiteY1570" fmla="*/ 1386030 h 2440105"/>
              <a:gd name="connsiteX1571" fmla="*/ 2243751 w 2456506"/>
              <a:gd name="connsiteY1571" fmla="*/ 1392267 h 2440105"/>
              <a:gd name="connsiteX1572" fmla="*/ 2246985 w 2456506"/>
              <a:gd name="connsiteY1572" fmla="*/ 1398504 h 2440105"/>
              <a:gd name="connsiteX1573" fmla="*/ 2188541 w 2456506"/>
              <a:gd name="connsiteY1573" fmla="*/ 1499684 h 2440105"/>
              <a:gd name="connsiteX1574" fmla="*/ 2188541 w 2456506"/>
              <a:gd name="connsiteY1574" fmla="*/ 1499684 h 2440105"/>
              <a:gd name="connsiteX1575" fmla="*/ 2185538 w 2456506"/>
              <a:gd name="connsiteY1575" fmla="*/ 1498991 h 2440105"/>
              <a:gd name="connsiteX1576" fmla="*/ 2177914 w 2456506"/>
              <a:gd name="connsiteY1576" fmla="*/ 1505921 h 2440105"/>
              <a:gd name="connsiteX1577" fmla="*/ 2061026 w 2456506"/>
              <a:gd name="connsiteY1577" fmla="*/ 1505921 h 2440105"/>
              <a:gd name="connsiteX1578" fmla="*/ 2057099 w 2456506"/>
              <a:gd name="connsiteY1578" fmla="*/ 1499915 h 2440105"/>
              <a:gd name="connsiteX1579" fmla="*/ 2053403 w 2456506"/>
              <a:gd name="connsiteY1579" fmla="*/ 1498991 h 2440105"/>
              <a:gd name="connsiteX1580" fmla="*/ 2050400 w 2456506"/>
              <a:gd name="connsiteY1580" fmla="*/ 1499684 h 2440105"/>
              <a:gd name="connsiteX1581" fmla="*/ 1991955 w 2456506"/>
              <a:gd name="connsiteY1581" fmla="*/ 1398504 h 2440105"/>
              <a:gd name="connsiteX1582" fmla="*/ 1995190 w 2456506"/>
              <a:gd name="connsiteY1582" fmla="*/ 1392267 h 2440105"/>
              <a:gd name="connsiteX1583" fmla="*/ 1995190 w 2456506"/>
              <a:gd name="connsiteY1583" fmla="*/ 1392267 h 2440105"/>
              <a:gd name="connsiteX1584" fmla="*/ 1991955 w 2456506"/>
              <a:gd name="connsiteY1584" fmla="*/ 1386030 h 2440105"/>
              <a:gd name="connsiteX1585" fmla="*/ 2050400 w 2456506"/>
              <a:gd name="connsiteY1585" fmla="*/ 1284849 h 2440105"/>
              <a:gd name="connsiteX1586" fmla="*/ 2053403 w 2456506"/>
              <a:gd name="connsiteY1586" fmla="*/ 1285542 h 2440105"/>
              <a:gd name="connsiteX1587" fmla="*/ 2061026 w 2456506"/>
              <a:gd name="connsiteY1587" fmla="*/ 1278612 h 2440105"/>
              <a:gd name="connsiteX1588" fmla="*/ 2177914 w 2456506"/>
              <a:gd name="connsiteY1588" fmla="*/ 1278612 h 2440105"/>
              <a:gd name="connsiteX1589" fmla="*/ 1979943 w 2456506"/>
              <a:gd name="connsiteY1589" fmla="*/ 1164265 h 2440105"/>
              <a:gd name="connsiteX1590" fmla="*/ 1980636 w 2456506"/>
              <a:gd name="connsiteY1590" fmla="*/ 1166575 h 2440105"/>
              <a:gd name="connsiteX1591" fmla="*/ 1987566 w 2456506"/>
              <a:gd name="connsiteY1591" fmla="*/ 1171195 h 2440105"/>
              <a:gd name="connsiteX1592" fmla="*/ 1990570 w 2456506"/>
              <a:gd name="connsiteY1592" fmla="*/ 1170502 h 2440105"/>
              <a:gd name="connsiteX1593" fmla="*/ 2049014 w 2456506"/>
              <a:gd name="connsiteY1593" fmla="*/ 1271682 h 2440105"/>
              <a:gd name="connsiteX1594" fmla="*/ 2045780 w 2456506"/>
              <a:gd name="connsiteY1594" fmla="*/ 1277919 h 2440105"/>
              <a:gd name="connsiteX1595" fmla="*/ 2048552 w 2456506"/>
              <a:gd name="connsiteY1595" fmla="*/ 1283694 h 2440105"/>
              <a:gd name="connsiteX1596" fmla="*/ 2049014 w 2456506"/>
              <a:gd name="connsiteY1596" fmla="*/ 1283925 h 2440105"/>
              <a:gd name="connsiteX1597" fmla="*/ 1990570 w 2456506"/>
              <a:gd name="connsiteY1597" fmla="*/ 1385106 h 2440105"/>
              <a:gd name="connsiteX1598" fmla="*/ 1987566 w 2456506"/>
              <a:gd name="connsiteY1598" fmla="*/ 1384413 h 2440105"/>
              <a:gd name="connsiteX1599" fmla="*/ 1979943 w 2456506"/>
              <a:gd name="connsiteY1599" fmla="*/ 1391343 h 2440105"/>
              <a:gd name="connsiteX1600" fmla="*/ 1863055 w 2456506"/>
              <a:gd name="connsiteY1600" fmla="*/ 1391343 h 2440105"/>
              <a:gd name="connsiteX1601" fmla="*/ 1855432 w 2456506"/>
              <a:gd name="connsiteY1601" fmla="*/ 1384413 h 2440105"/>
              <a:gd name="connsiteX1602" fmla="*/ 1855432 w 2456506"/>
              <a:gd name="connsiteY1602" fmla="*/ 1384413 h 2440105"/>
              <a:gd name="connsiteX1603" fmla="*/ 1852429 w 2456506"/>
              <a:gd name="connsiteY1603" fmla="*/ 1385106 h 2440105"/>
              <a:gd name="connsiteX1604" fmla="*/ 1793984 w 2456506"/>
              <a:gd name="connsiteY1604" fmla="*/ 1283925 h 2440105"/>
              <a:gd name="connsiteX1605" fmla="*/ 1797218 w 2456506"/>
              <a:gd name="connsiteY1605" fmla="*/ 1277688 h 2440105"/>
              <a:gd name="connsiteX1606" fmla="*/ 1796525 w 2456506"/>
              <a:gd name="connsiteY1606" fmla="*/ 1274685 h 2440105"/>
              <a:gd name="connsiteX1607" fmla="*/ 1793984 w 2456506"/>
              <a:gd name="connsiteY1607" fmla="*/ 1271451 h 2440105"/>
              <a:gd name="connsiteX1608" fmla="*/ 1852429 w 2456506"/>
              <a:gd name="connsiteY1608" fmla="*/ 1170271 h 2440105"/>
              <a:gd name="connsiteX1609" fmla="*/ 1855432 w 2456506"/>
              <a:gd name="connsiteY1609" fmla="*/ 1170964 h 2440105"/>
              <a:gd name="connsiteX1610" fmla="*/ 1863055 w 2456506"/>
              <a:gd name="connsiteY1610" fmla="*/ 1164034 h 2440105"/>
              <a:gd name="connsiteX1611" fmla="*/ 1979943 w 2456506"/>
              <a:gd name="connsiteY1611" fmla="*/ 1164034 h 2440105"/>
              <a:gd name="connsiteX1612" fmla="*/ 1848963 w 2456506"/>
              <a:gd name="connsiteY1612" fmla="*/ 1167037 h 2440105"/>
              <a:gd name="connsiteX1613" fmla="*/ 1851273 w 2456506"/>
              <a:gd name="connsiteY1613" fmla="*/ 1169578 h 2440105"/>
              <a:gd name="connsiteX1614" fmla="*/ 1792829 w 2456506"/>
              <a:gd name="connsiteY1614" fmla="*/ 1270758 h 2440105"/>
              <a:gd name="connsiteX1615" fmla="*/ 1789595 w 2456506"/>
              <a:gd name="connsiteY1615" fmla="*/ 1270065 h 2440105"/>
              <a:gd name="connsiteX1616" fmla="*/ 1781972 w 2456506"/>
              <a:gd name="connsiteY1616" fmla="*/ 1276995 h 2440105"/>
              <a:gd name="connsiteX1617" fmla="*/ 1665084 w 2456506"/>
              <a:gd name="connsiteY1617" fmla="*/ 1276995 h 2440105"/>
              <a:gd name="connsiteX1618" fmla="*/ 1664622 w 2456506"/>
              <a:gd name="connsiteY1618" fmla="*/ 1274916 h 2440105"/>
              <a:gd name="connsiteX1619" fmla="*/ 1657691 w 2456506"/>
              <a:gd name="connsiteY1619" fmla="*/ 1270296 h 2440105"/>
              <a:gd name="connsiteX1620" fmla="*/ 1654688 w 2456506"/>
              <a:gd name="connsiteY1620" fmla="*/ 1270989 h 2440105"/>
              <a:gd name="connsiteX1621" fmla="*/ 1596244 w 2456506"/>
              <a:gd name="connsiteY1621" fmla="*/ 1169809 h 2440105"/>
              <a:gd name="connsiteX1622" fmla="*/ 1599478 w 2456506"/>
              <a:gd name="connsiteY1622" fmla="*/ 1163572 h 2440105"/>
              <a:gd name="connsiteX1623" fmla="*/ 1598785 w 2456506"/>
              <a:gd name="connsiteY1623" fmla="*/ 1160569 h 2440105"/>
              <a:gd name="connsiteX1624" fmla="*/ 1597630 w 2456506"/>
              <a:gd name="connsiteY1624" fmla="*/ 1158721 h 2440105"/>
              <a:gd name="connsiteX1625" fmla="*/ 1596244 w 2456506"/>
              <a:gd name="connsiteY1625" fmla="*/ 1157335 h 2440105"/>
              <a:gd name="connsiteX1626" fmla="*/ 1654688 w 2456506"/>
              <a:gd name="connsiteY1626" fmla="*/ 1056155 h 2440105"/>
              <a:gd name="connsiteX1627" fmla="*/ 1657691 w 2456506"/>
              <a:gd name="connsiteY1627" fmla="*/ 1056848 h 2440105"/>
              <a:gd name="connsiteX1628" fmla="*/ 1664622 w 2456506"/>
              <a:gd name="connsiteY1628" fmla="*/ 1052228 h 2440105"/>
              <a:gd name="connsiteX1629" fmla="*/ 1665084 w 2456506"/>
              <a:gd name="connsiteY1629" fmla="*/ 1049917 h 2440105"/>
              <a:gd name="connsiteX1630" fmla="*/ 1781972 w 2456506"/>
              <a:gd name="connsiteY1630" fmla="*/ 1049917 h 2440105"/>
              <a:gd name="connsiteX1631" fmla="*/ 1782896 w 2456506"/>
              <a:gd name="connsiteY1631" fmla="*/ 1052690 h 2440105"/>
              <a:gd name="connsiteX1632" fmla="*/ 1789595 w 2456506"/>
              <a:gd name="connsiteY1632" fmla="*/ 1056617 h 2440105"/>
              <a:gd name="connsiteX1633" fmla="*/ 1792829 w 2456506"/>
              <a:gd name="connsiteY1633" fmla="*/ 1055924 h 2440105"/>
              <a:gd name="connsiteX1634" fmla="*/ 1851273 w 2456506"/>
              <a:gd name="connsiteY1634" fmla="*/ 1157104 h 2440105"/>
              <a:gd name="connsiteX1635" fmla="*/ 1848039 w 2456506"/>
              <a:gd name="connsiteY1635" fmla="*/ 1163341 h 2440105"/>
              <a:gd name="connsiteX1636" fmla="*/ 1848963 w 2456506"/>
              <a:gd name="connsiteY1636" fmla="*/ 1167037 h 2440105"/>
              <a:gd name="connsiteX1637" fmla="*/ 1980867 w 2456506"/>
              <a:gd name="connsiteY1637" fmla="*/ 938342 h 2440105"/>
              <a:gd name="connsiteX1638" fmla="*/ 1987566 w 2456506"/>
              <a:gd name="connsiteY1638" fmla="*/ 942269 h 2440105"/>
              <a:gd name="connsiteX1639" fmla="*/ 1990800 w 2456506"/>
              <a:gd name="connsiteY1639" fmla="*/ 941576 h 2440105"/>
              <a:gd name="connsiteX1640" fmla="*/ 2043008 w 2456506"/>
              <a:gd name="connsiteY1640" fmla="*/ 1031899 h 2440105"/>
              <a:gd name="connsiteX1641" fmla="*/ 2033767 w 2456506"/>
              <a:gd name="connsiteY1641" fmla="*/ 1048531 h 2440105"/>
              <a:gd name="connsiteX1642" fmla="*/ 2043469 w 2456506"/>
              <a:gd name="connsiteY1642" fmla="*/ 1065395 h 2440105"/>
              <a:gd name="connsiteX1643" fmla="*/ 1991031 w 2456506"/>
              <a:gd name="connsiteY1643" fmla="*/ 1156411 h 2440105"/>
              <a:gd name="connsiteX1644" fmla="*/ 1987797 w 2456506"/>
              <a:gd name="connsiteY1644" fmla="*/ 1155718 h 2440105"/>
              <a:gd name="connsiteX1645" fmla="*/ 1980174 w 2456506"/>
              <a:gd name="connsiteY1645" fmla="*/ 1162648 h 2440105"/>
              <a:gd name="connsiteX1646" fmla="*/ 1863286 w 2456506"/>
              <a:gd name="connsiteY1646" fmla="*/ 1162648 h 2440105"/>
              <a:gd name="connsiteX1647" fmla="*/ 1862362 w 2456506"/>
              <a:gd name="connsiteY1647" fmla="*/ 1159876 h 2440105"/>
              <a:gd name="connsiteX1648" fmla="*/ 1862362 w 2456506"/>
              <a:gd name="connsiteY1648" fmla="*/ 1159876 h 2440105"/>
              <a:gd name="connsiteX1649" fmla="*/ 1855663 w 2456506"/>
              <a:gd name="connsiteY1649" fmla="*/ 1155949 h 2440105"/>
              <a:gd name="connsiteX1650" fmla="*/ 1852429 w 2456506"/>
              <a:gd name="connsiteY1650" fmla="*/ 1156642 h 2440105"/>
              <a:gd name="connsiteX1651" fmla="*/ 1793984 w 2456506"/>
              <a:gd name="connsiteY1651" fmla="*/ 1055462 h 2440105"/>
              <a:gd name="connsiteX1652" fmla="*/ 1797218 w 2456506"/>
              <a:gd name="connsiteY1652" fmla="*/ 1049224 h 2440105"/>
              <a:gd name="connsiteX1653" fmla="*/ 1797218 w 2456506"/>
              <a:gd name="connsiteY1653" fmla="*/ 1049224 h 2440105"/>
              <a:gd name="connsiteX1654" fmla="*/ 1793984 w 2456506"/>
              <a:gd name="connsiteY1654" fmla="*/ 1042987 h 2440105"/>
              <a:gd name="connsiteX1655" fmla="*/ 1846422 w 2456506"/>
              <a:gd name="connsiteY1655" fmla="*/ 952202 h 2440105"/>
              <a:gd name="connsiteX1656" fmla="*/ 1855201 w 2456506"/>
              <a:gd name="connsiteY1656" fmla="*/ 954281 h 2440105"/>
              <a:gd name="connsiteX1657" fmla="*/ 1874605 w 2456506"/>
              <a:gd name="connsiteY1657" fmla="*/ 935801 h 2440105"/>
              <a:gd name="connsiteX1658" fmla="*/ 1979943 w 2456506"/>
              <a:gd name="connsiteY1658" fmla="*/ 935801 h 2440105"/>
              <a:gd name="connsiteX1659" fmla="*/ 1980867 w 2456506"/>
              <a:gd name="connsiteY1659" fmla="*/ 938573 h 2440105"/>
              <a:gd name="connsiteX1660" fmla="*/ 2047628 w 2456506"/>
              <a:gd name="connsiteY1660" fmla="*/ 825381 h 2440105"/>
              <a:gd name="connsiteX1661" fmla="*/ 2049014 w 2456506"/>
              <a:gd name="connsiteY1661" fmla="*/ 826767 h 2440105"/>
              <a:gd name="connsiteX1662" fmla="*/ 1990570 w 2456506"/>
              <a:gd name="connsiteY1662" fmla="*/ 927947 h 2440105"/>
              <a:gd name="connsiteX1663" fmla="*/ 1987335 w 2456506"/>
              <a:gd name="connsiteY1663" fmla="*/ 927254 h 2440105"/>
              <a:gd name="connsiteX1664" fmla="*/ 1979712 w 2456506"/>
              <a:gd name="connsiteY1664" fmla="*/ 934184 h 2440105"/>
              <a:gd name="connsiteX1665" fmla="*/ 1874374 w 2456506"/>
              <a:gd name="connsiteY1665" fmla="*/ 934184 h 2440105"/>
              <a:gd name="connsiteX1666" fmla="*/ 1854970 w 2456506"/>
              <a:gd name="connsiteY1666" fmla="*/ 915242 h 2440105"/>
              <a:gd name="connsiteX1667" fmla="*/ 1846191 w 2456506"/>
              <a:gd name="connsiteY1667" fmla="*/ 917321 h 2440105"/>
              <a:gd name="connsiteX1668" fmla="*/ 1793753 w 2456506"/>
              <a:gd name="connsiteY1668" fmla="*/ 826767 h 2440105"/>
              <a:gd name="connsiteX1669" fmla="*/ 1796987 w 2456506"/>
              <a:gd name="connsiteY1669" fmla="*/ 820530 h 2440105"/>
              <a:gd name="connsiteX1670" fmla="*/ 1796987 w 2456506"/>
              <a:gd name="connsiteY1670" fmla="*/ 820530 h 2440105"/>
              <a:gd name="connsiteX1671" fmla="*/ 1793753 w 2456506"/>
              <a:gd name="connsiteY1671" fmla="*/ 814292 h 2440105"/>
              <a:gd name="connsiteX1672" fmla="*/ 1796756 w 2456506"/>
              <a:gd name="connsiteY1672" fmla="*/ 809210 h 2440105"/>
              <a:gd name="connsiteX1673" fmla="*/ 1852197 w 2456506"/>
              <a:gd name="connsiteY1673" fmla="*/ 713112 h 2440105"/>
              <a:gd name="connsiteX1674" fmla="*/ 1855432 w 2456506"/>
              <a:gd name="connsiteY1674" fmla="*/ 713805 h 2440105"/>
              <a:gd name="connsiteX1675" fmla="*/ 1855432 w 2456506"/>
              <a:gd name="connsiteY1675" fmla="*/ 713805 h 2440105"/>
              <a:gd name="connsiteX1676" fmla="*/ 1863055 w 2456506"/>
              <a:gd name="connsiteY1676" fmla="*/ 706875 h 2440105"/>
              <a:gd name="connsiteX1677" fmla="*/ 1979943 w 2456506"/>
              <a:gd name="connsiteY1677" fmla="*/ 706875 h 2440105"/>
              <a:gd name="connsiteX1678" fmla="*/ 1982022 w 2456506"/>
              <a:gd name="connsiteY1678" fmla="*/ 711495 h 2440105"/>
              <a:gd name="connsiteX1679" fmla="*/ 1987335 w 2456506"/>
              <a:gd name="connsiteY1679" fmla="*/ 713805 h 2440105"/>
              <a:gd name="connsiteX1680" fmla="*/ 1990570 w 2456506"/>
              <a:gd name="connsiteY1680" fmla="*/ 713112 h 2440105"/>
              <a:gd name="connsiteX1681" fmla="*/ 2049014 w 2456506"/>
              <a:gd name="connsiteY1681" fmla="*/ 814292 h 2440105"/>
              <a:gd name="connsiteX1682" fmla="*/ 2045780 w 2456506"/>
              <a:gd name="connsiteY1682" fmla="*/ 820530 h 2440105"/>
              <a:gd name="connsiteX1683" fmla="*/ 2047628 w 2456506"/>
              <a:gd name="connsiteY1683" fmla="*/ 825381 h 2440105"/>
              <a:gd name="connsiteX1684" fmla="*/ 2177914 w 2456506"/>
              <a:gd name="connsiteY1684" fmla="*/ 592759 h 2440105"/>
              <a:gd name="connsiteX1685" fmla="*/ 2185538 w 2456506"/>
              <a:gd name="connsiteY1685" fmla="*/ 599689 h 2440105"/>
              <a:gd name="connsiteX1686" fmla="*/ 2188772 w 2456506"/>
              <a:gd name="connsiteY1686" fmla="*/ 598996 h 2440105"/>
              <a:gd name="connsiteX1687" fmla="*/ 2241210 w 2456506"/>
              <a:gd name="connsiteY1687" fmla="*/ 689550 h 2440105"/>
              <a:gd name="connsiteX1688" fmla="*/ 2231970 w 2456506"/>
              <a:gd name="connsiteY1688" fmla="*/ 705951 h 2440105"/>
              <a:gd name="connsiteX1689" fmla="*/ 2241210 w 2456506"/>
              <a:gd name="connsiteY1689" fmla="*/ 722583 h 2440105"/>
              <a:gd name="connsiteX1690" fmla="*/ 2188772 w 2456506"/>
              <a:gd name="connsiteY1690" fmla="*/ 813599 h 2440105"/>
              <a:gd name="connsiteX1691" fmla="*/ 2185538 w 2456506"/>
              <a:gd name="connsiteY1691" fmla="*/ 812906 h 2440105"/>
              <a:gd name="connsiteX1692" fmla="*/ 2177914 w 2456506"/>
              <a:gd name="connsiteY1692" fmla="*/ 819837 h 2440105"/>
              <a:gd name="connsiteX1693" fmla="*/ 2061026 w 2456506"/>
              <a:gd name="connsiteY1693" fmla="*/ 819837 h 2440105"/>
              <a:gd name="connsiteX1694" fmla="*/ 2060102 w 2456506"/>
              <a:gd name="connsiteY1694" fmla="*/ 817064 h 2440105"/>
              <a:gd name="connsiteX1695" fmla="*/ 2053403 w 2456506"/>
              <a:gd name="connsiteY1695" fmla="*/ 813137 h 2440105"/>
              <a:gd name="connsiteX1696" fmla="*/ 2050400 w 2456506"/>
              <a:gd name="connsiteY1696" fmla="*/ 813830 h 2440105"/>
              <a:gd name="connsiteX1697" fmla="*/ 1991955 w 2456506"/>
              <a:gd name="connsiteY1697" fmla="*/ 712650 h 2440105"/>
              <a:gd name="connsiteX1698" fmla="*/ 1995190 w 2456506"/>
              <a:gd name="connsiteY1698" fmla="*/ 706413 h 2440105"/>
              <a:gd name="connsiteX1699" fmla="*/ 1995190 w 2456506"/>
              <a:gd name="connsiteY1699" fmla="*/ 706413 h 2440105"/>
              <a:gd name="connsiteX1700" fmla="*/ 1991955 w 2456506"/>
              <a:gd name="connsiteY1700" fmla="*/ 700176 h 2440105"/>
              <a:gd name="connsiteX1701" fmla="*/ 2050400 w 2456506"/>
              <a:gd name="connsiteY1701" fmla="*/ 598996 h 2440105"/>
              <a:gd name="connsiteX1702" fmla="*/ 2053403 w 2456506"/>
              <a:gd name="connsiteY1702" fmla="*/ 599689 h 2440105"/>
              <a:gd name="connsiteX1703" fmla="*/ 2061026 w 2456506"/>
              <a:gd name="connsiteY1703" fmla="*/ 592759 h 2440105"/>
              <a:gd name="connsiteX1704" fmla="*/ 2177914 w 2456506"/>
              <a:gd name="connsiteY1704" fmla="*/ 592759 h 2440105"/>
              <a:gd name="connsiteX1705" fmla="*/ 1794908 w 2456506"/>
              <a:gd name="connsiteY1705" fmla="*/ 586522 h 2440105"/>
              <a:gd name="connsiteX1706" fmla="*/ 1793984 w 2456506"/>
              <a:gd name="connsiteY1706" fmla="*/ 585829 h 2440105"/>
              <a:gd name="connsiteX1707" fmla="*/ 1846422 w 2456506"/>
              <a:gd name="connsiteY1707" fmla="*/ 495044 h 2440105"/>
              <a:gd name="connsiteX1708" fmla="*/ 1855894 w 2456506"/>
              <a:gd name="connsiteY1708" fmla="*/ 497585 h 2440105"/>
              <a:gd name="connsiteX1709" fmla="*/ 1875298 w 2456506"/>
              <a:gd name="connsiteY1709" fmla="*/ 478642 h 2440105"/>
              <a:gd name="connsiteX1710" fmla="*/ 1979943 w 2456506"/>
              <a:gd name="connsiteY1710" fmla="*/ 478642 h 2440105"/>
              <a:gd name="connsiteX1711" fmla="*/ 1987566 w 2456506"/>
              <a:gd name="connsiteY1711" fmla="*/ 485572 h 2440105"/>
              <a:gd name="connsiteX1712" fmla="*/ 1990800 w 2456506"/>
              <a:gd name="connsiteY1712" fmla="*/ 484879 h 2440105"/>
              <a:gd name="connsiteX1713" fmla="*/ 2049245 w 2456506"/>
              <a:gd name="connsiteY1713" fmla="*/ 586060 h 2440105"/>
              <a:gd name="connsiteX1714" fmla="*/ 2046011 w 2456506"/>
              <a:gd name="connsiteY1714" fmla="*/ 592297 h 2440105"/>
              <a:gd name="connsiteX1715" fmla="*/ 2048783 w 2456506"/>
              <a:gd name="connsiteY1715" fmla="*/ 598072 h 2440105"/>
              <a:gd name="connsiteX1716" fmla="*/ 2049245 w 2456506"/>
              <a:gd name="connsiteY1716" fmla="*/ 598303 h 2440105"/>
              <a:gd name="connsiteX1717" fmla="*/ 1990800 w 2456506"/>
              <a:gd name="connsiteY1717" fmla="*/ 699483 h 2440105"/>
              <a:gd name="connsiteX1718" fmla="*/ 1987566 w 2456506"/>
              <a:gd name="connsiteY1718" fmla="*/ 698790 h 2440105"/>
              <a:gd name="connsiteX1719" fmla="*/ 1979943 w 2456506"/>
              <a:gd name="connsiteY1719" fmla="*/ 705720 h 2440105"/>
              <a:gd name="connsiteX1720" fmla="*/ 1863055 w 2456506"/>
              <a:gd name="connsiteY1720" fmla="*/ 705720 h 2440105"/>
              <a:gd name="connsiteX1721" fmla="*/ 1855432 w 2456506"/>
              <a:gd name="connsiteY1721" fmla="*/ 698790 h 2440105"/>
              <a:gd name="connsiteX1722" fmla="*/ 1855432 w 2456506"/>
              <a:gd name="connsiteY1722" fmla="*/ 698790 h 2440105"/>
              <a:gd name="connsiteX1723" fmla="*/ 1852197 w 2456506"/>
              <a:gd name="connsiteY1723" fmla="*/ 699483 h 2440105"/>
              <a:gd name="connsiteX1724" fmla="*/ 1793753 w 2456506"/>
              <a:gd name="connsiteY1724" fmla="*/ 598303 h 2440105"/>
              <a:gd name="connsiteX1725" fmla="*/ 1796987 w 2456506"/>
              <a:gd name="connsiteY1725" fmla="*/ 592066 h 2440105"/>
              <a:gd name="connsiteX1726" fmla="*/ 1794677 w 2456506"/>
              <a:gd name="connsiteY1726" fmla="*/ 586753 h 2440105"/>
              <a:gd name="connsiteX1727" fmla="*/ 1584001 w 2456506"/>
              <a:gd name="connsiteY1727" fmla="*/ 249947 h 2440105"/>
              <a:gd name="connsiteX1728" fmla="*/ 1584463 w 2456506"/>
              <a:gd name="connsiteY1728" fmla="*/ 252026 h 2440105"/>
              <a:gd name="connsiteX1729" fmla="*/ 1591393 w 2456506"/>
              <a:gd name="connsiteY1729" fmla="*/ 256646 h 2440105"/>
              <a:gd name="connsiteX1730" fmla="*/ 1594627 w 2456506"/>
              <a:gd name="connsiteY1730" fmla="*/ 255953 h 2440105"/>
              <a:gd name="connsiteX1731" fmla="*/ 1653071 w 2456506"/>
              <a:gd name="connsiteY1731" fmla="*/ 357134 h 2440105"/>
              <a:gd name="connsiteX1732" fmla="*/ 1649837 w 2456506"/>
              <a:gd name="connsiteY1732" fmla="*/ 363371 h 2440105"/>
              <a:gd name="connsiteX1733" fmla="*/ 1653071 w 2456506"/>
              <a:gd name="connsiteY1733" fmla="*/ 369608 h 2440105"/>
              <a:gd name="connsiteX1734" fmla="*/ 1594627 w 2456506"/>
              <a:gd name="connsiteY1734" fmla="*/ 470788 h 2440105"/>
              <a:gd name="connsiteX1735" fmla="*/ 1591624 w 2456506"/>
              <a:gd name="connsiteY1735" fmla="*/ 470095 h 2440105"/>
              <a:gd name="connsiteX1736" fmla="*/ 1584925 w 2456506"/>
              <a:gd name="connsiteY1736" fmla="*/ 474022 h 2440105"/>
              <a:gd name="connsiteX1737" fmla="*/ 1584001 w 2456506"/>
              <a:gd name="connsiteY1737" fmla="*/ 476794 h 2440105"/>
              <a:gd name="connsiteX1738" fmla="*/ 1584001 w 2456506"/>
              <a:gd name="connsiteY1738" fmla="*/ 478411 h 2440105"/>
              <a:gd name="connsiteX1739" fmla="*/ 1591624 w 2456506"/>
              <a:gd name="connsiteY1739" fmla="*/ 485341 h 2440105"/>
              <a:gd name="connsiteX1740" fmla="*/ 1594858 w 2456506"/>
              <a:gd name="connsiteY1740" fmla="*/ 484648 h 2440105"/>
              <a:gd name="connsiteX1741" fmla="*/ 1653302 w 2456506"/>
              <a:gd name="connsiteY1741" fmla="*/ 585829 h 2440105"/>
              <a:gd name="connsiteX1742" fmla="*/ 1650068 w 2456506"/>
              <a:gd name="connsiteY1742" fmla="*/ 592066 h 2440105"/>
              <a:gd name="connsiteX1743" fmla="*/ 1652840 w 2456506"/>
              <a:gd name="connsiteY1743" fmla="*/ 597841 h 2440105"/>
              <a:gd name="connsiteX1744" fmla="*/ 1653302 w 2456506"/>
              <a:gd name="connsiteY1744" fmla="*/ 598072 h 2440105"/>
              <a:gd name="connsiteX1745" fmla="*/ 1601095 w 2456506"/>
              <a:gd name="connsiteY1745" fmla="*/ 688626 h 2440105"/>
              <a:gd name="connsiteX1746" fmla="*/ 1592317 w 2456506"/>
              <a:gd name="connsiteY1746" fmla="*/ 686547 h 2440105"/>
              <a:gd name="connsiteX1747" fmla="*/ 1572913 w 2456506"/>
              <a:gd name="connsiteY1747" fmla="*/ 705489 h 2440105"/>
              <a:gd name="connsiteX1748" fmla="*/ 1467343 w 2456506"/>
              <a:gd name="connsiteY1748" fmla="*/ 705489 h 2440105"/>
              <a:gd name="connsiteX1749" fmla="*/ 1459720 w 2456506"/>
              <a:gd name="connsiteY1749" fmla="*/ 698559 h 2440105"/>
              <a:gd name="connsiteX1750" fmla="*/ 1459720 w 2456506"/>
              <a:gd name="connsiteY1750" fmla="*/ 698559 h 2440105"/>
              <a:gd name="connsiteX1751" fmla="*/ 1456486 w 2456506"/>
              <a:gd name="connsiteY1751" fmla="*/ 699252 h 2440105"/>
              <a:gd name="connsiteX1752" fmla="*/ 1398042 w 2456506"/>
              <a:gd name="connsiteY1752" fmla="*/ 598072 h 2440105"/>
              <a:gd name="connsiteX1753" fmla="*/ 1400583 w 2456506"/>
              <a:gd name="connsiteY1753" fmla="*/ 594838 h 2440105"/>
              <a:gd name="connsiteX1754" fmla="*/ 1401276 w 2456506"/>
              <a:gd name="connsiteY1754" fmla="*/ 591835 h 2440105"/>
              <a:gd name="connsiteX1755" fmla="*/ 1398042 w 2456506"/>
              <a:gd name="connsiteY1755" fmla="*/ 585598 h 2440105"/>
              <a:gd name="connsiteX1756" fmla="*/ 1396656 w 2456506"/>
              <a:gd name="connsiteY1756" fmla="*/ 584905 h 2440105"/>
              <a:gd name="connsiteX1757" fmla="*/ 1393653 w 2456506"/>
              <a:gd name="connsiteY1757" fmla="*/ 584212 h 2440105"/>
              <a:gd name="connsiteX1758" fmla="*/ 1386954 w 2456506"/>
              <a:gd name="connsiteY1758" fmla="*/ 588139 h 2440105"/>
              <a:gd name="connsiteX1759" fmla="*/ 1386030 w 2456506"/>
              <a:gd name="connsiteY1759" fmla="*/ 590911 h 2440105"/>
              <a:gd name="connsiteX1760" fmla="*/ 1269141 w 2456506"/>
              <a:gd name="connsiteY1760" fmla="*/ 590911 h 2440105"/>
              <a:gd name="connsiteX1761" fmla="*/ 1268217 w 2456506"/>
              <a:gd name="connsiteY1761" fmla="*/ 588139 h 2440105"/>
              <a:gd name="connsiteX1762" fmla="*/ 1261518 w 2456506"/>
              <a:gd name="connsiteY1762" fmla="*/ 584212 h 2440105"/>
              <a:gd name="connsiteX1763" fmla="*/ 1261518 w 2456506"/>
              <a:gd name="connsiteY1763" fmla="*/ 584212 h 2440105"/>
              <a:gd name="connsiteX1764" fmla="*/ 1258515 w 2456506"/>
              <a:gd name="connsiteY1764" fmla="*/ 584905 h 2440105"/>
              <a:gd name="connsiteX1765" fmla="*/ 1206308 w 2456506"/>
              <a:gd name="connsiteY1765" fmla="*/ 494582 h 2440105"/>
              <a:gd name="connsiteX1766" fmla="*/ 1215317 w 2456506"/>
              <a:gd name="connsiteY1766" fmla="*/ 478180 h 2440105"/>
              <a:gd name="connsiteX1767" fmla="*/ 1205846 w 2456506"/>
              <a:gd name="connsiteY1767" fmla="*/ 461548 h 2440105"/>
              <a:gd name="connsiteX1768" fmla="*/ 1258515 w 2456506"/>
              <a:gd name="connsiteY1768" fmla="*/ 370301 h 2440105"/>
              <a:gd name="connsiteX1769" fmla="*/ 1261518 w 2456506"/>
              <a:gd name="connsiteY1769" fmla="*/ 370994 h 2440105"/>
              <a:gd name="connsiteX1770" fmla="*/ 1261518 w 2456506"/>
              <a:gd name="connsiteY1770" fmla="*/ 370994 h 2440105"/>
              <a:gd name="connsiteX1771" fmla="*/ 1269141 w 2456506"/>
              <a:gd name="connsiteY1771" fmla="*/ 364064 h 2440105"/>
              <a:gd name="connsiteX1772" fmla="*/ 1386030 w 2456506"/>
              <a:gd name="connsiteY1772" fmla="*/ 364064 h 2440105"/>
              <a:gd name="connsiteX1773" fmla="*/ 1388109 w 2456506"/>
              <a:gd name="connsiteY1773" fmla="*/ 368684 h 2440105"/>
              <a:gd name="connsiteX1774" fmla="*/ 1393422 w 2456506"/>
              <a:gd name="connsiteY1774" fmla="*/ 370994 h 2440105"/>
              <a:gd name="connsiteX1775" fmla="*/ 1396425 w 2456506"/>
              <a:gd name="connsiteY1775" fmla="*/ 370301 h 2440105"/>
              <a:gd name="connsiteX1776" fmla="*/ 1397811 w 2456506"/>
              <a:gd name="connsiteY1776" fmla="*/ 369608 h 2440105"/>
              <a:gd name="connsiteX1777" fmla="*/ 1401045 w 2456506"/>
              <a:gd name="connsiteY1777" fmla="*/ 363371 h 2440105"/>
              <a:gd name="connsiteX1778" fmla="*/ 1397811 w 2456506"/>
              <a:gd name="connsiteY1778" fmla="*/ 357134 h 2440105"/>
              <a:gd name="connsiteX1779" fmla="*/ 1456255 w 2456506"/>
              <a:gd name="connsiteY1779" fmla="*/ 255953 h 2440105"/>
              <a:gd name="connsiteX1780" fmla="*/ 1459489 w 2456506"/>
              <a:gd name="connsiteY1780" fmla="*/ 256646 h 2440105"/>
              <a:gd name="connsiteX1781" fmla="*/ 1467112 w 2456506"/>
              <a:gd name="connsiteY1781" fmla="*/ 249716 h 2440105"/>
              <a:gd name="connsiteX1782" fmla="*/ 1584001 w 2456506"/>
              <a:gd name="connsiteY1782" fmla="*/ 249716 h 2440105"/>
              <a:gd name="connsiteX1783" fmla="*/ 1452559 w 2456506"/>
              <a:gd name="connsiteY1783" fmla="*/ 252026 h 2440105"/>
              <a:gd name="connsiteX1784" fmla="*/ 1455100 w 2456506"/>
              <a:gd name="connsiteY1784" fmla="*/ 255260 h 2440105"/>
              <a:gd name="connsiteX1785" fmla="*/ 1396656 w 2456506"/>
              <a:gd name="connsiteY1785" fmla="*/ 356441 h 2440105"/>
              <a:gd name="connsiteX1786" fmla="*/ 1393653 w 2456506"/>
              <a:gd name="connsiteY1786" fmla="*/ 355748 h 2440105"/>
              <a:gd name="connsiteX1787" fmla="*/ 1386030 w 2456506"/>
              <a:gd name="connsiteY1787" fmla="*/ 362678 h 2440105"/>
              <a:gd name="connsiteX1788" fmla="*/ 1269141 w 2456506"/>
              <a:gd name="connsiteY1788" fmla="*/ 362678 h 2440105"/>
              <a:gd name="connsiteX1789" fmla="*/ 1261518 w 2456506"/>
              <a:gd name="connsiteY1789" fmla="*/ 355748 h 2440105"/>
              <a:gd name="connsiteX1790" fmla="*/ 1261518 w 2456506"/>
              <a:gd name="connsiteY1790" fmla="*/ 355748 h 2440105"/>
              <a:gd name="connsiteX1791" fmla="*/ 1258515 w 2456506"/>
              <a:gd name="connsiteY1791" fmla="*/ 356441 h 2440105"/>
              <a:gd name="connsiteX1792" fmla="*/ 1200071 w 2456506"/>
              <a:gd name="connsiteY1792" fmla="*/ 255260 h 2440105"/>
              <a:gd name="connsiteX1793" fmla="*/ 1203305 w 2456506"/>
              <a:gd name="connsiteY1793" fmla="*/ 249023 h 2440105"/>
              <a:gd name="connsiteX1794" fmla="*/ 1200995 w 2456506"/>
              <a:gd name="connsiteY1794" fmla="*/ 243710 h 2440105"/>
              <a:gd name="connsiteX1795" fmla="*/ 1200071 w 2456506"/>
              <a:gd name="connsiteY1795" fmla="*/ 243017 h 2440105"/>
              <a:gd name="connsiteX1796" fmla="*/ 1258515 w 2456506"/>
              <a:gd name="connsiteY1796" fmla="*/ 141837 h 2440105"/>
              <a:gd name="connsiteX1797" fmla="*/ 1261749 w 2456506"/>
              <a:gd name="connsiteY1797" fmla="*/ 142530 h 2440105"/>
              <a:gd name="connsiteX1798" fmla="*/ 1269372 w 2456506"/>
              <a:gd name="connsiteY1798" fmla="*/ 135600 h 2440105"/>
              <a:gd name="connsiteX1799" fmla="*/ 1386261 w 2456506"/>
              <a:gd name="connsiteY1799" fmla="*/ 135600 h 2440105"/>
              <a:gd name="connsiteX1800" fmla="*/ 1386723 w 2456506"/>
              <a:gd name="connsiteY1800" fmla="*/ 137910 h 2440105"/>
              <a:gd name="connsiteX1801" fmla="*/ 1393653 w 2456506"/>
              <a:gd name="connsiteY1801" fmla="*/ 142530 h 2440105"/>
              <a:gd name="connsiteX1802" fmla="*/ 1396887 w 2456506"/>
              <a:gd name="connsiteY1802" fmla="*/ 141837 h 2440105"/>
              <a:gd name="connsiteX1803" fmla="*/ 1455331 w 2456506"/>
              <a:gd name="connsiteY1803" fmla="*/ 243017 h 2440105"/>
              <a:gd name="connsiteX1804" fmla="*/ 1452097 w 2456506"/>
              <a:gd name="connsiteY1804" fmla="*/ 249254 h 2440105"/>
              <a:gd name="connsiteX1805" fmla="*/ 1452790 w 2456506"/>
              <a:gd name="connsiteY1805" fmla="*/ 252257 h 2440105"/>
              <a:gd name="connsiteX1806" fmla="*/ 1591624 w 2456506"/>
              <a:gd name="connsiteY1806" fmla="*/ 28183 h 2440105"/>
              <a:gd name="connsiteX1807" fmla="*/ 1594627 w 2456506"/>
              <a:gd name="connsiteY1807" fmla="*/ 27490 h 2440105"/>
              <a:gd name="connsiteX1808" fmla="*/ 1653071 w 2456506"/>
              <a:gd name="connsiteY1808" fmla="*/ 128670 h 2440105"/>
              <a:gd name="connsiteX1809" fmla="*/ 1649837 w 2456506"/>
              <a:gd name="connsiteY1809" fmla="*/ 134907 h 2440105"/>
              <a:gd name="connsiteX1810" fmla="*/ 1653071 w 2456506"/>
              <a:gd name="connsiteY1810" fmla="*/ 141144 h 2440105"/>
              <a:gd name="connsiteX1811" fmla="*/ 1594627 w 2456506"/>
              <a:gd name="connsiteY1811" fmla="*/ 242324 h 2440105"/>
              <a:gd name="connsiteX1812" fmla="*/ 1591393 w 2456506"/>
              <a:gd name="connsiteY1812" fmla="*/ 241631 h 2440105"/>
              <a:gd name="connsiteX1813" fmla="*/ 1583770 w 2456506"/>
              <a:gd name="connsiteY1813" fmla="*/ 248561 h 2440105"/>
              <a:gd name="connsiteX1814" fmla="*/ 1466881 w 2456506"/>
              <a:gd name="connsiteY1814" fmla="*/ 248561 h 2440105"/>
              <a:gd name="connsiteX1815" fmla="*/ 1466419 w 2456506"/>
              <a:gd name="connsiteY1815" fmla="*/ 246482 h 2440105"/>
              <a:gd name="connsiteX1816" fmla="*/ 1464802 w 2456506"/>
              <a:gd name="connsiteY1816" fmla="*/ 243941 h 2440105"/>
              <a:gd name="connsiteX1817" fmla="*/ 1459489 w 2456506"/>
              <a:gd name="connsiteY1817" fmla="*/ 241631 h 2440105"/>
              <a:gd name="connsiteX1818" fmla="*/ 1456486 w 2456506"/>
              <a:gd name="connsiteY1818" fmla="*/ 242324 h 2440105"/>
              <a:gd name="connsiteX1819" fmla="*/ 1398042 w 2456506"/>
              <a:gd name="connsiteY1819" fmla="*/ 141144 h 2440105"/>
              <a:gd name="connsiteX1820" fmla="*/ 1401276 w 2456506"/>
              <a:gd name="connsiteY1820" fmla="*/ 134907 h 2440105"/>
              <a:gd name="connsiteX1821" fmla="*/ 1400583 w 2456506"/>
              <a:gd name="connsiteY1821" fmla="*/ 131904 h 2440105"/>
              <a:gd name="connsiteX1822" fmla="*/ 1398042 w 2456506"/>
              <a:gd name="connsiteY1822" fmla="*/ 128670 h 2440105"/>
              <a:gd name="connsiteX1823" fmla="*/ 1450480 w 2456506"/>
              <a:gd name="connsiteY1823" fmla="*/ 37885 h 2440105"/>
              <a:gd name="connsiteX1824" fmla="*/ 1459720 w 2456506"/>
              <a:gd name="connsiteY1824" fmla="*/ 40195 h 2440105"/>
              <a:gd name="connsiteX1825" fmla="*/ 1479124 w 2456506"/>
              <a:gd name="connsiteY1825" fmla="*/ 21252 h 2440105"/>
              <a:gd name="connsiteX1826" fmla="*/ 1584001 w 2456506"/>
              <a:gd name="connsiteY1826" fmla="*/ 21252 h 2440105"/>
              <a:gd name="connsiteX1827" fmla="*/ 1591624 w 2456506"/>
              <a:gd name="connsiteY1827" fmla="*/ 28183 h 2440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</a:cxnLst>
            <a:rect l="l" t="t" r="r" b="b"/>
            <a:pathLst>
              <a:path w="2456506" h="2440105">
                <a:moveTo>
                  <a:pt x="1459489" y="693"/>
                </a:moveTo>
                <a:cubicBezTo>
                  <a:pt x="1448632" y="693"/>
                  <a:pt x="1440085" y="9471"/>
                  <a:pt x="1440085" y="20097"/>
                </a:cubicBezTo>
                <a:cubicBezTo>
                  <a:pt x="1440085" y="27028"/>
                  <a:pt x="1443781" y="33034"/>
                  <a:pt x="1449094" y="36499"/>
                </a:cubicBezTo>
                <a:lnTo>
                  <a:pt x="1396656" y="127284"/>
                </a:lnTo>
                <a:cubicBezTo>
                  <a:pt x="1396656" y="127284"/>
                  <a:pt x="1394577" y="126591"/>
                  <a:pt x="1393422" y="126591"/>
                </a:cubicBezTo>
                <a:cubicBezTo>
                  <a:pt x="1389495" y="126591"/>
                  <a:pt x="1386261" y="129594"/>
                  <a:pt x="1385799" y="133521"/>
                </a:cubicBezTo>
                <a:lnTo>
                  <a:pt x="1268910" y="133521"/>
                </a:lnTo>
                <a:cubicBezTo>
                  <a:pt x="1268448" y="129594"/>
                  <a:pt x="1265214" y="126591"/>
                  <a:pt x="1261287" y="126591"/>
                </a:cubicBezTo>
                <a:cubicBezTo>
                  <a:pt x="1257129" y="126591"/>
                  <a:pt x="1253664" y="130056"/>
                  <a:pt x="1253664" y="134214"/>
                </a:cubicBezTo>
                <a:cubicBezTo>
                  <a:pt x="1253664" y="136755"/>
                  <a:pt x="1254819" y="139065"/>
                  <a:pt x="1256898" y="140451"/>
                </a:cubicBezTo>
                <a:lnTo>
                  <a:pt x="1198454" y="241631"/>
                </a:lnTo>
                <a:cubicBezTo>
                  <a:pt x="1198454" y="241631"/>
                  <a:pt x="1196375" y="240938"/>
                  <a:pt x="1195451" y="240938"/>
                </a:cubicBezTo>
                <a:cubicBezTo>
                  <a:pt x="1191523" y="240938"/>
                  <a:pt x="1188289" y="243941"/>
                  <a:pt x="1187827" y="247868"/>
                </a:cubicBezTo>
                <a:lnTo>
                  <a:pt x="1070939" y="247868"/>
                </a:lnTo>
                <a:cubicBezTo>
                  <a:pt x="1070939" y="246020"/>
                  <a:pt x="1070015" y="244403"/>
                  <a:pt x="1068860" y="243248"/>
                </a:cubicBezTo>
                <a:cubicBezTo>
                  <a:pt x="1067474" y="241862"/>
                  <a:pt x="1065626" y="240938"/>
                  <a:pt x="1063547" y="240938"/>
                </a:cubicBezTo>
                <a:cubicBezTo>
                  <a:pt x="1062392" y="240938"/>
                  <a:pt x="1061468" y="241169"/>
                  <a:pt x="1060313" y="241631"/>
                </a:cubicBezTo>
                <a:lnTo>
                  <a:pt x="1008336" y="151539"/>
                </a:lnTo>
                <a:cubicBezTo>
                  <a:pt x="1014112" y="148074"/>
                  <a:pt x="1017808" y="141837"/>
                  <a:pt x="1017808" y="134907"/>
                </a:cubicBezTo>
                <a:cubicBezTo>
                  <a:pt x="1017808" y="124050"/>
                  <a:pt x="1009029" y="115502"/>
                  <a:pt x="998403" y="115502"/>
                </a:cubicBezTo>
                <a:cubicBezTo>
                  <a:pt x="987777" y="115502"/>
                  <a:pt x="979692" y="123588"/>
                  <a:pt x="978999" y="133752"/>
                </a:cubicBezTo>
                <a:lnTo>
                  <a:pt x="873199" y="133752"/>
                </a:lnTo>
                <a:cubicBezTo>
                  <a:pt x="872737" y="129825"/>
                  <a:pt x="869503" y="126822"/>
                  <a:pt x="865575" y="126822"/>
                </a:cubicBezTo>
                <a:cubicBezTo>
                  <a:pt x="861417" y="126822"/>
                  <a:pt x="857952" y="130287"/>
                  <a:pt x="857952" y="134445"/>
                </a:cubicBezTo>
                <a:cubicBezTo>
                  <a:pt x="857952" y="136986"/>
                  <a:pt x="859107" y="139296"/>
                  <a:pt x="861186" y="140682"/>
                </a:cubicBezTo>
                <a:lnTo>
                  <a:pt x="802742" y="241862"/>
                </a:lnTo>
                <a:cubicBezTo>
                  <a:pt x="802742" y="241862"/>
                  <a:pt x="800663" y="241169"/>
                  <a:pt x="799739" y="241169"/>
                </a:cubicBezTo>
                <a:cubicBezTo>
                  <a:pt x="795581" y="241169"/>
                  <a:pt x="792116" y="244634"/>
                  <a:pt x="792116" y="248792"/>
                </a:cubicBezTo>
                <a:cubicBezTo>
                  <a:pt x="792116" y="252950"/>
                  <a:pt x="795581" y="256415"/>
                  <a:pt x="799739" y="256415"/>
                </a:cubicBezTo>
                <a:cubicBezTo>
                  <a:pt x="800894" y="256415"/>
                  <a:pt x="801818" y="256184"/>
                  <a:pt x="802742" y="255722"/>
                </a:cubicBezTo>
                <a:lnTo>
                  <a:pt x="861186" y="356903"/>
                </a:lnTo>
                <a:cubicBezTo>
                  <a:pt x="859338" y="358289"/>
                  <a:pt x="857952" y="360599"/>
                  <a:pt x="857952" y="363140"/>
                </a:cubicBezTo>
                <a:cubicBezTo>
                  <a:pt x="857952" y="365681"/>
                  <a:pt x="859107" y="367991"/>
                  <a:pt x="861186" y="369377"/>
                </a:cubicBezTo>
                <a:lnTo>
                  <a:pt x="802742" y="470557"/>
                </a:lnTo>
                <a:cubicBezTo>
                  <a:pt x="802742" y="470557"/>
                  <a:pt x="800663" y="469864"/>
                  <a:pt x="799739" y="469864"/>
                </a:cubicBezTo>
                <a:cubicBezTo>
                  <a:pt x="796274" y="469864"/>
                  <a:pt x="793502" y="472174"/>
                  <a:pt x="792578" y="475177"/>
                </a:cubicBezTo>
                <a:cubicBezTo>
                  <a:pt x="792578" y="475639"/>
                  <a:pt x="792347" y="476101"/>
                  <a:pt x="792347" y="476794"/>
                </a:cubicBezTo>
                <a:lnTo>
                  <a:pt x="675458" y="476794"/>
                </a:lnTo>
                <a:cubicBezTo>
                  <a:pt x="674996" y="472867"/>
                  <a:pt x="671762" y="469864"/>
                  <a:pt x="667835" y="469864"/>
                </a:cubicBezTo>
                <a:cubicBezTo>
                  <a:pt x="663677" y="469864"/>
                  <a:pt x="660212" y="473329"/>
                  <a:pt x="660212" y="477487"/>
                </a:cubicBezTo>
                <a:cubicBezTo>
                  <a:pt x="660212" y="480028"/>
                  <a:pt x="661367" y="482338"/>
                  <a:pt x="663446" y="483724"/>
                </a:cubicBezTo>
                <a:lnTo>
                  <a:pt x="605002" y="584905"/>
                </a:lnTo>
                <a:cubicBezTo>
                  <a:pt x="605002" y="584905"/>
                  <a:pt x="602923" y="584212"/>
                  <a:pt x="601768" y="584212"/>
                </a:cubicBezTo>
                <a:cubicBezTo>
                  <a:pt x="597841" y="584212"/>
                  <a:pt x="594607" y="587215"/>
                  <a:pt x="594145" y="591142"/>
                </a:cubicBezTo>
                <a:lnTo>
                  <a:pt x="477256" y="591142"/>
                </a:lnTo>
                <a:cubicBezTo>
                  <a:pt x="477256" y="589294"/>
                  <a:pt x="476332" y="587677"/>
                  <a:pt x="474946" y="586522"/>
                </a:cubicBezTo>
                <a:cubicBezTo>
                  <a:pt x="473560" y="585135"/>
                  <a:pt x="471712" y="584212"/>
                  <a:pt x="469633" y="584212"/>
                </a:cubicBezTo>
                <a:cubicBezTo>
                  <a:pt x="468478" y="584212"/>
                  <a:pt x="467554" y="584443"/>
                  <a:pt x="466399" y="584905"/>
                </a:cubicBezTo>
                <a:lnTo>
                  <a:pt x="407955" y="483724"/>
                </a:lnTo>
                <a:cubicBezTo>
                  <a:pt x="409803" y="482338"/>
                  <a:pt x="411189" y="480028"/>
                  <a:pt x="411189" y="477487"/>
                </a:cubicBezTo>
                <a:cubicBezTo>
                  <a:pt x="411189" y="473329"/>
                  <a:pt x="407724" y="469864"/>
                  <a:pt x="403566" y="469864"/>
                </a:cubicBezTo>
                <a:cubicBezTo>
                  <a:pt x="399639" y="469864"/>
                  <a:pt x="396404" y="472867"/>
                  <a:pt x="395942" y="476794"/>
                </a:cubicBezTo>
                <a:lnTo>
                  <a:pt x="291528" y="476794"/>
                </a:lnTo>
                <a:cubicBezTo>
                  <a:pt x="290835" y="466630"/>
                  <a:pt x="282519" y="458545"/>
                  <a:pt x="272124" y="458545"/>
                </a:cubicBezTo>
                <a:cubicBezTo>
                  <a:pt x="261729" y="458545"/>
                  <a:pt x="252719" y="467323"/>
                  <a:pt x="252719" y="477949"/>
                </a:cubicBezTo>
                <a:cubicBezTo>
                  <a:pt x="252719" y="484648"/>
                  <a:pt x="256184" y="490654"/>
                  <a:pt x="261267" y="494120"/>
                </a:cubicBezTo>
                <a:lnTo>
                  <a:pt x="208828" y="584905"/>
                </a:lnTo>
                <a:cubicBezTo>
                  <a:pt x="208828" y="584905"/>
                  <a:pt x="206749" y="584212"/>
                  <a:pt x="205825" y="584212"/>
                </a:cubicBezTo>
                <a:cubicBezTo>
                  <a:pt x="201667" y="584212"/>
                  <a:pt x="198202" y="587677"/>
                  <a:pt x="198202" y="591835"/>
                </a:cubicBezTo>
                <a:cubicBezTo>
                  <a:pt x="198202" y="595993"/>
                  <a:pt x="201667" y="599458"/>
                  <a:pt x="205825" y="599458"/>
                </a:cubicBezTo>
                <a:cubicBezTo>
                  <a:pt x="206980" y="599458"/>
                  <a:pt x="207904" y="599227"/>
                  <a:pt x="208828" y="598765"/>
                </a:cubicBezTo>
                <a:lnTo>
                  <a:pt x="267273" y="699945"/>
                </a:lnTo>
                <a:cubicBezTo>
                  <a:pt x="265425" y="701331"/>
                  <a:pt x="264039" y="703641"/>
                  <a:pt x="264039" y="706182"/>
                </a:cubicBezTo>
                <a:cubicBezTo>
                  <a:pt x="264039" y="708723"/>
                  <a:pt x="265194" y="711033"/>
                  <a:pt x="267273" y="712419"/>
                </a:cubicBezTo>
                <a:lnTo>
                  <a:pt x="208828" y="813599"/>
                </a:lnTo>
                <a:cubicBezTo>
                  <a:pt x="208828" y="813599"/>
                  <a:pt x="206749" y="812906"/>
                  <a:pt x="205825" y="812906"/>
                </a:cubicBezTo>
                <a:cubicBezTo>
                  <a:pt x="201667" y="812906"/>
                  <a:pt x="198202" y="816371"/>
                  <a:pt x="198202" y="820530"/>
                </a:cubicBezTo>
                <a:cubicBezTo>
                  <a:pt x="198202" y="824688"/>
                  <a:pt x="201667" y="828153"/>
                  <a:pt x="205825" y="828153"/>
                </a:cubicBezTo>
                <a:cubicBezTo>
                  <a:pt x="206980" y="828153"/>
                  <a:pt x="207904" y="827922"/>
                  <a:pt x="208828" y="827460"/>
                </a:cubicBezTo>
                <a:lnTo>
                  <a:pt x="267273" y="928640"/>
                </a:lnTo>
                <a:cubicBezTo>
                  <a:pt x="265425" y="930026"/>
                  <a:pt x="264039" y="932336"/>
                  <a:pt x="264039" y="934877"/>
                </a:cubicBezTo>
                <a:cubicBezTo>
                  <a:pt x="264039" y="939035"/>
                  <a:pt x="267504" y="942500"/>
                  <a:pt x="271662" y="942500"/>
                </a:cubicBezTo>
                <a:cubicBezTo>
                  <a:pt x="275589" y="942500"/>
                  <a:pt x="278823" y="939497"/>
                  <a:pt x="279285" y="935570"/>
                </a:cubicBezTo>
                <a:lnTo>
                  <a:pt x="396173" y="935570"/>
                </a:lnTo>
                <a:cubicBezTo>
                  <a:pt x="396635" y="939497"/>
                  <a:pt x="399870" y="942500"/>
                  <a:pt x="403797" y="942500"/>
                </a:cubicBezTo>
                <a:cubicBezTo>
                  <a:pt x="404952" y="942500"/>
                  <a:pt x="405876" y="942269"/>
                  <a:pt x="407031" y="941807"/>
                </a:cubicBezTo>
                <a:lnTo>
                  <a:pt x="465475" y="1042987"/>
                </a:lnTo>
                <a:cubicBezTo>
                  <a:pt x="463627" y="1044373"/>
                  <a:pt x="462241" y="1046683"/>
                  <a:pt x="462241" y="1049224"/>
                </a:cubicBezTo>
                <a:cubicBezTo>
                  <a:pt x="462241" y="1051766"/>
                  <a:pt x="463396" y="1054076"/>
                  <a:pt x="465475" y="1055462"/>
                </a:cubicBezTo>
                <a:lnTo>
                  <a:pt x="407031" y="1156642"/>
                </a:lnTo>
                <a:cubicBezTo>
                  <a:pt x="407031" y="1156642"/>
                  <a:pt x="404952" y="1155949"/>
                  <a:pt x="404028" y="1155949"/>
                </a:cubicBezTo>
                <a:cubicBezTo>
                  <a:pt x="402411" y="1155949"/>
                  <a:pt x="401025" y="1156411"/>
                  <a:pt x="399870" y="1157335"/>
                </a:cubicBezTo>
                <a:cubicBezTo>
                  <a:pt x="398021" y="1158490"/>
                  <a:pt x="396635" y="1160569"/>
                  <a:pt x="396404" y="1162879"/>
                </a:cubicBezTo>
                <a:lnTo>
                  <a:pt x="279747" y="1162879"/>
                </a:lnTo>
                <a:cubicBezTo>
                  <a:pt x="279285" y="1158952"/>
                  <a:pt x="276051" y="1155949"/>
                  <a:pt x="272124" y="1155949"/>
                </a:cubicBezTo>
                <a:cubicBezTo>
                  <a:pt x="267966" y="1155949"/>
                  <a:pt x="264501" y="1159414"/>
                  <a:pt x="264501" y="1163572"/>
                </a:cubicBezTo>
                <a:cubicBezTo>
                  <a:pt x="264501" y="1166113"/>
                  <a:pt x="265656" y="1168423"/>
                  <a:pt x="267735" y="1169809"/>
                </a:cubicBezTo>
                <a:lnTo>
                  <a:pt x="215297" y="1260594"/>
                </a:lnTo>
                <a:cubicBezTo>
                  <a:pt x="212525" y="1259208"/>
                  <a:pt x="209521" y="1258284"/>
                  <a:pt x="206287" y="1258284"/>
                </a:cubicBezTo>
                <a:cubicBezTo>
                  <a:pt x="195661" y="1258284"/>
                  <a:pt x="187114" y="1266600"/>
                  <a:pt x="186883" y="1276995"/>
                </a:cubicBezTo>
                <a:lnTo>
                  <a:pt x="81314" y="1276995"/>
                </a:lnTo>
                <a:cubicBezTo>
                  <a:pt x="80852" y="1273068"/>
                  <a:pt x="77618" y="1270065"/>
                  <a:pt x="73691" y="1270065"/>
                </a:cubicBezTo>
                <a:cubicBezTo>
                  <a:pt x="69532" y="1270065"/>
                  <a:pt x="66067" y="1273530"/>
                  <a:pt x="66067" y="1277688"/>
                </a:cubicBezTo>
                <a:cubicBezTo>
                  <a:pt x="66067" y="1280229"/>
                  <a:pt x="67222" y="1282539"/>
                  <a:pt x="69301" y="1283925"/>
                </a:cubicBezTo>
                <a:lnTo>
                  <a:pt x="10857" y="1384413"/>
                </a:lnTo>
                <a:cubicBezTo>
                  <a:pt x="10857" y="1384413"/>
                  <a:pt x="8778" y="1383720"/>
                  <a:pt x="7623" y="1383720"/>
                </a:cubicBezTo>
                <a:cubicBezTo>
                  <a:pt x="3465" y="1383720"/>
                  <a:pt x="0" y="1387185"/>
                  <a:pt x="0" y="1391343"/>
                </a:cubicBezTo>
                <a:cubicBezTo>
                  <a:pt x="0" y="1395501"/>
                  <a:pt x="3465" y="1398966"/>
                  <a:pt x="7623" y="1398966"/>
                </a:cubicBezTo>
                <a:cubicBezTo>
                  <a:pt x="8778" y="1398966"/>
                  <a:pt x="9702" y="1398735"/>
                  <a:pt x="10857" y="1398273"/>
                </a:cubicBezTo>
                <a:lnTo>
                  <a:pt x="69301" y="1499453"/>
                </a:lnTo>
                <a:cubicBezTo>
                  <a:pt x="67453" y="1500839"/>
                  <a:pt x="66067" y="1503149"/>
                  <a:pt x="66067" y="1505690"/>
                </a:cubicBezTo>
                <a:cubicBezTo>
                  <a:pt x="66067" y="1509848"/>
                  <a:pt x="69532" y="1513313"/>
                  <a:pt x="73691" y="1513313"/>
                </a:cubicBezTo>
                <a:cubicBezTo>
                  <a:pt x="77618" y="1513313"/>
                  <a:pt x="80852" y="1510310"/>
                  <a:pt x="81314" y="1506383"/>
                </a:cubicBezTo>
                <a:lnTo>
                  <a:pt x="198202" y="1506383"/>
                </a:lnTo>
                <a:cubicBezTo>
                  <a:pt x="198664" y="1510310"/>
                  <a:pt x="201898" y="1513313"/>
                  <a:pt x="205825" y="1513313"/>
                </a:cubicBezTo>
                <a:cubicBezTo>
                  <a:pt x="206980" y="1513313"/>
                  <a:pt x="207904" y="1513082"/>
                  <a:pt x="209059" y="1512620"/>
                </a:cubicBezTo>
                <a:lnTo>
                  <a:pt x="267504" y="1613801"/>
                </a:lnTo>
                <a:cubicBezTo>
                  <a:pt x="265656" y="1615187"/>
                  <a:pt x="264270" y="1617497"/>
                  <a:pt x="264270" y="1620038"/>
                </a:cubicBezTo>
                <a:cubicBezTo>
                  <a:pt x="264270" y="1624196"/>
                  <a:pt x="267735" y="1627661"/>
                  <a:pt x="271893" y="1627661"/>
                </a:cubicBezTo>
                <a:cubicBezTo>
                  <a:pt x="275820" y="1627661"/>
                  <a:pt x="279054" y="1624658"/>
                  <a:pt x="279516" y="1620731"/>
                </a:cubicBezTo>
                <a:lnTo>
                  <a:pt x="384623" y="1620731"/>
                </a:lnTo>
                <a:cubicBezTo>
                  <a:pt x="385085" y="1631126"/>
                  <a:pt x="393632" y="1639211"/>
                  <a:pt x="404028" y="1639211"/>
                </a:cubicBezTo>
                <a:cubicBezTo>
                  <a:pt x="407262" y="1639211"/>
                  <a:pt x="410265" y="1638518"/>
                  <a:pt x="413037" y="1637132"/>
                </a:cubicBezTo>
                <a:lnTo>
                  <a:pt x="465706" y="1728148"/>
                </a:lnTo>
                <a:cubicBezTo>
                  <a:pt x="463858" y="1729534"/>
                  <a:pt x="462472" y="1731844"/>
                  <a:pt x="462472" y="1734385"/>
                </a:cubicBezTo>
                <a:cubicBezTo>
                  <a:pt x="462472" y="1736926"/>
                  <a:pt x="463627" y="1739236"/>
                  <a:pt x="465706" y="1740622"/>
                </a:cubicBezTo>
                <a:lnTo>
                  <a:pt x="407262" y="1841802"/>
                </a:lnTo>
                <a:cubicBezTo>
                  <a:pt x="407262" y="1841802"/>
                  <a:pt x="405183" y="1841109"/>
                  <a:pt x="404028" y="1841109"/>
                </a:cubicBezTo>
                <a:cubicBezTo>
                  <a:pt x="399870" y="1841109"/>
                  <a:pt x="396404" y="1844574"/>
                  <a:pt x="396404" y="1848733"/>
                </a:cubicBezTo>
                <a:cubicBezTo>
                  <a:pt x="396404" y="1852891"/>
                  <a:pt x="399870" y="1856356"/>
                  <a:pt x="404028" y="1856356"/>
                </a:cubicBezTo>
                <a:cubicBezTo>
                  <a:pt x="405183" y="1856356"/>
                  <a:pt x="406107" y="1856125"/>
                  <a:pt x="407262" y="1855663"/>
                </a:cubicBezTo>
                <a:lnTo>
                  <a:pt x="459931" y="1947141"/>
                </a:lnTo>
                <a:cubicBezTo>
                  <a:pt x="454618" y="1950606"/>
                  <a:pt x="451153" y="1956612"/>
                  <a:pt x="451153" y="1963542"/>
                </a:cubicBezTo>
                <a:cubicBezTo>
                  <a:pt x="451153" y="1974399"/>
                  <a:pt x="459931" y="1982946"/>
                  <a:pt x="470557" y="1982946"/>
                </a:cubicBezTo>
                <a:cubicBezTo>
                  <a:pt x="481183" y="1982946"/>
                  <a:pt x="489730" y="1974399"/>
                  <a:pt x="489961" y="1964004"/>
                </a:cubicBezTo>
                <a:lnTo>
                  <a:pt x="594376" y="1964004"/>
                </a:lnTo>
                <a:cubicBezTo>
                  <a:pt x="594838" y="1967931"/>
                  <a:pt x="598072" y="1970934"/>
                  <a:pt x="601999" y="1970934"/>
                </a:cubicBezTo>
                <a:cubicBezTo>
                  <a:pt x="606157" y="1970934"/>
                  <a:pt x="609622" y="1967469"/>
                  <a:pt x="609622" y="1963311"/>
                </a:cubicBezTo>
                <a:cubicBezTo>
                  <a:pt x="609622" y="1960770"/>
                  <a:pt x="608467" y="1958460"/>
                  <a:pt x="606388" y="1957074"/>
                </a:cubicBezTo>
                <a:lnTo>
                  <a:pt x="664832" y="1855894"/>
                </a:lnTo>
                <a:cubicBezTo>
                  <a:pt x="664832" y="1855894"/>
                  <a:pt x="666911" y="1856587"/>
                  <a:pt x="668066" y="1856587"/>
                </a:cubicBezTo>
                <a:cubicBezTo>
                  <a:pt x="671993" y="1856587"/>
                  <a:pt x="675227" y="1853584"/>
                  <a:pt x="675689" y="1849657"/>
                </a:cubicBezTo>
                <a:lnTo>
                  <a:pt x="792578" y="1849657"/>
                </a:lnTo>
                <a:cubicBezTo>
                  <a:pt x="792578" y="1849657"/>
                  <a:pt x="792809" y="1851274"/>
                  <a:pt x="793040" y="1851736"/>
                </a:cubicBezTo>
                <a:cubicBezTo>
                  <a:pt x="794195" y="1854508"/>
                  <a:pt x="796967" y="1856356"/>
                  <a:pt x="799970" y="1856356"/>
                </a:cubicBezTo>
                <a:cubicBezTo>
                  <a:pt x="801125" y="1856356"/>
                  <a:pt x="802049" y="1856125"/>
                  <a:pt x="803204" y="1855663"/>
                </a:cubicBezTo>
                <a:lnTo>
                  <a:pt x="861648" y="1956843"/>
                </a:lnTo>
                <a:cubicBezTo>
                  <a:pt x="859800" y="1958229"/>
                  <a:pt x="858414" y="1960539"/>
                  <a:pt x="858414" y="1963080"/>
                </a:cubicBezTo>
                <a:cubicBezTo>
                  <a:pt x="858414" y="1967238"/>
                  <a:pt x="861879" y="1970703"/>
                  <a:pt x="866037" y="1970703"/>
                </a:cubicBezTo>
                <a:cubicBezTo>
                  <a:pt x="869965" y="1970703"/>
                  <a:pt x="873199" y="1967700"/>
                  <a:pt x="873661" y="1963773"/>
                </a:cubicBezTo>
                <a:lnTo>
                  <a:pt x="990549" y="1963773"/>
                </a:lnTo>
                <a:cubicBezTo>
                  <a:pt x="991011" y="1967469"/>
                  <a:pt x="993783" y="1970241"/>
                  <a:pt x="997248" y="1970472"/>
                </a:cubicBezTo>
                <a:cubicBezTo>
                  <a:pt x="997479" y="1970472"/>
                  <a:pt x="997710" y="1970472"/>
                  <a:pt x="997941" y="1970472"/>
                </a:cubicBezTo>
                <a:cubicBezTo>
                  <a:pt x="998172" y="1970472"/>
                  <a:pt x="998403" y="1970472"/>
                  <a:pt x="998634" y="1970472"/>
                </a:cubicBezTo>
                <a:cubicBezTo>
                  <a:pt x="999558" y="1970472"/>
                  <a:pt x="1000251" y="1970241"/>
                  <a:pt x="1000944" y="1969779"/>
                </a:cubicBezTo>
                <a:lnTo>
                  <a:pt x="1053382" y="2060795"/>
                </a:lnTo>
                <a:cubicBezTo>
                  <a:pt x="1047838" y="2064260"/>
                  <a:pt x="1044142" y="2070266"/>
                  <a:pt x="1044142" y="2077196"/>
                </a:cubicBezTo>
                <a:cubicBezTo>
                  <a:pt x="1044142" y="2084127"/>
                  <a:pt x="1047838" y="2090133"/>
                  <a:pt x="1053152" y="2093598"/>
                </a:cubicBezTo>
                <a:lnTo>
                  <a:pt x="1000713" y="2184383"/>
                </a:lnTo>
                <a:cubicBezTo>
                  <a:pt x="1000713" y="2184383"/>
                  <a:pt x="998634" y="2183690"/>
                  <a:pt x="997479" y="2183690"/>
                </a:cubicBezTo>
                <a:cubicBezTo>
                  <a:pt x="993321" y="2183690"/>
                  <a:pt x="989856" y="2187155"/>
                  <a:pt x="989856" y="2191313"/>
                </a:cubicBezTo>
                <a:cubicBezTo>
                  <a:pt x="989856" y="2195471"/>
                  <a:pt x="993321" y="2198936"/>
                  <a:pt x="997479" y="2198936"/>
                </a:cubicBezTo>
                <a:cubicBezTo>
                  <a:pt x="998634" y="2198936"/>
                  <a:pt x="999558" y="2198705"/>
                  <a:pt x="1000713" y="2198243"/>
                </a:cubicBezTo>
                <a:lnTo>
                  <a:pt x="1059158" y="2299423"/>
                </a:lnTo>
                <a:cubicBezTo>
                  <a:pt x="1057310" y="2300809"/>
                  <a:pt x="1055924" y="2303119"/>
                  <a:pt x="1055924" y="2305660"/>
                </a:cubicBezTo>
                <a:cubicBezTo>
                  <a:pt x="1055924" y="2309818"/>
                  <a:pt x="1059389" y="2313283"/>
                  <a:pt x="1063547" y="2313283"/>
                </a:cubicBezTo>
                <a:cubicBezTo>
                  <a:pt x="1067474" y="2313283"/>
                  <a:pt x="1070708" y="2310280"/>
                  <a:pt x="1071170" y="2306353"/>
                </a:cubicBezTo>
                <a:lnTo>
                  <a:pt x="1188058" y="2306353"/>
                </a:lnTo>
                <a:cubicBezTo>
                  <a:pt x="1188520" y="2310280"/>
                  <a:pt x="1191754" y="2313283"/>
                  <a:pt x="1195682" y="2313283"/>
                </a:cubicBezTo>
                <a:cubicBezTo>
                  <a:pt x="1196837" y="2313283"/>
                  <a:pt x="1197761" y="2313052"/>
                  <a:pt x="1198685" y="2312591"/>
                </a:cubicBezTo>
                <a:lnTo>
                  <a:pt x="1251585" y="2404299"/>
                </a:lnTo>
                <a:cubicBezTo>
                  <a:pt x="1246041" y="2407764"/>
                  <a:pt x="1242345" y="2413771"/>
                  <a:pt x="1242345" y="2420701"/>
                </a:cubicBezTo>
                <a:cubicBezTo>
                  <a:pt x="1242345" y="2431558"/>
                  <a:pt x="1251123" y="2440105"/>
                  <a:pt x="1261749" y="2440105"/>
                </a:cubicBezTo>
                <a:cubicBezTo>
                  <a:pt x="1272375" y="2440105"/>
                  <a:pt x="1281153" y="2431327"/>
                  <a:pt x="1281153" y="2420701"/>
                </a:cubicBezTo>
                <a:cubicBezTo>
                  <a:pt x="1281153" y="2420701"/>
                  <a:pt x="1281153" y="2420701"/>
                  <a:pt x="1281153" y="2420701"/>
                </a:cubicBezTo>
                <a:lnTo>
                  <a:pt x="1385799" y="2420701"/>
                </a:lnTo>
                <a:cubicBezTo>
                  <a:pt x="1386261" y="2424628"/>
                  <a:pt x="1389495" y="2427631"/>
                  <a:pt x="1393422" y="2427631"/>
                </a:cubicBezTo>
                <a:cubicBezTo>
                  <a:pt x="1397580" y="2427631"/>
                  <a:pt x="1401045" y="2424166"/>
                  <a:pt x="1401045" y="2420008"/>
                </a:cubicBezTo>
                <a:cubicBezTo>
                  <a:pt x="1401045" y="2417467"/>
                  <a:pt x="1399890" y="2415157"/>
                  <a:pt x="1397811" y="2413771"/>
                </a:cubicBezTo>
                <a:lnTo>
                  <a:pt x="1456255" y="2312591"/>
                </a:lnTo>
                <a:cubicBezTo>
                  <a:pt x="1456255" y="2312591"/>
                  <a:pt x="1458334" y="2313283"/>
                  <a:pt x="1459489" y="2313283"/>
                </a:cubicBezTo>
                <a:cubicBezTo>
                  <a:pt x="1463647" y="2313283"/>
                  <a:pt x="1467112" y="2309818"/>
                  <a:pt x="1467112" y="2305660"/>
                </a:cubicBezTo>
                <a:cubicBezTo>
                  <a:pt x="1467112" y="2301502"/>
                  <a:pt x="1463647" y="2298037"/>
                  <a:pt x="1459489" y="2298037"/>
                </a:cubicBezTo>
                <a:cubicBezTo>
                  <a:pt x="1458334" y="2298037"/>
                  <a:pt x="1457410" y="2298268"/>
                  <a:pt x="1456255" y="2298730"/>
                </a:cubicBezTo>
                <a:lnTo>
                  <a:pt x="1397811" y="2197550"/>
                </a:lnTo>
                <a:cubicBezTo>
                  <a:pt x="1399659" y="2196164"/>
                  <a:pt x="1401045" y="2193854"/>
                  <a:pt x="1401045" y="2191313"/>
                </a:cubicBezTo>
                <a:cubicBezTo>
                  <a:pt x="1401045" y="2188772"/>
                  <a:pt x="1399890" y="2186462"/>
                  <a:pt x="1397811" y="2185076"/>
                </a:cubicBezTo>
                <a:lnTo>
                  <a:pt x="1450249" y="2094060"/>
                </a:lnTo>
                <a:cubicBezTo>
                  <a:pt x="1453021" y="2095677"/>
                  <a:pt x="1456255" y="2096370"/>
                  <a:pt x="1459489" y="2096370"/>
                </a:cubicBezTo>
                <a:cubicBezTo>
                  <a:pt x="1470346" y="2096370"/>
                  <a:pt x="1478894" y="2087592"/>
                  <a:pt x="1478894" y="2076965"/>
                </a:cubicBezTo>
                <a:cubicBezTo>
                  <a:pt x="1478894" y="2066339"/>
                  <a:pt x="1470115" y="2057561"/>
                  <a:pt x="1459489" y="2057561"/>
                </a:cubicBezTo>
                <a:cubicBezTo>
                  <a:pt x="1456024" y="2057561"/>
                  <a:pt x="1453021" y="2058485"/>
                  <a:pt x="1450249" y="2059871"/>
                </a:cubicBezTo>
                <a:lnTo>
                  <a:pt x="1397580" y="1968855"/>
                </a:lnTo>
                <a:cubicBezTo>
                  <a:pt x="1399428" y="1967469"/>
                  <a:pt x="1400814" y="1965159"/>
                  <a:pt x="1400814" y="1962618"/>
                </a:cubicBezTo>
                <a:cubicBezTo>
                  <a:pt x="1400814" y="1961232"/>
                  <a:pt x="1400583" y="1960077"/>
                  <a:pt x="1399890" y="1958922"/>
                </a:cubicBezTo>
                <a:cubicBezTo>
                  <a:pt x="1399428" y="1957998"/>
                  <a:pt x="1398504" y="1957074"/>
                  <a:pt x="1397580" y="1956381"/>
                </a:cubicBezTo>
                <a:lnTo>
                  <a:pt x="1456024" y="1855201"/>
                </a:lnTo>
                <a:cubicBezTo>
                  <a:pt x="1456024" y="1855201"/>
                  <a:pt x="1458103" y="1855894"/>
                  <a:pt x="1459258" y="1855894"/>
                </a:cubicBezTo>
                <a:cubicBezTo>
                  <a:pt x="1463185" y="1855894"/>
                  <a:pt x="1466419" y="1852891"/>
                  <a:pt x="1466881" y="1848964"/>
                </a:cubicBezTo>
                <a:lnTo>
                  <a:pt x="1571757" y="1848964"/>
                </a:lnTo>
                <a:cubicBezTo>
                  <a:pt x="1571989" y="1859359"/>
                  <a:pt x="1580767" y="1867906"/>
                  <a:pt x="1591162" y="1867906"/>
                </a:cubicBezTo>
                <a:cubicBezTo>
                  <a:pt x="1594396" y="1867906"/>
                  <a:pt x="1597630" y="1866982"/>
                  <a:pt x="1600171" y="1865596"/>
                </a:cubicBezTo>
                <a:lnTo>
                  <a:pt x="1652609" y="1956381"/>
                </a:lnTo>
                <a:cubicBezTo>
                  <a:pt x="1650761" y="1957767"/>
                  <a:pt x="1649375" y="1960077"/>
                  <a:pt x="1649375" y="1962618"/>
                </a:cubicBezTo>
                <a:cubicBezTo>
                  <a:pt x="1649375" y="1966776"/>
                  <a:pt x="1652840" y="1970241"/>
                  <a:pt x="1656998" y="1970241"/>
                </a:cubicBezTo>
                <a:cubicBezTo>
                  <a:pt x="1660925" y="1970241"/>
                  <a:pt x="1664159" y="1967238"/>
                  <a:pt x="1664622" y="1963311"/>
                </a:cubicBezTo>
                <a:lnTo>
                  <a:pt x="1781510" y="1963311"/>
                </a:lnTo>
                <a:cubicBezTo>
                  <a:pt x="1781972" y="1967238"/>
                  <a:pt x="1785206" y="1970241"/>
                  <a:pt x="1789133" y="1970241"/>
                </a:cubicBezTo>
                <a:cubicBezTo>
                  <a:pt x="1790288" y="1970241"/>
                  <a:pt x="1791212" y="1970010"/>
                  <a:pt x="1792367" y="1969548"/>
                </a:cubicBezTo>
                <a:lnTo>
                  <a:pt x="1850811" y="2070728"/>
                </a:lnTo>
                <a:cubicBezTo>
                  <a:pt x="1848963" y="2072114"/>
                  <a:pt x="1847577" y="2074424"/>
                  <a:pt x="1847577" y="2076965"/>
                </a:cubicBezTo>
                <a:cubicBezTo>
                  <a:pt x="1847577" y="2081123"/>
                  <a:pt x="1851043" y="2084589"/>
                  <a:pt x="1855201" y="2084589"/>
                </a:cubicBezTo>
                <a:cubicBezTo>
                  <a:pt x="1859128" y="2084589"/>
                  <a:pt x="1862362" y="2081586"/>
                  <a:pt x="1862824" y="2077658"/>
                </a:cubicBezTo>
                <a:lnTo>
                  <a:pt x="1969548" y="2077658"/>
                </a:lnTo>
                <a:cubicBezTo>
                  <a:pt x="1969548" y="2088285"/>
                  <a:pt x="1978326" y="2096832"/>
                  <a:pt x="1988952" y="2096832"/>
                </a:cubicBezTo>
                <a:cubicBezTo>
                  <a:pt x="1999579" y="2096832"/>
                  <a:pt x="2008357" y="2088054"/>
                  <a:pt x="2008357" y="2077427"/>
                </a:cubicBezTo>
                <a:cubicBezTo>
                  <a:pt x="2008357" y="2069804"/>
                  <a:pt x="2003968" y="2063336"/>
                  <a:pt x="1997731" y="2060102"/>
                </a:cubicBezTo>
                <a:lnTo>
                  <a:pt x="2049938" y="1969548"/>
                </a:lnTo>
                <a:cubicBezTo>
                  <a:pt x="2049938" y="1969548"/>
                  <a:pt x="2052017" y="1970241"/>
                  <a:pt x="2052941" y="1970241"/>
                </a:cubicBezTo>
                <a:cubicBezTo>
                  <a:pt x="2057099" y="1970241"/>
                  <a:pt x="2060564" y="1966776"/>
                  <a:pt x="2060564" y="1962618"/>
                </a:cubicBezTo>
                <a:cubicBezTo>
                  <a:pt x="2060564" y="1958460"/>
                  <a:pt x="2057099" y="1954995"/>
                  <a:pt x="2052941" y="1954995"/>
                </a:cubicBezTo>
                <a:cubicBezTo>
                  <a:pt x="2051786" y="1954995"/>
                  <a:pt x="2050862" y="1955226"/>
                  <a:pt x="2049938" y="1955688"/>
                </a:cubicBezTo>
                <a:lnTo>
                  <a:pt x="1991493" y="1854508"/>
                </a:lnTo>
                <a:cubicBezTo>
                  <a:pt x="1993341" y="1853122"/>
                  <a:pt x="1994727" y="1850811"/>
                  <a:pt x="1994727" y="1848271"/>
                </a:cubicBezTo>
                <a:lnTo>
                  <a:pt x="1994727" y="1848271"/>
                </a:lnTo>
                <a:cubicBezTo>
                  <a:pt x="1994727" y="1845730"/>
                  <a:pt x="1993573" y="1843419"/>
                  <a:pt x="1991493" y="1842033"/>
                </a:cubicBezTo>
                <a:lnTo>
                  <a:pt x="2049938" y="1740853"/>
                </a:lnTo>
                <a:cubicBezTo>
                  <a:pt x="2049938" y="1740853"/>
                  <a:pt x="2049938" y="1740853"/>
                  <a:pt x="2049938" y="1740853"/>
                </a:cubicBezTo>
                <a:cubicBezTo>
                  <a:pt x="2050862" y="1741315"/>
                  <a:pt x="2051786" y="1741546"/>
                  <a:pt x="2052941" y="1741546"/>
                </a:cubicBezTo>
                <a:cubicBezTo>
                  <a:pt x="2056868" y="1741546"/>
                  <a:pt x="2060102" y="1738543"/>
                  <a:pt x="2060564" y="1734616"/>
                </a:cubicBezTo>
                <a:lnTo>
                  <a:pt x="2166133" y="1734616"/>
                </a:lnTo>
                <a:cubicBezTo>
                  <a:pt x="2166364" y="1745242"/>
                  <a:pt x="2174911" y="1753558"/>
                  <a:pt x="2185538" y="1753558"/>
                </a:cubicBezTo>
                <a:cubicBezTo>
                  <a:pt x="2196164" y="1753558"/>
                  <a:pt x="2204942" y="1744780"/>
                  <a:pt x="2204942" y="1734154"/>
                </a:cubicBezTo>
                <a:cubicBezTo>
                  <a:pt x="2204942" y="1726993"/>
                  <a:pt x="2201015" y="1720756"/>
                  <a:pt x="2195240" y="1717291"/>
                </a:cubicBezTo>
                <a:lnTo>
                  <a:pt x="2247678" y="1626506"/>
                </a:lnTo>
                <a:cubicBezTo>
                  <a:pt x="2247678" y="1626506"/>
                  <a:pt x="2249757" y="1627199"/>
                  <a:pt x="2250912" y="1627199"/>
                </a:cubicBezTo>
                <a:cubicBezTo>
                  <a:pt x="2254839" y="1627199"/>
                  <a:pt x="2258073" y="1624196"/>
                  <a:pt x="2258535" y="1620269"/>
                </a:cubicBezTo>
                <a:lnTo>
                  <a:pt x="2375424" y="1620269"/>
                </a:lnTo>
                <a:cubicBezTo>
                  <a:pt x="2375886" y="1624196"/>
                  <a:pt x="2379120" y="1627199"/>
                  <a:pt x="2383047" y="1627199"/>
                </a:cubicBezTo>
                <a:cubicBezTo>
                  <a:pt x="2387205" y="1627199"/>
                  <a:pt x="2390670" y="1623734"/>
                  <a:pt x="2390670" y="1619576"/>
                </a:cubicBezTo>
                <a:cubicBezTo>
                  <a:pt x="2390670" y="1617035"/>
                  <a:pt x="2389515" y="1614725"/>
                  <a:pt x="2387436" y="1613338"/>
                </a:cubicBezTo>
                <a:lnTo>
                  <a:pt x="2445880" y="1512158"/>
                </a:lnTo>
                <a:cubicBezTo>
                  <a:pt x="2445880" y="1512158"/>
                  <a:pt x="2447959" y="1512851"/>
                  <a:pt x="2448883" y="1512851"/>
                </a:cubicBezTo>
                <a:cubicBezTo>
                  <a:pt x="2453041" y="1512851"/>
                  <a:pt x="2456506" y="1509386"/>
                  <a:pt x="2456506" y="1505228"/>
                </a:cubicBezTo>
                <a:cubicBezTo>
                  <a:pt x="2456506" y="1501070"/>
                  <a:pt x="2453041" y="1497605"/>
                  <a:pt x="2448883" y="1497605"/>
                </a:cubicBezTo>
                <a:cubicBezTo>
                  <a:pt x="2447728" y="1497605"/>
                  <a:pt x="2446804" y="1497836"/>
                  <a:pt x="2445880" y="1498298"/>
                </a:cubicBezTo>
                <a:lnTo>
                  <a:pt x="2393442" y="1407513"/>
                </a:lnTo>
                <a:cubicBezTo>
                  <a:pt x="2398986" y="1404048"/>
                  <a:pt x="2402682" y="1398042"/>
                  <a:pt x="2402682" y="1390881"/>
                </a:cubicBezTo>
                <a:cubicBezTo>
                  <a:pt x="2402682" y="1380023"/>
                  <a:pt x="2393904" y="1371476"/>
                  <a:pt x="2383278" y="1371476"/>
                </a:cubicBezTo>
                <a:cubicBezTo>
                  <a:pt x="2372652" y="1371476"/>
                  <a:pt x="2364335" y="1379793"/>
                  <a:pt x="2363873" y="1390188"/>
                </a:cubicBezTo>
                <a:lnTo>
                  <a:pt x="2258535" y="1390188"/>
                </a:lnTo>
                <a:cubicBezTo>
                  <a:pt x="2258535" y="1390188"/>
                  <a:pt x="2258073" y="1388109"/>
                  <a:pt x="2257611" y="1387185"/>
                </a:cubicBezTo>
                <a:cubicBezTo>
                  <a:pt x="2256225" y="1384875"/>
                  <a:pt x="2253915" y="1383489"/>
                  <a:pt x="2251143" y="1383489"/>
                </a:cubicBezTo>
                <a:cubicBezTo>
                  <a:pt x="2249988" y="1383489"/>
                  <a:pt x="2249064" y="1383720"/>
                  <a:pt x="2247909" y="1384182"/>
                </a:cubicBezTo>
                <a:lnTo>
                  <a:pt x="2189465" y="1283001"/>
                </a:lnTo>
                <a:cubicBezTo>
                  <a:pt x="2191313" y="1281615"/>
                  <a:pt x="2192699" y="1279305"/>
                  <a:pt x="2192699" y="1276764"/>
                </a:cubicBezTo>
                <a:cubicBezTo>
                  <a:pt x="2192699" y="1272606"/>
                  <a:pt x="2189234" y="1269141"/>
                  <a:pt x="2185076" y="1269141"/>
                </a:cubicBezTo>
                <a:cubicBezTo>
                  <a:pt x="2181149" y="1269141"/>
                  <a:pt x="2177914" y="1272144"/>
                  <a:pt x="2177452" y="1276071"/>
                </a:cubicBezTo>
                <a:lnTo>
                  <a:pt x="2060564" y="1276071"/>
                </a:lnTo>
                <a:cubicBezTo>
                  <a:pt x="2060564" y="1274223"/>
                  <a:pt x="2059640" y="1272606"/>
                  <a:pt x="2058485" y="1271451"/>
                </a:cubicBezTo>
                <a:cubicBezTo>
                  <a:pt x="2057099" y="1270065"/>
                  <a:pt x="2055251" y="1269141"/>
                  <a:pt x="2053172" y="1269141"/>
                </a:cubicBezTo>
                <a:cubicBezTo>
                  <a:pt x="2052017" y="1269141"/>
                  <a:pt x="2051093" y="1269372"/>
                  <a:pt x="2050169" y="1269834"/>
                </a:cubicBezTo>
                <a:lnTo>
                  <a:pt x="1991724" y="1168654"/>
                </a:lnTo>
                <a:cubicBezTo>
                  <a:pt x="1993573" y="1167268"/>
                  <a:pt x="1994958" y="1164958"/>
                  <a:pt x="1994958" y="1162417"/>
                </a:cubicBezTo>
                <a:cubicBezTo>
                  <a:pt x="1994958" y="1161031"/>
                  <a:pt x="1994727" y="1159876"/>
                  <a:pt x="1994034" y="1158721"/>
                </a:cubicBezTo>
                <a:cubicBezTo>
                  <a:pt x="1993573" y="1157797"/>
                  <a:pt x="1992648" y="1156873"/>
                  <a:pt x="1991724" y="1156180"/>
                </a:cubicBezTo>
                <a:lnTo>
                  <a:pt x="2044394" y="1065164"/>
                </a:lnTo>
                <a:cubicBezTo>
                  <a:pt x="2046935" y="1066319"/>
                  <a:pt x="2049938" y="1067243"/>
                  <a:pt x="2052941" y="1067243"/>
                </a:cubicBezTo>
                <a:cubicBezTo>
                  <a:pt x="2063798" y="1067243"/>
                  <a:pt x="2072345" y="1058465"/>
                  <a:pt x="2072345" y="1047838"/>
                </a:cubicBezTo>
                <a:cubicBezTo>
                  <a:pt x="2072345" y="1037212"/>
                  <a:pt x="2063567" y="1028434"/>
                  <a:pt x="2052941" y="1028434"/>
                </a:cubicBezTo>
                <a:cubicBezTo>
                  <a:pt x="2049707" y="1028434"/>
                  <a:pt x="2046704" y="1029127"/>
                  <a:pt x="2043932" y="1030513"/>
                </a:cubicBezTo>
                <a:lnTo>
                  <a:pt x="1991724" y="940190"/>
                </a:lnTo>
                <a:cubicBezTo>
                  <a:pt x="1993573" y="938804"/>
                  <a:pt x="1994958" y="936494"/>
                  <a:pt x="1994958" y="933953"/>
                </a:cubicBezTo>
                <a:cubicBezTo>
                  <a:pt x="1994958" y="932567"/>
                  <a:pt x="1994727" y="931412"/>
                  <a:pt x="1994034" y="930257"/>
                </a:cubicBezTo>
                <a:cubicBezTo>
                  <a:pt x="1993573" y="929333"/>
                  <a:pt x="1992648" y="928409"/>
                  <a:pt x="1991724" y="927716"/>
                </a:cubicBezTo>
                <a:lnTo>
                  <a:pt x="2050169" y="826536"/>
                </a:lnTo>
                <a:cubicBezTo>
                  <a:pt x="2050169" y="826536"/>
                  <a:pt x="2052248" y="827229"/>
                  <a:pt x="2053172" y="827229"/>
                </a:cubicBezTo>
                <a:cubicBezTo>
                  <a:pt x="2057099" y="827229"/>
                  <a:pt x="2060333" y="824226"/>
                  <a:pt x="2060795" y="820299"/>
                </a:cubicBezTo>
                <a:lnTo>
                  <a:pt x="2177684" y="820299"/>
                </a:lnTo>
                <a:cubicBezTo>
                  <a:pt x="2178145" y="824226"/>
                  <a:pt x="2181380" y="827229"/>
                  <a:pt x="2185307" y="827229"/>
                </a:cubicBezTo>
                <a:cubicBezTo>
                  <a:pt x="2189465" y="827229"/>
                  <a:pt x="2192930" y="823764"/>
                  <a:pt x="2192930" y="819606"/>
                </a:cubicBezTo>
                <a:cubicBezTo>
                  <a:pt x="2192930" y="817064"/>
                  <a:pt x="2191775" y="814754"/>
                  <a:pt x="2189696" y="813368"/>
                </a:cubicBezTo>
                <a:lnTo>
                  <a:pt x="2242134" y="722352"/>
                </a:lnTo>
                <a:cubicBezTo>
                  <a:pt x="2244675" y="723738"/>
                  <a:pt x="2247678" y="724431"/>
                  <a:pt x="2250912" y="724431"/>
                </a:cubicBezTo>
                <a:cubicBezTo>
                  <a:pt x="2261769" y="724431"/>
                  <a:pt x="2270316" y="715653"/>
                  <a:pt x="2270316" y="705027"/>
                </a:cubicBezTo>
                <a:cubicBezTo>
                  <a:pt x="2270316" y="694401"/>
                  <a:pt x="2261538" y="685623"/>
                  <a:pt x="2250912" y="685623"/>
                </a:cubicBezTo>
                <a:cubicBezTo>
                  <a:pt x="2247678" y="685623"/>
                  <a:pt x="2244675" y="686316"/>
                  <a:pt x="2241903" y="687933"/>
                </a:cubicBezTo>
                <a:lnTo>
                  <a:pt x="2189465" y="597379"/>
                </a:lnTo>
                <a:cubicBezTo>
                  <a:pt x="2191313" y="595993"/>
                  <a:pt x="2192699" y="593683"/>
                  <a:pt x="2192699" y="591142"/>
                </a:cubicBezTo>
                <a:cubicBezTo>
                  <a:pt x="2192699" y="586984"/>
                  <a:pt x="2189234" y="583518"/>
                  <a:pt x="2185076" y="583518"/>
                </a:cubicBezTo>
                <a:cubicBezTo>
                  <a:pt x="2181149" y="583518"/>
                  <a:pt x="2177914" y="586522"/>
                  <a:pt x="2177452" y="590449"/>
                </a:cubicBezTo>
                <a:lnTo>
                  <a:pt x="2060564" y="590449"/>
                </a:lnTo>
                <a:cubicBezTo>
                  <a:pt x="2060564" y="588601"/>
                  <a:pt x="2059640" y="586984"/>
                  <a:pt x="2058485" y="585829"/>
                </a:cubicBezTo>
                <a:cubicBezTo>
                  <a:pt x="2057099" y="584443"/>
                  <a:pt x="2055251" y="583518"/>
                  <a:pt x="2053172" y="583518"/>
                </a:cubicBezTo>
                <a:cubicBezTo>
                  <a:pt x="2052017" y="583518"/>
                  <a:pt x="2051093" y="583749"/>
                  <a:pt x="2050169" y="584212"/>
                </a:cubicBezTo>
                <a:lnTo>
                  <a:pt x="1991724" y="483031"/>
                </a:lnTo>
                <a:cubicBezTo>
                  <a:pt x="1993573" y="481645"/>
                  <a:pt x="1994958" y="479335"/>
                  <a:pt x="1994958" y="476794"/>
                </a:cubicBezTo>
                <a:cubicBezTo>
                  <a:pt x="1994958" y="472636"/>
                  <a:pt x="1991493" y="469171"/>
                  <a:pt x="1987335" y="469171"/>
                </a:cubicBezTo>
                <a:cubicBezTo>
                  <a:pt x="1983408" y="469171"/>
                  <a:pt x="1980174" y="472174"/>
                  <a:pt x="1979712" y="476101"/>
                </a:cubicBezTo>
                <a:lnTo>
                  <a:pt x="1875067" y="476101"/>
                </a:lnTo>
                <a:cubicBezTo>
                  <a:pt x="1874605" y="465937"/>
                  <a:pt x="1866058" y="457621"/>
                  <a:pt x="1855663" y="457621"/>
                </a:cubicBezTo>
                <a:cubicBezTo>
                  <a:pt x="1845267" y="457621"/>
                  <a:pt x="1836258" y="466399"/>
                  <a:pt x="1836258" y="477025"/>
                </a:cubicBezTo>
                <a:cubicBezTo>
                  <a:pt x="1836258" y="483724"/>
                  <a:pt x="1839723" y="489730"/>
                  <a:pt x="1845036" y="493196"/>
                </a:cubicBezTo>
                <a:lnTo>
                  <a:pt x="1792598" y="583980"/>
                </a:lnTo>
                <a:cubicBezTo>
                  <a:pt x="1792598" y="583980"/>
                  <a:pt x="1790519" y="583287"/>
                  <a:pt x="1789364" y="583287"/>
                </a:cubicBezTo>
                <a:cubicBezTo>
                  <a:pt x="1785437" y="583287"/>
                  <a:pt x="1782203" y="586291"/>
                  <a:pt x="1781741" y="590218"/>
                </a:cubicBezTo>
                <a:lnTo>
                  <a:pt x="1664852" y="590218"/>
                </a:lnTo>
                <a:cubicBezTo>
                  <a:pt x="1664852" y="588370"/>
                  <a:pt x="1663928" y="586753"/>
                  <a:pt x="1662773" y="585598"/>
                </a:cubicBezTo>
                <a:cubicBezTo>
                  <a:pt x="1661388" y="584212"/>
                  <a:pt x="1659539" y="583287"/>
                  <a:pt x="1657460" y="583287"/>
                </a:cubicBezTo>
                <a:cubicBezTo>
                  <a:pt x="1656305" y="583287"/>
                  <a:pt x="1655381" y="583518"/>
                  <a:pt x="1654457" y="583980"/>
                </a:cubicBezTo>
                <a:lnTo>
                  <a:pt x="1596013" y="482800"/>
                </a:lnTo>
                <a:cubicBezTo>
                  <a:pt x="1596013" y="482800"/>
                  <a:pt x="1597630" y="481183"/>
                  <a:pt x="1598323" y="480259"/>
                </a:cubicBezTo>
                <a:cubicBezTo>
                  <a:pt x="1599016" y="479104"/>
                  <a:pt x="1599247" y="477949"/>
                  <a:pt x="1599247" y="476563"/>
                </a:cubicBezTo>
                <a:cubicBezTo>
                  <a:pt x="1599247" y="474022"/>
                  <a:pt x="1598092" y="471712"/>
                  <a:pt x="1596013" y="470326"/>
                </a:cubicBezTo>
                <a:lnTo>
                  <a:pt x="1654457" y="369146"/>
                </a:lnTo>
                <a:cubicBezTo>
                  <a:pt x="1654457" y="369146"/>
                  <a:pt x="1656536" y="369839"/>
                  <a:pt x="1657460" y="369839"/>
                </a:cubicBezTo>
                <a:cubicBezTo>
                  <a:pt x="1661618" y="369839"/>
                  <a:pt x="1665084" y="366374"/>
                  <a:pt x="1665084" y="362216"/>
                </a:cubicBezTo>
                <a:cubicBezTo>
                  <a:pt x="1665084" y="358058"/>
                  <a:pt x="1661618" y="354593"/>
                  <a:pt x="1657460" y="354593"/>
                </a:cubicBezTo>
                <a:cubicBezTo>
                  <a:pt x="1656305" y="354593"/>
                  <a:pt x="1655381" y="354824"/>
                  <a:pt x="1654457" y="355286"/>
                </a:cubicBezTo>
                <a:lnTo>
                  <a:pt x="1596013" y="254105"/>
                </a:lnTo>
                <a:cubicBezTo>
                  <a:pt x="1597861" y="252719"/>
                  <a:pt x="1599247" y="250409"/>
                  <a:pt x="1599247" y="247868"/>
                </a:cubicBezTo>
                <a:cubicBezTo>
                  <a:pt x="1599247" y="246713"/>
                  <a:pt x="1599247" y="245789"/>
                  <a:pt x="1598554" y="244865"/>
                </a:cubicBezTo>
                <a:cubicBezTo>
                  <a:pt x="1598092" y="243479"/>
                  <a:pt x="1597168" y="242555"/>
                  <a:pt x="1596013" y="241631"/>
                </a:cubicBezTo>
                <a:lnTo>
                  <a:pt x="1654457" y="140451"/>
                </a:lnTo>
                <a:cubicBezTo>
                  <a:pt x="1654457" y="140451"/>
                  <a:pt x="1656536" y="141144"/>
                  <a:pt x="1657691" y="141144"/>
                </a:cubicBezTo>
                <a:cubicBezTo>
                  <a:pt x="1661849" y="141144"/>
                  <a:pt x="1665315" y="137679"/>
                  <a:pt x="1665315" y="133521"/>
                </a:cubicBezTo>
                <a:cubicBezTo>
                  <a:pt x="1665315" y="129363"/>
                  <a:pt x="1661849" y="125898"/>
                  <a:pt x="1657691" y="125898"/>
                </a:cubicBezTo>
                <a:cubicBezTo>
                  <a:pt x="1656536" y="125898"/>
                  <a:pt x="1655612" y="126129"/>
                  <a:pt x="1654457" y="126591"/>
                </a:cubicBezTo>
                <a:lnTo>
                  <a:pt x="1596013" y="25411"/>
                </a:lnTo>
                <a:cubicBezTo>
                  <a:pt x="1597861" y="24025"/>
                  <a:pt x="1599247" y="21714"/>
                  <a:pt x="1599247" y="19173"/>
                </a:cubicBezTo>
                <a:cubicBezTo>
                  <a:pt x="1599247" y="15015"/>
                  <a:pt x="1595782" y="11550"/>
                  <a:pt x="1591624" y="11550"/>
                </a:cubicBezTo>
                <a:cubicBezTo>
                  <a:pt x="1587697" y="11550"/>
                  <a:pt x="1584463" y="14553"/>
                  <a:pt x="1584001" y="18480"/>
                </a:cubicBezTo>
                <a:lnTo>
                  <a:pt x="1479124" y="18480"/>
                </a:lnTo>
                <a:cubicBezTo>
                  <a:pt x="1478663" y="8085"/>
                  <a:pt x="1470115" y="0"/>
                  <a:pt x="1459720" y="0"/>
                </a:cubicBezTo>
                <a:close/>
                <a:moveTo>
                  <a:pt x="873199" y="361985"/>
                </a:moveTo>
                <a:cubicBezTo>
                  <a:pt x="872737" y="358058"/>
                  <a:pt x="869503" y="355055"/>
                  <a:pt x="865575" y="355055"/>
                </a:cubicBezTo>
                <a:lnTo>
                  <a:pt x="865575" y="355055"/>
                </a:lnTo>
                <a:cubicBezTo>
                  <a:pt x="865575" y="355055"/>
                  <a:pt x="863496" y="355286"/>
                  <a:pt x="862341" y="355748"/>
                </a:cubicBezTo>
                <a:lnTo>
                  <a:pt x="803897" y="254567"/>
                </a:lnTo>
                <a:cubicBezTo>
                  <a:pt x="805745" y="253181"/>
                  <a:pt x="807131" y="250871"/>
                  <a:pt x="807131" y="248330"/>
                </a:cubicBezTo>
                <a:cubicBezTo>
                  <a:pt x="807131" y="245789"/>
                  <a:pt x="805976" y="243479"/>
                  <a:pt x="803897" y="242093"/>
                </a:cubicBezTo>
                <a:lnTo>
                  <a:pt x="862341" y="140913"/>
                </a:lnTo>
                <a:cubicBezTo>
                  <a:pt x="862341" y="140913"/>
                  <a:pt x="864420" y="141606"/>
                  <a:pt x="865575" y="141606"/>
                </a:cubicBezTo>
                <a:cubicBezTo>
                  <a:pt x="869503" y="141606"/>
                  <a:pt x="872737" y="138603"/>
                  <a:pt x="873199" y="134676"/>
                </a:cubicBezTo>
                <a:lnTo>
                  <a:pt x="978999" y="134676"/>
                </a:lnTo>
                <a:cubicBezTo>
                  <a:pt x="978999" y="145302"/>
                  <a:pt x="987777" y="153849"/>
                  <a:pt x="998403" y="153849"/>
                </a:cubicBezTo>
                <a:cubicBezTo>
                  <a:pt x="1001406" y="153849"/>
                  <a:pt x="1004409" y="153156"/>
                  <a:pt x="1006951" y="151770"/>
                </a:cubicBezTo>
                <a:lnTo>
                  <a:pt x="1058927" y="242093"/>
                </a:lnTo>
                <a:cubicBezTo>
                  <a:pt x="1057079" y="243479"/>
                  <a:pt x="1055693" y="245789"/>
                  <a:pt x="1055693" y="248330"/>
                </a:cubicBezTo>
                <a:cubicBezTo>
                  <a:pt x="1055693" y="250640"/>
                  <a:pt x="1056848" y="252719"/>
                  <a:pt x="1058465" y="254105"/>
                </a:cubicBezTo>
                <a:cubicBezTo>
                  <a:pt x="1058465" y="254105"/>
                  <a:pt x="1058696" y="254105"/>
                  <a:pt x="1058927" y="254336"/>
                </a:cubicBezTo>
                <a:lnTo>
                  <a:pt x="1000482" y="355517"/>
                </a:lnTo>
                <a:cubicBezTo>
                  <a:pt x="1000482" y="355517"/>
                  <a:pt x="998403" y="354824"/>
                  <a:pt x="997479" y="354824"/>
                </a:cubicBezTo>
                <a:cubicBezTo>
                  <a:pt x="993552" y="354824"/>
                  <a:pt x="990318" y="357827"/>
                  <a:pt x="989856" y="361754"/>
                </a:cubicBezTo>
                <a:lnTo>
                  <a:pt x="872968" y="361754"/>
                </a:lnTo>
                <a:close/>
                <a:moveTo>
                  <a:pt x="1002099" y="356672"/>
                </a:moveTo>
                <a:lnTo>
                  <a:pt x="1060544" y="255491"/>
                </a:lnTo>
                <a:cubicBezTo>
                  <a:pt x="1060544" y="255491"/>
                  <a:pt x="1062623" y="256184"/>
                  <a:pt x="1063778" y="256184"/>
                </a:cubicBezTo>
                <a:cubicBezTo>
                  <a:pt x="1067705" y="256184"/>
                  <a:pt x="1070939" y="253181"/>
                  <a:pt x="1071401" y="249254"/>
                </a:cubicBezTo>
                <a:lnTo>
                  <a:pt x="1188289" y="249254"/>
                </a:lnTo>
                <a:cubicBezTo>
                  <a:pt x="1188289" y="251102"/>
                  <a:pt x="1189213" y="252719"/>
                  <a:pt x="1190368" y="253874"/>
                </a:cubicBezTo>
                <a:cubicBezTo>
                  <a:pt x="1191754" y="255260"/>
                  <a:pt x="1193602" y="256184"/>
                  <a:pt x="1195682" y="256184"/>
                </a:cubicBezTo>
                <a:cubicBezTo>
                  <a:pt x="1196837" y="256184"/>
                  <a:pt x="1197761" y="255953"/>
                  <a:pt x="1198685" y="255491"/>
                </a:cubicBezTo>
                <a:lnTo>
                  <a:pt x="1257129" y="356672"/>
                </a:lnTo>
                <a:cubicBezTo>
                  <a:pt x="1255281" y="358058"/>
                  <a:pt x="1253895" y="360368"/>
                  <a:pt x="1253895" y="362909"/>
                </a:cubicBezTo>
                <a:cubicBezTo>
                  <a:pt x="1253895" y="365450"/>
                  <a:pt x="1255050" y="367760"/>
                  <a:pt x="1257129" y="369146"/>
                </a:cubicBezTo>
                <a:lnTo>
                  <a:pt x="1204460" y="460393"/>
                </a:lnTo>
                <a:cubicBezTo>
                  <a:pt x="1201919" y="459007"/>
                  <a:pt x="1198916" y="458314"/>
                  <a:pt x="1195682" y="458314"/>
                </a:cubicBezTo>
                <a:cubicBezTo>
                  <a:pt x="1185286" y="458314"/>
                  <a:pt x="1176970" y="466399"/>
                  <a:pt x="1176277" y="476563"/>
                </a:cubicBezTo>
                <a:lnTo>
                  <a:pt x="1071170" y="476563"/>
                </a:lnTo>
                <a:cubicBezTo>
                  <a:pt x="1071170" y="476563"/>
                  <a:pt x="1070708" y="474484"/>
                  <a:pt x="1070246" y="473791"/>
                </a:cubicBezTo>
                <a:cubicBezTo>
                  <a:pt x="1068860" y="471481"/>
                  <a:pt x="1066550" y="469864"/>
                  <a:pt x="1063547" y="469864"/>
                </a:cubicBezTo>
                <a:cubicBezTo>
                  <a:pt x="1062392" y="469864"/>
                  <a:pt x="1061468" y="470095"/>
                  <a:pt x="1060544" y="470557"/>
                </a:cubicBezTo>
                <a:lnTo>
                  <a:pt x="1002099" y="369377"/>
                </a:lnTo>
                <a:cubicBezTo>
                  <a:pt x="1003947" y="367991"/>
                  <a:pt x="1005333" y="365681"/>
                  <a:pt x="1005333" y="363140"/>
                </a:cubicBezTo>
                <a:cubicBezTo>
                  <a:pt x="1005333" y="360599"/>
                  <a:pt x="1004178" y="358289"/>
                  <a:pt x="1002099" y="356903"/>
                </a:cubicBezTo>
                <a:close/>
                <a:moveTo>
                  <a:pt x="1396656" y="598303"/>
                </a:moveTo>
                <a:lnTo>
                  <a:pt x="1455100" y="699483"/>
                </a:lnTo>
                <a:cubicBezTo>
                  <a:pt x="1455100" y="699483"/>
                  <a:pt x="1453483" y="701100"/>
                  <a:pt x="1452790" y="702024"/>
                </a:cubicBezTo>
                <a:cubicBezTo>
                  <a:pt x="1452097" y="703179"/>
                  <a:pt x="1451866" y="704334"/>
                  <a:pt x="1451866" y="705720"/>
                </a:cubicBezTo>
                <a:cubicBezTo>
                  <a:pt x="1451866" y="708261"/>
                  <a:pt x="1453021" y="710571"/>
                  <a:pt x="1455100" y="711957"/>
                </a:cubicBezTo>
                <a:lnTo>
                  <a:pt x="1396656" y="813137"/>
                </a:lnTo>
                <a:cubicBezTo>
                  <a:pt x="1396656" y="813137"/>
                  <a:pt x="1394577" y="812444"/>
                  <a:pt x="1393653" y="812444"/>
                </a:cubicBezTo>
                <a:cubicBezTo>
                  <a:pt x="1390419" y="812444"/>
                  <a:pt x="1387878" y="814292"/>
                  <a:pt x="1386723" y="817064"/>
                </a:cubicBezTo>
                <a:cubicBezTo>
                  <a:pt x="1386492" y="817757"/>
                  <a:pt x="1386261" y="818451"/>
                  <a:pt x="1386261" y="819374"/>
                </a:cubicBezTo>
                <a:lnTo>
                  <a:pt x="1269372" y="819374"/>
                </a:lnTo>
                <a:cubicBezTo>
                  <a:pt x="1268910" y="815447"/>
                  <a:pt x="1265676" y="812444"/>
                  <a:pt x="1261749" y="812444"/>
                </a:cubicBezTo>
                <a:cubicBezTo>
                  <a:pt x="1260594" y="812444"/>
                  <a:pt x="1259670" y="812675"/>
                  <a:pt x="1258515" y="813137"/>
                </a:cubicBezTo>
                <a:lnTo>
                  <a:pt x="1200071" y="711957"/>
                </a:lnTo>
                <a:cubicBezTo>
                  <a:pt x="1201919" y="710571"/>
                  <a:pt x="1203305" y="708261"/>
                  <a:pt x="1203305" y="705720"/>
                </a:cubicBezTo>
                <a:lnTo>
                  <a:pt x="1203305" y="705720"/>
                </a:lnTo>
                <a:cubicBezTo>
                  <a:pt x="1203305" y="703179"/>
                  <a:pt x="1202150" y="700869"/>
                  <a:pt x="1200071" y="699483"/>
                </a:cubicBezTo>
                <a:lnTo>
                  <a:pt x="1258515" y="598303"/>
                </a:lnTo>
                <a:cubicBezTo>
                  <a:pt x="1258515" y="598303"/>
                  <a:pt x="1260594" y="598996"/>
                  <a:pt x="1261749" y="598996"/>
                </a:cubicBezTo>
                <a:cubicBezTo>
                  <a:pt x="1265676" y="598996"/>
                  <a:pt x="1268910" y="595993"/>
                  <a:pt x="1269372" y="592066"/>
                </a:cubicBezTo>
                <a:lnTo>
                  <a:pt x="1386261" y="592066"/>
                </a:lnTo>
                <a:cubicBezTo>
                  <a:pt x="1386261" y="592066"/>
                  <a:pt x="1386723" y="594145"/>
                  <a:pt x="1387185" y="594838"/>
                </a:cubicBezTo>
                <a:cubicBezTo>
                  <a:pt x="1388571" y="597148"/>
                  <a:pt x="1390881" y="598765"/>
                  <a:pt x="1393884" y="598765"/>
                </a:cubicBezTo>
                <a:cubicBezTo>
                  <a:pt x="1395039" y="598765"/>
                  <a:pt x="1395963" y="598534"/>
                  <a:pt x="1396887" y="598072"/>
                </a:cubicBezTo>
                <a:close/>
                <a:moveTo>
                  <a:pt x="1665084" y="592066"/>
                </a:moveTo>
                <a:lnTo>
                  <a:pt x="1781972" y="592066"/>
                </a:lnTo>
                <a:cubicBezTo>
                  <a:pt x="1781972" y="593914"/>
                  <a:pt x="1782896" y="595531"/>
                  <a:pt x="1784051" y="596686"/>
                </a:cubicBezTo>
                <a:cubicBezTo>
                  <a:pt x="1785437" y="598072"/>
                  <a:pt x="1787285" y="598996"/>
                  <a:pt x="1789364" y="598996"/>
                </a:cubicBezTo>
                <a:cubicBezTo>
                  <a:pt x="1790519" y="598996"/>
                  <a:pt x="1791443" y="598765"/>
                  <a:pt x="1792598" y="598303"/>
                </a:cubicBezTo>
                <a:lnTo>
                  <a:pt x="1851043" y="699483"/>
                </a:lnTo>
                <a:cubicBezTo>
                  <a:pt x="1849194" y="700869"/>
                  <a:pt x="1847808" y="703179"/>
                  <a:pt x="1847808" y="705720"/>
                </a:cubicBezTo>
                <a:cubicBezTo>
                  <a:pt x="1847808" y="708261"/>
                  <a:pt x="1848963" y="710571"/>
                  <a:pt x="1851043" y="711957"/>
                </a:cubicBezTo>
                <a:lnTo>
                  <a:pt x="1799528" y="801356"/>
                </a:lnTo>
                <a:lnTo>
                  <a:pt x="1792598" y="813137"/>
                </a:lnTo>
                <a:cubicBezTo>
                  <a:pt x="1792598" y="813137"/>
                  <a:pt x="1790519" y="812444"/>
                  <a:pt x="1789364" y="812444"/>
                </a:cubicBezTo>
                <a:cubicBezTo>
                  <a:pt x="1785437" y="812444"/>
                  <a:pt x="1782203" y="815447"/>
                  <a:pt x="1781741" y="819374"/>
                </a:cubicBezTo>
                <a:lnTo>
                  <a:pt x="1664852" y="819374"/>
                </a:lnTo>
                <a:cubicBezTo>
                  <a:pt x="1664852" y="819374"/>
                  <a:pt x="1664391" y="817295"/>
                  <a:pt x="1663928" y="816602"/>
                </a:cubicBezTo>
                <a:cubicBezTo>
                  <a:pt x="1662542" y="814292"/>
                  <a:pt x="1660232" y="812675"/>
                  <a:pt x="1657229" y="812675"/>
                </a:cubicBezTo>
                <a:cubicBezTo>
                  <a:pt x="1656074" y="812675"/>
                  <a:pt x="1655150" y="812906"/>
                  <a:pt x="1654226" y="813368"/>
                </a:cubicBezTo>
                <a:lnTo>
                  <a:pt x="1601788" y="722583"/>
                </a:lnTo>
                <a:cubicBezTo>
                  <a:pt x="1607563" y="719118"/>
                  <a:pt x="1611490" y="712881"/>
                  <a:pt x="1611490" y="705720"/>
                </a:cubicBezTo>
                <a:cubicBezTo>
                  <a:pt x="1611490" y="698559"/>
                  <a:pt x="1607794" y="692553"/>
                  <a:pt x="1602019" y="689088"/>
                </a:cubicBezTo>
                <a:lnTo>
                  <a:pt x="1654226" y="598534"/>
                </a:lnTo>
                <a:cubicBezTo>
                  <a:pt x="1654226" y="598534"/>
                  <a:pt x="1656305" y="599227"/>
                  <a:pt x="1657460" y="599227"/>
                </a:cubicBezTo>
                <a:cubicBezTo>
                  <a:pt x="1661388" y="599227"/>
                  <a:pt x="1664622" y="596224"/>
                  <a:pt x="1665084" y="592297"/>
                </a:cubicBezTo>
                <a:close/>
                <a:moveTo>
                  <a:pt x="1792598" y="826767"/>
                </a:moveTo>
                <a:lnTo>
                  <a:pt x="1844805" y="917321"/>
                </a:lnTo>
                <a:cubicBezTo>
                  <a:pt x="1839261" y="920786"/>
                  <a:pt x="1835565" y="926792"/>
                  <a:pt x="1835565" y="933953"/>
                </a:cubicBezTo>
                <a:cubicBezTo>
                  <a:pt x="1835565" y="941114"/>
                  <a:pt x="1839261" y="947120"/>
                  <a:pt x="1845036" y="950585"/>
                </a:cubicBezTo>
                <a:lnTo>
                  <a:pt x="1792598" y="1041370"/>
                </a:lnTo>
                <a:cubicBezTo>
                  <a:pt x="1792598" y="1041370"/>
                  <a:pt x="1790519" y="1040677"/>
                  <a:pt x="1789364" y="1040677"/>
                </a:cubicBezTo>
                <a:cubicBezTo>
                  <a:pt x="1785437" y="1040677"/>
                  <a:pt x="1782203" y="1043680"/>
                  <a:pt x="1781741" y="1047607"/>
                </a:cubicBezTo>
                <a:lnTo>
                  <a:pt x="1664852" y="1047607"/>
                </a:lnTo>
                <a:cubicBezTo>
                  <a:pt x="1664852" y="1047607"/>
                  <a:pt x="1664622" y="1045990"/>
                  <a:pt x="1664391" y="1045297"/>
                </a:cubicBezTo>
                <a:cubicBezTo>
                  <a:pt x="1663235" y="1042525"/>
                  <a:pt x="1660463" y="1040677"/>
                  <a:pt x="1657460" y="1040677"/>
                </a:cubicBezTo>
                <a:cubicBezTo>
                  <a:pt x="1656305" y="1040677"/>
                  <a:pt x="1655381" y="1040908"/>
                  <a:pt x="1654457" y="1041370"/>
                </a:cubicBezTo>
                <a:lnTo>
                  <a:pt x="1596013" y="940190"/>
                </a:lnTo>
                <a:cubicBezTo>
                  <a:pt x="1597861" y="938804"/>
                  <a:pt x="1599247" y="936494"/>
                  <a:pt x="1599247" y="933953"/>
                </a:cubicBezTo>
                <a:cubicBezTo>
                  <a:pt x="1599247" y="931874"/>
                  <a:pt x="1598323" y="930026"/>
                  <a:pt x="1596937" y="928640"/>
                </a:cubicBezTo>
                <a:cubicBezTo>
                  <a:pt x="1596706" y="928409"/>
                  <a:pt x="1596244" y="928178"/>
                  <a:pt x="1596013" y="927947"/>
                </a:cubicBezTo>
                <a:lnTo>
                  <a:pt x="1654457" y="826767"/>
                </a:lnTo>
                <a:cubicBezTo>
                  <a:pt x="1654457" y="826767"/>
                  <a:pt x="1656536" y="827460"/>
                  <a:pt x="1657460" y="827460"/>
                </a:cubicBezTo>
                <a:cubicBezTo>
                  <a:pt x="1661388" y="827460"/>
                  <a:pt x="1664622" y="824457"/>
                  <a:pt x="1665084" y="820530"/>
                </a:cubicBezTo>
                <a:lnTo>
                  <a:pt x="1781972" y="820530"/>
                </a:lnTo>
                <a:cubicBezTo>
                  <a:pt x="1782434" y="824457"/>
                  <a:pt x="1785668" y="827460"/>
                  <a:pt x="1789595" y="827460"/>
                </a:cubicBezTo>
                <a:cubicBezTo>
                  <a:pt x="1790750" y="827460"/>
                  <a:pt x="1791674" y="827229"/>
                  <a:pt x="1792829" y="826767"/>
                </a:cubicBezTo>
                <a:close/>
                <a:moveTo>
                  <a:pt x="1584001" y="1161955"/>
                </a:moveTo>
                <a:lnTo>
                  <a:pt x="1479356" y="1161955"/>
                </a:lnTo>
                <a:cubicBezTo>
                  <a:pt x="1478894" y="1151791"/>
                  <a:pt x="1470346" y="1143474"/>
                  <a:pt x="1459951" y="1143474"/>
                </a:cubicBezTo>
                <a:cubicBezTo>
                  <a:pt x="1456717" y="1143474"/>
                  <a:pt x="1453483" y="1144398"/>
                  <a:pt x="1450711" y="1145785"/>
                </a:cubicBezTo>
                <a:lnTo>
                  <a:pt x="1398042" y="1054538"/>
                </a:lnTo>
                <a:cubicBezTo>
                  <a:pt x="1399890" y="1053152"/>
                  <a:pt x="1401276" y="1050841"/>
                  <a:pt x="1401276" y="1048300"/>
                </a:cubicBezTo>
                <a:lnTo>
                  <a:pt x="1401276" y="1048300"/>
                </a:lnTo>
                <a:cubicBezTo>
                  <a:pt x="1401276" y="1045759"/>
                  <a:pt x="1400121" y="1043449"/>
                  <a:pt x="1398042" y="1042063"/>
                </a:cubicBezTo>
                <a:lnTo>
                  <a:pt x="1456486" y="940883"/>
                </a:lnTo>
                <a:cubicBezTo>
                  <a:pt x="1456486" y="940883"/>
                  <a:pt x="1458565" y="941576"/>
                  <a:pt x="1459720" y="941576"/>
                </a:cubicBezTo>
                <a:cubicBezTo>
                  <a:pt x="1463647" y="941576"/>
                  <a:pt x="1466881" y="938573"/>
                  <a:pt x="1467343" y="934646"/>
                </a:cubicBezTo>
                <a:lnTo>
                  <a:pt x="1584232" y="934646"/>
                </a:lnTo>
                <a:cubicBezTo>
                  <a:pt x="1584463" y="937187"/>
                  <a:pt x="1586080" y="939497"/>
                  <a:pt x="1588159" y="940652"/>
                </a:cubicBezTo>
                <a:cubicBezTo>
                  <a:pt x="1589314" y="941345"/>
                  <a:pt x="1590469" y="941576"/>
                  <a:pt x="1591855" y="941576"/>
                </a:cubicBezTo>
                <a:cubicBezTo>
                  <a:pt x="1593010" y="941576"/>
                  <a:pt x="1593934" y="941345"/>
                  <a:pt x="1594858" y="940883"/>
                </a:cubicBezTo>
                <a:lnTo>
                  <a:pt x="1653302" y="1042063"/>
                </a:lnTo>
                <a:cubicBezTo>
                  <a:pt x="1651685" y="1043218"/>
                  <a:pt x="1650761" y="1044835"/>
                  <a:pt x="1650299" y="1046683"/>
                </a:cubicBezTo>
                <a:cubicBezTo>
                  <a:pt x="1650299" y="1047145"/>
                  <a:pt x="1650299" y="1047607"/>
                  <a:pt x="1650299" y="1048300"/>
                </a:cubicBezTo>
                <a:cubicBezTo>
                  <a:pt x="1650299" y="1048993"/>
                  <a:pt x="1650299" y="1049224"/>
                  <a:pt x="1650299" y="1049917"/>
                </a:cubicBezTo>
                <a:cubicBezTo>
                  <a:pt x="1650761" y="1051766"/>
                  <a:pt x="1651685" y="1053383"/>
                  <a:pt x="1653302" y="1054538"/>
                </a:cubicBezTo>
                <a:lnTo>
                  <a:pt x="1594858" y="1155718"/>
                </a:lnTo>
                <a:cubicBezTo>
                  <a:pt x="1594858" y="1155718"/>
                  <a:pt x="1592779" y="1155025"/>
                  <a:pt x="1591855" y="1155025"/>
                </a:cubicBezTo>
                <a:cubicBezTo>
                  <a:pt x="1587928" y="1155025"/>
                  <a:pt x="1584694" y="1158028"/>
                  <a:pt x="1584232" y="1161955"/>
                </a:cubicBezTo>
                <a:close/>
                <a:moveTo>
                  <a:pt x="1594627" y="1169578"/>
                </a:moveTo>
                <a:lnTo>
                  <a:pt x="1653071" y="1270758"/>
                </a:lnTo>
                <a:cubicBezTo>
                  <a:pt x="1651223" y="1272144"/>
                  <a:pt x="1649837" y="1274454"/>
                  <a:pt x="1649837" y="1276995"/>
                </a:cubicBezTo>
                <a:cubicBezTo>
                  <a:pt x="1649837" y="1278150"/>
                  <a:pt x="1649837" y="1279074"/>
                  <a:pt x="1650530" y="1279998"/>
                </a:cubicBezTo>
                <a:cubicBezTo>
                  <a:pt x="1650992" y="1281153"/>
                  <a:pt x="1651685" y="1282077"/>
                  <a:pt x="1652609" y="1283001"/>
                </a:cubicBezTo>
                <a:cubicBezTo>
                  <a:pt x="1652609" y="1283001"/>
                  <a:pt x="1652840" y="1283001"/>
                  <a:pt x="1653071" y="1283232"/>
                </a:cubicBezTo>
                <a:lnTo>
                  <a:pt x="1594627" y="1384413"/>
                </a:lnTo>
                <a:cubicBezTo>
                  <a:pt x="1594627" y="1384413"/>
                  <a:pt x="1592548" y="1383720"/>
                  <a:pt x="1591624" y="1383720"/>
                </a:cubicBezTo>
                <a:cubicBezTo>
                  <a:pt x="1587697" y="1383720"/>
                  <a:pt x="1584463" y="1386723"/>
                  <a:pt x="1584001" y="1390650"/>
                </a:cubicBezTo>
                <a:lnTo>
                  <a:pt x="1467112" y="1390650"/>
                </a:lnTo>
                <a:cubicBezTo>
                  <a:pt x="1467112" y="1390650"/>
                  <a:pt x="1466650" y="1388571"/>
                  <a:pt x="1466188" y="1387878"/>
                </a:cubicBezTo>
                <a:cubicBezTo>
                  <a:pt x="1464802" y="1385568"/>
                  <a:pt x="1462492" y="1383951"/>
                  <a:pt x="1459489" y="1383951"/>
                </a:cubicBezTo>
                <a:cubicBezTo>
                  <a:pt x="1458334" y="1383951"/>
                  <a:pt x="1457410" y="1384182"/>
                  <a:pt x="1456255" y="1384644"/>
                </a:cubicBezTo>
                <a:lnTo>
                  <a:pt x="1397811" y="1283463"/>
                </a:lnTo>
                <a:cubicBezTo>
                  <a:pt x="1399659" y="1282077"/>
                  <a:pt x="1401045" y="1279767"/>
                  <a:pt x="1401045" y="1277226"/>
                </a:cubicBezTo>
                <a:cubicBezTo>
                  <a:pt x="1401045" y="1276071"/>
                  <a:pt x="1401045" y="1275147"/>
                  <a:pt x="1400352" y="1274223"/>
                </a:cubicBezTo>
                <a:cubicBezTo>
                  <a:pt x="1400352" y="1273992"/>
                  <a:pt x="1400352" y="1273761"/>
                  <a:pt x="1400121" y="1273530"/>
                </a:cubicBezTo>
                <a:cubicBezTo>
                  <a:pt x="1399659" y="1272606"/>
                  <a:pt x="1398735" y="1271682"/>
                  <a:pt x="1397811" y="1270989"/>
                </a:cubicBezTo>
                <a:lnTo>
                  <a:pt x="1450249" y="1180204"/>
                </a:lnTo>
                <a:cubicBezTo>
                  <a:pt x="1453021" y="1181821"/>
                  <a:pt x="1456255" y="1182745"/>
                  <a:pt x="1459720" y="1182745"/>
                </a:cubicBezTo>
                <a:cubicBezTo>
                  <a:pt x="1470346" y="1182745"/>
                  <a:pt x="1478894" y="1174198"/>
                  <a:pt x="1479124" y="1163803"/>
                </a:cubicBezTo>
                <a:lnTo>
                  <a:pt x="1583770" y="1163803"/>
                </a:lnTo>
                <a:cubicBezTo>
                  <a:pt x="1583770" y="1163803"/>
                  <a:pt x="1584001" y="1165420"/>
                  <a:pt x="1584232" y="1165882"/>
                </a:cubicBezTo>
                <a:cubicBezTo>
                  <a:pt x="1585387" y="1168654"/>
                  <a:pt x="1588159" y="1170502"/>
                  <a:pt x="1591162" y="1170502"/>
                </a:cubicBezTo>
                <a:cubicBezTo>
                  <a:pt x="1592317" y="1170502"/>
                  <a:pt x="1593241" y="1170271"/>
                  <a:pt x="1594165" y="1169809"/>
                </a:cubicBezTo>
                <a:close/>
                <a:moveTo>
                  <a:pt x="1792598" y="1283925"/>
                </a:moveTo>
                <a:lnTo>
                  <a:pt x="1851043" y="1385106"/>
                </a:lnTo>
                <a:cubicBezTo>
                  <a:pt x="1849194" y="1386492"/>
                  <a:pt x="1847808" y="1388802"/>
                  <a:pt x="1847808" y="1391343"/>
                </a:cubicBezTo>
                <a:cubicBezTo>
                  <a:pt x="1847808" y="1393884"/>
                  <a:pt x="1848963" y="1396194"/>
                  <a:pt x="1851043" y="1397580"/>
                </a:cubicBezTo>
                <a:lnTo>
                  <a:pt x="1799528" y="1486979"/>
                </a:lnTo>
                <a:lnTo>
                  <a:pt x="1798373" y="1488827"/>
                </a:lnTo>
                <a:cubicBezTo>
                  <a:pt x="1795832" y="1487441"/>
                  <a:pt x="1792829" y="1486748"/>
                  <a:pt x="1789595" y="1486748"/>
                </a:cubicBezTo>
                <a:cubicBezTo>
                  <a:pt x="1778738" y="1486748"/>
                  <a:pt x="1770191" y="1495526"/>
                  <a:pt x="1770191" y="1506152"/>
                </a:cubicBezTo>
                <a:cubicBezTo>
                  <a:pt x="1770191" y="1516778"/>
                  <a:pt x="1778969" y="1525557"/>
                  <a:pt x="1789595" y="1525557"/>
                </a:cubicBezTo>
                <a:cubicBezTo>
                  <a:pt x="1792829" y="1525557"/>
                  <a:pt x="1796063" y="1524633"/>
                  <a:pt x="1798604" y="1523247"/>
                </a:cubicBezTo>
                <a:lnTo>
                  <a:pt x="1850811" y="1613569"/>
                </a:lnTo>
                <a:cubicBezTo>
                  <a:pt x="1848963" y="1614955"/>
                  <a:pt x="1847577" y="1617266"/>
                  <a:pt x="1847577" y="1619807"/>
                </a:cubicBezTo>
                <a:cubicBezTo>
                  <a:pt x="1847577" y="1622117"/>
                  <a:pt x="1848732" y="1624196"/>
                  <a:pt x="1850349" y="1625582"/>
                </a:cubicBezTo>
                <a:cubicBezTo>
                  <a:pt x="1850349" y="1625582"/>
                  <a:pt x="1850580" y="1625582"/>
                  <a:pt x="1850811" y="1625813"/>
                </a:cubicBezTo>
                <a:lnTo>
                  <a:pt x="1792367" y="1726993"/>
                </a:lnTo>
                <a:cubicBezTo>
                  <a:pt x="1792367" y="1726993"/>
                  <a:pt x="1790288" y="1726300"/>
                  <a:pt x="1789364" y="1726300"/>
                </a:cubicBezTo>
                <a:lnTo>
                  <a:pt x="1789364" y="1726300"/>
                </a:lnTo>
                <a:cubicBezTo>
                  <a:pt x="1785437" y="1726300"/>
                  <a:pt x="1782203" y="1729303"/>
                  <a:pt x="1781741" y="1733230"/>
                </a:cubicBezTo>
                <a:lnTo>
                  <a:pt x="1664852" y="1733230"/>
                </a:lnTo>
                <a:cubicBezTo>
                  <a:pt x="1664391" y="1729303"/>
                  <a:pt x="1661156" y="1726300"/>
                  <a:pt x="1657229" y="1726300"/>
                </a:cubicBezTo>
                <a:cubicBezTo>
                  <a:pt x="1656074" y="1726300"/>
                  <a:pt x="1655150" y="1726531"/>
                  <a:pt x="1654226" y="1726993"/>
                </a:cubicBezTo>
                <a:lnTo>
                  <a:pt x="1595782" y="1625813"/>
                </a:lnTo>
                <a:cubicBezTo>
                  <a:pt x="1595782" y="1625813"/>
                  <a:pt x="1596013" y="1625813"/>
                  <a:pt x="1596244" y="1625582"/>
                </a:cubicBezTo>
                <a:cubicBezTo>
                  <a:pt x="1597861" y="1624196"/>
                  <a:pt x="1599016" y="1622117"/>
                  <a:pt x="1599016" y="1619807"/>
                </a:cubicBezTo>
                <a:cubicBezTo>
                  <a:pt x="1599016" y="1617266"/>
                  <a:pt x="1597861" y="1614955"/>
                  <a:pt x="1595782" y="1613569"/>
                </a:cubicBezTo>
                <a:lnTo>
                  <a:pt x="1594396" y="1612876"/>
                </a:lnTo>
                <a:cubicBezTo>
                  <a:pt x="1594396" y="1612876"/>
                  <a:pt x="1592317" y="1612184"/>
                  <a:pt x="1591393" y="1612184"/>
                </a:cubicBezTo>
                <a:cubicBezTo>
                  <a:pt x="1589776" y="1612184"/>
                  <a:pt x="1588390" y="1612645"/>
                  <a:pt x="1587004" y="1613569"/>
                </a:cubicBezTo>
                <a:cubicBezTo>
                  <a:pt x="1585156" y="1614725"/>
                  <a:pt x="1584001" y="1616804"/>
                  <a:pt x="1583770" y="1619114"/>
                </a:cubicBezTo>
                <a:lnTo>
                  <a:pt x="1466881" y="1619114"/>
                </a:lnTo>
                <a:cubicBezTo>
                  <a:pt x="1466881" y="1617266"/>
                  <a:pt x="1465957" y="1615649"/>
                  <a:pt x="1464802" y="1614494"/>
                </a:cubicBezTo>
                <a:cubicBezTo>
                  <a:pt x="1463416" y="1613108"/>
                  <a:pt x="1461568" y="1612184"/>
                  <a:pt x="1459489" y="1612184"/>
                </a:cubicBezTo>
                <a:cubicBezTo>
                  <a:pt x="1458334" y="1612184"/>
                  <a:pt x="1457410" y="1612414"/>
                  <a:pt x="1456255" y="1612876"/>
                </a:cubicBezTo>
                <a:lnTo>
                  <a:pt x="1397811" y="1511696"/>
                </a:lnTo>
                <a:cubicBezTo>
                  <a:pt x="1397811" y="1511696"/>
                  <a:pt x="1398042" y="1511696"/>
                  <a:pt x="1398273" y="1511465"/>
                </a:cubicBezTo>
                <a:cubicBezTo>
                  <a:pt x="1399890" y="1510079"/>
                  <a:pt x="1401045" y="1508000"/>
                  <a:pt x="1401045" y="1505690"/>
                </a:cubicBezTo>
                <a:cubicBezTo>
                  <a:pt x="1401045" y="1503149"/>
                  <a:pt x="1399890" y="1500839"/>
                  <a:pt x="1397811" y="1499453"/>
                </a:cubicBezTo>
                <a:lnTo>
                  <a:pt x="1456255" y="1398273"/>
                </a:lnTo>
                <a:cubicBezTo>
                  <a:pt x="1456255" y="1398273"/>
                  <a:pt x="1458334" y="1398966"/>
                  <a:pt x="1459258" y="1398966"/>
                </a:cubicBezTo>
                <a:cubicBezTo>
                  <a:pt x="1463185" y="1398966"/>
                  <a:pt x="1466419" y="1395963"/>
                  <a:pt x="1466881" y="1392036"/>
                </a:cubicBezTo>
                <a:lnTo>
                  <a:pt x="1583770" y="1392036"/>
                </a:lnTo>
                <a:cubicBezTo>
                  <a:pt x="1584232" y="1395963"/>
                  <a:pt x="1587466" y="1398966"/>
                  <a:pt x="1591393" y="1398966"/>
                </a:cubicBezTo>
                <a:cubicBezTo>
                  <a:pt x="1591624" y="1398966"/>
                  <a:pt x="1591855" y="1398966"/>
                  <a:pt x="1592086" y="1398966"/>
                </a:cubicBezTo>
                <a:cubicBezTo>
                  <a:pt x="1593010" y="1398966"/>
                  <a:pt x="1593703" y="1398735"/>
                  <a:pt x="1594396" y="1398273"/>
                </a:cubicBezTo>
                <a:lnTo>
                  <a:pt x="1595782" y="1397580"/>
                </a:lnTo>
                <a:cubicBezTo>
                  <a:pt x="1597630" y="1396194"/>
                  <a:pt x="1599016" y="1393884"/>
                  <a:pt x="1599016" y="1391343"/>
                </a:cubicBezTo>
                <a:lnTo>
                  <a:pt x="1599016" y="1391343"/>
                </a:lnTo>
                <a:cubicBezTo>
                  <a:pt x="1599016" y="1388802"/>
                  <a:pt x="1597861" y="1386492"/>
                  <a:pt x="1595782" y="1385106"/>
                </a:cubicBezTo>
                <a:lnTo>
                  <a:pt x="1654226" y="1283925"/>
                </a:lnTo>
                <a:cubicBezTo>
                  <a:pt x="1654226" y="1283925"/>
                  <a:pt x="1656305" y="1284619"/>
                  <a:pt x="1657460" y="1284619"/>
                </a:cubicBezTo>
                <a:cubicBezTo>
                  <a:pt x="1661388" y="1284619"/>
                  <a:pt x="1664622" y="1281615"/>
                  <a:pt x="1665084" y="1277688"/>
                </a:cubicBezTo>
                <a:lnTo>
                  <a:pt x="1781972" y="1277688"/>
                </a:lnTo>
                <a:cubicBezTo>
                  <a:pt x="1781972" y="1277688"/>
                  <a:pt x="1782203" y="1279305"/>
                  <a:pt x="1782434" y="1279767"/>
                </a:cubicBezTo>
                <a:cubicBezTo>
                  <a:pt x="1783589" y="1282539"/>
                  <a:pt x="1786361" y="1284387"/>
                  <a:pt x="1789364" y="1284387"/>
                </a:cubicBezTo>
                <a:cubicBezTo>
                  <a:pt x="1790519" y="1284387"/>
                  <a:pt x="1791443" y="1284156"/>
                  <a:pt x="1792367" y="1283694"/>
                </a:cubicBezTo>
                <a:close/>
                <a:moveTo>
                  <a:pt x="1988259" y="1398735"/>
                </a:moveTo>
                <a:cubicBezTo>
                  <a:pt x="1988259" y="1398735"/>
                  <a:pt x="1989876" y="1398504"/>
                  <a:pt x="1990570" y="1398042"/>
                </a:cubicBezTo>
                <a:lnTo>
                  <a:pt x="2049014" y="1499222"/>
                </a:lnTo>
                <a:cubicBezTo>
                  <a:pt x="2047166" y="1500608"/>
                  <a:pt x="2045780" y="1502918"/>
                  <a:pt x="2045780" y="1505459"/>
                </a:cubicBezTo>
                <a:cubicBezTo>
                  <a:pt x="2045780" y="1507307"/>
                  <a:pt x="2046473" y="1508924"/>
                  <a:pt x="2047628" y="1510310"/>
                </a:cubicBezTo>
                <a:cubicBezTo>
                  <a:pt x="2048090" y="1510772"/>
                  <a:pt x="2048552" y="1511234"/>
                  <a:pt x="2049014" y="1511696"/>
                </a:cubicBezTo>
                <a:lnTo>
                  <a:pt x="1990570" y="1612876"/>
                </a:lnTo>
                <a:cubicBezTo>
                  <a:pt x="1990570" y="1612876"/>
                  <a:pt x="1988490" y="1612184"/>
                  <a:pt x="1987566" y="1612184"/>
                </a:cubicBezTo>
                <a:cubicBezTo>
                  <a:pt x="1983639" y="1612184"/>
                  <a:pt x="1980405" y="1615187"/>
                  <a:pt x="1979943" y="1619114"/>
                </a:cubicBezTo>
                <a:lnTo>
                  <a:pt x="1863055" y="1619114"/>
                </a:lnTo>
                <a:cubicBezTo>
                  <a:pt x="1863055" y="1619114"/>
                  <a:pt x="1862593" y="1617035"/>
                  <a:pt x="1862131" y="1616342"/>
                </a:cubicBezTo>
                <a:cubicBezTo>
                  <a:pt x="1860745" y="1614031"/>
                  <a:pt x="1858435" y="1612414"/>
                  <a:pt x="1855432" y="1612414"/>
                </a:cubicBezTo>
                <a:lnTo>
                  <a:pt x="1855432" y="1612414"/>
                </a:lnTo>
                <a:cubicBezTo>
                  <a:pt x="1855432" y="1612414"/>
                  <a:pt x="1853353" y="1612645"/>
                  <a:pt x="1852429" y="1613108"/>
                </a:cubicBezTo>
                <a:lnTo>
                  <a:pt x="1800221" y="1522553"/>
                </a:lnTo>
                <a:cubicBezTo>
                  <a:pt x="1805766" y="1519089"/>
                  <a:pt x="1809231" y="1513082"/>
                  <a:pt x="1809231" y="1506152"/>
                </a:cubicBezTo>
                <a:cubicBezTo>
                  <a:pt x="1809231" y="1499222"/>
                  <a:pt x="1805535" y="1492985"/>
                  <a:pt x="1799759" y="1489520"/>
                </a:cubicBezTo>
                <a:lnTo>
                  <a:pt x="1852429" y="1398273"/>
                </a:lnTo>
                <a:cubicBezTo>
                  <a:pt x="1852429" y="1398273"/>
                  <a:pt x="1854507" y="1398966"/>
                  <a:pt x="1855432" y="1398966"/>
                </a:cubicBezTo>
                <a:lnTo>
                  <a:pt x="1855432" y="1398966"/>
                </a:lnTo>
                <a:cubicBezTo>
                  <a:pt x="1859359" y="1398966"/>
                  <a:pt x="1862593" y="1395963"/>
                  <a:pt x="1863055" y="1392036"/>
                </a:cubicBezTo>
                <a:lnTo>
                  <a:pt x="1979943" y="1392036"/>
                </a:lnTo>
                <a:cubicBezTo>
                  <a:pt x="1980405" y="1395963"/>
                  <a:pt x="1983639" y="1398966"/>
                  <a:pt x="1987566" y="1398966"/>
                </a:cubicBezTo>
                <a:cubicBezTo>
                  <a:pt x="1987797" y="1398966"/>
                  <a:pt x="1988028" y="1398966"/>
                  <a:pt x="1988259" y="1398966"/>
                </a:cubicBezTo>
                <a:close/>
                <a:moveTo>
                  <a:pt x="1572220" y="1847577"/>
                </a:moveTo>
                <a:lnTo>
                  <a:pt x="1467343" y="1847577"/>
                </a:lnTo>
                <a:cubicBezTo>
                  <a:pt x="1467343" y="1847577"/>
                  <a:pt x="1466881" y="1845498"/>
                  <a:pt x="1466419" y="1844805"/>
                </a:cubicBezTo>
                <a:cubicBezTo>
                  <a:pt x="1465033" y="1842495"/>
                  <a:pt x="1462723" y="1840878"/>
                  <a:pt x="1459720" y="1840878"/>
                </a:cubicBezTo>
                <a:cubicBezTo>
                  <a:pt x="1458565" y="1840878"/>
                  <a:pt x="1457641" y="1841109"/>
                  <a:pt x="1456486" y="1841571"/>
                </a:cubicBezTo>
                <a:lnTo>
                  <a:pt x="1404048" y="1750786"/>
                </a:lnTo>
                <a:cubicBezTo>
                  <a:pt x="1409592" y="1747321"/>
                  <a:pt x="1413057" y="1741315"/>
                  <a:pt x="1413057" y="1734385"/>
                </a:cubicBezTo>
                <a:cubicBezTo>
                  <a:pt x="1413057" y="1727455"/>
                  <a:pt x="1409361" y="1721449"/>
                  <a:pt x="1404048" y="1717984"/>
                </a:cubicBezTo>
                <a:lnTo>
                  <a:pt x="1456486" y="1627199"/>
                </a:lnTo>
                <a:cubicBezTo>
                  <a:pt x="1456486" y="1627199"/>
                  <a:pt x="1458565" y="1627892"/>
                  <a:pt x="1459489" y="1627892"/>
                </a:cubicBezTo>
                <a:cubicBezTo>
                  <a:pt x="1461337" y="1627892"/>
                  <a:pt x="1462954" y="1627199"/>
                  <a:pt x="1464340" y="1626044"/>
                </a:cubicBezTo>
                <a:cubicBezTo>
                  <a:pt x="1465957" y="1624889"/>
                  <a:pt x="1466881" y="1623041"/>
                  <a:pt x="1467112" y="1620962"/>
                </a:cubicBezTo>
                <a:lnTo>
                  <a:pt x="1584001" y="1620962"/>
                </a:lnTo>
                <a:cubicBezTo>
                  <a:pt x="1584463" y="1624658"/>
                  <a:pt x="1587235" y="1627430"/>
                  <a:pt x="1590700" y="1627661"/>
                </a:cubicBezTo>
                <a:cubicBezTo>
                  <a:pt x="1590931" y="1627661"/>
                  <a:pt x="1591162" y="1627661"/>
                  <a:pt x="1591393" y="1627661"/>
                </a:cubicBezTo>
                <a:cubicBezTo>
                  <a:pt x="1591624" y="1627661"/>
                  <a:pt x="1591855" y="1627661"/>
                  <a:pt x="1592086" y="1627661"/>
                </a:cubicBezTo>
                <a:cubicBezTo>
                  <a:pt x="1593010" y="1627661"/>
                  <a:pt x="1593703" y="1627430"/>
                  <a:pt x="1594396" y="1626968"/>
                </a:cubicBezTo>
                <a:lnTo>
                  <a:pt x="1652840" y="1728148"/>
                </a:lnTo>
                <a:cubicBezTo>
                  <a:pt x="1652840" y="1728148"/>
                  <a:pt x="1652609" y="1728148"/>
                  <a:pt x="1652378" y="1728379"/>
                </a:cubicBezTo>
                <a:cubicBezTo>
                  <a:pt x="1650761" y="1729765"/>
                  <a:pt x="1649606" y="1731844"/>
                  <a:pt x="1649606" y="1734154"/>
                </a:cubicBezTo>
                <a:cubicBezTo>
                  <a:pt x="1649606" y="1736695"/>
                  <a:pt x="1650761" y="1739005"/>
                  <a:pt x="1652840" y="1740391"/>
                </a:cubicBezTo>
                <a:lnTo>
                  <a:pt x="1600402" y="1831407"/>
                </a:lnTo>
                <a:cubicBezTo>
                  <a:pt x="1597630" y="1830021"/>
                  <a:pt x="1594627" y="1829097"/>
                  <a:pt x="1591393" y="1829097"/>
                </a:cubicBezTo>
                <a:cubicBezTo>
                  <a:pt x="1580998" y="1829097"/>
                  <a:pt x="1572450" y="1837413"/>
                  <a:pt x="1571989" y="1847577"/>
                </a:cubicBezTo>
                <a:close/>
                <a:moveTo>
                  <a:pt x="1258746" y="1727224"/>
                </a:moveTo>
                <a:lnTo>
                  <a:pt x="1200302" y="1626044"/>
                </a:lnTo>
                <a:cubicBezTo>
                  <a:pt x="1202150" y="1624658"/>
                  <a:pt x="1203536" y="1622348"/>
                  <a:pt x="1203536" y="1619807"/>
                </a:cubicBezTo>
                <a:cubicBezTo>
                  <a:pt x="1203536" y="1618421"/>
                  <a:pt x="1203305" y="1617266"/>
                  <a:pt x="1202612" y="1616111"/>
                </a:cubicBezTo>
                <a:cubicBezTo>
                  <a:pt x="1202150" y="1615187"/>
                  <a:pt x="1201226" y="1614262"/>
                  <a:pt x="1200302" y="1613569"/>
                </a:cubicBezTo>
                <a:lnTo>
                  <a:pt x="1258746" y="1512389"/>
                </a:lnTo>
                <a:cubicBezTo>
                  <a:pt x="1258746" y="1512389"/>
                  <a:pt x="1260363" y="1512851"/>
                  <a:pt x="1261056" y="1513082"/>
                </a:cubicBezTo>
                <a:cubicBezTo>
                  <a:pt x="1261287" y="1513082"/>
                  <a:pt x="1261518" y="1513082"/>
                  <a:pt x="1261749" y="1513082"/>
                </a:cubicBezTo>
                <a:cubicBezTo>
                  <a:pt x="1265676" y="1513082"/>
                  <a:pt x="1268910" y="1510079"/>
                  <a:pt x="1269372" y="1506152"/>
                </a:cubicBezTo>
                <a:lnTo>
                  <a:pt x="1386261" y="1506152"/>
                </a:lnTo>
                <a:cubicBezTo>
                  <a:pt x="1386261" y="1506152"/>
                  <a:pt x="1386492" y="1507769"/>
                  <a:pt x="1386723" y="1508462"/>
                </a:cubicBezTo>
                <a:cubicBezTo>
                  <a:pt x="1387878" y="1511234"/>
                  <a:pt x="1390650" y="1513082"/>
                  <a:pt x="1393653" y="1513082"/>
                </a:cubicBezTo>
                <a:cubicBezTo>
                  <a:pt x="1394808" y="1513082"/>
                  <a:pt x="1395732" y="1512851"/>
                  <a:pt x="1396887" y="1512389"/>
                </a:cubicBezTo>
                <a:lnTo>
                  <a:pt x="1455331" y="1613569"/>
                </a:lnTo>
                <a:cubicBezTo>
                  <a:pt x="1455331" y="1613569"/>
                  <a:pt x="1455100" y="1613569"/>
                  <a:pt x="1454869" y="1613801"/>
                </a:cubicBezTo>
                <a:cubicBezTo>
                  <a:pt x="1453252" y="1615187"/>
                  <a:pt x="1452097" y="1617266"/>
                  <a:pt x="1452097" y="1619576"/>
                </a:cubicBezTo>
                <a:cubicBezTo>
                  <a:pt x="1452097" y="1622117"/>
                  <a:pt x="1453252" y="1624427"/>
                  <a:pt x="1455331" y="1625813"/>
                </a:cubicBezTo>
                <a:lnTo>
                  <a:pt x="1402893" y="1716598"/>
                </a:lnTo>
                <a:cubicBezTo>
                  <a:pt x="1400121" y="1715212"/>
                  <a:pt x="1397118" y="1714288"/>
                  <a:pt x="1393884" y="1714288"/>
                </a:cubicBezTo>
                <a:cubicBezTo>
                  <a:pt x="1383489" y="1714288"/>
                  <a:pt x="1374941" y="1722604"/>
                  <a:pt x="1374479" y="1732999"/>
                </a:cubicBezTo>
                <a:lnTo>
                  <a:pt x="1269603" y="1732999"/>
                </a:lnTo>
                <a:cubicBezTo>
                  <a:pt x="1269141" y="1729072"/>
                  <a:pt x="1265907" y="1726069"/>
                  <a:pt x="1261980" y="1726069"/>
                </a:cubicBezTo>
                <a:cubicBezTo>
                  <a:pt x="1260825" y="1726069"/>
                  <a:pt x="1259901" y="1726300"/>
                  <a:pt x="1258977" y="1726762"/>
                </a:cubicBezTo>
                <a:close/>
                <a:moveTo>
                  <a:pt x="990318" y="1733461"/>
                </a:moveTo>
                <a:lnTo>
                  <a:pt x="886135" y="1733461"/>
                </a:lnTo>
                <a:cubicBezTo>
                  <a:pt x="885673" y="1723066"/>
                  <a:pt x="877126" y="1714750"/>
                  <a:pt x="866730" y="1714750"/>
                </a:cubicBezTo>
                <a:cubicBezTo>
                  <a:pt x="863265" y="1714750"/>
                  <a:pt x="860031" y="1715674"/>
                  <a:pt x="857028" y="1717291"/>
                </a:cubicBezTo>
                <a:lnTo>
                  <a:pt x="804359" y="1626044"/>
                </a:lnTo>
                <a:cubicBezTo>
                  <a:pt x="806207" y="1624658"/>
                  <a:pt x="807593" y="1622348"/>
                  <a:pt x="807593" y="1619807"/>
                </a:cubicBezTo>
                <a:cubicBezTo>
                  <a:pt x="807593" y="1618652"/>
                  <a:pt x="807593" y="1617728"/>
                  <a:pt x="806900" y="1616804"/>
                </a:cubicBezTo>
                <a:cubicBezTo>
                  <a:pt x="806438" y="1615418"/>
                  <a:pt x="805514" y="1614494"/>
                  <a:pt x="804359" y="1613569"/>
                </a:cubicBezTo>
                <a:lnTo>
                  <a:pt x="862803" y="1512389"/>
                </a:lnTo>
                <a:cubicBezTo>
                  <a:pt x="862803" y="1512389"/>
                  <a:pt x="864882" y="1513082"/>
                  <a:pt x="866037" y="1513082"/>
                </a:cubicBezTo>
                <a:cubicBezTo>
                  <a:pt x="869965" y="1513082"/>
                  <a:pt x="873199" y="1510079"/>
                  <a:pt x="873661" y="1506152"/>
                </a:cubicBezTo>
                <a:lnTo>
                  <a:pt x="990549" y="1506152"/>
                </a:lnTo>
                <a:cubicBezTo>
                  <a:pt x="990780" y="1508924"/>
                  <a:pt x="992628" y="1511234"/>
                  <a:pt x="995169" y="1512389"/>
                </a:cubicBezTo>
                <a:cubicBezTo>
                  <a:pt x="996093" y="1512851"/>
                  <a:pt x="997017" y="1513082"/>
                  <a:pt x="998172" y="1513082"/>
                </a:cubicBezTo>
                <a:cubicBezTo>
                  <a:pt x="999327" y="1513082"/>
                  <a:pt x="1000251" y="1512851"/>
                  <a:pt x="1001175" y="1512389"/>
                </a:cubicBezTo>
                <a:lnTo>
                  <a:pt x="1059620" y="1613569"/>
                </a:lnTo>
                <a:cubicBezTo>
                  <a:pt x="1057772" y="1614955"/>
                  <a:pt x="1056386" y="1617266"/>
                  <a:pt x="1056386" y="1619807"/>
                </a:cubicBezTo>
                <a:cubicBezTo>
                  <a:pt x="1056386" y="1622348"/>
                  <a:pt x="1057541" y="1624658"/>
                  <a:pt x="1059620" y="1626044"/>
                </a:cubicBezTo>
                <a:lnTo>
                  <a:pt x="1001175" y="1727224"/>
                </a:lnTo>
                <a:cubicBezTo>
                  <a:pt x="1001175" y="1727224"/>
                  <a:pt x="999096" y="1726531"/>
                  <a:pt x="997941" y="1726531"/>
                </a:cubicBezTo>
                <a:cubicBezTo>
                  <a:pt x="994014" y="1726531"/>
                  <a:pt x="990780" y="1729534"/>
                  <a:pt x="990318" y="1733461"/>
                </a:cubicBezTo>
                <a:close/>
                <a:moveTo>
                  <a:pt x="664832" y="1613108"/>
                </a:moveTo>
                <a:lnTo>
                  <a:pt x="606388" y="1511927"/>
                </a:lnTo>
                <a:cubicBezTo>
                  <a:pt x="608236" y="1510541"/>
                  <a:pt x="609622" y="1508231"/>
                  <a:pt x="609622" y="1505690"/>
                </a:cubicBezTo>
                <a:lnTo>
                  <a:pt x="609622" y="1505690"/>
                </a:lnTo>
                <a:cubicBezTo>
                  <a:pt x="609622" y="1503149"/>
                  <a:pt x="608467" y="1500839"/>
                  <a:pt x="606388" y="1499453"/>
                </a:cubicBezTo>
                <a:lnTo>
                  <a:pt x="659057" y="1408206"/>
                </a:lnTo>
                <a:cubicBezTo>
                  <a:pt x="661829" y="1409823"/>
                  <a:pt x="665063" y="1410516"/>
                  <a:pt x="668297" y="1410516"/>
                </a:cubicBezTo>
                <a:cubicBezTo>
                  <a:pt x="678692" y="1410516"/>
                  <a:pt x="687240" y="1402200"/>
                  <a:pt x="687702" y="1392036"/>
                </a:cubicBezTo>
                <a:lnTo>
                  <a:pt x="792116" y="1392036"/>
                </a:lnTo>
                <a:cubicBezTo>
                  <a:pt x="792578" y="1395963"/>
                  <a:pt x="795812" y="1398966"/>
                  <a:pt x="799739" y="1398966"/>
                </a:cubicBezTo>
                <a:lnTo>
                  <a:pt x="799739" y="1398966"/>
                </a:lnTo>
                <a:cubicBezTo>
                  <a:pt x="799739" y="1398966"/>
                  <a:pt x="800201" y="1398966"/>
                  <a:pt x="800432" y="1398966"/>
                </a:cubicBezTo>
                <a:cubicBezTo>
                  <a:pt x="801356" y="1398966"/>
                  <a:pt x="802049" y="1398735"/>
                  <a:pt x="802742" y="1398273"/>
                </a:cubicBezTo>
                <a:lnTo>
                  <a:pt x="861186" y="1499453"/>
                </a:lnTo>
                <a:cubicBezTo>
                  <a:pt x="859338" y="1500839"/>
                  <a:pt x="857952" y="1503149"/>
                  <a:pt x="857952" y="1505690"/>
                </a:cubicBezTo>
                <a:cubicBezTo>
                  <a:pt x="857952" y="1506383"/>
                  <a:pt x="857952" y="1507307"/>
                  <a:pt x="858183" y="1508000"/>
                </a:cubicBezTo>
                <a:cubicBezTo>
                  <a:pt x="858183" y="1508000"/>
                  <a:pt x="858183" y="1508462"/>
                  <a:pt x="858414" y="1508693"/>
                </a:cubicBezTo>
                <a:cubicBezTo>
                  <a:pt x="858414" y="1508693"/>
                  <a:pt x="858414" y="1508693"/>
                  <a:pt x="858414" y="1508693"/>
                </a:cubicBezTo>
                <a:cubicBezTo>
                  <a:pt x="858645" y="1509386"/>
                  <a:pt x="859107" y="1510079"/>
                  <a:pt x="859569" y="1510541"/>
                </a:cubicBezTo>
                <a:cubicBezTo>
                  <a:pt x="860031" y="1511003"/>
                  <a:pt x="860493" y="1511465"/>
                  <a:pt x="860955" y="1511927"/>
                </a:cubicBezTo>
                <a:lnTo>
                  <a:pt x="802511" y="1613108"/>
                </a:lnTo>
                <a:cubicBezTo>
                  <a:pt x="802511" y="1613108"/>
                  <a:pt x="800432" y="1612414"/>
                  <a:pt x="799508" y="1612414"/>
                </a:cubicBezTo>
                <a:cubicBezTo>
                  <a:pt x="795581" y="1612414"/>
                  <a:pt x="792347" y="1615418"/>
                  <a:pt x="791885" y="1619345"/>
                </a:cubicBezTo>
                <a:lnTo>
                  <a:pt x="674996" y="1619345"/>
                </a:lnTo>
                <a:cubicBezTo>
                  <a:pt x="674996" y="1619345"/>
                  <a:pt x="674534" y="1617266"/>
                  <a:pt x="674072" y="1616572"/>
                </a:cubicBezTo>
                <a:cubicBezTo>
                  <a:pt x="672686" y="1614262"/>
                  <a:pt x="670376" y="1612645"/>
                  <a:pt x="667373" y="1612645"/>
                </a:cubicBezTo>
                <a:lnTo>
                  <a:pt x="667373" y="1612645"/>
                </a:lnTo>
                <a:cubicBezTo>
                  <a:pt x="667373" y="1612645"/>
                  <a:pt x="665294" y="1612876"/>
                  <a:pt x="664370" y="1613338"/>
                </a:cubicBezTo>
                <a:close/>
                <a:moveTo>
                  <a:pt x="466861" y="1498760"/>
                </a:moveTo>
                <a:lnTo>
                  <a:pt x="408417" y="1397580"/>
                </a:lnTo>
                <a:cubicBezTo>
                  <a:pt x="410265" y="1396194"/>
                  <a:pt x="411651" y="1393884"/>
                  <a:pt x="411651" y="1391343"/>
                </a:cubicBezTo>
                <a:lnTo>
                  <a:pt x="411651" y="1391343"/>
                </a:lnTo>
                <a:cubicBezTo>
                  <a:pt x="411651" y="1388802"/>
                  <a:pt x="410496" y="1386492"/>
                  <a:pt x="408417" y="1385106"/>
                </a:cubicBezTo>
                <a:lnTo>
                  <a:pt x="466861" y="1283925"/>
                </a:lnTo>
                <a:cubicBezTo>
                  <a:pt x="466861" y="1283925"/>
                  <a:pt x="468940" y="1284619"/>
                  <a:pt x="469864" y="1284619"/>
                </a:cubicBezTo>
                <a:cubicBezTo>
                  <a:pt x="471250" y="1284619"/>
                  <a:pt x="472405" y="1284156"/>
                  <a:pt x="473560" y="1283694"/>
                </a:cubicBezTo>
                <a:cubicBezTo>
                  <a:pt x="475639" y="1282539"/>
                  <a:pt x="477256" y="1280460"/>
                  <a:pt x="477487" y="1277919"/>
                </a:cubicBezTo>
                <a:lnTo>
                  <a:pt x="594145" y="1277919"/>
                </a:lnTo>
                <a:cubicBezTo>
                  <a:pt x="594607" y="1281846"/>
                  <a:pt x="597841" y="1284849"/>
                  <a:pt x="601768" y="1284849"/>
                </a:cubicBezTo>
                <a:cubicBezTo>
                  <a:pt x="602923" y="1284849"/>
                  <a:pt x="604078" y="1284619"/>
                  <a:pt x="605002" y="1284156"/>
                </a:cubicBezTo>
                <a:lnTo>
                  <a:pt x="657440" y="1375172"/>
                </a:lnTo>
                <a:cubicBezTo>
                  <a:pt x="652127" y="1378638"/>
                  <a:pt x="648662" y="1384644"/>
                  <a:pt x="648662" y="1391343"/>
                </a:cubicBezTo>
                <a:cubicBezTo>
                  <a:pt x="648662" y="1398042"/>
                  <a:pt x="652127" y="1404279"/>
                  <a:pt x="657440" y="1407744"/>
                </a:cubicBezTo>
                <a:lnTo>
                  <a:pt x="617938" y="1476122"/>
                </a:lnTo>
                <a:lnTo>
                  <a:pt x="604771" y="1498991"/>
                </a:lnTo>
                <a:cubicBezTo>
                  <a:pt x="604771" y="1498991"/>
                  <a:pt x="602692" y="1498298"/>
                  <a:pt x="601537" y="1498298"/>
                </a:cubicBezTo>
                <a:cubicBezTo>
                  <a:pt x="597610" y="1498298"/>
                  <a:pt x="594376" y="1501301"/>
                  <a:pt x="593914" y="1505228"/>
                </a:cubicBezTo>
                <a:lnTo>
                  <a:pt x="477025" y="1505228"/>
                </a:lnTo>
                <a:cubicBezTo>
                  <a:pt x="477025" y="1505228"/>
                  <a:pt x="476563" y="1503149"/>
                  <a:pt x="476101" y="1502456"/>
                </a:cubicBezTo>
                <a:cubicBezTo>
                  <a:pt x="474715" y="1500146"/>
                  <a:pt x="472405" y="1498529"/>
                  <a:pt x="469402" y="1498529"/>
                </a:cubicBezTo>
                <a:cubicBezTo>
                  <a:pt x="468247" y="1498529"/>
                  <a:pt x="467323" y="1498760"/>
                  <a:pt x="466168" y="1499222"/>
                </a:cubicBezTo>
                <a:close/>
                <a:moveTo>
                  <a:pt x="672224" y="1169116"/>
                </a:moveTo>
                <a:cubicBezTo>
                  <a:pt x="674072" y="1167961"/>
                  <a:pt x="675458" y="1165882"/>
                  <a:pt x="675689" y="1163572"/>
                </a:cubicBezTo>
                <a:lnTo>
                  <a:pt x="792347" y="1163572"/>
                </a:lnTo>
                <a:cubicBezTo>
                  <a:pt x="792809" y="1167499"/>
                  <a:pt x="796043" y="1170502"/>
                  <a:pt x="799970" y="1170502"/>
                </a:cubicBezTo>
                <a:cubicBezTo>
                  <a:pt x="801125" y="1170502"/>
                  <a:pt x="802280" y="1170271"/>
                  <a:pt x="803204" y="1169809"/>
                </a:cubicBezTo>
                <a:lnTo>
                  <a:pt x="861648" y="1270989"/>
                </a:lnTo>
                <a:cubicBezTo>
                  <a:pt x="859800" y="1272375"/>
                  <a:pt x="858414" y="1274685"/>
                  <a:pt x="858414" y="1277226"/>
                </a:cubicBezTo>
                <a:cubicBezTo>
                  <a:pt x="858414" y="1279767"/>
                  <a:pt x="859569" y="1282077"/>
                  <a:pt x="861648" y="1283463"/>
                </a:cubicBezTo>
                <a:lnTo>
                  <a:pt x="803204" y="1384644"/>
                </a:lnTo>
                <a:cubicBezTo>
                  <a:pt x="803204" y="1384644"/>
                  <a:pt x="801125" y="1383951"/>
                  <a:pt x="800201" y="1383951"/>
                </a:cubicBezTo>
                <a:lnTo>
                  <a:pt x="800201" y="1383951"/>
                </a:lnTo>
                <a:cubicBezTo>
                  <a:pt x="796274" y="1383951"/>
                  <a:pt x="793040" y="1386954"/>
                  <a:pt x="792578" y="1390881"/>
                </a:cubicBezTo>
                <a:lnTo>
                  <a:pt x="688164" y="1390881"/>
                </a:lnTo>
                <a:cubicBezTo>
                  <a:pt x="687933" y="1380486"/>
                  <a:pt x="679385" y="1371938"/>
                  <a:pt x="668759" y="1371938"/>
                </a:cubicBezTo>
                <a:cubicBezTo>
                  <a:pt x="665294" y="1371938"/>
                  <a:pt x="662060" y="1372862"/>
                  <a:pt x="659288" y="1374479"/>
                </a:cubicBezTo>
                <a:lnTo>
                  <a:pt x="606850" y="1283463"/>
                </a:lnTo>
                <a:cubicBezTo>
                  <a:pt x="608698" y="1282077"/>
                  <a:pt x="610084" y="1279767"/>
                  <a:pt x="610084" y="1277226"/>
                </a:cubicBezTo>
                <a:cubicBezTo>
                  <a:pt x="610084" y="1275147"/>
                  <a:pt x="609160" y="1273299"/>
                  <a:pt x="607774" y="1271913"/>
                </a:cubicBezTo>
                <a:cubicBezTo>
                  <a:pt x="607543" y="1271682"/>
                  <a:pt x="607081" y="1271451"/>
                  <a:pt x="606850" y="1271220"/>
                </a:cubicBezTo>
                <a:lnTo>
                  <a:pt x="665294" y="1170040"/>
                </a:lnTo>
                <a:cubicBezTo>
                  <a:pt x="665294" y="1170040"/>
                  <a:pt x="667373" y="1170733"/>
                  <a:pt x="668297" y="1170733"/>
                </a:cubicBezTo>
                <a:cubicBezTo>
                  <a:pt x="669914" y="1170733"/>
                  <a:pt x="671300" y="1170271"/>
                  <a:pt x="672455" y="1169347"/>
                </a:cubicBezTo>
                <a:close/>
                <a:moveTo>
                  <a:pt x="872968" y="1051535"/>
                </a:moveTo>
                <a:cubicBezTo>
                  <a:pt x="872968" y="1051535"/>
                  <a:pt x="873430" y="1050148"/>
                  <a:pt x="873430" y="1049224"/>
                </a:cubicBezTo>
                <a:lnTo>
                  <a:pt x="873430" y="1047607"/>
                </a:lnTo>
                <a:cubicBezTo>
                  <a:pt x="872968" y="1043680"/>
                  <a:pt x="869734" y="1040677"/>
                  <a:pt x="865806" y="1040677"/>
                </a:cubicBezTo>
                <a:lnTo>
                  <a:pt x="865806" y="1040677"/>
                </a:lnTo>
                <a:cubicBezTo>
                  <a:pt x="865806" y="1040677"/>
                  <a:pt x="863727" y="1040908"/>
                  <a:pt x="862572" y="1041370"/>
                </a:cubicBezTo>
                <a:lnTo>
                  <a:pt x="804128" y="940190"/>
                </a:lnTo>
                <a:cubicBezTo>
                  <a:pt x="804128" y="940190"/>
                  <a:pt x="806207" y="938342"/>
                  <a:pt x="806669" y="936956"/>
                </a:cubicBezTo>
                <a:cubicBezTo>
                  <a:pt x="807131" y="936032"/>
                  <a:pt x="807362" y="935108"/>
                  <a:pt x="807362" y="933953"/>
                </a:cubicBezTo>
                <a:cubicBezTo>
                  <a:pt x="807362" y="931412"/>
                  <a:pt x="806207" y="929102"/>
                  <a:pt x="804128" y="927716"/>
                </a:cubicBezTo>
                <a:lnTo>
                  <a:pt x="862572" y="826536"/>
                </a:lnTo>
                <a:cubicBezTo>
                  <a:pt x="862572" y="826536"/>
                  <a:pt x="864651" y="827229"/>
                  <a:pt x="865806" y="827229"/>
                </a:cubicBezTo>
                <a:cubicBezTo>
                  <a:pt x="869041" y="827229"/>
                  <a:pt x="871582" y="825381"/>
                  <a:pt x="872737" y="822609"/>
                </a:cubicBezTo>
                <a:cubicBezTo>
                  <a:pt x="872968" y="821916"/>
                  <a:pt x="873199" y="821223"/>
                  <a:pt x="873199" y="820530"/>
                </a:cubicBezTo>
                <a:lnTo>
                  <a:pt x="977844" y="820530"/>
                </a:lnTo>
                <a:cubicBezTo>
                  <a:pt x="978306" y="830925"/>
                  <a:pt x="986853" y="839010"/>
                  <a:pt x="997248" y="839010"/>
                </a:cubicBezTo>
                <a:cubicBezTo>
                  <a:pt x="1000482" y="839010"/>
                  <a:pt x="1003716" y="838086"/>
                  <a:pt x="1006488" y="836700"/>
                </a:cubicBezTo>
                <a:lnTo>
                  <a:pt x="1059158" y="927716"/>
                </a:lnTo>
                <a:cubicBezTo>
                  <a:pt x="1059158" y="927716"/>
                  <a:pt x="1057079" y="929564"/>
                  <a:pt x="1056617" y="930950"/>
                </a:cubicBezTo>
                <a:cubicBezTo>
                  <a:pt x="1056155" y="931874"/>
                  <a:pt x="1055924" y="932798"/>
                  <a:pt x="1055924" y="933953"/>
                </a:cubicBezTo>
                <a:cubicBezTo>
                  <a:pt x="1055924" y="936494"/>
                  <a:pt x="1057079" y="938804"/>
                  <a:pt x="1059158" y="940190"/>
                </a:cubicBezTo>
                <a:lnTo>
                  <a:pt x="1060544" y="940883"/>
                </a:lnTo>
                <a:cubicBezTo>
                  <a:pt x="1060544" y="940883"/>
                  <a:pt x="1062623" y="941576"/>
                  <a:pt x="1063778" y="941576"/>
                </a:cubicBezTo>
                <a:cubicBezTo>
                  <a:pt x="1066781" y="941576"/>
                  <a:pt x="1069091" y="939959"/>
                  <a:pt x="1070477" y="937649"/>
                </a:cubicBezTo>
                <a:cubicBezTo>
                  <a:pt x="1070939" y="936725"/>
                  <a:pt x="1071170" y="935801"/>
                  <a:pt x="1071401" y="934877"/>
                </a:cubicBezTo>
                <a:lnTo>
                  <a:pt x="1188289" y="934877"/>
                </a:lnTo>
                <a:cubicBezTo>
                  <a:pt x="1188751" y="938804"/>
                  <a:pt x="1191985" y="941807"/>
                  <a:pt x="1195912" y="941807"/>
                </a:cubicBezTo>
                <a:cubicBezTo>
                  <a:pt x="1197068" y="941807"/>
                  <a:pt x="1197992" y="941576"/>
                  <a:pt x="1199147" y="941114"/>
                </a:cubicBezTo>
                <a:lnTo>
                  <a:pt x="1251585" y="1031899"/>
                </a:lnTo>
                <a:cubicBezTo>
                  <a:pt x="1246272" y="1035364"/>
                  <a:pt x="1242575" y="1041370"/>
                  <a:pt x="1242575" y="1048300"/>
                </a:cubicBezTo>
                <a:cubicBezTo>
                  <a:pt x="1242575" y="1055231"/>
                  <a:pt x="1246272" y="1061237"/>
                  <a:pt x="1251585" y="1064702"/>
                </a:cubicBezTo>
                <a:lnTo>
                  <a:pt x="1215086" y="1127766"/>
                </a:lnTo>
                <a:lnTo>
                  <a:pt x="1198916" y="1155718"/>
                </a:lnTo>
                <a:cubicBezTo>
                  <a:pt x="1198916" y="1155718"/>
                  <a:pt x="1196837" y="1155025"/>
                  <a:pt x="1195912" y="1155025"/>
                </a:cubicBezTo>
                <a:cubicBezTo>
                  <a:pt x="1191985" y="1155025"/>
                  <a:pt x="1188751" y="1158028"/>
                  <a:pt x="1188289" y="1161955"/>
                </a:cubicBezTo>
                <a:lnTo>
                  <a:pt x="1071401" y="1161955"/>
                </a:lnTo>
                <a:cubicBezTo>
                  <a:pt x="1071401" y="1161955"/>
                  <a:pt x="1070939" y="1159876"/>
                  <a:pt x="1070477" y="1159183"/>
                </a:cubicBezTo>
                <a:cubicBezTo>
                  <a:pt x="1069091" y="1156873"/>
                  <a:pt x="1066781" y="1155256"/>
                  <a:pt x="1063778" y="1155256"/>
                </a:cubicBezTo>
                <a:cubicBezTo>
                  <a:pt x="1062623" y="1155256"/>
                  <a:pt x="1061699" y="1155487"/>
                  <a:pt x="1060775" y="1155949"/>
                </a:cubicBezTo>
                <a:lnTo>
                  <a:pt x="1059389" y="1156642"/>
                </a:lnTo>
                <a:cubicBezTo>
                  <a:pt x="1057541" y="1158028"/>
                  <a:pt x="1056155" y="1160338"/>
                  <a:pt x="1056155" y="1162879"/>
                </a:cubicBezTo>
                <a:cubicBezTo>
                  <a:pt x="1056155" y="1164727"/>
                  <a:pt x="1056848" y="1166344"/>
                  <a:pt x="1058003" y="1167730"/>
                </a:cubicBezTo>
                <a:cubicBezTo>
                  <a:pt x="1058465" y="1168192"/>
                  <a:pt x="1058927" y="1168654"/>
                  <a:pt x="1059389" y="1169116"/>
                </a:cubicBezTo>
                <a:lnTo>
                  <a:pt x="1000944" y="1270296"/>
                </a:lnTo>
                <a:cubicBezTo>
                  <a:pt x="1000944" y="1270296"/>
                  <a:pt x="1000944" y="1270296"/>
                  <a:pt x="1000944" y="1270296"/>
                </a:cubicBezTo>
                <a:cubicBezTo>
                  <a:pt x="1000020" y="1269834"/>
                  <a:pt x="999096" y="1269603"/>
                  <a:pt x="997941" y="1269603"/>
                </a:cubicBezTo>
                <a:cubicBezTo>
                  <a:pt x="994014" y="1269603"/>
                  <a:pt x="990780" y="1272606"/>
                  <a:pt x="990318" y="1276533"/>
                </a:cubicBezTo>
                <a:lnTo>
                  <a:pt x="873430" y="1276533"/>
                </a:lnTo>
                <a:cubicBezTo>
                  <a:pt x="873430" y="1274685"/>
                  <a:pt x="872506" y="1273068"/>
                  <a:pt x="871351" y="1271913"/>
                </a:cubicBezTo>
                <a:cubicBezTo>
                  <a:pt x="870658" y="1271220"/>
                  <a:pt x="869734" y="1270758"/>
                  <a:pt x="868809" y="1270296"/>
                </a:cubicBezTo>
                <a:cubicBezTo>
                  <a:pt x="867886" y="1269834"/>
                  <a:pt x="866961" y="1269603"/>
                  <a:pt x="865806" y="1269603"/>
                </a:cubicBezTo>
                <a:cubicBezTo>
                  <a:pt x="864651" y="1269603"/>
                  <a:pt x="863727" y="1269834"/>
                  <a:pt x="862803" y="1270296"/>
                </a:cubicBezTo>
                <a:lnTo>
                  <a:pt x="804359" y="1169116"/>
                </a:lnTo>
                <a:cubicBezTo>
                  <a:pt x="806207" y="1167730"/>
                  <a:pt x="807593" y="1165420"/>
                  <a:pt x="807593" y="1162879"/>
                </a:cubicBezTo>
                <a:cubicBezTo>
                  <a:pt x="807593" y="1160338"/>
                  <a:pt x="806438" y="1158028"/>
                  <a:pt x="804359" y="1156642"/>
                </a:cubicBezTo>
                <a:lnTo>
                  <a:pt x="862803" y="1055462"/>
                </a:lnTo>
                <a:cubicBezTo>
                  <a:pt x="862803" y="1055462"/>
                  <a:pt x="864882" y="1056155"/>
                  <a:pt x="865806" y="1056155"/>
                </a:cubicBezTo>
                <a:cubicBezTo>
                  <a:pt x="869041" y="1056155"/>
                  <a:pt x="871582" y="1054307"/>
                  <a:pt x="872737" y="1051535"/>
                </a:cubicBezTo>
                <a:close/>
                <a:moveTo>
                  <a:pt x="675458" y="706413"/>
                </a:moveTo>
                <a:lnTo>
                  <a:pt x="792347" y="706413"/>
                </a:lnTo>
                <a:cubicBezTo>
                  <a:pt x="792347" y="708261"/>
                  <a:pt x="793271" y="709878"/>
                  <a:pt x="794426" y="711033"/>
                </a:cubicBezTo>
                <a:cubicBezTo>
                  <a:pt x="795812" y="712419"/>
                  <a:pt x="797660" y="713343"/>
                  <a:pt x="799739" y="713343"/>
                </a:cubicBezTo>
                <a:cubicBezTo>
                  <a:pt x="800894" y="713343"/>
                  <a:pt x="801818" y="713112"/>
                  <a:pt x="802742" y="712650"/>
                </a:cubicBezTo>
                <a:lnTo>
                  <a:pt x="861186" y="813830"/>
                </a:lnTo>
                <a:cubicBezTo>
                  <a:pt x="861186" y="813830"/>
                  <a:pt x="859107" y="815678"/>
                  <a:pt x="858645" y="817064"/>
                </a:cubicBezTo>
                <a:cubicBezTo>
                  <a:pt x="858183" y="817989"/>
                  <a:pt x="857952" y="818912"/>
                  <a:pt x="857952" y="820068"/>
                </a:cubicBezTo>
                <a:cubicBezTo>
                  <a:pt x="857952" y="821916"/>
                  <a:pt x="858645" y="823533"/>
                  <a:pt x="859800" y="824919"/>
                </a:cubicBezTo>
                <a:cubicBezTo>
                  <a:pt x="860262" y="825381"/>
                  <a:pt x="860724" y="825843"/>
                  <a:pt x="861186" y="826305"/>
                </a:cubicBezTo>
                <a:lnTo>
                  <a:pt x="802742" y="927485"/>
                </a:lnTo>
                <a:cubicBezTo>
                  <a:pt x="802742" y="927485"/>
                  <a:pt x="800663" y="926792"/>
                  <a:pt x="799739" y="926792"/>
                </a:cubicBezTo>
                <a:cubicBezTo>
                  <a:pt x="796505" y="926792"/>
                  <a:pt x="793964" y="928640"/>
                  <a:pt x="792809" y="931412"/>
                </a:cubicBezTo>
                <a:cubicBezTo>
                  <a:pt x="792578" y="932105"/>
                  <a:pt x="792347" y="932798"/>
                  <a:pt x="792347" y="933722"/>
                </a:cubicBezTo>
                <a:lnTo>
                  <a:pt x="687471" y="933722"/>
                </a:lnTo>
                <a:cubicBezTo>
                  <a:pt x="687240" y="923327"/>
                  <a:pt x="678692" y="914780"/>
                  <a:pt x="668066" y="914780"/>
                </a:cubicBezTo>
                <a:cubicBezTo>
                  <a:pt x="664832" y="914780"/>
                  <a:pt x="661598" y="915704"/>
                  <a:pt x="658826" y="917090"/>
                </a:cubicBezTo>
                <a:lnTo>
                  <a:pt x="606388" y="826305"/>
                </a:lnTo>
                <a:cubicBezTo>
                  <a:pt x="608236" y="824919"/>
                  <a:pt x="609622" y="822609"/>
                  <a:pt x="609622" y="820068"/>
                </a:cubicBezTo>
                <a:lnTo>
                  <a:pt x="609622" y="820068"/>
                </a:lnTo>
                <a:cubicBezTo>
                  <a:pt x="609622" y="817526"/>
                  <a:pt x="608467" y="815216"/>
                  <a:pt x="606388" y="813830"/>
                </a:cubicBezTo>
                <a:lnTo>
                  <a:pt x="664832" y="712650"/>
                </a:lnTo>
                <a:cubicBezTo>
                  <a:pt x="664832" y="712650"/>
                  <a:pt x="666911" y="713343"/>
                  <a:pt x="668066" y="713343"/>
                </a:cubicBezTo>
                <a:lnTo>
                  <a:pt x="668066" y="713343"/>
                </a:lnTo>
                <a:cubicBezTo>
                  <a:pt x="671993" y="713343"/>
                  <a:pt x="675227" y="710340"/>
                  <a:pt x="675689" y="706413"/>
                </a:cubicBezTo>
                <a:close/>
                <a:moveTo>
                  <a:pt x="885673" y="592066"/>
                </a:moveTo>
                <a:lnTo>
                  <a:pt x="990318" y="592066"/>
                </a:lnTo>
                <a:cubicBezTo>
                  <a:pt x="990780" y="595993"/>
                  <a:pt x="994014" y="598996"/>
                  <a:pt x="997941" y="598996"/>
                </a:cubicBezTo>
                <a:cubicBezTo>
                  <a:pt x="999096" y="598996"/>
                  <a:pt x="1000020" y="598765"/>
                  <a:pt x="1001175" y="598303"/>
                </a:cubicBezTo>
                <a:lnTo>
                  <a:pt x="1059620" y="699483"/>
                </a:lnTo>
                <a:cubicBezTo>
                  <a:pt x="1058234" y="700407"/>
                  <a:pt x="1057310" y="701793"/>
                  <a:pt x="1056848" y="703410"/>
                </a:cubicBezTo>
                <a:cubicBezTo>
                  <a:pt x="1056848" y="704103"/>
                  <a:pt x="1056386" y="704796"/>
                  <a:pt x="1056386" y="705720"/>
                </a:cubicBezTo>
                <a:cubicBezTo>
                  <a:pt x="1056386" y="708261"/>
                  <a:pt x="1057541" y="710571"/>
                  <a:pt x="1059620" y="711957"/>
                </a:cubicBezTo>
                <a:lnTo>
                  <a:pt x="1007181" y="802742"/>
                </a:lnTo>
                <a:cubicBezTo>
                  <a:pt x="1004409" y="801125"/>
                  <a:pt x="1001175" y="800432"/>
                  <a:pt x="997941" y="800432"/>
                </a:cubicBezTo>
                <a:cubicBezTo>
                  <a:pt x="987315" y="800432"/>
                  <a:pt x="978768" y="808748"/>
                  <a:pt x="978537" y="819374"/>
                </a:cubicBezTo>
                <a:lnTo>
                  <a:pt x="873892" y="819374"/>
                </a:lnTo>
                <a:cubicBezTo>
                  <a:pt x="873430" y="815447"/>
                  <a:pt x="870196" y="812444"/>
                  <a:pt x="866269" y="812444"/>
                </a:cubicBezTo>
                <a:cubicBezTo>
                  <a:pt x="865113" y="812444"/>
                  <a:pt x="863958" y="812675"/>
                  <a:pt x="863034" y="813137"/>
                </a:cubicBezTo>
                <a:lnTo>
                  <a:pt x="804590" y="711957"/>
                </a:lnTo>
                <a:cubicBezTo>
                  <a:pt x="806438" y="710571"/>
                  <a:pt x="807824" y="708261"/>
                  <a:pt x="807824" y="705720"/>
                </a:cubicBezTo>
                <a:cubicBezTo>
                  <a:pt x="807824" y="703179"/>
                  <a:pt x="806669" y="700869"/>
                  <a:pt x="804590" y="699483"/>
                </a:cubicBezTo>
                <a:lnTo>
                  <a:pt x="857028" y="608467"/>
                </a:lnTo>
                <a:cubicBezTo>
                  <a:pt x="859800" y="610084"/>
                  <a:pt x="863034" y="610777"/>
                  <a:pt x="866499" y="610777"/>
                </a:cubicBezTo>
                <a:cubicBezTo>
                  <a:pt x="877126" y="610777"/>
                  <a:pt x="885673" y="602461"/>
                  <a:pt x="885904" y="592066"/>
                </a:cubicBezTo>
                <a:close/>
                <a:moveTo>
                  <a:pt x="1198916" y="712419"/>
                </a:moveTo>
                <a:lnTo>
                  <a:pt x="1257360" y="813599"/>
                </a:lnTo>
                <a:cubicBezTo>
                  <a:pt x="1257360" y="813599"/>
                  <a:pt x="1255974" y="814754"/>
                  <a:pt x="1255512" y="815447"/>
                </a:cubicBezTo>
                <a:cubicBezTo>
                  <a:pt x="1254588" y="816602"/>
                  <a:pt x="1254126" y="818219"/>
                  <a:pt x="1254126" y="819606"/>
                </a:cubicBezTo>
                <a:cubicBezTo>
                  <a:pt x="1254126" y="821454"/>
                  <a:pt x="1254819" y="823071"/>
                  <a:pt x="1255974" y="824457"/>
                </a:cubicBezTo>
                <a:cubicBezTo>
                  <a:pt x="1256436" y="824919"/>
                  <a:pt x="1256898" y="825381"/>
                  <a:pt x="1257360" y="825843"/>
                </a:cubicBezTo>
                <a:lnTo>
                  <a:pt x="1241883" y="852639"/>
                </a:lnTo>
                <a:lnTo>
                  <a:pt x="1198916" y="927023"/>
                </a:lnTo>
                <a:cubicBezTo>
                  <a:pt x="1198916" y="927023"/>
                  <a:pt x="1196837" y="926330"/>
                  <a:pt x="1195912" y="926330"/>
                </a:cubicBezTo>
                <a:cubicBezTo>
                  <a:pt x="1192909" y="926330"/>
                  <a:pt x="1190599" y="927947"/>
                  <a:pt x="1189213" y="930257"/>
                </a:cubicBezTo>
                <a:cubicBezTo>
                  <a:pt x="1188751" y="931181"/>
                  <a:pt x="1188520" y="932105"/>
                  <a:pt x="1188289" y="933029"/>
                </a:cubicBezTo>
                <a:lnTo>
                  <a:pt x="1071401" y="933029"/>
                </a:lnTo>
                <a:cubicBezTo>
                  <a:pt x="1071401" y="931181"/>
                  <a:pt x="1070477" y="929564"/>
                  <a:pt x="1069322" y="928409"/>
                </a:cubicBezTo>
                <a:cubicBezTo>
                  <a:pt x="1067936" y="927023"/>
                  <a:pt x="1066088" y="926099"/>
                  <a:pt x="1064009" y="926099"/>
                </a:cubicBezTo>
                <a:cubicBezTo>
                  <a:pt x="1062854" y="926099"/>
                  <a:pt x="1061930" y="926330"/>
                  <a:pt x="1061006" y="926792"/>
                </a:cubicBezTo>
                <a:lnTo>
                  <a:pt x="1008336" y="835776"/>
                </a:lnTo>
                <a:cubicBezTo>
                  <a:pt x="1013650" y="832311"/>
                  <a:pt x="1017346" y="826305"/>
                  <a:pt x="1017346" y="819374"/>
                </a:cubicBezTo>
                <a:cubicBezTo>
                  <a:pt x="1017346" y="812444"/>
                  <a:pt x="1013881" y="806438"/>
                  <a:pt x="1008568" y="802973"/>
                </a:cubicBezTo>
                <a:lnTo>
                  <a:pt x="1061006" y="712188"/>
                </a:lnTo>
                <a:cubicBezTo>
                  <a:pt x="1061006" y="712188"/>
                  <a:pt x="1063085" y="712881"/>
                  <a:pt x="1064009" y="712881"/>
                </a:cubicBezTo>
                <a:cubicBezTo>
                  <a:pt x="1067474" y="712881"/>
                  <a:pt x="1070246" y="710571"/>
                  <a:pt x="1071170" y="707568"/>
                </a:cubicBezTo>
                <a:cubicBezTo>
                  <a:pt x="1071170" y="707106"/>
                  <a:pt x="1071401" y="706644"/>
                  <a:pt x="1071401" y="705951"/>
                </a:cubicBezTo>
                <a:lnTo>
                  <a:pt x="1188289" y="705951"/>
                </a:lnTo>
                <a:cubicBezTo>
                  <a:pt x="1188289" y="707799"/>
                  <a:pt x="1189213" y="709416"/>
                  <a:pt x="1190368" y="710571"/>
                </a:cubicBezTo>
                <a:cubicBezTo>
                  <a:pt x="1191754" y="711957"/>
                  <a:pt x="1193602" y="712881"/>
                  <a:pt x="1195682" y="712881"/>
                </a:cubicBezTo>
                <a:cubicBezTo>
                  <a:pt x="1196837" y="712881"/>
                  <a:pt x="1197761" y="712650"/>
                  <a:pt x="1198685" y="712188"/>
                </a:cubicBezTo>
                <a:close/>
                <a:moveTo>
                  <a:pt x="1396887" y="826767"/>
                </a:moveTo>
                <a:lnTo>
                  <a:pt x="1455331" y="927947"/>
                </a:lnTo>
                <a:cubicBezTo>
                  <a:pt x="1453483" y="929333"/>
                  <a:pt x="1452097" y="931643"/>
                  <a:pt x="1452097" y="934184"/>
                </a:cubicBezTo>
                <a:cubicBezTo>
                  <a:pt x="1452097" y="936494"/>
                  <a:pt x="1453252" y="938573"/>
                  <a:pt x="1454869" y="939959"/>
                </a:cubicBezTo>
                <a:cubicBezTo>
                  <a:pt x="1454869" y="939959"/>
                  <a:pt x="1455100" y="939959"/>
                  <a:pt x="1455331" y="940190"/>
                </a:cubicBezTo>
                <a:lnTo>
                  <a:pt x="1396887" y="1041370"/>
                </a:lnTo>
                <a:cubicBezTo>
                  <a:pt x="1396887" y="1041370"/>
                  <a:pt x="1394808" y="1040677"/>
                  <a:pt x="1393884" y="1040677"/>
                </a:cubicBezTo>
                <a:lnTo>
                  <a:pt x="1393884" y="1040677"/>
                </a:lnTo>
                <a:cubicBezTo>
                  <a:pt x="1389957" y="1040677"/>
                  <a:pt x="1386723" y="1043680"/>
                  <a:pt x="1386261" y="1047607"/>
                </a:cubicBezTo>
                <a:lnTo>
                  <a:pt x="1281384" y="1047607"/>
                </a:lnTo>
                <a:cubicBezTo>
                  <a:pt x="1281153" y="1037212"/>
                  <a:pt x="1272375" y="1028896"/>
                  <a:pt x="1261980" y="1028896"/>
                </a:cubicBezTo>
                <a:cubicBezTo>
                  <a:pt x="1258746" y="1028896"/>
                  <a:pt x="1255512" y="1029820"/>
                  <a:pt x="1252740" y="1031206"/>
                </a:cubicBezTo>
                <a:lnTo>
                  <a:pt x="1200302" y="940421"/>
                </a:lnTo>
                <a:cubicBezTo>
                  <a:pt x="1200302" y="940421"/>
                  <a:pt x="1201919" y="938804"/>
                  <a:pt x="1202612" y="937880"/>
                </a:cubicBezTo>
                <a:cubicBezTo>
                  <a:pt x="1203305" y="936725"/>
                  <a:pt x="1203536" y="935570"/>
                  <a:pt x="1203536" y="934184"/>
                </a:cubicBezTo>
                <a:cubicBezTo>
                  <a:pt x="1203536" y="932105"/>
                  <a:pt x="1202612" y="930257"/>
                  <a:pt x="1201226" y="928871"/>
                </a:cubicBezTo>
                <a:cubicBezTo>
                  <a:pt x="1200995" y="928640"/>
                  <a:pt x="1200533" y="928409"/>
                  <a:pt x="1200302" y="928178"/>
                </a:cubicBezTo>
                <a:lnTo>
                  <a:pt x="1234490" y="869041"/>
                </a:lnTo>
                <a:lnTo>
                  <a:pt x="1258746" y="826998"/>
                </a:lnTo>
                <a:cubicBezTo>
                  <a:pt x="1258746" y="826998"/>
                  <a:pt x="1260825" y="827691"/>
                  <a:pt x="1261980" y="827691"/>
                </a:cubicBezTo>
                <a:cubicBezTo>
                  <a:pt x="1264983" y="827691"/>
                  <a:pt x="1267293" y="826074"/>
                  <a:pt x="1268679" y="823764"/>
                </a:cubicBezTo>
                <a:cubicBezTo>
                  <a:pt x="1269141" y="822840"/>
                  <a:pt x="1269372" y="821916"/>
                  <a:pt x="1269603" y="820992"/>
                </a:cubicBezTo>
                <a:lnTo>
                  <a:pt x="1386492" y="820992"/>
                </a:lnTo>
                <a:cubicBezTo>
                  <a:pt x="1386954" y="824919"/>
                  <a:pt x="1390188" y="827922"/>
                  <a:pt x="1394115" y="827922"/>
                </a:cubicBezTo>
                <a:cubicBezTo>
                  <a:pt x="1395270" y="827922"/>
                  <a:pt x="1396194" y="827691"/>
                  <a:pt x="1397349" y="827229"/>
                </a:cubicBezTo>
                <a:close/>
                <a:moveTo>
                  <a:pt x="1396887" y="1055231"/>
                </a:moveTo>
                <a:lnTo>
                  <a:pt x="1449556" y="1146477"/>
                </a:lnTo>
                <a:cubicBezTo>
                  <a:pt x="1444243" y="1149943"/>
                  <a:pt x="1440547" y="1155949"/>
                  <a:pt x="1440547" y="1162879"/>
                </a:cubicBezTo>
                <a:cubicBezTo>
                  <a:pt x="1440547" y="1169809"/>
                  <a:pt x="1444012" y="1175584"/>
                  <a:pt x="1449325" y="1179049"/>
                </a:cubicBezTo>
                <a:lnTo>
                  <a:pt x="1396887" y="1269834"/>
                </a:lnTo>
                <a:cubicBezTo>
                  <a:pt x="1396887" y="1269834"/>
                  <a:pt x="1394808" y="1269141"/>
                  <a:pt x="1393884" y="1269141"/>
                </a:cubicBezTo>
                <a:cubicBezTo>
                  <a:pt x="1389957" y="1269141"/>
                  <a:pt x="1386723" y="1272144"/>
                  <a:pt x="1386261" y="1276071"/>
                </a:cubicBezTo>
                <a:lnTo>
                  <a:pt x="1269372" y="1276071"/>
                </a:lnTo>
                <a:cubicBezTo>
                  <a:pt x="1269372" y="1276071"/>
                  <a:pt x="1268910" y="1273992"/>
                  <a:pt x="1268448" y="1273299"/>
                </a:cubicBezTo>
                <a:cubicBezTo>
                  <a:pt x="1267062" y="1270989"/>
                  <a:pt x="1264752" y="1269372"/>
                  <a:pt x="1261749" y="1269372"/>
                </a:cubicBezTo>
                <a:lnTo>
                  <a:pt x="1261749" y="1269372"/>
                </a:lnTo>
                <a:cubicBezTo>
                  <a:pt x="1261749" y="1269372"/>
                  <a:pt x="1259670" y="1269603"/>
                  <a:pt x="1258515" y="1270065"/>
                </a:cubicBezTo>
                <a:lnTo>
                  <a:pt x="1200071" y="1168885"/>
                </a:lnTo>
                <a:cubicBezTo>
                  <a:pt x="1201919" y="1167499"/>
                  <a:pt x="1203305" y="1165189"/>
                  <a:pt x="1203305" y="1162648"/>
                </a:cubicBezTo>
                <a:lnTo>
                  <a:pt x="1203305" y="1162648"/>
                </a:lnTo>
                <a:cubicBezTo>
                  <a:pt x="1203305" y="1160107"/>
                  <a:pt x="1202150" y="1157797"/>
                  <a:pt x="1200071" y="1156411"/>
                </a:cubicBezTo>
                <a:lnTo>
                  <a:pt x="1252509" y="1065395"/>
                </a:lnTo>
                <a:cubicBezTo>
                  <a:pt x="1255281" y="1066781"/>
                  <a:pt x="1258284" y="1067705"/>
                  <a:pt x="1261518" y="1067705"/>
                </a:cubicBezTo>
                <a:cubicBezTo>
                  <a:pt x="1271913" y="1067705"/>
                  <a:pt x="1280460" y="1059389"/>
                  <a:pt x="1280922" y="1049224"/>
                </a:cubicBezTo>
                <a:lnTo>
                  <a:pt x="1385799" y="1049224"/>
                </a:lnTo>
                <a:cubicBezTo>
                  <a:pt x="1385799" y="1049224"/>
                  <a:pt x="1386261" y="1051303"/>
                  <a:pt x="1386723" y="1051996"/>
                </a:cubicBezTo>
                <a:cubicBezTo>
                  <a:pt x="1388109" y="1054307"/>
                  <a:pt x="1390419" y="1055924"/>
                  <a:pt x="1393422" y="1055924"/>
                </a:cubicBezTo>
                <a:cubicBezTo>
                  <a:pt x="1394577" y="1055924"/>
                  <a:pt x="1395501" y="1055693"/>
                  <a:pt x="1396425" y="1055231"/>
                </a:cubicBezTo>
                <a:close/>
                <a:moveTo>
                  <a:pt x="1396887" y="1283925"/>
                </a:moveTo>
                <a:lnTo>
                  <a:pt x="1455331" y="1385106"/>
                </a:lnTo>
                <a:cubicBezTo>
                  <a:pt x="1453483" y="1386492"/>
                  <a:pt x="1452097" y="1388802"/>
                  <a:pt x="1452097" y="1391343"/>
                </a:cubicBezTo>
                <a:cubicBezTo>
                  <a:pt x="1452097" y="1392498"/>
                  <a:pt x="1452097" y="1393422"/>
                  <a:pt x="1452790" y="1394346"/>
                </a:cubicBezTo>
                <a:cubicBezTo>
                  <a:pt x="1453252" y="1395732"/>
                  <a:pt x="1454176" y="1396656"/>
                  <a:pt x="1455331" y="1397580"/>
                </a:cubicBezTo>
                <a:lnTo>
                  <a:pt x="1396887" y="1498760"/>
                </a:lnTo>
                <a:cubicBezTo>
                  <a:pt x="1396887" y="1498760"/>
                  <a:pt x="1394808" y="1498067"/>
                  <a:pt x="1393884" y="1498067"/>
                </a:cubicBezTo>
                <a:lnTo>
                  <a:pt x="1393884" y="1498067"/>
                </a:lnTo>
                <a:cubicBezTo>
                  <a:pt x="1389957" y="1498067"/>
                  <a:pt x="1386723" y="1501070"/>
                  <a:pt x="1386261" y="1504997"/>
                </a:cubicBezTo>
                <a:lnTo>
                  <a:pt x="1269372" y="1504997"/>
                </a:lnTo>
                <a:cubicBezTo>
                  <a:pt x="1268910" y="1501301"/>
                  <a:pt x="1266138" y="1498529"/>
                  <a:pt x="1262442" y="1498298"/>
                </a:cubicBezTo>
                <a:cubicBezTo>
                  <a:pt x="1262211" y="1498298"/>
                  <a:pt x="1261980" y="1498298"/>
                  <a:pt x="1261749" y="1498298"/>
                </a:cubicBezTo>
                <a:cubicBezTo>
                  <a:pt x="1260594" y="1498298"/>
                  <a:pt x="1259670" y="1498529"/>
                  <a:pt x="1258515" y="1498991"/>
                </a:cubicBezTo>
                <a:lnTo>
                  <a:pt x="1200071" y="1397811"/>
                </a:lnTo>
                <a:cubicBezTo>
                  <a:pt x="1201688" y="1396656"/>
                  <a:pt x="1202612" y="1395039"/>
                  <a:pt x="1203074" y="1393191"/>
                </a:cubicBezTo>
                <a:cubicBezTo>
                  <a:pt x="1203074" y="1392729"/>
                  <a:pt x="1203074" y="1392267"/>
                  <a:pt x="1203074" y="1391574"/>
                </a:cubicBezTo>
                <a:cubicBezTo>
                  <a:pt x="1203074" y="1389033"/>
                  <a:pt x="1201919" y="1386723"/>
                  <a:pt x="1199840" y="1385337"/>
                </a:cubicBezTo>
                <a:lnTo>
                  <a:pt x="1258284" y="1284156"/>
                </a:lnTo>
                <a:cubicBezTo>
                  <a:pt x="1258284" y="1284156"/>
                  <a:pt x="1260363" y="1284849"/>
                  <a:pt x="1261518" y="1284849"/>
                </a:cubicBezTo>
                <a:cubicBezTo>
                  <a:pt x="1265445" y="1284849"/>
                  <a:pt x="1268679" y="1281846"/>
                  <a:pt x="1269141" y="1277919"/>
                </a:cubicBezTo>
                <a:lnTo>
                  <a:pt x="1386030" y="1277919"/>
                </a:lnTo>
                <a:cubicBezTo>
                  <a:pt x="1386030" y="1277919"/>
                  <a:pt x="1386261" y="1279536"/>
                  <a:pt x="1386492" y="1280229"/>
                </a:cubicBezTo>
                <a:cubicBezTo>
                  <a:pt x="1387647" y="1283001"/>
                  <a:pt x="1390419" y="1284849"/>
                  <a:pt x="1393422" y="1284849"/>
                </a:cubicBezTo>
                <a:cubicBezTo>
                  <a:pt x="1394577" y="1284849"/>
                  <a:pt x="1395501" y="1284619"/>
                  <a:pt x="1396656" y="1284156"/>
                </a:cubicBezTo>
                <a:close/>
                <a:moveTo>
                  <a:pt x="1188289" y="1619114"/>
                </a:moveTo>
                <a:lnTo>
                  <a:pt x="1071401" y="1619114"/>
                </a:lnTo>
                <a:cubicBezTo>
                  <a:pt x="1071401" y="1617266"/>
                  <a:pt x="1070477" y="1615649"/>
                  <a:pt x="1069322" y="1614494"/>
                </a:cubicBezTo>
                <a:cubicBezTo>
                  <a:pt x="1068167" y="1613338"/>
                  <a:pt x="1066550" y="1612414"/>
                  <a:pt x="1064702" y="1612414"/>
                </a:cubicBezTo>
                <a:cubicBezTo>
                  <a:pt x="1064471" y="1612414"/>
                  <a:pt x="1064240" y="1612414"/>
                  <a:pt x="1064009" y="1612414"/>
                </a:cubicBezTo>
                <a:cubicBezTo>
                  <a:pt x="1062854" y="1612414"/>
                  <a:pt x="1061930" y="1612645"/>
                  <a:pt x="1061006" y="1613108"/>
                </a:cubicBezTo>
                <a:lnTo>
                  <a:pt x="1002561" y="1511927"/>
                </a:lnTo>
                <a:cubicBezTo>
                  <a:pt x="1004409" y="1510541"/>
                  <a:pt x="1005795" y="1508231"/>
                  <a:pt x="1005795" y="1505690"/>
                </a:cubicBezTo>
                <a:cubicBezTo>
                  <a:pt x="1005795" y="1504535"/>
                  <a:pt x="1005795" y="1503611"/>
                  <a:pt x="1005102" y="1502687"/>
                </a:cubicBezTo>
                <a:cubicBezTo>
                  <a:pt x="1004640" y="1501301"/>
                  <a:pt x="1003716" y="1500377"/>
                  <a:pt x="1002561" y="1499453"/>
                </a:cubicBezTo>
                <a:lnTo>
                  <a:pt x="1055000" y="1408437"/>
                </a:lnTo>
                <a:cubicBezTo>
                  <a:pt x="1057772" y="1409823"/>
                  <a:pt x="1061006" y="1410747"/>
                  <a:pt x="1064240" y="1410747"/>
                </a:cubicBezTo>
                <a:cubicBezTo>
                  <a:pt x="1074635" y="1410747"/>
                  <a:pt x="1083182" y="1402431"/>
                  <a:pt x="1083644" y="1392036"/>
                </a:cubicBezTo>
                <a:lnTo>
                  <a:pt x="1188289" y="1392036"/>
                </a:lnTo>
                <a:cubicBezTo>
                  <a:pt x="1188520" y="1394346"/>
                  <a:pt x="1189675" y="1396425"/>
                  <a:pt x="1191523" y="1397580"/>
                </a:cubicBezTo>
                <a:cubicBezTo>
                  <a:pt x="1192678" y="1398504"/>
                  <a:pt x="1194295" y="1398966"/>
                  <a:pt x="1195682" y="1398966"/>
                </a:cubicBezTo>
                <a:cubicBezTo>
                  <a:pt x="1196837" y="1398966"/>
                  <a:pt x="1197761" y="1398735"/>
                  <a:pt x="1198685" y="1398273"/>
                </a:cubicBezTo>
                <a:lnTo>
                  <a:pt x="1257129" y="1499453"/>
                </a:lnTo>
                <a:cubicBezTo>
                  <a:pt x="1255281" y="1500839"/>
                  <a:pt x="1253895" y="1503149"/>
                  <a:pt x="1253895" y="1505690"/>
                </a:cubicBezTo>
                <a:cubicBezTo>
                  <a:pt x="1253895" y="1507538"/>
                  <a:pt x="1254588" y="1509155"/>
                  <a:pt x="1255743" y="1510541"/>
                </a:cubicBezTo>
                <a:cubicBezTo>
                  <a:pt x="1256205" y="1511003"/>
                  <a:pt x="1256667" y="1511465"/>
                  <a:pt x="1257129" y="1511927"/>
                </a:cubicBezTo>
                <a:lnTo>
                  <a:pt x="1198685" y="1613108"/>
                </a:lnTo>
                <a:cubicBezTo>
                  <a:pt x="1198685" y="1613108"/>
                  <a:pt x="1197068" y="1612645"/>
                  <a:pt x="1196375" y="1612414"/>
                </a:cubicBezTo>
                <a:cubicBezTo>
                  <a:pt x="1196144" y="1612414"/>
                  <a:pt x="1195912" y="1612414"/>
                  <a:pt x="1195682" y="1612414"/>
                </a:cubicBezTo>
                <a:cubicBezTo>
                  <a:pt x="1191754" y="1612414"/>
                  <a:pt x="1188520" y="1615418"/>
                  <a:pt x="1188058" y="1619345"/>
                </a:cubicBezTo>
                <a:close/>
                <a:moveTo>
                  <a:pt x="862803" y="1498760"/>
                </a:moveTo>
                <a:lnTo>
                  <a:pt x="804359" y="1397580"/>
                </a:lnTo>
                <a:cubicBezTo>
                  <a:pt x="806207" y="1396194"/>
                  <a:pt x="807593" y="1393884"/>
                  <a:pt x="807593" y="1391343"/>
                </a:cubicBezTo>
                <a:lnTo>
                  <a:pt x="807593" y="1391343"/>
                </a:lnTo>
                <a:cubicBezTo>
                  <a:pt x="807593" y="1388802"/>
                  <a:pt x="806438" y="1386492"/>
                  <a:pt x="804359" y="1385106"/>
                </a:cubicBezTo>
                <a:lnTo>
                  <a:pt x="862803" y="1283925"/>
                </a:lnTo>
                <a:cubicBezTo>
                  <a:pt x="862803" y="1283925"/>
                  <a:pt x="862803" y="1283925"/>
                  <a:pt x="862803" y="1283925"/>
                </a:cubicBezTo>
                <a:cubicBezTo>
                  <a:pt x="863727" y="1284387"/>
                  <a:pt x="864651" y="1284619"/>
                  <a:pt x="865806" y="1284619"/>
                </a:cubicBezTo>
                <a:cubicBezTo>
                  <a:pt x="869734" y="1284619"/>
                  <a:pt x="872968" y="1281615"/>
                  <a:pt x="873430" y="1277688"/>
                </a:cubicBezTo>
                <a:lnTo>
                  <a:pt x="990318" y="1277688"/>
                </a:lnTo>
                <a:cubicBezTo>
                  <a:pt x="990549" y="1280460"/>
                  <a:pt x="992397" y="1282770"/>
                  <a:pt x="994938" y="1283925"/>
                </a:cubicBezTo>
                <a:cubicBezTo>
                  <a:pt x="995862" y="1284387"/>
                  <a:pt x="996786" y="1284619"/>
                  <a:pt x="997941" y="1284619"/>
                </a:cubicBezTo>
                <a:cubicBezTo>
                  <a:pt x="999096" y="1284619"/>
                  <a:pt x="1000020" y="1284387"/>
                  <a:pt x="1000944" y="1283925"/>
                </a:cubicBezTo>
                <a:lnTo>
                  <a:pt x="1053382" y="1374941"/>
                </a:lnTo>
                <a:cubicBezTo>
                  <a:pt x="1048069" y="1378406"/>
                  <a:pt x="1044604" y="1384413"/>
                  <a:pt x="1044604" y="1391343"/>
                </a:cubicBezTo>
                <a:cubicBezTo>
                  <a:pt x="1044604" y="1398273"/>
                  <a:pt x="1048069" y="1404279"/>
                  <a:pt x="1053382" y="1407744"/>
                </a:cubicBezTo>
                <a:lnTo>
                  <a:pt x="1000713" y="1498760"/>
                </a:lnTo>
                <a:cubicBezTo>
                  <a:pt x="1000713" y="1498760"/>
                  <a:pt x="999096" y="1498298"/>
                  <a:pt x="998403" y="1498067"/>
                </a:cubicBezTo>
                <a:cubicBezTo>
                  <a:pt x="998172" y="1498067"/>
                  <a:pt x="997941" y="1498067"/>
                  <a:pt x="997710" y="1498067"/>
                </a:cubicBezTo>
                <a:cubicBezTo>
                  <a:pt x="993783" y="1498067"/>
                  <a:pt x="990549" y="1501070"/>
                  <a:pt x="990087" y="1504997"/>
                </a:cubicBezTo>
                <a:lnTo>
                  <a:pt x="873199" y="1504997"/>
                </a:lnTo>
                <a:cubicBezTo>
                  <a:pt x="873199" y="1504997"/>
                  <a:pt x="872968" y="1503611"/>
                  <a:pt x="872737" y="1502918"/>
                </a:cubicBezTo>
                <a:cubicBezTo>
                  <a:pt x="871582" y="1500146"/>
                  <a:pt x="868809" y="1498298"/>
                  <a:pt x="865806" y="1498298"/>
                </a:cubicBezTo>
                <a:cubicBezTo>
                  <a:pt x="864651" y="1498298"/>
                  <a:pt x="863727" y="1498529"/>
                  <a:pt x="862572" y="1498991"/>
                </a:cubicBezTo>
                <a:close/>
                <a:moveTo>
                  <a:pt x="1256898" y="1283001"/>
                </a:moveTo>
                <a:cubicBezTo>
                  <a:pt x="1256898" y="1283001"/>
                  <a:pt x="1257129" y="1283001"/>
                  <a:pt x="1257360" y="1283232"/>
                </a:cubicBezTo>
                <a:lnTo>
                  <a:pt x="1198916" y="1384413"/>
                </a:lnTo>
                <a:cubicBezTo>
                  <a:pt x="1198916" y="1384413"/>
                  <a:pt x="1196837" y="1383720"/>
                  <a:pt x="1195912" y="1383720"/>
                </a:cubicBezTo>
                <a:cubicBezTo>
                  <a:pt x="1191985" y="1383720"/>
                  <a:pt x="1188751" y="1386723"/>
                  <a:pt x="1188289" y="1390650"/>
                </a:cubicBezTo>
                <a:lnTo>
                  <a:pt x="1083644" y="1390650"/>
                </a:lnTo>
                <a:cubicBezTo>
                  <a:pt x="1083182" y="1380255"/>
                  <a:pt x="1074635" y="1371938"/>
                  <a:pt x="1064240" y="1371938"/>
                </a:cubicBezTo>
                <a:cubicBezTo>
                  <a:pt x="1060775" y="1371938"/>
                  <a:pt x="1057772" y="1372862"/>
                  <a:pt x="1055000" y="1374248"/>
                </a:cubicBezTo>
                <a:lnTo>
                  <a:pt x="1002561" y="1283232"/>
                </a:lnTo>
                <a:cubicBezTo>
                  <a:pt x="1004409" y="1281846"/>
                  <a:pt x="1005795" y="1279536"/>
                  <a:pt x="1005795" y="1276995"/>
                </a:cubicBezTo>
                <a:cubicBezTo>
                  <a:pt x="1005795" y="1274454"/>
                  <a:pt x="1004640" y="1272144"/>
                  <a:pt x="1002561" y="1270758"/>
                </a:cubicBezTo>
                <a:lnTo>
                  <a:pt x="1061006" y="1169578"/>
                </a:lnTo>
                <a:cubicBezTo>
                  <a:pt x="1061006" y="1169578"/>
                  <a:pt x="1063085" y="1170271"/>
                  <a:pt x="1064009" y="1170271"/>
                </a:cubicBezTo>
                <a:cubicBezTo>
                  <a:pt x="1067936" y="1170271"/>
                  <a:pt x="1071170" y="1167268"/>
                  <a:pt x="1071632" y="1163341"/>
                </a:cubicBezTo>
                <a:lnTo>
                  <a:pt x="1188520" y="1163341"/>
                </a:lnTo>
                <a:cubicBezTo>
                  <a:pt x="1188982" y="1167268"/>
                  <a:pt x="1192216" y="1170271"/>
                  <a:pt x="1196144" y="1170271"/>
                </a:cubicBezTo>
                <a:cubicBezTo>
                  <a:pt x="1197299" y="1170271"/>
                  <a:pt x="1198223" y="1170040"/>
                  <a:pt x="1199147" y="1169578"/>
                </a:cubicBezTo>
                <a:lnTo>
                  <a:pt x="1257591" y="1270758"/>
                </a:lnTo>
                <a:cubicBezTo>
                  <a:pt x="1255743" y="1272144"/>
                  <a:pt x="1254357" y="1274454"/>
                  <a:pt x="1254357" y="1276995"/>
                </a:cubicBezTo>
                <a:cubicBezTo>
                  <a:pt x="1254357" y="1279305"/>
                  <a:pt x="1255512" y="1281384"/>
                  <a:pt x="1257129" y="1282770"/>
                </a:cubicBezTo>
                <a:close/>
                <a:moveTo>
                  <a:pt x="1651685" y="824919"/>
                </a:moveTo>
                <a:cubicBezTo>
                  <a:pt x="1651685" y="824919"/>
                  <a:pt x="1652609" y="825843"/>
                  <a:pt x="1653071" y="826305"/>
                </a:cubicBezTo>
                <a:lnTo>
                  <a:pt x="1594627" y="927485"/>
                </a:lnTo>
                <a:cubicBezTo>
                  <a:pt x="1594627" y="927485"/>
                  <a:pt x="1592548" y="926792"/>
                  <a:pt x="1591624" y="926792"/>
                </a:cubicBezTo>
                <a:cubicBezTo>
                  <a:pt x="1587697" y="926792"/>
                  <a:pt x="1584463" y="929795"/>
                  <a:pt x="1584001" y="933722"/>
                </a:cubicBezTo>
                <a:lnTo>
                  <a:pt x="1467112" y="933722"/>
                </a:lnTo>
                <a:cubicBezTo>
                  <a:pt x="1467112" y="931874"/>
                  <a:pt x="1466188" y="930257"/>
                  <a:pt x="1465033" y="929102"/>
                </a:cubicBezTo>
                <a:cubicBezTo>
                  <a:pt x="1463647" y="927716"/>
                  <a:pt x="1461799" y="926792"/>
                  <a:pt x="1459720" y="926792"/>
                </a:cubicBezTo>
                <a:cubicBezTo>
                  <a:pt x="1458565" y="926792"/>
                  <a:pt x="1457641" y="927023"/>
                  <a:pt x="1456486" y="927485"/>
                </a:cubicBezTo>
                <a:lnTo>
                  <a:pt x="1398042" y="826305"/>
                </a:lnTo>
                <a:cubicBezTo>
                  <a:pt x="1398042" y="826305"/>
                  <a:pt x="1399659" y="824688"/>
                  <a:pt x="1400352" y="823764"/>
                </a:cubicBezTo>
                <a:cubicBezTo>
                  <a:pt x="1401045" y="822609"/>
                  <a:pt x="1401276" y="821454"/>
                  <a:pt x="1401276" y="820068"/>
                </a:cubicBezTo>
                <a:cubicBezTo>
                  <a:pt x="1401276" y="817989"/>
                  <a:pt x="1400352" y="816140"/>
                  <a:pt x="1398966" y="814754"/>
                </a:cubicBezTo>
                <a:cubicBezTo>
                  <a:pt x="1398735" y="814523"/>
                  <a:pt x="1398273" y="814292"/>
                  <a:pt x="1398042" y="814061"/>
                </a:cubicBezTo>
                <a:lnTo>
                  <a:pt x="1456486" y="712881"/>
                </a:lnTo>
                <a:cubicBezTo>
                  <a:pt x="1456486" y="712881"/>
                  <a:pt x="1458565" y="713574"/>
                  <a:pt x="1459489" y="713574"/>
                </a:cubicBezTo>
                <a:cubicBezTo>
                  <a:pt x="1462492" y="713574"/>
                  <a:pt x="1464802" y="711957"/>
                  <a:pt x="1466188" y="709647"/>
                </a:cubicBezTo>
                <a:cubicBezTo>
                  <a:pt x="1466650" y="708723"/>
                  <a:pt x="1466881" y="707799"/>
                  <a:pt x="1467112" y="706875"/>
                </a:cubicBezTo>
                <a:lnTo>
                  <a:pt x="1572682" y="706875"/>
                </a:lnTo>
                <a:cubicBezTo>
                  <a:pt x="1573143" y="717270"/>
                  <a:pt x="1581691" y="725356"/>
                  <a:pt x="1592086" y="725356"/>
                </a:cubicBezTo>
                <a:cubicBezTo>
                  <a:pt x="1595089" y="725356"/>
                  <a:pt x="1598092" y="724662"/>
                  <a:pt x="1600633" y="723276"/>
                </a:cubicBezTo>
                <a:lnTo>
                  <a:pt x="1653071" y="814061"/>
                </a:lnTo>
                <a:cubicBezTo>
                  <a:pt x="1651223" y="815447"/>
                  <a:pt x="1649837" y="817757"/>
                  <a:pt x="1649837" y="820299"/>
                </a:cubicBezTo>
                <a:cubicBezTo>
                  <a:pt x="1649837" y="822147"/>
                  <a:pt x="1650530" y="823764"/>
                  <a:pt x="1651685" y="825150"/>
                </a:cubicBezTo>
                <a:close/>
                <a:moveTo>
                  <a:pt x="1256898" y="597379"/>
                </a:moveTo>
                <a:cubicBezTo>
                  <a:pt x="1256898" y="597379"/>
                  <a:pt x="1257129" y="597379"/>
                  <a:pt x="1257360" y="597610"/>
                </a:cubicBezTo>
                <a:lnTo>
                  <a:pt x="1198916" y="698790"/>
                </a:lnTo>
                <a:cubicBezTo>
                  <a:pt x="1198916" y="698790"/>
                  <a:pt x="1196837" y="698097"/>
                  <a:pt x="1195912" y="698097"/>
                </a:cubicBezTo>
                <a:cubicBezTo>
                  <a:pt x="1191985" y="698097"/>
                  <a:pt x="1188751" y="701100"/>
                  <a:pt x="1188289" y="705027"/>
                </a:cubicBezTo>
                <a:lnTo>
                  <a:pt x="1071401" y="705027"/>
                </a:lnTo>
                <a:cubicBezTo>
                  <a:pt x="1070939" y="701100"/>
                  <a:pt x="1067705" y="698097"/>
                  <a:pt x="1063778" y="698097"/>
                </a:cubicBezTo>
                <a:cubicBezTo>
                  <a:pt x="1062623" y="698097"/>
                  <a:pt x="1061699" y="698328"/>
                  <a:pt x="1060544" y="698790"/>
                </a:cubicBezTo>
                <a:lnTo>
                  <a:pt x="1002099" y="597610"/>
                </a:lnTo>
                <a:cubicBezTo>
                  <a:pt x="1003485" y="596686"/>
                  <a:pt x="1004409" y="595300"/>
                  <a:pt x="1004871" y="593683"/>
                </a:cubicBezTo>
                <a:cubicBezTo>
                  <a:pt x="1004871" y="592990"/>
                  <a:pt x="1005333" y="592297"/>
                  <a:pt x="1005333" y="591373"/>
                </a:cubicBezTo>
                <a:lnTo>
                  <a:pt x="1005333" y="591373"/>
                </a:lnTo>
                <a:cubicBezTo>
                  <a:pt x="1005333" y="588832"/>
                  <a:pt x="1004178" y="586522"/>
                  <a:pt x="1002099" y="585135"/>
                </a:cubicBezTo>
                <a:lnTo>
                  <a:pt x="1060544" y="483955"/>
                </a:lnTo>
                <a:cubicBezTo>
                  <a:pt x="1060544" y="483955"/>
                  <a:pt x="1062623" y="484648"/>
                  <a:pt x="1063778" y="484648"/>
                </a:cubicBezTo>
                <a:cubicBezTo>
                  <a:pt x="1067705" y="484648"/>
                  <a:pt x="1070939" y="481645"/>
                  <a:pt x="1071401" y="477718"/>
                </a:cubicBezTo>
                <a:lnTo>
                  <a:pt x="1176508" y="477718"/>
                </a:lnTo>
                <a:cubicBezTo>
                  <a:pt x="1176508" y="488344"/>
                  <a:pt x="1185286" y="496892"/>
                  <a:pt x="1195912" y="496892"/>
                </a:cubicBezTo>
                <a:cubicBezTo>
                  <a:pt x="1199147" y="496892"/>
                  <a:pt x="1202381" y="495968"/>
                  <a:pt x="1205153" y="494582"/>
                </a:cubicBezTo>
                <a:lnTo>
                  <a:pt x="1257360" y="584905"/>
                </a:lnTo>
                <a:cubicBezTo>
                  <a:pt x="1255512" y="586291"/>
                  <a:pt x="1254126" y="588601"/>
                  <a:pt x="1254126" y="591142"/>
                </a:cubicBezTo>
                <a:cubicBezTo>
                  <a:pt x="1254126" y="593452"/>
                  <a:pt x="1255281" y="595531"/>
                  <a:pt x="1256898" y="596917"/>
                </a:cubicBezTo>
                <a:close/>
                <a:moveTo>
                  <a:pt x="807362" y="477256"/>
                </a:moveTo>
                <a:cubicBezTo>
                  <a:pt x="807362" y="474715"/>
                  <a:pt x="806207" y="472405"/>
                  <a:pt x="804128" y="471019"/>
                </a:cubicBezTo>
                <a:lnTo>
                  <a:pt x="862572" y="369839"/>
                </a:lnTo>
                <a:cubicBezTo>
                  <a:pt x="862572" y="369839"/>
                  <a:pt x="864651" y="370532"/>
                  <a:pt x="865806" y="370532"/>
                </a:cubicBezTo>
                <a:lnTo>
                  <a:pt x="865806" y="370532"/>
                </a:lnTo>
                <a:cubicBezTo>
                  <a:pt x="869734" y="370532"/>
                  <a:pt x="872968" y="367529"/>
                  <a:pt x="873430" y="363602"/>
                </a:cubicBezTo>
                <a:lnTo>
                  <a:pt x="990318" y="363602"/>
                </a:lnTo>
                <a:cubicBezTo>
                  <a:pt x="990318" y="365450"/>
                  <a:pt x="991242" y="367067"/>
                  <a:pt x="992397" y="368222"/>
                </a:cubicBezTo>
                <a:cubicBezTo>
                  <a:pt x="993783" y="369608"/>
                  <a:pt x="995631" y="370532"/>
                  <a:pt x="997710" y="370532"/>
                </a:cubicBezTo>
                <a:cubicBezTo>
                  <a:pt x="998865" y="370532"/>
                  <a:pt x="999789" y="370301"/>
                  <a:pt x="1000713" y="369839"/>
                </a:cubicBezTo>
                <a:lnTo>
                  <a:pt x="1059158" y="471019"/>
                </a:lnTo>
                <a:cubicBezTo>
                  <a:pt x="1057310" y="472405"/>
                  <a:pt x="1055924" y="474715"/>
                  <a:pt x="1055924" y="477256"/>
                </a:cubicBezTo>
                <a:cubicBezTo>
                  <a:pt x="1055924" y="479104"/>
                  <a:pt x="1056617" y="480721"/>
                  <a:pt x="1057772" y="482107"/>
                </a:cubicBezTo>
                <a:cubicBezTo>
                  <a:pt x="1058234" y="482569"/>
                  <a:pt x="1058696" y="483031"/>
                  <a:pt x="1059158" y="483493"/>
                </a:cubicBezTo>
                <a:lnTo>
                  <a:pt x="1000713" y="584674"/>
                </a:lnTo>
                <a:cubicBezTo>
                  <a:pt x="1000713" y="584674"/>
                  <a:pt x="998634" y="583980"/>
                  <a:pt x="997710" y="583980"/>
                </a:cubicBezTo>
                <a:cubicBezTo>
                  <a:pt x="994245" y="583980"/>
                  <a:pt x="991473" y="586291"/>
                  <a:pt x="990318" y="589294"/>
                </a:cubicBezTo>
                <a:cubicBezTo>
                  <a:pt x="990318" y="589756"/>
                  <a:pt x="990087" y="590218"/>
                  <a:pt x="990087" y="590680"/>
                </a:cubicBezTo>
                <a:lnTo>
                  <a:pt x="885442" y="590680"/>
                </a:lnTo>
                <a:cubicBezTo>
                  <a:pt x="884980" y="580284"/>
                  <a:pt x="876433" y="571968"/>
                  <a:pt x="866037" y="571968"/>
                </a:cubicBezTo>
                <a:cubicBezTo>
                  <a:pt x="862572" y="571968"/>
                  <a:pt x="859569" y="572892"/>
                  <a:pt x="856797" y="574278"/>
                </a:cubicBezTo>
                <a:lnTo>
                  <a:pt x="804128" y="483262"/>
                </a:lnTo>
                <a:cubicBezTo>
                  <a:pt x="805514" y="482338"/>
                  <a:pt x="806438" y="480952"/>
                  <a:pt x="806900" y="479335"/>
                </a:cubicBezTo>
                <a:cubicBezTo>
                  <a:pt x="806900" y="478642"/>
                  <a:pt x="807362" y="477949"/>
                  <a:pt x="807362" y="477025"/>
                </a:cubicBezTo>
                <a:close/>
                <a:moveTo>
                  <a:pt x="607081" y="586291"/>
                </a:moveTo>
                <a:cubicBezTo>
                  <a:pt x="607081" y="586291"/>
                  <a:pt x="606388" y="585829"/>
                  <a:pt x="606157" y="585598"/>
                </a:cubicBezTo>
                <a:lnTo>
                  <a:pt x="664601" y="484417"/>
                </a:lnTo>
                <a:cubicBezTo>
                  <a:pt x="664601" y="484417"/>
                  <a:pt x="666680" y="485110"/>
                  <a:pt x="667835" y="485110"/>
                </a:cubicBezTo>
                <a:cubicBezTo>
                  <a:pt x="671762" y="485110"/>
                  <a:pt x="674996" y="482107"/>
                  <a:pt x="675458" y="478180"/>
                </a:cubicBezTo>
                <a:lnTo>
                  <a:pt x="792347" y="478180"/>
                </a:lnTo>
                <a:cubicBezTo>
                  <a:pt x="792809" y="482107"/>
                  <a:pt x="796043" y="485110"/>
                  <a:pt x="799970" y="485110"/>
                </a:cubicBezTo>
                <a:cubicBezTo>
                  <a:pt x="801125" y="485110"/>
                  <a:pt x="802049" y="484879"/>
                  <a:pt x="802973" y="484417"/>
                </a:cubicBezTo>
                <a:lnTo>
                  <a:pt x="855642" y="575433"/>
                </a:lnTo>
                <a:cubicBezTo>
                  <a:pt x="850329" y="578898"/>
                  <a:pt x="846864" y="584905"/>
                  <a:pt x="846864" y="591835"/>
                </a:cubicBezTo>
                <a:cubicBezTo>
                  <a:pt x="846864" y="598765"/>
                  <a:pt x="850329" y="604540"/>
                  <a:pt x="855642" y="608005"/>
                </a:cubicBezTo>
                <a:lnTo>
                  <a:pt x="803204" y="699021"/>
                </a:lnTo>
                <a:cubicBezTo>
                  <a:pt x="803204" y="699021"/>
                  <a:pt x="801125" y="698328"/>
                  <a:pt x="800201" y="698328"/>
                </a:cubicBezTo>
                <a:lnTo>
                  <a:pt x="800201" y="698328"/>
                </a:lnTo>
                <a:cubicBezTo>
                  <a:pt x="796274" y="698328"/>
                  <a:pt x="793040" y="701331"/>
                  <a:pt x="792578" y="705258"/>
                </a:cubicBezTo>
                <a:lnTo>
                  <a:pt x="675689" y="705258"/>
                </a:lnTo>
                <a:cubicBezTo>
                  <a:pt x="675227" y="701331"/>
                  <a:pt x="671993" y="698328"/>
                  <a:pt x="668066" y="698328"/>
                </a:cubicBezTo>
                <a:lnTo>
                  <a:pt x="668066" y="698328"/>
                </a:lnTo>
                <a:cubicBezTo>
                  <a:pt x="668066" y="698328"/>
                  <a:pt x="665987" y="698559"/>
                  <a:pt x="664832" y="699021"/>
                </a:cubicBezTo>
                <a:lnTo>
                  <a:pt x="606388" y="597841"/>
                </a:lnTo>
                <a:cubicBezTo>
                  <a:pt x="608236" y="596455"/>
                  <a:pt x="609622" y="594145"/>
                  <a:pt x="609622" y="591604"/>
                </a:cubicBezTo>
                <a:cubicBezTo>
                  <a:pt x="609622" y="589525"/>
                  <a:pt x="608698" y="587677"/>
                  <a:pt x="607312" y="586291"/>
                </a:cubicBezTo>
                <a:close/>
                <a:moveTo>
                  <a:pt x="279285" y="705258"/>
                </a:moveTo>
                <a:cubicBezTo>
                  <a:pt x="278823" y="701331"/>
                  <a:pt x="275589" y="698328"/>
                  <a:pt x="271662" y="698328"/>
                </a:cubicBezTo>
                <a:lnTo>
                  <a:pt x="271662" y="698328"/>
                </a:lnTo>
                <a:cubicBezTo>
                  <a:pt x="271662" y="698328"/>
                  <a:pt x="269583" y="698559"/>
                  <a:pt x="268659" y="699021"/>
                </a:cubicBezTo>
                <a:lnTo>
                  <a:pt x="210214" y="597841"/>
                </a:lnTo>
                <a:cubicBezTo>
                  <a:pt x="212063" y="596455"/>
                  <a:pt x="213449" y="594145"/>
                  <a:pt x="213449" y="591604"/>
                </a:cubicBezTo>
                <a:cubicBezTo>
                  <a:pt x="213449" y="589063"/>
                  <a:pt x="212294" y="586753"/>
                  <a:pt x="210214" y="585367"/>
                </a:cubicBezTo>
                <a:lnTo>
                  <a:pt x="262653" y="494582"/>
                </a:lnTo>
                <a:cubicBezTo>
                  <a:pt x="265425" y="496199"/>
                  <a:pt x="268659" y="497123"/>
                  <a:pt x="272355" y="497123"/>
                </a:cubicBezTo>
                <a:cubicBezTo>
                  <a:pt x="282981" y="497123"/>
                  <a:pt x="291528" y="488575"/>
                  <a:pt x="291759" y="477949"/>
                </a:cubicBezTo>
                <a:lnTo>
                  <a:pt x="396173" y="477949"/>
                </a:lnTo>
                <a:cubicBezTo>
                  <a:pt x="396635" y="481876"/>
                  <a:pt x="399870" y="484879"/>
                  <a:pt x="403797" y="484879"/>
                </a:cubicBezTo>
                <a:cubicBezTo>
                  <a:pt x="404952" y="484879"/>
                  <a:pt x="405876" y="484648"/>
                  <a:pt x="407031" y="484186"/>
                </a:cubicBezTo>
                <a:lnTo>
                  <a:pt x="465475" y="585367"/>
                </a:lnTo>
                <a:cubicBezTo>
                  <a:pt x="463627" y="586753"/>
                  <a:pt x="462241" y="589063"/>
                  <a:pt x="462241" y="591604"/>
                </a:cubicBezTo>
                <a:cubicBezTo>
                  <a:pt x="462241" y="593914"/>
                  <a:pt x="463396" y="595993"/>
                  <a:pt x="465013" y="597379"/>
                </a:cubicBezTo>
                <a:cubicBezTo>
                  <a:pt x="465013" y="597379"/>
                  <a:pt x="465244" y="597379"/>
                  <a:pt x="465475" y="597610"/>
                </a:cubicBezTo>
                <a:lnTo>
                  <a:pt x="407031" y="698790"/>
                </a:lnTo>
                <a:cubicBezTo>
                  <a:pt x="407031" y="698790"/>
                  <a:pt x="404952" y="698097"/>
                  <a:pt x="403797" y="698097"/>
                </a:cubicBezTo>
                <a:cubicBezTo>
                  <a:pt x="399870" y="698097"/>
                  <a:pt x="396635" y="701100"/>
                  <a:pt x="396173" y="705027"/>
                </a:cubicBezTo>
                <a:lnTo>
                  <a:pt x="279285" y="705027"/>
                </a:lnTo>
                <a:close/>
                <a:moveTo>
                  <a:pt x="408186" y="699945"/>
                </a:moveTo>
                <a:lnTo>
                  <a:pt x="466630" y="598765"/>
                </a:lnTo>
                <a:cubicBezTo>
                  <a:pt x="466630" y="598765"/>
                  <a:pt x="468709" y="599458"/>
                  <a:pt x="469633" y="599458"/>
                </a:cubicBezTo>
                <a:cubicBezTo>
                  <a:pt x="473560" y="599458"/>
                  <a:pt x="476794" y="596455"/>
                  <a:pt x="477256" y="592528"/>
                </a:cubicBezTo>
                <a:lnTo>
                  <a:pt x="594145" y="592528"/>
                </a:lnTo>
                <a:cubicBezTo>
                  <a:pt x="594145" y="594376"/>
                  <a:pt x="595069" y="595993"/>
                  <a:pt x="596224" y="597148"/>
                </a:cubicBezTo>
                <a:cubicBezTo>
                  <a:pt x="597610" y="598534"/>
                  <a:pt x="599458" y="599458"/>
                  <a:pt x="601537" y="599458"/>
                </a:cubicBezTo>
                <a:cubicBezTo>
                  <a:pt x="602692" y="599458"/>
                  <a:pt x="603616" y="599227"/>
                  <a:pt x="604771" y="598765"/>
                </a:cubicBezTo>
                <a:lnTo>
                  <a:pt x="663215" y="699945"/>
                </a:lnTo>
                <a:cubicBezTo>
                  <a:pt x="661367" y="701331"/>
                  <a:pt x="659981" y="703641"/>
                  <a:pt x="659981" y="706182"/>
                </a:cubicBezTo>
                <a:cubicBezTo>
                  <a:pt x="659981" y="708723"/>
                  <a:pt x="661136" y="711033"/>
                  <a:pt x="663215" y="712419"/>
                </a:cubicBezTo>
                <a:lnTo>
                  <a:pt x="617938" y="790730"/>
                </a:lnTo>
                <a:lnTo>
                  <a:pt x="604771" y="813599"/>
                </a:lnTo>
                <a:cubicBezTo>
                  <a:pt x="604771" y="813599"/>
                  <a:pt x="602692" y="812906"/>
                  <a:pt x="601537" y="812906"/>
                </a:cubicBezTo>
                <a:cubicBezTo>
                  <a:pt x="597610" y="812906"/>
                  <a:pt x="594376" y="815909"/>
                  <a:pt x="593914" y="819837"/>
                </a:cubicBezTo>
                <a:lnTo>
                  <a:pt x="477025" y="819837"/>
                </a:lnTo>
                <a:cubicBezTo>
                  <a:pt x="477025" y="819837"/>
                  <a:pt x="476563" y="817757"/>
                  <a:pt x="476101" y="817064"/>
                </a:cubicBezTo>
                <a:cubicBezTo>
                  <a:pt x="474715" y="814754"/>
                  <a:pt x="472405" y="813137"/>
                  <a:pt x="469402" y="813137"/>
                </a:cubicBezTo>
                <a:cubicBezTo>
                  <a:pt x="468247" y="813137"/>
                  <a:pt x="467323" y="813368"/>
                  <a:pt x="466168" y="813830"/>
                </a:cubicBezTo>
                <a:lnTo>
                  <a:pt x="407724" y="712650"/>
                </a:lnTo>
                <a:cubicBezTo>
                  <a:pt x="409572" y="711264"/>
                  <a:pt x="410958" y="708954"/>
                  <a:pt x="410958" y="706413"/>
                </a:cubicBezTo>
                <a:cubicBezTo>
                  <a:pt x="410958" y="703872"/>
                  <a:pt x="409803" y="701562"/>
                  <a:pt x="407724" y="700176"/>
                </a:cubicBezTo>
                <a:close/>
                <a:moveTo>
                  <a:pt x="279285" y="933953"/>
                </a:moveTo>
                <a:cubicBezTo>
                  <a:pt x="278823" y="930026"/>
                  <a:pt x="275589" y="927023"/>
                  <a:pt x="271662" y="927023"/>
                </a:cubicBezTo>
                <a:cubicBezTo>
                  <a:pt x="270507" y="927023"/>
                  <a:pt x="269583" y="927254"/>
                  <a:pt x="268659" y="927716"/>
                </a:cubicBezTo>
                <a:lnTo>
                  <a:pt x="210214" y="826536"/>
                </a:lnTo>
                <a:cubicBezTo>
                  <a:pt x="212063" y="825150"/>
                  <a:pt x="213449" y="822840"/>
                  <a:pt x="213449" y="820299"/>
                </a:cubicBezTo>
                <a:cubicBezTo>
                  <a:pt x="213449" y="817757"/>
                  <a:pt x="212294" y="815447"/>
                  <a:pt x="210214" y="814061"/>
                </a:cubicBezTo>
                <a:lnTo>
                  <a:pt x="268659" y="712881"/>
                </a:lnTo>
                <a:cubicBezTo>
                  <a:pt x="268659" y="712881"/>
                  <a:pt x="270738" y="713574"/>
                  <a:pt x="271662" y="713574"/>
                </a:cubicBezTo>
                <a:lnTo>
                  <a:pt x="271662" y="713574"/>
                </a:lnTo>
                <a:cubicBezTo>
                  <a:pt x="275589" y="713574"/>
                  <a:pt x="278823" y="710571"/>
                  <a:pt x="279285" y="706644"/>
                </a:cubicBezTo>
                <a:lnTo>
                  <a:pt x="396173" y="706644"/>
                </a:lnTo>
                <a:cubicBezTo>
                  <a:pt x="396173" y="708492"/>
                  <a:pt x="397097" y="710109"/>
                  <a:pt x="398252" y="711264"/>
                </a:cubicBezTo>
                <a:cubicBezTo>
                  <a:pt x="399639" y="712650"/>
                  <a:pt x="401487" y="713574"/>
                  <a:pt x="403566" y="713574"/>
                </a:cubicBezTo>
                <a:cubicBezTo>
                  <a:pt x="404721" y="713574"/>
                  <a:pt x="405645" y="713343"/>
                  <a:pt x="406800" y="712881"/>
                </a:cubicBezTo>
                <a:lnTo>
                  <a:pt x="465244" y="814061"/>
                </a:lnTo>
                <a:cubicBezTo>
                  <a:pt x="463396" y="815447"/>
                  <a:pt x="462010" y="817757"/>
                  <a:pt x="462010" y="820299"/>
                </a:cubicBezTo>
                <a:cubicBezTo>
                  <a:pt x="462010" y="822147"/>
                  <a:pt x="462703" y="823764"/>
                  <a:pt x="463858" y="825150"/>
                </a:cubicBezTo>
                <a:cubicBezTo>
                  <a:pt x="464320" y="825612"/>
                  <a:pt x="464782" y="826074"/>
                  <a:pt x="465244" y="826536"/>
                </a:cubicBezTo>
                <a:lnTo>
                  <a:pt x="406800" y="927716"/>
                </a:lnTo>
                <a:cubicBezTo>
                  <a:pt x="406800" y="927716"/>
                  <a:pt x="404721" y="927023"/>
                  <a:pt x="403566" y="927023"/>
                </a:cubicBezTo>
                <a:cubicBezTo>
                  <a:pt x="399639" y="927023"/>
                  <a:pt x="396404" y="930026"/>
                  <a:pt x="395942" y="933953"/>
                </a:cubicBezTo>
                <a:lnTo>
                  <a:pt x="279054" y="933953"/>
                </a:lnTo>
                <a:close/>
                <a:moveTo>
                  <a:pt x="477256" y="1048300"/>
                </a:moveTo>
                <a:cubicBezTo>
                  <a:pt x="476794" y="1044373"/>
                  <a:pt x="473560" y="1041370"/>
                  <a:pt x="469633" y="1041370"/>
                </a:cubicBezTo>
                <a:cubicBezTo>
                  <a:pt x="468478" y="1041370"/>
                  <a:pt x="467554" y="1041601"/>
                  <a:pt x="466399" y="1042063"/>
                </a:cubicBezTo>
                <a:lnTo>
                  <a:pt x="407955" y="940883"/>
                </a:lnTo>
                <a:cubicBezTo>
                  <a:pt x="409803" y="939497"/>
                  <a:pt x="411189" y="937187"/>
                  <a:pt x="411189" y="934646"/>
                </a:cubicBezTo>
                <a:lnTo>
                  <a:pt x="411189" y="934646"/>
                </a:lnTo>
                <a:cubicBezTo>
                  <a:pt x="411189" y="932105"/>
                  <a:pt x="410034" y="929795"/>
                  <a:pt x="407955" y="928409"/>
                </a:cubicBezTo>
                <a:lnTo>
                  <a:pt x="466399" y="827229"/>
                </a:lnTo>
                <a:cubicBezTo>
                  <a:pt x="466399" y="827229"/>
                  <a:pt x="468478" y="827922"/>
                  <a:pt x="469633" y="827922"/>
                </a:cubicBezTo>
                <a:cubicBezTo>
                  <a:pt x="473560" y="827922"/>
                  <a:pt x="476794" y="824919"/>
                  <a:pt x="477256" y="820992"/>
                </a:cubicBezTo>
                <a:lnTo>
                  <a:pt x="594145" y="820992"/>
                </a:lnTo>
                <a:cubicBezTo>
                  <a:pt x="594607" y="824919"/>
                  <a:pt x="597841" y="827922"/>
                  <a:pt x="601768" y="827922"/>
                </a:cubicBezTo>
                <a:cubicBezTo>
                  <a:pt x="602923" y="827922"/>
                  <a:pt x="603847" y="827691"/>
                  <a:pt x="605002" y="827229"/>
                </a:cubicBezTo>
                <a:lnTo>
                  <a:pt x="657440" y="918014"/>
                </a:lnTo>
                <a:cubicBezTo>
                  <a:pt x="652127" y="921479"/>
                  <a:pt x="648431" y="927485"/>
                  <a:pt x="648431" y="934415"/>
                </a:cubicBezTo>
                <a:cubicBezTo>
                  <a:pt x="648431" y="941345"/>
                  <a:pt x="652127" y="947351"/>
                  <a:pt x="657440" y="950816"/>
                </a:cubicBezTo>
                <a:lnTo>
                  <a:pt x="604771" y="1041832"/>
                </a:lnTo>
                <a:cubicBezTo>
                  <a:pt x="604771" y="1041832"/>
                  <a:pt x="602692" y="1041139"/>
                  <a:pt x="601537" y="1041139"/>
                </a:cubicBezTo>
                <a:lnTo>
                  <a:pt x="601537" y="1041139"/>
                </a:lnTo>
                <a:cubicBezTo>
                  <a:pt x="597610" y="1041139"/>
                  <a:pt x="594376" y="1044142"/>
                  <a:pt x="593914" y="1048069"/>
                </a:cubicBezTo>
                <a:lnTo>
                  <a:pt x="477025" y="1048069"/>
                </a:lnTo>
                <a:close/>
                <a:moveTo>
                  <a:pt x="606157" y="1042987"/>
                </a:moveTo>
                <a:lnTo>
                  <a:pt x="658826" y="951971"/>
                </a:lnTo>
                <a:cubicBezTo>
                  <a:pt x="661598" y="953357"/>
                  <a:pt x="664601" y="954281"/>
                  <a:pt x="667835" y="954281"/>
                </a:cubicBezTo>
                <a:cubicBezTo>
                  <a:pt x="678230" y="954281"/>
                  <a:pt x="686778" y="945965"/>
                  <a:pt x="687240" y="935801"/>
                </a:cubicBezTo>
                <a:lnTo>
                  <a:pt x="792116" y="935801"/>
                </a:lnTo>
                <a:cubicBezTo>
                  <a:pt x="792116" y="935801"/>
                  <a:pt x="792578" y="937880"/>
                  <a:pt x="793040" y="938573"/>
                </a:cubicBezTo>
                <a:cubicBezTo>
                  <a:pt x="794426" y="940883"/>
                  <a:pt x="796736" y="942500"/>
                  <a:pt x="799739" y="942500"/>
                </a:cubicBezTo>
                <a:cubicBezTo>
                  <a:pt x="800894" y="942500"/>
                  <a:pt x="801818" y="942269"/>
                  <a:pt x="802742" y="941807"/>
                </a:cubicBezTo>
                <a:lnTo>
                  <a:pt x="861186" y="1042987"/>
                </a:lnTo>
                <a:cubicBezTo>
                  <a:pt x="861186" y="1042987"/>
                  <a:pt x="859107" y="1044835"/>
                  <a:pt x="858645" y="1046221"/>
                </a:cubicBezTo>
                <a:cubicBezTo>
                  <a:pt x="858183" y="1047145"/>
                  <a:pt x="857952" y="1048069"/>
                  <a:pt x="857952" y="1049224"/>
                </a:cubicBezTo>
                <a:cubicBezTo>
                  <a:pt x="857952" y="1051766"/>
                  <a:pt x="859107" y="1054076"/>
                  <a:pt x="861186" y="1055462"/>
                </a:cubicBezTo>
                <a:lnTo>
                  <a:pt x="802742" y="1156642"/>
                </a:lnTo>
                <a:cubicBezTo>
                  <a:pt x="802742" y="1156642"/>
                  <a:pt x="802742" y="1156642"/>
                  <a:pt x="802742" y="1156642"/>
                </a:cubicBezTo>
                <a:cubicBezTo>
                  <a:pt x="801818" y="1156180"/>
                  <a:pt x="800894" y="1155949"/>
                  <a:pt x="799739" y="1155949"/>
                </a:cubicBezTo>
                <a:cubicBezTo>
                  <a:pt x="796505" y="1155949"/>
                  <a:pt x="793964" y="1157797"/>
                  <a:pt x="792809" y="1160569"/>
                </a:cubicBezTo>
                <a:cubicBezTo>
                  <a:pt x="792578" y="1161262"/>
                  <a:pt x="792347" y="1161955"/>
                  <a:pt x="792347" y="1162648"/>
                </a:cubicBezTo>
                <a:lnTo>
                  <a:pt x="675689" y="1162648"/>
                </a:lnTo>
                <a:cubicBezTo>
                  <a:pt x="675227" y="1158721"/>
                  <a:pt x="671993" y="1155718"/>
                  <a:pt x="668066" y="1155718"/>
                </a:cubicBezTo>
                <a:cubicBezTo>
                  <a:pt x="666911" y="1155718"/>
                  <a:pt x="665756" y="1155949"/>
                  <a:pt x="664832" y="1156411"/>
                </a:cubicBezTo>
                <a:lnTo>
                  <a:pt x="606388" y="1055231"/>
                </a:lnTo>
                <a:cubicBezTo>
                  <a:pt x="608236" y="1053845"/>
                  <a:pt x="609622" y="1051535"/>
                  <a:pt x="609622" y="1048993"/>
                </a:cubicBezTo>
                <a:cubicBezTo>
                  <a:pt x="609622" y="1046452"/>
                  <a:pt x="608467" y="1044142"/>
                  <a:pt x="606388" y="1042756"/>
                </a:cubicBezTo>
                <a:close/>
                <a:moveTo>
                  <a:pt x="408186" y="1157104"/>
                </a:moveTo>
                <a:lnTo>
                  <a:pt x="466630" y="1055924"/>
                </a:lnTo>
                <a:cubicBezTo>
                  <a:pt x="466630" y="1055924"/>
                  <a:pt x="468709" y="1056617"/>
                  <a:pt x="469864" y="1056617"/>
                </a:cubicBezTo>
                <a:cubicBezTo>
                  <a:pt x="473791" y="1056617"/>
                  <a:pt x="477025" y="1053614"/>
                  <a:pt x="477487" y="1049686"/>
                </a:cubicBezTo>
                <a:lnTo>
                  <a:pt x="594376" y="1049686"/>
                </a:lnTo>
                <a:cubicBezTo>
                  <a:pt x="594376" y="1051535"/>
                  <a:pt x="595300" y="1053152"/>
                  <a:pt x="596455" y="1054307"/>
                </a:cubicBezTo>
                <a:cubicBezTo>
                  <a:pt x="597841" y="1055693"/>
                  <a:pt x="599689" y="1056617"/>
                  <a:pt x="601768" y="1056617"/>
                </a:cubicBezTo>
                <a:cubicBezTo>
                  <a:pt x="602923" y="1056617"/>
                  <a:pt x="603847" y="1056386"/>
                  <a:pt x="605002" y="1055924"/>
                </a:cubicBezTo>
                <a:lnTo>
                  <a:pt x="663446" y="1157104"/>
                </a:lnTo>
                <a:cubicBezTo>
                  <a:pt x="661598" y="1158490"/>
                  <a:pt x="660212" y="1160800"/>
                  <a:pt x="660212" y="1163341"/>
                </a:cubicBezTo>
                <a:cubicBezTo>
                  <a:pt x="660212" y="1165189"/>
                  <a:pt x="660905" y="1166806"/>
                  <a:pt x="662060" y="1168192"/>
                </a:cubicBezTo>
                <a:cubicBezTo>
                  <a:pt x="662522" y="1168654"/>
                  <a:pt x="662984" y="1169116"/>
                  <a:pt x="663446" y="1169578"/>
                </a:cubicBezTo>
                <a:lnTo>
                  <a:pt x="605002" y="1270758"/>
                </a:lnTo>
                <a:cubicBezTo>
                  <a:pt x="605002" y="1270758"/>
                  <a:pt x="602923" y="1270065"/>
                  <a:pt x="601999" y="1270065"/>
                </a:cubicBezTo>
                <a:cubicBezTo>
                  <a:pt x="600382" y="1270065"/>
                  <a:pt x="598996" y="1270527"/>
                  <a:pt x="597841" y="1271451"/>
                </a:cubicBezTo>
                <a:cubicBezTo>
                  <a:pt x="595993" y="1272606"/>
                  <a:pt x="594607" y="1274685"/>
                  <a:pt x="594376" y="1276995"/>
                </a:cubicBezTo>
                <a:lnTo>
                  <a:pt x="477718" y="1276995"/>
                </a:lnTo>
                <a:cubicBezTo>
                  <a:pt x="477718" y="1275147"/>
                  <a:pt x="476794" y="1273530"/>
                  <a:pt x="475639" y="1272375"/>
                </a:cubicBezTo>
                <a:cubicBezTo>
                  <a:pt x="474253" y="1270989"/>
                  <a:pt x="472405" y="1270065"/>
                  <a:pt x="470326" y="1270065"/>
                </a:cubicBezTo>
                <a:cubicBezTo>
                  <a:pt x="469171" y="1270065"/>
                  <a:pt x="468247" y="1270296"/>
                  <a:pt x="467092" y="1270758"/>
                </a:cubicBezTo>
                <a:lnTo>
                  <a:pt x="408648" y="1169578"/>
                </a:lnTo>
                <a:cubicBezTo>
                  <a:pt x="410496" y="1168192"/>
                  <a:pt x="411882" y="1165882"/>
                  <a:pt x="411882" y="1163341"/>
                </a:cubicBezTo>
                <a:cubicBezTo>
                  <a:pt x="411882" y="1160800"/>
                  <a:pt x="410727" y="1158490"/>
                  <a:pt x="408648" y="1157104"/>
                </a:cubicBezTo>
                <a:close/>
                <a:moveTo>
                  <a:pt x="268659" y="1170271"/>
                </a:moveTo>
                <a:cubicBezTo>
                  <a:pt x="268659" y="1170271"/>
                  <a:pt x="270738" y="1170964"/>
                  <a:pt x="271893" y="1170964"/>
                </a:cubicBezTo>
                <a:cubicBezTo>
                  <a:pt x="275820" y="1170964"/>
                  <a:pt x="279054" y="1167961"/>
                  <a:pt x="279516" y="1164034"/>
                </a:cubicBezTo>
                <a:lnTo>
                  <a:pt x="396173" y="1164034"/>
                </a:lnTo>
                <a:cubicBezTo>
                  <a:pt x="396635" y="1167961"/>
                  <a:pt x="399870" y="1170964"/>
                  <a:pt x="403797" y="1170964"/>
                </a:cubicBezTo>
                <a:cubicBezTo>
                  <a:pt x="404952" y="1170964"/>
                  <a:pt x="405876" y="1170733"/>
                  <a:pt x="407031" y="1170271"/>
                </a:cubicBezTo>
                <a:lnTo>
                  <a:pt x="465475" y="1271451"/>
                </a:lnTo>
                <a:cubicBezTo>
                  <a:pt x="463627" y="1272837"/>
                  <a:pt x="462241" y="1275147"/>
                  <a:pt x="462241" y="1277688"/>
                </a:cubicBezTo>
                <a:cubicBezTo>
                  <a:pt x="462241" y="1280229"/>
                  <a:pt x="463396" y="1282539"/>
                  <a:pt x="465475" y="1283925"/>
                </a:cubicBezTo>
                <a:lnTo>
                  <a:pt x="407031" y="1385106"/>
                </a:lnTo>
                <a:cubicBezTo>
                  <a:pt x="407031" y="1385106"/>
                  <a:pt x="404952" y="1384413"/>
                  <a:pt x="403797" y="1384413"/>
                </a:cubicBezTo>
                <a:cubicBezTo>
                  <a:pt x="399870" y="1384413"/>
                  <a:pt x="396635" y="1387416"/>
                  <a:pt x="396173" y="1391343"/>
                </a:cubicBezTo>
                <a:lnTo>
                  <a:pt x="279285" y="1391343"/>
                </a:lnTo>
                <a:cubicBezTo>
                  <a:pt x="278823" y="1387416"/>
                  <a:pt x="275589" y="1384413"/>
                  <a:pt x="271662" y="1384413"/>
                </a:cubicBezTo>
                <a:lnTo>
                  <a:pt x="271662" y="1384413"/>
                </a:lnTo>
                <a:cubicBezTo>
                  <a:pt x="271662" y="1384413"/>
                  <a:pt x="269583" y="1384644"/>
                  <a:pt x="268428" y="1385106"/>
                </a:cubicBezTo>
                <a:lnTo>
                  <a:pt x="215990" y="1294321"/>
                </a:lnTo>
                <a:cubicBezTo>
                  <a:pt x="221534" y="1290856"/>
                  <a:pt x="225230" y="1284849"/>
                  <a:pt x="225230" y="1277919"/>
                </a:cubicBezTo>
                <a:cubicBezTo>
                  <a:pt x="225230" y="1270989"/>
                  <a:pt x="221534" y="1264983"/>
                  <a:pt x="215990" y="1261518"/>
                </a:cubicBezTo>
                <a:lnTo>
                  <a:pt x="268428" y="1170733"/>
                </a:lnTo>
                <a:close/>
                <a:moveTo>
                  <a:pt x="81314" y="1505459"/>
                </a:moveTo>
                <a:cubicBezTo>
                  <a:pt x="80852" y="1501532"/>
                  <a:pt x="77618" y="1498529"/>
                  <a:pt x="73691" y="1498529"/>
                </a:cubicBezTo>
                <a:cubicBezTo>
                  <a:pt x="72536" y="1498529"/>
                  <a:pt x="71612" y="1498760"/>
                  <a:pt x="70688" y="1499222"/>
                </a:cubicBezTo>
                <a:lnTo>
                  <a:pt x="12243" y="1398042"/>
                </a:lnTo>
                <a:cubicBezTo>
                  <a:pt x="14091" y="1396656"/>
                  <a:pt x="15477" y="1394346"/>
                  <a:pt x="15477" y="1391805"/>
                </a:cubicBezTo>
                <a:cubicBezTo>
                  <a:pt x="15477" y="1389264"/>
                  <a:pt x="14322" y="1386954"/>
                  <a:pt x="12243" y="1385568"/>
                </a:cubicBezTo>
                <a:lnTo>
                  <a:pt x="70688" y="1284387"/>
                </a:lnTo>
                <a:cubicBezTo>
                  <a:pt x="70688" y="1284387"/>
                  <a:pt x="72767" y="1285080"/>
                  <a:pt x="73691" y="1285080"/>
                </a:cubicBezTo>
                <a:cubicBezTo>
                  <a:pt x="77618" y="1285080"/>
                  <a:pt x="80852" y="1282077"/>
                  <a:pt x="81314" y="1278150"/>
                </a:cubicBezTo>
                <a:lnTo>
                  <a:pt x="186421" y="1278150"/>
                </a:lnTo>
                <a:cubicBezTo>
                  <a:pt x="186883" y="1288546"/>
                  <a:pt x="195430" y="1296862"/>
                  <a:pt x="205825" y="1296862"/>
                </a:cubicBezTo>
                <a:cubicBezTo>
                  <a:pt x="209059" y="1296862"/>
                  <a:pt x="212063" y="1296169"/>
                  <a:pt x="214835" y="1294783"/>
                </a:cubicBezTo>
                <a:lnTo>
                  <a:pt x="267273" y="1385568"/>
                </a:lnTo>
                <a:cubicBezTo>
                  <a:pt x="265656" y="1386723"/>
                  <a:pt x="264270" y="1388802"/>
                  <a:pt x="264039" y="1390881"/>
                </a:cubicBezTo>
                <a:cubicBezTo>
                  <a:pt x="264039" y="1391112"/>
                  <a:pt x="264039" y="1391343"/>
                  <a:pt x="264039" y="1391574"/>
                </a:cubicBezTo>
                <a:cubicBezTo>
                  <a:pt x="264039" y="1394115"/>
                  <a:pt x="265194" y="1396425"/>
                  <a:pt x="267273" y="1397811"/>
                </a:cubicBezTo>
                <a:lnTo>
                  <a:pt x="208828" y="1498991"/>
                </a:lnTo>
                <a:cubicBezTo>
                  <a:pt x="208828" y="1498991"/>
                  <a:pt x="206749" y="1498298"/>
                  <a:pt x="205594" y="1498298"/>
                </a:cubicBezTo>
                <a:cubicBezTo>
                  <a:pt x="201667" y="1498298"/>
                  <a:pt x="198433" y="1501301"/>
                  <a:pt x="197971" y="1505228"/>
                </a:cubicBezTo>
                <a:lnTo>
                  <a:pt x="81314" y="1505228"/>
                </a:lnTo>
                <a:close/>
                <a:moveTo>
                  <a:pt x="271662" y="1612876"/>
                </a:moveTo>
                <a:cubicBezTo>
                  <a:pt x="271662" y="1612876"/>
                  <a:pt x="269583" y="1613108"/>
                  <a:pt x="268428" y="1613569"/>
                </a:cubicBezTo>
                <a:lnTo>
                  <a:pt x="209983" y="1512389"/>
                </a:lnTo>
                <a:cubicBezTo>
                  <a:pt x="211832" y="1511003"/>
                  <a:pt x="213218" y="1508693"/>
                  <a:pt x="213218" y="1506152"/>
                </a:cubicBezTo>
                <a:lnTo>
                  <a:pt x="213218" y="1506152"/>
                </a:lnTo>
                <a:cubicBezTo>
                  <a:pt x="213218" y="1503611"/>
                  <a:pt x="212063" y="1501301"/>
                  <a:pt x="209983" y="1499915"/>
                </a:cubicBezTo>
                <a:lnTo>
                  <a:pt x="268428" y="1398735"/>
                </a:lnTo>
                <a:cubicBezTo>
                  <a:pt x="268428" y="1398735"/>
                  <a:pt x="270507" y="1399428"/>
                  <a:pt x="271662" y="1399428"/>
                </a:cubicBezTo>
                <a:cubicBezTo>
                  <a:pt x="275589" y="1399428"/>
                  <a:pt x="278823" y="1396425"/>
                  <a:pt x="279285" y="1392498"/>
                </a:cubicBezTo>
                <a:lnTo>
                  <a:pt x="279285" y="1392498"/>
                </a:lnTo>
                <a:cubicBezTo>
                  <a:pt x="279285" y="1392498"/>
                  <a:pt x="396173" y="1392498"/>
                  <a:pt x="396173" y="1392498"/>
                </a:cubicBezTo>
                <a:cubicBezTo>
                  <a:pt x="396173" y="1394346"/>
                  <a:pt x="397097" y="1395963"/>
                  <a:pt x="398252" y="1397118"/>
                </a:cubicBezTo>
                <a:cubicBezTo>
                  <a:pt x="399639" y="1398504"/>
                  <a:pt x="401487" y="1399428"/>
                  <a:pt x="403566" y="1399428"/>
                </a:cubicBezTo>
                <a:cubicBezTo>
                  <a:pt x="404721" y="1399428"/>
                  <a:pt x="405645" y="1399197"/>
                  <a:pt x="406800" y="1398735"/>
                </a:cubicBezTo>
                <a:lnTo>
                  <a:pt x="465244" y="1499915"/>
                </a:lnTo>
                <a:cubicBezTo>
                  <a:pt x="463396" y="1501301"/>
                  <a:pt x="462010" y="1503611"/>
                  <a:pt x="462010" y="1506152"/>
                </a:cubicBezTo>
                <a:cubicBezTo>
                  <a:pt x="462010" y="1508000"/>
                  <a:pt x="462703" y="1509617"/>
                  <a:pt x="463858" y="1511003"/>
                </a:cubicBezTo>
                <a:cubicBezTo>
                  <a:pt x="464320" y="1511465"/>
                  <a:pt x="464782" y="1511927"/>
                  <a:pt x="465244" y="1512389"/>
                </a:cubicBezTo>
                <a:lnTo>
                  <a:pt x="412806" y="1603174"/>
                </a:lnTo>
                <a:cubicBezTo>
                  <a:pt x="410034" y="1601788"/>
                  <a:pt x="407031" y="1600864"/>
                  <a:pt x="403566" y="1600864"/>
                </a:cubicBezTo>
                <a:cubicBezTo>
                  <a:pt x="392939" y="1600864"/>
                  <a:pt x="384392" y="1609180"/>
                  <a:pt x="384161" y="1619807"/>
                </a:cubicBezTo>
                <a:lnTo>
                  <a:pt x="279285" y="1619807"/>
                </a:lnTo>
                <a:cubicBezTo>
                  <a:pt x="278823" y="1615879"/>
                  <a:pt x="275589" y="1612876"/>
                  <a:pt x="271662" y="1612876"/>
                </a:cubicBezTo>
                <a:close/>
                <a:moveTo>
                  <a:pt x="477256" y="1733923"/>
                </a:moveTo>
                <a:cubicBezTo>
                  <a:pt x="476794" y="1729996"/>
                  <a:pt x="473560" y="1726993"/>
                  <a:pt x="469633" y="1726993"/>
                </a:cubicBezTo>
                <a:cubicBezTo>
                  <a:pt x="468478" y="1726993"/>
                  <a:pt x="467554" y="1727224"/>
                  <a:pt x="466399" y="1727686"/>
                </a:cubicBezTo>
                <a:lnTo>
                  <a:pt x="413961" y="1636670"/>
                </a:lnTo>
                <a:cubicBezTo>
                  <a:pt x="419505" y="1633205"/>
                  <a:pt x="423201" y="1627199"/>
                  <a:pt x="423201" y="1620038"/>
                </a:cubicBezTo>
                <a:cubicBezTo>
                  <a:pt x="423201" y="1612876"/>
                  <a:pt x="419505" y="1607101"/>
                  <a:pt x="414192" y="1603636"/>
                </a:cubicBezTo>
                <a:lnTo>
                  <a:pt x="466630" y="1512851"/>
                </a:lnTo>
                <a:cubicBezTo>
                  <a:pt x="466630" y="1512851"/>
                  <a:pt x="468709" y="1513544"/>
                  <a:pt x="469864" y="1513544"/>
                </a:cubicBezTo>
                <a:cubicBezTo>
                  <a:pt x="473791" y="1513544"/>
                  <a:pt x="477025" y="1510541"/>
                  <a:pt x="477487" y="1506614"/>
                </a:cubicBezTo>
                <a:lnTo>
                  <a:pt x="594376" y="1506614"/>
                </a:lnTo>
                <a:cubicBezTo>
                  <a:pt x="594838" y="1510541"/>
                  <a:pt x="598072" y="1513544"/>
                  <a:pt x="601999" y="1513544"/>
                </a:cubicBezTo>
                <a:cubicBezTo>
                  <a:pt x="603154" y="1513544"/>
                  <a:pt x="604078" y="1513313"/>
                  <a:pt x="605233" y="1512851"/>
                </a:cubicBezTo>
                <a:lnTo>
                  <a:pt x="663677" y="1614031"/>
                </a:lnTo>
                <a:cubicBezTo>
                  <a:pt x="661829" y="1615418"/>
                  <a:pt x="660443" y="1617728"/>
                  <a:pt x="660443" y="1620269"/>
                </a:cubicBezTo>
                <a:cubicBezTo>
                  <a:pt x="660443" y="1622579"/>
                  <a:pt x="661598" y="1624658"/>
                  <a:pt x="663215" y="1626044"/>
                </a:cubicBezTo>
                <a:cubicBezTo>
                  <a:pt x="663215" y="1626044"/>
                  <a:pt x="663446" y="1626044"/>
                  <a:pt x="663677" y="1626275"/>
                </a:cubicBezTo>
                <a:lnTo>
                  <a:pt x="605233" y="1727455"/>
                </a:lnTo>
                <a:cubicBezTo>
                  <a:pt x="605233" y="1727455"/>
                  <a:pt x="603154" y="1726762"/>
                  <a:pt x="601999" y="1726762"/>
                </a:cubicBezTo>
                <a:cubicBezTo>
                  <a:pt x="598072" y="1726762"/>
                  <a:pt x="594838" y="1729765"/>
                  <a:pt x="594376" y="1733692"/>
                </a:cubicBezTo>
                <a:lnTo>
                  <a:pt x="477487" y="1733692"/>
                </a:lnTo>
                <a:close/>
                <a:moveTo>
                  <a:pt x="606157" y="1728610"/>
                </a:moveTo>
                <a:lnTo>
                  <a:pt x="664601" y="1627430"/>
                </a:lnTo>
                <a:cubicBezTo>
                  <a:pt x="664601" y="1627430"/>
                  <a:pt x="666680" y="1628123"/>
                  <a:pt x="667604" y="1628123"/>
                </a:cubicBezTo>
                <a:cubicBezTo>
                  <a:pt x="671531" y="1628123"/>
                  <a:pt x="674765" y="1625120"/>
                  <a:pt x="675227" y="1621193"/>
                </a:cubicBezTo>
                <a:lnTo>
                  <a:pt x="792116" y="1621193"/>
                </a:lnTo>
                <a:cubicBezTo>
                  <a:pt x="792116" y="1621193"/>
                  <a:pt x="792347" y="1622810"/>
                  <a:pt x="792578" y="1623272"/>
                </a:cubicBezTo>
                <a:cubicBezTo>
                  <a:pt x="792578" y="1623503"/>
                  <a:pt x="792578" y="1623734"/>
                  <a:pt x="792809" y="1623965"/>
                </a:cubicBezTo>
                <a:cubicBezTo>
                  <a:pt x="794195" y="1626275"/>
                  <a:pt x="796505" y="1627892"/>
                  <a:pt x="799508" y="1627892"/>
                </a:cubicBezTo>
                <a:cubicBezTo>
                  <a:pt x="800663" y="1627892"/>
                  <a:pt x="801587" y="1627661"/>
                  <a:pt x="802511" y="1627199"/>
                </a:cubicBezTo>
                <a:lnTo>
                  <a:pt x="855180" y="1718446"/>
                </a:lnTo>
                <a:cubicBezTo>
                  <a:pt x="850098" y="1721911"/>
                  <a:pt x="846633" y="1727917"/>
                  <a:pt x="846633" y="1734616"/>
                </a:cubicBezTo>
                <a:cubicBezTo>
                  <a:pt x="846633" y="1741315"/>
                  <a:pt x="850098" y="1747090"/>
                  <a:pt x="855180" y="1750786"/>
                </a:cubicBezTo>
                <a:lnTo>
                  <a:pt x="802511" y="1842033"/>
                </a:lnTo>
                <a:cubicBezTo>
                  <a:pt x="802511" y="1842033"/>
                  <a:pt x="800432" y="1841340"/>
                  <a:pt x="799508" y="1841340"/>
                </a:cubicBezTo>
                <a:cubicBezTo>
                  <a:pt x="795581" y="1841340"/>
                  <a:pt x="792347" y="1844343"/>
                  <a:pt x="791885" y="1848271"/>
                </a:cubicBezTo>
                <a:lnTo>
                  <a:pt x="674996" y="1848271"/>
                </a:lnTo>
                <a:cubicBezTo>
                  <a:pt x="674996" y="1848271"/>
                  <a:pt x="674534" y="1846191"/>
                  <a:pt x="674072" y="1845498"/>
                </a:cubicBezTo>
                <a:cubicBezTo>
                  <a:pt x="672686" y="1843188"/>
                  <a:pt x="670376" y="1841571"/>
                  <a:pt x="667373" y="1841571"/>
                </a:cubicBezTo>
                <a:cubicBezTo>
                  <a:pt x="666218" y="1841571"/>
                  <a:pt x="665294" y="1841802"/>
                  <a:pt x="664139" y="1842264"/>
                </a:cubicBezTo>
                <a:lnTo>
                  <a:pt x="605695" y="1741084"/>
                </a:lnTo>
                <a:cubicBezTo>
                  <a:pt x="607543" y="1739698"/>
                  <a:pt x="608929" y="1737388"/>
                  <a:pt x="608929" y="1734847"/>
                </a:cubicBezTo>
                <a:cubicBezTo>
                  <a:pt x="608929" y="1732306"/>
                  <a:pt x="607774" y="1729996"/>
                  <a:pt x="605695" y="1728610"/>
                </a:cubicBezTo>
                <a:close/>
                <a:moveTo>
                  <a:pt x="661829" y="1853815"/>
                </a:moveTo>
                <a:cubicBezTo>
                  <a:pt x="661829" y="1853815"/>
                  <a:pt x="662753" y="1854739"/>
                  <a:pt x="663215" y="1855201"/>
                </a:cubicBezTo>
                <a:lnTo>
                  <a:pt x="604771" y="1956381"/>
                </a:lnTo>
                <a:cubicBezTo>
                  <a:pt x="604771" y="1956381"/>
                  <a:pt x="602692" y="1955688"/>
                  <a:pt x="601537" y="1955688"/>
                </a:cubicBezTo>
                <a:cubicBezTo>
                  <a:pt x="597610" y="1955688"/>
                  <a:pt x="594376" y="1958691"/>
                  <a:pt x="593914" y="1962618"/>
                </a:cubicBezTo>
                <a:lnTo>
                  <a:pt x="489499" y="1962618"/>
                </a:lnTo>
                <a:cubicBezTo>
                  <a:pt x="489037" y="1952454"/>
                  <a:pt x="480490" y="1944137"/>
                  <a:pt x="470095" y="1944137"/>
                </a:cubicBezTo>
                <a:cubicBezTo>
                  <a:pt x="466630" y="1944137"/>
                  <a:pt x="463627" y="1945062"/>
                  <a:pt x="460855" y="1946448"/>
                </a:cubicBezTo>
                <a:lnTo>
                  <a:pt x="408186" y="1855201"/>
                </a:lnTo>
                <a:cubicBezTo>
                  <a:pt x="410034" y="1853815"/>
                  <a:pt x="411420" y="1851505"/>
                  <a:pt x="411420" y="1848964"/>
                </a:cubicBezTo>
                <a:cubicBezTo>
                  <a:pt x="411420" y="1846422"/>
                  <a:pt x="410265" y="1844112"/>
                  <a:pt x="408186" y="1842726"/>
                </a:cubicBezTo>
                <a:lnTo>
                  <a:pt x="466630" y="1741546"/>
                </a:lnTo>
                <a:cubicBezTo>
                  <a:pt x="466630" y="1741546"/>
                  <a:pt x="468709" y="1742239"/>
                  <a:pt x="469864" y="1742239"/>
                </a:cubicBezTo>
                <a:cubicBezTo>
                  <a:pt x="473791" y="1742239"/>
                  <a:pt x="477025" y="1739236"/>
                  <a:pt x="477487" y="1735309"/>
                </a:cubicBezTo>
                <a:lnTo>
                  <a:pt x="594376" y="1735309"/>
                </a:lnTo>
                <a:cubicBezTo>
                  <a:pt x="594376" y="1737157"/>
                  <a:pt x="595300" y="1738774"/>
                  <a:pt x="596455" y="1739929"/>
                </a:cubicBezTo>
                <a:cubicBezTo>
                  <a:pt x="597841" y="1741315"/>
                  <a:pt x="599689" y="1742239"/>
                  <a:pt x="601768" y="1742239"/>
                </a:cubicBezTo>
                <a:cubicBezTo>
                  <a:pt x="602923" y="1742239"/>
                  <a:pt x="603847" y="1742008"/>
                  <a:pt x="605002" y="1741546"/>
                </a:cubicBezTo>
                <a:lnTo>
                  <a:pt x="663446" y="1842726"/>
                </a:lnTo>
                <a:cubicBezTo>
                  <a:pt x="661598" y="1844112"/>
                  <a:pt x="660212" y="1846422"/>
                  <a:pt x="660212" y="1848964"/>
                </a:cubicBezTo>
                <a:cubicBezTo>
                  <a:pt x="660212" y="1850811"/>
                  <a:pt x="660905" y="1852429"/>
                  <a:pt x="662060" y="1853815"/>
                </a:cubicBezTo>
                <a:close/>
                <a:moveTo>
                  <a:pt x="1386030" y="2192699"/>
                </a:moveTo>
                <a:cubicBezTo>
                  <a:pt x="1386492" y="2196626"/>
                  <a:pt x="1389726" y="2199629"/>
                  <a:pt x="1393653" y="2199629"/>
                </a:cubicBezTo>
                <a:cubicBezTo>
                  <a:pt x="1394808" y="2199629"/>
                  <a:pt x="1395732" y="2199398"/>
                  <a:pt x="1396887" y="2198936"/>
                </a:cubicBezTo>
                <a:lnTo>
                  <a:pt x="1455331" y="2300116"/>
                </a:lnTo>
                <a:cubicBezTo>
                  <a:pt x="1453483" y="2301502"/>
                  <a:pt x="1452097" y="2303812"/>
                  <a:pt x="1452097" y="2306353"/>
                </a:cubicBezTo>
                <a:cubicBezTo>
                  <a:pt x="1452097" y="2308894"/>
                  <a:pt x="1453252" y="2311204"/>
                  <a:pt x="1455331" y="2312591"/>
                </a:cubicBezTo>
                <a:lnTo>
                  <a:pt x="1396887" y="2413771"/>
                </a:lnTo>
                <a:cubicBezTo>
                  <a:pt x="1396887" y="2413771"/>
                  <a:pt x="1394808" y="2413078"/>
                  <a:pt x="1393653" y="2413078"/>
                </a:cubicBezTo>
                <a:cubicBezTo>
                  <a:pt x="1389726" y="2413078"/>
                  <a:pt x="1386492" y="2416081"/>
                  <a:pt x="1386030" y="2420008"/>
                </a:cubicBezTo>
                <a:lnTo>
                  <a:pt x="1281384" y="2420008"/>
                </a:lnTo>
                <a:cubicBezTo>
                  <a:pt x="1280460" y="2410075"/>
                  <a:pt x="1272144" y="2402220"/>
                  <a:pt x="1261980" y="2402220"/>
                </a:cubicBezTo>
                <a:cubicBezTo>
                  <a:pt x="1258746" y="2402220"/>
                  <a:pt x="1255743" y="2402913"/>
                  <a:pt x="1252971" y="2404530"/>
                </a:cubicBezTo>
                <a:lnTo>
                  <a:pt x="1200071" y="2312821"/>
                </a:lnTo>
                <a:cubicBezTo>
                  <a:pt x="1201919" y="2311435"/>
                  <a:pt x="1203305" y="2309125"/>
                  <a:pt x="1203305" y="2306584"/>
                </a:cubicBezTo>
                <a:cubicBezTo>
                  <a:pt x="1203305" y="2304043"/>
                  <a:pt x="1202150" y="2301733"/>
                  <a:pt x="1200071" y="2300347"/>
                </a:cubicBezTo>
                <a:lnTo>
                  <a:pt x="1258515" y="2199167"/>
                </a:lnTo>
                <a:cubicBezTo>
                  <a:pt x="1258515" y="2199167"/>
                  <a:pt x="1260594" y="2199860"/>
                  <a:pt x="1261749" y="2199860"/>
                </a:cubicBezTo>
                <a:cubicBezTo>
                  <a:pt x="1265676" y="2199860"/>
                  <a:pt x="1268910" y="2196857"/>
                  <a:pt x="1269372" y="2192930"/>
                </a:cubicBezTo>
                <a:lnTo>
                  <a:pt x="1386261" y="2192930"/>
                </a:lnTo>
                <a:close/>
                <a:moveTo>
                  <a:pt x="1255743" y="2196857"/>
                </a:moveTo>
                <a:cubicBezTo>
                  <a:pt x="1255743" y="2196857"/>
                  <a:pt x="1256667" y="2197781"/>
                  <a:pt x="1257129" y="2198243"/>
                </a:cubicBezTo>
                <a:lnTo>
                  <a:pt x="1198685" y="2299423"/>
                </a:lnTo>
                <a:cubicBezTo>
                  <a:pt x="1198685" y="2299423"/>
                  <a:pt x="1196606" y="2298730"/>
                  <a:pt x="1195682" y="2298730"/>
                </a:cubicBezTo>
                <a:cubicBezTo>
                  <a:pt x="1191754" y="2298730"/>
                  <a:pt x="1188520" y="2301733"/>
                  <a:pt x="1188058" y="2305660"/>
                </a:cubicBezTo>
                <a:lnTo>
                  <a:pt x="1071170" y="2305660"/>
                </a:lnTo>
                <a:cubicBezTo>
                  <a:pt x="1070708" y="2301733"/>
                  <a:pt x="1067474" y="2298730"/>
                  <a:pt x="1063547" y="2298730"/>
                </a:cubicBezTo>
                <a:cubicBezTo>
                  <a:pt x="1062392" y="2298730"/>
                  <a:pt x="1061468" y="2298961"/>
                  <a:pt x="1060544" y="2299423"/>
                </a:cubicBezTo>
                <a:lnTo>
                  <a:pt x="1002099" y="2198243"/>
                </a:lnTo>
                <a:cubicBezTo>
                  <a:pt x="1003947" y="2196857"/>
                  <a:pt x="1005333" y="2194547"/>
                  <a:pt x="1005333" y="2192006"/>
                </a:cubicBezTo>
                <a:cubicBezTo>
                  <a:pt x="1005333" y="2189465"/>
                  <a:pt x="1004178" y="2187155"/>
                  <a:pt x="1002099" y="2185769"/>
                </a:cubicBezTo>
                <a:lnTo>
                  <a:pt x="1054537" y="2094984"/>
                </a:lnTo>
                <a:cubicBezTo>
                  <a:pt x="1057310" y="2096370"/>
                  <a:pt x="1060313" y="2097294"/>
                  <a:pt x="1063547" y="2097294"/>
                </a:cubicBezTo>
                <a:cubicBezTo>
                  <a:pt x="1074173" y="2097294"/>
                  <a:pt x="1082720" y="2088978"/>
                  <a:pt x="1082951" y="2078582"/>
                </a:cubicBezTo>
                <a:lnTo>
                  <a:pt x="1187827" y="2078582"/>
                </a:lnTo>
                <a:cubicBezTo>
                  <a:pt x="1187827" y="2079968"/>
                  <a:pt x="1188520" y="2081123"/>
                  <a:pt x="1189213" y="2082279"/>
                </a:cubicBezTo>
                <a:cubicBezTo>
                  <a:pt x="1190599" y="2084127"/>
                  <a:pt x="1192909" y="2085513"/>
                  <a:pt x="1195451" y="2085513"/>
                </a:cubicBezTo>
                <a:cubicBezTo>
                  <a:pt x="1196606" y="2085513"/>
                  <a:pt x="1197530" y="2085282"/>
                  <a:pt x="1198454" y="2084820"/>
                </a:cubicBezTo>
                <a:lnTo>
                  <a:pt x="1256898" y="2186000"/>
                </a:lnTo>
                <a:cubicBezTo>
                  <a:pt x="1255050" y="2187386"/>
                  <a:pt x="1253664" y="2189696"/>
                  <a:pt x="1253664" y="2192237"/>
                </a:cubicBezTo>
                <a:cubicBezTo>
                  <a:pt x="1253664" y="2194085"/>
                  <a:pt x="1254357" y="2195702"/>
                  <a:pt x="1255512" y="2197088"/>
                </a:cubicBezTo>
                <a:close/>
                <a:moveTo>
                  <a:pt x="1386030" y="1964235"/>
                </a:moveTo>
                <a:cubicBezTo>
                  <a:pt x="1386030" y="1964235"/>
                  <a:pt x="1386492" y="1966314"/>
                  <a:pt x="1386954" y="1967007"/>
                </a:cubicBezTo>
                <a:cubicBezTo>
                  <a:pt x="1388340" y="1969317"/>
                  <a:pt x="1390650" y="1970934"/>
                  <a:pt x="1393653" y="1970934"/>
                </a:cubicBezTo>
                <a:cubicBezTo>
                  <a:pt x="1394808" y="1970934"/>
                  <a:pt x="1395732" y="1970703"/>
                  <a:pt x="1396887" y="1970241"/>
                </a:cubicBezTo>
                <a:lnTo>
                  <a:pt x="1449556" y="2061257"/>
                </a:lnTo>
                <a:cubicBezTo>
                  <a:pt x="1444243" y="2064722"/>
                  <a:pt x="1440778" y="2070728"/>
                  <a:pt x="1440778" y="2077658"/>
                </a:cubicBezTo>
                <a:cubicBezTo>
                  <a:pt x="1440778" y="2084589"/>
                  <a:pt x="1444243" y="2090595"/>
                  <a:pt x="1449556" y="2094060"/>
                </a:cubicBezTo>
                <a:lnTo>
                  <a:pt x="1397118" y="2185076"/>
                </a:lnTo>
                <a:cubicBezTo>
                  <a:pt x="1397118" y="2185076"/>
                  <a:pt x="1395039" y="2184383"/>
                  <a:pt x="1393884" y="2184383"/>
                </a:cubicBezTo>
                <a:cubicBezTo>
                  <a:pt x="1392498" y="2184383"/>
                  <a:pt x="1391343" y="2184614"/>
                  <a:pt x="1390188" y="2185307"/>
                </a:cubicBezTo>
                <a:cubicBezTo>
                  <a:pt x="1388109" y="2186462"/>
                  <a:pt x="1386492" y="2188772"/>
                  <a:pt x="1386261" y="2191313"/>
                </a:cubicBezTo>
                <a:lnTo>
                  <a:pt x="1269372" y="2191313"/>
                </a:lnTo>
                <a:cubicBezTo>
                  <a:pt x="1269372" y="2191313"/>
                  <a:pt x="1268910" y="2189234"/>
                  <a:pt x="1268448" y="2188310"/>
                </a:cubicBezTo>
                <a:cubicBezTo>
                  <a:pt x="1267062" y="2186000"/>
                  <a:pt x="1264752" y="2184614"/>
                  <a:pt x="1261980" y="2184614"/>
                </a:cubicBezTo>
                <a:cubicBezTo>
                  <a:pt x="1260825" y="2184614"/>
                  <a:pt x="1259901" y="2184845"/>
                  <a:pt x="1258746" y="2185307"/>
                </a:cubicBezTo>
                <a:lnTo>
                  <a:pt x="1200302" y="2084127"/>
                </a:lnTo>
                <a:cubicBezTo>
                  <a:pt x="1202150" y="2082740"/>
                  <a:pt x="1203536" y="2080430"/>
                  <a:pt x="1203536" y="2077889"/>
                </a:cubicBezTo>
                <a:lnTo>
                  <a:pt x="1203536" y="2077889"/>
                </a:lnTo>
                <a:cubicBezTo>
                  <a:pt x="1203536" y="2075348"/>
                  <a:pt x="1202381" y="2073038"/>
                  <a:pt x="1200302" y="2071652"/>
                </a:cubicBezTo>
                <a:lnTo>
                  <a:pt x="1258746" y="1970472"/>
                </a:lnTo>
                <a:cubicBezTo>
                  <a:pt x="1258746" y="1970472"/>
                  <a:pt x="1260825" y="1971165"/>
                  <a:pt x="1261749" y="1971165"/>
                </a:cubicBezTo>
                <a:cubicBezTo>
                  <a:pt x="1265676" y="1971165"/>
                  <a:pt x="1268910" y="1968162"/>
                  <a:pt x="1269372" y="1964235"/>
                </a:cubicBezTo>
                <a:lnTo>
                  <a:pt x="1386261" y="1964235"/>
                </a:lnTo>
                <a:close/>
                <a:moveTo>
                  <a:pt x="1256898" y="1969317"/>
                </a:moveTo>
                <a:cubicBezTo>
                  <a:pt x="1256898" y="1969317"/>
                  <a:pt x="1257129" y="1969317"/>
                  <a:pt x="1257360" y="1969548"/>
                </a:cubicBezTo>
                <a:lnTo>
                  <a:pt x="1198916" y="2070728"/>
                </a:lnTo>
                <a:cubicBezTo>
                  <a:pt x="1198916" y="2070728"/>
                  <a:pt x="1196837" y="2070035"/>
                  <a:pt x="1195912" y="2070035"/>
                </a:cubicBezTo>
                <a:lnTo>
                  <a:pt x="1195912" y="2070035"/>
                </a:lnTo>
                <a:cubicBezTo>
                  <a:pt x="1191985" y="2070035"/>
                  <a:pt x="1188751" y="2073038"/>
                  <a:pt x="1188289" y="2076965"/>
                </a:cubicBezTo>
                <a:lnTo>
                  <a:pt x="1083413" y="2076965"/>
                </a:lnTo>
                <a:cubicBezTo>
                  <a:pt x="1082951" y="2066570"/>
                  <a:pt x="1074404" y="2058254"/>
                  <a:pt x="1064009" y="2058254"/>
                </a:cubicBezTo>
                <a:cubicBezTo>
                  <a:pt x="1060775" y="2058254"/>
                  <a:pt x="1057772" y="2058947"/>
                  <a:pt x="1055000" y="2060564"/>
                </a:cubicBezTo>
                <a:lnTo>
                  <a:pt x="1002561" y="1969548"/>
                </a:lnTo>
                <a:cubicBezTo>
                  <a:pt x="1004409" y="1968162"/>
                  <a:pt x="1005795" y="1965852"/>
                  <a:pt x="1005795" y="1963311"/>
                </a:cubicBezTo>
                <a:lnTo>
                  <a:pt x="1005795" y="1963311"/>
                </a:lnTo>
                <a:cubicBezTo>
                  <a:pt x="1005795" y="1960770"/>
                  <a:pt x="1004640" y="1958460"/>
                  <a:pt x="1002561" y="1957074"/>
                </a:cubicBezTo>
                <a:lnTo>
                  <a:pt x="1001175" y="1956381"/>
                </a:lnTo>
                <a:cubicBezTo>
                  <a:pt x="1001175" y="1956381"/>
                  <a:pt x="999096" y="1955688"/>
                  <a:pt x="997941" y="1955688"/>
                </a:cubicBezTo>
                <a:cubicBezTo>
                  <a:pt x="994014" y="1955688"/>
                  <a:pt x="990780" y="1958691"/>
                  <a:pt x="990318" y="1962618"/>
                </a:cubicBezTo>
                <a:lnTo>
                  <a:pt x="873430" y="1962618"/>
                </a:lnTo>
                <a:cubicBezTo>
                  <a:pt x="872968" y="1958691"/>
                  <a:pt x="869734" y="1955688"/>
                  <a:pt x="865806" y="1955688"/>
                </a:cubicBezTo>
                <a:cubicBezTo>
                  <a:pt x="864651" y="1955688"/>
                  <a:pt x="863727" y="1955919"/>
                  <a:pt x="862572" y="1956381"/>
                </a:cubicBezTo>
                <a:lnTo>
                  <a:pt x="804128" y="1855201"/>
                </a:lnTo>
                <a:cubicBezTo>
                  <a:pt x="805976" y="1853815"/>
                  <a:pt x="807362" y="1851505"/>
                  <a:pt x="807362" y="1848964"/>
                </a:cubicBezTo>
                <a:cubicBezTo>
                  <a:pt x="807362" y="1847808"/>
                  <a:pt x="807362" y="1846884"/>
                  <a:pt x="806669" y="1845960"/>
                </a:cubicBezTo>
                <a:cubicBezTo>
                  <a:pt x="806207" y="1844574"/>
                  <a:pt x="805283" y="1843650"/>
                  <a:pt x="804128" y="1842726"/>
                </a:cubicBezTo>
                <a:lnTo>
                  <a:pt x="856797" y="1751479"/>
                </a:lnTo>
                <a:cubicBezTo>
                  <a:pt x="859569" y="1753096"/>
                  <a:pt x="863034" y="1754021"/>
                  <a:pt x="866499" y="1754021"/>
                </a:cubicBezTo>
                <a:cubicBezTo>
                  <a:pt x="877126" y="1754021"/>
                  <a:pt x="885442" y="1745704"/>
                  <a:pt x="885904" y="1735309"/>
                </a:cubicBezTo>
                <a:lnTo>
                  <a:pt x="990087" y="1735309"/>
                </a:lnTo>
                <a:cubicBezTo>
                  <a:pt x="990549" y="1739236"/>
                  <a:pt x="993783" y="1742239"/>
                  <a:pt x="997710" y="1742239"/>
                </a:cubicBezTo>
                <a:cubicBezTo>
                  <a:pt x="997941" y="1742239"/>
                  <a:pt x="998172" y="1742239"/>
                  <a:pt x="998403" y="1742239"/>
                </a:cubicBezTo>
                <a:cubicBezTo>
                  <a:pt x="999327" y="1742239"/>
                  <a:pt x="1000020" y="1742008"/>
                  <a:pt x="1000713" y="1741546"/>
                </a:cubicBezTo>
                <a:lnTo>
                  <a:pt x="1002099" y="1740853"/>
                </a:lnTo>
                <a:cubicBezTo>
                  <a:pt x="1003947" y="1739467"/>
                  <a:pt x="1005333" y="1737157"/>
                  <a:pt x="1005333" y="1734616"/>
                </a:cubicBezTo>
                <a:cubicBezTo>
                  <a:pt x="1005333" y="1732075"/>
                  <a:pt x="1004178" y="1729765"/>
                  <a:pt x="1002099" y="1728379"/>
                </a:cubicBezTo>
                <a:lnTo>
                  <a:pt x="1060544" y="1627199"/>
                </a:lnTo>
                <a:cubicBezTo>
                  <a:pt x="1060544" y="1627199"/>
                  <a:pt x="1062161" y="1627661"/>
                  <a:pt x="1062854" y="1627892"/>
                </a:cubicBezTo>
                <a:cubicBezTo>
                  <a:pt x="1063085" y="1627892"/>
                  <a:pt x="1063316" y="1627892"/>
                  <a:pt x="1063547" y="1627892"/>
                </a:cubicBezTo>
                <a:cubicBezTo>
                  <a:pt x="1067474" y="1627892"/>
                  <a:pt x="1070708" y="1624889"/>
                  <a:pt x="1071170" y="1620962"/>
                </a:cubicBezTo>
                <a:lnTo>
                  <a:pt x="1188058" y="1620962"/>
                </a:lnTo>
                <a:cubicBezTo>
                  <a:pt x="1188520" y="1624658"/>
                  <a:pt x="1191292" y="1627430"/>
                  <a:pt x="1194989" y="1627661"/>
                </a:cubicBezTo>
                <a:cubicBezTo>
                  <a:pt x="1195219" y="1627661"/>
                  <a:pt x="1195451" y="1627661"/>
                  <a:pt x="1195682" y="1627661"/>
                </a:cubicBezTo>
                <a:cubicBezTo>
                  <a:pt x="1196837" y="1627661"/>
                  <a:pt x="1197761" y="1627430"/>
                  <a:pt x="1198685" y="1626968"/>
                </a:cubicBezTo>
                <a:lnTo>
                  <a:pt x="1257129" y="1728148"/>
                </a:lnTo>
                <a:cubicBezTo>
                  <a:pt x="1255281" y="1729534"/>
                  <a:pt x="1253895" y="1731844"/>
                  <a:pt x="1253895" y="1734385"/>
                </a:cubicBezTo>
                <a:cubicBezTo>
                  <a:pt x="1253895" y="1736926"/>
                  <a:pt x="1255050" y="1739236"/>
                  <a:pt x="1257129" y="1740622"/>
                </a:cubicBezTo>
                <a:lnTo>
                  <a:pt x="1214855" y="1813851"/>
                </a:lnTo>
                <a:lnTo>
                  <a:pt x="1198685" y="1841802"/>
                </a:lnTo>
                <a:cubicBezTo>
                  <a:pt x="1198685" y="1841802"/>
                  <a:pt x="1196606" y="1841109"/>
                  <a:pt x="1195682" y="1841109"/>
                </a:cubicBezTo>
                <a:cubicBezTo>
                  <a:pt x="1191754" y="1841109"/>
                  <a:pt x="1188520" y="1844112"/>
                  <a:pt x="1188058" y="1848040"/>
                </a:cubicBezTo>
                <a:lnTo>
                  <a:pt x="1188058" y="1849657"/>
                </a:lnTo>
                <a:cubicBezTo>
                  <a:pt x="1188520" y="1853353"/>
                  <a:pt x="1191292" y="1856125"/>
                  <a:pt x="1194757" y="1856356"/>
                </a:cubicBezTo>
                <a:cubicBezTo>
                  <a:pt x="1194989" y="1856356"/>
                  <a:pt x="1195219" y="1856356"/>
                  <a:pt x="1195451" y="1856356"/>
                </a:cubicBezTo>
                <a:cubicBezTo>
                  <a:pt x="1195682" y="1856356"/>
                  <a:pt x="1195912" y="1856356"/>
                  <a:pt x="1196144" y="1856356"/>
                </a:cubicBezTo>
                <a:cubicBezTo>
                  <a:pt x="1197068" y="1856356"/>
                  <a:pt x="1197761" y="1856125"/>
                  <a:pt x="1198454" y="1855663"/>
                </a:cubicBezTo>
                <a:lnTo>
                  <a:pt x="1256898" y="1956843"/>
                </a:lnTo>
                <a:cubicBezTo>
                  <a:pt x="1255050" y="1958229"/>
                  <a:pt x="1253664" y="1960539"/>
                  <a:pt x="1253664" y="1963080"/>
                </a:cubicBezTo>
                <a:cubicBezTo>
                  <a:pt x="1253664" y="1965390"/>
                  <a:pt x="1254819" y="1967469"/>
                  <a:pt x="1256436" y="1968855"/>
                </a:cubicBezTo>
                <a:close/>
                <a:moveTo>
                  <a:pt x="1453714" y="1854046"/>
                </a:moveTo>
                <a:cubicBezTo>
                  <a:pt x="1453714" y="1854046"/>
                  <a:pt x="1454638" y="1854970"/>
                  <a:pt x="1455100" y="1855432"/>
                </a:cubicBezTo>
                <a:lnTo>
                  <a:pt x="1396656" y="1956612"/>
                </a:lnTo>
                <a:cubicBezTo>
                  <a:pt x="1396656" y="1956612"/>
                  <a:pt x="1394577" y="1955919"/>
                  <a:pt x="1393422" y="1955919"/>
                </a:cubicBezTo>
                <a:cubicBezTo>
                  <a:pt x="1389495" y="1955919"/>
                  <a:pt x="1386261" y="1958922"/>
                  <a:pt x="1385799" y="1962849"/>
                </a:cubicBezTo>
                <a:lnTo>
                  <a:pt x="1268910" y="1962849"/>
                </a:lnTo>
                <a:cubicBezTo>
                  <a:pt x="1268910" y="1962849"/>
                  <a:pt x="1268448" y="1960770"/>
                  <a:pt x="1267986" y="1960077"/>
                </a:cubicBezTo>
                <a:cubicBezTo>
                  <a:pt x="1266600" y="1957767"/>
                  <a:pt x="1264290" y="1956150"/>
                  <a:pt x="1261287" y="1956150"/>
                </a:cubicBezTo>
                <a:cubicBezTo>
                  <a:pt x="1260132" y="1956150"/>
                  <a:pt x="1259208" y="1956381"/>
                  <a:pt x="1258284" y="1956843"/>
                </a:cubicBezTo>
                <a:lnTo>
                  <a:pt x="1199840" y="1855663"/>
                </a:lnTo>
                <a:cubicBezTo>
                  <a:pt x="1201688" y="1854277"/>
                  <a:pt x="1203074" y="1851967"/>
                  <a:pt x="1203074" y="1849425"/>
                </a:cubicBezTo>
                <a:cubicBezTo>
                  <a:pt x="1203074" y="1846884"/>
                  <a:pt x="1201919" y="1844574"/>
                  <a:pt x="1199840" y="1843188"/>
                </a:cubicBezTo>
                <a:lnTo>
                  <a:pt x="1258284" y="1742008"/>
                </a:lnTo>
                <a:cubicBezTo>
                  <a:pt x="1258284" y="1742008"/>
                  <a:pt x="1260363" y="1742701"/>
                  <a:pt x="1261287" y="1742701"/>
                </a:cubicBezTo>
                <a:cubicBezTo>
                  <a:pt x="1265214" y="1742701"/>
                  <a:pt x="1268448" y="1739698"/>
                  <a:pt x="1268910" y="1735771"/>
                </a:cubicBezTo>
                <a:lnTo>
                  <a:pt x="1373786" y="1735771"/>
                </a:lnTo>
                <a:cubicBezTo>
                  <a:pt x="1374248" y="1746166"/>
                  <a:pt x="1382795" y="1754482"/>
                  <a:pt x="1393191" y="1754482"/>
                </a:cubicBezTo>
                <a:cubicBezTo>
                  <a:pt x="1396425" y="1754482"/>
                  <a:pt x="1399659" y="1753558"/>
                  <a:pt x="1402200" y="1752172"/>
                </a:cubicBezTo>
                <a:lnTo>
                  <a:pt x="1454638" y="1842957"/>
                </a:lnTo>
                <a:cubicBezTo>
                  <a:pt x="1452790" y="1844343"/>
                  <a:pt x="1451404" y="1846654"/>
                  <a:pt x="1451404" y="1849194"/>
                </a:cubicBezTo>
                <a:cubicBezTo>
                  <a:pt x="1451404" y="1851043"/>
                  <a:pt x="1452097" y="1852660"/>
                  <a:pt x="1453252" y="1854046"/>
                </a:cubicBezTo>
                <a:close/>
                <a:moveTo>
                  <a:pt x="1979943" y="1849888"/>
                </a:moveTo>
                <a:cubicBezTo>
                  <a:pt x="1980405" y="1853815"/>
                  <a:pt x="1983639" y="1856818"/>
                  <a:pt x="1987566" y="1856818"/>
                </a:cubicBezTo>
                <a:cubicBezTo>
                  <a:pt x="1988721" y="1856818"/>
                  <a:pt x="1989645" y="1856587"/>
                  <a:pt x="1990570" y="1856125"/>
                </a:cubicBezTo>
                <a:lnTo>
                  <a:pt x="2049014" y="1957305"/>
                </a:lnTo>
                <a:cubicBezTo>
                  <a:pt x="2047166" y="1958691"/>
                  <a:pt x="2045780" y="1961001"/>
                  <a:pt x="2045780" y="1963542"/>
                </a:cubicBezTo>
                <a:cubicBezTo>
                  <a:pt x="2045780" y="1966083"/>
                  <a:pt x="2046935" y="1968393"/>
                  <a:pt x="2049014" y="1969779"/>
                </a:cubicBezTo>
                <a:lnTo>
                  <a:pt x="1996576" y="2060564"/>
                </a:lnTo>
                <a:cubicBezTo>
                  <a:pt x="1994266" y="2059640"/>
                  <a:pt x="1991724" y="2059178"/>
                  <a:pt x="1989183" y="2059178"/>
                </a:cubicBezTo>
                <a:cubicBezTo>
                  <a:pt x="1978788" y="2059178"/>
                  <a:pt x="1970472" y="2067263"/>
                  <a:pt x="1969779" y="2077427"/>
                </a:cubicBezTo>
                <a:lnTo>
                  <a:pt x="1863055" y="2077427"/>
                </a:lnTo>
                <a:cubicBezTo>
                  <a:pt x="1862593" y="2073500"/>
                  <a:pt x="1859359" y="2070497"/>
                  <a:pt x="1855432" y="2070497"/>
                </a:cubicBezTo>
                <a:cubicBezTo>
                  <a:pt x="1854277" y="2070497"/>
                  <a:pt x="1853353" y="2070728"/>
                  <a:pt x="1852429" y="2071190"/>
                </a:cubicBezTo>
                <a:lnTo>
                  <a:pt x="1793984" y="1970010"/>
                </a:lnTo>
                <a:cubicBezTo>
                  <a:pt x="1795832" y="1968624"/>
                  <a:pt x="1797218" y="1966314"/>
                  <a:pt x="1797218" y="1963773"/>
                </a:cubicBezTo>
                <a:cubicBezTo>
                  <a:pt x="1797218" y="1961232"/>
                  <a:pt x="1796063" y="1958922"/>
                  <a:pt x="1793984" y="1957536"/>
                </a:cubicBezTo>
                <a:lnTo>
                  <a:pt x="1852429" y="1856356"/>
                </a:lnTo>
                <a:cubicBezTo>
                  <a:pt x="1852429" y="1856356"/>
                  <a:pt x="1854507" y="1857049"/>
                  <a:pt x="1855663" y="1857049"/>
                </a:cubicBezTo>
                <a:cubicBezTo>
                  <a:pt x="1859590" y="1857049"/>
                  <a:pt x="1862824" y="1854046"/>
                  <a:pt x="1863286" y="1850118"/>
                </a:cubicBezTo>
                <a:lnTo>
                  <a:pt x="1980174" y="1850118"/>
                </a:lnTo>
                <a:close/>
                <a:moveTo>
                  <a:pt x="1849656" y="1854046"/>
                </a:moveTo>
                <a:cubicBezTo>
                  <a:pt x="1849656" y="1854046"/>
                  <a:pt x="1850580" y="1854970"/>
                  <a:pt x="1851043" y="1855432"/>
                </a:cubicBezTo>
                <a:lnTo>
                  <a:pt x="1792598" y="1956612"/>
                </a:lnTo>
                <a:cubicBezTo>
                  <a:pt x="1792598" y="1956612"/>
                  <a:pt x="1790519" y="1955919"/>
                  <a:pt x="1789595" y="1955919"/>
                </a:cubicBezTo>
                <a:cubicBezTo>
                  <a:pt x="1785668" y="1955919"/>
                  <a:pt x="1782434" y="1958922"/>
                  <a:pt x="1781972" y="1962849"/>
                </a:cubicBezTo>
                <a:lnTo>
                  <a:pt x="1665084" y="1962849"/>
                </a:lnTo>
                <a:cubicBezTo>
                  <a:pt x="1664622" y="1958922"/>
                  <a:pt x="1661388" y="1955919"/>
                  <a:pt x="1657460" y="1955919"/>
                </a:cubicBezTo>
                <a:cubicBezTo>
                  <a:pt x="1656305" y="1955919"/>
                  <a:pt x="1655381" y="1956150"/>
                  <a:pt x="1654457" y="1956612"/>
                </a:cubicBezTo>
                <a:lnTo>
                  <a:pt x="1602019" y="1865827"/>
                </a:lnTo>
                <a:cubicBezTo>
                  <a:pt x="1607332" y="1862362"/>
                  <a:pt x="1611028" y="1856356"/>
                  <a:pt x="1611028" y="1849425"/>
                </a:cubicBezTo>
                <a:cubicBezTo>
                  <a:pt x="1611028" y="1842495"/>
                  <a:pt x="1607332" y="1836489"/>
                  <a:pt x="1602019" y="1833024"/>
                </a:cubicBezTo>
                <a:lnTo>
                  <a:pt x="1654457" y="1742008"/>
                </a:lnTo>
                <a:cubicBezTo>
                  <a:pt x="1654457" y="1742008"/>
                  <a:pt x="1656536" y="1742701"/>
                  <a:pt x="1657460" y="1742701"/>
                </a:cubicBezTo>
                <a:cubicBezTo>
                  <a:pt x="1659308" y="1742701"/>
                  <a:pt x="1660925" y="1742008"/>
                  <a:pt x="1662311" y="1740853"/>
                </a:cubicBezTo>
                <a:cubicBezTo>
                  <a:pt x="1663928" y="1739698"/>
                  <a:pt x="1664852" y="1737850"/>
                  <a:pt x="1665084" y="1735771"/>
                </a:cubicBezTo>
                <a:lnTo>
                  <a:pt x="1781972" y="1735771"/>
                </a:lnTo>
                <a:cubicBezTo>
                  <a:pt x="1781972" y="1737157"/>
                  <a:pt x="1782665" y="1738312"/>
                  <a:pt x="1783358" y="1739467"/>
                </a:cubicBezTo>
                <a:cubicBezTo>
                  <a:pt x="1784744" y="1741315"/>
                  <a:pt x="1787054" y="1742701"/>
                  <a:pt x="1789595" y="1742701"/>
                </a:cubicBezTo>
                <a:cubicBezTo>
                  <a:pt x="1790750" y="1742701"/>
                  <a:pt x="1791674" y="1742470"/>
                  <a:pt x="1792598" y="1742008"/>
                </a:cubicBezTo>
                <a:lnTo>
                  <a:pt x="1851043" y="1843188"/>
                </a:lnTo>
                <a:cubicBezTo>
                  <a:pt x="1849194" y="1844574"/>
                  <a:pt x="1847808" y="1846884"/>
                  <a:pt x="1847808" y="1849425"/>
                </a:cubicBezTo>
                <a:cubicBezTo>
                  <a:pt x="1847808" y="1851274"/>
                  <a:pt x="1848501" y="1852891"/>
                  <a:pt x="1849656" y="1854277"/>
                </a:cubicBezTo>
                <a:close/>
                <a:moveTo>
                  <a:pt x="2049014" y="1741084"/>
                </a:moveTo>
                <a:lnTo>
                  <a:pt x="1990570" y="1842264"/>
                </a:lnTo>
                <a:cubicBezTo>
                  <a:pt x="1990570" y="1842264"/>
                  <a:pt x="1988490" y="1841571"/>
                  <a:pt x="1987566" y="1841571"/>
                </a:cubicBezTo>
                <a:cubicBezTo>
                  <a:pt x="1986180" y="1841571"/>
                  <a:pt x="1985025" y="1841802"/>
                  <a:pt x="1983870" y="1842495"/>
                </a:cubicBezTo>
                <a:cubicBezTo>
                  <a:pt x="1981791" y="1843650"/>
                  <a:pt x="1980174" y="1845960"/>
                  <a:pt x="1979943" y="1848501"/>
                </a:cubicBezTo>
                <a:lnTo>
                  <a:pt x="1863055" y="1848501"/>
                </a:lnTo>
                <a:cubicBezTo>
                  <a:pt x="1863055" y="1848501"/>
                  <a:pt x="1862593" y="1846422"/>
                  <a:pt x="1862131" y="1845498"/>
                </a:cubicBezTo>
                <a:cubicBezTo>
                  <a:pt x="1860745" y="1843188"/>
                  <a:pt x="1858435" y="1841802"/>
                  <a:pt x="1855663" y="1841802"/>
                </a:cubicBezTo>
                <a:cubicBezTo>
                  <a:pt x="1854507" y="1841802"/>
                  <a:pt x="1853584" y="1842033"/>
                  <a:pt x="1852660" y="1842495"/>
                </a:cubicBezTo>
                <a:lnTo>
                  <a:pt x="1794215" y="1741315"/>
                </a:lnTo>
                <a:cubicBezTo>
                  <a:pt x="1796063" y="1739929"/>
                  <a:pt x="1797449" y="1737619"/>
                  <a:pt x="1797449" y="1735078"/>
                </a:cubicBezTo>
                <a:lnTo>
                  <a:pt x="1797449" y="1735078"/>
                </a:lnTo>
                <a:cubicBezTo>
                  <a:pt x="1797449" y="1732537"/>
                  <a:pt x="1796294" y="1730227"/>
                  <a:pt x="1794215" y="1728841"/>
                </a:cubicBezTo>
                <a:lnTo>
                  <a:pt x="1852660" y="1627661"/>
                </a:lnTo>
                <a:cubicBezTo>
                  <a:pt x="1852660" y="1627661"/>
                  <a:pt x="1854739" y="1628354"/>
                  <a:pt x="1855663" y="1628354"/>
                </a:cubicBezTo>
                <a:cubicBezTo>
                  <a:pt x="1859590" y="1628354"/>
                  <a:pt x="1862824" y="1625351"/>
                  <a:pt x="1863286" y="1621424"/>
                </a:cubicBezTo>
                <a:lnTo>
                  <a:pt x="1980174" y="1621424"/>
                </a:lnTo>
                <a:cubicBezTo>
                  <a:pt x="1980174" y="1621424"/>
                  <a:pt x="1980636" y="1623503"/>
                  <a:pt x="1981098" y="1624196"/>
                </a:cubicBezTo>
                <a:cubicBezTo>
                  <a:pt x="1982022" y="1625813"/>
                  <a:pt x="1983177" y="1626968"/>
                  <a:pt x="1984794" y="1627661"/>
                </a:cubicBezTo>
                <a:cubicBezTo>
                  <a:pt x="1985718" y="1628123"/>
                  <a:pt x="1986642" y="1628354"/>
                  <a:pt x="1987797" y="1628354"/>
                </a:cubicBezTo>
                <a:cubicBezTo>
                  <a:pt x="1988952" y="1628354"/>
                  <a:pt x="1989876" y="1628123"/>
                  <a:pt x="1990800" y="1627661"/>
                </a:cubicBezTo>
                <a:lnTo>
                  <a:pt x="2049245" y="1728841"/>
                </a:lnTo>
                <a:cubicBezTo>
                  <a:pt x="2047397" y="1730227"/>
                  <a:pt x="2046011" y="1732537"/>
                  <a:pt x="2046011" y="1735078"/>
                </a:cubicBezTo>
                <a:cubicBezTo>
                  <a:pt x="2046011" y="1737619"/>
                  <a:pt x="2047166" y="1739929"/>
                  <a:pt x="2049245" y="1741315"/>
                </a:cubicBezTo>
                <a:close/>
                <a:moveTo>
                  <a:pt x="2246985" y="1626737"/>
                </a:moveTo>
                <a:lnTo>
                  <a:pt x="2194547" y="1717522"/>
                </a:lnTo>
                <a:cubicBezTo>
                  <a:pt x="2192006" y="1716367"/>
                  <a:pt x="2189234" y="1715674"/>
                  <a:pt x="2186231" y="1715674"/>
                </a:cubicBezTo>
                <a:cubicBezTo>
                  <a:pt x="2175835" y="1715674"/>
                  <a:pt x="2167288" y="1723759"/>
                  <a:pt x="2166826" y="1734154"/>
                </a:cubicBezTo>
                <a:lnTo>
                  <a:pt x="2061257" y="1734154"/>
                </a:lnTo>
                <a:cubicBezTo>
                  <a:pt x="2061026" y="1731382"/>
                  <a:pt x="2059178" y="1729072"/>
                  <a:pt x="2056637" y="1727917"/>
                </a:cubicBezTo>
                <a:cubicBezTo>
                  <a:pt x="2055713" y="1727455"/>
                  <a:pt x="2054789" y="1727224"/>
                  <a:pt x="2053634" y="1727224"/>
                </a:cubicBezTo>
                <a:cubicBezTo>
                  <a:pt x="2052479" y="1727224"/>
                  <a:pt x="2051555" y="1727455"/>
                  <a:pt x="2050631" y="1727917"/>
                </a:cubicBezTo>
                <a:lnTo>
                  <a:pt x="1992187" y="1626737"/>
                </a:lnTo>
                <a:cubicBezTo>
                  <a:pt x="1994034" y="1625351"/>
                  <a:pt x="1995421" y="1623041"/>
                  <a:pt x="1995421" y="1620500"/>
                </a:cubicBezTo>
                <a:cubicBezTo>
                  <a:pt x="1995421" y="1617959"/>
                  <a:pt x="1994266" y="1615649"/>
                  <a:pt x="1992187" y="1614262"/>
                </a:cubicBezTo>
                <a:lnTo>
                  <a:pt x="2050631" y="1513082"/>
                </a:lnTo>
                <a:cubicBezTo>
                  <a:pt x="2050631" y="1513082"/>
                  <a:pt x="2050631" y="1513082"/>
                  <a:pt x="2050631" y="1513082"/>
                </a:cubicBezTo>
                <a:cubicBezTo>
                  <a:pt x="2051555" y="1513544"/>
                  <a:pt x="2052479" y="1513775"/>
                  <a:pt x="2053634" y="1513775"/>
                </a:cubicBezTo>
                <a:cubicBezTo>
                  <a:pt x="2057561" y="1513775"/>
                  <a:pt x="2060795" y="1510772"/>
                  <a:pt x="2061257" y="1506845"/>
                </a:cubicBezTo>
                <a:lnTo>
                  <a:pt x="2178145" y="1506845"/>
                </a:lnTo>
                <a:cubicBezTo>
                  <a:pt x="2178377" y="1509617"/>
                  <a:pt x="2180225" y="1511927"/>
                  <a:pt x="2182766" y="1513082"/>
                </a:cubicBezTo>
                <a:cubicBezTo>
                  <a:pt x="2183690" y="1513544"/>
                  <a:pt x="2184614" y="1513775"/>
                  <a:pt x="2185769" y="1513775"/>
                </a:cubicBezTo>
                <a:cubicBezTo>
                  <a:pt x="2186924" y="1513775"/>
                  <a:pt x="2187848" y="1513544"/>
                  <a:pt x="2188772" y="1513082"/>
                </a:cubicBezTo>
                <a:lnTo>
                  <a:pt x="2247216" y="1614262"/>
                </a:lnTo>
                <a:cubicBezTo>
                  <a:pt x="2245368" y="1615649"/>
                  <a:pt x="2243982" y="1617959"/>
                  <a:pt x="2243982" y="1620500"/>
                </a:cubicBezTo>
                <a:cubicBezTo>
                  <a:pt x="2243982" y="1623041"/>
                  <a:pt x="2245137" y="1625351"/>
                  <a:pt x="2247216" y="1626737"/>
                </a:cubicBezTo>
                <a:close/>
                <a:moveTo>
                  <a:pt x="2444956" y="1500146"/>
                </a:moveTo>
                <a:cubicBezTo>
                  <a:pt x="2443108" y="1501532"/>
                  <a:pt x="2441722" y="1503842"/>
                  <a:pt x="2441722" y="1506383"/>
                </a:cubicBezTo>
                <a:cubicBezTo>
                  <a:pt x="2441722" y="1508924"/>
                  <a:pt x="2442877" y="1511234"/>
                  <a:pt x="2444956" y="1512620"/>
                </a:cubicBezTo>
                <a:lnTo>
                  <a:pt x="2386512" y="1613801"/>
                </a:lnTo>
                <a:cubicBezTo>
                  <a:pt x="2386512" y="1613801"/>
                  <a:pt x="2384433" y="1613108"/>
                  <a:pt x="2383278" y="1613108"/>
                </a:cubicBezTo>
                <a:cubicBezTo>
                  <a:pt x="2379351" y="1613108"/>
                  <a:pt x="2376117" y="1616111"/>
                  <a:pt x="2375655" y="1620038"/>
                </a:cubicBezTo>
                <a:lnTo>
                  <a:pt x="2258766" y="1620038"/>
                </a:lnTo>
                <a:cubicBezTo>
                  <a:pt x="2258535" y="1617266"/>
                  <a:pt x="2256687" y="1614955"/>
                  <a:pt x="2254146" y="1613801"/>
                </a:cubicBezTo>
                <a:cubicBezTo>
                  <a:pt x="2253222" y="1613338"/>
                  <a:pt x="2252298" y="1613108"/>
                  <a:pt x="2251143" y="1613108"/>
                </a:cubicBezTo>
                <a:cubicBezTo>
                  <a:pt x="2249988" y="1613108"/>
                  <a:pt x="2249064" y="1613338"/>
                  <a:pt x="2248140" y="1613801"/>
                </a:cubicBezTo>
                <a:lnTo>
                  <a:pt x="2189696" y="1512620"/>
                </a:lnTo>
                <a:cubicBezTo>
                  <a:pt x="2191544" y="1511234"/>
                  <a:pt x="2192930" y="1508924"/>
                  <a:pt x="2192930" y="1506383"/>
                </a:cubicBezTo>
                <a:cubicBezTo>
                  <a:pt x="2192930" y="1503842"/>
                  <a:pt x="2191775" y="1501532"/>
                  <a:pt x="2189696" y="1500146"/>
                </a:cubicBezTo>
                <a:lnTo>
                  <a:pt x="2248140" y="1398966"/>
                </a:lnTo>
                <a:cubicBezTo>
                  <a:pt x="2248140" y="1398966"/>
                  <a:pt x="2250219" y="1399659"/>
                  <a:pt x="2251374" y="1399659"/>
                </a:cubicBezTo>
                <a:cubicBezTo>
                  <a:pt x="2255301" y="1399659"/>
                  <a:pt x="2258535" y="1396656"/>
                  <a:pt x="2258997" y="1392729"/>
                </a:cubicBezTo>
                <a:lnTo>
                  <a:pt x="2364335" y="1392729"/>
                </a:lnTo>
                <a:cubicBezTo>
                  <a:pt x="2364797" y="1403124"/>
                  <a:pt x="2373345" y="1411440"/>
                  <a:pt x="2383740" y="1411440"/>
                </a:cubicBezTo>
                <a:cubicBezTo>
                  <a:pt x="2386974" y="1411440"/>
                  <a:pt x="2389977" y="1410747"/>
                  <a:pt x="2392518" y="1409361"/>
                </a:cubicBezTo>
                <a:lnTo>
                  <a:pt x="2444956" y="1500146"/>
                </a:lnTo>
                <a:close/>
                <a:moveTo>
                  <a:pt x="2177914" y="1278612"/>
                </a:moveTo>
                <a:cubicBezTo>
                  <a:pt x="2178377" y="1282539"/>
                  <a:pt x="2181611" y="1285542"/>
                  <a:pt x="2185538" y="1285542"/>
                </a:cubicBezTo>
                <a:cubicBezTo>
                  <a:pt x="2186693" y="1285542"/>
                  <a:pt x="2187617" y="1285311"/>
                  <a:pt x="2188541" y="1284849"/>
                </a:cubicBezTo>
                <a:lnTo>
                  <a:pt x="2246985" y="1386030"/>
                </a:lnTo>
                <a:cubicBezTo>
                  <a:pt x="2245137" y="1387416"/>
                  <a:pt x="2243751" y="1389726"/>
                  <a:pt x="2243751" y="1392267"/>
                </a:cubicBezTo>
                <a:cubicBezTo>
                  <a:pt x="2243751" y="1394808"/>
                  <a:pt x="2244906" y="1397118"/>
                  <a:pt x="2246985" y="1398504"/>
                </a:cubicBezTo>
                <a:lnTo>
                  <a:pt x="2188541" y="1499684"/>
                </a:lnTo>
                <a:cubicBezTo>
                  <a:pt x="2188541" y="1499684"/>
                  <a:pt x="2188541" y="1499684"/>
                  <a:pt x="2188541" y="1499684"/>
                </a:cubicBezTo>
                <a:cubicBezTo>
                  <a:pt x="2187617" y="1499222"/>
                  <a:pt x="2186693" y="1498991"/>
                  <a:pt x="2185538" y="1498991"/>
                </a:cubicBezTo>
                <a:cubicBezTo>
                  <a:pt x="2181611" y="1498991"/>
                  <a:pt x="2178377" y="1501994"/>
                  <a:pt x="2177914" y="1505921"/>
                </a:cubicBezTo>
                <a:lnTo>
                  <a:pt x="2061026" y="1505921"/>
                </a:lnTo>
                <a:cubicBezTo>
                  <a:pt x="2060795" y="1503380"/>
                  <a:pt x="2059178" y="1501070"/>
                  <a:pt x="2057099" y="1499915"/>
                </a:cubicBezTo>
                <a:cubicBezTo>
                  <a:pt x="2055944" y="1499222"/>
                  <a:pt x="2054789" y="1498991"/>
                  <a:pt x="2053403" y="1498991"/>
                </a:cubicBezTo>
                <a:cubicBezTo>
                  <a:pt x="2052248" y="1498991"/>
                  <a:pt x="2051324" y="1499222"/>
                  <a:pt x="2050400" y="1499684"/>
                </a:cubicBezTo>
                <a:lnTo>
                  <a:pt x="1991955" y="1398504"/>
                </a:lnTo>
                <a:cubicBezTo>
                  <a:pt x="1993804" y="1397118"/>
                  <a:pt x="1995190" y="1394808"/>
                  <a:pt x="1995190" y="1392267"/>
                </a:cubicBezTo>
                <a:lnTo>
                  <a:pt x="1995190" y="1392267"/>
                </a:lnTo>
                <a:cubicBezTo>
                  <a:pt x="1995190" y="1389726"/>
                  <a:pt x="1994034" y="1387416"/>
                  <a:pt x="1991955" y="1386030"/>
                </a:cubicBezTo>
                <a:lnTo>
                  <a:pt x="2050400" y="1284849"/>
                </a:lnTo>
                <a:cubicBezTo>
                  <a:pt x="2050400" y="1284849"/>
                  <a:pt x="2052479" y="1285542"/>
                  <a:pt x="2053403" y="1285542"/>
                </a:cubicBezTo>
                <a:cubicBezTo>
                  <a:pt x="2057330" y="1285542"/>
                  <a:pt x="2060564" y="1282539"/>
                  <a:pt x="2061026" y="1278612"/>
                </a:cubicBezTo>
                <a:lnTo>
                  <a:pt x="2177914" y="1278612"/>
                </a:lnTo>
                <a:close/>
                <a:moveTo>
                  <a:pt x="1979943" y="1164265"/>
                </a:moveTo>
                <a:cubicBezTo>
                  <a:pt x="1979943" y="1164265"/>
                  <a:pt x="1980174" y="1165882"/>
                  <a:pt x="1980636" y="1166575"/>
                </a:cubicBezTo>
                <a:cubicBezTo>
                  <a:pt x="1981791" y="1169347"/>
                  <a:pt x="1984563" y="1171195"/>
                  <a:pt x="1987566" y="1171195"/>
                </a:cubicBezTo>
                <a:cubicBezTo>
                  <a:pt x="1988721" y="1171195"/>
                  <a:pt x="1989645" y="1170964"/>
                  <a:pt x="1990570" y="1170502"/>
                </a:cubicBezTo>
                <a:lnTo>
                  <a:pt x="2049014" y="1271682"/>
                </a:lnTo>
                <a:cubicBezTo>
                  <a:pt x="2047166" y="1273068"/>
                  <a:pt x="2045780" y="1275378"/>
                  <a:pt x="2045780" y="1277919"/>
                </a:cubicBezTo>
                <a:cubicBezTo>
                  <a:pt x="2045780" y="1280229"/>
                  <a:pt x="2046935" y="1282308"/>
                  <a:pt x="2048552" y="1283694"/>
                </a:cubicBezTo>
                <a:cubicBezTo>
                  <a:pt x="2048552" y="1283694"/>
                  <a:pt x="2048783" y="1283694"/>
                  <a:pt x="2049014" y="1283925"/>
                </a:cubicBezTo>
                <a:lnTo>
                  <a:pt x="1990570" y="1385106"/>
                </a:lnTo>
                <a:cubicBezTo>
                  <a:pt x="1990570" y="1385106"/>
                  <a:pt x="1988490" y="1384413"/>
                  <a:pt x="1987566" y="1384413"/>
                </a:cubicBezTo>
                <a:cubicBezTo>
                  <a:pt x="1983639" y="1384413"/>
                  <a:pt x="1980405" y="1387416"/>
                  <a:pt x="1979943" y="1391343"/>
                </a:cubicBezTo>
                <a:lnTo>
                  <a:pt x="1863055" y="1391343"/>
                </a:lnTo>
                <a:cubicBezTo>
                  <a:pt x="1862593" y="1387416"/>
                  <a:pt x="1859359" y="1384413"/>
                  <a:pt x="1855432" y="1384413"/>
                </a:cubicBezTo>
                <a:lnTo>
                  <a:pt x="1855432" y="1384413"/>
                </a:lnTo>
                <a:cubicBezTo>
                  <a:pt x="1855432" y="1384413"/>
                  <a:pt x="1853353" y="1384644"/>
                  <a:pt x="1852429" y="1385106"/>
                </a:cubicBezTo>
                <a:lnTo>
                  <a:pt x="1793984" y="1283925"/>
                </a:lnTo>
                <a:cubicBezTo>
                  <a:pt x="1795832" y="1282539"/>
                  <a:pt x="1797218" y="1280229"/>
                  <a:pt x="1797218" y="1277688"/>
                </a:cubicBezTo>
                <a:cubicBezTo>
                  <a:pt x="1797218" y="1276533"/>
                  <a:pt x="1797218" y="1275609"/>
                  <a:pt x="1796525" y="1274685"/>
                </a:cubicBezTo>
                <a:cubicBezTo>
                  <a:pt x="1796063" y="1273299"/>
                  <a:pt x="1795139" y="1272375"/>
                  <a:pt x="1793984" y="1271451"/>
                </a:cubicBezTo>
                <a:lnTo>
                  <a:pt x="1852429" y="1170271"/>
                </a:lnTo>
                <a:cubicBezTo>
                  <a:pt x="1852429" y="1170271"/>
                  <a:pt x="1854507" y="1170964"/>
                  <a:pt x="1855432" y="1170964"/>
                </a:cubicBezTo>
                <a:cubicBezTo>
                  <a:pt x="1859359" y="1170964"/>
                  <a:pt x="1862593" y="1167961"/>
                  <a:pt x="1863055" y="1164034"/>
                </a:cubicBezTo>
                <a:lnTo>
                  <a:pt x="1979943" y="1164034"/>
                </a:lnTo>
                <a:close/>
                <a:moveTo>
                  <a:pt x="1848963" y="1167037"/>
                </a:moveTo>
                <a:cubicBezTo>
                  <a:pt x="1848963" y="1167037"/>
                  <a:pt x="1850349" y="1168885"/>
                  <a:pt x="1851273" y="1169578"/>
                </a:cubicBezTo>
                <a:lnTo>
                  <a:pt x="1792829" y="1270758"/>
                </a:lnTo>
                <a:cubicBezTo>
                  <a:pt x="1792829" y="1270758"/>
                  <a:pt x="1790750" y="1270065"/>
                  <a:pt x="1789595" y="1270065"/>
                </a:cubicBezTo>
                <a:cubicBezTo>
                  <a:pt x="1785668" y="1270065"/>
                  <a:pt x="1782434" y="1273068"/>
                  <a:pt x="1781972" y="1276995"/>
                </a:cubicBezTo>
                <a:lnTo>
                  <a:pt x="1665084" y="1276995"/>
                </a:lnTo>
                <a:cubicBezTo>
                  <a:pt x="1665084" y="1276995"/>
                  <a:pt x="1664852" y="1275378"/>
                  <a:pt x="1664622" y="1274916"/>
                </a:cubicBezTo>
                <a:cubicBezTo>
                  <a:pt x="1663466" y="1272144"/>
                  <a:pt x="1660694" y="1270296"/>
                  <a:pt x="1657691" y="1270296"/>
                </a:cubicBezTo>
                <a:cubicBezTo>
                  <a:pt x="1656536" y="1270296"/>
                  <a:pt x="1655612" y="1270527"/>
                  <a:pt x="1654688" y="1270989"/>
                </a:cubicBezTo>
                <a:lnTo>
                  <a:pt x="1596244" y="1169809"/>
                </a:lnTo>
                <a:cubicBezTo>
                  <a:pt x="1598092" y="1168423"/>
                  <a:pt x="1599478" y="1166113"/>
                  <a:pt x="1599478" y="1163572"/>
                </a:cubicBezTo>
                <a:cubicBezTo>
                  <a:pt x="1599478" y="1162417"/>
                  <a:pt x="1599478" y="1161493"/>
                  <a:pt x="1598785" y="1160569"/>
                </a:cubicBezTo>
                <a:cubicBezTo>
                  <a:pt x="1598554" y="1159876"/>
                  <a:pt x="1598092" y="1159183"/>
                  <a:pt x="1597630" y="1158721"/>
                </a:cubicBezTo>
                <a:cubicBezTo>
                  <a:pt x="1597168" y="1158259"/>
                  <a:pt x="1596706" y="1157797"/>
                  <a:pt x="1596244" y="1157335"/>
                </a:cubicBezTo>
                <a:lnTo>
                  <a:pt x="1654688" y="1056155"/>
                </a:lnTo>
                <a:cubicBezTo>
                  <a:pt x="1654688" y="1056155"/>
                  <a:pt x="1656767" y="1056848"/>
                  <a:pt x="1657691" y="1056848"/>
                </a:cubicBezTo>
                <a:cubicBezTo>
                  <a:pt x="1660925" y="1056848"/>
                  <a:pt x="1663466" y="1055000"/>
                  <a:pt x="1664622" y="1052228"/>
                </a:cubicBezTo>
                <a:cubicBezTo>
                  <a:pt x="1664852" y="1051535"/>
                  <a:pt x="1665084" y="1050841"/>
                  <a:pt x="1665084" y="1049917"/>
                </a:cubicBezTo>
                <a:lnTo>
                  <a:pt x="1781972" y="1049917"/>
                </a:lnTo>
                <a:cubicBezTo>
                  <a:pt x="1781972" y="1049917"/>
                  <a:pt x="1782434" y="1051996"/>
                  <a:pt x="1782896" y="1052690"/>
                </a:cubicBezTo>
                <a:cubicBezTo>
                  <a:pt x="1784282" y="1055000"/>
                  <a:pt x="1786592" y="1056617"/>
                  <a:pt x="1789595" y="1056617"/>
                </a:cubicBezTo>
                <a:cubicBezTo>
                  <a:pt x="1790750" y="1056617"/>
                  <a:pt x="1791674" y="1056386"/>
                  <a:pt x="1792829" y="1055924"/>
                </a:cubicBezTo>
                <a:lnTo>
                  <a:pt x="1851273" y="1157104"/>
                </a:lnTo>
                <a:cubicBezTo>
                  <a:pt x="1849426" y="1158490"/>
                  <a:pt x="1848039" y="1160800"/>
                  <a:pt x="1848039" y="1163341"/>
                </a:cubicBezTo>
                <a:cubicBezTo>
                  <a:pt x="1848039" y="1164727"/>
                  <a:pt x="1848270" y="1165882"/>
                  <a:pt x="1848963" y="1167037"/>
                </a:cubicBezTo>
                <a:close/>
                <a:moveTo>
                  <a:pt x="1980867" y="938342"/>
                </a:moveTo>
                <a:cubicBezTo>
                  <a:pt x="1982253" y="940652"/>
                  <a:pt x="1984563" y="942269"/>
                  <a:pt x="1987566" y="942269"/>
                </a:cubicBezTo>
                <a:cubicBezTo>
                  <a:pt x="1988721" y="942269"/>
                  <a:pt x="1989645" y="942038"/>
                  <a:pt x="1990800" y="941576"/>
                </a:cubicBezTo>
                <a:lnTo>
                  <a:pt x="2043008" y="1031899"/>
                </a:lnTo>
                <a:cubicBezTo>
                  <a:pt x="2037463" y="1035364"/>
                  <a:pt x="2033767" y="1041370"/>
                  <a:pt x="2033767" y="1048531"/>
                </a:cubicBezTo>
                <a:cubicBezTo>
                  <a:pt x="2033767" y="1055693"/>
                  <a:pt x="2037694" y="1061930"/>
                  <a:pt x="2043469" y="1065395"/>
                </a:cubicBezTo>
                <a:lnTo>
                  <a:pt x="1991031" y="1156411"/>
                </a:lnTo>
                <a:cubicBezTo>
                  <a:pt x="1991031" y="1156411"/>
                  <a:pt x="1988952" y="1155718"/>
                  <a:pt x="1987797" y="1155718"/>
                </a:cubicBezTo>
                <a:cubicBezTo>
                  <a:pt x="1983870" y="1155718"/>
                  <a:pt x="1980636" y="1158721"/>
                  <a:pt x="1980174" y="1162648"/>
                </a:cubicBezTo>
                <a:lnTo>
                  <a:pt x="1863286" y="1162648"/>
                </a:lnTo>
                <a:cubicBezTo>
                  <a:pt x="1863286" y="1162648"/>
                  <a:pt x="1862824" y="1160569"/>
                  <a:pt x="1862362" y="1159876"/>
                </a:cubicBezTo>
                <a:cubicBezTo>
                  <a:pt x="1862362" y="1159876"/>
                  <a:pt x="1862362" y="1159876"/>
                  <a:pt x="1862362" y="1159876"/>
                </a:cubicBezTo>
                <a:cubicBezTo>
                  <a:pt x="1860976" y="1157566"/>
                  <a:pt x="1858666" y="1155949"/>
                  <a:pt x="1855663" y="1155949"/>
                </a:cubicBezTo>
                <a:cubicBezTo>
                  <a:pt x="1854507" y="1155949"/>
                  <a:pt x="1853584" y="1156180"/>
                  <a:pt x="1852429" y="1156642"/>
                </a:cubicBezTo>
                <a:lnTo>
                  <a:pt x="1793984" y="1055462"/>
                </a:lnTo>
                <a:cubicBezTo>
                  <a:pt x="1795832" y="1054076"/>
                  <a:pt x="1797218" y="1051766"/>
                  <a:pt x="1797218" y="1049224"/>
                </a:cubicBezTo>
                <a:lnTo>
                  <a:pt x="1797218" y="1049224"/>
                </a:lnTo>
                <a:cubicBezTo>
                  <a:pt x="1797218" y="1046683"/>
                  <a:pt x="1796063" y="1044373"/>
                  <a:pt x="1793984" y="1042987"/>
                </a:cubicBezTo>
                <a:lnTo>
                  <a:pt x="1846422" y="952202"/>
                </a:lnTo>
                <a:cubicBezTo>
                  <a:pt x="1848963" y="953588"/>
                  <a:pt x="1851967" y="954281"/>
                  <a:pt x="1855201" y="954281"/>
                </a:cubicBezTo>
                <a:cubicBezTo>
                  <a:pt x="1865596" y="954281"/>
                  <a:pt x="1874143" y="945965"/>
                  <a:pt x="1874605" y="935801"/>
                </a:cubicBezTo>
                <a:lnTo>
                  <a:pt x="1979943" y="935801"/>
                </a:lnTo>
                <a:cubicBezTo>
                  <a:pt x="1979943" y="935801"/>
                  <a:pt x="1980405" y="937880"/>
                  <a:pt x="1980867" y="938573"/>
                </a:cubicBezTo>
                <a:close/>
                <a:moveTo>
                  <a:pt x="2047628" y="825381"/>
                </a:moveTo>
                <a:cubicBezTo>
                  <a:pt x="2047628" y="825381"/>
                  <a:pt x="2048552" y="826305"/>
                  <a:pt x="2049014" y="826767"/>
                </a:cubicBezTo>
                <a:lnTo>
                  <a:pt x="1990570" y="927947"/>
                </a:lnTo>
                <a:cubicBezTo>
                  <a:pt x="1990570" y="927947"/>
                  <a:pt x="1988490" y="927254"/>
                  <a:pt x="1987335" y="927254"/>
                </a:cubicBezTo>
                <a:cubicBezTo>
                  <a:pt x="1983408" y="927254"/>
                  <a:pt x="1980174" y="930257"/>
                  <a:pt x="1979712" y="934184"/>
                </a:cubicBezTo>
                <a:lnTo>
                  <a:pt x="1874374" y="934184"/>
                </a:lnTo>
                <a:cubicBezTo>
                  <a:pt x="1874143" y="923789"/>
                  <a:pt x="1865365" y="915242"/>
                  <a:pt x="1854970" y="915242"/>
                </a:cubicBezTo>
                <a:cubicBezTo>
                  <a:pt x="1851736" y="915242"/>
                  <a:pt x="1848732" y="915935"/>
                  <a:pt x="1846191" y="917321"/>
                </a:cubicBezTo>
                <a:lnTo>
                  <a:pt x="1793753" y="826767"/>
                </a:lnTo>
                <a:cubicBezTo>
                  <a:pt x="1795601" y="825381"/>
                  <a:pt x="1796987" y="823071"/>
                  <a:pt x="1796987" y="820530"/>
                </a:cubicBezTo>
                <a:lnTo>
                  <a:pt x="1796987" y="820530"/>
                </a:lnTo>
                <a:cubicBezTo>
                  <a:pt x="1796987" y="817989"/>
                  <a:pt x="1795832" y="815678"/>
                  <a:pt x="1793753" y="814292"/>
                </a:cubicBezTo>
                <a:lnTo>
                  <a:pt x="1796756" y="809210"/>
                </a:lnTo>
                <a:lnTo>
                  <a:pt x="1852197" y="713112"/>
                </a:lnTo>
                <a:cubicBezTo>
                  <a:pt x="1852197" y="713112"/>
                  <a:pt x="1854277" y="713805"/>
                  <a:pt x="1855432" y="713805"/>
                </a:cubicBezTo>
                <a:lnTo>
                  <a:pt x="1855432" y="713805"/>
                </a:lnTo>
                <a:cubicBezTo>
                  <a:pt x="1859359" y="713805"/>
                  <a:pt x="1862593" y="710802"/>
                  <a:pt x="1863055" y="706875"/>
                </a:cubicBezTo>
                <a:lnTo>
                  <a:pt x="1979943" y="706875"/>
                </a:lnTo>
                <a:cubicBezTo>
                  <a:pt x="1979943" y="708723"/>
                  <a:pt x="1980867" y="710340"/>
                  <a:pt x="1982022" y="711495"/>
                </a:cubicBezTo>
                <a:cubicBezTo>
                  <a:pt x="1983408" y="712881"/>
                  <a:pt x="1985256" y="713805"/>
                  <a:pt x="1987335" y="713805"/>
                </a:cubicBezTo>
                <a:cubicBezTo>
                  <a:pt x="1988490" y="713805"/>
                  <a:pt x="1989414" y="713574"/>
                  <a:pt x="1990570" y="713112"/>
                </a:cubicBezTo>
                <a:lnTo>
                  <a:pt x="2049014" y="814292"/>
                </a:lnTo>
                <a:cubicBezTo>
                  <a:pt x="2047166" y="815678"/>
                  <a:pt x="2045780" y="817989"/>
                  <a:pt x="2045780" y="820530"/>
                </a:cubicBezTo>
                <a:cubicBezTo>
                  <a:pt x="2045780" y="822378"/>
                  <a:pt x="2046473" y="823995"/>
                  <a:pt x="2047628" y="825381"/>
                </a:cubicBezTo>
                <a:close/>
                <a:moveTo>
                  <a:pt x="2177914" y="592759"/>
                </a:moveTo>
                <a:cubicBezTo>
                  <a:pt x="2178377" y="596686"/>
                  <a:pt x="2181611" y="599689"/>
                  <a:pt x="2185538" y="599689"/>
                </a:cubicBezTo>
                <a:cubicBezTo>
                  <a:pt x="2186693" y="599689"/>
                  <a:pt x="2187617" y="599458"/>
                  <a:pt x="2188772" y="598996"/>
                </a:cubicBezTo>
                <a:lnTo>
                  <a:pt x="2241210" y="689550"/>
                </a:lnTo>
                <a:cubicBezTo>
                  <a:pt x="2235666" y="693015"/>
                  <a:pt x="2231970" y="699021"/>
                  <a:pt x="2231970" y="705951"/>
                </a:cubicBezTo>
                <a:cubicBezTo>
                  <a:pt x="2231970" y="712881"/>
                  <a:pt x="2235666" y="719118"/>
                  <a:pt x="2241210" y="722583"/>
                </a:cubicBezTo>
                <a:lnTo>
                  <a:pt x="2188772" y="813599"/>
                </a:lnTo>
                <a:cubicBezTo>
                  <a:pt x="2188772" y="813599"/>
                  <a:pt x="2186693" y="812906"/>
                  <a:pt x="2185538" y="812906"/>
                </a:cubicBezTo>
                <a:cubicBezTo>
                  <a:pt x="2181611" y="812906"/>
                  <a:pt x="2178377" y="815909"/>
                  <a:pt x="2177914" y="819837"/>
                </a:cubicBezTo>
                <a:lnTo>
                  <a:pt x="2061026" y="819837"/>
                </a:lnTo>
                <a:cubicBezTo>
                  <a:pt x="2061026" y="819837"/>
                  <a:pt x="2060564" y="817757"/>
                  <a:pt x="2060102" y="817064"/>
                </a:cubicBezTo>
                <a:cubicBezTo>
                  <a:pt x="2058716" y="814754"/>
                  <a:pt x="2056406" y="813137"/>
                  <a:pt x="2053403" y="813137"/>
                </a:cubicBezTo>
                <a:cubicBezTo>
                  <a:pt x="2052248" y="813137"/>
                  <a:pt x="2051324" y="813368"/>
                  <a:pt x="2050400" y="813830"/>
                </a:cubicBezTo>
                <a:lnTo>
                  <a:pt x="1991955" y="712650"/>
                </a:lnTo>
                <a:cubicBezTo>
                  <a:pt x="1993804" y="711264"/>
                  <a:pt x="1995190" y="708954"/>
                  <a:pt x="1995190" y="706413"/>
                </a:cubicBezTo>
                <a:lnTo>
                  <a:pt x="1995190" y="706413"/>
                </a:lnTo>
                <a:cubicBezTo>
                  <a:pt x="1995190" y="703872"/>
                  <a:pt x="1994034" y="701562"/>
                  <a:pt x="1991955" y="700176"/>
                </a:cubicBezTo>
                <a:lnTo>
                  <a:pt x="2050400" y="598996"/>
                </a:lnTo>
                <a:cubicBezTo>
                  <a:pt x="2050400" y="598996"/>
                  <a:pt x="2052479" y="599689"/>
                  <a:pt x="2053403" y="599689"/>
                </a:cubicBezTo>
                <a:cubicBezTo>
                  <a:pt x="2057330" y="599689"/>
                  <a:pt x="2060564" y="596686"/>
                  <a:pt x="2061026" y="592759"/>
                </a:cubicBezTo>
                <a:lnTo>
                  <a:pt x="2177914" y="592759"/>
                </a:lnTo>
                <a:close/>
                <a:moveTo>
                  <a:pt x="1794908" y="586522"/>
                </a:moveTo>
                <a:cubicBezTo>
                  <a:pt x="1794908" y="586522"/>
                  <a:pt x="1794215" y="586060"/>
                  <a:pt x="1793984" y="585829"/>
                </a:cubicBezTo>
                <a:lnTo>
                  <a:pt x="1846422" y="495044"/>
                </a:lnTo>
                <a:cubicBezTo>
                  <a:pt x="1849194" y="496661"/>
                  <a:pt x="1852429" y="497585"/>
                  <a:pt x="1855894" y="497585"/>
                </a:cubicBezTo>
                <a:cubicBezTo>
                  <a:pt x="1866520" y="497585"/>
                  <a:pt x="1875067" y="489037"/>
                  <a:pt x="1875298" y="478642"/>
                </a:cubicBezTo>
                <a:lnTo>
                  <a:pt x="1979943" y="478642"/>
                </a:lnTo>
                <a:cubicBezTo>
                  <a:pt x="1980405" y="482569"/>
                  <a:pt x="1983639" y="485572"/>
                  <a:pt x="1987566" y="485572"/>
                </a:cubicBezTo>
                <a:cubicBezTo>
                  <a:pt x="1988721" y="485572"/>
                  <a:pt x="1989645" y="485341"/>
                  <a:pt x="1990800" y="484879"/>
                </a:cubicBezTo>
                <a:lnTo>
                  <a:pt x="2049245" y="586060"/>
                </a:lnTo>
                <a:cubicBezTo>
                  <a:pt x="2047397" y="587446"/>
                  <a:pt x="2046011" y="589756"/>
                  <a:pt x="2046011" y="592297"/>
                </a:cubicBezTo>
                <a:cubicBezTo>
                  <a:pt x="2046011" y="594607"/>
                  <a:pt x="2047166" y="596686"/>
                  <a:pt x="2048783" y="598072"/>
                </a:cubicBezTo>
                <a:cubicBezTo>
                  <a:pt x="2048783" y="598072"/>
                  <a:pt x="2049014" y="598072"/>
                  <a:pt x="2049245" y="598303"/>
                </a:cubicBezTo>
                <a:lnTo>
                  <a:pt x="1990800" y="699483"/>
                </a:lnTo>
                <a:cubicBezTo>
                  <a:pt x="1990800" y="699483"/>
                  <a:pt x="1988721" y="698790"/>
                  <a:pt x="1987566" y="698790"/>
                </a:cubicBezTo>
                <a:cubicBezTo>
                  <a:pt x="1983639" y="698790"/>
                  <a:pt x="1980405" y="701793"/>
                  <a:pt x="1979943" y="705720"/>
                </a:cubicBezTo>
                <a:lnTo>
                  <a:pt x="1863055" y="705720"/>
                </a:lnTo>
                <a:cubicBezTo>
                  <a:pt x="1862593" y="701793"/>
                  <a:pt x="1859359" y="698790"/>
                  <a:pt x="1855432" y="698790"/>
                </a:cubicBezTo>
                <a:lnTo>
                  <a:pt x="1855432" y="698790"/>
                </a:lnTo>
                <a:cubicBezTo>
                  <a:pt x="1855432" y="698790"/>
                  <a:pt x="1853353" y="699021"/>
                  <a:pt x="1852197" y="699483"/>
                </a:cubicBezTo>
                <a:lnTo>
                  <a:pt x="1793753" y="598303"/>
                </a:lnTo>
                <a:cubicBezTo>
                  <a:pt x="1795601" y="596917"/>
                  <a:pt x="1796987" y="594607"/>
                  <a:pt x="1796987" y="592066"/>
                </a:cubicBezTo>
                <a:cubicBezTo>
                  <a:pt x="1796987" y="589987"/>
                  <a:pt x="1796063" y="588139"/>
                  <a:pt x="1794677" y="586753"/>
                </a:cubicBezTo>
                <a:close/>
                <a:moveTo>
                  <a:pt x="1584001" y="249947"/>
                </a:moveTo>
                <a:cubicBezTo>
                  <a:pt x="1584001" y="249947"/>
                  <a:pt x="1584232" y="251333"/>
                  <a:pt x="1584463" y="252026"/>
                </a:cubicBezTo>
                <a:cubicBezTo>
                  <a:pt x="1585618" y="254798"/>
                  <a:pt x="1588390" y="256646"/>
                  <a:pt x="1591393" y="256646"/>
                </a:cubicBezTo>
                <a:cubicBezTo>
                  <a:pt x="1592548" y="256646"/>
                  <a:pt x="1593472" y="256415"/>
                  <a:pt x="1594627" y="255953"/>
                </a:cubicBezTo>
                <a:lnTo>
                  <a:pt x="1653071" y="357134"/>
                </a:lnTo>
                <a:cubicBezTo>
                  <a:pt x="1651223" y="358520"/>
                  <a:pt x="1649837" y="360830"/>
                  <a:pt x="1649837" y="363371"/>
                </a:cubicBezTo>
                <a:cubicBezTo>
                  <a:pt x="1649837" y="365912"/>
                  <a:pt x="1650992" y="368222"/>
                  <a:pt x="1653071" y="369608"/>
                </a:cubicBezTo>
                <a:lnTo>
                  <a:pt x="1594627" y="470788"/>
                </a:lnTo>
                <a:cubicBezTo>
                  <a:pt x="1594627" y="470788"/>
                  <a:pt x="1592548" y="470095"/>
                  <a:pt x="1591624" y="470095"/>
                </a:cubicBezTo>
                <a:cubicBezTo>
                  <a:pt x="1588621" y="470095"/>
                  <a:pt x="1586311" y="471712"/>
                  <a:pt x="1584925" y="474022"/>
                </a:cubicBezTo>
                <a:cubicBezTo>
                  <a:pt x="1584463" y="474946"/>
                  <a:pt x="1584232" y="475870"/>
                  <a:pt x="1584001" y="476794"/>
                </a:cubicBezTo>
                <a:lnTo>
                  <a:pt x="1584001" y="478411"/>
                </a:lnTo>
                <a:cubicBezTo>
                  <a:pt x="1584463" y="482338"/>
                  <a:pt x="1587697" y="485341"/>
                  <a:pt x="1591624" y="485341"/>
                </a:cubicBezTo>
                <a:cubicBezTo>
                  <a:pt x="1592779" y="485341"/>
                  <a:pt x="1593703" y="485110"/>
                  <a:pt x="1594858" y="484648"/>
                </a:cubicBezTo>
                <a:lnTo>
                  <a:pt x="1653302" y="585829"/>
                </a:lnTo>
                <a:cubicBezTo>
                  <a:pt x="1651454" y="587215"/>
                  <a:pt x="1650068" y="589525"/>
                  <a:pt x="1650068" y="592066"/>
                </a:cubicBezTo>
                <a:cubicBezTo>
                  <a:pt x="1650068" y="594376"/>
                  <a:pt x="1651223" y="596455"/>
                  <a:pt x="1652840" y="597841"/>
                </a:cubicBezTo>
                <a:cubicBezTo>
                  <a:pt x="1652840" y="597841"/>
                  <a:pt x="1653071" y="597841"/>
                  <a:pt x="1653302" y="598072"/>
                </a:cubicBezTo>
                <a:lnTo>
                  <a:pt x="1601095" y="688626"/>
                </a:lnTo>
                <a:cubicBezTo>
                  <a:pt x="1598554" y="687240"/>
                  <a:pt x="1595551" y="686547"/>
                  <a:pt x="1592317" y="686547"/>
                </a:cubicBezTo>
                <a:cubicBezTo>
                  <a:pt x="1581691" y="686547"/>
                  <a:pt x="1573143" y="694863"/>
                  <a:pt x="1572913" y="705489"/>
                </a:cubicBezTo>
                <a:lnTo>
                  <a:pt x="1467343" y="705489"/>
                </a:lnTo>
                <a:cubicBezTo>
                  <a:pt x="1466881" y="701562"/>
                  <a:pt x="1463647" y="698559"/>
                  <a:pt x="1459720" y="698559"/>
                </a:cubicBezTo>
                <a:lnTo>
                  <a:pt x="1459720" y="698559"/>
                </a:lnTo>
                <a:cubicBezTo>
                  <a:pt x="1459720" y="698559"/>
                  <a:pt x="1457641" y="698790"/>
                  <a:pt x="1456486" y="699252"/>
                </a:cubicBezTo>
                <a:lnTo>
                  <a:pt x="1398042" y="598072"/>
                </a:lnTo>
                <a:cubicBezTo>
                  <a:pt x="1398042" y="598072"/>
                  <a:pt x="1400121" y="596224"/>
                  <a:pt x="1400583" y="594838"/>
                </a:cubicBezTo>
                <a:cubicBezTo>
                  <a:pt x="1401045" y="593914"/>
                  <a:pt x="1401276" y="592990"/>
                  <a:pt x="1401276" y="591835"/>
                </a:cubicBezTo>
                <a:cubicBezTo>
                  <a:pt x="1401276" y="589294"/>
                  <a:pt x="1400121" y="586984"/>
                  <a:pt x="1398042" y="585598"/>
                </a:cubicBezTo>
                <a:lnTo>
                  <a:pt x="1396656" y="584905"/>
                </a:lnTo>
                <a:cubicBezTo>
                  <a:pt x="1396656" y="584905"/>
                  <a:pt x="1394577" y="584212"/>
                  <a:pt x="1393653" y="584212"/>
                </a:cubicBezTo>
                <a:cubicBezTo>
                  <a:pt x="1390650" y="584212"/>
                  <a:pt x="1388340" y="585829"/>
                  <a:pt x="1386954" y="588139"/>
                </a:cubicBezTo>
                <a:cubicBezTo>
                  <a:pt x="1386492" y="589063"/>
                  <a:pt x="1386261" y="589987"/>
                  <a:pt x="1386030" y="590911"/>
                </a:cubicBezTo>
                <a:lnTo>
                  <a:pt x="1269141" y="590911"/>
                </a:lnTo>
                <a:cubicBezTo>
                  <a:pt x="1269141" y="590911"/>
                  <a:pt x="1268679" y="588832"/>
                  <a:pt x="1268217" y="588139"/>
                </a:cubicBezTo>
                <a:cubicBezTo>
                  <a:pt x="1266831" y="585829"/>
                  <a:pt x="1264521" y="584212"/>
                  <a:pt x="1261518" y="584212"/>
                </a:cubicBezTo>
                <a:lnTo>
                  <a:pt x="1261518" y="584212"/>
                </a:lnTo>
                <a:cubicBezTo>
                  <a:pt x="1261518" y="584212"/>
                  <a:pt x="1259439" y="584443"/>
                  <a:pt x="1258515" y="584905"/>
                </a:cubicBezTo>
                <a:lnTo>
                  <a:pt x="1206308" y="494582"/>
                </a:lnTo>
                <a:cubicBezTo>
                  <a:pt x="1211621" y="491116"/>
                  <a:pt x="1215317" y="485110"/>
                  <a:pt x="1215317" y="478180"/>
                </a:cubicBezTo>
                <a:cubicBezTo>
                  <a:pt x="1215317" y="471250"/>
                  <a:pt x="1211621" y="465013"/>
                  <a:pt x="1205846" y="461548"/>
                </a:cubicBezTo>
                <a:lnTo>
                  <a:pt x="1258515" y="370301"/>
                </a:lnTo>
                <a:cubicBezTo>
                  <a:pt x="1258515" y="370301"/>
                  <a:pt x="1260594" y="370994"/>
                  <a:pt x="1261518" y="370994"/>
                </a:cubicBezTo>
                <a:lnTo>
                  <a:pt x="1261518" y="370994"/>
                </a:lnTo>
                <a:cubicBezTo>
                  <a:pt x="1265445" y="370994"/>
                  <a:pt x="1268679" y="367991"/>
                  <a:pt x="1269141" y="364064"/>
                </a:cubicBezTo>
                <a:lnTo>
                  <a:pt x="1386030" y="364064"/>
                </a:lnTo>
                <a:cubicBezTo>
                  <a:pt x="1386030" y="365912"/>
                  <a:pt x="1386954" y="367529"/>
                  <a:pt x="1388109" y="368684"/>
                </a:cubicBezTo>
                <a:cubicBezTo>
                  <a:pt x="1389495" y="370070"/>
                  <a:pt x="1391343" y="370994"/>
                  <a:pt x="1393422" y="370994"/>
                </a:cubicBezTo>
                <a:cubicBezTo>
                  <a:pt x="1394577" y="370994"/>
                  <a:pt x="1395501" y="370763"/>
                  <a:pt x="1396425" y="370301"/>
                </a:cubicBezTo>
                <a:lnTo>
                  <a:pt x="1397811" y="369608"/>
                </a:lnTo>
                <a:cubicBezTo>
                  <a:pt x="1399659" y="368222"/>
                  <a:pt x="1401045" y="365912"/>
                  <a:pt x="1401045" y="363371"/>
                </a:cubicBezTo>
                <a:cubicBezTo>
                  <a:pt x="1401045" y="360830"/>
                  <a:pt x="1399890" y="358520"/>
                  <a:pt x="1397811" y="357134"/>
                </a:cubicBezTo>
                <a:lnTo>
                  <a:pt x="1456255" y="255953"/>
                </a:lnTo>
                <a:cubicBezTo>
                  <a:pt x="1456255" y="255953"/>
                  <a:pt x="1458334" y="256646"/>
                  <a:pt x="1459489" y="256646"/>
                </a:cubicBezTo>
                <a:cubicBezTo>
                  <a:pt x="1463416" y="256646"/>
                  <a:pt x="1466650" y="253643"/>
                  <a:pt x="1467112" y="249716"/>
                </a:cubicBezTo>
                <a:lnTo>
                  <a:pt x="1584001" y="249716"/>
                </a:lnTo>
                <a:close/>
                <a:moveTo>
                  <a:pt x="1452559" y="252026"/>
                </a:moveTo>
                <a:cubicBezTo>
                  <a:pt x="1453021" y="253412"/>
                  <a:pt x="1453945" y="254336"/>
                  <a:pt x="1455100" y="255260"/>
                </a:cubicBezTo>
                <a:lnTo>
                  <a:pt x="1396656" y="356441"/>
                </a:lnTo>
                <a:cubicBezTo>
                  <a:pt x="1396656" y="356441"/>
                  <a:pt x="1394577" y="355748"/>
                  <a:pt x="1393653" y="355748"/>
                </a:cubicBezTo>
                <a:cubicBezTo>
                  <a:pt x="1389726" y="355748"/>
                  <a:pt x="1386492" y="358751"/>
                  <a:pt x="1386030" y="362678"/>
                </a:cubicBezTo>
                <a:lnTo>
                  <a:pt x="1269141" y="362678"/>
                </a:lnTo>
                <a:cubicBezTo>
                  <a:pt x="1268679" y="358751"/>
                  <a:pt x="1265445" y="355748"/>
                  <a:pt x="1261518" y="355748"/>
                </a:cubicBezTo>
                <a:lnTo>
                  <a:pt x="1261518" y="355748"/>
                </a:lnTo>
                <a:cubicBezTo>
                  <a:pt x="1261518" y="355748"/>
                  <a:pt x="1259439" y="355979"/>
                  <a:pt x="1258515" y="356441"/>
                </a:cubicBezTo>
                <a:lnTo>
                  <a:pt x="1200071" y="255260"/>
                </a:lnTo>
                <a:cubicBezTo>
                  <a:pt x="1201919" y="253874"/>
                  <a:pt x="1203305" y="251564"/>
                  <a:pt x="1203305" y="249023"/>
                </a:cubicBezTo>
                <a:cubicBezTo>
                  <a:pt x="1203305" y="246944"/>
                  <a:pt x="1202381" y="245096"/>
                  <a:pt x="1200995" y="243710"/>
                </a:cubicBezTo>
                <a:cubicBezTo>
                  <a:pt x="1200764" y="243479"/>
                  <a:pt x="1200302" y="243248"/>
                  <a:pt x="1200071" y="243017"/>
                </a:cubicBezTo>
                <a:lnTo>
                  <a:pt x="1258515" y="141837"/>
                </a:lnTo>
                <a:cubicBezTo>
                  <a:pt x="1258515" y="141837"/>
                  <a:pt x="1260594" y="142530"/>
                  <a:pt x="1261749" y="142530"/>
                </a:cubicBezTo>
                <a:cubicBezTo>
                  <a:pt x="1265676" y="142530"/>
                  <a:pt x="1268910" y="139527"/>
                  <a:pt x="1269372" y="135600"/>
                </a:cubicBezTo>
                <a:lnTo>
                  <a:pt x="1386261" y="135600"/>
                </a:lnTo>
                <a:cubicBezTo>
                  <a:pt x="1386261" y="135600"/>
                  <a:pt x="1386492" y="137217"/>
                  <a:pt x="1386723" y="137910"/>
                </a:cubicBezTo>
                <a:cubicBezTo>
                  <a:pt x="1387878" y="140682"/>
                  <a:pt x="1390650" y="142530"/>
                  <a:pt x="1393653" y="142530"/>
                </a:cubicBezTo>
                <a:cubicBezTo>
                  <a:pt x="1394808" y="142530"/>
                  <a:pt x="1395732" y="142299"/>
                  <a:pt x="1396887" y="141837"/>
                </a:cubicBezTo>
                <a:lnTo>
                  <a:pt x="1455331" y="243017"/>
                </a:lnTo>
                <a:cubicBezTo>
                  <a:pt x="1453483" y="244403"/>
                  <a:pt x="1452097" y="246713"/>
                  <a:pt x="1452097" y="249254"/>
                </a:cubicBezTo>
                <a:cubicBezTo>
                  <a:pt x="1452097" y="250409"/>
                  <a:pt x="1452097" y="251333"/>
                  <a:pt x="1452790" y="252257"/>
                </a:cubicBezTo>
                <a:close/>
                <a:moveTo>
                  <a:pt x="1591624" y="28183"/>
                </a:moveTo>
                <a:cubicBezTo>
                  <a:pt x="1591624" y="28183"/>
                  <a:pt x="1593703" y="27952"/>
                  <a:pt x="1594627" y="27490"/>
                </a:cubicBezTo>
                <a:lnTo>
                  <a:pt x="1653071" y="128670"/>
                </a:lnTo>
                <a:cubicBezTo>
                  <a:pt x="1651223" y="130056"/>
                  <a:pt x="1649837" y="132366"/>
                  <a:pt x="1649837" y="134907"/>
                </a:cubicBezTo>
                <a:cubicBezTo>
                  <a:pt x="1649837" y="137448"/>
                  <a:pt x="1650992" y="139758"/>
                  <a:pt x="1653071" y="141144"/>
                </a:cubicBezTo>
                <a:lnTo>
                  <a:pt x="1594627" y="242324"/>
                </a:lnTo>
                <a:cubicBezTo>
                  <a:pt x="1594627" y="242324"/>
                  <a:pt x="1592548" y="241631"/>
                  <a:pt x="1591393" y="241631"/>
                </a:cubicBezTo>
                <a:cubicBezTo>
                  <a:pt x="1587466" y="241631"/>
                  <a:pt x="1584232" y="244634"/>
                  <a:pt x="1583770" y="248561"/>
                </a:cubicBezTo>
                <a:lnTo>
                  <a:pt x="1466881" y="248561"/>
                </a:lnTo>
                <a:cubicBezTo>
                  <a:pt x="1466881" y="248561"/>
                  <a:pt x="1466650" y="247175"/>
                  <a:pt x="1466419" y="246482"/>
                </a:cubicBezTo>
                <a:cubicBezTo>
                  <a:pt x="1465957" y="245558"/>
                  <a:pt x="1465495" y="244634"/>
                  <a:pt x="1464802" y="243941"/>
                </a:cubicBezTo>
                <a:cubicBezTo>
                  <a:pt x="1463416" y="242555"/>
                  <a:pt x="1461568" y="241631"/>
                  <a:pt x="1459489" y="241631"/>
                </a:cubicBezTo>
                <a:cubicBezTo>
                  <a:pt x="1458334" y="241631"/>
                  <a:pt x="1457410" y="241862"/>
                  <a:pt x="1456486" y="242324"/>
                </a:cubicBezTo>
                <a:lnTo>
                  <a:pt x="1398042" y="141144"/>
                </a:lnTo>
                <a:cubicBezTo>
                  <a:pt x="1399890" y="139758"/>
                  <a:pt x="1401276" y="137448"/>
                  <a:pt x="1401276" y="134907"/>
                </a:cubicBezTo>
                <a:cubicBezTo>
                  <a:pt x="1401276" y="133752"/>
                  <a:pt x="1401276" y="132828"/>
                  <a:pt x="1400583" y="131904"/>
                </a:cubicBezTo>
                <a:cubicBezTo>
                  <a:pt x="1400121" y="130518"/>
                  <a:pt x="1399197" y="129594"/>
                  <a:pt x="1398042" y="128670"/>
                </a:cubicBezTo>
                <a:lnTo>
                  <a:pt x="1450480" y="37885"/>
                </a:lnTo>
                <a:cubicBezTo>
                  <a:pt x="1453252" y="39271"/>
                  <a:pt x="1456255" y="40195"/>
                  <a:pt x="1459720" y="40195"/>
                </a:cubicBezTo>
                <a:cubicBezTo>
                  <a:pt x="1470346" y="40195"/>
                  <a:pt x="1478894" y="31879"/>
                  <a:pt x="1479124" y="21252"/>
                </a:cubicBezTo>
                <a:lnTo>
                  <a:pt x="1584001" y="21252"/>
                </a:lnTo>
                <a:cubicBezTo>
                  <a:pt x="1584463" y="25180"/>
                  <a:pt x="1587697" y="28183"/>
                  <a:pt x="1591624" y="28183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0"/>
                </a:schemeClr>
              </a:gs>
              <a:gs pos="100000">
                <a:schemeClr val="accent1"/>
              </a:gs>
            </a:gsLst>
            <a:lin ang="8100000" scaled="1"/>
          </a:gradFill>
          <a:ln w="2305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70" name="图形 324"/>
          <p:cNvGrpSpPr/>
          <p:nvPr/>
        </p:nvGrpSpPr>
        <p:grpSpPr>
          <a:xfrm flipV="1">
            <a:off x="10159380" y="5025166"/>
            <a:ext cx="3250549" cy="3047294"/>
            <a:chOff x="6615790" y="203809"/>
            <a:chExt cx="6734953" cy="6313817"/>
          </a:xfrm>
          <a:gradFill>
            <a:gsLst>
              <a:gs pos="0">
                <a:schemeClr val="accent4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8100000" scaled="1"/>
          </a:gradFill>
        </p:grpSpPr>
        <p:sp>
          <p:nvSpPr>
            <p:cNvPr id="171" name="任意多边形: 形状 170"/>
            <p:cNvSpPr/>
            <p:nvPr/>
          </p:nvSpPr>
          <p:spPr>
            <a:xfrm>
              <a:off x="10469661" y="4662058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2545 h 585732"/>
                <a:gd name="connsiteX2" fmla="*/ 507934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2545"/>
                  </a:lnTo>
                  <a:lnTo>
                    <a:pt x="507934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任意多边形: 形状 171"/>
            <p:cNvSpPr/>
            <p:nvPr/>
          </p:nvSpPr>
          <p:spPr>
            <a:xfrm>
              <a:off x="11571686" y="4022961"/>
              <a:ext cx="677031" cy="586374"/>
            </a:xfrm>
            <a:custGeom>
              <a:gdLst>
                <a:gd name="connsiteX0" fmla="*/ 507935 w 677031"/>
                <a:gd name="connsiteY0" fmla="*/ 0 h 586374"/>
                <a:gd name="connsiteX1" fmla="*/ 677032 w 677031"/>
                <a:gd name="connsiteY1" fmla="*/ 293187 h 586374"/>
                <a:gd name="connsiteX2" fmla="*/ 507935 w 677031"/>
                <a:gd name="connsiteY2" fmla="*/ 586375 h 586374"/>
                <a:gd name="connsiteX3" fmla="*/ 169740 w 677031"/>
                <a:gd name="connsiteY3" fmla="*/ 586375 h 586374"/>
                <a:gd name="connsiteX4" fmla="*/ 0 w 677031"/>
                <a:gd name="connsiteY4" fmla="*/ 293187 h 586374"/>
                <a:gd name="connsiteX5" fmla="*/ 169740 w 677031"/>
                <a:gd name="connsiteY5" fmla="*/ 0 h 586374"/>
                <a:gd name="connsiteX6" fmla="*/ 507935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5" y="0"/>
                  </a:moveTo>
                  <a:lnTo>
                    <a:pt x="677032" y="293187"/>
                  </a:lnTo>
                  <a:lnTo>
                    <a:pt x="507935" y="586375"/>
                  </a:lnTo>
                  <a:lnTo>
                    <a:pt x="169740" y="586375"/>
                  </a:lnTo>
                  <a:lnTo>
                    <a:pt x="0" y="293187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任意多边形: 形状 172"/>
            <p:cNvSpPr/>
            <p:nvPr/>
          </p:nvSpPr>
          <p:spPr>
            <a:xfrm>
              <a:off x="12674354" y="4025533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2545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2545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任意多边形: 形状 173"/>
            <p:cNvSpPr/>
            <p:nvPr/>
          </p:nvSpPr>
          <p:spPr>
            <a:xfrm>
              <a:off x="11571686" y="5300512"/>
              <a:ext cx="677031" cy="585732"/>
            </a:xfrm>
            <a:custGeom>
              <a:gdLst>
                <a:gd name="connsiteX0" fmla="*/ 507935 w 677031"/>
                <a:gd name="connsiteY0" fmla="*/ 0 h 585732"/>
                <a:gd name="connsiteX1" fmla="*/ 677032 w 677031"/>
                <a:gd name="connsiteY1" fmla="*/ 292545 h 585732"/>
                <a:gd name="connsiteX2" fmla="*/ 507935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2545 h 585732"/>
                <a:gd name="connsiteX5" fmla="*/ 169740 w 677031"/>
                <a:gd name="connsiteY5" fmla="*/ 0 h 585732"/>
                <a:gd name="connsiteX6" fmla="*/ 507935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5" y="0"/>
                  </a:moveTo>
                  <a:lnTo>
                    <a:pt x="677032" y="292545"/>
                  </a:lnTo>
                  <a:lnTo>
                    <a:pt x="507935" y="585732"/>
                  </a:lnTo>
                  <a:lnTo>
                    <a:pt x="169740" y="585732"/>
                  </a:lnTo>
                  <a:lnTo>
                    <a:pt x="0" y="292545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任意多边形: 形状 174"/>
            <p:cNvSpPr/>
            <p:nvPr/>
          </p:nvSpPr>
          <p:spPr>
            <a:xfrm>
              <a:off x="8817910" y="4343795"/>
              <a:ext cx="676388" cy="586375"/>
            </a:xfrm>
            <a:custGeom>
              <a:gdLst>
                <a:gd name="connsiteX0" fmla="*/ 507291 w 676388"/>
                <a:gd name="connsiteY0" fmla="*/ 0 h 586375"/>
                <a:gd name="connsiteX1" fmla="*/ 676389 w 676388"/>
                <a:gd name="connsiteY1" fmla="*/ 293187 h 586375"/>
                <a:gd name="connsiteX2" fmla="*/ 507291 w 676388"/>
                <a:gd name="connsiteY2" fmla="*/ 586375 h 586375"/>
                <a:gd name="connsiteX3" fmla="*/ 169097 w 676388"/>
                <a:gd name="connsiteY3" fmla="*/ 586375 h 586375"/>
                <a:gd name="connsiteX4" fmla="*/ 0 w 676388"/>
                <a:gd name="connsiteY4" fmla="*/ 293187 h 586375"/>
                <a:gd name="connsiteX5" fmla="*/ 169097 w 676388"/>
                <a:gd name="connsiteY5" fmla="*/ 0 h 586375"/>
                <a:gd name="connsiteX6" fmla="*/ 507291 w 676388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5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任意多边形: 形状 175"/>
            <p:cNvSpPr/>
            <p:nvPr/>
          </p:nvSpPr>
          <p:spPr>
            <a:xfrm>
              <a:off x="9367637" y="5931894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2545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任意多边形: 形状 176"/>
            <p:cNvSpPr/>
            <p:nvPr/>
          </p:nvSpPr>
          <p:spPr>
            <a:xfrm>
              <a:off x="8261754" y="3388364"/>
              <a:ext cx="677031" cy="586375"/>
            </a:xfrm>
            <a:custGeom>
              <a:gdLst>
                <a:gd name="connsiteX0" fmla="*/ 507934 w 677031"/>
                <a:gd name="connsiteY0" fmla="*/ 0 h 586375"/>
                <a:gd name="connsiteX1" fmla="*/ 677032 w 677031"/>
                <a:gd name="connsiteY1" fmla="*/ 293188 h 586375"/>
                <a:gd name="connsiteX2" fmla="*/ 507934 w 677031"/>
                <a:gd name="connsiteY2" fmla="*/ 586375 h 586375"/>
                <a:gd name="connsiteX3" fmla="*/ 169740 w 677031"/>
                <a:gd name="connsiteY3" fmla="*/ 586375 h 586375"/>
                <a:gd name="connsiteX4" fmla="*/ 0 w 677031"/>
                <a:gd name="connsiteY4" fmla="*/ 293188 h 586375"/>
                <a:gd name="connsiteX5" fmla="*/ 169740 w 677031"/>
                <a:gd name="connsiteY5" fmla="*/ 0 h 586375"/>
                <a:gd name="connsiteX6" fmla="*/ 507934 w 677031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5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6375"/>
                  </a:lnTo>
                  <a:lnTo>
                    <a:pt x="169740" y="586375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任意多边形: 形状 177"/>
            <p:cNvSpPr/>
            <p:nvPr/>
          </p:nvSpPr>
          <p:spPr>
            <a:xfrm>
              <a:off x="6615790" y="3714342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3188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3188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任意多边形: 形状 178"/>
            <p:cNvSpPr/>
            <p:nvPr/>
          </p:nvSpPr>
          <p:spPr>
            <a:xfrm>
              <a:off x="7710742" y="4979035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3188 h 585732"/>
                <a:gd name="connsiteX2" fmla="*/ 507934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3188 h 585732"/>
                <a:gd name="connsiteX5" fmla="*/ 169740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5732"/>
                  </a:lnTo>
                  <a:lnTo>
                    <a:pt x="169740" y="585732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任意多边形: 形状 179"/>
            <p:cNvSpPr/>
            <p:nvPr/>
          </p:nvSpPr>
          <p:spPr>
            <a:xfrm>
              <a:off x="9914791" y="3070102"/>
              <a:ext cx="677031" cy="586374"/>
            </a:xfrm>
            <a:custGeom>
              <a:gdLst>
                <a:gd name="connsiteX0" fmla="*/ 507934 w 677031"/>
                <a:gd name="connsiteY0" fmla="*/ 0 h 586374"/>
                <a:gd name="connsiteX1" fmla="*/ 677032 w 677031"/>
                <a:gd name="connsiteY1" fmla="*/ 293187 h 586374"/>
                <a:gd name="connsiteX2" fmla="*/ 507934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934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4" y="0"/>
                  </a:moveTo>
                  <a:lnTo>
                    <a:pt x="677032" y="293187"/>
                  </a:lnTo>
                  <a:lnTo>
                    <a:pt x="507934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任意多边形: 形状 180"/>
            <p:cNvSpPr/>
            <p:nvPr/>
          </p:nvSpPr>
          <p:spPr>
            <a:xfrm>
              <a:off x="11023246" y="2433576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3188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3188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任意多边形: 形状 181"/>
            <p:cNvSpPr/>
            <p:nvPr/>
          </p:nvSpPr>
          <p:spPr>
            <a:xfrm>
              <a:off x="12126556" y="1797694"/>
              <a:ext cx="677031" cy="586374"/>
            </a:xfrm>
            <a:custGeom>
              <a:gdLst>
                <a:gd name="connsiteX0" fmla="*/ 507291 w 677031"/>
                <a:gd name="connsiteY0" fmla="*/ 0 h 586374"/>
                <a:gd name="connsiteX1" fmla="*/ 677032 w 677031"/>
                <a:gd name="connsiteY1" fmla="*/ 293187 h 586374"/>
                <a:gd name="connsiteX2" fmla="*/ 507291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291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291" y="0"/>
                  </a:moveTo>
                  <a:lnTo>
                    <a:pt x="677032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任意多边形: 形状 182"/>
            <p:cNvSpPr/>
            <p:nvPr/>
          </p:nvSpPr>
          <p:spPr>
            <a:xfrm>
              <a:off x="10469019" y="203809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8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8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任意多边形: 形状 183"/>
            <p:cNvSpPr/>
            <p:nvPr/>
          </p:nvSpPr>
          <p:spPr>
            <a:xfrm>
              <a:off x="9367637" y="1480717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任意多边形: 形状 184"/>
            <p:cNvSpPr/>
            <p:nvPr/>
          </p:nvSpPr>
          <p:spPr>
            <a:xfrm>
              <a:off x="8820482" y="524000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任意多边形: 形状 185"/>
            <p:cNvSpPr/>
            <p:nvPr/>
          </p:nvSpPr>
          <p:spPr>
            <a:xfrm>
              <a:off x="7167445" y="2115957"/>
              <a:ext cx="676388" cy="585731"/>
            </a:xfrm>
            <a:custGeom>
              <a:gdLst>
                <a:gd name="connsiteX0" fmla="*/ 507291 w 676388"/>
                <a:gd name="connsiteY0" fmla="*/ 0 h 585731"/>
                <a:gd name="connsiteX1" fmla="*/ 676389 w 676388"/>
                <a:gd name="connsiteY1" fmla="*/ 293187 h 585731"/>
                <a:gd name="connsiteX2" fmla="*/ 507291 w 676388"/>
                <a:gd name="connsiteY2" fmla="*/ 585732 h 585731"/>
                <a:gd name="connsiteX3" fmla="*/ 169097 w 676388"/>
                <a:gd name="connsiteY3" fmla="*/ 585732 h 585731"/>
                <a:gd name="connsiteX4" fmla="*/ 0 w 676388"/>
                <a:gd name="connsiteY4" fmla="*/ 293187 h 585731"/>
                <a:gd name="connsiteX5" fmla="*/ 169097 w 676388"/>
                <a:gd name="connsiteY5" fmla="*/ 0 h 585731"/>
                <a:gd name="connsiteX6" fmla="*/ 507291 w 676388"/>
                <a:gd name="connsiteY6" fmla="*/ 0 h 585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1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2" name="矩形: 圆角 51"/>
          <p:cNvSpPr/>
          <p:nvPr/>
        </p:nvSpPr>
        <p:spPr>
          <a:xfrm>
            <a:off x="763956" y="5384493"/>
            <a:ext cx="2592678" cy="4813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Text1"/>
          <p:cNvSpPr txBox="1"/>
          <p:nvPr/>
        </p:nvSpPr>
        <p:spPr>
          <a:xfrm>
            <a:off x="984777" y="5475239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汇报人：尤小优</a:t>
            </a:r>
            <a:endParaRPr lang="en-US" altLang="en-US" sz="1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Text2"/>
          <p:cNvSpPr txBox="1"/>
          <p:nvPr>
            <p:custDataLst>
              <p:tags r:id="rId3"/>
            </p:custDataLst>
          </p:nvPr>
        </p:nvSpPr>
        <p:spPr>
          <a:xfrm>
            <a:off x="984777" y="5956565"/>
            <a:ext cx="2151036" cy="30225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55" name="Text3"/>
          <p:cNvSpPr txBox="1"/>
          <p:nvPr>
            <p:custDataLst>
              <p:tags r:id="rId4"/>
            </p:custDataLst>
          </p:nvPr>
        </p:nvSpPr>
        <p:spPr>
          <a:xfrm>
            <a:off x="4784310" y="1065805"/>
            <a:ext cx="6376614" cy="2740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56" name="Text4"/>
          <p:cNvSpPr txBox="1"/>
          <p:nvPr>
            <p:custDataLst>
              <p:tags r:id="rId5"/>
            </p:custDataLst>
          </p:nvPr>
        </p:nvSpPr>
        <p:spPr>
          <a:xfrm>
            <a:off x="4784310" y="3963701"/>
            <a:ext cx="6376614" cy="143463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0800000" flipH="1" flipV="1">
            <a:off x="-1740438" y="5019674"/>
            <a:ext cx="6802480" cy="2363600"/>
            <a:chOff x="2365615" y="1682019"/>
            <a:chExt cx="7164417" cy="2489359"/>
          </a:xfrm>
        </p:grpSpPr>
        <p:sp>
          <p:nvSpPr>
            <p:cNvPr id="3" name="任意多边形: 形状 2"/>
            <p:cNvSpPr/>
            <p:nvPr/>
          </p:nvSpPr>
          <p:spPr>
            <a:xfrm>
              <a:off x="5023050" y="2236184"/>
              <a:ext cx="3988595" cy="1630261"/>
            </a:xfrm>
            <a:custGeom>
              <a:gdLst>
                <a:gd name="connsiteX0" fmla="*/ 3361738 w 3988595"/>
                <a:gd name="connsiteY0" fmla="*/ 1609524 h 1630261"/>
                <a:gd name="connsiteX1" fmla="*/ 3361755 w 3988595"/>
                <a:gd name="connsiteY1" fmla="*/ 1609534 h 1630261"/>
                <a:gd name="connsiteX2" fmla="*/ 3361659 w 3988595"/>
                <a:gd name="connsiteY2" fmla="*/ 1609534 h 1630261"/>
                <a:gd name="connsiteX3" fmla="*/ 2824449 w 3988595"/>
                <a:gd name="connsiteY3" fmla="*/ 1548669 h 1630261"/>
                <a:gd name="connsiteX4" fmla="*/ 2931605 w 3988595"/>
                <a:gd name="connsiteY4" fmla="*/ 1548860 h 1630261"/>
                <a:gd name="connsiteX5" fmla="*/ 3042857 w 3988595"/>
                <a:gd name="connsiteY5" fmla="*/ 1629441 h 1630261"/>
                <a:gd name="connsiteX6" fmla="*/ 2929415 w 3988595"/>
                <a:gd name="connsiteY6" fmla="*/ 1630203 h 1630261"/>
                <a:gd name="connsiteX7" fmla="*/ 3071718 w 3988595"/>
                <a:gd name="connsiteY7" fmla="*/ 1545050 h 1630261"/>
                <a:gd name="connsiteX8" fmla="*/ 3190686 w 3988595"/>
                <a:gd name="connsiteY8" fmla="*/ 1623917 h 1630261"/>
                <a:gd name="connsiteX9" fmla="*/ 3086387 w 3988595"/>
                <a:gd name="connsiteY9" fmla="*/ 1628394 h 1630261"/>
                <a:gd name="connsiteX10" fmla="*/ 2972753 w 3988595"/>
                <a:gd name="connsiteY10" fmla="*/ 1548288 h 1630261"/>
                <a:gd name="connsiteX11" fmla="*/ 3071718 w 3988595"/>
                <a:gd name="connsiteY11" fmla="*/ 1545050 h 1630261"/>
                <a:gd name="connsiteX12" fmla="*/ 2665001 w 3988595"/>
                <a:gd name="connsiteY12" fmla="*/ 1544002 h 1630261"/>
                <a:gd name="connsiteX13" fmla="*/ 2779968 w 3988595"/>
                <a:gd name="connsiteY13" fmla="*/ 1547907 h 1630261"/>
                <a:gd name="connsiteX14" fmla="*/ 2882266 w 3988595"/>
                <a:gd name="connsiteY14" fmla="*/ 1629727 h 1630261"/>
                <a:gd name="connsiteX15" fmla="*/ 2760060 w 3988595"/>
                <a:gd name="connsiteY15" fmla="*/ 1626489 h 1630261"/>
                <a:gd name="connsiteX16" fmla="*/ 3200115 w 3988595"/>
                <a:gd name="connsiteY16" fmla="*/ 1536572 h 1630261"/>
                <a:gd name="connsiteX17" fmla="*/ 3325655 w 3988595"/>
                <a:gd name="connsiteY17" fmla="*/ 1613439 h 1630261"/>
                <a:gd name="connsiteX18" fmla="*/ 3230595 w 3988595"/>
                <a:gd name="connsiteY18" fmla="*/ 1621440 h 1630261"/>
                <a:gd name="connsiteX19" fmla="*/ 3109628 w 3988595"/>
                <a:gd name="connsiteY19" fmla="*/ 1543050 h 1630261"/>
                <a:gd name="connsiteX20" fmla="*/ 3200115 w 3988595"/>
                <a:gd name="connsiteY20" fmla="*/ 1536572 h 1630261"/>
                <a:gd name="connsiteX21" fmla="*/ 2494789 w 3988595"/>
                <a:gd name="connsiteY21" fmla="*/ 1534096 h 1630261"/>
                <a:gd name="connsiteX22" fmla="*/ 2617376 w 3988595"/>
                <a:gd name="connsiteY22" fmla="*/ 1541716 h 1630261"/>
                <a:gd name="connsiteX23" fmla="*/ 2709482 w 3988595"/>
                <a:gd name="connsiteY23" fmla="*/ 1624393 h 1630261"/>
                <a:gd name="connsiteX24" fmla="*/ 2578800 w 3988595"/>
                <a:gd name="connsiteY24" fmla="*/ 1617059 h 1630261"/>
                <a:gd name="connsiteX25" fmla="*/ 2578895 w 3988595"/>
                <a:gd name="connsiteY25" fmla="*/ 1617059 h 1630261"/>
                <a:gd name="connsiteX26" fmla="*/ 2378488 w 3988595"/>
                <a:gd name="connsiteY26" fmla="*/ 1524762 h 1630261"/>
                <a:gd name="connsiteX27" fmla="*/ 2443639 w 3988595"/>
                <a:gd name="connsiteY27" fmla="*/ 1530287 h 1630261"/>
                <a:gd name="connsiteX28" fmla="*/ 2524220 w 3988595"/>
                <a:gd name="connsiteY28" fmla="*/ 1613345 h 1630261"/>
                <a:gd name="connsiteX29" fmla="*/ 2454688 w 3988595"/>
                <a:gd name="connsiteY29" fmla="*/ 1607820 h 1630261"/>
                <a:gd name="connsiteX30" fmla="*/ 2454688 w 3988595"/>
                <a:gd name="connsiteY30" fmla="*/ 1607725 h 1630261"/>
                <a:gd name="connsiteX31" fmla="*/ 3316511 w 3988595"/>
                <a:gd name="connsiteY31" fmla="*/ 1523714 h 1630261"/>
                <a:gd name="connsiteX32" fmla="*/ 3447289 w 3988595"/>
                <a:gd name="connsiteY32" fmla="*/ 1598295 h 1630261"/>
                <a:gd name="connsiteX33" fmla="*/ 3361738 w 3988595"/>
                <a:gd name="connsiteY33" fmla="*/ 1609524 h 1630261"/>
                <a:gd name="connsiteX34" fmla="*/ 3234596 w 3988595"/>
                <a:gd name="connsiteY34" fmla="*/ 1533334 h 1630261"/>
                <a:gd name="connsiteX35" fmla="*/ 3316511 w 3988595"/>
                <a:gd name="connsiteY35" fmla="*/ 1523714 h 1630261"/>
                <a:gd name="connsiteX36" fmla="*/ 3420905 w 3988595"/>
                <a:gd name="connsiteY36" fmla="*/ 1506855 h 1630261"/>
                <a:gd name="connsiteX37" fmla="*/ 3555874 w 3988595"/>
                <a:gd name="connsiteY37" fmla="*/ 1578864 h 1630261"/>
                <a:gd name="connsiteX38" fmla="*/ 3479674 w 3988595"/>
                <a:gd name="connsiteY38" fmla="*/ 1593151 h 1630261"/>
                <a:gd name="connsiteX39" fmla="*/ 3347562 w 3988595"/>
                <a:gd name="connsiteY39" fmla="*/ 1519332 h 1630261"/>
                <a:gd name="connsiteX40" fmla="*/ 3420905 w 3988595"/>
                <a:gd name="connsiteY40" fmla="*/ 1506855 h 1630261"/>
                <a:gd name="connsiteX41" fmla="*/ 3513297 w 3988595"/>
                <a:gd name="connsiteY41" fmla="*/ 1486281 h 1630261"/>
                <a:gd name="connsiteX42" fmla="*/ 3651410 w 3988595"/>
                <a:gd name="connsiteY42" fmla="*/ 1555527 h 1630261"/>
                <a:gd name="connsiteX43" fmla="*/ 3584544 w 3988595"/>
                <a:gd name="connsiteY43" fmla="*/ 1572577 h 1630261"/>
                <a:gd name="connsiteX44" fmla="*/ 3448527 w 3988595"/>
                <a:gd name="connsiteY44" fmla="*/ 1501330 h 1630261"/>
                <a:gd name="connsiteX45" fmla="*/ 3513297 w 3988595"/>
                <a:gd name="connsiteY45" fmla="*/ 1486281 h 1630261"/>
                <a:gd name="connsiteX46" fmla="*/ 3593784 w 3988595"/>
                <a:gd name="connsiteY46" fmla="*/ 1462373 h 1630261"/>
                <a:gd name="connsiteX47" fmla="*/ 3734087 w 3988595"/>
                <a:gd name="connsiteY47" fmla="*/ 1528667 h 1630261"/>
                <a:gd name="connsiteX48" fmla="*/ 3676365 w 3988595"/>
                <a:gd name="connsiteY48" fmla="*/ 1548193 h 1630261"/>
                <a:gd name="connsiteX49" fmla="*/ 3537491 w 3988595"/>
                <a:gd name="connsiteY49" fmla="*/ 1479804 h 1630261"/>
                <a:gd name="connsiteX50" fmla="*/ 3593784 w 3988595"/>
                <a:gd name="connsiteY50" fmla="*/ 1462373 h 1630261"/>
                <a:gd name="connsiteX51" fmla="*/ 3662745 w 3988595"/>
                <a:gd name="connsiteY51" fmla="*/ 1435322 h 1630261"/>
                <a:gd name="connsiteX52" fmla="*/ 3804286 w 3988595"/>
                <a:gd name="connsiteY52" fmla="*/ 1498568 h 1630261"/>
                <a:gd name="connsiteX53" fmla="*/ 3755423 w 3988595"/>
                <a:gd name="connsiteY53" fmla="*/ 1520380 h 1630261"/>
                <a:gd name="connsiteX54" fmla="*/ 3614643 w 3988595"/>
                <a:gd name="connsiteY54" fmla="*/ 1454943 h 1630261"/>
                <a:gd name="connsiteX55" fmla="*/ 3662745 w 3988595"/>
                <a:gd name="connsiteY55" fmla="*/ 1435322 h 1630261"/>
                <a:gd name="connsiteX56" fmla="*/ 3720371 w 3988595"/>
                <a:gd name="connsiteY56" fmla="*/ 1405509 h 1630261"/>
                <a:gd name="connsiteX57" fmla="*/ 3862389 w 3988595"/>
                <a:gd name="connsiteY57" fmla="*/ 1465611 h 1630261"/>
                <a:gd name="connsiteX58" fmla="*/ 3822098 w 3988595"/>
                <a:gd name="connsiteY58" fmla="*/ 1489424 h 1630261"/>
                <a:gd name="connsiteX59" fmla="*/ 3680366 w 3988595"/>
                <a:gd name="connsiteY59" fmla="*/ 1427035 h 1630261"/>
                <a:gd name="connsiteX60" fmla="*/ 3720371 w 3988595"/>
                <a:gd name="connsiteY60" fmla="*/ 1405509 h 1630261"/>
                <a:gd name="connsiteX61" fmla="*/ 3767233 w 3988595"/>
                <a:gd name="connsiteY61" fmla="*/ 1373314 h 1630261"/>
                <a:gd name="connsiteX62" fmla="*/ 3908966 w 3988595"/>
                <a:gd name="connsiteY62" fmla="*/ 1430274 h 1630261"/>
                <a:gd name="connsiteX63" fmla="*/ 3876962 w 3988595"/>
                <a:gd name="connsiteY63" fmla="*/ 1455801 h 1630261"/>
                <a:gd name="connsiteX64" fmla="*/ 3876866 w 3988595"/>
                <a:gd name="connsiteY64" fmla="*/ 1455801 h 1630261"/>
                <a:gd name="connsiteX65" fmla="*/ 3734944 w 3988595"/>
                <a:gd name="connsiteY65" fmla="*/ 1396555 h 1630261"/>
                <a:gd name="connsiteX66" fmla="*/ 3767233 w 3988595"/>
                <a:gd name="connsiteY66" fmla="*/ 1373314 h 1630261"/>
                <a:gd name="connsiteX67" fmla="*/ 3803429 w 3988595"/>
                <a:gd name="connsiteY67" fmla="*/ 1338929 h 1630261"/>
                <a:gd name="connsiteX68" fmla="*/ 3944113 w 3988595"/>
                <a:gd name="connsiteY68" fmla="*/ 1392650 h 1630261"/>
                <a:gd name="connsiteX69" fmla="*/ 3920015 w 3988595"/>
                <a:gd name="connsiteY69" fmla="*/ 1419701 h 1630261"/>
                <a:gd name="connsiteX70" fmla="*/ 3778568 w 3988595"/>
                <a:gd name="connsiteY70" fmla="*/ 1363694 h 1630261"/>
                <a:gd name="connsiteX71" fmla="*/ 3803429 w 3988595"/>
                <a:gd name="connsiteY71" fmla="*/ 1338929 h 1630261"/>
                <a:gd name="connsiteX72" fmla="*/ 3829623 w 3988595"/>
                <a:gd name="connsiteY72" fmla="*/ 1302543 h 1630261"/>
                <a:gd name="connsiteX73" fmla="*/ 3968783 w 3988595"/>
                <a:gd name="connsiteY73" fmla="*/ 1353121 h 1630261"/>
                <a:gd name="connsiteX74" fmla="*/ 3952209 w 3988595"/>
                <a:gd name="connsiteY74" fmla="*/ 1381505 h 1630261"/>
                <a:gd name="connsiteX75" fmla="*/ 3811906 w 3988595"/>
                <a:gd name="connsiteY75" fmla="*/ 1328642 h 1630261"/>
                <a:gd name="connsiteX76" fmla="*/ 3829623 w 3988595"/>
                <a:gd name="connsiteY76" fmla="*/ 1302543 h 1630261"/>
                <a:gd name="connsiteX77" fmla="*/ 3846387 w 3988595"/>
                <a:gd name="connsiteY77" fmla="*/ 1264634 h 1630261"/>
                <a:gd name="connsiteX78" fmla="*/ 3983451 w 3988595"/>
                <a:gd name="connsiteY78" fmla="*/ 1312068 h 1630261"/>
                <a:gd name="connsiteX79" fmla="*/ 3974021 w 3988595"/>
                <a:gd name="connsiteY79" fmla="*/ 1341596 h 1630261"/>
                <a:gd name="connsiteX80" fmla="*/ 3974021 w 3988595"/>
                <a:gd name="connsiteY80" fmla="*/ 1341501 h 1630261"/>
                <a:gd name="connsiteX81" fmla="*/ 3835433 w 3988595"/>
                <a:gd name="connsiteY81" fmla="*/ 1291875 h 1630261"/>
                <a:gd name="connsiteX82" fmla="*/ 3846387 w 3988595"/>
                <a:gd name="connsiteY82" fmla="*/ 1264634 h 1630261"/>
                <a:gd name="connsiteX83" fmla="*/ 3854007 w 3988595"/>
                <a:gd name="connsiteY83" fmla="*/ 1225296 h 1630261"/>
                <a:gd name="connsiteX84" fmla="*/ 3988595 w 3988595"/>
                <a:gd name="connsiteY84" fmla="*/ 1269587 h 1630261"/>
                <a:gd name="connsiteX85" fmla="*/ 3985928 w 3988595"/>
                <a:gd name="connsiteY85" fmla="*/ 1300067 h 1630261"/>
                <a:gd name="connsiteX86" fmla="*/ 3985832 w 3988595"/>
                <a:gd name="connsiteY86" fmla="*/ 1299972 h 1630261"/>
                <a:gd name="connsiteX87" fmla="*/ 3849434 w 3988595"/>
                <a:gd name="connsiteY87" fmla="*/ 1253489 h 1630261"/>
                <a:gd name="connsiteX88" fmla="*/ 3854007 w 3988595"/>
                <a:gd name="connsiteY88" fmla="*/ 1225296 h 1630261"/>
                <a:gd name="connsiteX89" fmla="*/ 2678616 w 3988595"/>
                <a:gd name="connsiteY89" fmla="*/ 1224245 h 1630261"/>
                <a:gd name="connsiteX90" fmla="*/ 2678621 w 3988595"/>
                <a:gd name="connsiteY90" fmla="*/ 1224248 h 1630261"/>
                <a:gd name="connsiteX91" fmla="*/ 2678526 w 3988595"/>
                <a:gd name="connsiteY91" fmla="*/ 1224248 h 1630261"/>
                <a:gd name="connsiteX92" fmla="*/ 2570798 w 3988595"/>
                <a:gd name="connsiteY92" fmla="*/ 1192815 h 1630261"/>
                <a:gd name="connsiteX93" fmla="*/ 2621471 w 3988595"/>
                <a:gd name="connsiteY93" fmla="*/ 1225677 h 1630261"/>
                <a:gd name="connsiteX94" fmla="*/ 2592040 w 3988595"/>
                <a:gd name="connsiteY94" fmla="*/ 1225963 h 1630261"/>
                <a:gd name="connsiteX95" fmla="*/ 2542223 w 3988595"/>
                <a:gd name="connsiteY95" fmla="*/ 1193006 h 1630261"/>
                <a:gd name="connsiteX96" fmla="*/ 2570798 w 3988595"/>
                <a:gd name="connsiteY96" fmla="*/ 1192815 h 1630261"/>
                <a:gd name="connsiteX97" fmla="*/ 2468500 w 3988595"/>
                <a:gd name="connsiteY97" fmla="*/ 1192339 h 1630261"/>
                <a:gd name="connsiteX98" fmla="*/ 2483550 w 3988595"/>
                <a:gd name="connsiteY98" fmla="*/ 1192625 h 1630261"/>
                <a:gd name="connsiteX99" fmla="*/ 2531175 w 3988595"/>
                <a:gd name="connsiteY99" fmla="*/ 1225772 h 1630261"/>
                <a:gd name="connsiteX100" fmla="*/ 2515554 w 3988595"/>
                <a:gd name="connsiteY100" fmla="*/ 1225582 h 1630261"/>
                <a:gd name="connsiteX101" fmla="*/ 2639283 w 3988595"/>
                <a:gd name="connsiteY101" fmla="*/ 1191291 h 1630261"/>
                <a:gd name="connsiteX102" fmla="*/ 2692338 w 3988595"/>
                <a:gd name="connsiteY102" fmla="*/ 1223772 h 1630261"/>
                <a:gd name="connsiteX103" fmla="*/ 2678616 w 3988595"/>
                <a:gd name="connsiteY103" fmla="*/ 1224245 h 1630261"/>
                <a:gd name="connsiteX104" fmla="*/ 2625853 w 3988595"/>
                <a:gd name="connsiteY104" fmla="*/ 1191768 h 1630261"/>
                <a:gd name="connsiteX105" fmla="*/ 2391824 w 3988595"/>
                <a:gd name="connsiteY105" fmla="*/ 1190054 h 1630261"/>
                <a:gd name="connsiteX106" fmla="*/ 2407635 w 3988595"/>
                <a:gd name="connsiteY106" fmla="*/ 1190721 h 1630261"/>
                <a:gd name="connsiteX107" fmla="*/ 2452498 w 3988595"/>
                <a:gd name="connsiteY107" fmla="*/ 1224058 h 1630261"/>
                <a:gd name="connsiteX108" fmla="*/ 2436210 w 3988595"/>
                <a:gd name="connsiteY108" fmla="*/ 1223487 h 1630261"/>
                <a:gd name="connsiteX109" fmla="*/ 2716721 w 3988595"/>
                <a:gd name="connsiteY109" fmla="*/ 1187386 h 1630261"/>
                <a:gd name="connsiteX110" fmla="*/ 2772252 w 3988595"/>
                <a:gd name="connsiteY110" fmla="*/ 1219295 h 1630261"/>
                <a:gd name="connsiteX111" fmla="*/ 2746344 w 3988595"/>
                <a:gd name="connsiteY111" fmla="*/ 1221010 h 1630261"/>
                <a:gd name="connsiteX112" fmla="*/ 2691481 w 3988595"/>
                <a:gd name="connsiteY112" fmla="*/ 1188910 h 1630261"/>
                <a:gd name="connsiteX113" fmla="*/ 2716721 w 3988595"/>
                <a:gd name="connsiteY113" fmla="*/ 1187386 h 1630261"/>
                <a:gd name="connsiteX114" fmla="*/ 3853054 w 3988595"/>
                <a:gd name="connsiteY114" fmla="*/ 1184719 h 1630261"/>
                <a:gd name="connsiteX115" fmla="*/ 3984689 w 3988595"/>
                <a:gd name="connsiteY115" fmla="*/ 1225867 h 1630261"/>
                <a:gd name="connsiteX116" fmla="*/ 3988309 w 3988595"/>
                <a:gd name="connsiteY116" fmla="*/ 1257109 h 1630261"/>
                <a:gd name="connsiteX117" fmla="*/ 3854578 w 3988595"/>
                <a:gd name="connsiteY117" fmla="*/ 1213770 h 1630261"/>
                <a:gd name="connsiteX118" fmla="*/ 3853054 w 3988595"/>
                <a:gd name="connsiteY118" fmla="*/ 1184719 h 1630261"/>
                <a:gd name="connsiteX119" fmla="*/ 2776920 w 3988595"/>
                <a:gd name="connsiteY119" fmla="*/ 1182529 h 1630261"/>
                <a:gd name="connsiteX120" fmla="*/ 2834356 w 3988595"/>
                <a:gd name="connsiteY120" fmla="*/ 1213961 h 1630261"/>
                <a:gd name="connsiteX121" fmla="*/ 2822259 w 3988595"/>
                <a:gd name="connsiteY121" fmla="*/ 1215199 h 1630261"/>
                <a:gd name="connsiteX122" fmla="*/ 2822259 w 3988595"/>
                <a:gd name="connsiteY122" fmla="*/ 1215104 h 1630261"/>
                <a:gd name="connsiteX123" fmla="*/ 2765204 w 3988595"/>
                <a:gd name="connsiteY123" fmla="*/ 1183576 h 1630261"/>
                <a:gd name="connsiteX124" fmla="*/ 2843975 w 3988595"/>
                <a:gd name="connsiteY124" fmla="*/ 1174718 h 1630261"/>
                <a:gd name="connsiteX125" fmla="*/ 2903316 w 3988595"/>
                <a:gd name="connsiteY125" fmla="*/ 1205484 h 1630261"/>
                <a:gd name="connsiteX126" fmla="*/ 2881028 w 3988595"/>
                <a:gd name="connsiteY126" fmla="*/ 1208532 h 1630261"/>
                <a:gd name="connsiteX127" fmla="*/ 2822259 w 3988595"/>
                <a:gd name="connsiteY127" fmla="*/ 1177576 h 1630261"/>
                <a:gd name="connsiteX128" fmla="*/ 2843975 w 3988595"/>
                <a:gd name="connsiteY128" fmla="*/ 1174718 h 1630261"/>
                <a:gd name="connsiteX129" fmla="*/ 2895506 w 3988595"/>
                <a:gd name="connsiteY129" fmla="*/ 1166812 h 1630261"/>
                <a:gd name="connsiteX130" fmla="*/ 2956371 w 3988595"/>
                <a:gd name="connsiteY130" fmla="*/ 1196911 h 1630261"/>
                <a:gd name="connsiteX131" fmla="*/ 2946084 w 3988595"/>
                <a:gd name="connsiteY131" fmla="*/ 1198721 h 1630261"/>
                <a:gd name="connsiteX132" fmla="*/ 2885505 w 3988595"/>
                <a:gd name="connsiteY132" fmla="*/ 1168527 h 1630261"/>
                <a:gd name="connsiteX133" fmla="*/ 2952180 w 3988595"/>
                <a:gd name="connsiteY133" fmla="*/ 1155478 h 1630261"/>
                <a:gd name="connsiteX134" fmla="*/ 3014378 w 3988595"/>
                <a:gd name="connsiteY134" fmla="*/ 1184815 h 1630261"/>
                <a:gd name="connsiteX135" fmla="*/ 2995709 w 3988595"/>
                <a:gd name="connsiteY135" fmla="*/ 1189101 h 1630261"/>
                <a:gd name="connsiteX136" fmla="*/ 2995709 w 3988595"/>
                <a:gd name="connsiteY136" fmla="*/ 1189006 h 1630261"/>
                <a:gd name="connsiteX137" fmla="*/ 2933891 w 3988595"/>
                <a:gd name="connsiteY137" fmla="*/ 1159478 h 1630261"/>
                <a:gd name="connsiteX138" fmla="*/ 2952180 w 3988595"/>
                <a:gd name="connsiteY138" fmla="*/ 1155478 h 1630261"/>
                <a:gd name="connsiteX139" fmla="*/ 2994947 w 3988595"/>
                <a:gd name="connsiteY139" fmla="*/ 1144714 h 1630261"/>
                <a:gd name="connsiteX140" fmla="*/ 3058098 w 3988595"/>
                <a:gd name="connsiteY140" fmla="*/ 1173289 h 1630261"/>
                <a:gd name="connsiteX141" fmla="*/ 3049716 w 3988595"/>
                <a:gd name="connsiteY141" fmla="*/ 1175671 h 1630261"/>
                <a:gd name="connsiteX142" fmla="*/ 2986660 w 3988595"/>
                <a:gd name="connsiteY142" fmla="*/ 1147000 h 1630261"/>
                <a:gd name="connsiteX143" fmla="*/ 3844006 w 3988595"/>
                <a:gd name="connsiteY143" fmla="*/ 1143285 h 1630261"/>
                <a:gd name="connsiteX144" fmla="*/ 3972498 w 3988595"/>
                <a:gd name="connsiteY144" fmla="*/ 1181480 h 1630261"/>
                <a:gd name="connsiteX145" fmla="*/ 3982023 w 3988595"/>
                <a:gd name="connsiteY145" fmla="*/ 1213294 h 1630261"/>
                <a:gd name="connsiteX146" fmla="*/ 3851244 w 3988595"/>
                <a:gd name="connsiteY146" fmla="*/ 1173003 h 1630261"/>
                <a:gd name="connsiteX147" fmla="*/ 3844006 w 3988595"/>
                <a:gd name="connsiteY147" fmla="*/ 1143285 h 1630261"/>
                <a:gd name="connsiteX148" fmla="*/ 3041048 w 3988595"/>
                <a:gd name="connsiteY148" fmla="*/ 1130236 h 1630261"/>
                <a:gd name="connsiteX149" fmla="*/ 3105151 w 3988595"/>
                <a:gd name="connsiteY149" fmla="*/ 1157859 h 1630261"/>
                <a:gd name="connsiteX150" fmla="*/ 3090102 w 3988595"/>
                <a:gd name="connsiteY150" fmla="*/ 1163193 h 1630261"/>
                <a:gd name="connsiteX151" fmla="*/ 3026284 w 3988595"/>
                <a:gd name="connsiteY151" fmla="*/ 1135189 h 1630261"/>
                <a:gd name="connsiteX152" fmla="*/ 3041048 w 3988595"/>
                <a:gd name="connsiteY152" fmla="*/ 1130236 h 1630261"/>
                <a:gd name="connsiteX153" fmla="*/ 3075147 w 3988595"/>
                <a:gd name="connsiteY153" fmla="*/ 1116997 h 1630261"/>
                <a:gd name="connsiteX154" fmla="*/ 3139822 w 3988595"/>
                <a:gd name="connsiteY154" fmla="*/ 1143857 h 1630261"/>
                <a:gd name="connsiteX155" fmla="*/ 3133250 w 3988595"/>
                <a:gd name="connsiteY155" fmla="*/ 1146715 h 1630261"/>
                <a:gd name="connsiteX156" fmla="*/ 3068575 w 3988595"/>
                <a:gd name="connsiteY156" fmla="*/ 1119759 h 1630261"/>
                <a:gd name="connsiteX157" fmla="*/ 3827527 w 3988595"/>
                <a:gd name="connsiteY157" fmla="*/ 1101185 h 1630261"/>
                <a:gd name="connsiteX158" fmla="*/ 3952495 w 3988595"/>
                <a:gd name="connsiteY158" fmla="*/ 1136427 h 1630261"/>
                <a:gd name="connsiteX159" fmla="*/ 3967545 w 3988595"/>
                <a:gd name="connsiteY159" fmla="*/ 1168622 h 1630261"/>
                <a:gd name="connsiteX160" fmla="*/ 3840100 w 3988595"/>
                <a:gd name="connsiteY160" fmla="*/ 1131284 h 1630261"/>
                <a:gd name="connsiteX161" fmla="*/ 3827527 w 3988595"/>
                <a:gd name="connsiteY161" fmla="*/ 1101185 h 1630261"/>
                <a:gd name="connsiteX162" fmla="*/ 3110961 w 3988595"/>
                <a:gd name="connsiteY162" fmla="*/ 1099661 h 1630261"/>
                <a:gd name="connsiteX163" fmla="*/ 3176112 w 3988595"/>
                <a:gd name="connsiteY163" fmla="*/ 1125474 h 1630261"/>
                <a:gd name="connsiteX164" fmla="*/ 3164683 w 3988595"/>
                <a:gd name="connsiteY164" fmla="*/ 1131760 h 1630261"/>
                <a:gd name="connsiteX165" fmla="*/ 3099627 w 3988595"/>
                <a:gd name="connsiteY165" fmla="*/ 1105566 h 1630261"/>
                <a:gd name="connsiteX166" fmla="*/ 3110961 w 3988595"/>
                <a:gd name="connsiteY166" fmla="*/ 1099661 h 1630261"/>
                <a:gd name="connsiteX167" fmla="*/ 3136584 w 3988595"/>
                <a:gd name="connsiteY167" fmla="*/ 1084231 h 1630261"/>
                <a:gd name="connsiteX168" fmla="*/ 3201925 w 3988595"/>
                <a:gd name="connsiteY168" fmla="*/ 1109186 h 1630261"/>
                <a:gd name="connsiteX169" fmla="*/ 3197067 w 3988595"/>
                <a:gd name="connsiteY169" fmla="*/ 1112520 h 1630261"/>
                <a:gd name="connsiteX170" fmla="*/ 3131726 w 3988595"/>
                <a:gd name="connsiteY170" fmla="*/ 1087374 h 1630261"/>
                <a:gd name="connsiteX171" fmla="*/ 3162396 w 3988595"/>
                <a:gd name="connsiteY171" fmla="*/ 1064419 h 1630261"/>
                <a:gd name="connsiteX172" fmla="*/ 3227833 w 3988595"/>
                <a:gd name="connsiteY172" fmla="*/ 1088326 h 1630261"/>
                <a:gd name="connsiteX173" fmla="*/ 3219832 w 3988595"/>
                <a:gd name="connsiteY173" fmla="*/ 1095375 h 1630261"/>
                <a:gd name="connsiteX174" fmla="*/ 3219832 w 3988595"/>
                <a:gd name="connsiteY174" fmla="*/ 1095470 h 1630261"/>
                <a:gd name="connsiteX175" fmla="*/ 3154395 w 3988595"/>
                <a:gd name="connsiteY175" fmla="*/ 1071181 h 1630261"/>
                <a:gd name="connsiteX176" fmla="*/ 3162396 w 3988595"/>
                <a:gd name="connsiteY176" fmla="*/ 1064419 h 1630261"/>
                <a:gd name="connsiteX177" fmla="*/ 3804096 w 3988595"/>
                <a:gd name="connsiteY177" fmla="*/ 1058513 h 1630261"/>
                <a:gd name="connsiteX178" fmla="*/ 3925444 w 3988595"/>
                <a:gd name="connsiteY178" fmla="*/ 1090993 h 1630261"/>
                <a:gd name="connsiteX179" fmla="*/ 3935541 w 3988595"/>
                <a:gd name="connsiteY179" fmla="*/ 1106614 h 1630261"/>
                <a:gd name="connsiteX180" fmla="*/ 3945542 w 3988595"/>
                <a:gd name="connsiteY180" fmla="*/ 1123473 h 1630261"/>
                <a:gd name="connsiteX181" fmla="*/ 3945446 w 3988595"/>
                <a:gd name="connsiteY181" fmla="*/ 1123473 h 1630261"/>
                <a:gd name="connsiteX182" fmla="*/ 3821526 w 3988595"/>
                <a:gd name="connsiteY182" fmla="*/ 1088993 h 1630261"/>
                <a:gd name="connsiteX183" fmla="*/ 3812859 w 3988595"/>
                <a:gd name="connsiteY183" fmla="*/ 1073181 h 1630261"/>
                <a:gd name="connsiteX184" fmla="*/ 3804096 w 3988595"/>
                <a:gd name="connsiteY184" fmla="*/ 1058513 h 1630261"/>
                <a:gd name="connsiteX185" fmla="*/ 3179732 w 3988595"/>
                <a:gd name="connsiteY185" fmla="*/ 1047083 h 1630261"/>
                <a:gd name="connsiteX186" fmla="*/ 3245074 w 3988595"/>
                <a:gd name="connsiteY186" fmla="*/ 1070133 h 1630261"/>
                <a:gd name="connsiteX187" fmla="*/ 3241930 w 3988595"/>
                <a:gd name="connsiteY187" fmla="*/ 1073848 h 1630261"/>
                <a:gd name="connsiteX188" fmla="*/ 3176589 w 3988595"/>
                <a:gd name="connsiteY188" fmla="*/ 1050607 h 1630261"/>
                <a:gd name="connsiteX189" fmla="*/ 3195924 w 3988595"/>
                <a:gd name="connsiteY189" fmla="*/ 1025176 h 1630261"/>
                <a:gd name="connsiteX190" fmla="*/ 3260980 w 3988595"/>
                <a:gd name="connsiteY190" fmla="*/ 1047083 h 1630261"/>
                <a:gd name="connsiteX191" fmla="*/ 3256313 w 3988595"/>
                <a:gd name="connsiteY191" fmla="*/ 1054894 h 1630261"/>
                <a:gd name="connsiteX192" fmla="*/ 3256313 w 3988595"/>
                <a:gd name="connsiteY192" fmla="*/ 1054989 h 1630261"/>
                <a:gd name="connsiteX193" fmla="*/ 3191162 w 3988595"/>
                <a:gd name="connsiteY193" fmla="*/ 1032605 h 1630261"/>
                <a:gd name="connsiteX194" fmla="*/ 3195924 w 3988595"/>
                <a:gd name="connsiteY194" fmla="*/ 1025176 h 1630261"/>
                <a:gd name="connsiteX195" fmla="*/ 3773996 w 3988595"/>
                <a:gd name="connsiteY195" fmla="*/ 1015460 h 1630261"/>
                <a:gd name="connsiteX196" fmla="*/ 3891535 w 3988595"/>
                <a:gd name="connsiteY196" fmla="*/ 1045273 h 1630261"/>
                <a:gd name="connsiteX197" fmla="*/ 3916300 w 3988595"/>
                <a:gd name="connsiteY197" fmla="*/ 1077944 h 1630261"/>
                <a:gd name="connsiteX198" fmla="*/ 3796095 w 3988595"/>
                <a:gd name="connsiteY198" fmla="*/ 1046226 h 1630261"/>
                <a:gd name="connsiteX199" fmla="*/ 3773996 w 3988595"/>
                <a:gd name="connsiteY199" fmla="*/ 1015460 h 1630261"/>
                <a:gd name="connsiteX200" fmla="*/ 3205640 w 3988595"/>
                <a:gd name="connsiteY200" fmla="*/ 1006316 h 1630261"/>
                <a:gd name="connsiteX201" fmla="*/ 3270314 w 3988595"/>
                <a:gd name="connsiteY201" fmla="*/ 1027366 h 1630261"/>
                <a:gd name="connsiteX202" fmla="*/ 3268695 w 3988595"/>
                <a:gd name="connsiteY202" fmla="*/ 1031367 h 1630261"/>
                <a:gd name="connsiteX203" fmla="*/ 3204021 w 3988595"/>
                <a:gd name="connsiteY203" fmla="*/ 1010126 h 1630261"/>
                <a:gd name="connsiteX204" fmla="*/ 3212688 w 3988595"/>
                <a:gd name="connsiteY204" fmla="*/ 982694 h 1630261"/>
                <a:gd name="connsiteX205" fmla="*/ 3276696 w 3988595"/>
                <a:gd name="connsiteY205" fmla="*/ 1002601 h 1630261"/>
                <a:gd name="connsiteX206" fmla="*/ 3275077 w 3988595"/>
                <a:gd name="connsiteY206" fmla="*/ 1010983 h 1630261"/>
                <a:gd name="connsiteX207" fmla="*/ 3210879 w 3988595"/>
                <a:gd name="connsiteY207" fmla="*/ 990695 h 1630261"/>
                <a:gd name="connsiteX208" fmla="*/ 3212688 w 3988595"/>
                <a:gd name="connsiteY208" fmla="*/ 982694 h 1630261"/>
                <a:gd name="connsiteX209" fmla="*/ 3738087 w 3988595"/>
                <a:gd name="connsiteY209" fmla="*/ 972312 h 1630261"/>
                <a:gd name="connsiteX210" fmla="*/ 3851625 w 3988595"/>
                <a:gd name="connsiteY210" fmla="*/ 999553 h 1630261"/>
                <a:gd name="connsiteX211" fmla="*/ 3880772 w 3988595"/>
                <a:gd name="connsiteY211" fmla="*/ 1032319 h 1630261"/>
                <a:gd name="connsiteX212" fmla="*/ 3764376 w 3988595"/>
                <a:gd name="connsiteY212" fmla="*/ 1003268 h 1630261"/>
                <a:gd name="connsiteX213" fmla="*/ 3764376 w 3988595"/>
                <a:gd name="connsiteY213" fmla="*/ 1003172 h 1630261"/>
                <a:gd name="connsiteX214" fmla="*/ 3738087 w 3988595"/>
                <a:gd name="connsiteY214" fmla="*/ 972312 h 1630261"/>
                <a:gd name="connsiteX215" fmla="*/ 3214878 w 3988595"/>
                <a:gd name="connsiteY215" fmla="*/ 962215 h 1630261"/>
                <a:gd name="connsiteX216" fmla="*/ 3278220 w 3988595"/>
                <a:gd name="connsiteY216" fmla="*/ 981265 h 1630261"/>
                <a:gd name="connsiteX217" fmla="*/ 3278220 w 3988595"/>
                <a:gd name="connsiteY217" fmla="*/ 985551 h 1630261"/>
                <a:gd name="connsiteX218" fmla="*/ 3214688 w 3988595"/>
                <a:gd name="connsiteY218" fmla="*/ 966311 h 1630261"/>
                <a:gd name="connsiteX219" fmla="*/ 3214022 w 3988595"/>
                <a:gd name="connsiteY219" fmla="*/ 941451 h 1630261"/>
                <a:gd name="connsiteX220" fmla="*/ 3276696 w 3988595"/>
                <a:gd name="connsiteY220" fmla="*/ 959644 h 1630261"/>
                <a:gd name="connsiteX221" fmla="*/ 3277268 w 3988595"/>
                <a:gd name="connsiteY221" fmla="*/ 964025 h 1630261"/>
                <a:gd name="connsiteX222" fmla="*/ 3214498 w 3988595"/>
                <a:gd name="connsiteY222" fmla="*/ 945737 h 1630261"/>
                <a:gd name="connsiteX223" fmla="*/ 3696463 w 3988595"/>
                <a:gd name="connsiteY223" fmla="*/ 928973 h 1630261"/>
                <a:gd name="connsiteX224" fmla="*/ 3805906 w 3988595"/>
                <a:gd name="connsiteY224" fmla="*/ 953643 h 1630261"/>
                <a:gd name="connsiteX225" fmla="*/ 3839243 w 3988595"/>
                <a:gd name="connsiteY225" fmla="*/ 986409 h 1630261"/>
                <a:gd name="connsiteX226" fmla="*/ 3726848 w 3988595"/>
                <a:gd name="connsiteY226" fmla="*/ 959929 h 1630261"/>
                <a:gd name="connsiteX227" fmla="*/ 3726752 w 3988595"/>
                <a:gd name="connsiteY227" fmla="*/ 959929 h 1630261"/>
                <a:gd name="connsiteX228" fmla="*/ 3696463 w 3988595"/>
                <a:gd name="connsiteY228" fmla="*/ 928973 h 1630261"/>
                <a:gd name="connsiteX229" fmla="*/ 3649409 w 3988595"/>
                <a:gd name="connsiteY229" fmla="*/ 885634 h 1630261"/>
                <a:gd name="connsiteX230" fmla="*/ 3754661 w 3988595"/>
                <a:gd name="connsiteY230" fmla="*/ 907827 h 1630261"/>
                <a:gd name="connsiteX231" fmla="*/ 3791808 w 3988595"/>
                <a:gd name="connsiteY231" fmla="*/ 940593 h 1630261"/>
                <a:gd name="connsiteX232" fmla="*/ 3683509 w 3988595"/>
                <a:gd name="connsiteY232" fmla="*/ 916686 h 1630261"/>
                <a:gd name="connsiteX233" fmla="*/ 3683509 w 3988595"/>
                <a:gd name="connsiteY233" fmla="*/ 916590 h 1630261"/>
                <a:gd name="connsiteX234" fmla="*/ 3649409 w 3988595"/>
                <a:gd name="connsiteY234" fmla="*/ 885634 h 1630261"/>
                <a:gd name="connsiteX235" fmla="*/ 3616072 w 3988595"/>
                <a:gd name="connsiteY235" fmla="*/ 857440 h 1630261"/>
                <a:gd name="connsiteX236" fmla="*/ 3718561 w 3988595"/>
                <a:gd name="connsiteY236" fmla="*/ 878109 h 1630261"/>
                <a:gd name="connsiteX237" fmla="*/ 3738945 w 3988595"/>
                <a:gd name="connsiteY237" fmla="*/ 894683 h 1630261"/>
                <a:gd name="connsiteX238" fmla="*/ 3634837 w 3988595"/>
                <a:gd name="connsiteY238" fmla="*/ 873156 h 1630261"/>
                <a:gd name="connsiteX239" fmla="*/ 3634837 w 3988595"/>
                <a:gd name="connsiteY239" fmla="*/ 873061 h 1630261"/>
                <a:gd name="connsiteX240" fmla="*/ 3616072 w 3988595"/>
                <a:gd name="connsiteY240" fmla="*/ 857440 h 1630261"/>
                <a:gd name="connsiteX241" fmla="*/ 1854614 w 3988595"/>
                <a:gd name="connsiteY241" fmla="*/ 598074 h 1630261"/>
                <a:gd name="connsiteX242" fmla="*/ 1929766 w 3988595"/>
                <a:gd name="connsiteY242" fmla="*/ 627316 h 1630261"/>
                <a:gd name="connsiteX243" fmla="*/ 1793368 w 3988595"/>
                <a:gd name="connsiteY243" fmla="*/ 642366 h 1630261"/>
                <a:gd name="connsiteX244" fmla="*/ 1793273 w 3988595"/>
                <a:gd name="connsiteY244" fmla="*/ 642366 h 1630261"/>
                <a:gd name="connsiteX245" fmla="*/ 1734408 w 3988595"/>
                <a:gd name="connsiteY245" fmla="*/ 610457 h 1630261"/>
                <a:gd name="connsiteX246" fmla="*/ 1854614 w 3988595"/>
                <a:gd name="connsiteY246" fmla="*/ 598074 h 1630261"/>
                <a:gd name="connsiteX247" fmla="*/ 1526953 w 3988595"/>
                <a:gd name="connsiteY247" fmla="*/ 594360 h 1630261"/>
                <a:gd name="connsiteX248" fmla="*/ 1703928 w 3988595"/>
                <a:gd name="connsiteY248" fmla="*/ 610076 h 1630261"/>
                <a:gd name="connsiteX249" fmla="*/ 1758506 w 3988595"/>
                <a:gd name="connsiteY249" fmla="*/ 642175 h 1630261"/>
                <a:gd name="connsiteX250" fmla="*/ 1555052 w 3988595"/>
                <a:gd name="connsiteY250" fmla="*/ 624554 h 1630261"/>
                <a:gd name="connsiteX251" fmla="*/ 1919288 w 3988595"/>
                <a:gd name="connsiteY251" fmla="*/ 555974 h 1630261"/>
                <a:gd name="connsiteX252" fmla="*/ 2001013 w 3988595"/>
                <a:gd name="connsiteY252" fmla="*/ 578262 h 1630261"/>
                <a:gd name="connsiteX253" fmla="*/ 2001013 w 3988595"/>
                <a:gd name="connsiteY253" fmla="*/ 578548 h 1630261"/>
                <a:gd name="connsiteX254" fmla="*/ 1948816 w 3988595"/>
                <a:gd name="connsiteY254" fmla="*/ 621315 h 1630261"/>
                <a:gd name="connsiteX255" fmla="*/ 1871663 w 3988595"/>
                <a:gd name="connsiteY255" fmla="*/ 593026 h 1630261"/>
                <a:gd name="connsiteX256" fmla="*/ 1919098 w 3988595"/>
                <a:gd name="connsiteY256" fmla="*/ 556545 h 1630261"/>
                <a:gd name="connsiteX257" fmla="*/ 1283590 w 3988595"/>
                <a:gd name="connsiteY257" fmla="*/ 545687 h 1630261"/>
                <a:gd name="connsiteX258" fmla="*/ 1487711 w 3988595"/>
                <a:gd name="connsiteY258" fmla="*/ 588359 h 1630261"/>
                <a:gd name="connsiteX259" fmla="*/ 1509809 w 3988595"/>
                <a:gd name="connsiteY259" fmla="*/ 617696 h 1630261"/>
                <a:gd name="connsiteX260" fmla="*/ 1273589 w 3988595"/>
                <a:gd name="connsiteY260" fmla="*/ 568547 h 1630261"/>
                <a:gd name="connsiteX261" fmla="*/ 1894904 w 3988595"/>
                <a:gd name="connsiteY261" fmla="*/ 493776 h 1630261"/>
                <a:gd name="connsiteX262" fmla="*/ 1970437 w 3988595"/>
                <a:gd name="connsiteY262" fmla="*/ 506634 h 1630261"/>
                <a:gd name="connsiteX263" fmla="*/ 2002632 w 3988595"/>
                <a:gd name="connsiteY263" fmla="*/ 567499 h 1630261"/>
                <a:gd name="connsiteX264" fmla="*/ 1921098 w 3988595"/>
                <a:gd name="connsiteY264" fmla="*/ 546735 h 1630261"/>
                <a:gd name="connsiteX265" fmla="*/ 1921193 w 3988595"/>
                <a:gd name="connsiteY265" fmla="*/ 546735 h 1630261"/>
                <a:gd name="connsiteX266" fmla="*/ 1894904 w 3988595"/>
                <a:gd name="connsiteY266" fmla="*/ 493776 h 1630261"/>
                <a:gd name="connsiteX267" fmla="*/ 1049179 w 3988595"/>
                <a:gd name="connsiteY267" fmla="*/ 472916 h 1630261"/>
                <a:gd name="connsiteX268" fmla="*/ 1241966 w 3988595"/>
                <a:gd name="connsiteY268" fmla="*/ 534733 h 1630261"/>
                <a:gd name="connsiteX269" fmla="*/ 1226249 w 3988595"/>
                <a:gd name="connsiteY269" fmla="*/ 556069 h 1630261"/>
                <a:gd name="connsiteX270" fmla="*/ 1225583 w 3988595"/>
                <a:gd name="connsiteY270" fmla="*/ 555879 h 1630261"/>
                <a:gd name="connsiteX271" fmla="*/ 1002793 w 3988595"/>
                <a:gd name="connsiteY271" fmla="*/ 484251 h 1630261"/>
                <a:gd name="connsiteX272" fmla="*/ 344614 w 3988595"/>
                <a:gd name="connsiteY272" fmla="*/ 425863 h 1630261"/>
                <a:gd name="connsiteX273" fmla="*/ 355758 w 3988595"/>
                <a:gd name="connsiteY273" fmla="*/ 431959 h 1630261"/>
                <a:gd name="connsiteX274" fmla="*/ 296703 w 3988595"/>
                <a:gd name="connsiteY274" fmla="*/ 433769 h 1630261"/>
                <a:gd name="connsiteX275" fmla="*/ 285083 w 3988595"/>
                <a:gd name="connsiteY275" fmla="*/ 427387 h 1630261"/>
                <a:gd name="connsiteX276" fmla="*/ 1792796 w 3988595"/>
                <a:gd name="connsiteY276" fmla="*/ 421386 h 1630261"/>
                <a:gd name="connsiteX277" fmla="*/ 1852613 w 3988595"/>
                <a:gd name="connsiteY277" fmla="*/ 424243 h 1630261"/>
                <a:gd name="connsiteX278" fmla="*/ 1956436 w 3988595"/>
                <a:gd name="connsiteY278" fmla="*/ 493395 h 1630261"/>
                <a:gd name="connsiteX279" fmla="*/ 1882903 w 3988595"/>
                <a:gd name="connsiteY279" fmla="*/ 482155 h 1630261"/>
                <a:gd name="connsiteX280" fmla="*/ 1792796 w 3988595"/>
                <a:gd name="connsiteY280" fmla="*/ 421386 h 1630261"/>
                <a:gd name="connsiteX281" fmla="*/ 227266 w 3988595"/>
                <a:gd name="connsiteY281" fmla="*/ 393859 h 1630261"/>
                <a:gd name="connsiteX282" fmla="*/ 289655 w 3988595"/>
                <a:gd name="connsiteY282" fmla="*/ 394240 h 1630261"/>
                <a:gd name="connsiteX283" fmla="*/ 300132 w 3988595"/>
                <a:gd name="connsiteY283" fmla="*/ 400526 h 1630261"/>
                <a:gd name="connsiteX284" fmla="*/ 238315 w 3988595"/>
                <a:gd name="connsiteY284" fmla="*/ 400526 h 1630261"/>
                <a:gd name="connsiteX285" fmla="*/ 227266 w 3988595"/>
                <a:gd name="connsiteY285" fmla="*/ 393859 h 1630261"/>
                <a:gd name="connsiteX286" fmla="*/ 794767 w 3988595"/>
                <a:gd name="connsiteY286" fmla="*/ 388239 h 1630261"/>
                <a:gd name="connsiteX287" fmla="*/ 868109 w 3988595"/>
                <a:gd name="connsiteY287" fmla="*/ 389858 h 1630261"/>
                <a:gd name="connsiteX288" fmla="*/ 1014318 w 3988595"/>
                <a:gd name="connsiteY288" fmla="*/ 459390 h 1630261"/>
                <a:gd name="connsiteX289" fmla="*/ 962502 w 3988595"/>
                <a:gd name="connsiteY289" fmla="*/ 468630 h 1630261"/>
                <a:gd name="connsiteX290" fmla="*/ 962502 w 3988595"/>
                <a:gd name="connsiteY290" fmla="*/ 468534 h 1630261"/>
                <a:gd name="connsiteX291" fmla="*/ 794767 w 3988595"/>
                <a:gd name="connsiteY291" fmla="*/ 388239 h 1630261"/>
                <a:gd name="connsiteX292" fmla="*/ 166497 w 3988595"/>
                <a:gd name="connsiteY292" fmla="*/ 354616 h 1630261"/>
                <a:gd name="connsiteX293" fmla="*/ 231553 w 3988595"/>
                <a:gd name="connsiteY293" fmla="*/ 357093 h 1630261"/>
                <a:gd name="connsiteX294" fmla="*/ 249936 w 3988595"/>
                <a:gd name="connsiteY294" fmla="*/ 369380 h 1630261"/>
                <a:gd name="connsiteX295" fmla="*/ 185738 w 3988595"/>
                <a:gd name="connsiteY295" fmla="*/ 367570 h 1630261"/>
                <a:gd name="connsiteX296" fmla="*/ 166497 w 3988595"/>
                <a:gd name="connsiteY296" fmla="*/ 354616 h 1630261"/>
                <a:gd name="connsiteX297" fmla="*/ 1669257 w 3988595"/>
                <a:gd name="connsiteY297" fmla="*/ 342233 h 1630261"/>
                <a:gd name="connsiteX298" fmla="*/ 1825943 w 3988595"/>
                <a:gd name="connsiteY298" fmla="*/ 410241 h 1630261"/>
                <a:gd name="connsiteX299" fmla="*/ 1769460 w 3988595"/>
                <a:gd name="connsiteY299" fmla="*/ 409098 h 1630261"/>
                <a:gd name="connsiteX300" fmla="*/ 1631728 w 3988595"/>
                <a:gd name="connsiteY300" fmla="*/ 348996 h 1630261"/>
                <a:gd name="connsiteX301" fmla="*/ 122968 w 3988595"/>
                <a:gd name="connsiteY301" fmla="*/ 322612 h 1630261"/>
                <a:gd name="connsiteX302" fmla="*/ 189833 w 3988595"/>
                <a:gd name="connsiteY302" fmla="*/ 326898 h 1630261"/>
                <a:gd name="connsiteX303" fmla="*/ 197644 w 3988595"/>
                <a:gd name="connsiteY303" fmla="*/ 332804 h 1630261"/>
                <a:gd name="connsiteX304" fmla="*/ 131159 w 3988595"/>
                <a:gd name="connsiteY304" fmla="*/ 328898 h 1630261"/>
                <a:gd name="connsiteX305" fmla="*/ 131159 w 3988595"/>
                <a:gd name="connsiteY305" fmla="*/ 328994 h 1630261"/>
                <a:gd name="connsiteX306" fmla="*/ 122968 w 3988595"/>
                <a:gd name="connsiteY306" fmla="*/ 322612 h 1630261"/>
                <a:gd name="connsiteX307" fmla="*/ 684182 w 3988595"/>
                <a:gd name="connsiteY307" fmla="*/ 298799 h 1630261"/>
                <a:gd name="connsiteX308" fmla="*/ 769907 w 3988595"/>
                <a:gd name="connsiteY308" fmla="*/ 311943 h 1630261"/>
                <a:gd name="connsiteX309" fmla="*/ 845535 w 3988595"/>
                <a:gd name="connsiteY309" fmla="*/ 376142 h 1630261"/>
                <a:gd name="connsiteX310" fmla="*/ 769049 w 3988595"/>
                <a:gd name="connsiteY310" fmla="*/ 372427 h 1630261"/>
                <a:gd name="connsiteX311" fmla="*/ 684182 w 3988595"/>
                <a:gd name="connsiteY311" fmla="*/ 298799 h 1630261"/>
                <a:gd name="connsiteX312" fmla="*/ 79438 w 3988595"/>
                <a:gd name="connsiteY312" fmla="*/ 285655 h 1630261"/>
                <a:gd name="connsiteX313" fmla="*/ 147828 w 3988595"/>
                <a:gd name="connsiteY313" fmla="*/ 291846 h 1630261"/>
                <a:gd name="connsiteX314" fmla="*/ 160782 w 3988595"/>
                <a:gd name="connsiteY314" fmla="*/ 303372 h 1630261"/>
                <a:gd name="connsiteX315" fmla="*/ 92869 w 3988595"/>
                <a:gd name="connsiteY315" fmla="*/ 297847 h 1630261"/>
                <a:gd name="connsiteX316" fmla="*/ 79438 w 3988595"/>
                <a:gd name="connsiteY316" fmla="*/ 285655 h 1630261"/>
                <a:gd name="connsiteX317" fmla="*/ 1445419 w 3988595"/>
                <a:gd name="connsiteY317" fmla="*/ 270414 h 1630261"/>
                <a:gd name="connsiteX318" fmla="*/ 1447039 w 3988595"/>
                <a:gd name="connsiteY318" fmla="*/ 270891 h 1630261"/>
                <a:gd name="connsiteX319" fmla="*/ 1634015 w 3988595"/>
                <a:gd name="connsiteY319" fmla="*/ 329374 h 1630261"/>
                <a:gd name="connsiteX320" fmla="*/ 1600677 w 3988595"/>
                <a:gd name="connsiteY320" fmla="*/ 337661 h 1630261"/>
                <a:gd name="connsiteX321" fmla="*/ 1600677 w 3988595"/>
                <a:gd name="connsiteY321" fmla="*/ 337566 h 1630261"/>
                <a:gd name="connsiteX322" fmla="*/ 1435418 w 3988595"/>
                <a:gd name="connsiteY322" fmla="*/ 285845 h 1630261"/>
                <a:gd name="connsiteX323" fmla="*/ 50483 w 3988595"/>
                <a:gd name="connsiteY323" fmla="*/ 256127 h 1630261"/>
                <a:gd name="connsiteX324" fmla="*/ 119729 w 3988595"/>
                <a:gd name="connsiteY324" fmla="*/ 263843 h 1630261"/>
                <a:gd name="connsiteX325" fmla="*/ 124873 w 3988595"/>
                <a:gd name="connsiteY325" fmla="*/ 269367 h 1630261"/>
                <a:gd name="connsiteX326" fmla="*/ 55721 w 3988595"/>
                <a:gd name="connsiteY326" fmla="*/ 261938 h 1630261"/>
                <a:gd name="connsiteX327" fmla="*/ 681991 w 3988595"/>
                <a:gd name="connsiteY327" fmla="*/ 230505 h 1630261"/>
                <a:gd name="connsiteX328" fmla="*/ 765430 w 3988595"/>
                <a:gd name="connsiteY328" fmla="*/ 251841 h 1630261"/>
                <a:gd name="connsiteX329" fmla="*/ 762668 w 3988595"/>
                <a:gd name="connsiteY329" fmla="*/ 300418 h 1630261"/>
                <a:gd name="connsiteX330" fmla="*/ 676371 w 3988595"/>
                <a:gd name="connsiteY330" fmla="*/ 285654 h 1630261"/>
                <a:gd name="connsiteX331" fmla="*/ 676276 w 3988595"/>
                <a:gd name="connsiteY331" fmla="*/ 285654 h 1630261"/>
                <a:gd name="connsiteX332" fmla="*/ 681991 w 3988595"/>
                <a:gd name="connsiteY332" fmla="*/ 230505 h 1630261"/>
                <a:gd name="connsiteX333" fmla="*/ 24479 w 3988595"/>
                <a:gd name="connsiteY333" fmla="*/ 222314 h 1630261"/>
                <a:gd name="connsiteX334" fmla="*/ 94297 w 3988595"/>
                <a:gd name="connsiteY334" fmla="*/ 231743 h 1630261"/>
                <a:gd name="connsiteX335" fmla="*/ 101822 w 3988595"/>
                <a:gd name="connsiteY335" fmla="*/ 242221 h 1630261"/>
                <a:gd name="connsiteX336" fmla="*/ 32099 w 3988595"/>
                <a:gd name="connsiteY336" fmla="*/ 233363 h 1630261"/>
                <a:gd name="connsiteX337" fmla="*/ 24479 w 3988595"/>
                <a:gd name="connsiteY337" fmla="*/ 222314 h 1630261"/>
                <a:gd name="connsiteX338" fmla="*/ 1207485 w 3988595"/>
                <a:gd name="connsiteY338" fmla="*/ 216598 h 1630261"/>
                <a:gd name="connsiteX339" fmla="*/ 1405891 w 3988595"/>
                <a:gd name="connsiteY339" fmla="*/ 259937 h 1630261"/>
                <a:gd name="connsiteX340" fmla="*/ 1398937 w 3988595"/>
                <a:gd name="connsiteY340" fmla="*/ 276129 h 1630261"/>
                <a:gd name="connsiteX341" fmla="*/ 1223677 w 3988595"/>
                <a:gd name="connsiteY341" fmla="*/ 237934 h 1630261"/>
                <a:gd name="connsiteX342" fmla="*/ 10001 w 3988595"/>
                <a:gd name="connsiteY342" fmla="*/ 195644 h 1630261"/>
                <a:gd name="connsiteX343" fmla="*/ 79915 w 3988595"/>
                <a:gd name="connsiteY343" fmla="*/ 206407 h 1630261"/>
                <a:gd name="connsiteX344" fmla="*/ 82296 w 3988595"/>
                <a:gd name="connsiteY344" fmla="*/ 211360 h 1630261"/>
                <a:gd name="connsiteX345" fmla="*/ 12383 w 3988595"/>
                <a:gd name="connsiteY345" fmla="*/ 200978 h 1630261"/>
                <a:gd name="connsiteX346" fmla="*/ 12383 w 3988595"/>
                <a:gd name="connsiteY346" fmla="*/ 200883 h 1630261"/>
                <a:gd name="connsiteX347" fmla="*/ 10001 w 3988595"/>
                <a:gd name="connsiteY347" fmla="*/ 195644 h 1630261"/>
                <a:gd name="connsiteX348" fmla="*/ 777812 w 3988595"/>
                <a:gd name="connsiteY348" fmla="*/ 192024 h 1630261"/>
                <a:gd name="connsiteX349" fmla="*/ 847059 w 3988595"/>
                <a:gd name="connsiteY349" fmla="*/ 217360 h 1630261"/>
                <a:gd name="connsiteX350" fmla="*/ 773717 w 3988595"/>
                <a:gd name="connsiteY350" fmla="*/ 244030 h 1630261"/>
                <a:gd name="connsiteX351" fmla="*/ 691706 w 3988595"/>
                <a:gd name="connsiteY351" fmla="*/ 221932 h 1630261"/>
                <a:gd name="connsiteX352" fmla="*/ 691992 w 3988595"/>
                <a:gd name="connsiteY352" fmla="*/ 221742 h 1630261"/>
                <a:gd name="connsiteX353" fmla="*/ 777812 w 3988595"/>
                <a:gd name="connsiteY353" fmla="*/ 192024 h 1630261"/>
                <a:gd name="connsiteX354" fmla="*/ 983648 w 3988595"/>
                <a:gd name="connsiteY354" fmla="*/ 187737 h 1630261"/>
                <a:gd name="connsiteX355" fmla="*/ 1168433 w 3988595"/>
                <a:gd name="connsiteY355" fmla="*/ 209835 h 1630261"/>
                <a:gd name="connsiteX356" fmla="*/ 1189197 w 3988595"/>
                <a:gd name="connsiteY356" fmla="*/ 232029 h 1630261"/>
                <a:gd name="connsiteX357" fmla="*/ 1026510 w 3988595"/>
                <a:gd name="connsiteY357" fmla="*/ 212883 h 1630261"/>
                <a:gd name="connsiteX358" fmla="*/ 949643 w 3988595"/>
                <a:gd name="connsiteY358" fmla="*/ 185737 h 1630261"/>
                <a:gd name="connsiteX359" fmla="*/ 996697 w 3988595"/>
                <a:gd name="connsiteY359" fmla="*/ 211169 h 1630261"/>
                <a:gd name="connsiteX360" fmla="*/ 868014 w 3988595"/>
                <a:gd name="connsiteY360" fmla="*/ 214312 h 1630261"/>
                <a:gd name="connsiteX361" fmla="*/ 802101 w 3988595"/>
                <a:gd name="connsiteY361" fmla="*/ 188690 h 1630261"/>
                <a:gd name="connsiteX362" fmla="*/ 949643 w 3988595"/>
                <a:gd name="connsiteY362" fmla="*/ 185737 h 1630261"/>
                <a:gd name="connsiteX363" fmla="*/ 1048 w 3988595"/>
                <a:gd name="connsiteY363" fmla="*/ 165735 h 1630261"/>
                <a:gd name="connsiteX364" fmla="*/ 70485 w 3988595"/>
                <a:gd name="connsiteY364" fmla="*/ 177832 h 1630261"/>
                <a:gd name="connsiteX365" fmla="*/ 72676 w 3988595"/>
                <a:gd name="connsiteY365" fmla="*/ 187071 h 1630261"/>
                <a:gd name="connsiteX366" fmla="*/ 3048 w 3988595"/>
                <a:gd name="connsiteY366" fmla="*/ 175451 h 1630261"/>
                <a:gd name="connsiteX367" fmla="*/ 1048 w 3988595"/>
                <a:gd name="connsiteY367" fmla="*/ 165735 h 1630261"/>
                <a:gd name="connsiteX368" fmla="*/ 381 w 3988595"/>
                <a:gd name="connsiteY368" fmla="*/ 142589 h 1630261"/>
                <a:gd name="connsiteX369" fmla="*/ 69056 w 3988595"/>
                <a:gd name="connsiteY369" fmla="*/ 155734 h 1630261"/>
                <a:gd name="connsiteX370" fmla="*/ 68866 w 3988595"/>
                <a:gd name="connsiteY370" fmla="*/ 160020 h 1630261"/>
                <a:gd name="connsiteX371" fmla="*/ 0 w 3988595"/>
                <a:gd name="connsiteY371" fmla="*/ 147066 h 1630261"/>
                <a:gd name="connsiteX372" fmla="*/ 381 w 3988595"/>
                <a:gd name="connsiteY372" fmla="*/ 142589 h 1630261"/>
                <a:gd name="connsiteX373" fmla="*/ 7525 w 3988595"/>
                <a:gd name="connsiteY373" fmla="*/ 117063 h 1630261"/>
                <a:gd name="connsiteX374" fmla="*/ 74962 w 3988595"/>
                <a:gd name="connsiteY374" fmla="*/ 131350 h 1630261"/>
                <a:gd name="connsiteX375" fmla="*/ 72104 w 3988595"/>
                <a:gd name="connsiteY375" fmla="*/ 139256 h 1630261"/>
                <a:gd name="connsiteX376" fmla="*/ 4191 w 3988595"/>
                <a:gd name="connsiteY376" fmla="*/ 125349 h 1630261"/>
                <a:gd name="connsiteX377" fmla="*/ 4191 w 3988595"/>
                <a:gd name="connsiteY377" fmla="*/ 125254 h 1630261"/>
                <a:gd name="connsiteX378" fmla="*/ 7525 w 3988595"/>
                <a:gd name="connsiteY378" fmla="*/ 117063 h 1630261"/>
                <a:gd name="connsiteX379" fmla="*/ 19717 w 3988595"/>
                <a:gd name="connsiteY379" fmla="*/ 97631 h 1630261"/>
                <a:gd name="connsiteX380" fmla="*/ 85725 w 3988595"/>
                <a:gd name="connsiteY380" fmla="*/ 112681 h 1630261"/>
                <a:gd name="connsiteX381" fmla="*/ 83153 w 3988595"/>
                <a:gd name="connsiteY381" fmla="*/ 116301 h 1630261"/>
                <a:gd name="connsiteX382" fmla="*/ 16764 w 3988595"/>
                <a:gd name="connsiteY382" fmla="*/ 101346 h 1630261"/>
                <a:gd name="connsiteX383" fmla="*/ 16859 w 3988595"/>
                <a:gd name="connsiteY383" fmla="*/ 101346 h 1630261"/>
                <a:gd name="connsiteX384" fmla="*/ 19717 w 3988595"/>
                <a:gd name="connsiteY384" fmla="*/ 97631 h 1630261"/>
                <a:gd name="connsiteX385" fmla="*/ 41529 w 3988595"/>
                <a:gd name="connsiteY385" fmla="*/ 76676 h 1630261"/>
                <a:gd name="connsiteX386" fmla="*/ 105632 w 3988595"/>
                <a:gd name="connsiteY386" fmla="*/ 92583 h 1630261"/>
                <a:gd name="connsiteX387" fmla="*/ 98203 w 3988595"/>
                <a:gd name="connsiteY387" fmla="*/ 99060 h 1630261"/>
                <a:gd name="connsiteX388" fmla="*/ 33433 w 3988595"/>
                <a:gd name="connsiteY388" fmla="*/ 83439 h 1630261"/>
                <a:gd name="connsiteX389" fmla="*/ 33433 w 3988595"/>
                <a:gd name="connsiteY389" fmla="*/ 83344 h 1630261"/>
                <a:gd name="connsiteX390" fmla="*/ 41529 w 3988595"/>
                <a:gd name="connsiteY390" fmla="*/ 76676 h 1630261"/>
                <a:gd name="connsiteX391" fmla="*/ 148341 w 3988595"/>
                <a:gd name="connsiteY391" fmla="*/ 66850 h 1630261"/>
                <a:gd name="connsiteX392" fmla="*/ 148400 w 3988595"/>
                <a:gd name="connsiteY392" fmla="*/ 66866 h 1630261"/>
                <a:gd name="connsiteX393" fmla="*/ 148304 w 3988595"/>
                <a:gd name="connsiteY393" fmla="*/ 66866 h 1630261"/>
                <a:gd name="connsiteX394" fmla="*/ 65342 w 3988595"/>
                <a:gd name="connsiteY394" fmla="*/ 61151 h 1630261"/>
                <a:gd name="connsiteX395" fmla="*/ 127635 w 3988595"/>
                <a:gd name="connsiteY395" fmla="*/ 77629 h 1630261"/>
                <a:gd name="connsiteX396" fmla="*/ 122872 w 3988595"/>
                <a:gd name="connsiteY396" fmla="*/ 80487 h 1630261"/>
                <a:gd name="connsiteX397" fmla="*/ 60293 w 3988595"/>
                <a:gd name="connsiteY397" fmla="*/ 64104 h 1630261"/>
                <a:gd name="connsiteX398" fmla="*/ 60198 w 3988595"/>
                <a:gd name="connsiteY398" fmla="*/ 64104 h 1630261"/>
                <a:gd name="connsiteX399" fmla="*/ 100013 w 3988595"/>
                <a:gd name="connsiteY399" fmla="*/ 44863 h 1630261"/>
                <a:gd name="connsiteX400" fmla="*/ 159829 w 3988595"/>
                <a:gd name="connsiteY400" fmla="*/ 61913 h 1630261"/>
                <a:gd name="connsiteX401" fmla="*/ 148341 w 3988595"/>
                <a:gd name="connsiteY401" fmla="*/ 66850 h 1630261"/>
                <a:gd name="connsiteX402" fmla="*/ 87725 w 3988595"/>
                <a:gd name="connsiteY402" fmla="*/ 50006 h 1630261"/>
                <a:gd name="connsiteX403" fmla="*/ 100013 w 3988595"/>
                <a:gd name="connsiteY403" fmla="*/ 44863 h 1630261"/>
                <a:gd name="connsiteX404" fmla="*/ 134017 w 3988595"/>
                <a:gd name="connsiteY404" fmla="*/ 33147 h 1630261"/>
                <a:gd name="connsiteX405" fmla="*/ 191548 w 3988595"/>
                <a:gd name="connsiteY405" fmla="*/ 50578 h 1630261"/>
                <a:gd name="connsiteX406" fmla="*/ 184880 w 3988595"/>
                <a:gd name="connsiteY406" fmla="*/ 52673 h 1630261"/>
                <a:gd name="connsiteX407" fmla="*/ 126873 w 3988595"/>
                <a:gd name="connsiteY407" fmla="*/ 35338 h 1630261"/>
                <a:gd name="connsiteX408" fmla="*/ 134017 w 3988595"/>
                <a:gd name="connsiteY408" fmla="*/ 33147 h 1630261"/>
                <a:gd name="connsiteX409" fmla="*/ 180118 w 3988595"/>
                <a:gd name="connsiteY409" fmla="*/ 21431 h 1630261"/>
                <a:gd name="connsiteX410" fmla="*/ 234791 w 3988595"/>
                <a:gd name="connsiteY410" fmla="*/ 39148 h 1630261"/>
                <a:gd name="connsiteX411" fmla="*/ 219742 w 3988595"/>
                <a:gd name="connsiteY411" fmla="*/ 42672 h 1630261"/>
                <a:gd name="connsiteX412" fmla="*/ 164116 w 3988595"/>
                <a:gd name="connsiteY412" fmla="*/ 25051 h 1630261"/>
                <a:gd name="connsiteX413" fmla="*/ 180118 w 3988595"/>
                <a:gd name="connsiteY413" fmla="*/ 21431 h 1630261"/>
                <a:gd name="connsiteX414" fmla="*/ 365746 w 3988595"/>
                <a:gd name="connsiteY414" fmla="*/ 21235 h 1630261"/>
                <a:gd name="connsiteX415" fmla="*/ 365760 w 3988595"/>
                <a:gd name="connsiteY415" fmla="*/ 21241 h 1630261"/>
                <a:gd name="connsiteX416" fmla="*/ 365665 w 3988595"/>
                <a:gd name="connsiteY416" fmla="*/ 21241 h 1630261"/>
                <a:gd name="connsiteX417" fmla="*/ 222885 w 3988595"/>
                <a:gd name="connsiteY417" fmla="*/ 13621 h 1630261"/>
                <a:gd name="connsiteX418" fmla="*/ 274987 w 3988595"/>
                <a:gd name="connsiteY418" fmla="*/ 31528 h 1630261"/>
                <a:gd name="connsiteX419" fmla="*/ 266700 w 3988595"/>
                <a:gd name="connsiteY419" fmla="*/ 32957 h 1630261"/>
                <a:gd name="connsiteX420" fmla="*/ 214027 w 3988595"/>
                <a:gd name="connsiteY420" fmla="*/ 15050 h 1630261"/>
                <a:gd name="connsiteX421" fmla="*/ 222885 w 3988595"/>
                <a:gd name="connsiteY421" fmla="*/ 13621 h 1630261"/>
                <a:gd name="connsiteX422" fmla="*/ 278987 w 3988595"/>
                <a:gd name="connsiteY422" fmla="*/ 6572 h 1630261"/>
                <a:gd name="connsiteX423" fmla="*/ 327851 w 3988595"/>
                <a:gd name="connsiteY423" fmla="*/ 24575 h 1630261"/>
                <a:gd name="connsiteX424" fmla="*/ 309753 w 3988595"/>
                <a:gd name="connsiteY424" fmla="*/ 26670 h 1630261"/>
                <a:gd name="connsiteX425" fmla="*/ 259747 w 3988595"/>
                <a:gd name="connsiteY425" fmla="*/ 8668 h 1630261"/>
                <a:gd name="connsiteX426" fmla="*/ 278987 w 3988595"/>
                <a:gd name="connsiteY426" fmla="*/ 6572 h 1630261"/>
                <a:gd name="connsiteX427" fmla="*/ 329375 w 3988595"/>
                <a:gd name="connsiteY427" fmla="*/ 2572 h 1630261"/>
                <a:gd name="connsiteX428" fmla="*/ 375476 w 3988595"/>
                <a:gd name="connsiteY428" fmla="*/ 20574 h 1630261"/>
                <a:gd name="connsiteX429" fmla="*/ 365746 w 3988595"/>
                <a:gd name="connsiteY429" fmla="*/ 21235 h 1630261"/>
                <a:gd name="connsiteX430" fmla="*/ 319088 w 3988595"/>
                <a:gd name="connsiteY430" fmla="*/ 3239 h 1630261"/>
                <a:gd name="connsiteX431" fmla="*/ 329375 w 3988595"/>
                <a:gd name="connsiteY431" fmla="*/ 2572 h 1630261"/>
                <a:gd name="connsiteX432" fmla="*/ 382715 w 3988595"/>
                <a:gd name="connsiteY432" fmla="*/ 0 h 1630261"/>
                <a:gd name="connsiteX433" fmla="*/ 425958 w 3988595"/>
                <a:gd name="connsiteY433" fmla="*/ 18002 h 1630261"/>
                <a:gd name="connsiteX434" fmla="*/ 416147 w 3988595"/>
                <a:gd name="connsiteY434" fmla="*/ 18383 h 1630261"/>
                <a:gd name="connsiteX435" fmla="*/ 372332 w 3988595"/>
                <a:gd name="connsiteY435" fmla="*/ 381 h 1630261"/>
                <a:gd name="connsiteX436" fmla="*/ 382715 w 3988595"/>
                <a:gd name="connsiteY436" fmla="*/ 0 h 1630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</a:cxnLst>
              <a:rect l="l" t="t" r="r" b="b"/>
              <a:pathLst>
                <a:path w="3988594" h="1630261">
                  <a:moveTo>
                    <a:pt x="3361738" y="1609524"/>
                  </a:moveTo>
                  <a:lnTo>
                    <a:pt x="3361755" y="1609534"/>
                  </a:lnTo>
                  <a:lnTo>
                    <a:pt x="3361659" y="1609534"/>
                  </a:lnTo>
                  <a:close/>
                  <a:moveTo>
                    <a:pt x="2824449" y="1548669"/>
                  </a:moveTo>
                  <a:cubicBezTo>
                    <a:pt x="2861025" y="1549146"/>
                    <a:pt x="2897030" y="1549241"/>
                    <a:pt x="2931605" y="1548860"/>
                  </a:cubicBezTo>
                  <a:lnTo>
                    <a:pt x="3042857" y="1629441"/>
                  </a:lnTo>
                  <a:cubicBezTo>
                    <a:pt x="3006282" y="1630108"/>
                    <a:pt x="2968086" y="1630394"/>
                    <a:pt x="2929415" y="1630203"/>
                  </a:cubicBezTo>
                  <a:close/>
                  <a:moveTo>
                    <a:pt x="3071718" y="1545050"/>
                  </a:moveTo>
                  <a:lnTo>
                    <a:pt x="3190686" y="1623917"/>
                  </a:lnTo>
                  <a:cubicBezTo>
                    <a:pt x="3157253" y="1625822"/>
                    <a:pt x="3122105" y="1627346"/>
                    <a:pt x="3086387" y="1628394"/>
                  </a:cubicBezTo>
                  <a:lnTo>
                    <a:pt x="2972753" y="1548288"/>
                  </a:lnTo>
                  <a:cubicBezTo>
                    <a:pt x="3006662" y="1547622"/>
                    <a:pt x="3040000" y="1546479"/>
                    <a:pt x="3071718" y="1545050"/>
                  </a:cubicBezTo>
                  <a:close/>
                  <a:moveTo>
                    <a:pt x="2665001" y="1544002"/>
                  </a:moveTo>
                  <a:cubicBezTo>
                    <a:pt x="2704053" y="1545717"/>
                    <a:pt x="2742724" y="1547050"/>
                    <a:pt x="2779968" y="1547907"/>
                  </a:cubicBezTo>
                  <a:lnTo>
                    <a:pt x="2882266" y="1629727"/>
                  </a:lnTo>
                  <a:cubicBezTo>
                    <a:pt x="2842642" y="1629156"/>
                    <a:pt x="2801494" y="1628013"/>
                    <a:pt x="2760060" y="1626489"/>
                  </a:cubicBezTo>
                  <a:close/>
                  <a:moveTo>
                    <a:pt x="3200115" y="1536572"/>
                  </a:moveTo>
                  <a:lnTo>
                    <a:pt x="3325655" y="1613439"/>
                  </a:lnTo>
                  <a:cubicBezTo>
                    <a:pt x="3294984" y="1616487"/>
                    <a:pt x="3263075" y="1619250"/>
                    <a:pt x="3230595" y="1621440"/>
                  </a:cubicBezTo>
                  <a:lnTo>
                    <a:pt x="3109628" y="1543050"/>
                  </a:lnTo>
                  <a:cubicBezTo>
                    <a:pt x="3140489" y="1541240"/>
                    <a:pt x="3170969" y="1539049"/>
                    <a:pt x="3200115" y="1536572"/>
                  </a:cubicBezTo>
                  <a:close/>
                  <a:moveTo>
                    <a:pt x="2494789" y="1534096"/>
                  </a:moveTo>
                  <a:cubicBezTo>
                    <a:pt x="2536223" y="1537049"/>
                    <a:pt x="2577466" y="1539621"/>
                    <a:pt x="2617376" y="1541716"/>
                  </a:cubicBezTo>
                  <a:lnTo>
                    <a:pt x="2709482" y="1624393"/>
                  </a:lnTo>
                  <a:cubicBezTo>
                    <a:pt x="2666906" y="1622393"/>
                    <a:pt x="2622996" y="1620012"/>
                    <a:pt x="2578800" y="1617059"/>
                  </a:cubicBezTo>
                  <a:lnTo>
                    <a:pt x="2578895" y="1617059"/>
                  </a:lnTo>
                  <a:close/>
                  <a:moveTo>
                    <a:pt x="2378488" y="1524762"/>
                  </a:moveTo>
                  <a:cubicBezTo>
                    <a:pt x="2400395" y="1526667"/>
                    <a:pt x="2422113" y="1528572"/>
                    <a:pt x="2443639" y="1530287"/>
                  </a:cubicBezTo>
                  <a:lnTo>
                    <a:pt x="2524220" y="1613345"/>
                  </a:lnTo>
                  <a:cubicBezTo>
                    <a:pt x="2501265" y="1611630"/>
                    <a:pt x="2478024" y="1609820"/>
                    <a:pt x="2454688" y="1607820"/>
                  </a:cubicBezTo>
                  <a:lnTo>
                    <a:pt x="2454688" y="1607725"/>
                  </a:lnTo>
                  <a:close/>
                  <a:moveTo>
                    <a:pt x="3316511" y="1523714"/>
                  </a:moveTo>
                  <a:lnTo>
                    <a:pt x="3447289" y="1598295"/>
                  </a:lnTo>
                  <a:lnTo>
                    <a:pt x="3361738" y="1609524"/>
                  </a:lnTo>
                  <a:lnTo>
                    <a:pt x="3234596" y="1533334"/>
                  </a:lnTo>
                  <a:cubicBezTo>
                    <a:pt x="3262694" y="1530477"/>
                    <a:pt x="3290222" y="1527238"/>
                    <a:pt x="3316511" y="1523714"/>
                  </a:cubicBezTo>
                  <a:close/>
                  <a:moveTo>
                    <a:pt x="3420905" y="1506855"/>
                  </a:moveTo>
                  <a:lnTo>
                    <a:pt x="3555874" y="1578864"/>
                  </a:lnTo>
                  <a:cubicBezTo>
                    <a:pt x="3531585" y="1584007"/>
                    <a:pt x="3505963" y="1588770"/>
                    <a:pt x="3479674" y="1593151"/>
                  </a:cubicBezTo>
                  <a:lnTo>
                    <a:pt x="3347562" y="1519332"/>
                  </a:lnTo>
                  <a:cubicBezTo>
                    <a:pt x="3372803" y="1515522"/>
                    <a:pt x="3397473" y="1511331"/>
                    <a:pt x="3420905" y="1506855"/>
                  </a:cubicBezTo>
                  <a:close/>
                  <a:moveTo>
                    <a:pt x="3513297" y="1486281"/>
                  </a:moveTo>
                  <a:lnTo>
                    <a:pt x="3651410" y="1555527"/>
                  </a:lnTo>
                  <a:cubicBezTo>
                    <a:pt x="3630265" y="1561528"/>
                    <a:pt x="3607690" y="1567243"/>
                    <a:pt x="3584544" y="1572577"/>
                  </a:cubicBezTo>
                  <a:lnTo>
                    <a:pt x="3448527" y="1501330"/>
                  </a:lnTo>
                  <a:cubicBezTo>
                    <a:pt x="3470911" y="1496663"/>
                    <a:pt x="3492723" y="1491519"/>
                    <a:pt x="3513297" y="1486281"/>
                  </a:cubicBezTo>
                  <a:close/>
                  <a:moveTo>
                    <a:pt x="3593784" y="1462373"/>
                  </a:moveTo>
                  <a:lnTo>
                    <a:pt x="3734087" y="1528667"/>
                  </a:lnTo>
                  <a:cubicBezTo>
                    <a:pt x="3715990" y="1535430"/>
                    <a:pt x="3696653" y="1542002"/>
                    <a:pt x="3676365" y="1548193"/>
                  </a:cubicBezTo>
                  <a:lnTo>
                    <a:pt x="3537491" y="1479804"/>
                  </a:lnTo>
                  <a:cubicBezTo>
                    <a:pt x="3557207" y="1474279"/>
                    <a:pt x="3576162" y="1468374"/>
                    <a:pt x="3593784" y="1462373"/>
                  </a:cubicBezTo>
                  <a:close/>
                  <a:moveTo>
                    <a:pt x="3662745" y="1435322"/>
                  </a:moveTo>
                  <a:lnTo>
                    <a:pt x="3804286" y="1498568"/>
                  </a:lnTo>
                  <a:cubicBezTo>
                    <a:pt x="3789046" y="1506093"/>
                    <a:pt x="3772663" y="1513427"/>
                    <a:pt x="3755423" y="1520380"/>
                  </a:cubicBezTo>
                  <a:lnTo>
                    <a:pt x="3614643" y="1454943"/>
                  </a:lnTo>
                  <a:cubicBezTo>
                    <a:pt x="3631502" y="1448657"/>
                    <a:pt x="3647695" y="1442085"/>
                    <a:pt x="3662745" y="1435322"/>
                  </a:cubicBezTo>
                  <a:close/>
                  <a:moveTo>
                    <a:pt x="3720371" y="1405509"/>
                  </a:moveTo>
                  <a:lnTo>
                    <a:pt x="3862389" y="1465611"/>
                  </a:lnTo>
                  <a:cubicBezTo>
                    <a:pt x="3850006" y="1473708"/>
                    <a:pt x="3836480" y="1481709"/>
                    <a:pt x="3822098" y="1489424"/>
                  </a:cubicBezTo>
                  <a:lnTo>
                    <a:pt x="3680366" y="1427035"/>
                  </a:lnTo>
                  <a:cubicBezTo>
                    <a:pt x="3694558" y="1420082"/>
                    <a:pt x="3708084" y="1412843"/>
                    <a:pt x="3720371" y="1405509"/>
                  </a:cubicBezTo>
                  <a:close/>
                  <a:moveTo>
                    <a:pt x="3767233" y="1373314"/>
                  </a:moveTo>
                  <a:lnTo>
                    <a:pt x="3908966" y="1430274"/>
                  </a:lnTo>
                  <a:cubicBezTo>
                    <a:pt x="3899250" y="1439037"/>
                    <a:pt x="3888392" y="1447609"/>
                    <a:pt x="3876962" y="1455801"/>
                  </a:cubicBezTo>
                  <a:lnTo>
                    <a:pt x="3876866" y="1455801"/>
                  </a:lnTo>
                  <a:lnTo>
                    <a:pt x="3734944" y="1396555"/>
                  </a:lnTo>
                  <a:cubicBezTo>
                    <a:pt x="3746469" y="1389126"/>
                    <a:pt x="3757328" y="1381315"/>
                    <a:pt x="3767233" y="1373314"/>
                  </a:cubicBezTo>
                  <a:close/>
                  <a:moveTo>
                    <a:pt x="3803429" y="1338929"/>
                  </a:moveTo>
                  <a:lnTo>
                    <a:pt x="3944113" y="1392650"/>
                  </a:lnTo>
                  <a:cubicBezTo>
                    <a:pt x="3937064" y="1401794"/>
                    <a:pt x="3928873" y="1410938"/>
                    <a:pt x="3920015" y="1419701"/>
                  </a:cubicBezTo>
                  <a:lnTo>
                    <a:pt x="3778568" y="1363694"/>
                  </a:lnTo>
                  <a:cubicBezTo>
                    <a:pt x="3787617" y="1355597"/>
                    <a:pt x="3795999" y="1347311"/>
                    <a:pt x="3803429" y="1338929"/>
                  </a:cubicBezTo>
                  <a:close/>
                  <a:moveTo>
                    <a:pt x="3829623" y="1302543"/>
                  </a:moveTo>
                  <a:lnTo>
                    <a:pt x="3968783" y="1353121"/>
                  </a:lnTo>
                  <a:cubicBezTo>
                    <a:pt x="3964116" y="1362741"/>
                    <a:pt x="3958496" y="1372266"/>
                    <a:pt x="3952209" y="1381505"/>
                  </a:cubicBezTo>
                  <a:lnTo>
                    <a:pt x="3811906" y="1328642"/>
                  </a:lnTo>
                  <a:cubicBezTo>
                    <a:pt x="3818573" y="1320164"/>
                    <a:pt x="3824574" y="1311402"/>
                    <a:pt x="3829623" y="1302543"/>
                  </a:cubicBezTo>
                  <a:close/>
                  <a:moveTo>
                    <a:pt x="3846387" y="1264634"/>
                  </a:moveTo>
                  <a:lnTo>
                    <a:pt x="3983451" y="1312068"/>
                  </a:lnTo>
                  <a:cubicBezTo>
                    <a:pt x="3981165" y="1321974"/>
                    <a:pt x="3977927" y="1331880"/>
                    <a:pt x="3974021" y="1341596"/>
                  </a:cubicBezTo>
                  <a:lnTo>
                    <a:pt x="3974021" y="1341501"/>
                  </a:lnTo>
                  <a:lnTo>
                    <a:pt x="3835433" y="1291875"/>
                  </a:lnTo>
                  <a:cubicBezTo>
                    <a:pt x="3839815" y="1282922"/>
                    <a:pt x="3843529" y="1273778"/>
                    <a:pt x="3846387" y="1264634"/>
                  </a:cubicBezTo>
                  <a:close/>
                  <a:moveTo>
                    <a:pt x="3854007" y="1225296"/>
                  </a:moveTo>
                  <a:lnTo>
                    <a:pt x="3988595" y="1269587"/>
                  </a:lnTo>
                  <a:cubicBezTo>
                    <a:pt x="3988500" y="1279874"/>
                    <a:pt x="3987547" y="1290161"/>
                    <a:pt x="3985928" y="1300067"/>
                  </a:cubicBezTo>
                  <a:lnTo>
                    <a:pt x="3985832" y="1299972"/>
                  </a:lnTo>
                  <a:lnTo>
                    <a:pt x="3849434" y="1253489"/>
                  </a:lnTo>
                  <a:cubicBezTo>
                    <a:pt x="3851721" y="1244346"/>
                    <a:pt x="3853149" y="1234821"/>
                    <a:pt x="3854007" y="1225296"/>
                  </a:cubicBezTo>
                  <a:close/>
                  <a:moveTo>
                    <a:pt x="2678616" y="1224245"/>
                  </a:moveTo>
                  <a:lnTo>
                    <a:pt x="2678621" y="1224248"/>
                  </a:lnTo>
                  <a:lnTo>
                    <a:pt x="2678526" y="1224248"/>
                  </a:lnTo>
                  <a:close/>
                  <a:moveTo>
                    <a:pt x="2570798" y="1192815"/>
                  </a:moveTo>
                  <a:lnTo>
                    <a:pt x="2621471" y="1225677"/>
                  </a:lnTo>
                  <a:cubicBezTo>
                    <a:pt x="2611756" y="1225772"/>
                    <a:pt x="2601945" y="1225963"/>
                    <a:pt x="2592040" y="1225963"/>
                  </a:cubicBezTo>
                  <a:lnTo>
                    <a:pt x="2542223" y="1193006"/>
                  </a:lnTo>
                  <a:cubicBezTo>
                    <a:pt x="2551844" y="1193006"/>
                    <a:pt x="2561369" y="1193006"/>
                    <a:pt x="2570798" y="1192815"/>
                  </a:cubicBezTo>
                  <a:close/>
                  <a:moveTo>
                    <a:pt x="2468500" y="1192339"/>
                  </a:moveTo>
                  <a:lnTo>
                    <a:pt x="2483550" y="1192625"/>
                  </a:lnTo>
                  <a:lnTo>
                    <a:pt x="2531175" y="1225772"/>
                  </a:lnTo>
                  <a:lnTo>
                    <a:pt x="2515554" y="1225582"/>
                  </a:lnTo>
                  <a:close/>
                  <a:moveTo>
                    <a:pt x="2639283" y="1191291"/>
                  </a:moveTo>
                  <a:lnTo>
                    <a:pt x="2692338" y="1223772"/>
                  </a:lnTo>
                  <a:lnTo>
                    <a:pt x="2678616" y="1224245"/>
                  </a:lnTo>
                  <a:lnTo>
                    <a:pt x="2625853" y="1191768"/>
                  </a:lnTo>
                  <a:close/>
                  <a:moveTo>
                    <a:pt x="2391824" y="1190054"/>
                  </a:moveTo>
                  <a:lnTo>
                    <a:pt x="2407635" y="1190721"/>
                  </a:lnTo>
                  <a:lnTo>
                    <a:pt x="2452498" y="1224058"/>
                  </a:lnTo>
                  <a:lnTo>
                    <a:pt x="2436210" y="1223487"/>
                  </a:lnTo>
                  <a:close/>
                  <a:moveTo>
                    <a:pt x="2716721" y="1187386"/>
                  </a:moveTo>
                  <a:lnTo>
                    <a:pt x="2772252" y="1219295"/>
                  </a:lnTo>
                  <a:cubicBezTo>
                    <a:pt x="2763680" y="1219866"/>
                    <a:pt x="2755012" y="1220438"/>
                    <a:pt x="2746344" y="1221010"/>
                  </a:cubicBezTo>
                  <a:lnTo>
                    <a:pt x="2691481" y="1188910"/>
                  </a:lnTo>
                  <a:cubicBezTo>
                    <a:pt x="2699957" y="1188434"/>
                    <a:pt x="2708435" y="1187958"/>
                    <a:pt x="2716721" y="1187386"/>
                  </a:cubicBezTo>
                  <a:close/>
                  <a:moveTo>
                    <a:pt x="3853054" y="1184719"/>
                  </a:moveTo>
                  <a:lnTo>
                    <a:pt x="3984689" y="1225867"/>
                  </a:lnTo>
                  <a:cubicBezTo>
                    <a:pt x="3986595" y="1236345"/>
                    <a:pt x="3987833" y="1246822"/>
                    <a:pt x="3988309" y="1257109"/>
                  </a:cubicBezTo>
                  <a:lnTo>
                    <a:pt x="3854578" y="1213770"/>
                  </a:lnTo>
                  <a:cubicBezTo>
                    <a:pt x="3854768" y="1204245"/>
                    <a:pt x="3854292" y="1194530"/>
                    <a:pt x="3853054" y="1184719"/>
                  </a:cubicBezTo>
                  <a:close/>
                  <a:moveTo>
                    <a:pt x="2776920" y="1182529"/>
                  </a:moveTo>
                  <a:lnTo>
                    <a:pt x="2834356" y="1213961"/>
                  </a:lnTo>
                  <a:lnTo>
                    <a:pt x="2822259" y="1215199"/>
                  </a:lnTo>
                  <a:lnTo>
                    <a:pt x="2822259" y="1215104"/>
                  </a:lnTo>
                  <a:lnTo>
                    <a:pt x="2765204" y="1183576"/>
                  </a:lnTo>
                  <a:close/>
                  <a:moveTo>
                    <a:pt x="2843975" y="1174718"/>
                  </a:moveTo>
                  <a:lnTo>
                    <a:pt x="2903316" y="1205484"/>
                  </a:lnTo>
                  <a:cubicBezTo>
                    <a:pt x="2895982" y="1206532"/>
                    <a:pt x="2888552" y="1207579"/>
                    <a:pt x="2881028" y="1208532"/>
                  </a:cubicBezTo>
                  <a:lnTo>
                    <a:pt x="2822259" y="1177576"/>
                  </a:lnTo>
                  <a:cubicBezTo>
                    <a:pt x="2829593" y="1176623"/>
                    <a:pt x="2836832" y="1175766"/>
                    <a:pt x="2843975" y="1174718"/>
                  </a:cubicBezTo>
                  <a:close/>
                  <a:moveTo>
                    <a:pt x="2895506" y="1166812"/>
                  </a:moveTo>
                  <a:lnTo>
                    <a:pt x="2956371" y="1196911"/>
                  </a:lnTo>
                  <a:lnTo>
                    <a:pt x="2946084" y="1198721"/>
                  </a:lnTo>
                  <a:lnTo>
                    <a:pt x="2885505" y="1168527"/>
                  </a:lnTo>
                  <a:close/>
                  <a:moveTo>
                    <a:pt x="2952180" y="1155478"/>
                  </a:moveTo>
                  <a:lnTo>
                    <a:pt x="3014378" y="1184815"/>
                  </a:lnTo>
                  <a:cubicBezTo>
                    <a:pt x="3008282" y="1186243"/>
                    <a:pt x="3002091" y="1187672"/>
                    <a:pt x="2995709" y="1189101"/>
                  </a:cubicBezTo>
                  <a:lnTo>
                    <a:pt x="2995709" y="1189006"/>
                  </a:lnTo>
                  <a:lnTo>
                    <a:pt x="2933891" y="1159478"/>
                  </a:lnTo>
                  <a:cubicBezTo>
                    <a:pt x="2940083" y="1158145"/>
                    <a:pt x="2946179" y="1156811"/>
                    <a:pt x="2952180" y="1155478"/>
                  </a:cubicBezTo>
                  <a:close/>
                  <a:moveTo>
                    <a:pt x="2994947" y="1144714"/>
                  </a:moveTo>
                  <a:lnTo>
                    <a:pt x="3058098" y="1173289"/>
                  </a:lnTo>
                  <a:lnTo>
                    <a:pt x="3049716" y="1175671"/>
                  </a:lnTo>
                  <a:lnTo>
                    <a:pt x="2986660" y="1147000"/>
                  </a:lnTo>
                  <a:close/>
                  <a:moveTo>
                    <a:pt x="3844006" y="1143285"/>
                  </a:moveTo>
                  <a:lnTo>
                    <a:pt x="3972498" y="1181480"/>
                  </a:lnTo>
                  <a:cubicBezTo>
                    <a:pt x="3976307" y="1192053"/>
                    <a:pt x="3979546" y="1202817"/>
                    <a:pt x="3982023" y="1213294"/>
                  </a:cubicBezTo>
                  <a:lnTo>
                    <a:pt x="3851244" y="1173003"/>
                  </a:lnTo>
                  <a:cubicBezTo>
                    <a:pt x="3849434" y="1163193"/>
                    <a:pt x="3847053" y="1153191"/>
                    <a:pt x="3844006" y="1143285"/>
                  </a:cubicBezTo>
                  <a:close/>
                  <a:moveTo>
                    <a:pt x="3041048" y="1130236"/>
                  </a:moveTo>
                  <a:lnTo>
                    <a:pt x="3105151" y="1157859"/>
                  </a:lnTo>
                  <a:cubicBezTo>
                    <a:pt x="3100198" y="1159669"/>
                    <a:pt x="3095245" y="1161478"/>
                    <a:pt x="3090102" y="1163193"/>
                  </a:cubicBezTo>
                  <a:lnTo>
                    <a:pt x="3026284" y="1135189"/>
                  </a:lnTo>
                  <a:cubicBezTo>
                    <a:pt x="3031333" y="1133570"/>
                    <a:pt x="3036190" y="1131856"/>
                    <a:pt x="3041048" y="1130236"/>
                  </a:cubicBezTo>
                  <a:close/>
                  <a:moveTo>
                    <a:pt x="3075147" y="1116997"/>
                  </a:moveTo>
                  <a:lnTo>
                    <a:pt x="3139822" y="1143857"/>
                  </a:lnTo>
                  <a:lnTo>
                    <a:pt x="3133250" y="1146715"/>
                  </a:lnTo>
                  <a:lnTo>
                    <a:pt x="3068575" y="1119759"/>
                  </a:lnTo>
                  <a:close/>
                  <a:moveTo>
                    <a:pt x="3827527" y="1101185"/>
                  </a:moveTo>
                  <a:lnTo>
                    <a:pt x="3952495" y="1136427"/>
                  </a:lnTo>
                  <a:cubicBezTo>
                    <a:pt x="3958115" y="1147095"/>
                    <a:pt x="3963163" y="1157954"/>
                    <a:pt x="3967545" y="1168622"/>
                  </a:cubicBezTo>
                  <a:lnTo>
                    <a:pt x="3840100" y="1131284"/>
                  </a:lnTo>
                  <a:cubicBezTo>
                    <a:pt x="3836480" y="1121283"/>
                    <a:pt x="3832289" y="1111186"/>
                    <a:pt x="3827527" y="1101185"/>
                  </a:cubicBezTo>
                  <a:close/>
                  <a:moveTo>
                    <a:pt x="3110961" y="1099661"/>
                  </a:moveTo>
                  <a:lnTo>
                    <a:pt x="3176112" y="1125474"/>
                  </a:lnTo>
                  <a:cubicBezTo>
                    <a:pt x="3172398" y="1127569"/>
                    <a:pt x="3168588" y="1129665"/>
                    <a:pt x="3164683" y="1131760"/>
                  </a:cubicBezTo>
                  <a:lnTo>
                    <a:pt x="3099627" y="1105566"/>
                  </a:lnTo>
                  <a:cubicBezTo>
                    <a:pt x="3103437" y="1103662"/>
                    <a:pt x="3107247" y="1101661"/>
                    <a:pt x="3110961" y="1099661"/>
                  </a:cubicBezTo>
                  <a:close/>
                  <a:moveTo>
                    <a:pt x="3136584" y="1084231"/>
                  </a:moveTo>
                  <a:lnTo>
                    <a:pt x="3201925" y="1109186"/>
                  </a:lnTo>
                  <a:lnTo>
                    <a:pt x="3197067" y="1112520"/>
                  </a:lnTo>
                  <a:lnTo>
                    <a:pt x="3131726" y="1087374"/>
                  </a:lnTo>
                  <a:close/>
                  <a:moveTo>
                    <a:pt x="3162396" y="1064419"/>
                  </a:moveTo>
                  <a:lnTo>
                    <a:pt x="3227833" y="1088326"/>
                  </a:lnTo>
                  <a:cubicBezTo>
                    <a:pt x="3225261" y="1090707"/>
                    <a:pt x="3222594" y="1093089"/>
                    <a:pt x="3219832" y="1095375"/>
                  </a:cubicBezTo>
                  <a:lnTo>
                    <a:pt x="3219832" y="1095470"/>
                  </a:lnTo>
                  <a:lnTo>
                    <a:pt x="3154395" y="1071181"/>
                  </a:lnTo>
                  <a:cubicBezTo>
                    <a:pt x="3157157" y="1068990"/>
                    <a:pt x="3159825" y="1066705"/>
                    <a:pt x="3162396" y="1064419"/>
                  </a:cubicBezTo>
                  <a:close/>
                  <a:moveTo>
                    <a:pt x="3804096" y="1058513"/>
                  </a:moveTo>
                  <a:lnTo>
                    <a:pt x="3925444" y="1090993"/>
                  </a:lnTo>
                  <a:cubicBezTo>
                    <a:pt x="3928968" y="1096232"/>
                    <a:pt x="3932302" y="1101471"/>
                    <a:pt x="3935541" y="1106614"/>
                  </a:cubicBezTo>
                  <a:cubicBezTo>
                    <a:pt x="3939065" y="1112234"/>
                    <a:pt x="3942398" y="1117854"/>
                    <a:pt x="3945542" y="1123473"/>
                  </a:cubicBezTo>
                  <a:lnTo>
                    <a:pt x="3945446" y="1123473"/>
                  </a:lnTo>
                  <a:lnTo>
                    <a:pt x="3821526" y="1088993"/>
                  </a:lnTo>
                  <a:cubicBezTo>
                    <a:pt x="3818764" y="1083754"/>
                    <a:pt x="3815907" y="1078515"/>
                    <a:pt x="3812859" y="1073181"/>
                  </a:cubicBezTo>
                  <a:cubicBezTo>
                    <a:pt x="3810096" y="1068324"/>
                    <a:pt x="3807143" y="1063371"/>
                    <a:pt x="3804096" y="1058513"/>
                  </a:cubicBezTo>
                  <a:close/>
                  <a:moveTo>
                    <a:pt x="3179732" y="1047083"/>
                  </a:moveTo>
                  <a:lnTo>
                    <a:pt x="3245074" y="1070133"/>
                  </a:lnTo>
                  <a:lnTo>
                    <a:pt x="3241930" y="1073848"/>
                  </a:lnTo>
                  <a:lnTo>
                    <a:pt x="3176589" y="1050607"/>
                  </a:lnTo>
                  <a:close/>
                  <a:moveTo>
                    <a:pt x="3195924" y="1025176"/>
                  </a:moveTo>
                  <a:lnTo>
                    <a:pt x="3260980" y="1047083"/>
                  </a:lnTo>
                  <a:cubicBezTo>
                    <a:pt x="3259456" y="1049655"/>
                    <a:pt x="3257932" y="1052322"/>
                    <a:pt x="3256313" y="1054894"/>
                  </a:cubicBezTo>
                  <a:lnTo>
                    <a:pt x="3256313" y="1054989"/>
                  </a:lnTo>
                  <a:lnTo>
                    <a:pt x="3191162" y="1032605"/>
                  </a:lnTo>
                  <a:cubicBezTo>
                    <a:pt x="3192876" y="1030129"/>
                    <a:pt x="3194496" y="1027747"/>
                    <a:pt x="3195924" y="1025176"/>
                  </a:cubicBezTo>
                  <a:close/>
                  <a:moveTo>
                    <a:pt x="3773996" y="1015460"/>
                  </a:moveTo>
                  <a:lnTo>
                    <a:pt x="3891535" y="1045273"/>
                  </a:lnTo>
                  <a:cubicBezTo>
                    <a:pt x="3900203" y="1056036"/>
                    <a:pt x="3908489" y="1066990"/>
                    <a:pt x="3916300" y="1077944"/>
                  </a:cubicBezTo>
                  <a:lnTo>
                    <a:pt x="3796095" y="1046226"/>
                  </a:lnTo>
                  <a:cubicBezTo>
                    <a:pt x="3789237" y="1035938"/>
                    <a:pt x="3781807" y="1025556"/>
                    <a:pt x="3773996" y="1015460"/>
                  </a:cubicBezTo>
                  <a:close/>
                  <a:moveTo>
                    <a:pt x="3205640" y="1006316"/>
                  </a:moveTo>
                  <a:lnTo>
                    <a:pt x="3270314" y="1027366"/>
                  </a:lnTo>
                  <a:lnTo>
                    <a:pt x="3268695" y="1031367"/>
                  </a:lnTo>
                  <a:lnTo>
                    <a:pt x="3204021" y="1010126"/>
                  </a:lnTo>
                  <a:close/>
                  <a:moveTo>
                    <a:pt x="3212688" y="982694"/>
                  </a:moveTo>
                  <a:lnTo>
                    <a:pt x="3276696" y="1002601"/>
                  </a:lnTo>
                  <a:cubicBezTo>
                    <a:pt x="3276315" y="1005364"/>
                    <a:pt x="3275744" y="1008221"/>
                    <a:pt x="3275077" y="1010983"/>
                  </a:cubicBezTo>
                  <a:lnTo>
                    <a:pt x="3210879" y="990695"/>
                  </a:lnTo>
                  <a:cubicBezTo>
                    <a:pt x="3211545" y="988028"/>
                    <a:pt x="3212212" y="985456"/>
                    <a:pt x="3212688" y="982694"/>
                  </a:cubicBezTo>
                  <a:close/>
                  <a:moveTo>
                    <a:pt x="3738087" y="972312"/>
                  </a:moveTo>
                  <a:lnTo>
                    <a:pt x="3851625" y="999553"/>
                  </a:lnTo>
                  <a:cubicBezTo>
                    <a:pt x="3861722" y="1010412"/>
                    <a:pt x="3871628" y="1021461"/>
                    <a:pt x="3880772" y="1032319"/>
                  </a:cubicBezTo>
                  <a:lnTo>
                    <a:pt x="3764376" y="1003268"/>
                  </a:lnTo>
                  <a:lnTo>
                    <a:pt x="3764376" y="1003172"/>
                  </a:lnTo>
                  <a:cubicBezTo>
                    <a:pt x="3756089" y="992886"/>
                    <a:pt x="3747231" y="982503"/>
                    <a:pt x="3738087" y="972312"/>
                  </a:cubicBezTo>
                  <a:close/>
                  <a:moveTo>
                    <a:pt x="3214878" y="962215"/>
                  </a:moveTo>
                  <a:lnTo>
                    <a:pt x="3278220" y="981265"/>
                  </a:lnTo>
                  <a:lnTo>
                    <a:pt x="3278220" y="985551"/>
                  </a:lnTo>
                  <a:lnTo>
                    <a:pt x="3214688" y="966311"/>
                  </a:lnTo>
                  <a:close/>
                  <a:moveTo>
                    <a:pt x="3214022" y="941451"/>
                  </a:moveTo>
                  <a:lnTo>
                    <a:pt x="3276696" y="959644"/>
                  </a:lnTo>
                  <a:lnTo>
                    <a:pt x="3277268" y="964025"/>
                  </a:lnTo>
                  <a:lnTo>
                    <a:pt x="3214498" y="945737"/>
                  </a:lnTo>
                  <a:close/>
                  <a:moveTo>
                    <a:pt x="3696463" y="928973"/>
                  </a:moveTo>
                  <a:lnTo>
                    <a:pt x="3805906" y="953643"/>
                  </a:lnTo>
                  <a:cubicBezTo>
                    <a:pt x="3817526" y="964596"/>
                    <a:pt x="3828765" y="975645"/>
                    <a:pt x="3839243" y="986409"/>
                  </a:cubicBezTo>
                  <a:lnTo>
                    <a:pt x="3726848" y="959929"/>
                  </a:lnTo>
                  <a:lnTo>
                    <a:pt x="3726752" y="959929"/>
                  </a:lnTo>
                  <a:cubicBezTo>
                    <a:pt x="3717227" y="949737"/>
                    <a:pt x="3707036" y="939355"/>
                    <a:pt x="3696463" y="928973"/>
                  </a:cubicBezTo>
                  <a:close/>
                  <a:moveTo>
                    <a:pt x="3649409" y="885634"/>
                  </a:moveTo>
                  <a:lnTo>
                    <a:pt x="3754661" y="907827"/>
                  </a:lnTo>
                  <a:cubicBezTo>
                    <a:pt x="3767520" y="918781"/>
                    <a:pt x="3779997" y="929735"/>
                    <a:pt x="3791808" y="940593"/>
                  </a:cubicBezTo>
                  <a:lnTo>
                    <a:pt x="3683509" y="916686"/>
                  </a:lnTo>
                  <a:lnTo>
                    <a:pt x="3683509" y="916590"/>
                  </a:lnTo>
                  <a:cubicBezTo>
                    <a:pt x="3672746" y="906399"/>
                    <a:pt x="3661221" y="896016"/>
                    <a:pt x="3649409" y="885634"/>
                  </a:cubicBezTo>
                  <a:close/>
                  <a:moveTo>
                    <a:pt x="3616072" y="857440"/>
                  </a:moveTo>
                  <a:lnTo>
                    <a:pt x="3718561" y="878109"/>
                  </a:lnTo>
                  <a:cubicBezTo>
                    <a:pt x="3725515" y="883634"/>
                    <a:pt x="3732277" y="889158"/>
                    <a:pt x="3738945" y="894683"/>
                  </a:cubicBezTo>
                  <a:lnTo>
                    <a:pt x="3634837" y="873156"/>
                  </a:lnTo>
                  <a:lnTo>
                    <a:pt x="3634837" y="873061"/>
                  </a:lnTo>
                  <a:cubicBezTo>
                    <a:pt x="3628740" y="867822"/>
                    <a:pt x="3622454" y="862679"/>
                    <a:pt x="3616072" y="857440"/>
                  </a:cubicBezTo>
                  <a:close/>
                  <a:moveTo>
                    <a:pt x="1854614" y="598074"/>
                  </a:moveTo>
                  <a:lnTo>
                    <a:pt x="1929766" y="627316"/>
                  </a:lnTo>
                  <a:cubicBezTo>
                    <a:pt x="1895190" y="636651"/>
                    <a:pt x="1849375" y="641794"/>
                    <a:pt x="1793368" y="642366"/>
                  </a:cubicBezTo>
                  <a:lnTo>
                    <a:pt x="1793273" y="642366"/>
                  </a:lnTo>
                  <a:lnTo>
                    <a:pt x="1734408" y="610457"/>
                  </a:lnTo>
                  <a:cubicBezTo>
                    <a:pt x="1783462" y="610171"/>
                    <a:pt x="1823848" y="605980"/>
                    <a:pt x="1854614" y="598074"/>
                  </a:cubicBezTo>
                  <a:close/>
                  <a:moveTo>
                    <a:pt x="1526953" y="594360"/>
                  </a:moveTo>
                  <a:cubicBezTo>
                    <a:pt x="1591438" y="603504"/>
                    <a:pt x="1650969" y="608838"/>
                    <a:pt x="1703928" y="610076"/>
                  </a:cubicBezTo>
                  <a:lnTo>
                    <a:pt x="1758506" y="642175"/>
                  </a:lnTo>
                  <a:cubicBezTo>
                    <a:pt x="1697832" y="640937"/>
                    <a:pt x="1629347" y="635031"/>
                    <a:pt x="1555052" y="624554"/>
                  </a:cubicBezTo>
                  <a:close/>
                  <a:moveTo>
                    <a:pt x="1919288" y="555974"/>
                  </a:moveTo>
                  <a:lnTo>
                    <a:pt x="2001013" y="578262"/>
                  </a:lnTo>
                  <a:lnTo>
                    <a:pt x="2001013" y="578548"/>
                  </a:lnTo>
                  <a:cubicBezTo>
                    <a:pt x="1995393" y="596360"/>
                    <a:pt x="1977962" y="610743"/>
                    <a:pt x="1948816" y="621315"/>
                  </a:cubicBezTo>
                  <a:lnTo>
                    <a:pt x="1871663" y="593026"/>
                  </a:lnTo>
                  <a:cubicBezTo>
                    <a:pt x="1897667" y="583977"/>
                    <a:pt x="1913573" y="571690"/>
                    <a:pt x="1919098" y="556545"/>
                  </a:cubicBezTo>
                  <a:close/>
                  <a:moveTo>
                    <a:pt x="1283590" y="545687"/>
                  </a:moveTo>
                  <a:cubicBezTo>
                    <a:pt x="1352456" y="563213"/>
                    <a:pt x="1421321" y="577596"/>
                    <a:pt x="1487711" y="588359"/>
                  </a:cubicBezTo>
                  <a:lnTo>
                    <a:pt x="1509809" y="617696"/>
                  </a:lnTo>
                  <a:cubicBezTo>
                    <a:pt x="1432942" y="605313"/>
                    <a:pt x="1353313" y="588740"/>
                    <a:pt x="1273589" y="568547"/>
                  </a:cubicBezTo>
                  <a:close/>
                  <a:moveTo>
                    <a:pt x="1894904" y="493776"/>
                  </a:moveTo>
                  <a:lnTo>
                    <a:pt x="1970437" y="506634"/>
                  </a:lnTo>
                  <a:cubicBezTo>
                    <a:pt x="1992250" y="528828"/>
                    <a:pt x="2003203" y="549306"/>
                    <a:pt x="2002632" y="567499"/>
                  </a:cubicBezTo>
                  <a:lnTo>
                    <a:pt x="1921098" y="546735"/>
                  </a:lnTo>
                  <a:lnTo>
                    <a:pt x="1921193" y="546735"/>
                  </a:lnTo>
                  <a:cubicBezTo>
                    <a:pt x="1922336" y="530923"/>
                    <a:pt x="1913383" y="513111"/>
                    <a:pt x="1894904" y="493776"/>
                  </a:cubicBezTo>
                  <a:close/>
                  <a:moveTo>
                    <a:pt x="1049179" y="472916"/>
                  </a:moveTo>
                  <a:cubicBezTo>
                    <a:pt x="1108616" y="495300"/>
                    <a:pt x="1173576" y="516159"/>
                    <a:pt x="1241966" y="534733"/>
                  </a:cubicBezTo>
                  <a:lnTo>
                    <a:pt x="1226249" y="556069"/>
                  </a:lnTo>
                  <a:lnTo>
                    <a:pt x="1225583" y="555879"/>
                  </a:lnTo>
                  <a:cubicBezTo>
                    <a:pt x="1146525" y="534352"/>
                    <a:pt x="1071468" y="510159"/>
                    <a:pt x="1002793" y="484251"/>
                  </a:cubicBezTo>
                  <a:close/>
                  <a:moveTo>
                    <a:pt x="344614" y="425863"/>
                  </a:moveTo>
                  <a:lnTo>
                    <a:pt x="355758" y="431959"/>
                  </a:lnTo>
                  <a:lnTo>
                    <a:pt x="296703" y="433769"/>
                  </a:lnTo>
                  <a:lnTo>
                    <a:pt x="285083" y="427387"/>
                  </a:lnTo>
                  <a:close/>
                  <a:moveTo>
                    <a:pt x="1792796" y="421386"/>
                  </a:moveTo>
                  <a:lnTo>
                    <a:pt x="1852613" y="424243"/>
                  </a:lnTo>
                  <a:cubicBezTo>
                    <a:pt x="1896143" y="447865"/>
                    <a:pt x="1931099" y="471106"/>
                    <a:pt x="1956436" y="493395"/>
                  </a:cubicBezTo>
                  <a:lnTo>
                    <a:pt x="1882903" y="482155"/>
                  </a:lnTo>
                  <a:cubicBezTo>
                    <a:pt x="1861091" y="462629"/>
                    <a:pt x="1830801" y="442245"/>
                    <a:pt x="1792796" y="421386"/>
                  </a:cubicBezTo>
                  <a:close/>
                  <a:moveTo>
                    <a:pt x="227266" y="393859"/>
                  </a:moveTo>
                  <a:lnTo>
                    <a:pt x="289655" y="394240"/>
                  </a:lnTo>
                  <a:cubicBezTo>
                    <a:pt x="293179" y="396335"/>
                    <a:pt x="296608" y="398431"/>
                    <a:pt x="300132" y="400526"/>
                  </a:cubicBezTo>
                  <a:lnTo>
                    <a:pt x="238315" y="400526"/>
                  </a:lnTo>
                  <a:cubicBezTo>
                    <a:pt x="234600" y="398336"/>
                    <a:pt x="230886" y="396050"/>
                    <a:pt x="227266" y="393859"/>
                  </a:cubicBezTo>
                  <a:close/>
                  <a:moveTo>
                    <a:pt x="794767" y="388239"/>
                  </a:moveTo>
                  <a:lnTo>
                    <a:pt x="868109" y="389858"/>
                  </a:lnTo>
                  <a:cubicBezTo>
                    <a:pt x="908400" y="413194"/>
                    <a:pt x="957549" y="436626"/>
                    <a:pt x="1014318" y="459390"/>
                  </a:cubicBezTo>
                  <a:lnTo>
                    <a:pt x="962502" y="468630"/>
                  </a:lnTo>
                  <a:lnTo>
                    <a:pt x="962502" y="468534"/>
                  </a:lnTo>
                  <a:cubicBezTo>
                    <a:pt x="897160" y="442245"/>
                    <a:pt x="840677" y="415099"/>
                    <a:pt x="794767" y="388239"/>
                  </a:cubicBezTo>
                  <a:close/>
                  <a:moveTo>
                    <a:pt x="166497" y="354616"/>
                  </a:moveTo>
                  <a:lnTo>
                    <a:pt x="231553" y="357093"/>
                  </a:lnTo>
                  <a:cubicBezTo>
                    <a:pt x="237554" y="361188"/>
                    <a:pt x="243650" y="365284"/>
                    <a:pt x="249936" y="369380"/>
                  </a:cubicBezTo>
                  <a:lnTo>
                    <a:pt x="185738" y="367570"/>
                  </a:lnTo>
                  <a:cubicBezTo>
                    <a:pt x="179165" y="363189"/>
                    <a:pt x="172784" y="358902"/>
                    <a:pt x="166497" y="354616"/>
                  </a:cubicBezTo>
                  <a:close/>
                  <a:moveTo>
                    <a:pt x="1669257" y="342233"/>
                  </a:moveTo>
                  <a:cubicBezTo>
                    <a:pt x="1727360" y="364140"/>
                    <a:pt x="1780033" y="387000"/>
                    <a:pt x="1825943" y="410241"/>
                  </a:cubicBezTo>
                  <a:lnTo>
                    <a:pt x="1769460" y="409098"/>
                  </a:lnTo>
                  <a:cubicBezTo>
                    <a:pt x="1729265" y="388524"/>
                    <a:pt x="1682878" y="368331"/>
                    <a:pt x="1631728" y="348996"/>
                  </a:cubicBezTo>
                  <a:close/>
                  <a:moveTo>
                    <a:pt x="122968" y="322612"/>
                  </a:moveTo>
                  <a:lnTo>
                    <a:pt x="189833" y="326898"/>
                  </a:lnTo>
                  <a:cubicBezTo>
                    <a:pt x="192405" y="328898"/>
                    <a:pt x="194977" y="330899"/>
                    <a:pt x="197644" y="332804"/>
                  </a:cubicBezTo>
                  <a:lnTo>
                    <a:pt x="131159" y="328898"/>
                  </a:lnTo>
                  <a:lnTo>
                    <a:pt x="131159" y="328994"/>
                  </a:lnTo>
                  <a:cubicBezTo>
                    <a:pt x="128397" y="326898"/>
                    <a:pt x="125635" y="324803"/>
                    <a:pt x="122968" y="322612"/>
                  </a:cubicBezTo>
                  <a:close/>
                  <a:moveTo>
                    <a:pt x="684182" y="298799"/>
                  </a:moveTo>
                  <a:lnTo>
                    <a:pt x="769907" y="311943"/>
                  </a:lnTo>
                  <a:cubicBezTo>
                    <a:pt x="784385" y="331851"/>
                    <a:pt x="809816" y="353377"/>
                    <a:pt x="845535" y="376142"/>
                  </a:cubicBezTo>
                  <a:lnTo>
                    <a:pt x="769049" y="372427"/>
                  </a:lnTo>
                  <a:cubicBezTo>
                    <a:pt x="728473" y="346329"/>
                    <a:pt x="699993" y="321468"/>
                    <a:pt x="684182" y="298799"/>
                  </a:cubicBezTo>
                  <a:close/>
                  <a:moveTo>
                    <a:pt x="79438" y="285655"/>
                  </a:moveTo>
                  <a:lnTo>
                    <a:pt x="147828" y="291846"/>
                  </a:lnTo>
                  <a:cubicBezTo>
                    <a:pt x="152019" y="295656"/>
                    <a:pt x="156305" y="299466"/>
                    <a:pt x="160782" y="303372"/>
                  </a:cubicBezTo>
                  <a:lnTo>
                    <a:pt x="92869" y="297847"/>
                  </a:lnTo>
                  <a:cubicBezTo>
                    <a:pt x="88202" y="293751"/>
                    <a:pt x="83725" y="289751"/>
                    <a:pt x="79438" y="285655"/>
                  </a:cubicBezTo>
                  <a:close/>
                  <a:moveTo>
                    <a:pt x="1445419" y="270414"/>
                  </a:moveTo>
                  <a:lnTo>
                    <a:pt x="1447039" y="270891"/>
                  </a:lnTo>
                  <a:cubicBezTo>
                    <a:pt x="1512380" y="288702"/>
                    <a:pt x="1575150" y="308324"/>
                    <a:pt x="1634015" y="329374"/>
                  </a:cubicBezTo>
                  <a:lnTo>
                    <a:pt x="1600677" y="337661"/>
                  </a:lnTo>
                  <a:lnTo>
                    <a:pt x="1600677" y="337566"/>
                  </a:lnTo>
                  <a:cubicBezTo>
                    <a:pt x="1548766" y="318992"/>
                    <a:pt x="1493235" y="301561"/>
                    <a:pt x="1435418" y="285845"/>
                  </a:cubicBezTo>
                  <a:close/>
                  <a:moveTo>
                    <a:pt x="50483" y="256127"/>
                  </a:moveTo>
                  <a:lnTo>
                    <a:pt x="119729" y="263843"/>
                  </a:lnTo>
                  <a:lnTo>
                    <a:pt x="124873" y="269367"/>
                  </a:lnTo>
                  <a:lnTo>
                    <a:pt x="55721" y="261938"/>
                  </a:lnTo>
                  <a:close/>
                  <a:moveTo>
                    <a:pt x="681991" y="230505"/>
                  </a:moveTo>
                  <a:lnTo>
                    <a:pt x="765430" y="251841"/>
                  </a:lnTo>
                  <a:cubicBezTo>
                    <a:pt x="753809" y="265461"/>
                    <a:pt x="752761" y="281749"/>
                    <a:pt x="762668" y="300418"/>
                  </a:cubicBezTo>
                  <a:lnTo>
                    <a:pt x="676371" y="285654"/>
                  </a:lnTo>
                  <a:lnTo>
                    <a:pt x="676276" y="285654"/>
                  </a:lnTo>
                  <a:cubicBezTo>
                    <a:pt x="665798" y="264414"/>
                    <a:pt x="667799" y="245840"/>
                    <a:pt x="681991" y="230505"/>
                  </a:cubicBezTo>
                  <a:close/>
                  <a:moveTo>
                    <a:pt x="24479" y="222314"/>
                  </a:moveTo>
                  <a:lnTo>
                    <a:pt x="94297" y="231743"/>
                  </a:lnTo>
                  <a:cubicBezTo>
                    <a:pt x="96584" y="235172"/>
                    <a:pt x="99155" y="238697"/>
                    <a:pt x="101822" y="242221"/>
                  </a:cubicBezTo>
                  <a:lnTo>
                    <a:pt x="32099" y="233363"/>
                  </a:lnTo>
                  <a:cubicBezTo>
                    <a:pt x="29432" y="229648"/>
                    <a:pt x="26861" y="225933"/>
                    <a:pt x="24479" y="222314"/>
                  </a:cubicBezTo>
                  <a:close/>
                  <a:moveTo>
                    <a:pt x="1207485" y="216598"/>
                  </a:moveTo>
                  <a:cubicBezTo>
                    <a:pt x="1272827" y="228314"/>
                    <a:pt x="1339502" y="242887"/>
                    <a:pt x="1405891" y="259937"/>
                  </a:cubicBezTo>
                  <a:lnTo>
                    <a:pt x="1398937" y="276129"/>
                  </a:lnTo>
                  <a:cubicBezTo>
                    <a:pt x="1340264" y="261080"/>
                    <a:pt x="1281304" y="248221"/>
                    <a:pt x="1223677" y="237934"/>
                  </a:cubicBezTo>
                  <a:close/>
                  <a:moveTo>
                    <a:pt x="10001" y="195644"/>
                  </a:moveTo>
                  <a:lnTo>
                    <a:pt x="79915" y="206407"/>
                  </a:lnTo>
                  <a:cubicBezTo>
                    <a:pt x="80677" y="208026"/>
                    <a:pt x="81439" y="209646"/>
                    <a:pt x="82296" y="211360"/>
                  </a:cubicBezTo>
                  <a:lnTo>
                    <a:pt x="12383" y="200978"/>
                  </a:lnTo>
                  <a:lnTo>
                    <a:pt x="12383" y="200883"/>
                  </a:lnTo>
                  <a:cubicBezTo>
                    <a:pt x="11525" y="199168"/>
                    <a:pt x="10763" y="197358"/>
                    <a:pt x="10001" y="195644"/>
                  </a:cubicBezTo>
                  <a:close/>
                  <a:moveTo>
                    <a:pt x="777812" y="192024"/>
                  </a:moveTo>
                  <a:lnTo>
                    <a:pt x="847059" y="217360"/>
                  </a:lnTo>
                  <a:cubicBezTo>
                    <a:pt x="813817" y="223075"/>
                    <a:pt x="789147" y="232029"/>
                    <a:pt x="773717" y="244030"/>
                  </a:cubicBezTo>
                  <a:lnTo>
                    <a:pt x="691706" y="221932"/>
                  </a:lnTo>
                  <a:lnTo>
                    <a:pt x="691992" y="221742"/>
                  </a:lnTo>
                  <a:cubicBezTo>
                    <a:pt x="710375" y="208216"/>
                    <a:pt x="739331" y="198215"/>
                    <a:pt x="777812" y="192024"/>
                  </a:cubicBezTo>
                  <a:close/>
                  <a:moveTo>
                    <a:pt x="983648" y="187737"/>
                  </a:moveTo>
                  <a:cubicBezTo>
                    <a:pt x="1041274" y="191833"/>
                    <a:pt x="1103377" y="199263"/>
                    <a:pt x="1168433" y="209835"/>
                  </a:cubicBezTo>
                  <a:lnTo>
                    <a:pt x="1189197" y="232029"/>
                  </a:lnTo>
                  <a:cubicBezTo>
                    <a:pt x="1131761" y="222694"/>
                    <a:pt x="1077088" y="216312"/>
                    <a:pt x="1026510" y="212883"/>
                  </a:cubicBezTo>
                  <a:close/>
                  <a:moveTo>
                    <a:pt x="949643" y="185737"/>
                  </a:moveTo>
                  <a:lnTo>
                    <a:pt x="996697" y="211169"/>
                  </a:lnTo>
                  <a:cubicBezTo>
                    <a:pt x="947357" y="208978"/>
                    <a:pt x="904018" y="210026"/>
                    <a:pt x="868014" y="214312"/>
                  </a:cubicBezTo>
                  <a:lnTo>
                    <a:pt x="802101" y="188690"/>
                  </a:lnTo>
                  <a:cubicBezTo>
                    <a:pt x="843630" y="184023"/>
                    <a:pt x="893351" y="183070"/>
                    <a:pt x="949643" y="185737"/>
                  </a:cubicBezTo>
                  <a:close/>
                  <a:moveTo>
                    <a:pt x="1048" y="165735"/>
                  </a:moveTo>
                  <a:lnTo>
                    <a:pt x="70485" y="177832"/>
                  </a:lnTo>
                  <a:cubicBezTo>
                    <a:pt x="71057" y="180880"/>
                    <a:pt x="71819" y="183928"/>
                    <a:pt x="72676" y="187071"/>
                  </a:cubicBezTo>
                  <a:lnTo>
                    <a:pt x="3048" y="175451"/>
                  </a:lnTo>
                  <a:cubicBezTo>
                    <a:pt x="2191" y="172212"/>
                    <a:pt x="1524" y="168974"/>
                    <a:pt x="1048" y="165735"/>
                  </a:cubicBezTo>
                  <a:close/>
                  <a:moveTo>
                    <a:pt x="381" y="142589"/>
                  </a:moveTo>
                  <a:lnTo>
                    <a:pt x="69056" y="155734"/>
                  </a:lnTo>
                  <a:lnTo>
                    <a:pt x="68866" y="160020"/>
                  </a:lnTo>
                  <a:lnTo>
                    <a:pt x="0" y="147066"/>
                  </a:lnTo>
                  <a:cubicBezTo>
                    <a:pt x="0" y="145542"/>
                    <a:pt x="191" y="144114"/>
                    <a:pt x="381" y="142589"/>
                  </a:cubicBezTo>
                  <a:close/>
                  <a:moveTo>
                    <a:pt x="7525" y="117063"/>
                  </a:moveTo>
                  <a:lnTo>
                    <a:pt x="74962" y="131350"/>
                  </a:lnTo>
                  <a:cubicBezTo>
                    <a:pt x="73819" y="133922"/>
                    <a:pt x="72866" y="136589"/>
                    <a:pt x="72104" y="139256"/>
                  </a:cubicBezTo>
                  <a:lnTo>
                    <a:pt x="4191" y="125349"/>
                  </a:lnTo>
                  <a:lnTo>
                    <a:pt x="4191" y="125254"/>
                  </a:lnTo>
                  <a:cubicBezTo>
                    <a:pt x="5144" y="122492"/>
                    <a:pt x="6191" y="119730"/>
                    <a:pt x="7525" y="117063"/>
                  </a:cubicBezTo>
                  <a:close/>
                  <a:moveTo>
                    <a:pt x="19717" y="97631"/>
                  </a:moveTo>
                  <a:lnTo>
                    <a:pt x="85725" y="112681"/>
                  </a:lnTo>
                  <a:cubicBezTo>
                    <a:pt x="84868" y="113824"/>
                    <a:pt x="84011" y="115062"/>
                    <a:pt x="83153" y="116301"/>
                  </a:cubicBezTo>
                  <a:lnTo>
                    <a:pt x="16764" y="101346"/>
                  </a:lnTo>
                  <a:lnTo>
                    <a:pt x="16859" y="101346"/>
                  </a:lnTo>
                  <a:cubicBezTo>
                    <a:pt x="17812" y="100108"/>
                    <a:pt x="18764" y="98870"/>
                    <a:pt x="19717" y="97631"/>
                  </a:cubicBezTo>
                  <a:close/>
                  <a:moveTo>
                    <a:pt x="41529" y="76676"/>
                  </a:moveTo>
                  <a:lnTo>
                    <a:pt x="105632" y="92583"/>
                  </a:lnTo>
                  <a:cubicBezTo>
                    <a:pt x="103061" y="94679"/>
                    <a:pt x="100584" y="96869"/>
                    <a:pt x="98203" y="99060"/>
                  </a:cubicBezTo>
                  <a:lnTo>
                    <a:pt x="33433" y="83439"/>
                  </a:lnTo>
                  <a:lnTo>
                    <a:pt x="33433" y="83344"/>
                  </a:lnTo>
                  <a:cubicBezTo>
                    <a:pt x="36004" y="81058"/>
                    <a:pt x="38671" y="78867"/>
                    <a:pt x="41529" y="76676"/>
                  </a:cubicBezTo>
                  <a:close/>
                  <a:moveTo>
                    <a:pt x="148341" y="66850"/>
                  </a:moveTo>
                  <a:lnTo>
                    <a:pt x="148400" y="66866"/>
                  </a:lnTo>
                  <a:lnTo>
                    <a:pt x="148304" y="66866"/>
                  </a:lnTo>
                  <a:close/>
                  <a:moveTo>
                    <a:pt x="65342" y="61151"/>
                  </a:moveTo>
                  <a:lnTo>
                    <a:pt x="127635" y="77629"/>
                  </a:lnTo>
                  <a:lnTo>
                    <a:pt x="122872" y="80487"/>
                  </a:lnTo>
                  <a:lnTo>
                    <a:pt x="60293" y="64104"/>
                  </a:lnTo>
                  <a:lnTo>
                    <a:pt x="60198" y="64104"/>
                  </a:lnTo>
                  <a:close/>
                  <a:moveTo>
                    <a:pt x="100013" y="44863"/>
                  </a:moveTo>
                  <a:lnTo>
                    <a:pt x="159829" y="61913"/>
                  </a:lnTo>
                  <a:lnTo>
                    <a:pt x="148341" y="66850"/>
                  </a:lnTo>
                  <a:lnTo>
                    <a:pt x="87725" y="50006"/>
                  </a:lnTo>
                  <a:cubicBezTo>
                    <a:pt x="91726" y="48197"/>
                    <a:pt x="95821" y="46482"/>
                    <a:pt x="100013" y="44863"/>
                  </a:cubicBezTo>
                  <a:close/>
                  <a:moveTo>
                    <a:pt x="134017" y="33147"/>
                  </a:moveTo>
                  <a:lnTo>
                    <a:pt x="191548" y="50578"/>
                  </a:lnTo>
                  <a:cubicBezTo>
                    <a:pt x="189262" y="51245"/>
                    <a:pt x="187071" y="52007"/>
                    <a:pt x="184880" y="52673"/>
                  </a:cubicBezTo>
                  <a:lnTo>
                    <a:pt x="126873" y="35338"/>
                  </a:lnTo>
                  <a:cubicBezTo>
                    <a:pt x="129254" y="34576"/>
                    <a:pt x="131636" y="33814"/>
                    <a:pt x="134017" y="33147"/>
                  </a:cubicBezTo>
                  <a:close/>
                  <a:moveTo>
                    <a:pt x="180118" y="21431"/>
                  </a:moveTo>
                  <a:lnTo>
                    <a:pt x="234791" y="39148"/>
                  </a:lnTo>
                  <a:cubicBezTo>
                    <a:pt x="229648" y="40291"/>
                    <a:pt x="224695" y="41434"/>
                    <a:pt x="219742" y="42672"/>
                  </a:cubicBezTo>
                  <a:lnTo>
                    <a:pt x="164116" y="25051"/>
                  </a:lnTo>
                  <a:cubicBezTo>
                    <a:pt x="169354" y="23813"/>
                    <a:pt x="174688" y="22575"/>
                    <a:pt x="180118" y="21431"/>
                  </a:cubicBezTo>
                  <a:close/>
                  <a:moveTo>
                    <a:pt x="365746" y="21235"/>
                  </a:moveTo>
                  <a:lnTo>
                    <a:pt x="365760" y="21241"/>
                  </a:lnTo>
                  <a:lnTo>
                    <a:pt x="365665" y="21241"/>
                  </a:lnTo>
                  <a:close/>
                  <a:moveTo>
                    <a:pt x="222885" y="13621"/>
                  </a:moveTo>
                  <a:lnTo>
                    <a:pt x="274987" y="31528"/>
                  </a:lnTo>
                  <a:cubicBezTo>
                    <a:pt x="272225" y="32004"/>
                    <a:pt x="269462" y="32480"/>
                    <a:pt x="266700" y="32957"/>
                  </a:cubicBezTo>
                  <a:lnTo>
                    <a:pt x="214027" y="15050"/>
                  </a:lnTo>
                  <a:cubicBezTo>
                    <a:pt x="216979" y="14573"/>
                    <a:pt x="219932" y="14097"/>
                    <a:pt x="222885" y="13621"/>
                  </a:cubicBezTo>
                  <a:close/>
                  <a:moveTo>
                    <a:pt x="278987" y="6572"/>
                  </a:moveTo>
                  <a:lnTo>
                    <a:pt x="327851" y="24575"/>
                  </a:lnTo>
                  <a:cubicBezTo>
                    <a:pt x="321755" y="25242"/>
                    <a:pt x="315659" y="25908"/>
                    <a:pt x="309753" y="26670"/>
                  </a:cubicBezTo>
                  <a:lnTo>
                    <a:pt x="259747" y="8668"/>
                  </a:lnTo>
                  <a:cubicBezTo>
                    <a:pt x="266033" y="7906"/>
                    <a:pt x="272510" y="7239"/>
                    <a:pt x="278987" y="6572"/>
                  </a:cubicBezTo>
                  <a:close/>
                  <a:moveTo>
                    <a:pt x="329375" y="2572"/>
                  </a:moveTo>
                  <a:lnTo>
                    <a:pt x="375476" y="20574"/>
                  </a:lnTo>
                  <a:lnTo>
                    <a:pt x="365746" y="21235"/>
                  </a:lnTo>
                  <a:lnTo>
                    <a:pt x="319088" y="3239"/>
                  </a:lnTo>
                  <a:cubicBezTo>
                    <a:pt x="322517" y="3048"/>
                    <a:pt x="325946" y="2763"/>
                    <a:pt x="329375" y="2572"/>
                  </a:cubicBezTo>
                  <a:close/>
                  <a:moveTo>
                    <a:pt x="382715" y="0"/>
                  </a:moveTo>
                  <a:lnTo>
                    <a:pt x="425958" y="18002"/>
                  </a:lnTo>
                  <a:cubicBezTo>
                    <a:pt x="422719" y="18098"/>
                    <a:pt x="419386" y="18193"/>
                    <a:pt x="416147" y="18383"/>
                  </a:cubicBezTo>
                  <a:lnTo>
                    <a:pt x="372332" y="381"/>
                  </a:lnTo>
                  <a:cubicBezTo>
                    <a:pt x="375761" y="286"/>
                    <a:pt x="379285" y="191"/>
                    <a:pt x="3827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3442760" y="1850897"/>
              <a:ext cx="5831830" cy="2153513"/>
            </a:xfrm>
            <a:custGeom>
              <a:gdLst>
                <a:gd name="connsiteX0" fmla="*/ 3668112 w 5831830"/>
                <a:gd name="connsiteY0" fmla="*/ 2078261 h 2153513"/>
                <a:gd name="connsiteX1" fmla="*/ 3668158 w 5831830"/>
                <a:gd name="connsiteY1" fmla="*/ 2078267 h 2153513"/>
                <a:gd name="connsiteX2" fmla="*/ 3668208 w 5831830"/>
                <a:gd name="connsiteY2" fmla="*/ 2078356 h 2153513"/>
                <a:gd name="connsiteX3" fmla="*/ 5258647 w 5831830"/>
                <a:gd name="connsiteY3" fmla="*/ 1998071 h 2153513"/>
                <a:gd name="connsiteX4" fmla="*/ 5254787 w 5831830"/>
                <a:gd name="connsiteY4" fmla="*/ 1999133 h 2153513"/>
                <a:gd name="connsiteX5" fmla="*/ 5249196 w 5831830"/>
                <a:gd name="connsiteY5" fmla="*/ 2000160 h 2153513"/>
                <a:gd name="connsiteX6" fmla="*/ 5369506 w 5831830"/>
                <a:gd name="connsiteY6" fmla="*/ 1967597 h 2153513"/>
                <a:gd name="connsiteX7" fmla="*/ 5315908 w 5831830"/>
                <a:gd name="connsiteY7" fmla="*/ 1985416 h 2153513"/>
                <a:gd name="connsiteX8" fmla="*/ 5258647 w 5831830"/>
                <a:gd name="connsiteY8" fmla="*/ 1998071 h 2153513"/>
                <a:gd name="connsiteX9" fmla="*/ 5384915 w 5831830"/>
                <a:gd name="connsiteY9" fmla="*/ 1962475 h 2153513"/>
                <a:gd name="connsiteX10" fmla="*/ 5377756 w 5831830"/>
                <a:gd name="connsiteY10" fmla="*/ 1965329 h 2153513"/>
                <a:gd name="connsiteX11" fmla="*/ 5369506 w 5831830"/>
                <a:gd name="connsiteY11" fmla="*/ 1967597 h 2153513"/>
                <a:gd name="connsiteX12" fmla="*/ 5465462 w 5831830"/>
                <a:gd name="connsiteY12" fmla="*/ 1930355 h 2153513"/>
                <a:gd name="connsiteX13" fmla="*/ 5443193 w 5831830"/>
                <a:gd name="connsiteY13" fmla="*/ 1943100 h 2153513"/>
                <a:gd name="connsiteX14" fmla="*/ 5384915 w 5831830"/>
                <a:gd name="connsiteY14" fmla="*/ 1962475 h 2153513"/>
                <a:gd name="connsiteX15" fmla="*/ 5567453 w 5831830"/>
                <a:gd name="connsiteY15" fmla="*/ 1871983 h 2153513"/>
                <a:gd name="connsiteX16" fmla="*/ 5561398 w 5831830"/>
                <a:gd name="connsiteY16" fmla="*/ 1877304 h 2153513"/>
                <a:gd name="connsiteX17" fmla="*/ 5479950 w 5831830"/>
                <a:gd name="connsiteY17" fmla="*/ 1924578 h 2153513"/>
                <a:gd name="connsiteX18" fmla="*/ 5465462 w 5831830"/>
                <a:gd name="connsiteY18" fmla="*/ 1930355 h 2153513"/>
                <a:gd name="connsiteX19" fmla="*/ 5621668 w 5831830"/>
                <a:gd name="connsiteY19" fmla="*/ 1824341 h 2153513"/>
                <a:gd name="connsiteX20" fmla="*/ 5600331 w 5831830"/>
                <a:gd name="connsiteY20" fmla="*/ 1853166 h 2153513"/>
                <a:gd name="connsiteX21" fmla="*/ 5567453 w 5831830"/>
                <a:gd name="connsiteY21" fmla="*/ 1871983 h 2153513"/>
                <a:gd name="connsiteX22" fmla="*/ 5623904 w 5831830"/>
                <a:gd name="connsiteY22" fmla="*/ 1821320 h 2153513"/>
                <a:gd name="connsiteX23" fmla="*/ 5622131 w 5831830"/>
                <a:gd name="connsiteY23" fmla="*/ 1823934 h 2153513"/>
                <a:gd name="connsiteX24" fmla="*/ 5621668 w 5831830"/>
                <a:gd name="connsiteY24" fmla="*/ 1824341 h 2153513"/>
                <a:gd name="connsiteX25" fmla="*/ 3670876 w 5831830"/>
                <a:gd name="connsiteY25" fmla="*/ 1803559 h 2153513"/>
                <a:gd name="connsiteX26" fmla="*/ 3685259 w 5831830"/>
                <a:gd name="connsiteY26" fmla="*/ 1805654 h 2153513"/>
                <a:gd name="connsiteX27" fmla="*/ 3809846 w 5831830"/>
                <a:gd name="connsiteY27" fmla="*/ 2005394 h 2153513"/>
                <a:gd name="connsiteX28" fmla="*/ 5111014 w 5831830"/>
                <a:gd name="connsiteY28" fmla="*/ 2025561 h 2153513"/>
                <a:gd name="connsiteX29" fmla="*/ 5249196 w 5831830"/>
                <a:gd name="connsiteY29" fmla="*/ 2000160 h 2153513"/>
                <a:gd name="connsiteX30" fmla="*/ 5165237 w 5831830"/>
                <a:gd name="connsiteY30" fmla="*/ 2018717 h 2153513"/>
                <a:gd name="connsiteX31" fmla="*/ 3807178 w 5831830"/>
                <a:gd name="connsiteY31" fmla="*/ 2011966 h 2153513"/>
                <a:gd name="connsiteX32" fmla="*/ 3799368 w 5831830"/>
                <a:gd name="connsiteY32" fmla="*/ 2011108 h 2153513"/>
                <a:gd name="connsiteX33" fmla="*/ 3799464 w 5831830"/>
                <a:gd name="connsiteY33" fmla="*/ 2011013 h 2153513"/>
                <a:gd name="connsiteX34" fmla="*/ 3265080 w 5831830"/>
                <a:gd name="connsiteY34" fmla="*/ 1352073 h 2153513"/>
                <a:gd name="connsiteX35" fmla="*/ 3471169 w 5831830"/>
                <a:gd name="connsiteY35" fmla="*/ 1710417 h 2153513"/>
                <a:gd name="connsiteX36" fmla="*/ 3738578 w 5831830"/>
                <a:gd name="connsiteY36" fmla="*/ 1747787 h 2153513"/>
                <a:gd name="connsiteX37" fmla="*/ 4153411 w 5831830"/>
                <a:gd name="connsiteY37" fmla="*/ 1780318 h 2153513"/>
                <a:gd name="connsiteX38" fmla="*/ 3703830 w 5831830"/>
                <a:gd name="connsiteY38" fmla="*/ 1406635 h 2153513"/>
                <a:gd name="connsiteX39" fmla="*/ 3600565 w 5831830"/>
                <a:gd name="connsiteY39" fmla="*/ 1396953 h 2153513"/>
                <a:gd name="connsiteX40" fmla="*/ 3947385 w 5831830"/>
                <a:gd name="connsiteY40" fmla="*/ 1691736 h 2153513"/>
                <a:gd name="connsiteX41" fmla="*/ 4012917 w 5831830"/>
                <a:gd name="connsiteY41" fmla="*/ 1716405 h 2153513"/>
                <a:gd name="connsiteX42" fmla="*/ 4012822 w 5831830"/>
                <a:gd name="connsiteY42" fmla="*/ 1716596 h 2153513"/>
                <a:gd name="connsiteX43" fmla="*/ 3995772 w 5831830"/>
                <a:gd name="connsiteY43" fmla="*/ 1737932 h 2153513"/>
                <a:gd name="connsiteX44" fmla="*/ 3923286 w 5831830"/>
                <a:gd name="connsiteY44" fmla="*/ 1712310 h 2153513"/>
                <a:gd name="connsiteX45" fmla="*/ 3935479 w 5831830"/>
                <a:gd name="connsiteY45" fmla="*/ 1691260 h 2153513"/>
                <a:gd name="connsiteX46" fmla="*/ 3588829 w 5831830"/>
                <a:gd name="connsiteY46" fmla="*/ 1395853 h 2153513"/>
                <a:gd name="connsiteX47" fmla="*/ 3541629 w 5831830"/>
                <a:gd name="connsiteY47" fmla="*/ 1391428 h 2153513"/>
                <a:gd name="connsiteX48" fmla="*/ 3363719 w 5831830"/>
                <a:gd name="connsiteY48" fmla="*/ 1368256 h 2153513"/>
                <a:gd name="connsiteX49" fmla="*/ 3361429 w 5831830"/>
                <a:gd name="connsiteY49" fmla="*/ 1193698 h 2153513"/>
                <a:gd name="connsiteX50" fmla="*/ 3588426 w 5831830"/>
                <a:gd name="connsiteY50" fmla="*/ 1386636 h 2153513"/>
                <a:gd name="connsiteX51" fmla="*/ 3691455 w 5831830"/>
                <a:gd name="connsiteY51" fmla="*/ 1396350 h 2153513"/>
                <a:gd name="connsiteX52" fmla="*/ 3458621 w 5831830"/>
                <a:gd name="connsiteY52" fmla="*/ 1202823 h 2153513"/>
                <a:gd name="connsiteX53" fmla="*/ 3365948 w 5831830"/>
                <a:gd name="connsiteY53" fmla="*/ 1194351 h 2153513"/>
                <a:gd name="connsiteX54" fmla="*/ 3157001 w 5831830"/>
                <a:gd name="connsiteY54" fmla="*/ 1164146 h 2153513"/>
                <a:gd name="connsiteX55" fmla="*/ 3259541 w 5831830"/>
                <a:gd name="connsiteY55" fmla="*/ 1342441 h 2153513"/>
                <a:gd name="connsiteX56" fmla="*/ 3356864 w 5831830"/>
                <a:gd name="connsiteY56" fmla="*/ 1358434 h 2153513"/>
                <a:gd name="connsiteX57" fmla="*/ 3532166 w 5831830"/>
                <a:gd name="connsiteY57" fmla="*/ 1381332 h 2153513"/>
                <a:gd name="connsiteX58" fmla="*/ 3576717 w 5831830"/>
                <a:gd name="connsiteY58" fmla="*/ 1385532 h 2153513"/>
                <a:gd name="connsiteX59" fmla="*/ 3349599 w 5831830"/>
                <a:gd name="connsiteY59" fmla="*/ 1191988 h 2153513"/>
                <a:gd name="connsiteX60" fmla="*/ 4896267 w 5831830"/>
                <a:gd name="connsiteY60" fmla="*/ 1107186 h 2153513"/>
                <a:gd name="connsiteX61" fmla="*/ 5296889 w 5831830"/>
                <a:gd name="connsiteY61" fmla="*/ 1174337 h 2153513"/>
                <a:gd name="connsiteX62" fmla="*/ 5299270 w 5831830"/>
                <a:gd name="connsiteY62" fmla="*/ 1176052 h 2153513"/>
                <a:gd name="connsiteX63" fmla="*/ 5626263 w 5831830"/>
                <a:gd name="connsiteY63" fmla="*/ 1483424 h 2153513"/>
                <a:gd name="connsiteX64" fmla="*/ 5680675 w 5831830"/>
                <a:gd name="connsiteY64" fmla="*/ 1744623 h 2153513"/>
                <a:gd name="connsiteX65" fmla="*/ 5623904 w 5831830"/>
                <a:gd name="connsiteY65" fmla="*/ 1821320 h 2153513"/>
                <a:gd name="connsiteX66" fmla="*/ 5662176 w 5831830"/>
                <a:gd name="connsiteY66" fmla="*/ 1764895 h 2153513"/>
                <a:gd name="connsiteX67" fmla="*/ 5616072 w 5831830"/>
                <a:gd name="connsiteY67" fmla="*/ 1480566 h 2153513"/>
                <a:gd name="connsiteX68" fmla="*/ 5293745 w 5831830"/>
                <a:gd name="connsiteY68" fmla="*/ 1176242 h 2153513"/>
                <a:gd name="connsiteX69" fmla="*/ 4900839 w 5831830"/>
                <a:gd name="connsiteY69" fmla="*/ 1110424 h 2153513"/>
                <a:gd name="connsiteX70" fmla="*/ 4114050 w 5831830"/>
                <a:gd name="connsiteY70" fmla="*/ 1072131 h 2153513"/>
                <a:gd name="connsiteX71" fmla="*/ 4104855 w 5831830"/>
                <a:gd name="connsiteY71" fmla="*/ 1108975 h 2153513"/>
                <a:gd name="connsiteX72" fmla="*/ 3553235 w 5831830"/>
                <a:gd name="connsiteY72" fmla="*/ 1211472 h 2153513"/>
                <a:gd name="connsiteX73" fmla="*/ 3469253 w 5831830"/>
                <a:gd name="connsiteY73" fmla="*/ 1203795 h 2153513"/>
                <a:gd name="connsiteX74" fmla="*/ 3702259 w 5831830"/>
                <a:gd name="connsiteY74" fmla="*/ 1396997 h 2153513"/>
                <a:gd name="connsiteX75" fmla="*/ 3987165 w 5831830"/>
                <a:gd name="connsiteY75" fmla="*/ 1406141 h 2153513"/>
                <a:gd name="connsiteX76" fmla="*/ 4512699 w 5831830"/>
                <a:gd name="connsiteY76" fmla="*/ 1229252 h 2153513"/>
                <a:gd name="connsiteX77" fmla="*/ 4512509 w 5831830"/>
                <a:gd name="connsiteY77" fmla="*/ 1180853 h 2153513"/>
                <a:gd name="connsiteX78" fmla="*/ 4683086 w 5831830"/>
                <a:gd name="connsiteY78" fmla="*/ 1044063 h 2153513"/>
                <a:gd name="connsiteX79" fmla="*/ 4714167 w 5831830"/>
                <a:gd name="connsiteY79" fmla="*/ 1064998 h 2153513"/>
                <a:gd name="connsiteX80" fmla="*/ 4910458 w 5831830"/>
                <a:gd name="connsiteY80" fmla="*/ 1287971 h 2153513"/>
                <a:gd name="connsiteX81" fmla="*/ 4911029 w 5831830"/>
                <a:gd name="connsiteY81" fmla="*/ 1289495 h 2153513"/>
                <a:gd name="connsiteX82" fmla="*/ 4911029 w 5831830"/>
                <a:gd name="connsiteY82" fmla="*/ 1289590 h 2153513"/>
                <a:gd name="connsiteX83" fmla="*/ 4532908 w 5831830"/>
                <a:gd name="connsiteY83" fmla="*/ 1186418 h 2153513"/>
                <a:gd name="connsiteX84" fmla="*/ 4533624 w 5831830"/>
                <a:gd name="connsiteY84" fmla="*/ 1235575 h 2153513"/>
                <a:gd name="connsiteX85" fmla="*/ 4003000 w 5831830"/>
                <a:gd name="connsiteY85" fmla="*/ 1416261 h 2153513"/>
                <a:gd name="connsiteX86" fmla="*/ 3714613 w 5831830"/>
                <a:gd name="connsiteY86" fmla="*/ 1407241 h 2153513"/>
                <a:gd name="connsiteX87" fmla="*/ 4172938 w 5831830"/>
                <a:gd name="connsiteY87" fmla="*/ 1787271 h 2153513"/>
                <a:gd name="connsiteX88" fmla="*/ 4167032 w 5831830"/>
                <a:gd name="connsiteY88" fmla="*/ 1786985 h 2153513"/>
                <a:gd name="connsiteX89" fmla="*/ 3526551 w 5831830"/>
                <a:gd name="connsiteY89" fmla="*/ 1727103 h 2153513"/>
                <a:gd name="connsiteX90" fmla="*/ 3476346 w 5831830"/>
                <a:gd name="connsiteY90" fmla="*/ 1719419 h 2153513"/>
                <a:gd name="connsiteX91" fmla="*/ 3679543 w 5831830"/>
                <a:gd name="connsiteY91" fmla="*/ 2072736 h 2153513"/>
                <a:gd name="connsiteX92" fmla="*/ 5738752 w 5831830"/>
                <a:gd name="connsiteY92" fmla="*/ 1514095 h 2153513"/>
                <a:gd name="connsiteX93" fmla="*/ 5329273 w 5831830"/>
                <a:gd name="connsiteY93" fmla="*/ 1153478 h 2153513"/>
                <a:gd name="connsiteX94" fmla="*/ 4104942 w 5831830"/>
                <a:gd name="connsiteY94" fmla="*/ 1043179 h 2153513"/>
                <a:gd name="connsiteX95" fmla="*/ 4113851 w 5831830"/>
                <a:gd name="connsiteY95" fmla="*/ 1069404 h 2153513"/>
                <a:gd name="connsiteX96" fmla="*/ 4511687 w 5831830"/>
                <a:gd name="connsiteY96" fmla="*/ 1177946 h 2153513"/>
                <a:gd name="connsiteX97" fmla="*/ 4497879 w 5831830"/>
                <a:gd name="connsiteY97" fmla="*/ 1150390 h 2153513"/>
                <a:gd name="connsiteX98" fmla="*/ 4608017 w 5831830"/>
                <a:gd name="connsiteY98" fmla="*/ 1031353 h 2153513"/>
                <a:gd name="connsiteX99" fmla="*/ 4608110 w 5831830"/>
                <a:gd name="connsiteY99" fmla="*/ 1031415 h 2153513"/>
                <a:gd name="connsiteX100" fmla="*/ 4795586 w 5831830"/>
                <a:gd name="connsiteY100" fmla="*/ 1230249 h 2153513"/>
                <a:gd name="connsiteX101" fmla="*/ 4795396 w 5831830"/>
                <a:gd name="connsiteY101" fmla="*/ 1230154 h 2153513"/>
                <a:gd name="connsiteX102" fmla="*/ 4796158 w 5831830"/>
                <a:gd name="connsiteY102" fmla="*/ 1231773 h 2153513"/>
                <a:gd name="connsiteX103" fmla="*/ 4518084 w 5831830"/>
                <a:gd name="connsiteY103" fmla="*/ 1155902 h 2153513"/>
                <a:gd name="connsiteX104" fmla="*/ 4532134 w 5831830"/>
                <a:gd name="connsiteY104" fmla="*/ 1183524 h 2153513"/>
                <a:gd name="connsiteX105" fmla="*/ 4899599 w 5831830"/>
                <a:gd name="connsiteY105" fmla="*/ 1283780 h 2153513"/>
                <a:gd name="connsiteX106" fmla="*/ 4704527 w 5831830"/>
                <a:gd name="connsiteY106" fmla="*/ 1062585 h 2153513"/>
                <a:gd name="connsiteX107" fmla="*/ 4674992 w 5831830"/>
                <a:gd name="connsiteY107" fmla="*/ 1042693 h 2153513"/>
                <a:gd name="connsiteX108" fmla="*/ 4377053 w 5831830"/>
                <a:gd name="connsiteY108" fmla="*/ 992245 h 2153513"/>
                <a:gd name="connsiteX109" fmla="*/ 4396168 w 5831830"/>
                <a:gd name="connsiteY109" fmla="*/ 1005789 h 2153513"/>
                <a:gd name="connsiteX110" fmla="*/ 4488801 w 5831830"/>
                <a:gd name="connsiteY110" fmla="*/ 1098330 h 2153513"/>
                <a:gd name="connsiteX111" fmla="*/ 4516555 w 5831830"/>
                <a:gd name="connsiteY111" fmla="*/ 1152897 h 2153513"/>
                <a:gd name="connsiteX112" fmla="*/ 4784728 w 5831830"/>
                <a:gd name="connsiteY112" fmla="*/ 1226058 h 2153513"/>
                <a:gd name="connsiteX113" fmla="*/ 4713977 w 5831830"/>
                <a:gd name="connsiteY113" fmla="*/ 1130186 h 2153513"/>
                <a:gd name="connsiteX114" fmla="*/ 4599471 w 5831830"/>
                <a:gd name="connsiteY114" fmla="*/ 1029905 h 2153513"/>
                <a:gd name="connsiteX115" fmla="*/ 4027014 w 5831830"/>
                <a:gd name="connsiteY115" fmla="*/ 932975 h 2153513"/>
                <a:gd name="connsiteX116" fmla="*/ 4092046 w 5831830"/>
                <a:gd name="connsiteY116" fmla="*/ 1005222 h 2153513"/>
                <a:gd name="connsiteX117" fmla="*/ 4103977 w 5831830"/>
                <a:gd name="connsiteY117" fmla="*/ 1040340 h 2153513"/>
                <a:gd name="connsiteX118" fmla="*/ 4496377 w 5831830"/>
                <a:gd name="connsiteY118" fmla="*/ 1147392 h 2153513"/>
                <a:gd name="connsiteX119" fmla="*/ 4469653 w 5831830"/>
                <a:gd name="connsiteY119" fmla="*/ 1094058 h 2153513"/>
                <a:gd name="connsiteX120" fmla="*/ 4378680 w 5831830"/>
                <a:gd name="connsiteY120" fmla="*/ 1002688 h 2153513"/>
                <a:gd name="connsiteX121" fmla="*/ 4359892 w 5831830"/>
                <a:gd name="connsiteY121" fmla="*/ 989339 h 2153513"/>
                <a:gd name="connsiteX122" fmla="*/ 1581434 w 5831830"/>
                <a:gd name="connsiteY122" fmla="*/ 835479 h 2153513"/>
                <a:gd name="connsiteX123" fmla="*/ 822138 w 5831830"/>
                <a:gd name="connsiteY123" fmla="*/ 887349 h 2153513"/>
                <a:gd name="connsiteX124" fmla="*/ 2340899 w 5831830"/>
                <a:gd name="connsiteY124" fmla="*/ 1475423 h 2153513"/>
                <a:gd name="connsiteX125" fmla="*/ 3291483 w 5831830"/>
                <a:gd name="connsiteY125" fmla="*/ 1685307 h 2153513"/>
                <a:gd name="connsiteX126" fmla="*/ 3456997 w 5831830"/>
                <a:gd name="connsiteY126" fmla="*/ 1708437 h 2153513"/>
                <a:gd name="connsiteX127" fmla="*/ 3252289 w 5831830"/>
                <a:gd name="connsiteY127" fmla="*/ 1349974 h 2153513"/>
                <a:gd name="connsiteX128" fmla="*/ 3175358 w 5831830"/>
                <a:gd name="connsiteY128" fmla="*/ 1337353 h 2153513"/>
                <a:gd name="connsiteX129" fmla="*/ 2557212 w 5831830"/>
                <a:gd name="connsiteY129" fmla="*/ 1196531 h 2153513"/>
                <a:gd name="connsiteX130" fmla="*/ 2557212 w 5831830"/>
                <a:gd name="connsiteY130" fmla="*/ 1196626 h 2153513"/>
                <a:gd name="connsiteX131" fmla="*/ 1812563 w 5831830"/>
                <a:gd name="connsiteY131" fmla="*/ 945133 h 2153513"/>
                <a:gd name="connsiteX132" fmla="*/ 2268033 w 5831830"/>
                <a:gd name="connsiteY132" fmla="*/ 788575 h 2153513"/>
                <a:gd name="connsiteX133" fmla="*/ 1602369 w 5831830"/>
                <a:gd name="connsiteY133" fmla="*/ 834049 h 2153513"/>
                <a:gd name="connsiteX134" fmla="*/ 1829773 w 5831830"/>
                <a:gd name="connsiteY134" fmla="*/ 941779 h 2153513"/>
                <a:gd name="connsiteX135" fmla="*/ 2562927 w 5831830"/>
                <a:gd name="connsiteY135" fmla="*/ 1189292 h 2153513"/>
                <a:gd name="connsiteX136" fmla="*/ 3171335 w 5831830"/>
                <a:gd name="connsiteY136" fmla="*/ 1327946 h 2153513"/>
                <a:gd name="connsiteX137" fmla="*/ 3246791 w 5831830"/>
                <a:gd name="connsiteY137" fmla="*/ 1340346 h 2153513"/>
                <a:gd name="connsiteX138" fmla="*/ 3142523 w 5831830"/>
                <a:gd name="connsiteY138" fmla="*/ 1157764 h 2153513"/>
                <a:gd name="connsiteX139" fmla="*/ 3148524 w 5831830"/>
                <a:gd name="connsiteY139" fmla="*/ 1158812 h 2153513"/>
                <a:gd name="connsiteX140" fmla="*/ 3344211 w 5831830"/>
                <a:gd name="connsiteY140" fmla="*/ 1187396 h 2153513"/>
                <a:gd name="connsiteX141" fmla="*/ 3234439 w 5831830"/>
                <a:gd name="connsiteY141" fmla="*/ 1093851 h 2153513"/>
                <a:gd name="connsiteX142" fmla="*/ 2719136 w 5831830"/>
                <a:gd name="connsiteY142" fmla="*/ 987934 h 2153513"/>
                <a:gd name="connsiteX143" fmla="*/ 2303084 w 5831830"/>
                <a:gd name="connsiteY143" fmla="*/ 848011 h 2153513"/>
                <a:gd name="connsiteX144" fmla="*/ 2242505 w 5831830"/>
                <a:gd name="connsiteY144" fmla="*/ 836676 h 2153513"/>
                <a:gd name="connsiteX145" fmla="*/ 2236409 w 5831830"/>
                <a:gd name="connsiteY145" fmla="*/ 817531 h 2153513"/>
                <a:gd name="connsiteX146" fmla="*/ 2299846 w 5831830"/>
                <a:gd name="connsiteY146" fmla="*/ 828485 h 2153513"/>
                <a:gd name="connsiteX147" fmla="*/ 2310418 w 5831830"/>
                <a:gd name="connsiteY147" fmla="*/ 846773 h 2153513"/>
                <a:gd name="connsiteX148" fmla="*/ 2721422 w 5831830"/>
                <a:gd name="connsiteY148" fmla="*/ 984885 h 2153513"/>
                <a:gd name="connsiteX149" fmla="*/ 3235486 w 5831830"/>
                <a:gd name="connsiteY149" fmla="*/ 1090232 h 2153513"/>
                <a:gd name="connsiteX150" fmla="*/ 3240439 w 5831830"/>
                <a:gd name="connsiteY150" fmla="*/ 1090899 h 2153513"/>
                <a:gd name="connsiteX151" fmla="*/ 3242725 w 5831830"/>
                <a:gd name="connsiteY151" fmla="*/ 1092804 h 2153513"/>
                <a:gd name="connsiteX152" fmla="*/ 3356049 w 5831830"/>
                <a:gd name="connsiteY152" fmla="*/ 1189125 h 2153513"/>
                <a:gd name="connsiteX153" fmla="*/ 3356678 w 5831830"/>
                <a:gd name="connsiteY153" fmla="*/ 1189217 h 2153513"/>
                <a:gd name="connsiteX154" fmla="*/ 3453033 w 5831830"/>
                <a:gd name="connsiteY154" fmla="*/ 1198178 h 2153513"/>
                <a:gd name="connsiteX155" fmla="*/ 3291304 w 5831830"/>
                <a:gd name="connsiteY155" fmla="*/ 1063752 h 2153513"/>
                <a:gd name="connsiteX156" fmla="*/ 2741711 w 5831830"/>
                <a:gd name="connsiteY156" fmla="*/ 958501 h 2153513"/>
                <a:gd name="connsiteX157" fmla="*/ 2268033 w 5831830"/>
                <a:gd name="connsiteY157" fmla="*/ 788575 h 2153513"/>
                <a:gd name="connsiteX158" fmla="*/ 3132895 w 5831830"/>
                <a:gd name="connsiteY158" fmla="*/ 460694 h 2153513"/>
                <a:gd name="connsiteX159" fmla="*/ 3058322 w 5831830"/>
                <a:gd name="connsiteY159" fmla="*/ 557308 h 2153513"/>
                <a:gd name="connsiteX160" fmla="*/ 3888806 w 5831830"/>
                <a:gd name="connsiteY160" fmla="*/ 1007935 h 2153513"/>
                <a:gd name="connsiteX161" fmla="*/ 3888902 w 5831830"/>
                <a:gd name="connsiteY161" fmla="*/ 1008031 h 2153513"/>
                <a:gd name="connsiteX162" fmla="*/ 4103585 w 5831830"/>
                <a:gd name="connsiteY162" fmla="*/ 1066603 h 2153513"/>
                <a:gd name="connsiteX163" fmla="*/ 4094697 w 5831830"/>
                <a:gd name="connsiteY163" fmla="*/ 1040384 h 2153513"/>
                <a:gd name="connsiteX164" fmla="*/ 3977865 w 5831830"/>
                <a:gd name="connsiteY164" fmla="*/ 1008507 h 2153513"/>
                <a:gd name="connsiteX165" fmla="*/ 3977484 w 5831830"/>
                <a:gd name="connsiteY165" fmla="*/ 1007269 h 2153513"/>
                <a:gd name="connsiteX166" fmla="*/ 3180241 w 5831830"/>
                <a:gd name="connsiteY166" fmla="*/ 573881 h 2153513"/>
                <a:gd name="connsiteX167" fmla="*/ 3147952 w 5831830"/>
                <a:gd name="connsiteY167" fmla="*/ 569690 h 2153513"/>
                <a:gd name="connsiteX168" fmla="*/ 3126806 w 5831830"/>
                <a:gd name="connsiteY168" fmla="*/ 556927 h 2153513"/>
                <a:gd name="connsiteX169" fmla="*/ 3160715 w 5831830"/>
                <a:gd name="connsiteY169" fmla="*/ 560451 h 2153513"/>
                <a:gd name="connsiteX170" fmla="*/ 3182432 w 5831830"/>
                <a:gd name="connsiteY170" fmla="*/ 572453 h 2153513"/>
                <a:gd name="connsiteX171" fmla="*/ 3987295 w 5831830"/>
                <a:gd name="connsiteY171" fmla="*/ 1008507 h 2153513"/>
                <a:gd name="connsiteX172" fmla="*/ 4093734 w 5831830"/>
                <a:gd name="connsiteY172" fmla="*/ 1037545 h 2153513"/>
                <a:gd name="connsiteX173" fmla="*/ 4081771 w 5831830"/>
                <a:gd name="connsiteY173" fmla="*/ 1002257 h 2153513"/>
                <a:gd name="connsiteX174" fmla="*/ 4016251 w 5831830"/>
                <a:gd name="connsiteY174" fmla="*/ 929831 h 2153513"/>
                <a:gd name="connsiteX175" fmla="*/ 4014441 w 5831830"/>
                <a:gd name="connsiteY175" fmla="*/ 928212 h 2153513"/>
                <a:gd name="connsiteX176" fmla="*/ 4018823 w 5831830"/>
                <a:gd name="connsiteY176" fmla="*/ 928974 h 2153513"/>
                <a:gd name="connsiteX177" fmla="*/ 4355147 w 5831830"/>
                <a:gd name="connsiteY177" fmla="*/ 985967 h 2153513"/>
                <a:gd name="connsiteX178" fmla="*/ 4245061 w 5831830"/>
                <a:gd name="connsiteY178" fmla="*/ 907751 h 2153513"/>
                <a:gd name="connsiteX179" fmla="*/ 3457635 w 5831830"/>
                <a:gd name="connsiteY179" fmla="*/ 558949 h 2153513"/>
                <a:gd name="connsiteX180" fmla="*/ 3174336 w 5831830"/>
                <a:gd name="connsiteY180" fmla="*/ 407003 h 2153513"/>
                <a:gd name="connsiteX181" fmla="*/ 3135235 w 5831830"/>
                <a:gd name="connsiteY181" fmla="*/ 457662 h 2153513"/>
                <a:gd name="connsiteX182" fmla="*/ 3463455 w 5831830"/>
                <a:gd name="connsiteY182" fmla="*/ 556936 h 2153513"/>
                <a:gd name="connsiteX183" fmla="*/ 4260530 w 5831830"/>
                <a:gd name="connsiteY183" fmla="*/ 909686 h 2153513"/>
                <a:gd name="connsiteX184" fmla="*/ 4372294 w 5831830"/>
                <a:gd name="connsiteY184" fmla="*/ 988873 h 2153513"/>
                <a:gd name="connsiteX185" fmla="*/ 4594712 w 5831830"/>
                <a:gd name="connsiteY185" fmla="*/ 1026564 h 2153513"/>
                <a:gd name="connsiteX186" fmla="*/ 4443315 w 5831830"/>
                <a:gd name="connsiteY186" fmla="*/ 925405 h 2153513"/>
                <a:gd name="connsiteX187" fmla="*/ 4252280 w 5831830"/>
                <a:gd name="connsiteY187" fmla="*/ 820960 h 2153513"/>
                <a:gd name="connsiteX188" fmla="*/ 4253613 w 5831830"/>
                <a:gd name="connsiteY188" fmla="*/ 829342 h 2153513"/>
                <a:gd name="connsiteX189" fmla="*/ 4244946 w 5831830"/>
                <a:gd name="connsiteY189" fmla="*/ 826961 h 2153513"/>
                <a:gd name="connsiteX190" fmla="*/ 4243136 w 5831830"/>
                <a:gd name="connsiteY190" fmla="*/ 814959 h 2153513"/>
                <a:gd name="connsiteX191" fmla="*/ 4294952 w 5831830"/>
                <a:gd name="connsiteY191" fmla="*/ 829723 h 2153513"/>
                <a:gd name="connsiteX192" fmla="*/ 4294666 w 5831830"/>
                <a:gd name="connsiteY192" fmla="*/ 831533 h 2153513"/>
                <a:gd name="connsiteX193" fmla="*/ 4258186 w 5831830"/>
                <a:gd name="connsiteY193" fmla="*/ 821150 h 2153513"/>
                <a:gd name="connsiteX194" fmla="*/ 4451186 w 5831830"/>
                <a:gd name="connsiteY194" fmla="*/ 926568 h 2153513"/>
                <a:gd name="connsiteX195" fmla="*/ 4602936 w 5831830"/>
                <a:gd name="connsiteY195" fmla="*/ 1027958 h 2153513"/>
                <a:gd name="connsiteX196" fmla="*/ 4669983 w 5831830"/>
                <a:gd name="connsiteY196" fmla="*/ 1039319 h 2153513"/>
                <a:gd name="connsiteX197" fmla="*/ 4531478 w 5831830"/>
                <a:gd name="connsiteY197" fmla="*/ 946036 h 2153513"/>
                <a:gd name="connsiteX198" fmla="*/ 3174336 w 5831830"/>
                <a:gd name="connsiteY198" fmla="*/ 407003 h 2153513"/>
                <a:gd name="connsiteX199" fmla="*/ 1588073 w 5831830"/>
                <a:gd name="connsiteY199" fmla="*/ 254914 h 2153513"/>
                <a:gd name="connsiteX200" fmla="*/ 1464137 w 5831830"/>
                <a:gd name="connsiteY200" fmla="*/ 265272 h 2153513"/>
                <a:gd name="connsiteX201" fmla="*/ 1306770 w 5831830"/>
                <a:gd name="connsiteY201" fmla="*/ 304895 h 2153513"/>
                <a:gd name="connsiteX202" fmla="*/ 1319384 w 5831830"/>
                <a:gd name="connsiteY202" fmla="*/ 658678 h 2153513"/>
                <a:gd name="connsiteX203" fmla="*/ 1394826 w 5831830"/>
                <a:gd name="connsiteY203" fmla="*/ 712929 h 2153513"/>
                <a:gd name="connsiteX204" fmla="*/ 2086201 w 5831830"/>
                <a:gd name="connsiteY204" fmla="*/ 725614 h 2153513"/>
                <a:gd name="connsiteX205" fmla="*/ 1962757 w 5831830"/>
                <a:gd name="connsiteY205" fmla="*/ 483870 h 2153513"/>
                <a:gd name="connsiteX206" fmla="*/ 2099726 w 5831830"/>
                <a:gd name="connsiteY206" fmla="*/ 444151 h 2153513"/>
                <a:gd name="connsiteX207" fmla="*/ 1669607 w 5831830"/>
                <a:gd name="connsiteY207" fmla="*/ 248101 h 2153513"/>
                <a:gd name="connsiteX208" fmla="*/ 1594091 w 5831830"/>
                <a:gd name="connsiteY208" fmla="*/ 254411 h 2153513"/>
                <a:gd name="connsiteX209" fmla="*/ 2113823 w 5831830"/>
                <a:gd name="connsiteY209" fmla="*/ 446532 h 2153513"/>
                <a:gd name="connsiteX210" fmla="*/ 2110966 w 5831830"/>
                <a:gd name="connsiteY210" fmla="*/ 446913 h 2153513"/>
                <a:gd name="connsiteX211" fmla="*/ 1972948 w 5831830"/>
                <a:gd name="connsiteY211" fmla="*/ 486632 h 2153513"/>
                <a:gd name="connsiteX212" fmla="*/ 2099250 w 5831830"/>
                <a:gd name="connsiteY212" fmla="*/ 727710 h 2153513"/>
                <a:gd name="connsiteX213" fmla="*/ 2102489 w 5831830"/>
                <a:gd name="connsiteY213" fmla="*/ 729710 h 2153513"/>
                <a:gd name="connsiteX214" fmla="*/ 1400699 w 5831830"/>
                <a:gd name="connsiteY214" fmla="*/ 717153 h 2153513"/>
                <a:gd name="connsiteX215" fmla="*/ 1425756 w 5831830"/>
                <a:gd name="connsiteY215" fmla="*/ 735172 h 2153513"/>
                <a:gd name="connsiteX216" fmla="*/ 1559788 w 5831830"/>
                <a:gd name="connsiteY216" fmla="*/ 813877 h 2153513"/>
                <a:gd name="connsiteX217" fmla="*/ 1593160 w 5831830"/>
                <a:gd name="connsiteY217" fmla="*/ 829686 h 2153513"/>
                <a:gd name="connsiteX218" fmla="*/ 2268223 w 5831830"/>
                <a:gd name="connsiteY218" fmla="*/ 784098 h 2153513"/>
                <a:gd name="connsiteX219" fmla="*/ 2272319 w 5831830"/>
                <a:gd name="connsiteY219" fmla="*/ 786098 h 2153513"/>
                <a:gd name="connsiteX220" fmla="*/ 2743997 w 5831830"/>
                <a:gd name="connsiteY220" fmla="*/ 955739 h 2153513"/>
                <a:gd name="connsiteX221" fmla="*/ 3291494 w 5831830"/>
                <a:gd name="connsiteY221" fmla="*/ 1060228 h 2153513"/>
                <a:gd name="connsiteX222" fmla="*/ 3296638 w 5831830"/>
                <a:gd name="connsiteY222" fmla="*/ 1060704 h 2153513"/>
                <a:gd name="connsiteX223" fmla="*/ 3299209 w 5831830"/>
                <a:gd name="connsiteY223" fmla="*/ 1062799 h 2153513"/>
                <a:gd name="connsiteX224" fmla="*/ 3463672 w 5831830"/>
                <a:gd name="connsiteY224" fmla="*/ 1199167 h 2153513"/>
                <a:gd name="connsiteX225" fmla="*/ 3543364 w 5831830"/>
                <a:gd name="connsiteY225" fmla="*/ 1206579 h 2153513"/>
                <a:gd name="connsiteX226" fmla="*/ 4065796 w 5831830"/>
                <a:gd name="connsiteY226" fmla="*/ 1138235 h 2153513"/>
                <a:gd name="connsiteX227" fmla="*/ 4103422 w 5831830"/>
                <a:gd name="connsiteY227" fmla="*/ 1069232 h 2153513"/>
                <a:gd name="connsiteX228" fmla="*/ 3878424 w 5831830"/>
                <a:gd name="connsiteY228" fmla="*/ 1007840 h 2153513"/>
                <a:gd name="connsiteX229" fmla="*/ 3878615 w 5831830"/>
                <a:gd name="connsiteY229" fmla="*/ 1006507 h 2153513"/>
                <a:gd name="connsiteX230" fmla="*/ 3052607 w 5831830"/>
                <a:gd name="connsiteY230" fmla="*/ 557784 h 2153513"/>
                <a:gd name="connsiteX231" fmla="*/ 3048130 w 5831830"/>
                <a:gd name="connsiteY231" fmla="*/ 556546 h 2153513"/>
                <a:gd name="connsiteX232" fmla="*/ 3124686 w 5831830"/>
                <a:gd name="connsiteY232" fmla="*/ 458361 h 2153513"/>
                <a:gd name="connsiteX233" fmla="*/ 2787679 w 5831830"/>
                <a:gd name="connsiteY233" fmla="*/ 376068 h 2153513"/>
                <a:gd name="connsiteX234" fmla="*/ 1828747 w 5831830"/>
                <a:gd name="connsiteY234" fmla="*/ 248439 h 2153513"/>
                <a:gd name="connsiteX235" fmla="*/ 1669607 w 5831830"/>
                <a:gd name="connsiteY235" fmla="*/ 248101 h 2153513"/>
                <a:gd name="connsiteX236" fmla="*/ 906053 w 5831830"/>
                <a:gd name="connsiteY236" fmla="*/ 2667 h 2153513"/>
                <a:gd name="connsiteX237" fmla="*/ 906053 w 5831830"/>
                <a:gd name="connsiteY237" fmla="*/ 2762 h 2153513"/>
                <a:gd name="connsiteX238" fmla="*/ 399704 w 5831830"/>
                <a:gd name="connsiteY238" fmla="*/ 57436 h 2153513"/>
                <a:gd name="connsiteX239" fmla="*/ 237970 w 5831830"/>
                <a:gd name="connsiteY239" fmla="*/ 691705 h 2153513"/>
                <a:gd name="connsiteX240" fmla="*/ 1371400 w 5831830"/>
                <a:gd name="connsiteY240" fmla="*/ 712500 h 2153513"/>
                <a:gd name="connsiteX241" fmla="*/ 1295514 w 5831830"/>
                <a:gd name="connsiteY241" fmla="*/ 657732 h 2153513"/>
                <a:gd name="connsiteX242" fmla="*/ 1286291 w 5831830"/>
                <a:gd name="connsiteY242" fmla="*/ 299276 h 2153513"/>
                <a:gd name="connsiteX243" fmla="*/ 1446309 w 5831830"/>
                <a:gd name="connsiteY243" fmla="*/ 259451 h 2153513"/>
                <a:gd name="connsiteX244" fmla="*/ 1572318 w 5831830"/>
                <a:gd name="connsiteY244" fmla="*/ 249087 h 2153513"/>
                <a:gd name="connsiteX245" fmla="*/ 902148 w 5831830"/>
                <a:gd name="connsiteY245" fmla="*/ 0 h 2153513"/>
                <a:gd name="connsiteX246" fmla="*/ 905577 w 5831830"/>
                <a:gd name="connsiteY246" fmla="*/ 0 h 2153513"/>
                <a:gd name="connsiteX247" fmla="*/ 909196 w 5831830"/>
                <a:gd name="connsiteY247" fmla="*/ 1238 h 2153513"/>
                <a:gd name="connsiteX248" fmla="*/ 1578347 w 5831830"/>
                <a:gd name="connsiteY248" fmla="*/ 248591 h 2153513"/>
                <a:gd name="connsiteX249" fmla="*/ 1654767 w 5831830"/>
                <a:gd name="connsiteY249" fmla="*/ 242306 h 2153513"/>
                <a:gd name="connsiteX250" fmla="*/ 1816040 w 5831830"/>
                <a:gd name="connsiteY250" fmla="*/ 242776 h 2153513"/>
                <a:gd name="connsiteX251" fmla="*/ 2786320 w 5831830"/>
                <a:gd name="connsiteY251" fmla="*/ 372193 h 2153513"/>
                <a:gd name="connsiteX252" fmla="*/ 3126986 w 5831830"/>
                <a:gd name="connsiteY252" fmla="*/ 455411 h 2153513"/>
                <a:gd name="connsiteX253" fmla="*/ 3167478 w 5831830"/>
                <a:gd name="connsiteY253" fmla="*/ 403479 h 2153513"/>
                <a:gd name="connsiteX254" fmla="*/ 3171479 w 5831830"/>
                <a:gd name="connsiteY254" fmla="*/ 404527 h 2153513"/>
                <a:gd name="connsiteX255" fmla="*/ 4539730 w 5831830"/>
                <a:gd name="connsiteY255" fmla="*/ 947507 h 2153513"/>
                <a:gd name="connsiteX256" fmla="*/ 4678080 w 5831830"/>
                <a:gd name="connsiteY256" fmla="*/ 1040691 h 2153513"/>
                <a:gd name="connsiteX257" fmla="*/ 5331844 w 5831830"/>
                <a:gd name="connsiteY257" fmla="*/ 1151478 h 2153513"/>
                <a:gd name="connsiteX258" fmla="*/ 5334225 w 5831830"/>
                <a:gd name="connsiteY258" fmla="*/ 1153097 h 2153513"/>
                <a:gd name="connsiteX259" fmla="*/ 5748849 w 5831830"/>
                <a:gd name="connsiteY259" fmla="*/ 1516762 h 2153513"/>
                <a:gd name="connsiteX260" fmla="*/ 3676018 w 5831830"/>
                <a:gd name="connsiteY260" fmla="*/ 2079308 h 2153513"/>
                <a:gd name="connsiteX261" fmla="*/ 3668158 w 5831830"/>
                <a:gd name="connsiteY261" fmla="*/ 2078267 h 2153513"/>
                <a:gd name="connsiteX262" fmla="*/ 3666017 w 5831830"/>
                <a:gd name="connsiteY262" fmla="*/ 2074451 h 2153513"/>
                <a:gd name="connsiteX263" fmla="*/ 3462015 w 5831830"/>
                <a:gd name="connsiteY263" fmla="*/ 1717225 h 2153513"/>
                <a:gd name="connsiteX264" fmla="*/ 3297436 w 5831830"/>
                <a:gd name="connsiteY264" fmla="*/ 1692033 h 2153513"/>
                <a:gd name="connsiteX265" fmla="*/ 2337184 w 5831830"/>
                <a:gd name="connsiteY265" fmla="*/ 1480280 h 2153513"/>
                <a:gd name="connsiteX266" fmla="*/ 804897 w 5831830"/>
                <a:gd name="connsiteY266" fmla="*/ 885730 h 2153513"/>
                <a:gd name="connsiteX267" fmla="*/ 800516 w 5831830"/>
                <a:gd name="connsiteY267" fmla="*/ 883253 h 2153513"/>
                <a:gd name="connsiteX268" fmla="*/ 806993 w 5831830"/>
                <a:gd name="connsiteY268" fmla="*/ 882777 h 2153513"/>
                <a:gd name="connsiteX269" fmla="*/ 1572206 w 5831830"/>
                <a:gd name="connsiteY269" fmla="*/ 831101 h 2153513"/>
                <a:gd name="connsiteX270" fmla="*/ 1538803 w 5831830"/>
                <a:gd name="connsiteY270" fmla="*/ 815254 h 2153513"/>
                <a:gd name="connsiteX271" fmla="*/ 1403075 w 5831830"/>
                <a:gd name="connsiteY271" fmla="*/ 735360 h 2153513"/>
                <a:gd name="connsiteX272" fmla="*/ 1377266 w 5831830"/>
                <a:gd name="connsiteY272" fmla="*/ 716734 h 2153513"/>
                <a:gd name="connsiteX273" fmla="*/ 228635 w 5831830"/>
                <a:gd name="connsiteY273" fmla="*/ 696182 h 2153513"/>
                <a:gd name="connsiteX274" fmla="*/ 228730 w 5831830"/>
                <a:gd name="connsiteY274" fmla="*/ 696182 h 2153513"/>
                <a:gd name="connsiteX275" fmla="*/ 225873 w 5831830"/>
                <a:gd name="connsiteY275" fmla="*/ 693801 h 2153513"/>
                <a:gd name="connsiteX276" fmla="*/ 389417 w 5831830"/>
                <a:gd name="connsiteY276" fmla="*/ 54673 h 2153513"/>
                <a:gd name="connsiteX277" fmla="*/ 902148 w 5831830"/>
                <a:gd name="connsiteY277" fmla="*/ 0 h 21535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5831830" h="2153513">
                  <a:moveTo>
                    <a:pt x="3668112" y="2078261"/>
                  </a:moveTo>
                  <a:lnTo>
                    <a:pt x="3668158" y="2078267"/>
                  </a:lnTo>
                  <a:lnTo>
                    <a:pt x="3668208" y="2078356"/>
                  </a:lnTo>
                  <a:close/>
                  <a:moveTo>
                    <a:pt x="5258647" y="1998071"/>
                  </a:moveTo>
                  <a:lnTo>
                    <a:pt x="5254787" y="1999133"/>
                  </a:lnTo>
                  <a:lnTo>
                    <a:pt x="5249196" y="2000160"/>
                  </a:lnTo>
                  <a:close/>
                  <a:moveTo>
                    <a:pt x="5369506" y="1967597"/>
                  </a:moveTo>
                  <a:lnTo>
                    <a:pt x="5315908" y="1985416"/>
                  </a:lnTo>
                  <a:lnTo>
                    <a:pt x="5258647" y="1998071"/>
                  </a:lnTo>
                  <a:close/>
                  <a:moveTo>
                    <a:pt x="5384915" y="1962475"/>
                  </a:moveTo>
                  <a:lnTo>
                    <a:pt x="5377756" y="1965329"/>
                  </a:lnTo>
                  <a:lnTo>
                    <a:pt x="5369506" y="1967597"/>
                  </a:lnTo>
                  <a:close/>
                  <a:moveTo>
                    <a:pt x="5465462" y="1930355"/>
                  </a:moveTo>
                  <a:lnTo>
                    <a:pt x="5443193" y="1943100"/>
                  </a:lnTo>
                  <a:lnTo>
                    <a:pt x="5384915" y="1962475"/>
                  </a:lnTo>
                  <a:close/>
                  <a:moveTo>
                    <a:pt x="5567453" y="1871983"/>
                  </a:moveTo>
                  <a:lnTo>
                    <a:pt x="5561398" y="1877304"/>
                  </a:lnTo>
                  <a:cubicBezTo>
                    <a:pt x="5537703" y="1894102"/>
                    <a:pt x="5510555" y="1909883"/>
                    <a:pt x="5479950" y="1924578"/>
                  </a:cubicBezTo>
                  <a:lnTo>
                    <a:pt x="5465462" y="1930355"/>
                  </a:lnTo>
                  <a:close/>
                  <a:moveTo>
                    <a:pt x="5621668" y="1824341"/>
                  </a:moveTo>
                  <a:lnTo>
                    <a:pt x="5600331" y="1853166"/>
                  </a:lnTo>
                  <a:lnTo>
                    <a:pt x="5567453" y="1871983"/>
                  </a:lnTo>
                  <a:close/>
                  <a:moveTo>
                    <a:pt x="5623904" y="1821320"/>
                  </a:moveTo>
                  <a:lnTo>
                    <a:pt x="5622131" y="1823934"/>
                  </a:lnTo>
                  <a:lnTo>
                    <a:pt x="5621668" y="1824341"/>
                  </a:lnTo>
                  <a:close/>
                  <a:moveTo>
                    <a:pt x="3670876" y="1803559"/>
                  </a:moveTo>
                  <a:lnTo>
                    <a:pt x="3685259" y="1805654"/>
                  </a:lnTo>
                  <a:lnTo>
                    <a:pt x="3809846" y="2005394"/>
                  </a:lnTo>
                  <a:cubicBezTo>
                    <a:pt x="4369273" y="2069152"/>
                    <a:pt x="4802644" y="2070759"/>
                    <a:pt x="5111014" y="2025561"/>
                  </a:cubicBezTo>
                  <a:lnTo>
                    <a:pt x="5249196" y="2000160"/>
                  </a:lnTo>
                  <a:lnTo>
                    <a:pt x="5165237" y="2018717"/>
                  </a:lnTo>
                  <a:cubicBezTo>
                    <a:pt x="4840951" y="2076099"/>
                    <a:pt x="4380322" y="2077545"/>
                    <a:pt x="3807178" y="2011966"/>
                  </a:cubicBezTo>
                  <a:lnTo>
                    <a:pt x="3799368" y="2011108"/>
                  </a:lnTo>
                  <a:lnTo>
                    <a:pt x="3799464" y="2011013"/>
                  </a:lnTo>
                  <a:close/>
                  <a:moveTo>
                    <a:pt x="3265080" y="1352073"/>
                  </a:moveTo>
                  <a:lnTo>
                    <a:pt x="3471169" y="1710417"/>
                  </a:lnTo>
                  <a:lnTo>
                    <a:pt x="3738578" y="1747787"/>
                  </a:lnTo>
                  <a:cubicBezTo>
                    <a:pt x="3882794" y="1763691"/>
                    <a:pt x="4021633" y="1774603"/>
                    <a:pt x="4153411" y="1780318"/>
                  </a:cubicBezTo>
                  <a:lnTo>
                    <a:pt x="3703830" y="1406635"/>
                  </a:lnTo>
                  <a:lnTo>
                    <a:pt x="3600565" y="1396953"/>
                  </a:lnTo>
                  <a:lnTo>
                    <a:pt x="3947385" y="1691736"/>
                  </a:lnTo>
                  <a:cubicBezTo>
                    <a:pt x="3970911" y="1694308"/>
                    <a:pt x="3999010" y="1704690"/>
                    <a:pt x="4012917" y="1716405"/>
                  </a:cubicBezTo>
                  <a:lnTo>
                    <a:pt x="4012822" y="1716596"/>
                  </a:lnTo>
                  <a:cubicBezTo>
                    <a:pt x="4028061" y="1729455"/>
                    <a:pt x="4020537" y="1739075"/>
                    <a:pt x="3995772" y="1737932"/>
                  </a:cubicBezTo>
                  <a:cubicBezTo>
                    <a:pt x="3970911" y="1736789"/>
                    <a:pt x="3938336" y="1725264"/>
                    <a:pt x="3923286" y="1712310"/>
                  </a:cubicBezTo>
                  <a:cubicBezTo>
                    <a:pt x="3909570" y="1700499"/>
                    <a:pt x="3915381" y="1691736"/>
                    <a:pt x="3935479" y="1691260"/>
                  </a:cubicBezTo>
                  <a:lnTo>
                    <a:pt x="3588829" y="1395853"/>
                  </a:lnTo>
                  <a:lnTo>
                    <a:pt x="3541629" y="1391428"/>
                  </a:lnTo>
                  <a:cubicBezTo>
                    <a:pt x="3484175" y="1384974"/>
                    <a:pt x="3424818" y="1377259"/>
                    <a:pt x="3363719" y="1368256"/>
                  </a:cubicBezTo>
                  <a:close/>
                  <a:moveTo>
                    <a:pt x="3361429" y="1193698"/>
                  </a:moveTo>
                  <a:lnTo>
                    <a:pt x="3588426" y="1386636"/>
                  </a:lnTo>
                  <a:lnTo>
                    <a:pt x="3691455" y="1396350"/>
                  </a:lnTo>
                  <a:lnTo>
                    <a:pt x="3458621" y="1202823"/>
                  </a:lnTo>
                  <a:lnTo>
                    <a:pt x="3365948" y="1194351"/>
                  </a:lnTo>
                  <a:close/>
                  <a:moveTo>
                    <a:pt x="3157001" y="1164146"/>
                  </a:moveTo>
                  <a:lnTo>
                    <a:pt x="3259541" y="1342441"/>
                  </a:lnTo>
                  <a:lnTo>
                    <a:pt x="3356864" y="1358434"/>
                  </a:lnTo>
                  <a:cubicBezTo>
                    <a:pt x="3417056" y="1367322"/>
                    <a:pt x="3475543" y="1374946"/>
                    <a:pt x="3532166" y="1381332"/>
                  </a:cubicBezTo>
                  <a:lnTo>
                    <a:pt x="3576717" y="1385532"/>
                  </a:lnTo>
                  <a:lnTo>
                    <a:pt x="3349599" y="1191988"/>
                  </a:lnTo>
                  <a:close/>
                  <a:moveTo>
                    <a:pt x="4896267" y="1107186"/>
                  </a:moveTo>
                  <a:lnTo>
                    <a:pt x="5296889" y="1174337"/>
                  </a:lnTo>
                  <a:lnTo>
                    <a:pt x="5299270" y="1176052"/>
                  </a:lnTo>
                  <a:cubicBezTo>
                    <a:pt x="5448241" y="1280636"/>
                    <a:pt x="5559778" y="1383982"/>
                    <a:pt x="5626263" y="1483424"/>
                  </a:cubicBezTo>
                  <a:cubicBezTo>
                    <a:pt x="5689652" y="1578341"/>
                    <a:pt x="5709488" y="1666709"/>
                    <a:pt x="5680675" y="1744623"/>
                  </a:cubicBezTo>
                  <a:lnTo>
                    <a:pt x="5623904" y="1821320"/>
                  </a:lnTo>
                  <a:lnTo>
                    <a:pt x="5662176" y="1764895"/>
                  </a:lnTo>
                  <a:cubicBezTo>
                    <a:pt x="5701791" y="1682586"/>
                    <a:pt x="5686319" y="1586294"/>
                    <a:pt x="5616072" y="1480566"/>
                  </a:cubicBezTo>
                  <a:cubicBezTo>
                    <a:pt x="5550635" y="1382173"/>
                    <a:pt x="5440716" y="1279779"/>
                    <a:pt x="5293745" y="1176242"/>
                  </a:cubicBezTo>
                  <a:lnTo>
                    <a:pt x="4900839" y="1110424"/>
                  </a:lnTo>
                  <a:close/>
                  <a:moveTo>
                    <a:pt x="4114050" y="1072131"/>
                  </a:moveTo>
                  <a:lnTo>
                    <a:pt x="4104855" y="1108975"/>
                  </a:lnTo>
                  <a:cubicBezTo>
                    <a:pt x="4060258" y="1191635"/>
                    <a:pt x="3860915" y="1230314"/>
                    <a:pt x="3553235" y="1211472"/>
                  </a:cubicBezTo>
                  <a:lnTo>
                    <a:pt x="3469253" y="1203795"/>
                  </a:lnTo>
                  <a:lnTo>
                    <a:pt x="3702259" y="1396997"/>
                  </a:lnTo>
                  <a:lnTo>
                    <a:pt x="3987165" y="1406141"/>
                  </a:lnTo>
                  <a:cubicBezTo>
                    <a:pt x="4295234" y="1400609"/>
                    <a:pt x="4488601" y="1338495"/>
                    <a:pt x="4512699" y="1229252"/>
                  </a:cubicBezTo>
                  <a:lnTo>
                    <a:pt x="4512509" y="1180853"/>
                  </a:lnTo>
                  <a:close/>
                  <a:moveTo>
                    <a:pt x="4683086" y="1044063"/>
                  </a:moveTo>
                  <a:lnTo>
                    <a:pt x="4714167" y="1064998"/>
                  </a:lnTo>
                  <a:cubicBezTo>
                    <a:pt x="4814988" y="1142572"/>
                    <a:pt x="4883383" y="1218058"/>
                    <a:pt x="4910458" y="1287971"/>
                  </a:cubicBezTo>
                  <a:lnTo>
                    <a:pt x="4911029" y="1289495"/>
                  </a:lnTo>
                  <a:lnTo>
                    <a:pt x="4911029" y="1289590"/>
                  </a:lnTo>
                  <a:lnTo>
                    <a:pt x="4532908" y="1186418"/>
                  </a:lnTo>
                  <a:lnTo>
                    <a:pt x="4533624" y="1235575"/>
                  </a:lnTo>
                  <a:cubicBezTo>
                    <a:pt x="4510393" y="1346816"/>
                    <a:pt x="4315133" y="1410312"/>
                    <a:pt x="4003000" y="1416261"/>
                  </a:cubicBezTo>
                  <a:lnTo>
                    <a:pt x="3714613" y="1407241"/>
                  </a:lnTo>
                  <a:lnTo>
                    <a:pt x="4172938" y="1787271"/>
                  </a:lnTo>
                  <a:lnTo>
                    <a:pt x="4167032" y="1786985"/>
                  </a:lnTo>
                  <a:cubicBezTo>
                    <a:pt x="3967829" y="1778663"/>
                    <a:pt x="3752405" y="1758473"/>
                    <a:pt x="3526551" y="1727103"/>
                  </a:cubicBezTo>
                  <a:lnTo>
                    <a:pt x="3476346" y="1719419"/>
                  </a:lnTo>
                  <a:lnTo>
                    <a:pt x="3679543" y="2072736"/>
                  </a:lnTo>
                  <a:cubicBezTo>
                    <a:pt x="5385565" y="2294669"/>
                    <a:pt x="6071651" y="1984439"/>
                    <a:pt x="5738752" y="1514095"/>
                  </a:cubicBezTo>
                  <a:cubicBezTo>
                    <a:pt x="5655885" y="1397032"/>
                    <a:pt x="5515963" y="1275874"/>
                    <a:pt x="5329273" y="1153478"/>
                  </a:cubicBezTo>
                  <a:close/>
                  <a:moveTo>
                    <a:pt x="4104942" y="1043179"/>
                  </a:moveTo>
                  <a:lnTo>
                    <a:pt x="4113851" y="1069404"/>
                  </a:lnTo>
                  <a:lnTo>
                    <a:pt x="4511687" y="1177946"/>
                  </a:lnTo>
                  <a:lnTo>
                    <a:pt x="4497879" y="1150390"/>
                  </a:lnTo>
                  <a:close/>
                  <a:moveTo>
                    <a:pt x="4608017" y="1031353"/>
                  </a:moveTo>
                  <a:lnTo>
                    <a:pt x="4608110" y="1031415"/>
                  </a:lnTo>
                  <a:cubicBezTo>
                    <a:pt x="4699693" y="1100614"/>
                    <a:pt x="4764201" y="1167908"/>
                    <a:pt x="4795586" y="1230249"/>
                  </a:cubicBezTo>
                  <a:lnTo>
                    <a:pt x="4795396" y="1230154"/>
                  </a:lnTo>
                  <a:lnTo>
                    <a:pt x="4796158" y="1231773"/>
                  </a:lnTo>
                  <a:lnTo>
                    <a:pt x="4518084" y="1155902"/>
                  </a:lnTo>
                  <a:lnTo>
                    <a:pt x="4532134" y="1183524"/>
                  </a:lnTo>
                  <a:lnTo>
                    <a:pt x="4899599" y="1283780"/>
                  </a:lnTo>
                  <a:cubicBezTo>
                    <a:pt x="4872524" y="1214414"/>
                    <a:pt x="4804575" y="1139536"/>
                    <a:pt x="4704527" y="1062585"/>
                  </a:cubicBezTo>
                  <a:lnTo>
                    <a:pt x="4674992" y="1042693"/>
                  </a:lnTo>
                  <a:close/>
                  <a:moveTo>
                    <a:pt x="4377053" y="992245"/>
                  </a:moveTo>
                  <a:lnTo>
                    <a:pt x="4396168" y="1005789"/>
                  </a:lnTo>
                  <a:cubicBezTo>
                    <a:pt x="4434521" y="1037357"/>
                    <a:pt x="4465707" y="1068333"/>
                    <a:pt x="4488801" y="1098330"/>
                  </a:cubicBezTo>
                  <a:lnTo>
                    <a:pt x="4516555" y="1152897"/>
                  </a:lnTo>
                  <a:lnTo>
                    <a:pt x="4784728" y="1226058"/>
                  </a:lnTo>
                  <a:cubicBezTo>
                    <a:pt x="4769060" y="1195197"/>
                    <a:pt x="4745229" y="1163116"/>
                    <a:pt x="4713977" y="1130186"/>
                  </a:cubicBezTo>
                  <a:lnTo>
                    <a:pt x="4599471" y="1029905"/>
                  </a:lnTo>
                  <a:close/>
                  <a:moveTo>
                    <a:pt x="4027014" y="932975"/>
                  </a:moveTo>
                  <a:cubicBezTo>
                    <a:pt x="4055589" y="958026"/>
                    <a:pt x="4077378" y="982171"/>
                    <a:pt x="4092046" y="1005222"/>
                  </a:cubicBezTo>
                  <a:lnTo>
                    <a:pt x="4103977" y="1040340"/>
                  </a:lnTo>
                  <a:lnTo>
                    <a:pt x="4496377" y="1147392"/>
                  </a:lnTo>
                  <a:lnTo>
                    <a:pt x="4469653" y="1094058"/>
                  </a:lnTo>
                  <a:cubicBezTo>
                    <a:pt x="4447045" y="1064449"/>
                    <a:pt x="4416416" y="1033866"/>
                    <a:pt x="4378680" y="1002688"/>
                  </a:cubicBezTo>
                  <a:lnTo>
                    <a:pt x="4359892" y="989339"/>
                  </a:lnTo>
                  <a:close/>
                  <a:moveTo>
                    <a:pt x="1581434" y="835479"/>
                  </a:moveTo>
                  <a:lnTo>
                    <a:pt x="822138" y="887349"/>
                  </a:lnTo>
                  <a:cubicBezTo>
                    <a:pt x="1193517" y="1099757"/>
                    <a:pt x="1727203" y="1307973"/>
                    <a:pt x="2340899" y="1475423"/>
                  </a:cubicBezTo>
                  <a:cubicBezTo>
                    <a:pt x="2663559" y="1563434"/>
                    <a:pt x="2984909" y="1633943"/>
                    <a:pt x="3291483" y="1685307"/>
                  </a:cubicBezTo>
                  <a:lnTo>
                    <a:pt x="3456997" y="1708437"/>
                  </a:lnTo>
                  <a:lnTo>
                    <a:pt x="3252289" y="1349974"/>
                  </a:lnTo>
                  <a:lnTo>
                    <a:pt x="3175358" y="1337353"/>
                  </a:lnTo>
                  <a:cubicBezTo>
                    <a:pt x="2982092" y="1302525"/>
                    <a:pt x="2774597" y="1255842"/>
                    <a:pt x="2557212" y="1196531"/>
                  </a:cubicBezTo>
                  <a:lnTo>
                    <a:pt x="2557212" y="1196626"/>
                  </a:lnTo>
                  <a:cubicBezTo>
                    <a:pt x="2267367" y="1117545"/>
                    <a:pt x="2017698" y="1031772"/>
                    <a:pt x="1812563" y="945133"/>
                  </a:cubicBezTo>
                  <a:close/>
                  <a:moveTo>
                    <a:pt x="2268033" y="788575"/>
                  </a:moveTo>
                  <a:lnTo>
                    <a:pt x="1602369" y="834049"/>
                  </a:lnTo>
                  <a:lnTo>
                    <a:pt x="1829773" y="941779"/>
                  </a:lnTo>
                  <a:cubicBezTo>
                    <a:pt x="2031956" y="1027081"/>
                    <a:pt x="2277797" y="1111497"/>
                    <a:pt x="2562927" y="1189292"/>
                  </a:cubicBezTo>
                  <a:cubicBezTo>
                    <a:pt x="2776775" y="1247639"/>
                    <a:pt x="2981010" y="1293609"/>
                    <a:pt x="3171335" y="1327946"/>
                  </a:cubicBezTo>
                  <a:lnTo>
                    <a:pt x="3246791" y="1340346"/>
                  </a:lnTo>
                  <a:lnTo>
                    <a:pt x="3142523" y="1157764"/>
                  </a:lnTo>
                  <a:lnTo>
                    <a:pt x="3148524" y="1158812"/>
                  </a:lnTo>
                  <a:lnTo>
                    <a:pt x="3344211" y="1187396"/>
                  </a:lnTo>
                  <a:lnTo>
                    <a:pt x="3234439" y="1093851"/>
                  </a:lnTo>
                  <a:cubicBezTo>
                    <a:pt x="3071656" y="1071944"/>
                    <a:pt x="2892682" y="1035273"/>
                    <a:pt x="2719136" y="987934"/>
                  </a:cubicBezTo>
                  <a:cubicBezTo>
                    <a:pt x="2569117" y="946976"/>
                    <a:pt x="2425861" y="898684"/>
                    <a:pt x="2303084" y="848011"/>
                  </a:cubicBezTo>
                  <a:cubicBezTo>
                    <a:pt x="2286796" y="849249"/>
                    <a:pt x="2260698" y="844487"/>
                    <a:pt x="2242505" y="836676"/>
                  </a:cubicBezTo>
                  <a:cubicBezTo>
                    <a:pt x="2223074" y="828294"/>
                    <a:pt x="2220407" y="819722"/>
                    <a:pt x="2236409" y="817531"/>
                  </a:cubicBezTo>
                  <a:cubicBezTo>
                    <a:pt x="2252221" y="815340"/>
                    <a:pt x="2280605" y="820198"/>
                    <a:pt x="2299846" y="828485"/>
                  </a:cubicBezTo>
                  <a:cubicBezTo>
                    <a:pt x="2317181" y="836010"/>
                    <a:pt x="2321277" y="843630"/>
                    <a:pt x="2310418" y="846773"/>
                  </a:cubicBezTo>
                  <a:cubicBezTo>
                    <a:pt x="2431767" y="896779"/>
                    <a:pt x="2573308" y="944499"/>
                    <a:pt x="2721422" y="984885"/>
                  </a:cubicBezTo>
                  <a:cubicBezTo>
                    <a:pt x="2894682" y="1032130"/>
                    <a:pt x="3073371" y="1068705"/>
                    <a:pt x="3235486" y="1090232"/>
                  </a:cubicBezTo>
                  <a:lnTo>
                    <a:pt x="3240439" y="1090899"/>
                  </a:lnTo>
                  <a:lnTo>
                    <a:pt x="3242725" y="1092804"/>
                  </a:lnTo>
                  <a:lnTo>
                    <a:pt x="3356049" y="1189125"/>
                  </a:lnTo>
                  <a:lnTo>
                    <a:pt x="3356678" y="1189217"/>
                  </a:lnTo>
                  <a:lnTo>
                    <a:pt x="3453033" y="1198178"/>
                  </a:lnTo>
                  <a:lnTo>
                    <a:pt x="3291304" y="1063752"/>
                  </a:lnTo>
                  <a:cubicBezTo>
                    <a:pt x="3122330" y="1046702"/>
                    <a:pt x="2931163" y="1010222"/>
                    <a:pt x="2741711" y="958501"/>
                  </a:cubicBezTo>
                  <a:cubicBezTo>
                    <a:pt x="2561593" y="909352"/>
                    <a:pt x="2397097" y="850202"/>
                    <a:pt x="2268033" y="788575"/>
                  </a:cubicBezTo>
                  <a:close/>
                  <a:moveTo>
                    <a:pt x="3132895" y="460694"/>
                  </a:moveTo>
                  <a:lnTo>
                    <a:pt x="3058322" y="557308"/>
                  </a:lnTo>
                  <a:cubicBezTo>
                    <a:pt x="3529238" y="686371"/>
                    <a:pt x="3901284" y="881063"/>
                    <a:pt x="3888806" y="1007935"/>
                  </a:cubicBezTo>
                  <a:lnTo>
                    <a:pt x="3888902" y="1008031"/>
                  </a:lnTo>
                  <a:lnTo>
                    <a:pt x="4103585" y="1066603"/>
                  </a:lnTo>
                  <a:lnTo>
                    <a:pt x="4094697" y="1040384"/>
                  </a:lnTo>
                  <a:lnTo>
                    <a:pt x="3977865" y="1008507"/>
                  </a:lnTo>
                  <a:lnTo>
                    <a:pt x="3977484" y="1007269"/>
                  </a:lnTo>
                  <a:cubicBezTo>
                    <a:pt x="3942051" y="878491"/>
                    <a:pt x="3607914" y="702850"/>
                    <a:pt x="3180241" y="573881"/>
                  </a:cubicBezTo>
                  <a:cubicBezTo>
                    <a:pt x="3175003" y="575310"/>
                    <a:pt x="3161573" y="573691"/>
                    <a:pt x="3147952" y="569690"/>
                  </a:cubicBezTo>
                  <a:cubicBezTo>
                    <a:pt x="3132712" y="565214"/>
                    <a:pt x="3123187" y="559499"/>
                    <a:pt x="3126806" y="556927"/>
                  </a:cubicBezTo>
                  <a:cubicBezTo>
                    <a:pt x="3130426" y="554450"/>
                    <a:pt x="3145570" y="555974"/>
                    <a:pt x="3160715" y="560451"/>
                  </a:cubicBezTo>
                  <a:cubicBezTo>
                    <a:pt x="3174622" y="564547"/>
                    <a:pt x="3183575" y="569690"/>
                    <a:pt x="3182432" y="572453"/>
                  </a:cubicBezTo>
                  <a:cubicBezTo>
                    <a:pt x="3612391" y="702088"/>
                    <a:pt x="3949004" y="878586"/>
                    <a:pt x="3987295" y="1008507"/>
                  </a:cubicBezTo>
                  <a:lnTo>
                    <a:pt x="4093734" y="1037545"/>
                  </a:lnTo>
                  <a:lnTo>
                    <a:pt x="4081771" y="1002257"/>
                  </a:lnTo>
                  <a:cubicBezTo>
                    <a:pt x="4067019" y="979171"/>
                    <a:pt x="4045064" y="954977"/>
                    <a:pt x="4016251" y="929831"/>
                  </a:cubicBezTo>
                  <a:lnTo>
                    <a:pt x="4014441" y="928212"/>
                  </a:lnTo>
                  <a:lnTo>
                    <a:pt x="4018823" y="928974"/>
                  </a:lnTo>
                  <a:lnTo>
                    <a:pt x="4355147" y="985967"/>
                  </a:lnTo>
                  <a:lnTo>
                    <a:pt x="4245061" y="907751"/>
                  </a:lnTo>
                  <a:cubicBezTo>
                    <a:pt x="4053665" y="787802"/>
                    <a:pt x="3775149" y="664843"/>
                    <a:pt x="3457635" y="558949"/>
                  </a:cubicBezTo>
                  <a:close/>
                  <a:moveTo>
                    <a:pt x="3174336" y="407003"/>
                  </a:moveTo>
                  <a:lnTo>
                    <a:pt x="3135235" y="457662"/>
                  </a:lnTo>
                  <a:lnTo>
                    <a:pt x="3463455" y="556936"/>
                  </a:lnTo>
                  <a:cubicBezTo>
                    <a:pt x="3784488" y="663957"/>
                    <a:pt x="4066413" y="788293"/>
                    <a:pt x="4260530" y="909686"/>
                  </a:cubicBezTo>
                  <a:lnTo>
                    <a:pt x="4372294" y="988873"/>
                  </a:lnTo>
                  <a:lnTo>
                    <a:pt x="4594712" y="1026564"/>
                  </a:lnTo>
                  <a:lnTo>
                    <a:pt x="4443315" y="925405"/>
                  </a:lnTo>
                  <a:cubicBezTo>
                    <a:pt x="4385333" y="890570"/>
                    <a:pt x="4321408" y="855631"/>
                    <a:pt x="4252280" y="820960"/>
                  </a:cubicBezTo>
                  <a:lnTo>
                    <a:pt x="4253613" y="829342"/>
                  </a:lnTo>
                  <a:lnTo>
                    <a:pt x="4244946" y="826961"/>
                  </a:lnTo>
                  <a:lnTo>
                    <a:pt x="4243136" y="814959"/>
                  </a:lnTo>
                  <a:lnTo>
                    <a:pt x="4294952" y="829723"/>
                  </a:lnTo>
                  <a:lnTo>
                    <a:pt x="4294666" y="831533"/>
                  </a:lnTo>
                  <a:lnTo>
                    <a:pt x="4258186" y="821150"/>
                  </a:lnTo>
                  <a:cubicBezTo>
                    <a:pt x="4328028" y="856131"/>
                    <a:pt x="4392614" y="891397"/>
                    <a:pt x="4451186" y="926568"/>
                  </a:cubicBezTo>
                  <a:lnTo>
                    <a:pt x="4602936" y="1027958"/>
                  </a:lnTo>
                  <a:lnTo>
                    <a:pt x="4669983" y="1039319"/>
                  </a:lnTo>
                  <a:lnTo>
                    <a:pt x="4531478" y="946036"/>
                  </a:lnTo>
                  <a:cubicBezTo>
                    <a:pt x="4206594" y="750632"/>
                    <a:pt x="3708511" y="553033"/>
                    <a:pt x="3174336" y="407003"/>
                  </a:cubicBezTo>
                  <a:close/>
                  <a:moveTo>
                    <a:pt x="1588073" y="254914"/>
                  </a:moveTo>
                  <a:lnTo>
                    <a:pt x="1464137" y="265272"/>
                  </a:lnTo>
                  <a:cubicBezTo>
                    <a:pt x="1403151" y="274660"/>
                    <a:pt x="1350182" y="287790"/>
                    <a:pt x="1306770" y="304895"/>
                  </a:cubicBezTo>
                  <a:cubicBezTo>
                    <a:pt x="1121033" y="378074"/>
                    <a:pt x="1134832" y="508598"/>
                    <a:pt x="1319384" y="658678"/>
                  </a:cubicBezTo>
                  <a:lnTo>
                    <a:pt x="1394826" y="712929"/>
                  </a:lnTo>
                  <a:lnTo>
                    <a:pt x="2086201" y="725614"/>
                  </a:lnTo>
                  <a:cubicBezTo>
                    <a:pt x="1917418" y="622840"/>
                    <a:pt x="1877032" y="535210"/>
                    <a:pt x="1962757" y="483870"/>
                  </a:cubicBezTo>
                  <a:cubicBezTo>
                    <a:pt x="1993999" y="465201"/>
                    <a:pt x="2040290" y="451866"/>
                    <a:pt x="2099726" y="444151"/>
                  </a:cubicBezTo>
                  <a:close/>
                  <a:moveTo>
                    <a:pt x="1669607" y="248101"/>
                  </a:moveTo>
                  <a:lnTo>
                    <a:pt x="1594091" y="254411"/>
                  </a:lnTo>
                  <a:lnTo>
                    <a:pt x="2113823" y="446532"/>
                  </a:lnTo>
                  <a:lnTo>
                    <a:pt x="2110966" y="446913"/>
                  </a:lnTo>
                  <a:cubicBezTo>
                    <a:pt x="2050863" y="454533"/>
                    <a:pt x="2004286" y="467773"/>
                    <a:pt x="1972948" y="486632"/>
                  </a:cubicBezTo>
                  <a:cubicBezTo>
                    <a:pt x="1887985" y="537781"/>
                    <a:pt x="1929419" y="625316"/>
                    <a:pt x="2099250" y="727710"/>
                  </a:cubicBezTo>
                  <a:lnTo>
                    <a:pt x="2102489" y="729710"/>
                  </a:lnTo>
                  <a:lnTo>
                    <a:pt x="1400699" y="717153"/>
                  </a:lnTo>
                  <a:lnTo>
                    <a:pt x="1425756" y="735172"/>
                  </a:lnTo>
                  <a:cubicBezTo>
                    <a:pt x="1465868" y="761097"/>
                    <a:pt x="1510590" y="787390"/>
                    <a:pt x="1559788" y="813877"/>
                  </a:cubicBezTo>
                  <a:lnTo>
                    <a:pt x="1593160" y="829686"/>
                  </a:lnTo>
                  <a:lnTo>
                    <a:pt x="2268223" y="784098"/>
                  </a:lnTo>
                  <a:lnTo>
                    <a:pt x="2272319" y="786098"/>
                  </a:lnTo>
                  <a:cubicBezTo>
                    <a:pt x="2400335" y="847630"/>
                    <a:pt x="2564355" y="906780"/>
                    <a:pt x="2743997" y="955739"/>
                  </a:cubicBezTo>
                  <a:cubicBezTo>
                    <a:pt x="2932782" y="1007269"/>
                    <a:pt x="3123378" y="1043464"/>
                    <a:pt x="3291494" y="1060228"/>
                  </a:cubicBezTo>
                  <a:lnTo>
                    <a:pt x="3296638" y="1060704"/>
                  </a:lnTo>
                  <a:lnTo>
                    <a:pt x="3299209" y="1062799"/>
                  </a:lnTo>
                  <a:lnTo>
                    <a:pt x="3463672" y="1199167"/>
                  </a:lnTo>
                  <a:lnTo>
                    <a:pt x="3543364" y="1206579"/>
                  </a:lnTo>
                  <a:cubicBezTo>
                    <a:pt x="3806322" y="1223118"/>
                    <a:pt x="3990281" y="1197517"/>
                    <a:pt x="4065796" y="1138235"/>
                  </a:cubicBezTo>
                  <a:lnTo>
                    <a:pt x="4103422" y="1069232"/>
                  </a:lnTo>
                  <a:lnTo>
                    <a:pt x="3878424" y="1007840"/>
                  </a:lnTo>
                  <a:lnTo>
                    <a:pt x="3878615" y="1006507"/>
                  </a:lnTo>
                  <a:cubicBezTo>
                    <a:pt x="3894331" y="880681"/>
                    <a:pt x="3522951" y="686086"/>
                    <a:pt x="3052607" y="557784"/>
                  </a:cubicBezTo>
                  <a:lnTo>
                    <a:pt x="3048130" y="556546"/>
                  </a:lnTo>
                  <a:lnTo>
                    <a:pt x="3124686" y="458361"/>
                  </a:lnTo>
                  <a:lnTo>
                    <a:pt x="2787679" y="376068"/>
                  </a:lnTo>
                  <a:cubicBezTo>
                    <a:pt x="2445511" y="301983"/>
                    <a:pt x="2106851" y="256572"/>
                    <a:pt x="1828747" y="248439"/>
                  </a:cubicBezTo>
                  <a:cubicBezTo>
                    <a:pt x="1773126" y="246812"/>
                    <a:pt x="1719927" y="246676"/>
                    <a:pt x="1669607" y="248101"/>
                  </a:cubicBezTo>
                  <a:close/>
                  <a:moveTo>
                    <a:pt x="906053" y="2667"/>
                  </a:moveTo>
                  <a:lnTo>
                    <a:pt x="906053" y="2762"/>
                  </a:lnTo>
                  <a:cubicBezTo>
                    <a:pt x="711457" y="7144"/>
                    <a:pt x="540293" y="24955"/>
                    <a:pt x="399704" y="57436"/>
                  </a:cubicBezTo>
                  <a:cubicBezTo>
                    <a:pt x="-23301" y="154972"/>
                    <a:pt x="-128552" y="378619"/>
                    <a:pt x="237970" y="691705"/>
                  </a:cubicBezTo>
                  <a:lnTo>
                    <a:pt x="1371400" y="712500"/>
                  </a:lnTo>
                  <a:lnTo>
                    <a:pt x="1295514" y="657732"/>
                  </a:lnTo>
                  <a:cubicBezTo>
                    <a:pt x="1109089" y="505454"/>
                    <a:pt x="1096446" y="373169"/>
                    <a:pt x="1286291" y="299276"/>
                  </a:cubicBezTo>
                  <a:cubicBezTo>
                    <a:pt x="1330520" y="282064"/>
                    <a:pt x="1384378" y="268868"/>
                    <a:pt x="1446309" y="259451"/>
                  </a:cubicBezTo>
                  <a:lnTo>
                    <a:pt x="1572318" y="249087"/>
                  </a:lnTo>
                  <a:close/>
                  <a:moveTo>
                    <a:pt x="902148" y="0"/>
                  </a:moveTo>
                  <a:lnTo>
                    <a:pt x="905577" y="0"/>
                  </a:lnTo>
                  <a:cubicBezTo>
                    <a:pt x="905577" y="0"/>
                    <a:pt x="909196" y="1238"/>
                    <a:pt x="909196" y="1238"/>
                  </a:cubicBezTo>
                  <a:lnTo>
                    <a:pt x="1578347" y="248591"/>
                  </a:lnTo>
                  <a:lnTo>
                    <a:pt x="1654767" y="242306"/>
                  </a:lnTo>
                  <a:cubicBezTo>
                    <a:pt x="1705782" y="240911"/>
                    <a:pt x="1759693" y="241091"/>
                    <a:pt x="1816040" y="242776"/>
                  </a:cubicBezTo>
                  <a:cubicBezTo>
                    <a:pt x="2097777" y="251201"/>
                    <a:pt x="2440409" y="297254"/>
                    <a:pt x="2786320" y="372193"/>
                  </a:cubicBezTo>
                  <a:lnTo>
                    <a:pt x="3126986" y="455411"/>
                  </a:lnTo>
                  <a:lnTo>
                    <a:pt x="3167478" y="403479"/>
                  </a:lnTo>
                  <a:lnTo>
                    <a:pt x="3171479" y="404527"/>
                  </a:lnTo>
                  <a:cubicBezTo>
                    <a:pt x="3709761" y="551390"/>
                    <a:pt x="4212175" y="750530"/>
                    <a:pt x="4539730" y="947507"/>
                  </a:cubicBezTo>
                  <a:lnTo>
                    <a:pt x="4678080" y="1040691"/>
                  </a:lnTo>
                  <a:lnTo>
                    <a:pt x="5331844" y="1151478"/>
                  </a:lnTo>
                  <a:lnTo>
                    <a:pt x="5334225" y="1153097"/>
                  </a:lnTo>
                  <a:cubicBezTo>
                    <a:pt x="5523106" y="1276446"/>
                    <a:pt x="5664838" y="1398747"/>
                    <a:pt x="5748849" y="1516762"/>
                  </a:cubicBezTo>
                  <a:cubicBezTo>
                    <a:pt x="6085939" y="1990535"/>
                    <a:pt x="5396233" y="2303908"/>
                    <a:pt x="3676018" y="2079308"/>
                  </a:cubicBezTo>
                  <a:lnTo>
                    <a:pt x="3668158" y="2078267"/>
                  </a:lnTo>
                  <a:lnTo>
                    <a:pt x="3666017" y="2074451"/>
                  </a:lnTo>
                  <a:lnTo>
                    <a:pt x="3462015" y="1717225"/>
                  </a:lnTo>
                  <a:lnTo>
                    <a:pt x="3297436" y="1692033"/>
                  </a:lnTo>
                  <a:cubicBezTo>
                    <a:pt x="2987885" y="1640372"/>
                    <a:pt x="2663225" y="1569244"/>
                    <a:pt x="2337184" y="1480280"/>
                  </a:cubicBezTo>
                  <a:cubicBezTo>
                    <a:pt x="1716916" y="1311021"/>
                    <a:pt x="1178182" y="1100423"/>
                    <a:pt x="804897" y="885730"/>
                  </a:cubicBezTo>
                  <a:lnTo>
                    <a:pt x="800516" y="883253"/>
                  </a:lnTo>
                  <a:lnTo>
                    <a:pt x="806993" y="882777"/>
                  </a:lnTo>
                  <a:lnTo>
                    <a:pt x="1572206" y="831101"/>
                  </a:lnTo>
                  <a:lnTo>
                    <a:pt x="1538803" y="815254"/>
                  </a:lnTo>
                  <a:cubicBezTo>
                    <a:pt x="1488954" y="788363"/>
                    <a:pt x="1443668" y="761673"/>
                    <a:pt x="1403075" y="735360"/>
                  </a:cubicBezTo>
                  <a:lnTo>
                    <a:pt x="1377266" y="716734"/>
                  </a:lnTo>
                  <a:lnTo>
                    <a:pt x="228635" y="696182"/>
                  </a:lnTo>
                  <a:lnTo>
                    <a:pt x="228730" y="696182"/>
                  </a:lnTo>
                  <a:lnTo>
                    <a:pt x="225873" y="693801"/>
                  </a:lnTo>
                  <a:cubicBezTo>
                    <a:pt x="-144650" y="377952"/>
                    <a:pt x="-37779" y="152590"/>
                    <a:pt x="389417" y="54673"/>
                  </a:cubicBezTo>
                  <a:cubicBezTo>
                    <a:pt x="531816" y="22003"/>
                    <a:pt x="705171" y="4191"/>
                    <a:pt x="9021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365615" y="1682019"/>
              <a:ext cx="7164417" cy="2489359"/>
            </a:xfrm>
            <a:custGeom>
              <a:gdLst>
                <a:gd name="connsiteX0" fmla="*/ 6069228 w 7164417"/>
                <a:gd name="connsiteY0" fmla="*/ 2484879 h 2489359"/>
                <a:gd name="connsiteX1" fmla="*/ 6069233 w 7164417"/>
                <a:gd name="connsiteY1" fmla="*/ 2484883 h 2489359"/>
                <a:gd name="connsiteX2" fmla="*/ 6069138 w 7164417"/>
                <a:gd name="connsiteY2" fmla="*/ 2484883 h 2489359"/>
                <a:gd name="connsiteX3" fmla="*/ 5523927 w 7164417"/>
                <a:gd name="connsiteY3" fmla="*/ 2481454 h 2489359"/>
                <a:gd name="connsiteX4" fmla="*/ 5523930 w 7164417"/>
                <a:gd name="connsiteY4" fmla="*/ 2481454 h 2489359"/>
                <a:gd name="connsiteX5" fmla="*/ 5524022 w 7164417"/>
                <a:gd name="connsiteY5" fmla="*/ 2481549 h 2489359"/>
                <a:gd name="connsiteX6" fmla="*/ 5839204 w 7164417"/>
                <a:gd name="connsiteY6" fmla="*/ 2481073 h 2489359"/>
                <a:gd name="connsiteX7" fmla="*/ 5864636 w 7164417"/>
                <a:gd name="connsiteY7" fmla="*/ 2481073 h 2489359"/>
                <a:gd name="connsiteX8" fmla="*/ 5874542 w 7164417"/>
                <a:gd name="connsiteY8" fmla="*/ 2489264 h 2489359"/>
                <a:gd name="connsiteX9" fmla="*/ 5849110 w 7164417"/>
                <a:gd name="connsiteY9" fmla="*/ 2489264 h 2489359"/>
                <a:gd name="connsiteX10" fmla="*/ 5849015 w 7164417"/>
                <a:gd name="connsiteY10" fmla="*/ 2489359 h 2489359"/>
                <a:gd name="connsiteX11" fmla="*/ 5761576 w 7164417"/>
                <a:gd name="connsiteY11" fmla="*/ 2480596 h 2489359"/>
                <a:gd name="connsiteX12" fmla="*/ 5787769 w 7164417"/>
                <a:gd name="connsiteY12" fmla="*/ 2480882 h 2489359"/>
                <a:gd name="connsiteX13" fmla="*/ 5797294 w 7164417"/>
                <a:gd name="connsiteY13" fmla="*/ 2489169 h 2489359"/>
                <a:gd name="connsiteX14" fmla="*/ 5771101 w 7164417"/>
                <a:gd name="connsiteY14" fmla="*/ 2488883 h 2489359"/>
                <a:gd name="connsiteX15" fmla="*/ 5771101 w 7164417"/>
                <a:gd name="connsiteY15" fmla="*/ 2488978 h 2489359"/>
                <a:gd name="connsiteX16" fmla="*/ 5939217 w 7164417"/>
                <a:gd name="connsiteY16" fmla="*/ 2480310 h 2489359"/>
                <a:gd name="connsiteX17" fmla="*/ 5949504 w 7164417"/>
                <a:gd name="connsiteY17" fmla="*/ 2488502 h 2489359"/>
                <a:gd name="connsiteX18" fmla="*/ 5924739 w 7164417"/>
                <a:gd name="connsiteY18" fmla="*/ 2488883 h 2489359"/>
                <a:gd name="connsiteX19" fmla="*/ 5914643 w 7164417"/>
                <a:gd name="connsiteY19" fmla="*/ 2480691 h 2489359"/>
                <a:gd name="connsiteX20" fmla="*/ 5939217 w 7164417"/>
                <a:gd name="connsiteY20" fmla="*/ 2480310 h 2489359"/>
                <a:gd name="connsiteX21" fmla="*/ 5681851 w 7164417"/>
                <a:gd name="connsiteY21" fmla="*/ 2479167 h 2489359"/>
                <a:gd name="connsiteX22" fmla="*/ 5708712 w 7164417"/>
                <a:gd name="connsiteY22" fmla="*/ 2479739 h 2489359"/>
                <a:gd name="connsiteX23" fmla="*/ 5717951 w 7164417"/>
                <a:gd name="connsiteY23" fmla="*/ 2488121 h 2489359"/>
                <a:gd name="connsiteX24" fmla="*/ 5690995 w 7164417"/>
                <a:gd name="connsiteY24" fmla="*/ 2487549 h 2489359"/>
                <a:gd name="connsiteX25" fmla="*/ 5690900 w 7164417"/>
                <a:gd name="connsiteY25" fmla="*/ 2487549 h 2489359"/>
                <a:gd name="connsiteX26" fmla="*/ 6011512 w 7164417"/>
                <a:gd name="connsiteY26" fmla="*/ 2478501 h 2489359"/>
                <a:gd name="connsiteX27" fmla="*/ 6022084 w 7164417"/>
                <a:gd name="connsiteY27" fmla="*/ 2486597 h 2489359"/>
                <a:gd name="connsiteX28" fmla="*/ 5998081 w 7164417"/>
                <a:gd name="connsiteY28" fmla="*/ 2487359 h 2489359"/>
                <a:gd name="connsiteX29" fmla="*/ 5987699 w 7164417"/>
                <a:gd name="connsiteY29" fmla="*/ 2479167 h 2489359"/>
                <a:gd name="connsiteX30" fmla="*/ 6011512 w 7164417"/>
                <a:gd name="connsiteY30" fmla="*/ 2478501 h 2489359"/>
                <a:gd name="connsiteX31" fmla="*/ 5599841 w 7164417"/>
                <a:gd name="connsiteY31" fmla="*/ 2476691 h 2489359"/>
                <a:gd name="connsiteX32" fmla="*/ 5627368 w 7164417"/>
                <a:gd name="connsiteY32" fmla="*/ 2477643 h 2489359"/>
                <a:gd name="connsiteX33" fmla="*/ 5636226 w 7164417"/>
                <a:gd name="connsiteY33" fmla="*/ 2486025 h 2489359"/>
                <a:gd name="connsiteX34" fmla="*/ 5608509 w 7164417"/>
                <a:gd name="connsiteY34" fmla="*/ 2485073 h 2489359"/>
                <a:gd name="connsiteX35" fmla="*/ 6081520 w 7164417"/>
                <a:gd name="connsiteY35" fmla="*/ 2475739 h 2489359"/>
                <a:gd name="connsiteX36" fmla="*/ 6092283 w 7164417"/>
                <a:gd name="connsiteY36" fmla="*/ 2483835 h 2489359"/>
                <a:gd name="connsiteX37" fmla="*/ 6069228 w 7164417"/>
                <a:gd name="connsiteY37" fmla="*/ 2484879 h 2489359"/>
                <a:gd name="connsiteX38" fmla="*/ 6058470 w 7164417"/>
                <a:gd name="connsiteY38" fmla="*/ 2476786 h 2489359"/>
                <a:gd name="connsiteX39" fmla="*/ 5515735 w 7164417"/>
                <a:gd name="connsiteY39" fmla="*/ 2473072 h 2489359"/>
                <a:gd name="connsiteX40" fmla="*/ 5543929 w 7164417"/>
                <a:gd name="connsiteY40" fmla="*/ 2474310 h 2489359"/>
                <a:gd name="connsiteX41" fmla="*/ 5552406 w 7164417"/>
                <a:gd name="connsiteY41" fmla="*/ 2482787 h 2489359"/>
                <a:gd name="connsiteX42" fmla="*/ 5523930 w 7164417"/>
                <a:gd name="connsiteY42" fmla="*/ 2481454 h 2489359"/>
                <a:gd name="connsiteX43" fmla="*/ 6149338 w 7164417"/>
                <a:gd name="connsiteY43" fmla="*/ 2472119 h 2489359"/>
                <a:gd name="connsiteX44" fmla="*/ 6160387 w 7164417"/>
                <a:gd name="connsiteY44" fmla="*/ 2480120 h 2489359"/>
                <a:gd name="connsiteX45" fmla="*/ 6138003 w 7164417"/>
                <a:gd name="connsiteY45" fmla="*/ 2481454 h 2489359"/>
                <a:gd name="connsiteX46" fmla="*/ 6127050 w 7164417"/>
                <a:gd name="connsiteY46" fmla="*/ 2473452 h 2489359"/>
                <a:gd name="connsiteX47" fmla="*/ 6149338 w 7164417"/>
                <a:gd name="connsiteY47" fmla="*/ 2472119 h 2489359"/>
                <a:gd name="connsiteX48" fmla="*/ 5429629 w 7164417"/>
                <a:gd name="connsiteY48" fmla="*/ 2468499 h 2489359"/>
                <a:gd name="connsiteX49" fmla="*/ 5458585 w 7164417"/>
                <a:gd name="connsiteY49" fmla="*/ 2470119 h 2489359"/>
                <a:gd name="connsiteX50" fmla="*/ 5466586 w 7164417"/>
                <a:gd name="connsiteY50" fmla="*/ 2478596 h 2489359"/>
                <a:gd name="connsiteX51" fmla="*/ 5437535 w 7164417"/>
                <a:gd name="connsiteY51" fmla="*/ 2476977 h 2489359"/>
                <a:gd name="connsiteX52" fmla="*/ 6214680 w 7164417"/>
                <a:gd name="connsiteY52" fmla="*/ 2467642 h 2489359"/>
                <a:gd name="connsiteX53" fmla="*/ 6226015 w 7164417"/>
                <a:gd name="connsiteY53" fmla="*/ 2475548 h 2489359"/>
                <a:gd name="connsiteX54" fmla="*/ 6204393 w 7164417"/>
                <a:gd name="connsiteY54" fmla="*/ 2477167 h 2489359"/>
                <a:gd name="connsiteX55" fmla="*/ 6193153 w 7164417"/>
                <a:gd name="connsiteY55" fmla="*/ 2469261 h 2489359"/>
                <a:gd name="connsiteX56" fmla="*/ 5341523 w 7164417"/>
                <a:gd name="connsiteY56" fmla="*/ 2462880 h 2489359"/>
                <a:gd name="connsiteX57" fmla="*/ 5371146 w 7164417"/>
                <a:gd name="connsiteY57" fmla="*/ 2464880 h 2489359"/>
                <a:gd name="connsiteX58" fmla="*/ 5378766 w 7164417"/>
                <a:gd name="connsiteY58" fmla="*/ 2473357 h 2489359"/>
                <a:gd name="connsiteX59" fmla="*/ 5349048 w 7164417"/>
                <a:gd name="connsiteY59" fmla="*/ 2471357 h 2489359"/>
                <a:gd name="connsiteX60" fmla="*/ 5348953 w 7164417"/>
                <a:gd name="connsiteY60" fmla="*/ 2471357 h 2489359"/>
                <a:gd name="connsiteX61" fmla="*/ 6277735 w 7164417"/>
                <a:gd name="connsiteY61" fmla="*/ 2462308 h 2489359"/>
                <a:gd name="connsiteX62" fmla="*/ 6289260 w 7164417"/>
                <a:gd name="connsiteY62" fmla="*/ 2470119 h 2489359"/>
                <a:gd name="connsiteX63" fmla="*/ 6268401 w 7164417"/>
                <a:gd name="connsiteY63" fmla="*/ 2472024 h 2489359"/>
                <a:gd name="connsiteX64" fmla="*/ 6256971 w 7164417"/>
                <a:gd name="connsiteY64" fmla="*/ 2464213 h 2489359"/>
                <a:gd name="connsiteX65" fmla="*/ 6338314 w 7164417"/>
                <a:gd name="connsiteY65" fmla="*/ 2456117 h 2489359"/>
                <a:gd name="connsiteX66" fmla="*/ 6350030 w 7164417"/>
                <a:gd name="connsiteY66" fmla="*/ 2463832 h 2489359"/>
                <a:gd name="connsiteX67" fmla="*/ 6330028 w 7164417"/>
                <a:gd name="connsiteY67" fmla="*/ 2466023 h 2489359"/>
                <a:gd name="connsiteX68" fmla="*/ 6318407 w 7164417"/>
                <a:gd name="connsiteY68" fmla="*/ 2458308 h 2489359"/>
                <a:gd name="connsiteX69" fmla="*/ 6338314 w 7164417"/>
                <a:gd name="connsiteY69" fmla="*/ 2456117 h 2489359"/>
                <a:gd name="connsiteX70" fmla="*/ 5251512 w 7164417"/>
                <a:gd name="connsiteY70" fmla="*/ 2456022 h 2489359"/>
                <a:gd name="connsiteX71" fmla="*/ 5281706 w 7164417"/>
                <a:gd name="connsiteY71" fmla="*/ 2458403 h 2489359"/>
                <a:gd name="connsiteX72" fmla="*/ 5288850 w 7164417"/>
                <a:gd name="connsiteY72" fmla="*/ 2466880 h 2489359"/>
                <a:gd name="connsiteX73" fmla="*/ 5258465 w 7164417"/>
                <a:gd name="connsiteY73" fmla="*/ 2464499 h 2489359"/>
                <a:gd name="connsiteX74" fmla="*/ 5258465 w 7164417"/>
                <a:gd name="connsiteY74" fmla="*/ 2464594 h 2489359"/>
                <a:gd name="connsiteX75" fmla="*/ 6396703 w 7164417"/>
                <a:gd name="connsiteY75" fmla="*/ 2449164 h 2489359"/>
                <a:gd name="connsiteX76" fmla="*/ 6408609 w 7164417"/>
                <a:gd name="connsiteY76" fmla="*/ 2456784 h 2489359"/>
                <a:gd name="connsiteX77" fmla="*/ 6389368 w 7164417"/>
                <a:gd name="connsiteY77" fmla="*/ 2459260 h 2489359"/>
                <a:gd name="connsiteX78" fmla="*/ 6389368 w 7164417"/>
                <a:gd name="connsiteY78" fmla="*/ 2459165 h 2489359"/>
                <a:gd name="connsiteX79" fmla="*/ 6377557 w 7164417"/>
                <a:gd name="connsiteY79" fmla="*/ 2451545 h 2489359"/>
                <a:gd name="connsiteX80" fmla="*/ 6396703 w 7164417"/>
                <a:gd name="connsiteY80" fmla="*/ 2449164 h 2489359"/>
                <a:gd name="connsiteX81" fmla="*/ 5159596 w 7164417"/>
                <a:gd name="connsiteY81" fmla="*/ 2448211 h 2489359"/>
                <a:gd name="connsiteX82" fmla="*/ 5190456 w 7164417"/>
                <a:gd name="connsiteY82" fmla="*/ 2450974 h 2489359"/>
                <a:gd name="connsiteX83" fmla="*/ 5197124 w 7164417"/>
                <a:gd name="connsiteY83" fmla="*/ 2459451 h 2489359"/>
                <a:gd name="connsiteX84" fmla="*/ 5166072 w 7164417"/>
                <a:gd name="connsiteY84" fmla="*/ 2456689 h 2489359"/>
                <a:gd name="connsiteX85" fmla="*/ 5166072 w 7164417"/>
                <a:gd name="connsiteY85" fmla="*/ 2456784 h 2489359"/>
                <a:gd name="connsiteX86" fmla="*/ 6452710 w 7164417"/>
                <a:gd name="connsiteY86" fmla="*/ 2441353 h 2489359"/>
                <a:gd name="connsiteX87" fmla="*/ 6464806 w 7164417"/>
                <a:gd name="connsiteY87" fmla="*/ 2448878 h 2489359"/>
                <a:gd name="connsiteX88" fmla="*/ 6446328 w 7164417"/>
                <a:gd name="connsiteY88" fmla="*/ 2451545 h 2489359"/>
                <a:gd name="connsiteX89" fmla="*/ 6434326 w 7164417"/>
                <a:gd name="connsiteY89" fmla="*/ 2444020 h 2489359"/>
                <a:gd name="connsiteX90" fmla="*/ 6452710 w 7164417"/>
                <a:gd name="connsiteY90" fmla="*/ 2441353 h 2489359"/>
                <a:gd name="connsiteX91" fmla="*/ 5065869 w 7164417"/>
                <a:gd name="connsiteY91" fmla="*/ 2439353 h 2489359"/>
                <a:gd name="connsiteX92" fmla="*/ 5097207 w 7164417"/>
                <a:gd name="connsiteY92" fmla="*/ 2442496 h 2489359"/>
                <a:gd name="connsiteX93" fmla="*/ 5103493 w 7164417"/>
                <a:gd name="connsiteY93" fmla="*/ 2451069 h 2489359"/>
                <a:gd name="connsiteX94" fmla="*/ 5071870 w 7164417"/>
                <a:gd name="connsiteY94" fmla="*/ 2447925 h 2489359"/>
                <a:gd name="connsiteX95" fmla="*/ 5071870 w 7164417"/>
                <a:gd name="connsiteY95" fmla="*/ 2447830 h 2489359"/>
                <a:gd name="connsiteX96" fmla="*/ 6506335 w 7164417"/>
                <a:gd name="connsiteY96" fmla="*/ 2432781 h 2489359"/>
                <a:gd name="connsiteX97" fmla="*/ 6518527 w 7164417"/>
                <a:gd name="connsiteY97" fmla="*/ 2440210 h 2489359"/>
                <a:gd name="connsiteX98" fmla="*/ 6500906 w 7164417"/>
                <a:gd name="connsiteY98" fmla="*/ 2443163 h 2489359"/>
                <a:gd name="connsiteX99" fmla="*/ 6488714 w 7164417"/>
                <a:gd name="connsiteY99" fmla="*/ 2435733 h 2489359"/>
                <a:gd name="connsiteX100" fmla="*/ 6506335 w 7164417"/>
                <a:gd name="connsiteY100" fmla="*/ 2432781 h 2489359"/>
                <a:gd name="connsiteX101" fmla="*/ 4970143 w 7164417"/>
                <a:gd name="connsiteY101" fmla="*/ 2429257 h 2489359"/>
                <a:gd name="connsiteX102" fmla="*/ 5002242 w 7164417"/>
                <a:gd name="connsiteY102" fmla="*/ 2432781 h 2489359"/>
                <a:gd name="connsiteX103" fmla="*/ 5007958 w 7164417"/>
                <a:gd name="connsiteY103" fmla="*/ 2441353 h 2489359"/>
                <a:gd name="connsiteX104" fmla="*/ 4975572 w 7164417"/>
                <a:gd name="connsiteY104" fmla="*/ 2437829 h 2489359"/>
                <a:gd name="connsiteX105" fmla="*/ 4975572 w 7164417"/>
                <a:gd name="connsiteY105" fmla="*/ 2437734 h 2489359"/>
                <a:gd name="connsiteX106" fmla="*/ 6557580 w 7164417"/>
                <a:gd name="connsiteY106" fmla="*/ 2423637 h 2489359"/>
                <a:gd name="connsiteX107" fmla="*/ 6569962 w 7164417"/>
                <a:gd name="connsiteY107" fmla="*/ 2430876 h 2489359"/>
                <a:gd name="connsiteX108" fmla="*/ 6553103 w 7164417"/>
                <a:gd name="connsiteY108" fmla="*/ 2434114 h 2489359"/>
                <a:gd name="connsiteX109" fmla="*/ 6540721 w 7164417"/>
                <a:gd name="connsiteY109" fmla="*/ 2426780 h 2489359"/>
                <a:gd name="connsiteX110" fmla="*/ 6557580 w 7164417"/>
                <a:gd name="connsiteY110" fmla="*/ 2423637 h 2489359"/>
                <a:gd name="connsiteX111" fmla="*/ 4872703 w 7164417"/>
                <a:gd name="connsiteY111" fmla="*/ 2418017 h 2489359"/>
                <a:gd name="connsiteX112" fmla="*/ 4905373 w 7164417"/>
                <a:gd name="connsiteY112" fmla="*/ 2421922 h 2489359"/>
                <a:gd name="connsiteX113" fmla="*/ 4910517 w 7164417"/>
                <a:gd name="connsiteY113" fmla="*/ 2430399 h 2489359"/>
                <a:gd name="connsiteX114" fmla="*/ 4877750 w 7164417"/>
                <a:gd name="connsiteY114" fmla="*/ 2426494 h 2489359"/>
                <a:gd name="connsiteX115" fmla="*/ 6606443 w 7164417"/>
                <a:gd name="connsiteY115" fmla="*/ 2413635 h 2489359"/>
                <a:gd name="connsiteX116" fmla="*/ 6618921 w 7164417"/>
                <a:gd name="connsiteY116" fmla="*/ 2420779 h 2489359"/>
                <a:gd name="connsiteX117" fmla="*/ 6602824 w 7164417"/>
                <a:gd name="connsiteY117" fmla="*/ 2424208 h 2489359"/>
                <a:gd name="connsiteX118" fmla="*/ 6602919 w 7164417"/>
                <a:gd name="connsiteY118" fmla="*/ 2424304 h 2489359"/>
                <a:gd name="connsiteX119" fmla="*/ 6590441 w 7164417"/>
                <a:gd name="connsiteY119" fmla="*/ 2417065 h 2489359"/>
                <a:gd name="connsiteX120" fmla="*/ 4773738 w 7164417"/>
                <a:gd name="connsiteY120" fmla="*/ 2405539 h 2489359"/>
                <a:gd name="connsiteX121" fmla="*/ 4806885 w 7164417"/>
                <a:gd name="connsiteY121" fmla="*/ 2409825 h 2489359"/>
                <a:gd name="connsiteX122" fmla="*/ 4811552 w 7164417"/>
                <a:gd name="connsiteY122" fmla="*/ 2418303 h 2489359"/>
                <a:gd name="connsiteX123" fmla="*/ 4778214 w 7164417"/>
                <a:gd name="connsiteY123" fmla="*/ 2414016 h 2489359"/>
                <a:gd name="connsiteX124" fmla="*/ 6653115 w 7164417"/>
                <a:gd name="connsiteY124" fmla="*/ 2403063 h 2489359"/>
                <a:gd name="connsiteX125" fmla="*/ 6665784 w 7164417"/>
                <a:gd name="connsiteY125" fmla="*/ 2410111 h 2489359"/>
                <a:gd name="connsiteX126" fmla="*/ 6650449 w 7164417"/>
                <a:gd name="connsiteY126" fmla="*/ 2413731 h 2489359"/>
                <a:gd name="connsiteX127" fmla="*/ 6650449 w 7164417"/>
                <a:gd name="connsiteY127" fmla="*/ 2413826 h 2489359"/>
                <a:gd name="connsiteX128" fmla="*/ 6637876 w 7164417"/>
                <a:gd name="connsiteY128" fmla="*/ 2406682 h 2489359"/>
                <a:gd name="connsiteX129" fmla="*/ 4673344 w 7164417"/>
                <a:gd name="connsiteY129" fmla="*/ 2392014 h 2489359"/>
                <a:gd name="connsiteX130" fmla="*/ 4706968 w 7164417"/>
                <a:gd name="connsiteY130" fmla="*/ 2396681 h 2489359"/>
                <a:gd name="connsiteX131" fmla="*/ 4711063 w 7164417"/>
                <a:gd name="connsiteY131" fmla="*/ 2405158 h 2489359"/>
                <a:gd name="connsiteX132" fmla="*/ 4677249 w 7164417"/>
                <a:gd name="connsiteY132" fmla="*/ 2400491 h 2489359"/>
                <a:gd name="connsiteX133" fmla="*/ 4677345 w 7164417"/>
                <a:gd name="connsiteY133" fmla="*/ 2400491 h 2489359"/>
                <a:gd name="connsiteX134" fmla="*/ 6697502 w 7164417"/>
                <a:gd name="connsiteY134" fmla="*/ 2391918 h 2489359"/>
                <a:gd name="connsiteX135" fmla="*/ 6710170 w 7164417"/>
                <a:gd name="connsiteY135" fmla="*/ 2398872 h 2489359"/>
                <a:gd name="connsiteX136" fmla="*/ 6695597 w 7164417"/>
                <a:gd name="connsiteY136" fmla="*/ 2402777 h 2489359"/>
                <a:gd name="connsiteX137" fmla="*/ 6695597 w 7164417"/>
                <a:gd name="connsiteY137" fmla="*/ 2402682 h 2489359"/>
                <a:gd name="connsiteX138" fmla="*/ 6682929 w 7164417"/>
                <a:gd name="connsiteY138" fmla="*/ 2395729 h 2489359"/>
                <a:gd name="connsiteX139" fmla="*/ 6697502 w 7164417"/>
                <a:gd name="connsiteY139" fmla="*/ 2391918 h 2489359"/>
                <a:gd name="connsiteX140" fmla="*/ 4574856 w 7164417"/>
                <a:gd name="connsiteY140" fmla="*/ 2385632 h 2489359"/>
                <a:gd name="connsiteX141" fmla="*/ 4574917 w 7164417"/>
                <a:gd name="connsiteY141" fmla="*/ 2385641 h 2489359"/>
                <a:gd name="connsiteX142" fmla="*/ 4574951 w 7164417"/>
                <a:gd name="connsiteY142" fmla="*/ 2385727 h 2489359"/>
                <a:gd name="connsiteX143" fmla="*/ 6739412 w 7164417"/>
                <a:gd name="connsiteY143" fmla="*/ 2380012 h 2489359"/>
                <a:gd name="connsiteX144" fmla="*/ 6752176 w 7164417"/>
                <a:gd name="connsiteY144" fmla="*/ 2386870 h 2489359"/>
                <a:gd name="connsiteX145" fmla="*/ 6738364 w 7164417"/>
                <a:gd name="connsiteY145" fmla="*/ 2390966 h 2489359"/>
                <a:gd name="connsiteX146" fmla="*/ 6738460 w 7164417"/>
                <a:gd name="connsiteY146" fmla="*/ 2390871 h 2489359"/>
                <a:gd name="connsiteX147" fmla="*/ 6725696 w 7164417"/>
                <a:gd name="connsiteY147" fmla="*/ 2384013 h 2489359"/>
                <a:gd name="connsiteX148" fmla="*/ 6739412 w 7164417"/>
                <a:gd name="connsiteY148" fmla="*/ 2380012 h 2489359"/>
                <a:gd name="connsiteX149" fmla="*/ 4571617 w 7164417"/>
                <a:gd name="connsiteY149" fmla="*/ 2377345 h 2489359"/>
                <a:gd name="connsiteX150" fmla="*/ 4605621 w 7164417"/>
                <a:gd name="connsiteY150" fmla="*/ 2382298 h 2489359"/>
                <a:gd name="connsiteX151" fmla="*/ 4609146 w 7164417"/>
                <a:gd name="connsiteY151" fmla="*/ 2390680 h 2489359"/>
                <a:gd name="connsiteX152" fmla="*/ 4574917 w 7164417"/>
                <a:gd name="connsiteY152" fmla="*/ 2385641 h 2489359"/>
                <a:gd name="connsiteX153" fmla="*/ 6779322 w 7164417"/>
                <a:gd name="connsiteY153" fmla="*/ 2367534 h 2489359"/>
                <a:gd name="connsiteX154" fmla="*/ 6792181 w 7164417"/>
                <a:gd name="connsiteY154" fmla="*/ 2374202 h 2489359"/>
                <a:gd name="connsiteX155" fmla="*/ 6779131 w 7164417"/>
                <a:gd name="connsiteY155" fmla="*/ 2378488 h 2489359"/>
                <a:gd name="connsiteX156" fmla="*/ 6779036 w 7164417"/>
                <a:gd name="connsiteY156" fmla="*/ 2378488 h 2489359"/>
                <a:gd name="connsiteX157" fmla="*/ 6766272 w 7164417"/>
                <a:gd name="connsiteY157" fmla="*/ 2371725 h 2489359"/>
                <a:gd name="connsiteX158" fmla="*/ 6779322 w 7164417"/>
                <a:gd name="connsiteY158" fmla="*/ 2367534 h 2489359"/>
                <a:gd name="connsiteX159" fmla="*/ 4468652 w 7164417"/>
                <a:gd name="connsiteY159" fmla="*/ 2361534 h 2489359"/>
                <a:gd name="connsiteX160" fmla="*/ 4503037 w 7164417"/>
                <a:gd name="connsiteY160" fmla="*/ 2366868 h 2489359"/>
                <a:gd name="connsiteX161" fmla="*/ 4505990 w 7164417"/>
                <a:gd name="connsiteY161" fmla="*/ 2375250 h 2489359"/>
                <a:gd name="connsiteX162" fmla="*/ 4471319 w 7164417"/>
                <a:gd name="connsiteY162" fmla="*/ 2369821 h 2489359"/>
                <a:gd name="connsiteX163" fmla="*/ 4471414 w 7164417"/>
                <a:gd name="connsiteY163" fmla="*/ 2369821 h 2489359"/>
                <a:gd name="connsiteX164" fmla="*/ 6816850 w 7164417"/>
                <a:gd name="connsiteY164" fmla="*/ 2354485 h 2489359"/>
                <a:gd name="connsiteX165" fmla="*/ 6829709 w 7164417"/>
                <a:gd name="connsiteY165" fmla="*/ 2361058 h 2489359"/>
                <a:gd name="connsiteX166" fmla="*/ 6817422 w 7164417"/>
                <a:gd name="connsiteY166" fmla="*/ 2365534 h 2489359"/>
                <a:gd name="connsiteX167" fmla="*/ 6804563 w 7164417"/>
                <a:gd name="connsiteY167" fmla="*/ 2358867 h 2489359"/>
                <a:gd name="connsiteX168" fmla="*/ 6816850 w 7164417"/>
                <a:gd name="connsiteY168" fmla="*/ 2354485 h 2489359"/>
                <a:gd name="connsiteX169" fmla="*/ 4364544 w 7164417"/>
                <a:gd name="connsiteY169" fmla="*/ 2344579 h 2489359"/>
                <a:gd name="connsiteX170" fmla="*/ 4399405 w 7164417"/>
                <a:gd name="connsiteY170" fmla="*/ 2350390 h 2489359"/>
                <a:gd name="connsiteX171" fmla="*/ 4401787 w 7164417"/>
                <a:gd name="connsiteY171" fmla="*/ 2358676 h 2489359"/>
                <a:gd name="connsiteX172" fmla="*/ 4366830 w 7164417"/>
                <a:gd name="connsiteY172" fmla="*/ 2352866 h 2489359"/>
                <a:gd name="connsiteX173" fmla="*/ 4366735 w 7164417"/>
                <a:gd name="connsiteY173" fmla="*/ 2352866 h 2489359"/>
                <a:gd name="connsiteX174" fmla="*/ 6852093 w 7164417"/>
                <a:gd name="connsiteY174" fmla="*/ 2340960 h 2489359"/>
                <a:gd name="connsiteX175" fmla="*/ 6865047 w 7164417"/>
                <a:gd name="connsiteY175" fmla="*/ 2347437 h 2489359"/>
                <a:gd name="connsiteX176" fmla="*/ 6853522 w 7164417"/>
                <a:gd name="connsiteY176" fmla="*/ 2352009 h 2489359"/>
                <a:gd name="connsiteX177" fmla="*/ 6840567 w 7164417"/>
                <a:gd name="connsiteY177" fmla="*/ 2345532 h 2489359"/>
                <a:gd name="connsiteX178" fmla="*/ 6885430 w 7164417"/>
                <a:gd name="connsiteY178" fmla="*/ 2326863 h 2489359"/>
                <a:gd name="connsiteX179" fmla="*/ 6898384 w 7164417"/>
                <a:gd name="connsiteY179" fmla="*/ 2333149 h 2489359"/>
                <a:gd name="connsiteX180" fmla="*/ 6887526 w 7164417"/>
                <a:gd name="connsiteY180" fmla="*/ 2337912 h 2489359"/>
                <a:gd name="connsiteX181" fmla="*/ 6887526 w 7164417"/>
                <a:gd name="connsiteY181" fmla="*/ 2338007 h 2489359"/>
                <a:gd name="connsiteX182" fmla="*/ 6874572 w 7164417"/>
                <a:gd name="connsiteY182" fmla="*/ 2331625 h 2489359"/>
                <a:gd name="connsiteX183" fmla="*/ 6885430 w 7164417"/>
                <a:gd name="connsiteY183" fmla="*/ 2326863 h 2489359"/>
                <a:gd name="connsiteX184" fmla="*/ 4259578 w 7164417"/>
                <a:gd name="connsiteY184" fmla="*/ 2326577 h 2489359"/>
                <a:gd name="connsiteX185" fmla="*/ 4294630 w 7164417"/>
                <a:gd name="connsiteY185" fmla="*/ 2332673 h 2489359"/>
                <a:gd name="connsiteX186" fmla="*/ 4296440 w 7164417"/>
                <a:gd name="connsiteY186" fmla="*/ 2340865 h 2489359"/>
                <a:gd name="connsiteX187" fmla="*/ 4261102 w 7164417"/>
                <a:gd name="connsiteY187" fmla="*/ 2334673 h 2489359"/>
                <a:gd name="connsiteX188" fmla="*/ 4261102 w 7164417"/>
                <a:gd name="connsiteY188" fmla="*/ 2334768 h 2489359"/>
                <a:gd name="connsiteX189" fmla="*/ 6916482 w 7164417"/>
                <a:gd name="connsiteY189" fmla="*/ 2312194 h 2489359"/>
                <a:gd name="connsiteX190" fmla="*/ 6929436 w 7164417"/>
                <a:gd name="connsiteY190" fmla="*/ 2318385 h 2489359"/>
                <a:gd name="connsiteX191" fmla="*/ 6919339 w 7164417"/>
                <a:gd name="connsiteY191" fmla="*/ 2323339 h 2489359"/>
                <a:gd name="connsiteX192" fmla="*/ 6919339 w 7164417"/>
                <a:gd name="connsiteY192" fmla="*/ 2323434 h 2489359"/>
                <a:gd name="connsiteX193" fmla="*/ 6906385 w 7164417"/>
                <a:gd name="connsiteY193" fmla="*/ 2317147 h 2489359"/>
                <a:gd name="connsiteX194" fmla="*/ 4153660 w 7164417"/>
                <a:gd name="connsiteY194" fmla="*/ 2307432 h 2489359"/>
                <a:gd name="connsiteX195" fmla="*/ 4189093 w 7164417"/>
                <a:gd name="connsiteY195" fmla="*/ 2313909 h 2489359"/>
                <a:gd name="connsiteX196" fmla="*/ 4190236 w 7164417"/>
                <a:gd name="connsiteY196" fmla="*/ 2322005 h 2489359"/>
                <a:gd name="connsiteX197" fmla="*/ 4154613 w 7164417"/>
                <a:gd name="connsiteY197" fmla="*/ 2315433 h 2489359"/>
                <a:gd name="connsiteX198" fmla="*/ 4154613 w 7164417"/>
                <a:gd name="connsiteY198" fmla="*/ 2315528 h 2489359"/>
                <a:gd name="connsiteX199" fmla="*/ 6945438 w 7164417"/>
                <a:gd name="connsiteY199" fmla="*/ 2297145 h 2489359"/>
                <a:gd name="connsiteX200" fmla="*/ 6958392 w 7164417"/>
                <a:gd name="connsiteY200" fmla="*/ 2303241 h 2489359"/>
                <a:gd name="connsiteX201" fmla="*/ 6948962 w 7164417"/>
                <a:gd name="connsiteY201" fmla="*/ 2308384 h 2489359"/>
                <a:gd name="connsiteX202" fmla="*/ 6936008 w 7164417"/>
                <a:gd name="connsiteY202" fmla="*/ 2302193 h 2489359"/>
                <a:gd name="connsiteX203" fmla="*/ 6945438 w 7164417"/>
                <a:gd name="connsiteY203" fmla="*/ 2297145 h 2489359"/>
                <a:gd name="connsiteX204" fmla="*/ 4046980 w 7164417"/>
                <a:gd name="connsiteY204" fmla="*/ 2287239 h 2489359"/>
                <a:gd name="connsiteX205" fmla="*/ 4082604 w 7164417"/>
                <a:gd name="connsiteY205" fmla="*/ 2294097 h 2489359"/>
                <a:gd name="connsiteX206" fmla="*/ 4083175 w 7164417"/>
                <a:gd name="connsiteY206" fmla="*/ 2302098 h 2489359"/>
                <a:gd name="connsiteX207" fmla="*/ 4047361 w 7164417"/>
                <a:gd name="connsiteY207" fmla="*/ 2295240 h 2489359"/>
                <a:gd name="connsiteX208" fmla="*/ 6972203 w 7164417"/>
                <a:gd name="connsiteY208" fmla="*/ 2281714 h 2489359"/>
                <a:gd name="connsiteX209" fmla="*/ 6985252 w 7164417"/>
                <a:gd name="connsiteY209" fmla="*/ 2287715 h 2489359"/>
                <a:gd name="connsiteX210" fmla="*/ 6976489 w 7164417"/>
                <a:gd name="connsiteY210" fmla="*/ 2292954 h 2489359"/>
                <a:gd name="connsiteX211" fmla="*/ 6963440 w 7164417"/>
                <a:gd name="connsiteY211" fmla="*/ 2286953 h 2489359"/>
                <a:gd name="connsiteX212" fmla="*/ 6972203 w 7164417"/>
                <a:gd name="connsiteY212" fmla="*/ 2281714 h 2489359"/>
                <a:gd name="connsiteX213" fmla="*/ 3939729 w 7164417"/>
                <a:gd name="connsiteY213" fmla="*/ 2265903 h 2489359"/>
                <a:gd name="connsiteX214" fmla="*/ 3975543 w 7164417"/>
                <a:gd name="connsiteY214" fmla="*/ 2273142 h 2489359"/>
                <a:gd name="connsiteX215" fmla="*/ 3975543 w 7164417"/>
                <a:gd name="connsiteY215" fmla="*/ 2281048 h 2489359"/>
                <a:gd name="connsiteX216" fmla="*/ 3939443 w 7164417"/>
                <a:gd name="connsiteY216" fmla="*/ 2273808 h 2489359"/>
                <a:gd name="connsiteX217" fmla="*/ 6997158 w 7164417"/>
                <a:gd name="connsiteY217" fmla="*/ 2265808 h 2489359"/>
                <a:gd name="connsiteX218" fmla="*/ 7010112 w 7164417"/>
                <a:gd name="connsiteY218" fmla="*/ 2271618 h 2489359"/>
                <a:gd name="connsiteX219" fmla="*/ 7002112 w 7164417"/>
                <a:gd name="connsiteY219" fmla="*/ 2276952 h 2489359"/>
                <a:gd name="connsiteX220" fmla="*/ 7002016 w 7164417"/>
                <a:gd name="connsiteY220" fmla="*/ 2277047 h 2489359"/>
                <a:gd name="connsiteX221" fmla="*/ 6989062 w 7164417"/>
                <a:gd name="connsiteY221" fmla="*/ 2271141 h 2489359"/>
                <a:gd name="connsiteX222" fmla="*/ 3831144 w 7164417"/>
                <a:gd name="connsiteY222" fmla="*/ 2251234 h 2489359"/>
                <a:gd name="connsiteX223" fmla="*/ 3831156 w 7164417"/>
                <a:gd name="connsiteY223" fmla="*/ 2251237 h 2489359"/>
                <a:gd name="connsiteX224" fmla="*/ 3831144 w 7164417"/>
                <a:gd name="connsiteY224" fmla="*/ 2251330 h 2489359"/>
                <a:gd name="connsiteX225" fmla="*/ 7019923 w 7164417"/>
                <a:gd name="connsiteY225" fmla="*/ 2249520 h 2489359"/>
                <a:gd name="connsiteX226" fmla="*/ 7032877 w 7164417"/>
                <a:gd name="connsiteY226" fmla="*/ 2255235 h 2489359"/>
                <a:gd name="connsiteX227" fmla="*/ 7025448 w 7164417"/>
                <a:gd name="connsiteY227" fmla="*/ 2260759 h 2489359"/>
                <a:gd name="connsiteX228" fmla="*/ 7012494 w 7164417"/>
                <a:gd name="connsiteY228" fmla="*/ 2255044 h 2489359"/>
                <a:gd name="connsiteX229" fmla="*/ 7019923 w 7164417"/>
                <a:gd name="connsiteY229" fmla="*/ 2249520 h 2489359"/>
                <a:gd name="connsiteX230" fmla="*/ 3832096 w 7164417"/>
                <a:gd name="connsiteY230" fmla="*/ 2243519 h 2489359"/>
                <a:gd name="connsiteX231" fmla="*/ 3868005 w 7164417"/>
                <a:gd name="connsiteY231" fmla="*/ 2251044 h 2489359"/>
                <a:gd name="connsiteX232" fmla="*/ 3867339 w 7164417"/>
                <a:gd name="connsiteY232" fmla="*/ 2258854 h 2489359"/>
                <a:gd name="connsiteX233" fmla="*/ 3831156 w 7164417"/>
                <a:gd name="connsiteY233" fmla="*/ 2251237 h 2489359"/>
                <a:gd name="connsiteX234" fmla="*/ 7040783 w 7164417"/>
                <a:gd name="connsiteY234" fmla="*/ 2232851 h 2489359"/>
                <a:gd name="connsiteX235" fmla="*/ 7053737 w 7164417"/>
                <a:gd name="connsiteY235" fmla="*/ 2238471 h 2489359"/>
                <a:gd name="connsiteX236" fmla="*/ 7046975 w 7164417"/>
                <a:gd name="connsiteY236" fmla="*/ 2244091 h 2489359"/>
                <a:gd name="connsiteX237" fmla="*/ 7034020 w 7164417"/>
                <a:gd name="connsiteY237" fmla="*/ 2238471 h 2489359"/>
                <a:gd name="connsiteX238" fmla="*/ 7040783 w 7164417"/>
                <a:gd name="connsiteY238" fmla="*/ 2232851 h 2489359"/>
                <a:gd name="connsiteX239" fmla="*/ 3723987 w 7164417"/>
                <a:gd name="connsiteY239" fmla="*/ 2220183 h 2489359"/>
                <a:gd name="connsiteX240" fmla="*/ 3759992 w 7164417"/>
                <a:gd name="connsiteY240" fmla="*/ 2228089 h 2489359"/>
                <a:gd name="connsiteX241" fmla="*/ 3758658 w 7164417"/>
                <a:gd name="connsiteY241" fmla="*/ 2235804 h 2489359"/>
                <a:gd name="connsiteX242" fmla="*/ 3722368 w 7164417"/>
                <a:gd name="connsiteY242" fmla="*/ 2227898 h 2489359"/>
                <a:gd name="connsiteX243" fmla="*/ 3722463 w 7164417"/>
                <a:gd name="connsiteY243" fmla="*/ 2227803 h 2489359"/>
                <a:gd name="connsiteX244" fmla="*/ 7059738 w 7164417"/>
                <a:gd name="connsiteY244" fmla="*/ 2215801 h 2489359"/>
                <a:gd name="connsiteX245" fmla="*/ 7072597 w 7164417"/>
                <a:gd name="connsiteY245" fmla="*/ 2221231 h 2489359"/>
                <a:gd name="connsiteX246" fmla="*/ 7066501 w 7164417"/>
                <a:gd name="connsiteY246" fmla="*/ 2226946 h 2489359"/>
                <a:gd name="connsiteX247" fmla="*/ 7066501 w 7164417"/>
                <a:gd name="connsiteY247" fmla="*/ 2227041 h 2489359"/>
                <a:gd name="connsiteX248" fmla="*/ 7053642 w 7164417"/>
                <a:gd name="connsiteY248" fmla="*/ 2221516 h 2489359"/>
                <a:gd name="connsiteX249" fmla="*/ 7059738 w 7164417"/>
                <a:gd name="connsiteY249" fmla="*/ 2215801 h 2489359"/>
                <a:gd name="connsiteX250" fmla="*/ 3613593 w 7164417"/>
                <a:gd name="connsiteY250" fmla="*/ 2203228 h 2489359"/>
                <a:gd name="connsiteX251" fmla="*/ 3613620 w 7164417"/>
                <a:gd name="connsiteY251" fmla="*/ 2203234 h 2489359"/>
                <a:gd name="connsiteX252" fmla="*/ 3613593 w 7164417"/>
                <a:gd name="connsiteY252" fmla="*/ 2203324 h 2489359"/>
                <a:gd name="connsiteX253" fmla="*/ 7076787 w 7164417"/>
                <a:gd name="connsiteY253" fmla="*/ 2198371 h 2489359"/>
                <a:gd name="connsiteX254" fmla="*/ 7089646 w 7164417"/>
                <a:gd name="connsiteY254" fmla="*/ 2203705 h 2489359"/>
                <a:gd name="connsiteX255" fmla="*/ 7084217 w 7164417"/>
                <a:gd name="connsiteY255" fmla="*/ 2209610 h 2489359"/>
                <a:gd name="connsiteX256" fmla="*/ 7084122 w 7164417"/>
                <a:gd name="connsiteY256" fmla="*/ 2209610 h 2489359"/>
                <a:gd name="connsiteX257" fmla="*/ 7071263 w 7164417"/>
                <a:gd name="connsiteY257" fmla="*/ 2204181 h 2489359"/>
                <a:gd name="connsiteX258" fmla="*/ 7076787 w 7164417"/>
                <a:gd name="connsiteY258" fmla="*/ 2198371 h 2489359"/>
                <a:gd name="connsiteX259" fmla="*/ 3615783 w 7164417"/>
                <a:gd name="connsiteY259" fmla="*/ 2195799 h 2489359"/>
                <a:gd name="connsiteX260" fmla="*/ 3651883 w 7164417"/>
                <a:gd name="connsiteY260" fmla="*/ 2203990 h 2489359"/>
                <a:gd name="connsiteX261" fmla="*/ 3649883 w 7164417"/>
                <a:gd name="connsiteY261" fmla="*/ 2211515 h 2489359"/>
                <a:gd name="connsiteX262" fmla="*/ 3613620 w 7164417"/>
                <a:gd name="connsiteY262" fmla="*/ 2203234 h 2489359"/>
                <a:gd name="connsiteX263" fmla="*/ 7092028 w 7164417"/>
                <a:gd name="connsiteY263" fmla="*/ 2180749 h 2489359"/>
                <a:gd name="connsiteX264" fmla="*/ 7104791 w 7164417"/>
                <a:gd name="connsiteY264" fmla="*/ 2185988 h 2489359"/>
                <a:gd name="connsiteX265" fmla="*/ 7099934 w 7164417"/>
                <a:gd name="connsiteY265" fmla="*/ 2191989 h 2489359"/>
                <a:gd name="connsiteX266" fmla="*/ 7099934 w 7164417"/>
                <a:gd name="connsiteY266" fmla="*/ 2191893 h 2489359"/>
                <a:gd name="connsiteX267" fmla="*/ 7087170 w 7164417"/>
                <a:gd name="connsiteY267" fmla="*/ 2186655 h 2489359"/>
                <a:gd name="connsiteX268" fmla="*/ 3507484 w 7164417"/>
                <a:gd name="connsiteY268" fmla="*/ 2170558 h 2489359"/>
                <a:gd name="connsiteX269" fmla="*/ 3543584 w 7164417"/>
                <a:gd name="connsiteY269" fmla="*/ 2179130 h 2489359"/>
                <a:gd name="connsiteX270" fmla="*/ 3540917 w 7164417"/>
                <a:gd name="connsiteY270" fmla="*/ 2186559 h 2489359"/>
                <a:gd name="connsiteX271" fmla="*/ 3504627 w 7164417"/>
                <a:gd name="connsiteY271" fmla="*/ 2177987 h 2489359"/>
                <a:gd name="connsiteX272" fmla="*/ 3504722 w 7164417"/>
                <a:gd name="connsiteY272" fmla="*/ 2177892 h 2489359"/>
                <a:gd name="connsiteX273" fmla="*/ 7105458 w 7164417"/>
                <a:gd name="connsiteY273" fmla="*/ 2162747 h 2489359"/>
                <a:gd name="connsiteX274" fmla="*/ 7118126 w 7164417"/>
                <a:gd name="connsiteY274" fmla="*/ 2167891 h 2489359"/>
                <a:gd name="connsiteX275" fmla="*/ 7113840 w 7164417"/>
                <a:gd name="connsiteY275" fmla="*/ 2173986 h 2489359"/>
                <a:gd name="connsiteX276" fmla="*/ 7113840 w 7164417"/>
                <a:gd name="connsiteY276" fmla="*/ 2173891 h 2489359"/>
                <a:gd name="connsiteX277" fmla="*/ 7101172 w 7164417"/>
                <a:gd name="connsiteY277" fmla="*/ 2168748 h 2489359"/>
                <a:gd name="connsiteX278" fmla="*/ 7125955 w 7164417"/>
                <a:gd name="connsiteY278" fmla="*/ 2155573 h 2489359"/>
                <a:gd name="connsiteX279" fmla="*/ 7126032 w 7164417"/>
                <a:gd name="connsiteY279" fmla="*/ 2155603 h 2489359"/>
                <a:gd name="connsiteX280" fmla="*/ 7125937 w 7164417"/>
                <a:gd name="connsiteY280" fmla="*/ 2155603 h 2489359"/>
                <a:gd name="connsiteX281" fmla="*/ 7117078 w 7164417"/>
                <a:gd name="connsiteY281" fmla="*/ 2144459 h 2489359"/>
                <a:gd name="connsiteX282" fmla="*/ 7129651 w 7164417"/>
                <a:gd name="connsiteY282" fmla="*/ 2149412 h 2489359"/>
                <a:gd name="connsiteX283" fmla="*/ 7125955 w 7164417"/>
                <a:gd name="connsiteY283" fmla="*/ 2155573 h 2489359"/>
                <a:gd name="connsiteX284" fmla="*/ 7113364 w 7164417"/>
                <a:gd name="connsiteY284" fmla="*/ 2150555 h 2489359"/>
                <a:gd name="connsiteX285" fmla="*/ 7117078 w 7164417"/>
                <a:gd name="connsiteY285" fmla="*/ 2144459 h 2489359"/>
                <a:gd name="connsiteX286" fmla="*/ 3399280 w 7164417"/>
                <a:gd name="connsiteY286" fmla="*/ 2144268 h 2489359"/>
                <a:gd name="connsiteX287" fmla="*/ 3435380 w 7164417"/>
                <a:gd name="connsiteY287" fmla="*/ 2153127 h 2489359"/>
                <a:gd name="connsiteX288" fmla="*/ 3432141 w 7164417"/>
                <a:gd name="connsiteY288" fmla="*/ 2160461 h 2489359"/>
                <a:gd name="connsiteX289" fmla="*/ 3395851 w 7164417"/>
                <a:gd name="connsiteY289" fmla="*/ 2151508 h 2489359"/>
                <a:gd name="connsiteX290" fmla="*/ 7126984 w 7164417"/>
                <a:gd name="connsiteY290" fmla="*/ 2125981 h 2489359"/>
                <a:gd name="connsiteX291" fmla="*/ 7139557 w 7164417"/>
                <a:gd name="connsiteY291" fmla="*/ 2130838 h 2489359"/>
                <a:gd name="connsiteX292" fmla="*/ 7136509 w 7164417"/>
                <a:gd name="connsiteY292" fmla="*/ 2137125 h 2489359"/>
                <a:gd name="connsiteX293" fmla="*/ 7136414 w 7164417"/>
                <a:gd name="connsiteY293" fmla="*/ 2137030 h 2489359"/>
                <a:gd name="connsiteX294" fmla="*/ 7123841 w 7164417"/>
                <a:gd name="connsiteY294" fmla="*/ 2132172 h 2489359"/>
                <a:gd name="connsiteX295" fmla="*/ 7126984 w 7164417"/>
                <a:gd name="connsiteY295" fmla="*/ 2125981 h 2489359"/>
                <a:gd name="connsiteX296" fmla="*/ 3291457 w 7164417"/>
                <a:gd name="connsiteY296" fmla="*/ 2117122 h 2489359"/>
                <a:gd name="connsiteX297" fmla="*/ 3327271 w 7164417"/>
                <a:gd name="connsiteY297" fmla="*/ 2126266 h 2489359"/>
                <a:gd name="connsiteX298" fmla="*/ 3323366 w 7164417"/>
                <a:gd name="connsiteY298" fmla="*/ 2133410 h 2489359"/>
                <a:gd name="connsiteX299" fmla="*/ 3287266 w 7164417"/>
                <a:gd name="connsiteY299" fmla="*/ 2124266 h 2489359"/>
                <a:gd name="connsiteX300" fmla="*/ 3287361 w 7164417"/>
                <a:gd name="connsiteY300" fmla="*/ 2124171 h 2489359"/>
                <a:gd name="connsiteX301" fmla="*/ 7135176 w 7164417"/>
                <a:gd name="connsiteY301" fmla="*/ 2107216 h 2489359"/>
                <a:gd name="connsiteX302" fmla="*/ 7147653 w 7164417"/>
                <a:gd name="connsiteY302" fmla="*/ 2111979 h 2489359"/>
                <a:gd name="connsiteX303" fmla="*/ 7145082 w 7164417"/>
                <a:gd name="connsiteY303" fmla="*/ 2118265 h 2489359"/>
                <a:gd name="connsiteX304" fmla="*/ 7132604 w 7164417"/>
                <a:gd name="connsiteY304" fmla="*/ 2113503 h 2489359"/>
                <a:gd name="connsiteX305" fmla="*/ 3179348 w 7164417"/>
                <a:gd name="connsiteY305" fmla="*/ 2095882 h 2489359"/>
                <a:gd name="connsiteX306" fmla="*/ 3179402 w 7164417"/>
                <a:gd name="connsiteY306" fmla="*/ 2095897 h 2489359"/>
                <a:gd name="connsiteX307" fmla="*/ 3179348 w 7164417"/>
                <a:gd name="connsiteY307" fmla="*/ 2095977 h 2489359"/>
                <a:gd name="connsiteX308" fmla="*/ 3184015 w 7164417"/>
                <a:gd name="connsiteY308" fmla="*/ 2089024 h 2489359"/>
                <a:gd name="connsiteX309" fmla="*/ 3219829 w 7164417"/>
                <a:gd name="connsiteY309" fmla="*/ 2098453 h 2489359"/>
                <a:gd name="connsiteX310" fmla="*/ 3215352 w 7164417"/>
                <a:gd name="connsiteY310" fmla="*/ 2105407 h 2489359"/>
                <a:gd name="connsiteX311" fmla="*/ 3179402 w 7164417"/>
                <a:gd name="connsiteY311" fmla="*/ 2095897 h 2489359"/>
                <a:gd name="connsiteX312" fmla="*/ 7141748 w 7164417"/>
                <a:gd name="connsiteY312" fmla="*/ 2088166 h 2489359"/>
                <a:gd name="connsiteX313" fmla="*/ 7154131 w 7164417"/>
                <a:gd name="connsiteY313" fmla="*/ 2092833 h 2489359"/>
                <a:gd name="connsiteX314" fmla="*/ 7152130 w 7164417"/>
                <a:gd name="connsiteY314" fmla="*/ 2099215 h 2489359"/>
                <a:gd name="connsiteX315" fmla="*/ 7139748 w 7164417"/>
                <a:gd name="connsiteY315" fmla="*/ 2094548 h 2489359"/>
                <a:gd name="connsiteX316" fmla="*/ 7146796 w 7164417"/>
                <a:gd name="connsiteY316" fmla="*/ 2069021 h 2489359"/>
                <a:gd name="connsiteX317" fmla="*/ 7159083 w 7164417"/>
                <a:gd name="connsiteY317" fmla="*/ 2073498 h 2489359"/>
                <a:gd name="connsiteX318" fmla="*/ 7157655 w 7164417"/>
                <a:gd name="connsiteY318" fmla="*/ 2079975 h 2489359"/>
                <a:gd name="connsiteX319" fmla="*/ 7157560 w 7164417"/>
                <a:gd name="connsiteY319" fmla="*/ 2079975 h 2489359"/>
                <a:gd name="connsiteX320" fmla="*/ 7145272 w 7164417"/>
                <a:gd name="connsiteY320" fmla="*/ 2075403 h 2489359"/>
                <a:gd name="connsiteX321" fmla="*/ 3086099 w 7164417"/>
                <a:gd name="connsiteY321" fmla="*/ 2058638 h 2489359"/>
                <a:gd name="connsiteX322" fmla="*/ 3103910 w 7164417"/>
                <a:gd name="connsiteY322" fmla="*/ 2063496 h 2489359"/>
                <a:gd name="connsiteX323" fmla="*/ 3101339 w 7164417"/>
                <a:gd name="connsiteY323" fmla="*/ 2066829 h 2489359"/>
                <a:gd name="connsiteX324" fmla="*/ 3110197 w 7164417"/>
                <a:gd name="connsiteY324" fmla="*/ 2069211 h 2489359"/>
                <a:gd name="connsiteX325" fmla="*/ 3105149 w 7164417"/>
                <a:gd name="connsiteY325" fmla="*/ 2076069 h 2489359"/>
                <a:gd name="connsiteX326" fmla="*/ 3087146 w 7164417"/>
                <a:gd name="connsiteY326" fmla="*/ 2071211 h 2489359"/>
                <a:gd name="connsiteX327" fmla="*/ 3078193 w 7164417"/>
                <a:gd name="connsiteY327" fmla="*/ 2068734 h 2489359"/>
                <a:gd name="connsiteX328" fmla="*/ 7150130 w 7164417"/>
                <a:gd name="connsiteY328" fmla="*/ 2049685 h 2489359"/>
                <a:gd name="connsiteX329" fmla="*/ 7162322 w 7164417"/>
                <a:gd name="connsiteY329" fmla="*/ 2054067 h 2489359"/>
                <a:gd name="connsiteX330" fmla="*/ 7161465 w 7164417"/>
                <a:gd name="connsiteY330" fmla="*/ 2060639 h 2489359"/>
                <a:gd name="connsiteX331" fmla="*/ 7161369 w 7164417"/>
                <a:gd name="connsiteY331" fmla="*/ 2060544 h 2489359"/>
                <a:gd name="connsiteX332" fmla="*/ 7149178 w 7164417"/>
                <a:gd name="connsiteY332" fmla="*/ 2056162 h 2489359"/>
                <a:gd name="connsiteX333" fmla="*/ 7150130 w 7164417"/>
                <a:gd name="connsiteY333" fmla="*/ 2049685 h 2489359"/>
                <a:gd name="connsiteX334" fmla="*/ 7152035 w 7164417"/>
                <a:gd name="connsiteY334" fmla="*/ 2030064 h 2489359"/>
                <a:gd name="connsiteX335" fmla="*/ 7164132 w 7164417"/>
                <a:gd name="connsiteY335" fmla="*/ 2034350 h 2489359"/>
                <a:gd name="connsiteX336" fmla="*/ 7163751 w 7164417"/>
                <a:gd name="connsiteY336" fmla="*/ 2040922 h 2489359"/>
                <a:gd name="connsiteX337" fmla="*/ 7163656 w 7164417"/>
                <a:gd name="connsiteY337" fmla="*/ 2040922 h 2489359"/>
                <a:gd name="connsiteX338" fmla="*/ 7151559 w 7164417"/>
                <a:gd name="connsiteY338" fmla="*/ 2036636 h 2489359"/>
                <a:gd name="connsiteX339" fmla="*/ 7152035 w 7164417"/>
                <a:gd name="connsiteY339" fmla="*/ 2030064 h 2489359"/>
                <a:gd name="connsiteX340" fmla="*/ 7164322 w 7164417"/>
                <a:gd name="connsiteY340" fmla="*/ 2021173 h 2489359"/>
                <a:gd name="connsiteX341" fmla="*/ 7164417 w 7164417"/>
                <a:gd name="connsiteY341" fmla="*/ 2021206 h 2489359"/>
                <a:gd name="connsiteX342" fmla="*/ 7164322 w 7164417"/>
                <a:gd name="connsiteY342" fmla="*/ 2021206 h 2489359"/>
                <a:gd name="connsiteX343" fmla="*/ 3117436 w 7164417"/>
                <a:gd name="connsiteY343" fmla="*/ 2018347 h 2489359"/>
                <a:gd name="connsiteX344" fmla="*/ 3135058 w 7164417"/>
                <a:gd name="connsiteY344" fmla="*/ 2023110 h 2489359"/>
                <a:gd name="connsiteX345" fmla="*/ 3124770 w 7164417"/>
                <a:gd name="connsiteY345" fmla="*/ 2036445 h 2489359"/>
                <a:gd name="connsiteX346" fmla="*/ 3107054 w 7164417"/>
                <a:gd name="connsiteY346" fmla="*/ 2031587 h 2489359"/>
                <a:gd name="connsiteX347" fmla="*/ 7152416 w 7164417"/>
                <a:gd name="connsiteY347" fmla="*/ 2010442 h 2489359"/>
                <a:gd name="connsiteX348" fmla="*/ 7164322 w 7164417"/>
                <a:gd name="connsiteY348" fmla="*/ 2014633 h 2489359"/>
                <a:gd name="connsiteX349" fmla="*/ 7164322 w 7164417"/>
                <a:gd name="connsiteY349" fmla="*/ 2021173 h 2489359"/>
                <a:gd name="connsiteX350" fmla="*/ 7152416 w 7164417"/>
                <a:gd name="connsiteY350" fmla="*/ 2017015 h 2489359"/>
                <a:gd name="connsiteX351" fmla="*/ 7152416 w 7164417"/>
                <a:gd name="connsiteY351" fmla="*/ 2010442 h 2489359"/>
                <a:gd name="connsiteX352" fmla="*/ 7151368 w 7164417"/>
                <a:gd name="connsiteY352" fmla="*/ 1990725 h 2489359"/>
                <a:gd name="connsiteX353" fmla="*/ 7163179 w 7164417"/>
                <a:gd name="connsiteY353" fmla="*/ 1994726 h 2489359"/>
                <a:gd name="connsiteX354" fmla="*/ 7163751 w 7164417"/>
                <a:gd name="connsiteY354" fmla="*/ 2001393 h 2489359"/>
                <a:gd name="connsiteX355" fmla="*/ 7151844 w 7164417"/>
                <a:gd name="connsiteY355" fmla="*/ 1997298 h 2489359"/>
                <a:gd name="connsiteX356" fmla="*/ 3147916 w 7164417"/>
                <a:gd name="connsiteY356" fmla="*/ 1979295 h 2489359"/>
                <a:gd name="connsiteX357" fmla="*/ 3165252 w 7164417"/>
                <a:gd name="connsiteY357" fmla="*/ 1984058 h 2489359"/>
                <a:gd name="connsiteX358" fmla="*/ 3155250 w 7164417"/>
                <a:gd name="connsiteY358" fmla="*/ 1997011 h 2489359"/>
                <a:gd name="connsiteX359" fmla="*/ 3155250 w 7164417"/>
                <a:gd name="connsiteY359" fmla="*/ 1996916 h 2489359"/>
                <a:gd name="connsiteX360" fmla="*/ 3137820 w 7164417"/>
                <a:gd name="connsiteY360" fmla="*/ 1992154 h 2489359"/>
                <a:gd name="connsiteX361" fmla="*/ 7148987 w 7164417"/>
                <a:gd name="connsiteY361" fmla="*/ 1970818 h 2489359"/>
                <a:gd name="connsiteX362" fmla="*/ 7160703 w 7164417"/>
                <a:gd name="connsiteY362" fmla="*/ 1974724 h 2489359"/>
                <a:gd name="connsiteX363" fmla="*/ 7161751 w 7164417"/>
                <a:gd name="connsiteY363" fmla="*/ 1981391 h 2489359"/>
                <a:gd name="connsiteX364" fmla="*/ 7161655 w 7164417"/>
                <a:gd name="connsiteY364" fmla="*/ 1981486 h 2489359"/>
                <a:gd name="connsiteX365" fmla="*/ 7149940 w 7164417"/>
                <a:gd name="connsiteY365" fmla="*/ 1977486 h 2489359"/>
                <a:gd name="connsiteX366" fmla="*/ 3184856 w 7164417"/>
                <a:gd name="connsiteY366" fmla="*/ 1958525 h 2489359"/>
                <a:gd name="connsiteX367" fmla="*/ 3184873 w 7164417"/>
                <a:gd name="connsiteY367" fmla="*/ 1958530 h 2489359"/>
                <a:gd name="connsiteX368" fmla="*/ 3184778 w 7164417"/>
                <a:gd name="connsiteY368" fmla="*/ 1958626 h 2489359"/>
                <a:gd name="connsiteX369" fmla="*/ 7145082 w 7164417"/>
                <a:gd name="connsiteY369" fmla="*/ 1950911 h 2489359"/>
                <a:gd name="connsiteX370" fmla="*/ 7156702 w 7164417"/>
                <a:gd name="connsiteY370" fmla="*/ 1954721 h 2489359"/>
                <a:gd name="connsiteX371" fmla="*/ 7158131 w 7164417"/>
                <a:gd name="connsiteY371" fmla="*/ 1961389 h 2489359"/>
                <a:gd name="connsiteX372" fmla="*/ 7146510 w 7164417"/>
                <a:gd name="connsiteY372" fmla="*/ 1957579 h 2489359"/>
                <a:gd name="connsiteX373" fmla="*/ 7145082 w 7164417"/>
                <a:gd name="connsiteY373" fmla="*/ 1950911 h 2489359"/>
                <a:gd name="connsiteX374" fmla="*/ 3177444 w 7164417"/>
                <a:gd name="connsiteY374" fmla="*/ 1941386 h 2489359"/>
                <a:gd name="connsiteX375" fmla="*/ 3194493 w 7164417"/>
                <a:gd name="connsiteY375" fmla="*/ 1946053 h 2489359"/>
                <a:gd name="connsiteX376" fmla="*/ 3184856 w 7164417"/>
                <a:gd name="connsiteY376" fmla="*/ 1958525 h 2489359"/>
                <a:gd name="connsiteX377" fmla="*/ 3167728 w 7164417"/>
                <a:gd name="connsiteY377" fmla="*/ 1953863 h 2489359"/>
                <a:gd name="connsiteX378" fmla="*/ 7153244 w 7164417"/>
                <a:gd name="connsiteY378" fmla="*/ 1941186 h 2489359"/>
                <a:gd name="connsiteX379" fmla="*/ 7153273 w 7164417"/>
                <a:gd name="connsiteY379" fmla="*/ 1941196 h 2489359"/>
                <a:gd name="connsiteX380" fmla="*/ 7153273 w 7164417"/>
                <a:gd name="connsiteY380" fmla="*/ 1941291 h 2489359"/>
                <a:gd name="connsiteX381" fmla="*/ 7139843 w 7164417"/>
                <a:gd name="connsiteY381" fmla="*/ 1930813 h 2489359"/>
                <a:gd name="connsiteX382" fmla="*/ 7151368 w 7164417"/>
                <a:gd name="connsiteY382" fmla="*/ 1934528 h 2489359"/>
                <a:gd name="connsiteX383" fmla="*/ 7153244 w 7164417"/>
                <a:gd name="connsiteY383" fmla="*/ 1941186 h 2489359"/>
                <a:gd name="connsiteX384" fmla="*/ 7141748 w 7164417"/>
                <a:gd name="connsiteY384" fmla="*/ 1937481 h 2489359"/>
                <a:gd name="connsiteX385" fmla="*/ 3213560 w 7164417"/>
                <a:gd name="connsiteY385" fmla="*/ 1921266 h 2489359"/>
                <a:gd name="connsiteX386" fmla="*/ 3213639 w 7164417"/>
                <a:gd name="connsiteY386" fmla="*/ 1921288 h 2489359"/>
                <a:gd name="connsiteX387" fmla="*/ 3213543 w 7164417"/>
                <a:gd name="connsiteY387" fmla="*/ 1921288 h 2489359"/>
                <a:gd name="connsiteX388" fmla="*/ 7133556 w 7164417"/>
                <a:gd name="connsiteY388" fmla="*/ 1910620 h 2489359"/>
                <a:gd name="connsiteX389" fmla="*/ 7144891 w 7164417"/>
                <a:gd name="connsiteY389" fmla="*/ 1914240 h 2489359"/>
                <a:gd name="connsiteX390" fmla="*/ 7147177 w 7164417"/>
                <a:gd name="connsiteY390" fmla="*/ 1921002 h 2489359"/>
                <a:gd name="connsiteX391" fmla="*/ 7135842 w 7164417"/>
                <a:gd name="connsiteY391" fmla="*/ 1917383 h 2489359"/>
                <a:gd name="connsiteX392" fmla="*/ 3206114 w 7164417"/>
                <a:gd name="connsiteY392" fmla="*/ 1904524 h 2489359"/>
                <a:gd name="connsiteX393" fmla="*/ 3222973 w 7164417"/>
                <a:gd name="connsiteY393" fmla="*/ 1909096 h 2489359"/>
                <a:gd name="connsiteX394" fmla="*/ 3213560 w 7164417"/>
                <a:gd name="connsiteY394" fmla="*/ 1921266 h 2489359"/>
                <a:gd name="connsiteX395" fmla="*/ 3196684 w 7164417"/>
                <a:gd name="connsiteY395" fmla="*/ 1916716 h 2489359"/>
                <a:gd name="connsiteX396" fmla="*/ 7125841 w 7164417"/>
                <a:gd name="connsiteY396" fmla="*/ 1890427 h 2489359"/>
                <a:gd name="connsiteX397" fmla="*/ 7137081 w 7164417"/>
                <a:gd name="connsiteY397" fmla="*/ 1893951 h 2489359"/>
                <a:gd name="connsiteX398" fmla="*/ 7139843 w 7164417"/>
                <a:gd name="connsiteY398" fmla="*/ 1900714 h 2489359"/>
                <a:gd name="connsiteX399" fmla="*/ 7139748 w 7164417"/>
                <a:gd name="connsiteY399" fmla="*/ 1900714 h 2489359"/>
                <a:gd name="connsiteX400" fmla="*/ 7128509 w 7164417"/>
                <a:gd name="connsiteY400" fmla="*/ 1897190 h 2489359"/>
                <a:gd name="connsiteX401" fmla="*/ 7116983 w 7164417"/>
                <a:gd name="connsiteY401" fmla="*/ 1870139 h 2489359"/>
                <a:gd name="connsiteX402" fmla="*/ 7128032 w 7164417"/>
                <a:gd name="connsiteY402" fmla="*/ 1873568 h 2489359"/>
                <a:gd name="connsiteX403" fmla="*/ 7131175 w 7164417"/>
                <a:gd name="connsiteY403" fmla="*/ 1880331 h 2489359"/>
                <a:gd name="connsiteX404" fmla="*/ 7120031 w 7164417"/>
                <a:gd name="connsiteY404" fmla="*/ 1876902 h 2489359"/>
                <a:gd name="connsiteX405" fmla="*/ 7116983 w 7164417"/>
                <a:gd name="connsiteY405" fmla="*/ 1870139 h 2489359"/>
                <a:gd name="connsiteX406" fmla="*/ 3234117 w 7164417"/>
                <a:gd name="connsiteY406" fmla="*/ 1868710 h 2489359"/>
                <a:gd name="connsiteX407" fmla="*/ 3250691 w 7164417"/>
                <a:gd name="connsiteY407" fmla="*/ 1873282 h 2489359"/>
                <a:gd name="connsiteX408" fmla="*/ 3241547 w 7164417"/>
                <a:gd name="connsiteY408" fmla="*/ 1885093 h 2489359"/>
                <a:gd name="connsiteX409" fmla="*/ 3224878 w 7164417"/>
                <a:gd name="connsiteY409" fmla="*/ 1880521 h 2489359"/>
                <a:gd name="connsiteX410" fmla="*/ 7121307 w 7164417"/>
                <a:gd name="connsiteY410" fmla="*/ 1859929 h 2489359"/>
                <a:gd name="connsiteX411" fmla="*/ 7121365 w 7164417"/>
                <a:gd name="connsiteY411" fmla="*/ 1859947 h 2489359"/>
                <a:gd name="connsiteX412" fmla="*/ 7121365 w 7164417"/>
                <a:gd name="connsiteY412" fmla="*/ 1860042 h 2489359"/>
                <a:gd name="connsiteX413" fmla="*/ 7106887 w 7164417"/>
                <a:gd name="connsiteY413" fmla="*/ 1849851 h 2489359"/>
                <a:gd name="connsiteX414" fmla="*/ 7117841 w 7164417"/>
                <a:gd name="connsiteY414" fmla="*/ 1853184 h 2489359"/>
                <a:gd name="connsiteX415" fmla="*/ 7121307 w 7164417"/>
                <a:gd name="connsiteY415" fmla="*/ 1859929 h 2489359"/>
                <a:gd name="connsiteX416" fmla="*/ 7110411 w 7164417"/>
                <a:gd name="connsiteY416" fmla="*/ 1856614 h 2489359"/>
                <a:gd name="connsiteX417" fmla="*/ 7106887 w 7164417"/>
                <a:gd name="connsiteY417" fmla="*/ 1849851 h 2489359"/>
                <a:gd name="connsiteX418" fmla="*/ 3261168 w 7164417"/>
                <a:gd name="connsiteY418" fmla="*/ 1833944 h 2489359"/>
                <a:gd name="connsiteX419" fmla="*/ 3277551 w 7164417"/>
                <a:gd name="connsiteY419" fmla="*/ 1838420 h 2489359"/>
                <a:gd name="connsiteX420" fmla="*/ 3268693 w 7164417"/>
                <a:gd name="connsiteY420" fmla="*/ 1849945 h 2489359"/>
                <a:gd name="connsiteX421" fmla="*/ 3252215 w 7164417"/>
                <a:gd name="connsiteY421" fmla="*/ 1845469 h 2489359"/>
                <a:gd name="connsiteX422" fmla="*/ 7095743 w 7164417"/>
                <a:gd name="connsiteY422" fmla="*/ 1829467 h 2489359"/>
                <a:gd name="connsiteX423" fmla="*/ 7106506 w 7164417"/>
                <a:gd name="connsiteY423" fmla="*/ 1832706 h 2489359"/>
                <a:gd name="connsiteX424" fmla="*/ 7110411 w 7164417"/>
                <a:gd name="connsiteY424" fmla="*/ 1839468 h 2489359"/>
                <a:gd name="connsiteX425" fmla="*/ 7099552 w 7164417"/>
                <a:gd name="connsiteY425" fmla="*/ 1836230 h 2489359"/>
                <a:gd name="connsiteX426" fmla="*/ 3294999 w 7164417"/>
                <a:gd name="connsiteY426" fmla="*/ 1815730 h 2489359"/>
                <a:gd name="connsiteX427" fmla="*/ 3295077 w 7164417"/>
                <a:gd name="connsiteY427" fmla="*/ 1815751 h 2489359"/>
                <a:gd name="connsiteX428" fmla="*/ 3294982 w 7164417"/>
                <a:gd name="connsiteY428" fmla="*/ 1815751 h 2489359"/>
                <a:gd name="connsiteX429" fmla="*/ 7083550 w 7164417"/>
                <a:gd name="connsiteY429" fmla="*/ 1809084 h 2489359"/>
                <a:gd name="connsiteX430" fmla="*/ 7094218 w 7164417"/>
                <a:gd name="connsiteY430" fmla="*/ 1812132 h 2489359"/>
                <a:gd name="connsiteX431" fmla="*/ 7098505 w 7164417"/>
                <a:gd name="connsiteY431" fmla="*/ 1818990 h 2489359"/>
                <a:gd name="connsiteX432" fmla="*/ 7098409 w 7164417"/>
                <a:gd name="connsiteY432" fmla="*/ 1818990 h 2489359"/>
                <a:gd name="connsiteX433" fmla="*/ 7087741 w 7164417"/>
                <a:gd name="connsiteY433" fmla="*/ 1815847 h 2489359"/>
                <a:gd name="connsiteX434" fmla="*/ 3287553 w 7164417"/>
                <a:gd name="connsiteY434" fmla="*/ 1800225 h 2489359"/>
                <a:gd name="connsiteX435" fmla="*/ 3303650 w 7164417"/>
                <a:gd name="connsiteY435" fmla="*/ 1804606 h 2489359"/>
                <a:gd name="connsiteX436" fmla="*/ 3294999 w 7164417"/>
                <a:gd name="connsiteY436" fmla="*/ 1815730 h 2489359"/>
                <a:gd name="connsiteX437" fmla="*/ 3278885 w 7164417"/>
                <a:gd name="connsiteY437" fmla="*/ 1811369 h 2489359"/>
                <a:gd name="connsiteX438" fmla="*/ 7070216 w 7164417"/>
                <a:gd name="connsiteY438" fmla="*/ 1788700 h 2489359"/>
                <a:gd name="connsiteX439" fmla="*/ 7080788 w 7164417"/>
                <a:gd name="connsiteY439" fmla="*/ 1791653 h 2489359"/>
                <a:gd name="connsiteX440" fmla="*/ 7085360 w 7164417"/>
                <a:gd name="connsiteY440" fmla="*/ 1798511 h 2489359"/>
                <a:gd name="connsiteX441" fmla="*/ 7074787 w 7164417"/>
                <a:gd name="connsiteY441" fmla="*/ 1795463 h 2489359"/>
                <a:gd name="connsiteX442" fmla="*/ 7055928 w 7164417"/>
                <a:gd name="connsiteY442" fmla="*/ 1768317 h 2489359"/>
                <a:gd name="connsiteX443" fmla="*/ 7066310 w 7164417"/>
                <a:gd name="connsiteY443" fmla="*/ 1771174 h 2489359"/>
                <a:gd name="connsiteX444" fmla="*/ 7071263 w 7164417"/>
                <a:gd name="connsiteY444" fmla="*/ 1778032 h 2489359"/>
                <a:gd name="connsiteX445" fmla="*/ 7060785 w 7164417"/>
                <a:gd name="connsiteY445" fmla="*/ 1775080 h 2489359"/>
                <a:gd name="connsiteX446" fmla="*/ 7055928 w 7164417"/>
                <a:gd name="connsiteY446" fmla="*/ 1768317 h 2489359"/>
                <a:gd name="connsiteX447" fmla="*/ 3313270 w 7164417"/>
                <a:gd name="connsiteY447" fmla="*/ 1767269 h 2489359"/>
                <a:gd name="connsiteX448" fmla="*/ 3329177 w 7164417"/>
                <a:gd name="connsiteY448" fmla="*/ 1771650 h 2489359"/>
                <a:gd name="connsiteX449" fmla="*/ 3320795 w 7164417"/>
                <a:gd name="connsiteY449" fmla="*/ 1782509 h 2489359"/>
                <a:gd name="connsiteX450" fmla="*/ 3304793 w 7164417"/>
                <a:gd name="connsiteY450" fmla="*/ 1778127 h 2489359"/>
                <a:gd name="connsiteX451" fmla="*/ 7040783 w 7164417"/>
                <a:gd name="connsiteY451" fmla="*/ 1747933 h 2489359"/>
                <a:gd name="connsiteX452" fmla="*/ 7051070 w 7164417"/>
                <a:gd name="connsiteY452" fmla="*/ 1750791 h 2489359"/>
                <a:gd name="connsiteX453" fmla="*/ 7056309 w 7164417"/>
                <a:gd name="connsiteY453" fmla="*/ 1757554 h 2489359"/>
                <a:gd name="connsiteX454" fmla="*/ 7056214 w 7164417"/>
                <a:gd name="connsiteY454" fmla="*/ 1757554 h 2489359"/>
                <a:gd name="connsiteX455" fmla="*/ 7045926 w 7164417"/>
                <a:gd name="connsiteY455" fmla="*/ 1754696 h 2489359"/>
                <a:gd name="connsiteX456" fmla="*/ 3338226 w 7164417"/>
                <a:gd name="connsiteY456" fmla="*/ 1735264 h 2489359"/>
                <a:gd name="connsiteX457" fmla="*/ 3353942 w 7164417"/>
                <a:gd name="connsiteY457" fmla="*/ 1739551 h 2489359"/>
                <a:gd name="connsiteX458" fmla="*/ 3345750 w 7164417"/>
                <a:gd name="connsiteY458" fmla="*/ 1750123 h 2489359"/>
                <a:gd name="connsiteX459" fmla="*/ 3329939 w 7164417"/>
                <a:gd name="connsiteY459" fmla="*/ 1745837 h 2489359"/>
                <a:gd name="connsiteX460" fmla="*/ 7024590 w 7164417"/>
                <a:gd name="connsiteY460" fmla="*/ 1727645 h 2489359"/>
                <a:gd name="connsiteX461" fmla="*/ 7034687 w 7164417"/>
                <a:gd name="connsiteY461" fmla="*/ 1730407 h 2489359"/>
                <a:gd name="connsiteX462" fmla="*/ 7040212 w 7164417"/>
                <a:gd name="connsiteY462" fmla="*/ 1737170 h 2489359"/>
                <a:gd name="connsiteX463" fmla="*/ 7030020 w 7164417"/>
                <a:gd name="connsiteY463" fmla="*/ 1734408 h 2489359"/>
                <a:gd name="connsiteX464" fmla="*/ 7030115 w 7164417"/>
                <a:gd name="connsiteY464" fmla="*/ 1734408 h 2489359"/>
                <a:gd name="connsiteX465" fmla="*/ 7007541 w 7164417"/>
                <a:gd name="connsiteY465" fmla="*/ 1707357 h 2489359"/>
                <a:gd name="connsiteX466" fmla="*/ 7017542 w 7164417"/>
                <a:gd name="connsiteY466" fmla="*/ 1710024 h 2489359"/>
                <a:gd name="connsiteX467" fmla="*/ 7023352 w 7164417"/>
                <a:gd name="connsiteY467" fmla="*/ 1716786 h 2489359"/>
                <a:gd name="connsiteX468" fmla="*/ 7013351 w 7164417"/>
                <a:gd name="connsiteY468" fmla="*/ 1714119 h 2489359"/>
                <a:gd name="connsiteX469" fmla="*/ 3362514 w 7164417"/>
                <a:gd name="connsiteY469" fmla="*/ 1704022 h 2489359"/>
                <a:gd name="connsiteX470" fmla="*/ 3378040 w 7164417"/>
                <a:gd name="connsiteY470" fmla="*/ 1708213 h 2489359"/>
                <a:gd name="connsiteX471" fmla="*/ 3370039 w 7164417"/>
                <a:gd name="connsiteY471" fmla="*/ 1718501 h 2489359"/>
                <a:gd name="connsiteX472" fmla="*/ 3370039 w 7164417"/>
                <a:gd name="connsiteY472" fmla="*/ 1718596 h 2489359"/>
                <a:gd name="connsiteX473" fmla="*/ 3354513 w 7164417"/>
                <a:gd name="connsiteY473" fmla="*/ 1714310 h 2489359"/>
                <a:gd name="connsiteX474" fmla="*/ 6989539 w 7164417"/>
                <a:gd name="connsiteY474" fmla="*/ 1687068 h 2489359"/>
                <a:gd name="connsiteX475" fmla="*/ 6999350 w 7164417"/>
                <a:gd name="connsiteY475" fmla="*/ 1689640 h 2489359"/>
                <a:gd name="connsiteX476" fmla="*/ 7005445 w 7164417"/>
                <a:gd name="connsiteY476" fmla="*/ 1696403 h 2489359"/>
                <a:gd name="connsiteX477" fmla="*/ 6995539 w 7164417"/>
                <a:gd name="connsiteY477" fmla="*/ 1693831 h 2489359"/>
                <a:gd name="connsiteX478" fmla="*/ 6995635 w 7164417"/>
                <a:gd name="connsiteY478" fmla="*/ 1693831 h 2489359"/>
                <a:gd name="connsiteX479" fmla="*/ 6989539 w 7164417"/>
                <a:gd name="connsiteY479" fmla="*/ 1687068 h 2489359"/>
                <a:gd name="connsiteX480" fmla="*/ 3386232 w 7164417"/>
                <a:gd name="connsiteY480" fmla="*/ 1673733 h 2489359"/>
                <a:gd name="connsiteX481" fmla="*/ 3401567 w 7164417"/>
                <a:gd name="connsiteY481" fmla="*/ 1677924 h 2489359"/>
                <a:gd name="connsiteX482" fmla="*/ 3393852 w 7164417"/>
                <a:gd name="connsiteY482" fmla="*/ 1688020 h 2489359"/>
                <a:gd name="connsiteX483" fmla="*/ 3393756 w 7164417"/>
                <a:gd name="connsiteY483" fmla="*/ 1687925 h 2489359"/>
                <a:gd name="connsiteX484" fmla="*/ 3378421 w 7164417"/>
                <a:gd name="connsiteY484" fmla="*/ 1683734 h 2489359"/>
                <a:gd name="connsiteX485" fmla="*/ 6970775 w 7164417"/>
                <a:gd name="connsiteY485" fmla="*/ 1666875 h 2489359"/>
                <a:gd name="connsiteX486" fmla="*/ 6980490 w 7164417"/>
                <a:gd name="connsiteY486" fmla="*/ 1669352 h 2489359"/>
                <a:gd name="connsiteX487" fmla="*/ 6986872 w 7164417"/>
                <a:gd name="connsiteY487" fmla="*/ 1676115 h 2489359"/>
                <a:gd name="connsiteX488" fmla="*/ 6977156 w 7164417"/>
                <a:gd name="connsiteY488" fmla="*/ 1673638 h 2489359"/>
                <a:gd name="connsiteX489" fmla="*/ 6951058 w 7164417"/>
                <a:gd name="connsiteY489" fmla="*/ 1646682 h 2489359"/>
                <a:gd name="connsiteX490" fmla="*/ 6960583 w 7164417"/>
                <a:gd name="connsiteY490" fmla="*/ 1649064 h 2489359"/>
                <a:gd name="connsiteX491" fmla="*/ 6967250 w 7164417"/>
                <a:gd name="connsiteY491" fmla="*/ 1655826 h 2489359"/>
                <a:gd name="connsiteX492" fmla="*/ 6957630 w 7164417"/>
                <a:gd name="connsiteY492" fmla="*/ 1653445 h 2489359"/>
                <a:gd name="connsiteX493" fmla="*/ 6957725 w 7164417"/>
                <a:gd name="connsiteY493" fmla="*/ 1653445 h 2489359"/>
                <a:gd name="connsiteX494" fmla="*/ 3409282 w 7164417"/>
                <a:gd name="connsiteY494" fmla="*/ 1644110 h 2489359"/>
                <a:gd name="connsiteX495" fmla="*/ 3424332 w 7164417"/>
                <a:gd name="connsiteY495" fmla="*/ 1648206 h 2489359"/>
                <a:gd name="connsiteX496" fmla="*/ 3416807 w 7164417"/>
                <a:gd name="connsiteY496" fmla="*/ 1658017 h 2489359"/>
                <a:gd name="connsiteX497" fmla="*/ 3401662 w 7164417"/>
                <a:gd name="connsiteY497" fmla="*/ 1653921 h 2489359"/>
                <a:gd name="connsiteX498" fmla="*/ 6930579 w 7164417"/>
                <a:gd name="connsiteY498" fmla="*/ 1626680 h 2489359"/>
                <a:gd name="connsiteX499" fmla="*/ 6939913 w 7164417"/>
                <a:gd name="connsiteY499" fmla="*/ 1628966 h 2489359"/>
                <a:gd name="connsiteX500" fmla="*/ 6946867 w 7164417"/>
                <a:gd name="connsiteY500" fmla="*/ 1635729 h 2489359"/>
                <a:gd name="connsiteX501" fmla="*/ 6937437 w 7164417"/>
                <a:gd name="connsiteY501" fmla="*/ 1633443 h 2489359"/>
                <a:gd name="connsiteX502" fmla="*/ 6937532 w 7164417"/>
                <a:gd name="connsiteY502" fmla="*/ 1633348 h 2489359"/>
                <a:gd name="connsiteX503" fmla="*/ 3431761 w 7164417"/>
                <a:gd name="connsiteY503" fmla="*/ 1615250 h 2489359"/>
                <a:gd name="connsiteX504" fmla="*/ 3446620 w 7164417"/>
                <a:gd name="connsiteY504" fmla="*/ 1619345 h 2489359"/>
                <a:gd name="connsiteX505" fmla="*/ 3439286 w 7164417"/>
                <a:gd name="connsiteY505" fmla="*/ 1628870 h 2489359"/>
                <a:gd name="connsiteX506" fmla="*/ 3424332 w 7164417"/>
                <a:gd name="connsiteY506" fmla="*/ 1624775 h 2489359"/>
                <a:gd name="connsiteX507" fmla="*/ 6909338 w 7164417"/>
                <a:gd name="connsiteY507" fmla="*/ 1606582 h 2489359"/>
                <a:gd name="connsiteX508" fmla="*/ 6918577 w 7164417"/>
                <a:gd name="connsiteY508" fmla="*/ 1608773 h 2489359"/>
                <a:gd name="connsiteX509" fmla="*/ 6925816 w 7164417"/>
                <a:gd name="connsiteY509" fmla="*/ 1615440 h 2489359"/>
                <a:gd name="connsiteX510" fmla="*/ 6916482 w 7164417"/>
                <a:gd name="connsiteY510" fmla="*/ 1613250 h 2489359"/>
                <a:gd name="connsiteX511" fmla="*/ 6909338 w 7164417"/>
                <a:gd name="connsiteY511" fmla="*/ 1606582 h 2489359"/>
                <a:gd name="connsiteX512" fmla="*/ 3453669 w 7164417"/>
                <a:gd name="connsiteY512" fmla="*/ 1587151 h 2489359"/>
                <a:gd name="connsiteX513" fmla="*/ 3468433 w 7164417"/>
                <a:gd name="connsiteY513" fmla="*/ 1591151 h 2489359"/>
                <a:gd name="connsiteX514" fmla="*/ 3461289 w 7164417"/>
                <a:gd name="connsiteY514" fmla="*/ 1600486 h 2489359"/>
                <a:gd name="connsiteX515" fmla="*/ 3461193 w 7164417"/>
                <a:gd name="connsiteY515" fmla="*/ 1600486 h 2489359"/>
                <a:gd name="connsiteX516" fmla="*/ 3446430 w 7164417"/>
                <a:gd name="connsiteY516" fmla="*/ 1596485 h 2489359"/>
                <a:gd name="connsiteX517" fmla="*/ 6887335 w 7164417"/>
                <a:gd name="connsiteY517" fmla="*/ 1586580 h 2489359"/>
                <a:gd name="connsiteX518" fmla="*/ 6896479 w 7164417"/>
                <a:gd name="connsiteY518" fmla="*/ 1588675 h 2489359"/>
                <a:gd name="connsiteX519" fmla="*/ 6903909 w 7164417"/>
                <a:gd name="connsiteY519" fmla="*/ 1595343 h 2489359"/>
                <a:gd name="connsiteX520" fmla="*/ 6894765 w 7164417"/>
                <a:gd name="connsiteY520" fmla="*/ 1593247 h 2489359"/>
                <a:gd name="connsiteX521" fmla="*/ 6864571 w 7164417"/>
                <a:gd name="connsiteY521" fmla="*/ 1566577 h 2489359"/>
                <a:gd name="connsiteX522" fmla="*/ 6873524 w 7164417"/>
                <a:gd name="connsiteY522" fmla="*/ 1568577 h 2489359"/>
                <a:gd name="connsiteX523" fmla="*/ 6881239 w 7164417"/>
                <a:gd name="connsiteY523" fmla="*/ 1575245 h 2489359"/>
                <a:gd name="connsiteX524" fmla="*/ 6872286 w 7164417"/>
                <a:gd name="connsiteY524" fmla="*/ 1573149 h 2489359"/>
                <a:gd name="connsiteX525" fmla="*/ 6872286 w 7164417"/>
                <a:gd name="connsiteY525" fmla="*/ 1573245 h 2489359"/>
                <a:gd name="connsiteX526" fmla="*/ 3475005 w 7164417"/>
                <a:gd name="connsiteY526" fmla="*/ 1559719 h 2489359"/>
                <a:gd name="connsiteX527" fmla="*/ 3489578 w 7164417"/>
                <a:gd name="connsiteY527" fmla="*/ 1563719 h 2489359"/>
                <a:gd name="connsiteX528" fmla="*/ 3482529 w 7164417"/>
                <a:gd name="connsiteY528" fmla="*/ 1572768 h 2489359"/>
                <a:gd name="connsiteX529" fmla="*/ 3467956 w 7164417"/>
                <a:gd name="connsiteY529" fmla="*/ 1568768 h 2489359"/>
                <a:gd name="connsiteX530" fmla="*/ 6841139 w 7164417"/>
                <a:gd name="connsiteY530" fmla="*/ 1546670 h 2489359"/>
                <a:gd name="connsiteX531" fmla="*/ 6849997 w 7164417"/>
                <a:gd name="connsiteY531" fmla="*/ 1548670 h 2489359"/>
                <a:gd name="connsiteX532" fmla="*/ 6857903 w 7164417"/>
                <a:gd name="connsiteY532" fmla="*/ 1555338 h 2489359"/>
                <a:gd name="connsiteX533" fmla="*/ 6849045 w 7164417"/>
                <a:gd name="connsiteY533" fmla="*/ 1553338 h 2489359"/>
                <a:gd name="connsiteX534" fmla="*/ 6841139 w 7164417"/>
                <a:gd name="connsiteY534" fmla="*/ 1546670 h 2489359"/>
                <a:gd name="connsiteX535" fmla="*/ 3495864 w 7164417"/>
                <a:gd name="connsiteY535" fmla="*/ 1532953 h 2489359"/>
                <a:gd name="connsiteX536" fmla="*/ 3510247 w 7164417"/>
                <a:gd name="connsiteY536" fmla="*/ 1536859 h 2489359"/>
                <a:gd name="connsiteX537" fmla="*/ 3503389 w 7164417"/>
                <a:gd name="connsiteY537" fmla="*/ 1545717 h 2489359"/>
                <a:gd name="connsiteX538" fmla="*/ 3489006 w 7164417"/>
                <a:gd name="connsiteY538" fmla="*/ 1541812 h 2489359"/>
                <a:gd name="connsiteX539" fmla="*/ 6817041 w 7164417"/>
                <a:gd name="connsiteY539" fmla="*/ 1526953 h 2489359"/>
                <a:gd name="connsiteX540" fmla="*/ 6825708 w 7164417"/>
                <a:gd name="connsiteY540" fmla="*/ 1528858 h 2489359"/>
                <a:gd name="connsiteX541" fmla="*/ 6833900 w 7164417"/>
                <a:gd name="connsiteY541" fmla="*/ 1535526 h 2489359"/>
                <a:gd name="connsiteX542" fmla="*/ 6825137 w 7164417"/>
                <a:gd name="connsiteY542" fmla="*/ 1533621 h 2489359"/>
                <a:gd name="connsiteX543" fmla="*/ 6825137 w 7164417"/>
                <a:gd name="connsiteY543" fmla="*/ 1533525 h 2489359"/>
                <a:gd name="connsiteX544" fmla="*/ 6817041 w 7164417"/>
                <a:gd name="connsiteY544" fmla="*/ 1526953 h 2489359"/>
                <a:gd name="connsiteX545" fmla="*/ 6792181 w 7164417"/>
                <a:gd name="connsiteY545" fmla="*/ 1507141 h 2489359"/>
                <a:gd name="connsiteX546" fmla="*/ 6800753 w 7164417"/>
                <a:gd name="connsiteY546" fmla="*/ 1508951 h 2489359"/>
                <a:gd name="connsiteX547" fmla="*/ 6809135 w 7164417"/>
                <a:gd name="connsiteY547" fmla="*/ 1515523 h 2489359"/>
                <a:gd name="connsiteX548" fmla="*/ 6800562 w 7164417"/>
                <a:gd name="connsiteY548" fmla="*/ 1513714 h 2489359"/>
                <a:gd name="connsiteX549" fmla="*/ 3516248 w 7164417"/>
                <a:gd name="connsiteY549" fmla="*/ 1506760 h 2489359"/>
                <a:gd name="connsiteX550" fmla="*/ 3530440 w 7164417"/>
                <a:gd name="connsiteY550" fmla="*/ 1510665 h 2489359"/>
                <a:gd name="connsiteX551" fmla="*/ 3523773 w 7164417"/>
                <a:gd name="connsiteY551" fmla="*/ 1519333 h 2489359"/>
                <a:gd name="connsiteX552" fmla="*/ 3509485 w 7164417"/>
                <a:gd name="connsiteY552" fmla="*/ 1515427 h 2489359"/>
                <a:gd name="connsiteX553" fmla="*/ 6766749 w 7164417"/>
                <a:gd name="connsiteY553" fmla="*/ 1487424 h 2489359"/>
                <a:gd name="connsiteX554" fmla="*/ 6775131 w 7164417"/>
                <a:gd name="connsiteY554" fmla="*/ 1489139 h 2489359"/>
                <a:gd name="connsiteX555" fmla="*/ 6783703 w 7164417"/>
                <a:gd name="connsiteY555" fmla="*/ 1495711 h 2489359"/>
                <a:gd name="connsiteX556" fmla="*/ 6775226 w 7164417"/>
                <a:gd name="connsiteY556" fmla="*/ 1493901 h 2489359"/>
                <a:gd name="connsiteX557" fmla="*/ 6775321 w 7164417"/>
                <a:gd name="connsiteY557" fmla="*/ 1493997 h 2489359"/>
                <a:gd name="connsiteX558" fmla="*/ 3536060 w 7164417"/>
                <a:gd name="connsiteY558" fmla="*/ 1481423 h 2489359"/>
                <a:gd name="connsiteX559" fmla="*/ 3550062 w 7164417"/>
                <a:gd name="connsiteY559" fmla="*/ 1485233 h 2489359"/>
                <a:gd name="connsiteX560" fmla="*/ 3543585 w 7164417"/>
                <a:gd name="connsiteY560" fmla="*/ 1493710 h 2489359"/>
                <a:gd name="connsiteX561" fmla="*/ 3543585 w 7164417"/>
                <a:gd name="connsiteY561" fmla="*/ 1493615 h 2489359"/>
                <a:gd name="connsiteX562" fmla="*/ 3529488 w 7164417"/>
                <a:gd name="connsiteY562" fmla="*/ 1489805 h 2489359"/>
                <a:gd name="connsiteX563" fmla="*/ 3562902 w 7164417"/>
                <a:gd name="connsiteY563" fmla="*/ 1468464 h 2489359"/>
                <a:gd name="connsiteX564" fmla="*/ 3562920 w 7164417"/>
                <a:gd name="connsiteY564" fmla="*/ 1468469 h 2489359"/>
                <a:gd name="connsiteX565" fmla="*/ 3562825 w 7164417"/>
                <a:gd name="connsiteY565" fmla="*/ 1468564 h 2489359"/>
                <a:gd name="connsiteX566" fmla="*/ 6740650 w 7164417"/>
                <a:gd name="connsiteY566" fmla="*/ 1467898 h 2489359"/>
                <a:gd name="connsiteX567" fmla="*/ 6748937 w 7164417"/>
                <a:gd name="connsiteY567" fmla="*/ 1469517 h 2489359"/>
                <a:gd name="connsiteX568" fmla="*/ 6757795 w 7164417"/>
                <a:gd name="connsiteY568" fmla="*/ 1476090 h 2489359"/>
                <a:gd name="connsiteX569" fmla="*/ 6749508 w 7164417"/>
                <a:gd name="connsiteY569" fmla="*/ 1474375 h 2489359"/>
                <a:gd name="connsiteX570" fmla="*/ 6749413 w 7164417"/>
                <a:gd name="connsiteY570" fmla="*/ 1474375 h 2489359"/>
                <a:gd name="connsiteX571" fmla="*/ 6740650 w 7164417"/>
                <a:gd name="connsiteY571" fmla="*/ 1467898 h 2489359"/>
                <a:gd name="connsiteX572" fmla="*/ 3555396 w 7164417"/>
                <a:gd name="connsiteY572" fmla="*/ 1456468 h 2489359"/>
                <a:gd name="connsiteX573" fmla="*/ 3569207 w 7164417"/>
                <a:gd name="connsiteY573" fmla="*/ 1460278 h 2489359"/>
                <a:gd name="connsiteX574" fmla="*/ 3562902 w 7164417"/>
                <a:gd name="connsiteY574" fmla="*/ 1468464 h 2489359"/>
                <a:gd name="connsiteX575" fmla="*/ 3549014 w 7164417"/>
                <a:gd name="connsiteY575" fmla="*/ 1464659 h 2489359"/>
                <a:gd name="connsiteX576" fmla="*/ 6713980 w 7164417"/>
                <a:gd name="connsiteY576" fmla="*/ 1448372 h 2489359"/>
                <a:gd name="connsiteX577" fmla="*/ 6722076 w 7164417"/>
                <a:gd name="connsiteY577" fmla="*/ 1449991 h 2489359"/>
                <a:gd name="connsiteX578" fmla="*/ 6731030 w 7164417"/>
                <a:gd name="connsiteY578" fmla="*/ 1456468 h 2489359"/>
                <a:gd name="connsiteX579" fmla="*/ 6722839 w 7164417"/>
                <a:gd name="connsiteY579" fmla="*/ 1454849 h 2489359"/>
                <a:gd name="connsiteX580" fmla="*/ 6722934 w 7164417"/>
                <a:gd name="connsiteY580" fmla="*/ 1454849 h 2489359"/>
                <a:gd name="connsiteX581" fmla="*/ 3574446 w 7164417"/>
                <a:gd name="connsiteY581" fmla="*/ 1432179 h 2489359"/>
                <a:gd name="connsiteX582" fmla="*/ 3588162 w 7164417"/>
                <a:gd name="connsiteY582" fmla="*/ 1435894 h 2489359"/>
                <a:gd name="connsiteX583" fmla="*/ 3581970 w 7164417"/>
                <a:gd name="connsiteY583" fmla="*/ 1443990 h 2489359"/>
                <a:gd name="connsiteX584" fmla="*/ 3581875 w 7164417"/>
                <a:gd name="connsiteY584" fmla="*/ 1443895 h 2489359"/>
                <a:gd name="connsiteX585" fmla="*/ 3568159 w 7164417"/>
                <a:gd name="connsiteY585" fmla="*/ 1440180 h 2489359"/>
                <a:gd name="connsiteX586" fmla="*/ 6686739 w 7164417"/>
                <a:gd name="connsiteY586" fmla="*/ 1428941 h 2489359"/>
                <a:gd name="connsiteX587" fmla="*/ 6694740 w 7164417"/>
                <a:gd name="connsiteY587" fmla="*/ 1430465 h 2489359"/>
                <a:gd name="connsiteX588" fmla="*/ 6703979 w 7164417"/>
                <a:gd name="connsiteY588" fmla="*/ 1436942 h 2489359"/>
                <a:gd name="connsiteX589" fmla="*/ 6695978 w 7164417"/>
                <a:gd name="connsiteY589" fmla="*/ 1435418 h 2489359"/>
                <a:gd name="connsiteX590" fmla="*/ 6695883 w 7164417"/>
                <a:gd name="connsiteY590" fmla="*/ 1435418 h 2489359"/>
                <a:gd name="connsiteX591" fmla="*/ 6686739 w 7164417"/>
                <a:gd name="connsiteY591" fmla="*/ 1428941 h 2489359"/>
                <a:gd name="connsiteX592" fmla="*/ 3600336 w 7164417"/>
                <a:gd name="connsiteY592" fmla="*/ 1419887 h 2489359"/>
                <a:gd name="connsiteX593" fmla="*/ 3600354 w 7164417"/>
                <a:gd name="connsiteY593" fmla="*/ 1419892 h 2489359"/>
                <a:gd name="connsiteX594" fmla="*/ 3600259 w 7164417"/>
                <a:gd name="connsiteY594" fmla="*/ 1419987 h 2489359"/>
                <a:gd name="connsiteX595" fmla="*/ 6658831 w 7164417"/>
                <a:gd name="connsiteY595" fmla="*/ 1409700 h 2489359"/>
                <a:gd name="connsiteX596" fmla="*/ 6666641 w 7164417"/>
                <a:gd name="connsiteY596" fmla="*/ 1411129 h 2489359"/>
                <a:gd name="connsiteX597" fmla="*/ 6675976 w 7164417"/>
                <a:gd name="connsiteY597" fmla="*/ 1417606 h 2489359"/>
                <a:gd name="connsiteX598" fmla="*/ 6668070 w 7164417"/>
                <a:gd name="connsiteY598" fmla="*/ 1416082 h 2489359"/>
                <a:gd name="connsiteX599" fmla="*/ 6668165 w 7164417"/>
                <a:gd name="connsiteY599" fmla="*/ 1416082 h 2489359"/>
                <a:gd name="connsiteX600" fmla="*/ 6658831 w 7164417"/>
                <a:gd name="connsiteY600" fmla="*/ 1409700 h 2489359"/>
                <a:gd name="connsiteX601" fmla="*/ 3592829 w 7164417"/>
                <a:gd name="connsiteY601" fmla="*/ 1408367 h 2489359"/>
                <a:gd name="connsiteX602" fmla="*/ 3606354 w 7164417"/>
                <a:gd name="connsiteY602" fmla="*/ 1412081 h 2489359"/>
                <a:gd name="connsiteX603" fmla="*/ 3600336 w 7164417"/>
                <a:gd name="connsiteY603" fmla="*/ 1419887 h 2489359"/>
                <a:gd name="connsiteX604" fmla="*/ 3586733 w 7164417"/>
                <a:gd name="connsiteY604" fmla="*/ 1416177 h 2489359"/>
                <a:gd name="connsiteX605" fmla="*/ 6630446 w 7164417"/>
                <a:gd name="connsiteY605" fmla="*/ 1390460 h 2489359"/>
                <a:gd name="connsiteX606" fmla="*/ 6638161 w 7164417"/>
                <a:gd name="connsiteY606" fmla="*/ 1391889 h 2489359"/>
                <a:gd name="connsiteX607" fmla="*/ 6647781 w 7164417"/>
                <a:gd name="connsiteY607" fmla="*/ 1398271 h 2489359"/>
                <a:gd name="connsiteX608" fmla="*/ 6640066 w 7164417"/>
                <a:gd name="connsiteY608" fmla="*/ 1396842 h 2489359"/>
                <a:gd name="connsiteX609" fmla="*/ 6639971 w 7164417"/>
                <a:gd name="connsiteY609" fmla="*/ 1396842 h 2489359"/>
                <a:gd name="connsiteX610" fmla="*/ 6630446 w 7164417"/>
                <a:gd name="connsiteY610" fmla="*/ 1390460 h 2489359"/>
                <a:gd name="connsiteX611" fmla="*/ 3611022 w 7164417"/>
                <a:gd name="connsiteY611" fmla="*/ 1385126 h 2489359"/>
                <a:gd name="connsiteX612" fmla="*/ 3624357 w 7164417"/>
                <a:gd name="connsiteY612" fmla="*/ 1388745 h 2489359"/>
                <a:gd name="connsiteX613" fmla="*/ 3618451 w 7164417"/>
                <a:gd name="connsiteY613" fmla="*/ 1396460 h 2489359"/>
                <a:gd name="connsiteX614" fmla="*/ 3605021 w 7164417"/>
                <a:gd name="connsiteY614" fmla="*/ 1392841 h 2489359"/>
                <a:gd name="connsiteX615" fmla="*/ 6601490 w 7164417"/>
                <a:gd name="connsiteY615" fmla="*/ 1371315 h 2489359"/>
                <a:gd name="connsiteX616" fmla="*/ 6609015 w 7164417"/>
                <a:gd name="connsiteY616" fmla="*/ 1372648 h 2489359"/>
                <a:gd name="connsiteX617" fmla="*/ 6618730 w 7164417"/>
                <a:gd name="connsiteY617" fmla="*/ 1379030 h 2489359"/>
                <a:gd name="connsiteX618" fmla="*/ 6611110 w 7164417"/>
                <a:gd name="connsiteY618" fmla="*/ 1377697 h 2489359"/>
                <a:gd name="connsiteX619" fmla="*/ 6611206 w 7164417"/>
                <a:gd name="connsiteY619" fmla="*/ 1377697 h 2489359"/>
                <a:gd name="connsiteX620" fmla="*/ 6601490 w 7164417"/>
                <a:gd name="connsiteY620" fmla="*/ 1371315 h 2489359"/>
                <a:gd name="connsiteX621" fmla="*/ 3628643 w 7164417"/>
                <a:gd name="connsiteY621" fmla="*/ 1362456 h 2489359"/>
                <a:gd name="connsiteX622" fmla="*/ 3641883 w 7164417"/>
                <a:gd name="connsiteY622" fmla="*/ 1366076 h 2489359"/>
                <a:gd name="connsiteX623" fmla="*/ 3636072 w 7164417"/>
                <a:gd name="connsiteY623" fmla="*/ 1373600 h 2489359"/>
                <a:gd name="connsiteX624" fmla="*/ 3622833 w 7164417"/>
                <a:gd name="connsiteY624" fmla="*/ 1369981 h 2489359"/>
                <a:gd name="connsiteX625" fmla="*/ 6572058 w 7164417"/>
                <a:gd name="connsiteY625" fmla="*/ 1352360 h 2489359"/>
                <a:gd name="connsiteX626" fmla="*/ 6579487 w 7164417"/>
                <a:gd name="connsiteY626" fmla="*/ 1353598 h 2489359"/>
                <a:gd name="connsiteX627" fmla="*/ 6589393 w 7164417"/>
                <a:gd name="connsiteY627" fmla="*/ 1359980 h 2489359"/>
                <a:gd name="connsiteX628" fmla="*/ 6581964 w 7164417"/>
                <a:gd name="connsiteY628" fmla="*/ 1358647 h 2489359"/>
                <a:gd name="connsiteX629" fmla="*/ 4847735 w 7164417"/>
                <a:gd name="connsiteY629" fmla="*/ 1351400 h 2489359"/>
                <a:gd name="connsiteX630" fmla="*/ 4847747 w 7164417"/>
                <a:gd name="connsiteY630" fmla="*/ 1351407 h 2489359"/>
                <a:gd name="connsiteX631" fmla="*/ 4847652 w 7164417"/>
                <a:gd name="connsiteY631" fmla="*/ 1351407 h 2489359"/>
                <a:gd name="connsiteX632" fmla="*/ 4761070 w 7164417"/>
                <a:gd name="connsiteY632" fmla="*/ 1350550 h 2489359"/>
                <a:gd name="connsiteX633" fmla="*/ 4768975 w 7164417"/>
                <a:gd name="connsiteY633" fmla="*/ 1355027 h 2489359"/>
                <a:gd name="connsiteX634" fmla="*/ 4752116 w 7164417"/>
                <a:gd name="connsiteY634" fmla="*/ 1355313 h 2489359"/>
                <a:gd name="connsiteX635" fmla="*/ 4752116 w 7164417"/>
                <a:gd name="connsiteY635" fmla="*/ 1355217 h 2489359"/>
                <a:gd name="connsiteX636" fmla="*/ 4744401 w 7164417"/>
                <a:gd name="connsiteY636" fmla="*/ 1350741 h 2489359"/>
                <a:gd name="connsiteX637" fmla="*/ 4761070 w 7164417"/>
                <a:gd name="connsiteY637" fmla="*/ 1350550 h 2489359"/>
                <a:gd name="connsiteX638" fmla="*/ 4692204 w 7164417"/>
                <a:gd name="connsiteY638" fmla="*/ 1350550 h 2489359"/>
                <a:gd name="connsiteX639" fmla="*/ 4709920 w 7164417"/>
                <a:gd name="connsiteY639" fmla="*/ 1350741 h 2489359"/>
                <a:gd name="connsiteX640" fmla="*/ 4717350 w 7164417"/>
                <a:gd name="connsiteY640" fmla="*/ 1355217 h 2489359"/>
                <a:gd name="connsiteX641" fmla="*/ 4699443 w 7164417"/>
                <a:gd name="connsiteY641" fmla="*/ 1355027 h 2489359"/>
                <a:gd name="connsiteX642" fmla="*/ 4808980 w 7164417"/>
                <a:gd name="connsiteY642" fmla="*/ 1348836 h 2489359"/>
                <a:gd name="connsiteX643" fmla="*/ 4817267 w 7164417"/>
                <a:gd name="connsiteY643" fmla="*/ 1353217 h 2489359"/>
                <a:gd name="connsiteX644" fmla="*/ 4801551 w 7164417"/>
                <a:gd name="connsiteY644" fmla="*/ 1353979 h 2489359"/>
                <a:gd name="connsiteX645" fmla="*/ 4793359 w 7164417"/>
                <a:gd name="connsiteY645" fmla="*/ 1349502 h 2489359"/>
                <a:gd name="connsiteX646" fmla="*/ 4808980 w 7164417"/>
                <a:gd name="connsiteY646" fmla="*/ 1348836 h 2489359"/>
                <a:gd name="connsiteX647" fmla="*/ 4637054 w 7164417"/>
                <a:gd name="connsiteY647" fmla="*/ 1348836 h 2489359"/>
                <a:gd name="connsiteX648" fmla="*/ 4655723 w 7164417"/>
                <a:gd name="connsiteY648" fmla="*/ 1349502 h 2489359"/>
                <a:gd name="connsiteX649" fmla="*/ 4662581 w 7164417"/>
                <a:gd name="connsiteY649" fmla="*/ 1353979 h 2489359"/>
                <a:gd name="connsiteX650" fmla="*/ 4643721 w 7164417"/>
                <a:gd name="connsiteY650" fmla="*/ 1353313 h 2489359"/>
                <a:gd name="connsiteX651" fmla="*/ 4643817 w 7164417"/>
                <a:gd name="connsiteY651" fmla="*/ 1353408 h 2489359"/>
                <a:gd name="connsiteX652" fmla="*/ 4890495 w 7164417"/>
                <a:gd name="connsiteY652" fmla="*/ 1347398 h 2489359"/>
                <a:gd name="connsiteX653" fmla="*/ 4890514 w 7164417"/>
                <a:gd name="connsiteY653" fmla="*/ 1347407 h 2489359"/>
                <a:gd name="connsiteX654" fmla="*/ 4890419 w 7164417"/>
                <a:gd name="connsiteY654" fmla="*/ 1347407 h 2489359"/>
                <a:gd name="connsiteX655" fmla="*/ 4853653 w 7164417"/>
                <a:gd name="connsiteY655" fmla="*/ 1345883 h 2489359"/>
                <a:gd name="connsiteX656" fmla="*/ 4862320 w 7164417"/>
                <a:gd name="connsiteY656" fmla="*/ 1350265 h 2489359"/>
                <a:gd name="connsiteX657" fmla="*/ 4847735 w 7164417"/>
                <a:gd name="connsiteY657" fmla="*/ 1351400 h 2489359"/>
                <a:gd name="connsiteX658" fmla="*/ 4839174 w 7164417"/>
                <a:gd name="connsiteY658" fmla="*/ 1347026 h 2489359"/>
                <a:gd name="connsiteX659" fmla="*/ 4853653 w 7164417"/>
                <a:gd name="connsiteY659" fmla="*/ 1345883 h 2489359"/>
                <a:gd name="connsiteX660" fmla="*/ 4579047 w 7164417"/>
                <a:gd name="connsiteY660" fmla="*/ 1345788 h 2489359"/>
                <a:gd name="connsiteX661" fmla="*/ 4598668 w 7164417"/>
                <a:gd name="connsiteY661" fmla="*/ 1346931 h 2489359"/>
                <a:gd name="connsiteX662" fmla="*/ 4605050 w 7164417"/>
                <a:gd name="connsiteY662" fmla="*/ 1351407 h 2489359"/>
                <a:gd name="connsiteX663" fmla="*/ 4585238 w 7164417"/>
                <a:gd name="connsiteY663" fmla="*/ 1350169 h 2489359"/>
                <a:gd name="connsiteX664" fmla="*/ 4585238 w 7164417"/>
                <a:gd name="connsiteY664" fmla="*/ 1350265 h 2489359"/>
                <a:gd name="connsiteX665" fmla="*/ 4929732 w 7164417"/>
                <a:gd name="connsiteY665" fmla="*/ 1342157 h 2489359"/>
                <a:gd name="connsiteX666" fmla="*/ 4929757 w 7164417"/>
                <a:gd name="connsiteY666" fmla="*/ 1342168 h 2489359"/>
                <a:gd name="connsiteX667" fmla="*/ 4929662 w 7164417"/>
                <a:gd name="connsiteY667" fmla="*/ 1342168 h 2489359"/>
                <a:gd name="connsiteX668" fmla="*/ 4894991 w 7164417"/>
                <a:gd name="connsiteY668" fmla="*/ 1341501 h 2489359"/>
                <a:gd name="connsiteX669" fmla="*/ 4903944 w 7164417"/>
                <a:gd name="connsiteY669" fmla="*/ 1345788 h 2489359"/>
                <a:gd name="connsiteX670" fmla="*/ 4890495 w 7164417"/>
                <a:gd name="connsiteY670" fmla="*/ 1347398 h 2489359"/>
                <a:gd name="connsiteX671" fmla="*/ 4881561 w 7164417"/>
                <a:gd name="connsiteY671" fmla="*/ 1343121 h 2489359"/>
                <a:gd name="connsiteX672" fmla="*/ 4894991 w 7164417"/>
                <a:gd name="connsiteY672" fmla="*/ 1341501 h 2489359"/>
                <a:gd name="connsiteX673" fmla="*/ 4518468 w 7164417"/>
                <a:gd name="connsiteY673" fmla="*/ 1341216 h 2489359"/>
                <a:gd name="connsiteX674" fmla="*/ 4538946 w 7164417"/>
                <a:gd name="connsiteY674" fmla="*/ 1342930 h 2489359"/>
                <a:gd name="connsiteX675" fmla="*/ 4544662 w 7164417"/>
                <a:gd name="connsiteY675" fmla="*/ 1347407 h 2489359"/>
                <a:gd name="connsiteX676" fmla="*/ 4523992 w 7164417"/>
                <a:gd name="connsiteY676" fmla="*/ 1345692 h 2489359"/>
                <a:gd name="connsiteX677" fmla="*/ 4524087 w 7164417"/>
                <a:gd name="connsiteY677" fmla="*/ 1345692 h 2489359"/>
                <a:gd name="connsiteX678" fmla="*/ 3645883 w 7164417"/>
                <a:gd name="connsiteY678" fmla="*/ 1340263 h 2489359"/>
                <a:gd name="connsiteX679" fmla="*/ 3658933 w 7164417"/>
                <a:gd name="connsiteY679" fmla="*/ 1343787 h 2489359"/>
                <a:gd name="connsiteX680" fmla="*/ 3653313 w 7164417"/>
                <a:gd name="connsiteY680" fmla="*/ 1351121 h 2489359"/>
                <a:gd name="connsiteX681" fmla="*/ 3653313 w 7164417"/>
                <a:gd name="connsiteY681" fmla="*/ 1351217 h 2489359"/>
                <a:gd name="connsiteX682" fmla="*/ 3640168 w 7164417"/>
                <a:gd name="connsiteY682" fmla="*/ 1347597 h 2489359"/>
                <a:gd name="connsiteX683" fmla="*/ 4932710 w 7164417"/>
                <a:gd name="connsiteY683" fmla="*/ 1335977 h 2489359"/>
                <a:gd name="connsiteX684" fmla="*/ 4942044 w 7164417"/>
                <a:gd name="connsiteY684" fmla="*/ 1340168 h 2489359"/>
                <a:gd name="connsiteX685" fmla="*/ 4929732 w 7164417"/>
                <a:gd name="connsiteY685" fmla="*/ 1342157 h 2489359"/>
                <a:gd name="connsiteX686" fmla="*/ 4920518 w 7164417"/>
                <a:gd name="connsiteY686" fmla="*/ 1337977 h 2489359"/>
                <a:gd name="connsiteX687" fmla="*/ 4932710 w 7164417"/>
                <a:gd name="connsiteY687" fmla="*/ 1335977 h 2489359"/>
                <a:gd name="connsiteX688" fmla="*/ 4455412 w 7164417"/>
                <a:gd name="connsiteY688" fmla="*/ 1335120 h 2489359"/>
                <a:gd name="connsiteX689" fmla="*/ 4476653 w 7164417"/>
                <a:gd name="connsiteY689" fmla="*/ 1337310 h 2489359"/>
                <a:gd name="connsiteX690" fmla="*/ 4481796 w 7164417"/>
                <a:gd name="connsiteY690" fmla="*/ 1341787 h 2489359"/>
                <a:gd name="connsiteX691" fmla="*/ 4460270 w 7164417"/>
                <a:gd name="connsiteY691" fmla="*/ 1339597 h 2489359"/>
                <a:gd name="connsiteX692" fmla="*/ 4460365 w 7164417"/>
                <a:gd name="connsiteY692" fmla="*/ 1339597 h 2489359"/>
                <a:gd name="connsiteX693" fmla="*/ 6542244 w 7164417"/>
                <a:gd name="connsiteY693" fmla="*/ 1333405 h 2489359"/>
                <a:gd name="connsiteX694" fmla="*/ 6549483 w 7164417"/>
                <a:gd name="connsiteY694" fmla="*/ 1334643 h 2489359"/>
                <a:gd name="connsiteX695" fmla="*/ 6559580 w 7164417"/>
                <a:gd name="connsiteY695" fmla="*/ 1340930 h 2489359"/>
                <a:gd name="connsiteX696" fmla="*/ 6552246 w 7164417"/>
                <a:gd name="connsiteY696" fmla="*/ 1339692 h 2489359"/>
                <a:gd name="connsiteX697" fmla="*/ 6542244 w 7164417"/>
                <a:gd name="connsiteY697" fmla="*/ 1333405 h 2489359"/>
                <a:gd name="connsiteX698" fmla="*/ 4967000 w 7164417"/>
                <a:gd name="connsiteY698" fmla="*/ 1329214 h 2489359"/>
                <a:gd name="connsiteX699" fmla="*/ 4976620 w 7164417"/>
                <a:gd name="connsiteY699" fmla="*/ 1333310 h 2489359"/>
                <a:gd name="connsiteX700" fmla="*/ 4965476 w 7164417"/>
                <a:gd name="connsiteY700" fmla="*/ 1335786 h 2489359"/>
                <a:gd name="connsiteX701" fmla="*/ 4965476 w 7164417"/>
                <a:gd name="connsiteY701" fmla="*/ 1335691 h 2489359"/>
                <a:gd name="connsiteX702" fmla="*/ 4955951 w 7164417"/>
                <a:gd name="connsiteY702" fmla="*/ 1331596 h 2489359"/>
                <a:gd name="connsiteX703" fmla="*/ 4967000 w 7164417"/>
                <a:gd name="connsiteY703" fmla="*/ 1329214 h 2489359"/>
                <a:gd name="connsiteX704" fmla="*/ 4390166 w 7164417"/>
                <a:gd name="connsiteY704" fmla="*/ 1327690 h 2489359"/>
                <a:gd name="connsiteX705" fmla="*/ 4412169 w 7164417"/>
                <a:gd name="connsiteY705" fmla="*/ 1330357 h 2489359"/>
                <a:gd name="connsiteX706" fmla="*/ 4416645 w 7164417"/>
                <a:gd name="connsiteY706" fmla="*/ 1334739 h 2489359"/>
                <a:gd name="connsiteX707" fmla="*/ 4394452 w 7164417"/>
                <a:gd name="connsiteY707" fmla="*/ 1332072 h 2489359"/>
                <a:gd name="connsiteX708" fmla="*/ 4997766 w 7164417"/>
                <a:gd name="connsiteY708" fmla="*/ 1321213 h 2489359"/>
                <a:gd name="connsiteX709" fmla="*/ 5007576 w 7164417"/>
                <a:gd name="connsiteY709" fmla="*/ 1325214 h 2489359"/>
                <a:gd name="connsiteX710" fmla="*/ 4997671 w 7164417"/>
                <a:gd name="connsiteY710" fmla="*/ 1328071 h 2489359"/>
                <a:gd name="connsiteX711" fmla="*/ 4997671 w 7164417"/>
                <a:gd name="connsiteY711" fmla="*/ 1327976 h 2489359"/>
                <a:gd name="connsiteX712" fmla="*/ 4987955 w 7164417"/>
                <a:gd name="connsiteY712" fmla="*/ 1323975 h 2489359"/>
                <a:gd name="connsiteX713" fmla="*/ 4997766 w 7164417"/>
                <a:gd name="connsiteY713" fmla="*/ 1321213 h 2489359"/>
                <a:gd name="connsiteX714" fmla="*/ 4322824 w 7164417"/>
                <a:gd name="connsiteY714" fmla="*/ 1318737 h 2489359"/>
                <a:gd name="connsiteX715" fmla="*/ 4345494 w 7164417"/>
                <a:gd name="connsiteY715" fmla="*/ 1321880 h 2489359"/>
                <a:gd name="connsiteX716" fmla="*/ 4349304 w 7164417"/>
                <a:gd name="connsiteY716" fmla="*/ 1326261 h 2489359"/>
                <a:gd name="connsiteX717" fmla="*/ 4326444 w 7164417"/>
                <a:gd name="connsiteY717" fmla="*/ 1323023 h 2489359"/>
                <a:gd name="connsiteX718" fmla="*/ 3662838 w 7164417"/>
                <a:gd name="connsiteY718" fmla="*/ 1318641 h 2489359"/>
                <a:gd name="connsiteX719" fmla="*/ 3675792 w 7164417"/>
                <a:gd name="connsiteY719" fmla="*/ 1322165 h 2489359"/>
                <a:gd name="connsiteX720" fmla="*/ 3670267 w 7164417"/>
                <a:gd name="connsiteY720" fmla="*/ 1329404 h 2489359"/>
                <a:gd name="connsiteX721" fmla="*/ 3670172 w 7164417"/>
                <a:gd name="connsiteY721" fmla="*/ 1329309 h 2489359"/>
                <a:gd name="connsiteX722" fmla="*/ 3657218 w 7164417"/>
                <a:gd name="connsiteY722" fmla="*/ 1325785 h 2489359"/>
                <a:gd name="connsiteX723" fmla="*/ 6511765 w 7164417"/>
                <a:gd name="connsiteY723" fmla="*/ 1314546 h 2489359"/>
                <a:gd name="connsiteX724" fmla="*/ 6518909 w 7164417"/>
                <a:gd name="connsiteY724" fmla="*/ 1315689 h 2489359"/>
                <a:gd name="connsiteX725" fmla="*/ 6529100 w 7164417"/>
                <a:gd name="connsiteY725" fmla="*/ 1321975 h 2489359"/>
                <a:gd name="connsiteX726" fmla="*/ 6521861 w 7164417"/>
                <a:gd name="connsiteY726" fmla="*/ 1320832 h 2489359"/>
                <a:gd name="connsiteX727" fmla="*/ 6521956 w 7164417"/>
                <a:gd name="connsiteY727" fmla="*/ 1320832 h 2489359"/>
                <a:gd name="connsiteX728" fmla="*/ 6511765 w 7164417"/>
                <a:gd name="connsiteY728" fmla="*/ 1314546 h 2489359"/>
                <a:gd name="connsiteX729" fmla="*/ 5025007 w 7164417"/>
                <a:gd name="connsiteY729" fmla="*/ 1312069 h 2489359"/>
                <a:gd name="connsiteX730" fmla="*/ 5035008 w 7164417"/>
                <a:gd name="connsiteY730" fmla="*/ 1315879 h 2489359"/>
                <a:gd name="connsiteX731" fmla="*/ 5026341 w 7164417"/>
                <a:gd name="connsiteY731" fmla="*/ 1319118 h 2489359"/>
                <a:gd name="connsiteX732" fmla="*/ 5026246 w 7164417"/>
                <a:gd name="connsiteY732" fmla="*/ 1319118 h 2489359"/>
                <a:gd name="connsiteX733" fmla="*/ 5016340 w 7164417"/>
                <a:gd name="connsiteY733" fmla="*/ 1315213 h 2489359"/>
                <a:gd name="connsiteX734" fmla="*/ 5025007 w 7164417"/>
                <a:gd name="connsiteY734" fmla="*/ 1312069 h 2489359"/>
                <a:gd name="connsiteX735" fmla="*/ 4253863 w 7164417"/>
                <a:gd name="connsiteY735" fmla="*/ 1308259 h 2489359"/>
                <a:gd name="connsiteX736" fmla="*/ 4277104 w 7164417"/>
                <a:gd name="connsiteY736" fmla="*/ 1311879 h 2489359"/>
                <a:gd name="connsiteX737" fmla="*/ 4280152 w 7164417"/>
                <a:gd name="connsiteY737" fmla="*/ 1316165 h 2489359"/>
                <a:gd name="connsiteX738" fmla="*/ 4256721 w 7164417"/>
                <a:gd name="connsiteY738" fmla="*/ 1312450 h 2489359"/>
                <a:gd name="connsiteX739" fmla="*/ 3686572 w 7164417"/>
                <a:gd name="connsiteY739" fmla="*/ 1307856 h 2489359"/>
                <a:gd name="connsiteX740" fmla="*/ 3686650 w 7164417"/>
                <a:gd name="connsiteY740" fmla="*/ 1307878 h 2489359"/>
                <a:gd name="connsiteX741" fmla="*/ 3686555 w 7164417"/>
                <a:gd name="connsiteY741" fmla="*/ 1307878 h 2489359"/>
                <a:gd name="connsiteX742" fmla="*/ 5048629 w 7164417"/>
                <a:gd name="connsiteY742" fmla="*/ 1301877 h 2489359"/>
                <a:gd name="connsiteX743" fmla="*/ 5058726 w 7164417"/>
                <a:gd name="connsiteY743" fmla="*/ 1305592 h 2489359"/>
                <a:gd name="connsiteX744" fmla="*/ 5051201 w 7164417"/>
                <a:gd name="connsiteY744" fmla="*/ 1309116 h 2489359"/>
                <a:gd name="connsiteX745" fmla="*/ 5051201 w 7164417"/>
                <a:gd name="connsiteY745" fmla="*/ 1309212 h 2489359"/>
                <a:gd name="connsiteX746" fmla="*/ 5041104 w 7164417"/>
                <a:gd name="connsiteY746" fmla="*/ 1305402 h 2489359"/>
                <a:gd name="connsiteX747" fmla="*/ 5048629 w 7164417"/>
                <a:gd name="connsiteY747" fmla="*/ 1301877 h 2489359"/>
                <a:gd name="connsiteX748" fmla="*/ 3679221 w 7164417"/>
                <a:gd name="connsiteY748" fmla="*/ 1297305 h 2489359"/>
                <a:gd name="connsiteX749" fmla="*/ 3691984 w 7164417"/>
                <a:gd name="connsiteY749" fmla="*/ 1300829 h 2489359"/>
                <a:gd name="connsiteX750" fmla="*/ 3686572 w 7164417"/>
                <a:gd name="connsiteY750" fmla="*/ 1307856 h 2489359"/>
                <a:gd name="connsiteX751" fmla="*/ 3673792 w 7164417"/>
                <a:gd name="connsiteY751" fmla="*/ 1304353 h 2489359"/>
                <a:gd name="connsiteX752" fmla="*/ 4183378 w 7164417"/>
                <a:gd name="connsiteY752" fmla="*/ 1296353 h 2489359"/>
                <a:gd name="connsiteX753" fmla="*/ 4207000 w 7164417"/>
                <a:gd name="connsiteY753" fmla="*/ 1300449 h 2489359"/>
                <a:gd name="connsiteX754" fmla="*/ 4209286 w 7164417"/>
                <a:gd name="connsiteY754" fmla="*/ 1304544 h 2489359"/>
                <a:gd name="connsiteX755" fmla="*/ 4185474 w 7164417"/>
                <a:gd name="connsiteY755" fmla="*/ 1300354 h 2489359"/>
                <a:gd name="connsiteX756" fmla="*/ 4185474 w 7164417"/>
                <a:gd name="connsiteY756" fmla="*/ 1300449 h 2489359"/>
                <a:gd name="connsiteX757" fmla="*/ 6480999 w 7164417"/>
                <a:gd name="connsiteY757" fmla="*/ 1295877 h 2489359"/>
                <a:gd name="connsiteX758" fmla="*/ 6488047 w 7164417"/>
                <a:gd name="connsiteY758" fmla="*/ 1296924 h 2489359"/>
                <a:gd name="connsiteX759" fmla="*/ 6498430 w 7164417"/>
                <a:gd name="connsiteY759" fmla="*/ 1303211 h 2489359"/>
                <a:gd name="connsiteX760" fmla="*/ 6491381 w 7164417"/>
                <a:gd name="connsiteY760" fmla="*/ 1302068 h 2489359"/>
                <a:gd name="connsiteX761" fmla="*/ 6491286 w 7164417"/>
                <a:gd name="connsiteY761" fmla="*/ 1302068 h 2489359"/>
                <a:gd name="connsiteX762" fmla="*/ 6480999 w 7164417"/>
                <a:gd name="connsiteY762" fmla="*/ 1295877 h 2489359"/>
                <a:gd name="connsiteX763" fmla="*/ 5068632 w 7164417"/>
                <a:gd name="connsiteY763" fmla="*/ 1290829 h 2489359"/>
                <a:gd name="connsiteX764" fmla="*/ 5078824 w 7164417"/>
                <a:gd name="connsiteY764" fmla="*/ 1294448 h 2489359"/>
                <a:gd name="connsiteX765" fmla="*/ 5072537 w 7164417"/>
                <a:gd name="connsiteY765" fmla="*/ 1298353 h 2489359"/>
                <a:gd name="connsiteX766" fmla="*/ 5072537 w 7164417"/>
                <a:gd name="connsiteY766" fmla="*/ 1298258 h 2489359"/>
                <a:gd name="connsiteX767" fmla="*/ 5062345 w 7164417"/>
                <a:gd name="connsiteY767" fmla="*/ 1294639 h 2489359"/>
                <a:gd name="connsiteX768" fmla="*/ 5068632 w 7164417"/>
                <a:gd name="connsiteY768" fmla="*/ 1290829 h 2489359"/>
                <a:gd name="connsiteX769" fmla="*/ 5090186 w 7164417"/>
                <a:gd name="connsiteY769" fmla="*/ 1286233 h 2489359"/>
                <a:gd name="connsiteX770" fmla="*/ 5090253 w 7164417"/>
                <a:gd name="connsiteY770" fmla="*/ 1286256 h 2489359"/>
                <a:gd name="connsiteX771" fmla="*/ 5090158 w 7164417"/>
                <a:gd name="connsiteY771" fmla="*/ 1286256 h 2489359"/>
                <a:gd name="connsiteX772" fmla="*/ 4111941 w 7164417"/>
                <a:gd name="connsiteY772" fmla="*/ 1283018 h 2489359"/>
                <a:gd name="connsiteX773" fmla="*/ 4135848 w 7164417"/>
                <a:gd name="connsiteY773" fmla="*/ 1287590 h 2489359"/>
                <a:gd name="connsiteX774" fmla="*/ 4137468 w 7164417"/>
                <a:gd name="connsiteY774" fmla="*/ 1291590 h 2489359"/>
                <a:gd name="connsiteX775" fmla="*/ 4113370 w 7164417"/>
                <a:gd name="connsiteY775" fmla="*/ 1287018 h 2489359"/>
                <a:gd name="connsiteX776" fmla="*/ 4113274 w 7164417"/>
                <a:gd name="connsiteY776" fmla="*/ 1287018 h 2489359"/>
                <a:gd name="connsiteX777" fmla="*/ 5085015 w 7164417"/>
                <a:gd name="connsiteY777" fmla="*/ 1278636 h 2489359"/>
                <a:gd name="connsiteX778" fmla="*/ 5095302 w 7164417"/>
                <a:gd name="connsiteY778" fmla="*/ 1282065 h 2489359"/>
                <a:gd name="connsiteX779" fmla="*/ 5090186 w 7164417"/>
                <a:gd name="connsiteY779" fmla="*/ 1286233 h 2489359"/>
                <a:gd name="connsiteX780" fmla="*/ 5079967 w 7164417"/>
                <a:gd name="connsiteY780" fmla="*/ 1282732 h 2489359"/>
                <a:gd name="connsiteX781" fmla="*/ 5085015 w 7164417"/>
                <a:gd name="connsiteY781" fmla="*/ 1278636 h 2489359"/>
                <a:gd name="connsiteX782" fmla="*/ 6449662 w 7164417"/>
                <a:gd name="connsiteY782" fmla="*/ 1277208 h 2489359"/>
                <a:gd name="connsiteX783" fmla="*/ 6456615 w 7164417"/>
                <a:gd name="connsiteY783" fmla="*/ 1278256 h 2489359"/>
                <a:gd name="connsiteX784" fmla="*/ 6467093 w 7164417"/>
                <a:gd name="connsiteY784" fmla="*/ 1284447 h 2489359"/>
                <a:gd name="connsiteX785" fmla="*/ 6460139 w 7164417"/>
                <a:gd name="connsiteY785" fmla="*/ 1283399 h 2489359"/>
                <a:gd name="connsiteX786" fmla="*/ 3695509 w 7164417"/>
                <a:gd name="connsiteY786" fmla="*/ 1276636 h 2489359"/>
                <a:gd name="connsiteX787" fmla="*/ 3708177 w 7164417"/>
                <a:gd name="connsiteY787" fmla="*/ 1280065 h 2489359"/>
                <a:gd name="connsiteX788" fmla="*/ 3702843 w 7164417"/>
                <a:gd name="connsiteY788" fmla="*/ 1286923 h 2489359"/>
                <a:gd name="connsiteX789" fmla="*/ 3690175 w 7164417"/>
                <a:gd name="connsiteY789" fmla="*/ 1283494 h 2489359"/>
                <a:gd name="connsiteX790" fmla="*/ 5104372 w 7164417"/>
                <a:gd name="connsiteY790" fmla="*/ 1273374 h 2489359"/>
                <a:gd name="connsiteX791" fmla="*/ 5104446 w 7164417"/>
                <a:gd name="connsiteY791" fmla="*/ 1273398 h 2489359"/>
                <a:gd name="connsiteX792" fmla="*/ 5104351 w 7164417"/>
                <a:gd name="connsiteY792" fmla="*/ 1273398 h 2489359"/>
                <a:gd name="connsiteX793" fmla="*/ 4039836 w 7164417"/>
                <a:gd name="connsiteY793" fmla="*/ 1268445 h 2489359"/>
                <a:gd name="connsiteX794" fmla="*/ 4063935 w 7164417"/>
                <a:gd name="connsiteY794" fmla="*/ 1273493 h 2489359"/>
                <a:gd name="connsiteX795" fmla="*/ 4064792 w 7164417"/>
                <a:gd name="connsiteY795" fmla="*/ 1277398 h 2489359"/>
                <a:gd name="connsiteX796" fmla="*/ 4040408 w 7164417"/>
                <a:gd name="connsiteY796" fmla="*/ 1272350 h 2489359"/>
                <a:gd name="connsiteX797" fmla="*/ 4040408 w 7164417"/>
                <a:gd name="connsiteY797" fmla="*/ 1272255 h 2489359"/>
                <a:gd name="connsiteX798" fmla="*/ 3718576 w 7164417"/>
                <a:gd name="connsiteY798" fmla="*/ 1266422 h 2489359"/>
                <a:gd name="connsiteX799" fmla="*/ 3718654 w 7164417"/>
                <a:gd name="connsiteY799" fmla="*/ 1266444 h 2489359"/>
                <a:gd name="connsiteX800" fmla="*/ 3718559 w 7164417"/>
                <a:gd name="connsiteY800" fmla="*/ 1266444 h 2489359"/>
                <a:gd name="connsiteX801" fmla="*/ 5097968 w 7164417"/>
                <a:gd name="connsiteY801" fmla="*/ 1265682 h 2489359"/>
                <a:gd name="connsiteX802" fmla="*/ 5108256 w 7164417"/>
                <a:gd name="connsiteY802" fmla="*/ 1268921 h 2489359"/>
                <a:gd name="connsiteX803" fmla="*/ 5104372 w 7164417"/>
                <a:gd name="connsiteY803" fmla="*/ 1273374 h 2489359"/>
                <a:gd name="connsiteX804" fmla="*/ 5094063 w 7164417"/>
                <a:gd name="connsiteY804" fmla="*/ 1270064 h 2489359"/>
                <a:gd name="connsiteX805" fmla="*/ 5097968 w 7164417"/>
                <a:gd name="connsiteY805" fmla="*/ 1265682 h 2489359"/>
                <a:gd name="connsiteX806" fmla="*/ 5114938 w 7164417"/>
                <a:gd name="connsiteY806" fmla="*/ 1259657 h 2489359"/>
                <a:gd name="connsiteX807" fmla="*/ 5115019 w 7164417"/>
                <a:gd name="connsiteY807" fmla="*/ 1259682 h 2489359"/>
                <a:gd name="connsiteX808" fmla="*/ 5114923 w 7164417"/>
                <a:gd name="connsiteY808" fmla="*/ 1259682 h 2489359"/>
                <a:gd name="connsiteX809" fmla="*/ 6417848 w 7164417"/>
                <a:gd name="connsiteY809" fmla="*/ 1258729 h 2489359"/>
                <a:gd name="connsiteX810" fmla="*/ 6424611 w 7164417"/>
                <a:gd name="connsiteY810" fmla="*/ 1259682 h 2489359"/>
                <a:gd name="connsiteX811" fmla="*/ 6435279 w 7164417"/>
                <a:gd name="connsiteY811" fmla="*/ 1265873 h 2489359"/>
                <a:gd name="connsiteX812" fmla="*/ 6428516 w 7164417"/>
                <a:gd name="connsiteY812" fmla="*/ 1264920 h 2489359"/>
                <a:gd name="connsiteX813" fmla="*/ 3711320 w 7164417"/>
                <a:gd name="connsiteY813" fmla="*/ 1256252 h 2489359"/>
                <a:gd name="connsiteX814" fmla="*/ 3723798 w 7164417"/>
                <a:gd name="connsiteY814" fmla="*/ 1259681 h 2489359"/>
                <a:gd name="connsiteX815" fmla="*/ 3718576 w 7164417"/>
                <a:gd name="connsiteY815" fmla="*/ 1266422 h 2489359"/>
                <a:gd name="connsiteX816" fmla="*/ 3706081 w 7164417"/>
                <a:gd name="connsiteY816" fmla="*/ 1263015 h 2489359"/>
                <a:gd name="connsiteX817" fmla="*/ 3967065 w 7164417"/>
                <a:gd name="connsiteY817" fmla="*/ 1256157 h 2489359"/>
                <a:gd name="connsiteX818" fmla="*/ 3967070 w 7164417"/>
                <a:gd name="connsiteY818" fmla="*/ 1256158 h 2489359"/>
                <a:gd name="connsiteX819" fmla="*/ 3967065 w 7164417"/>
                <a:gd name="connsiteY819" fmla="*/ 1256253 h 2489359"/>
                <a:gd name="connsiteX820" fmla="*/ 3967256 w 7164417"/>
                <a:gd name="connsiteY820" fmla="*/ 1252538 h 2489359"/>
                <a:gd name="connsiteX821" fmla="*/ 3991545 w 7164417"/>
                <a:gd name="connsiteY821" fmla="*/ 1257967 h 2489359"/>
                <a:gd name="connsiteX822" fmla="*/ 3991545 w 7164417"/>
                <a:gd name="connsiteY822" fmla="*/ 1261682 h 2489359"/>
                <a:gd name="connsiteX823" fmla="*/ 3967070 w 7164417"/>
                <a:gd name="connsiteY823" fmla="*/ 1256158 h 2489359"/>
                <a:gd name="connsiteX824" fmla="*/ 5107399 w 7164417"/>
                <a:gd name="connsiteY824" fmla="*/ 1251776 h 2489359"/>
                <a:gd name="connsiteX825" fmla="*/ 5117685 w 7164417"/>
                <a:gd name="connsiteY825" fmla="*/ 1254919 h 2489359"/>
                <a:gd name="connsiteX826" fmla="*/ 5114938 w 7164417"/>
                <a:gd name="connsiteY826" fmla="*/ 1259657 h 2489359"/>
                <a:gd name="connsiteX827" fmla="*/ 5104636 w 7164417"/>
                <a:gd name="connsiteY827" fmla="*/ 1256443 h 2489359"/>
                <a:gd name="connsiteX828" fmla="*/ 5107399 w 7164417"/>
                <a:gd name="connsiteY828" fmla="*/ 1251776 h 2489359"/>
                <a:gd name="connsiteX829" fmla="*/ 6385749 w 7164417"/>
                <a:gd name="connsiteY829" fmla="*/ 1240441 h 2489359"/>
                <a:gd name="connsiteX830" fmla="*/ 6392416 w 7164417"/>
                <a:gd name="connsiteY830" fmla="*/ 1241394 h 2489359"/>
                <a:gd name="connsiteX831" fmla="*/ 6403180 w 7164417"/>
                <a:gd name="connsiteY831" fmla="*/ 1247490 h 2489359"/>
                <a:gd name="connsiteX832" fmla="*/ 6396512 w 7164417"/>
                <a:gd name="connsiteY832" fmla="*/ 1246537 h 2489359"/>
                <a:gd name="connsiteX833" fmla="*/ 3893532 w 7164417"/>
                <a:gd name="connsiteY833" fmla="*/ 1238917 h 2489359"/>
                <a:gd name="connsiteX834" fmla="*/ 3893556 w 7164417"/>
                <a:gd name="connsiteY834" fmla="*/ 1238923 h 2489359"/>
                <a:gd name="connsiteX835" fmla="*/ 3893532 w 7164417"/>
                <a:gd name="connsiteY835" fmla="*/ 1239012 h 2489359"/>
                <a:gd name="connsiteX836" fmla="*/ 5113494 w 7164417"/>
                <a:gd name="connsiteY836" fmla="*/ 1237203 h 2489359"/>
                <a:gd name="connsiteX837" fmla="*/ 5123781 w 7164417"/>
                <a:gd name="connsiteY837" fmla="*/ 1240156 h 2489359"/>
                <a:gd name="connsiteX838" fmla="*/ 5122162 w 7164417"/>
                <a:gd name="connsiteY838" fmla="*/ 1245108 h 2489359"/>
                <a:gd name="connsiteX839" fmla="*/ 5122162 w 7164417"/>
                <a:gd name="connsiteY839" fmla="*/ 1245204 h 2489359"/>
                <a:gd name="connsiteX840" fmla="*/ 5111875 w 7164417"/>
                <a:gd name="connsiteY840" fmla="*/ 1242156 h 2489359"/>
                <a:gd name="connsiteX841" fmla="*/ 5113494 w 7164417"/>
                <a:gd name="connsiteY841" fmla="*/ 1237203 h 2489359"/>
                <a:gd name="connsiteX842" fmla="*/ 3726751 w 7164417"/>
                <a:gd name="connsiteY842" fmla="*/ 1236345 h 2489359"/>
                <a:gd name="connsiteX843" fmla="*/ 3739133 w 7164417"/>
                <a:gd name="connsiteY843" fmla="*/ 1239679 h 2489359"/>
                <a:gd name="connsiteX844" fmla="*/ 3734085 w 7164417"/>
                <a:gd name="connsiteY844" fmla="*/ 1246251 h 2489359"/>
                <a:gd name="connsiteX845" fmla="*/ 3734085 w 7164417"/>
                <a:gd name="connsiteY845" fmla="*/ 1246346 h 2489359"/>
                <a:gd name="connsiteX846" fmla="*/ 3721607 w 7164417"/>
                <a:gd name="connsiteY846" fmla="*/ 1242917 h 2489359"/>
                <a:gd name="connsiteX847" fmla="*/ 3894485 w 7164417"/>
                <a:gd name="connsiteY847" fmla="*/ 1235488 h 2489359"/>
                <a:gd name="connsiteX848" fmla="*/ 3918678 w 7164417"/>
                <a:gd name="connsiteY848" fmla="*/ 1241298 h 2489359"/>
                <a:gd name="connsiteX849" fmla="*/ 3918012 w 7164417"/>
                <a:gd name="connsiteY849" fmla="*/ 1244823 h 2489359"/>
                <a:gd name="connsiteX850" fmla="*/ 3893556 w 7164417"/>
                <a:gd name="connsiteY850" fmla="*/ 1238923 h 2489359"/>
                <a:gd name="connsiteX851" fmla="*/ 6353173 w 7164417"/>
                <a:gd name="connsiteY851" fmla="*/ 1222153 h 2489359"/>
                <a:gd name="connsiteX852" fmla="*/ 6359650 w 7164417"/>
                <a:gd name="connsiteY852" fmla="*/ 1223010 h 2489359"/>
                <a:gd name="connsiteX853" fmla="*/ 6370604 w 7164417"/>
                <a:gd name="connsiteY853" fmla="*/ 1229106 h 2489359"/>
                <a:gd name="connsiteX854" fmla="*/ 6364032 w 7164417"/>
                <a:gd name="connsiteY854" fmla="*/ 1228249 h 2489359"/>
                <a:gd name="connsiteX855" fmla="*/ 5116257 w 7164417"/>
                <a:gd name="connsiteY855" fmla="*/ 1221963 h 2489359"/>
                <a:gd name="connsiteX856" fmla="*/ 5126449 w 7164417"/>
                <a:gd name="connsiteY856" fmla="*/ 1224820 h 2489359"/>
                <a:gd name="connsiteX857" fmla="*/ 5125972 w 7164417"/>
                <a:gd name="connsiteY857" fmla="*/ 1230059 h 2489359"/>
                <a:gd name="connsiteX858" fmla="*/ 5125972 w 7164417"/>
                <a:gd name="connsiteY858" fmla="*/ 1229964 h 2489359"/>
                <a:gd name="connsiteX859" fmla="*/ 5115685 w 7164417"/>
                <a:gd name="connsiteY859" fmla="*/ 1227106 h 2489359"/>
                <a:gd name="connsiteX860" fmla="*/ 5116257 w 7164417"/>
                <a:gd name="connsiteY860" fmla="*/ 1221963 h 2489359"/>
                <a:gd name="connsiteX861" fmla="*/ 3820190 w 7164417"/>
                <a:gd name="connsiteY861" fmla="*/ 1220534 h 2489359"/>
                <a:gd name="connsiteX862" fmla="*/ 3820236 w 7164417"/>
                <a:gd name="connsiteY862" fmla="*/ 1220546 h 2489359"/>
                <a:gd name="connsiteX863" fmla="*/ 3820190 w 7164417"/>
                <a:gd name="connsiteY863" fmla="*/ 1220629 h 2489359"/>
                <a:gd name="connsiteX864" fmla="*/ 3822000 w 7164417"/>
                <a:gd name="connsiteY864" fmla="*/ 1217295 h 2489359"/>
                <a:gd name="connsiteX865" fmla="*/ 3846193 w 7164417"/>
                <a:gd name="connsiteY865" fmla="*/ 1223487 h 2489359"/>
                <a:gd name="connsiteX866" fmla="*/ 3844669 w 7164417"/>
                <a:gd name="connsiteY866" fmla="*/ 1226820 h 2489359"/>
                <a:gd name="connsiteX867" fmla="*/ 3820236 w 7164417"/>
                <a:gd name="connsiteY867" fmla="*/ 1220546 h 2489359"/>
                <a:gd name="connsiteX868" fmla="*/ 3741990 w 7164417"/>
                <a:gd name="connsiteY868" fmla="*/ 1216914 h 2489359"/>
                <a:gd name="connsiteX869" fmla="*/ 3754278 w 7164417"/>
                <a:gd name="connsiteY869" fmla="*/ 1220248 h 2489359"/>
                <a:gd name="connsiteX870" fmla="*/ 3749325 w 7164417"/>
                <a:gd name="connsiteY870" fmla="*/ 1226725 h 2489359"/>
                <a:gd name="connsiteX871" fmla="*/ 3749229 w 7164417"/>
                <a:gd name="connsiteY871" fmla="*/ 1226725 h 2489359"/>
                <a:gd name="connsiteX872" fmla="*/ 3736942 w 7164417"/>
                <a:gd name="connsiteY872" fmla="*/ 1223391 h 2489359"/>
                <a:gd name="connsiteX873" fmla="*/ 5115685 w 7164417"/>
                <a:gd name="connsiteY873" fmla="*/ 1206056 h 2489359"/>
                <a:gd name="connsiteX874" fmla="*/ 5125877 w 7164417"/>
                <a:gd name="connsiteY874" fmla="*/ 1208723 h 2489359"/>
                <a:gd name="connsiteX875" fmla="*/ 5126449 w 7164417"/>
                <a:gd name="connsiteY875" fmla="*/ 1214152 h 2489359"/>
                <a:gd name="connsiteX876" fmla="*/ 5116257 w 7164417"/>
                <a:gd name="connsiteY876" fmla="*/ 1211485 h 2489359"/>
                <a:gd name="connsiteX877" fmla="*/ 5116257 w 7164417"/>
                <a:gd name="connsiteY877" fmla="*/ 1211390 h 2489359"/>
                <a:gd name="connsiteX878" fmla="*/ 5115685 w 7164417"/>
                <a:gd name="connsiteY878" fmla="*/ 1206056 h 2489359"/>
                <a:gd name="connsiteX879" fmla="*/ 6320217 w 7164417"/>
                <a:gd name="connsiteY879" fmla="*/ 1204056 h 2489359"/>
                <a:gd name="connsiteX880" fmla="*/ 6326599 w 7164417"/>
                <a:gd name="connsiteY880" fmla="*/ 1204818 h 2489359"/>
                <a:gd name="connsiteX881" fmla="*/ 6337647 w 7164417"/>
                <a:gd name="connsiteY881" fmla="*/ 1210914 h 2489359"/>
                <a:gd name="connsiteX882" fmla="*/ 6331266 w 7164417"/>
                <a:gd name="connsiteY882" fmla="*/ 1210056 h 2489359"/>
                <a:gd name="connsiteX883" fmla="*/ 3755611 w 7164417"/>
                <a:gd name="connsiteY883" fmla="*/ 1199578 h 2489359"/>
                <a:gd name="connsiteX884" fmla="*/ 3773803 w 7164417"/>
                <a:gd name="connsiteY884" fmla="*/ 1204531 h 2489359"/>
                <a:gd name="connsiteX885" fmla="*/ 3771517 w 7164417"/>
                <a:gd name="connsiteY885" fmla="*/ 1207674 h 2489359"/>
                <a:gd name="connsiteX886" fmla="*/ 3765421 w 7164417"/>
                <a:gd name="connsiteY886" fmla="*/ 1206055 h 2489359"/>
                <a:gd name="connsiteX887" fmla="*/ 3764183 w 7164417"/>
                <a:gd name="connsiteY887" fmla="*/ 1207579 h 2489359"/>
                <a:gd name="connsiteX888" fmla="*/ 3751991 w 7164417"/>
                <a:gd name="connsiteY888" fmla="*/ 1204341 h 2489359"/>
                <a:gd name="connsiteX889" fmla="*/ 5111971 w 7164417"/>
                <a:gd name="connsiteY889" fmla="*/ 1189578 h 2489359"/>
                <a:gd name="connsiteX890" fmla="*/ 5121972 w 7164417"/>
                <a:gd name="connsiteY890" fmla="*/ 1192054 h 2489359"/>
                <a:gd name="connsiteX891" fmla="*/ 5123591 w 7164417"/>
                <a:gd name="connsiteY891" fmla="*/ 1197674 h 2489359"/>
                <a:gd name="connsiteX892" fmla="*/ 5113494 w 7164417"/>
                <a:gd name="connsiteY892" fmla="*/ 1195102 h 2489359"/>
                <a:gd name="connsiteX893" fmla="*/ 5113590 w 7164417"/>
                <a:gd name="connsiteY893" fmla="*/ 1195102 h 2489359"/>
                <a:gd name="connsiteX894" fmla="*/ 5111971 w 7164417"/>
                <a:gd name="connsiteY894" fmla="*/ 1189578 h 2489359"/>
                <a:gd name="connsiteX895" fmla="*/ 6286879 w 7164417"/>
                <a:gd name="connsiteY895" fmla="*/ 1185958 h 2489359"/>
                <a:gd name="connsiteX896" fmla="*/ 6293166 w 7164417"/>
                <a:gd name="connsiteY896" fmla="*/ 1186720 h 2489359"/>
                <a:gd name="connsiteX897" fmla="*/ 6304310 w 7164417"/>
                <a:gd name="connsiteY897" fmla="*/ 1192721 h 2489359"/>
                <a:gd name="connsiteX898" fmla="*/ 6298024 w 7164417"/>
                <a:gd name="connsiteY898" fmla="*/ 1191959 h 2489359"/>
                <a:gd name="connsiteX899" fmla="*/ 6286879 w 7164417"/>
                <a:gd name="connsiteY899" fmla="*/ 1185958 h 2489359"/>
                <a:gd name="connsiteX900" fmla="*/ 5105303 w 7164417"/>
                <a:gd name="connsiteY900" fmla="*/ 1172623 h 2489359"/>
                <a:gd name="connsiteX901" fmla="*/ 5115209 w 7164417"/>
                <a:gd name="connsiteY901" fmla="*/ 1174909 h 2489359"/>
                <a:gd name="connsiteX902" fmla="*/ 5117876 w 7164417"/>
                <a:gd name="connsiteY902" fmla="*/ 1180719 h 2489359"/>
                <a:gd name="connsiteX903" fmla="*/ 5107970 w 7164417"/>
                <a:gd name="connsiteY903" fmla="*/ 1178338 h 2489359"/>
                <a:gd name="connsiteX904" fmla="*/ 5107875 w 7164417"/>
                <a:gd name="connsiteY904" fmla="*/ 1178338 h 2489359"/>
                <a:gd name="connsiteX905" fmla="*/ 5105303 w 7164417"/>
                <a:gd name="connsiteY905" fmla="*/ 1172623 h 2489359"/>
                <a:gd name="connsiteX906" fmla="*/ 6253256 w 7164417"/>
                <a:gd name="connsiteY906" fmla="*/ 1168146 h 2489359"/>
                <a:gd name="connsiteX907" fmla="*/ 6259352 w 7164417"/>
                <a:gd name="connsiteY907" fmla="*/ 1168813 h 2489359"/>
                <a:gd name="connsiteX908" fmla="*/ 6270687 w 7164417"/>
                <a:gd name="connsiteY908" fmla="*/ 1174814 h 2489359"/>
                <a:gd name="connsiteX909" fmla="*/ 6264496 w 7164417"/>
                <a:gd name="connsiteY909" fmla="*/ 1174052 h 2489359"/>
                <a:gd name="connsiteX910" fmla="*/ 6253256 w 7164417"/>
                <a:gd name="connsiteY910" fmla="*/ 1168146 h 2489359"/>
                <a:gd name="connsiteX911" fmla="*/ 5095492 w 7164417"/>
                <a:gd name="connsiteY911" fmla="*/ 1155288 h 2489359"/>
                <a:gd name="connsiteX912" fmla="*/ 5105208 w 7164417"/>
                <a:gd name="connsiteY912" fmla="*/ 1157478 h 2489359"/>
                <a:gd name="connsiteX913" fmla="*/ 5108827 w 7164417"/>
                <a:gd name="connsiteY913" fmla="*/ 1163384 h 2489359"/>
                <a:gd name="connsiteX914" fmla="*/ 5099017 w 7164417"/>
                <a:gd name="connsiteY914" fmla="*/ 1161193 h 2489359"/>
                <a:gd name="connsiteX915" fmla="*/ 5099112 w 7164417"/>
                <a:gd name="connsiteY915" fmla="*/ 1161098 h 2489359"/>
                <a:gd name="connsiteX916" fmla="*/ 5095492 w 7164417"/>
                <a:gd name="connsiteY916" fmla="*/ 1155288 h 2489359"/>
                <a:gd name="connsiteX917" fmla="*/ 6219252 w 7164417"/>
                <a:gd name="connsiteY917" fmla="*/ 1150335 h 2489359"/>
                <a:gd name="connsiteX918" fmla="*/ 6225253 w 7164417"/>
                <a:gd name="connsiteY918" fmla="*/ 1151002 h 2489359"/>
                <a:gd name="connsiteX919" fmla="*/ 6236683 w 7164417"/>
                <a:gd name="connsiteY919" fmla="*/ 1156907 h 2489359"/>
                <a:gd name="connsiteX920" fmla="*/ 6230682 w 7164417"/>
                <a:gd name="connsiteY920" fmla="*/ 1156240 h 2489359"/>
                <a:gd name="connsiteX921" fmla="*/ 6230587 w 7164417"/>
                <a:gd name="connsiteY921" fmla="*/ 1156240 h 2489359"/>
                <a:gd name="connsiteX922" fmla="*/ 5082824 w 7164417"/>
                <a:gd name="connsiteY922" fmla="*/ 1137381 h 2489359"/>
                <a:gd name="connsiteX923" fmla="*/ 5092349 w 7164417"/>
                <a:gd name="connsiteY923" fmla="*/ 1139381 h 2489359"/>
                <a:gd name="connsiteX924" fmla="*/ 5096921 w 7164417"/>
                <a:gd name="connsiteY924" fmla="*/ 1145382 h 2489359"/>
                <a:gd name="connsiteX925" fmla="*/ 5087301 w 7164417"/>
                <a:gd name="connsiteY925" fmla="*/ 1143381 h 2489359"/>
                <a:gd name="connsiteX926" fmla="*/ 5087396 w 7164417"/>
                <a:gd name="connsiteY926" fmla="*/ 1143381 h 2489359"/>
                <a:gd name="connsiteX927" fmla="*/ 5082824 w 7164417"/>
                <a:gd name="connsiteY927" fmla="*/ 1137381 h 2489359"/>
                <a:gd name="connsiteX928" fmla="*/ 6184771 w 7164417"/>
                <a:gd name="connsiteY928" fmla="*/ 1132618 h 2489359"/>
                <a:gd name="connsiteX929" fmla="*/ 6190677 w 7164417"/>
                <a:gd name="connsiteY929" fmla="*/ 1133190 h 2489359"/>
                <a:gd name="connsiteX930" fmla="*/ 6202202 w 7164417"/>
                <a:gd name="connsiteY930" fmla="*/ 1139095 h 2489359"/>
                <a:gd name="connsiteX931" fmla="*/ 6196297 w 7164417"/>
                <a:gd name="connsiteY931" fmla="*/ 1138524 h 2489359"/>
                <a:gd name="connsiteX932" fmla="*/ 6184771 w 7164417"/>
                <a:gd name="connsiteY932" fmla="*/ 1132618 h 2489359"/>
                <a:gd name="connsiteX933" fmla="*/ 5067394 w 7164417"/>
                <a:gd name="connsiteY933" fmla="*/ 1119283 h 2489359"/>
                <a:gd name="connsiteX934" fmla="*/ 5076728 w 7164417"/>
                <a:gd name="connsiteY934" fmla="*/ 1121093 h 2489359"/>
                <a:gd name="connsiteX935" fmla="*/ 5082253 w 7164417"/>
                <a:gd name="connsiteY935" fmla="*/ 1127189 h 2489359"/>
                <a:gd name="connsiteX936" fmla="*/ 5072823 w 7164417"/>
                <a:gd name="connsiteY936" fmla="*/ 1125379 h 2489359"/>
                <a:gd name="connsiteX937" fmla="*/ 5067394 w 7164417"/>
                <a:gd name="connsiteY937" fmla="*/ 1119283 h 2489359"/>
                <a:gd name="connsiteX938" fmla="*/ 6150100 w 7164417"/>
                <a:gd name="connsiteY938" fmla="*/ 1115092 h 2489359"/>
                <a:gd name="connsiteX939" fmla="*/ 6155816 w 7164417"/>
                <a:gd name="connsiteY939" fmla="*/ 1115664 h 2489359"/>
                <a:gd name="connsiteX940" fmla="*/ 6167436 w 7164417"/>
                <a:gd name="connsiteY940" fmla="*/ 1121474 h 2489359"/>
                <a:gd name="connsiteX941" fmla="*/ 6161626 w 7164417"/>
                <a:gd name="connsiteY941" fmla="*/ 1120902 h 2489359"/>
                <a:gd name="connsiteX942" fmla="*/ 6161721 w 7164417"/>
                <a:gd name="connsiteY942" fmla="*/ 1120902 h 2489359"/>
                <a:gd name="connsiteX943" fmla="*/ 5049106 w 7164417"/>
                <a:gd name="connsiteY943" fmla="*/ 1100805 h 2489359"/>
                <a:gd name="connsiteX944" fmla="*/ 5058154 w 7164417"/>
                <a:gd name="connsiteY944" fmla="*/ 1102424 h 2489359"/>
                <a:gd name="connsiteX945" fmla="*/ 5064631 w 7164417"/>
                <a:gd name="connsiteY945" fmla="*/ 1108710 h 2489359"/>
                <a:gd name="connsiteX946" fmla="*/ 5055487 w 7164417"/>
                <a:gd name="connsiteY946" fmla="*/ 1106996 h 2489359"/>
                <a:gd name="connsiteX947" fmla="*/ 5049106 w 7164417"/>
                <a:gd name="connsiteY947" fmla="*/ 1100805 h 2489359"/>
                <a:gd name="connsiteX948" fmla="*/ 6115144 w 7164417"/>
                <a:gd name="connsiteY948" fmla="*/ 1097661 h 2489359"/>
                <a:gd name="connsiteX949" fmla="*/ 6120763 w 7164417"/>
                <a:gd name="connsiteY949" fmla="*/ 1098138 h 2489359"/>
                <a:gd name="connsiteX950" fmla="*/ 6132575 w 7164417"/>
                <a:gd name="connsiteY950" fmla="*/ 1103948 h 2489359"/>
                <a:gd name="connsiteX951" fmla="*/ 6126955 w 7164417"/>
                <a:gd name="connsiteY951" fmla="*/ 1103472 h 2489359"/>
                <a:gd name="connsiteX952" fmla="*/ 6126859 w 7164417"/>
                <a:gd name="connsiteY952" fmla="*/ 1103472 h 2489359"/>
                <a:gd name="connsiteX953" fmla="*/ 6115144 w 7164417"/>
                <a:gd name="connsiteY953" fmla="*/ 1097661 h 2489359"/>
                <a:gd name="connsiteX954" fmla="*/ 5028341 w 7164417"/>
                <a:gd name="connsiteY954" fmla="*/ 1082136 h 2489359"/>
                <a:gd name="connsiteX955" fmla="*/ 5037199 w 7164417"/>
                <a:gd name="connsiteY955" fmla="*/ 1083564 h 2489359"/>
                <a:gd name="connsiteX956" fmla="*/ 5044533 w 7164417"/>
                <a:gd name="connsiteY956" fmla="*/ 1089851 h 2489359"/>
                <a:gd name="connsiteX957" fmla="*/ 5035580 w 7164417"/>
                <a:gd name="connsiteY957" fmla="*/ 1088327 h 2489359"/>
                <a:gd name="connsiteX958" fmla="*/ 5035580 w 7164417"/>
                <a:gd name="connsiteY958" fmla="*/ 1088422 h 2489359"/>
                <a:gd name="connsiteX959" fmla="*/ 5028341 w 7164417"/>
                <a:gd name="connsiteY959" fmla="*/ 1082136 h 2489359"/>
                <a:gd name="connsiteX960" fmla="*/ 6079806 w 7164417"/>
                <a:gd name="connsiteY960" fmla="*/ 1080421 h 2489359"/>
                <a:gd name="connsiteX961" fmla="*/ 6085330 w 7164417"/>
                <a:gd name="connsiteY961" fmla="*/ 1080898 h 2489359"/>
                <a:gd name="connsiteX962" fmla="*/ 6097141 w 7164417"/>
                <a:gd name="connsiteY962" fmla="*/ 1086708 h 2489359"/>
                <a:gd name="connsiteX963" fmla="*/ 6091617 w 7164417"/>
                <a:gd name="connsiteY963" fmla="*/ 1086231 h 2489359"/>
                <a:gd name="connsiteX964" fmla="*/ 6091617 w 7164417"/>
                <a:gd name="connsiteY964" fmla="*/ 1086136 h 2489359"/>
                <a:gd name="connsiteX965" fmla="*/ 6079806 w 7164417"/>
                <a:gd name="connsiteY965" fmla="*/ 1080421 h 2489359"/>
                <a:gd name="connsiteX966" fmla="*/ 5005195 w 7164417"/>
                <a:gd name="connsiteY966" fmla="*/ 1063371 h 2489359"/>
                <a:gd name="connsiteX967" fmla="*/ 5013768 w 7164417"/>
                <a:gd name="connsiteY967" fmla="*/ 1064610 h 2489359"/>
                <a:gd name="connsiteX968" fmla="*/ 5021864 w 7164417"/>
                <a:gd name="connsiteY968" fmla="*/ 1070991 h 2489359"/>
                <a:gd name="connsiteX969" fmla="*/ 5013196 w 7164417"/>
                <a:gd name="connsiteY969" fmla="*/ 1069658 h 2489359"/>
                <a:gd name="connsiteX970" fmla="*/ 5005195 w 7164417"/>
                <a:gd name="connsiteY970" fmla="*/ 1063371 h 2489359"/>
                <a:gd name="connsiteX971" fmla="*/ 6044182 w 7164417"/>
                <a:gd name="connsiteY971" fmla="*/ 1063181 h 2489359"/>
                <a:gd name="connsiteX972" fmla="*/ 6049516 w 7164417"/>
                <a:gd name="connsiteY972" fmla="*/ 1063562 h 2489359"/>
                <a:gd name="connsiteX973" fmla="*/ 6061422 w 7164417"/>
                <a:gd name="connsiteY973" fmla="*/ 1069277 h 2489359"/>
                <a:gd name="connsiteX974" fmla="*/ 6055993 w 7164417"/>
                <a:gd name="connsiteY974" fmla="*/ 1068896 h 2489359"/>
                <a:gd name="connsiteX975" fmla="*/ 6056089 w 7164417"/>
                <a:gd name="connsiteY975" fmla="*/ 1068896 h 2489359"/>
                <a:gd name="connsiteX976" fmla="*/ 6008654 w 7164417"/>
                <a:gd name="connsiteY976" fmla="*/ 1047178 h 2489359"/>
                <a:gd name="connsiteX977" fmla="*/ 6016559 w 7164417"/>
                <a:gd name="connsiteY977" fmla="*/ 1047749 h 2489359"/>
                <a:gd name="connsiteX978" fmla="*/ 6025608 w 7164417"/>
                <a:gd name="connsiteY978" fmla="*/ 1052036 h 2489359"/>
                <a:gd name="connsiteX979" fmla="*/ 6020274 w 7164417"/>
                <a:gd name="connsiteY979" fmla="*/ 1051655 h 2489359"/>
                <a:gd name="connsiteX980" fmla="*/ 6017321 w 7164417"/>
                <a:gd name="connsiteY980" fmla="*/ 1050226 h 2489359"/>
                <a:gd name="connsiteX981" fmla="*/ 6014655 w 7164417"/>
                <a:gd name="connsiteY981" fmla="*/ 1050036 h 2489359"/>
                <a:gd name="connsiteX982" fmla="*/ 5976650 w 7164417"/>
                <a:gd name="connsiteY982" fmla="*/ 1044893 h 2489359"/>
                <a:gd name="connsiteX983" fmla="*/ 5987413 w 7164417"/>
                <a:gd name="connsiteY983" fmla="*/ 1045654 h 2489359"/>
                <a:gd name="connsiteX984" fmla="*/ 5993414 w 7164417"/>
                <a:gd name="connsiteY984" fmla="*/ 1048512 h 2489359"/>
                <a:gd name="connsiteX985" fmla="*/ 5982651 w 7164417"/>
                <a:gd name="connsiteY985" fmla="*/ 1047750 h 2489359"/>
                <a:gd name="connsiteX986" fmla="*/ 4979573 w 7164417"/>
                <a:gd name="connsiteY986" fmla="*/ 1044321 h 2489359"/>
                <a:gd name="connsiteX987" fmla="*/ 4987859 w 7164417"/>
                <a:gd name="connsiteY987" fmla="*/ 1045464 h 2489359"/>
                <a:gd name="connsiteX988" fmla="*/ 4996718 w 7164417"/>
                <a:gd name="connsiteY988" fmla="*/ 1051846 h 2489359"/>
                <a:gd name="connsiteX989" fmla="*/ 4988336 w 7164417"/>
                <a:gd name="connsiteY989" fmla="*/ 1050703 h 2489359"/>
                <a:gd name="connsiteX990" fmla="*/ 4979573 w 7164417"/>
                <a:gd name="connsiteY990" fmla="*/ 1044321 h 2489359"/>
                <a:gd name="connsiteX991" fmla="*/ 5944170 w 7164417"/>
                <a:gd name="connsiteY991" fmla="*/ 1042702 h 2489359"/>
                <a:gd name="connsiteX992" fmla="*/ 5955029 w 7164417"/>
                <a:gd name="connsiteY992" fmla="*/ 1043464 h 2489359"/>
                <a:gd name="connsiteX993" fmla="*/ 5961029 w 7164417"/>
                <a:gd name="connsiteY993" fmla="*/ 1046321 h 2489359"/>
                <a:gd name="connsiteX994" fmla="*/ 5950171 w 7164417"/>
                <a:gd name="connsiteY994" fmla="*/ 1045559 h 2489359"/>
                <a:gd name="connsiteX995" fmla="*/ 5911404 w 7164417"/>
                <a:gd name="connsiteY995" fmla="*/ 1040511 h 2489359"/>
                <a:gd name="connsiteX996" fmla="*/ 5922358 w 7164417"/>
                <a:gd name="connsiteY996" fmla="*/ 1041273 h 2489359"/>
                <a:gd name="connsiteX997" fmla="*/ 5928359 w 7164417"/>
                <a:gd name="connsiteY997" fmla="*/ 1044131 h 2489359"/>
                <a:gd name="connsiteX998" fmla="*/ 5917405 w 7164417"/>
                <a:gd name="connsiteY998" fmla="*/ 1043369 h 2489359"/>
                <a:gd name="connsiteX999" fmla="*/ 5878352 w 7164417"/>
                <a:gd name="connsiteY999" fmla="*/ 1038320 h 2489359"/>
                <a:gd name="connsiteX1000" fmla="*/ 5889401 w 7164417"/>
                <a:gd name="connsiteY1000" fmla="*/ 1039082 h 2489359"/>
                <a:gd name="connsiteX1001" fmla="*/ 5895402 w 7164417"/>
                <a:gd name="connsiteY1001" fmla="*/ 1041940 h 2489359"/>
                <a:gd name="connsiteX1002" fmla="*/ 5884353 w 7164417"/>
                <a:gd name="connsiteY1002" fmla="*/ 1041178 h 2489359"/>
                <a:gd name="connsiteX1003" fmla="*/ 5845015 w 7164417"/>
                <a:gd name="connsiteY1003" fmla="*/ 1036034 h 2489359"/>
                <a:gd name="connsiteX1004" fmla="*/ 5856159 w 7164417"/>
                <a:gd name="connsiteY1004" fmla="*/ 1036796 h 2489359"/>
                <a:gd name="connsiteX1005" fmla="*/ 5862160 w 7164417"/>
                <a:gd name="connsiteY1005" fmla="*/ 1039654 h 2489359"/>
                <a:gd name="connsiteX1006" fmla="*/ 5851016 w 7164417"/>
                <a:gd name="connsiteY1006" fmla="*/ 1038892 h 2489359"/>
                <a:gd name="connsiteX1007" fmla="*/ 5811296 w 7164417"/>
                <a:gd name="connsiteY1007" fmla="*/ 1033748 h 2489359"/>
                <a:gd name="connsiteX1008" fmla="*/ 5822535 w 7164417"/>
                <a:gd name="connsiteY1008" fmla="*/ 1034510 h 2489359"/>
                <a:gd name="connsiteX1009" fmla="*/ 5828536 w 7164417"/>
                <a:gd name="connsiteY1009" fmla="*/ 1037368 h 2489359"/>
                <a:gd name="connsiteX1010" fmla="*/ 5817297 w 7164417"/>
                <a:gd name="connsiteY1010" fmla="*/ 1036606 h 2489359"/>
                <a:gd name="connsiteX1011" fmla="*/ 5777292 w 7164417"/>
                <a:gd name="connsiteY1011" fmla="*/ 1031367 h 2489359"/>
                <a:gd name="connsiteX1012" fmla="*/ 5788626 w 7164417"/>
                <a:gd name="connsiteY1012" fmla="*/ 1032129 h 2489359"/>
                <a:gd name="connsiteX1013" fmla="*/ 5794627 w 7164417"/>
                <a:gd name="connsiteY1013" fmla="*/ 1035082 h 2489359"/>
                <a:gd name="connsiteX1014" fmla="*/ 5783293 w 7164417"/>
                <a:gd name="connsiteY1014" fmla="*/ 1034320 h 2489359"/>
                <a:gd name="connsiteX1015" fmla="*/ 5743002 w 7164417"/>
                <a:gd name="connsiteY1015" fmla="*/ 1029081 h 2489359"/>
                <a:gd name="connsiteX1016" fmla="*/ 5754432 w 7164417"/>
                <a:gd name="connsiteY1016" fmla="*/ 1029843 h 2489359"/>
                <a:gd name="connsiteX1017" fmla="*/ 5760433 w 7164417"/>
                <a:gd name="connsiteY1017" fmla="*/ 1032796 h 2489359"/>
                <a:gd name="connsiteX1018" fmla="*/ 5749003 w 7164417"/>
                <a:gd name="connsiteY1018" fmla="*/ 1032034 h 2489359"/>
                <a:gd name="connsiteX1019" fmla="*/ 5708331 w 7164417"/>
                <a:gd name="connsiteY1019" fmla="*/ 1026700 h 2489359"/>
                <a:gd name="connsiteX1020" fmla="*/ 5719952 w 7164417"/>
                <a:gd name="connsiteY1020" fmla="*/ 1027462 h 2489359"/>
                <a:gd name="connsiteX1021" fmla="*/ 5725952 w 7164417"/>
                <a:gd name="connsiteY1021" fmla="*/ 1030415 h 2489359"/>
                <a:gd name="connsiteX1022" fmla="*/ 5714332 w 7164417"/>
                <a:gd name="connsiteY1022" fmla="*/ 1029653 h 2489359"/>
                <a:gd name="connsiteX1023" fmla="*/ 4951665 w 7164417"/>
                <a:gd name="connsiteY1023" fmla="*/ 1025271 h 2489359"/>
                <a:gd name="connsiteX1024" fmla="*/ 4959666 w 7164417"/>
                <a:gd name="connsiteY1024" fmla="*/ 1026224 h 2489359"/>
                <a:gd name="connsiteX1025" fmla="*/ 4969286 w 7164417"/>
                <a:gd name="connsiteY1025" fmla="*/ 1032701 h 2489359"/>
                <a:gd name="connsiteX1026" fmla="*/ 4961190 w 7164417"/>
                <a:gd name="connsiteY1026" fmla="*/ 1031653 h 2489359"/>
                <a:gd name="connsiteX1027" fmla="*/ 4951665 w 7164417"/>
                <a:gd name="connsiteY1027" fmla="*/ 1025271 h 2489359"/>
                <a:gd name="connsiteX1028" fmla="*/ 5673374 w 7164417"/>
                <a:gd name="connsiteY1028" fmla="*/ 1024319 h 2489359"/>
                <a:gd name="connsiteX1029" fmla="*/ 5685090 w 7164417"/>
                <a:gd name="connsiteY1029" fmla="*/ 1025081 h 2489359"/>
                <a:gd name="connsiteX1030" fmla="*/ 5691091 w 7164417"/>
                <a:gd name="connsiteY1030" fmla="*/ 1028033 h 2489359"/>
                <a:gd name="connsiteX1031" fmla="*/ 5679375 w 7164417"/>
                <a:gd name="connsiteY1031" fmla="*/ 1027271 h 2489359"/>
                <a:gd name="connsiteX1032" fmla="*/ 5638036 w 7164417"/>
                <a:gd name="connsiteY1032" fmla="*/ 1021937 h 2489359"/>
                <a:gd name="connsiteX1033" fmla="*/ 5649847 w 7164417"/>
                <a:gd name="connsiteY1033" fmla="*/ 1022699 h 2489359"/>
                <a:gd name="connsiteX1034" fmla="*/ 5655848 w 7164417"/>
                <a:gd name="connsiteY1034" fmla="*/ 1025652 h 2489359"/>
                <a:gd name="connsiteX1035" fmla="*/ 5644037 w 7164417"/>
                <a:gd name="connsiteY1035" fmla="*/ 1024890 h 2489359"/>
                <a:gd name="connsiteX1036" fmla="*/ 5602413 w 7164417"/>
                <a:gd name="connsiteY1036" fmla="*/ 1019556 h 2489359"/>
                <a:gd name="connsiteX1037" fmla="*/ 5614319 w 7164417"/>
                <a:gd name="connsiteY1037" fmla="*/ 1020318 h 2489359"/>
                <a:gd name="connsiteX1038" fmla="*/ 5620320 w 7164417"/>
                <a:gd name="connsiteY1038" fmla="*/ 1023271 h 2489359"/>
                <a:gd name="connsiteX1039" fmla="*/ 5608414 w 7164417"/>
                <a:gd name="connsiteY1039" fmla="*/ 1022509 h 2489359"/>
                <a:gd name="connsiteX1040" fmla="*/ 5566409 w 7164417"/>
                <a:gd name="connsiteY1040" fmla="*/ 1017079 h 2489359"/>
                <a:gd name="connsiteX1041" fmla="*/ 5578410 w 7164417"/>
                <a:gd name="connsiteY1041" fmla="*/ 1017937 h 2489359"/>
                <a:gd name="connsiteX1042" fmla="*/ 5584410 w 7164417"/>
                <a:gd name="connsiteY1042" fmla="*/ 1020890 h 2489359"/>
                <a:gd name="connsiteX1043" fmla="*/ 5572409 w 7164417"/>
                <a:gd name="connsiteY1043" fmla="*/ 1020032 h 2489359"/>
                <a:gd name="connsiteX1044" fmla="*/ 5530118 w 7164417"/>
                <a:gd name="connsiteY1044" fmla="*/ 1014603 h 2489359"/>
                <a:gd name="connsiteX1045" fmla="*/ 5542310 w 7164417"/>
                <a:gd name="connsiteY1045" fmla="*/ 1015460 h 2489359"/>
                <a:gd name="connsiteX1046" fmla="*/ 5548311 w 7164417"/>
                <a:gd name="connsiteY1046" fmla="*/ 1018413 h 2489359"/>
                <a:gd name="connsiteX1047" fmla="*/ 5536119 w 7164417"/>
                <a:gd name="connsiteY1047" fmla="*/ 1017556 h 2489359"/>
                <a:gd name="connsiteX1048" fmla="*/ 5493447 w 7164417"/>
                <a:gd name="connsiteY1048" fmla="*/ 1012031 h 2489359"/>
                <a:gd name="connsiteX1049" fmla="*/ 5505734 w 7164417"/>
                <a:gd name="connsiteY1049" fmla="*/ 1012889 h 2489359"/>
                <a:gd name="connsiteX1050" fmla="*/ 5511735 w 7164417"/>
                <a:gd name="connsiteY1050" fmla="*/ 1015937 h 2489359"/>
                <a:gd name="connsiteX1051" fmla="*/ 5499448 w 7164417"/>
                <a:gd name="connsiteY1051" fmla="*/ 1015079 h 2489359"/>
                <a:gd name="connsiteX1052" fmla="*/ 5456394 w 7164417"/>
                <a:gd name="connsiteY1052" fmla="*/ 1009555 h 2489359"/>
                <a:gd name="connsiteX1053" fmla="*/ 5468777 w 7164417"/>
                <a:gd name="connsiteY1053" fmla="*/ 1010412 h 2489359"/>
                <a:gd name="connsiteX1054" fmla="*/ 5474778 w 7164417"/>
                <a:gd name="connsiteY1054" fmla="*/ 1013460 h 2489359"/>
                <a:gd name="connsiteX1055" fmla="*/ 5462395 w 7164417"/>
                <a:gd name="connsiteY1055" fmla="*/ 1012603 h 2489359"/>
                <a:gd name="connsiteX1056" fmla="*/ 5418961 w 7164417"/>
                <a:gd name="connsiteY1056" fmla="*/ 1006983 h 2489359"/>
                <a:gd name="connsiteX1057" fmla="*/ 5431439 w 7164417"/>
                <a:gd name="connsiteY1057" fmla="*/ 1007840 h 2489359"/>
                <a:gd name="connsiteX1058" fmla="*/ 5437440 w 7164417"/>
                <a:gd name="connsiteY1058" fmla="*/ 1010888 h 2489359"/>
                <a:gd name="connsiteX1059" fmla="*/ 5424962 w 7164417"/>
                <a:gd name="connsiteY1059" fmla="*/ 1010031 h 2489359"/>
                <a:gd name="connsiteX1060" fmla="*/ 4921566 w 7164417"/>
                <a:gd name="connsiteY1060" fmla="*/ 1006126 h 2489359"/>
                <a:gd name="connsiteX1061" fmla="*/ 4929281 w 7164417"/>
                <a:gd name="connsiteY1061" fmla="*/ 1006888 h 2489359"/>
                <a:gd name="connsiteX1062" fmla="*/ 4939663 w 7164417"/>
                <a:gd name="connsiteY1062" fmla="*/ 1013365 h 2489359"/>
                <a:gd name="connsiteX1063" fmla="*/ 4931853 w 7164417"/>
                <a:gd name="connsiteY1063" fmla="*/ 1012508 h 2489359"/>
                <a:gd name="connsiteX1064" fmla="*/ 4921566 w 7164417"/>
                <a:gd name="connsiteY1064" fmla="*/ 1006126 h 2489359"/>
                <a:gd name="connsiteX1065" fmla="*/ 5381147 w 7164417"/>
                <a:gd name="connsiteY1065" fmla="*/ 1004411 h 2489359"/>
                <a:gd name="connsiteX1066" fmla="*/ 5393816 w 7164417"/>
                <a:gd name="connsiteY1066" fmla="*/ 1005269 h 2489359"/>
                <a:gd name="connsiteX1067" fmla="*/ 5399816 w 7164417"/>
                <a:gd name="connsiteY1067" fmla="*/ 1008317 h 2489359"/>
                <a:gd name="connsiteX1068" fmla="*/ 5387148 w 7164417"/>
                <a:gd name="connsiteY1068" fmla="*/ 1007459 h 2489359"/>
                <a:gd name="connsiteX1069" fmla="*/ 5342952 w 7164417"/>
                <a:gd name="connsiteY1069" fmla="*/ 1001840 h 2489359"/>
                <a:gd name="connsiteX1070" fmla="*/ 5355716 w 7164417"/>
                <a:gd name="connsiteY1070" fmla="*/ 1002697 h 2489359"/>
                <a:gd name="connsiteX1071" fmla="*/ 5361716 w 7164417"/>
                <a:gd name="connsiteY1071" fmla="*/ 1005745 h 2489359"/>
                <a:gd name="connsiteX1072" fmla="*/ 5348953 w 7164417"/>
                <a:gd name="connsiteY1072" fmla="*/ 1004888 h 2489359"/>
                <a:gd name="connsiteX1073" fmla="*/ 5304471 w 7164417"/>
                <a:gd name="connsiteY1073" fmla="*/ 999268 h 2489359"/>
                <a:gd name="connsiteX1074" fmla="*/ 5317330 w 7164417"/>
                <a:gd name="connsiteY1074" fmla="*/ 1000125 h 2489359"/>
                <a:gd name="connsiteX1075" fmla="*/ 5323235 w 7164417"/>
                <a:gd name="connsiteY1075" fmla="*/ 1003173 h 2489359"/>
                <a:gd name="connsiteX1076" fmla="*/ 5310377 w 7164417"/>
                <a:gd name="connsiteY1076" fmla="*/ 1002316 h 2489359"/>
                <a:gd name="connsiteX1077" fmla="*/ 5265514 w 7164417"/>
                <a:gd name="connsiteY1077" fmla="*/ 996601 h 2489359"/>
                <a:gd name="connsiteX1078" fmla="*/ 5278563 w 7164417"/>
                <a:gd name="connsiteY1078" fmla="*/ 997458 h 2489359"/>
                <a:gd name="connsiteX1079" fmla="*/ 5284468 w 7164417"/>
                <a:gd name="connsiteY1079" fmla="*/ 1000506 h 2489359"/>
                <a:gd name="connsiteX1080" fmla="*/ 5271419 w 7164417"/>
                <a:gd name="connsiteY1080" fmla="*/ 999649 h 2489359"/>
                <a:gd name="connsiteX1081" fmla="*/ 5226175 w 7164417"/>
                <a:gd name="connsiteY1081" fmla="*/ 993839 h 2489359"/>
                <a:gd name="connsiteX1082" fmla="*/ 5239320 w 7164417"/>
                <a:gd name="connsiteY1082" fmla="*/ 994696 h 2489359"/>
                <a:gd name="connsiteX1083" fmla="*/ 5245225 w 7164417"/>
                <a:gd name="connsiteY1083" fmla="*/ 997839 h 2489359"/>
                <a:gd name="connsiteX1084" fmla="*/ 5232081 w 7164417"/>
                <a:gd name="connsiteY1084" fmla="*/ 996982 h 2489359"/>
                <a:gd name="connsiteX1085" fmla="*/ 5186456 w 7164417"/>
                <a:gd name="connsiteY1085" fmla="*/ 991171 h 2489359"/>
                <a:gd name="connsiteX1086" fmla="*/ 5199696 w 7164417"/>
                <a:gd name="connsiteY1086" fmla="*/ 992029 h 2489359"/>
                <a:gd name="connsiteX1087" fmla="*/ 5205602 w 7164417"/>
                <a:gd name="connsiteY1087" fmla="*/ 995172 h 2489359"/>
                <a:gd name="connsiteX1088" fmla="*/ 5192362 w 7164417"/>
                <a:gd name="connsiteY1088" fmla="*/ 994315 h 2489359"/>
                <a:gd name="connsiteX1089" fmla="*/ 5146356 w 7164417"/>
                <a:gd name="connsiteY1089" fmla="*/ 988504 h 2489359"/>
                <a:gd name="connsiteX1090" fmla="*/ 5159786 w 7164417"/>
                <a:gd name="connsiteY1090" fmla="*/ 989457 h 2489359"/>
                <a:gd name="connsiteX1091" fmla="*/ 5165692 w 7164417"/>
                <a:gd name="connsiteY1091" fmla="*/ 992600 h 2489359"/>
                <a:gd name="connsiteX1092" fmla="*/ 5152261 w 7164417"/>
                <a:gd name="connsiteY1092" fmla="*/ 991648 h 2489359"/>
                <a:gd name="connsiteX1093" fmla="*/ 4889371 w 7164417"/>
                <a:gd name="connsiteY1093" fmla="*/ 986981 h 2489359"/>
                <a:gd name="connsiteX1094" fmla="*/ 4896801 w 7164417"/>
                <a:gd name="connsiteY1094" fmla="*/ 987648 h 2489359"/>
                <a:gd name="connsiteX1095" fmla="*/ 4907850 w 7164417"/>
                <a:gd name="connsiteY1095" fmla="*/ 994125 h 2489359"/>
                <a:gd name="connsiteX1096" fmla="*/ 4900325 w 7164417"/>
                <a:gd name="connsiteY1096" fmla="*/ 993458 h 2489359"/>
                <a:gd name="connsiteX1097" fmla="*/ 4900325 w 7164417"/>
                <a:gd name="connsiteY1097" fmla="*/ 993363 h 2489359"/>
                <a:gd name="connsiteX1098" fmla="*/ 4889371 w 7164417"/>
                <a:gd name="connsiteY1098" fmla="*/ 986981 h 2489359"/>
                <a:gd name="connsiteX1099" fmla="*/ 5105875 w 7164417"/>
                <a:gd name="connsiteY1099" fmla="*/ 985742 h 2489359"/>
                <a:gd name="connsiteX1100" fmla="*/ 5119400 w 7164417"/>
                <a:gd name="connsiteY1100" fmla="*/ 986695 h 2489359"/>
                <a:gd name="connsiteX1101" fmla="*/ 5125306 w 7164417"/>
                <a:gd name="connsiteY1101" fmla="*/ 989838 h 2489359"/>
                <a:gd name="connsiteX1102" fmla="*/ 5111780 w 7164417"/>
                <a:gd name="connsiteY1102" fmla="*/ 988886 h 2489359"/>
                <a:gd name="connsiteX1103" fmla="*/ 5064917 w 7164417"/>
                <a:gd name="connsiteY1103" fmla="*/ 982980 h 2489359"/>
                <a:gd name="connsiteX1104" fmla="*/ 5078633 w 7164417"/>
                <a:gd name="connsiteY1104" fmla="*/ 983933 h 2489359"/>
                <a:gd name="connsiteX1105" fmla="*/ 5084539 w 7164417"/>
                <a:gd name="connsiteY1105" fmla="*/ 987076 h 2489359"/>
                <a:gd name="connsiteX1106" fmla="*/ 5070823 w 7164417"/>
                <a:gd name="connsiteY1106" fmla="*/ 986123 h 2489359"/>
                <a:gd name="connsiteX1107" fmla="*/ 5023578 w 7164417"/>
                <a:gd name="connsiteY1107" fmla="*/ 980218 h 2489359"/>
                <a:gd name="connsiteX1108" fmla="*/ 5037390 w 7164417"/>
                <a:gd name="connsiteY1108" fmla="*/ 981170 h 2489359"/>
                <a:gd name="connsiteX1109" fmla="*/ 5043295 w 7164417"/>
                <a:gd name="connsiteY1109" fmla="*/ 984314 h 2489359"/>
                <a:gd name="connsiteX1110" fmla="*/ 5029484 w 7164417"/>
                <a:gd name="connsiteY1110" fmla="*/ 983361 h 2489359"/>
                <a:gd name="connsiteX1111" fmla="*/ 4981764 w 7164417"/>
                <a:gd name="connsiteY1111" fmla="*/ 977360 h 2489359"/>
                <a:gd name="connsiteX1112" fmla="*/ 4995766 w 7164417"/>
                <a:gd name="connsiteY1112" fmla="*/ 978313 h 2489359"/>
                <a:gd name="connsiteX1113" fmla="*/ 5001671 w 7164417"/>
                <a:gd name="connsiteY1113" fmla="*/ 981456 h 2489359"/>
                <a:gd name="connsiteX1114" fmla="*/ 4987670 w 7164417"/>
                <a:gd name="connsiteY1114" fmla="*/ 980504 h 2489359"/>
                <a:gd name="connsiteX1115" fmla="*/ 4939568 w 7164417"/>
                <a:gd name="connsiteY1115" fmla="*/ 974408 h 2489359"/>
                <a:gd name="connsiteX1116" fmla="*/ 4953665 w 7164417"/>
                <a:gd name="connsiteY1116" fmla="*/ 975360 h 2489359"/>
                <a:gd name="connsiteX1117" fmla="*/ 4959571 w 7164417"/>
                <a:gd name="connsiteY1117" fmla="*/ 978599 h 2489359"/>
                <a:gd name="connsiteX1118" fmla="*/ 4945474 w 7164417"/>
                <a:gd name="connsiteY1118" fmla="*/ 977646 h 2489359"/>
                <a:gd name="connsiteX1119" fmla="*/ 4896896 w 7164417"/>
                <a:gd name="connsiteY1119" fmla="*/ 971550 h 2489359"/>
                <a:gd name="connsiteX1120" fmla="*/ 4911184 w 7164417"/>
                <a:gd name="connsiteY1120" fmla="*/ 972503 h 2489359"/>
                <a:gd name="connsiteX1121" fmla="*/ 4917089 w 7164417"/>
                <a:gd name="connsiteY1121" fmla="*/ 975741 h 2489359"/>
                <a:gd name="connsiteX1122" fmla="*/ 4902801 w 7164417"/>
                <a:gd name="connsiteY1122" fmla="*/ 974789 h 2489359"/>
                <a:gd name="connsiteX1123" fmla="*/ 4857558 w 7164417"/>
                <a:gd name="connsiteY1123" fmla="*/ 968978 h 2489359"/>
                <a:gd name="connsiteX1124" fmla="*/ 4868226 w 7164417"/>
                <a:gd name="connsiteY1124" fmla="*/ 969645 h 2489359"/>
                <a:gd name="connsiteX1125" fmla="*/ 4874036 w 7164417"/>
                <a:gd name="connsiteY1125" fmla="*/ 972883 h 2489359"/>
                <a:gd name="connsiteX1126" fmla="*/ 4870512 w 7164417"/>
                <a:gd name="connsiteY1126" fmla="*/ 972597 h 2489359"/>
                <a:gd name="connsiteX1127" fmla="*/ 4873465 w 7164417"/>
                <a:gd name="connsiteY1127" fmla="*/ 974312 h 2489359"/>
                <a:gd name="connsiteX1128" fmla="*/ 4866226 w 7164417"/>
                <a:gd name="connsiteY1128" fmla="*/ 973741 h 2489359"/>
                <a:gd name="connsiteX1129" fmla="*/ 5460492 w 7164417"/>
                <a:gd name="connsiteY1129" fmla="*/ 946974 h 2489359"/>
                <a:gd name="connsiteX1130" fmla="*/ 5470779 w 7164417"/>
                <a:gd name="connsiteY1130" fmla="*/ 947260 h 2489359"/>
                <a:gd name="connsiteX1131" fmla="*/ 5477065 w 7164417"/>
                <a:gd name="connsiteY1131" fmla="*/ 950117 h 2489359"/>
                <a:gd name="connsiteX1132" fmla="*/ 5466778 w 7164417"/>
                <a:gd name="connsiteY1132" fmla="*/ 949832 h 2489359"/>
                <a:gd name="connsiteX1133" fmla="*/ 5490686 w 7164417"/>
                <a:gd name="connsiteY1133" fmla="*/ 946403 h 2489359"/>
                <a:gd name="connsiteX1134" fmla="*/ 5495734 w 7164417"/>
                <a:gd name="connsiteY1134" fmla="*/ 946498 h 2489359"/>
                <a:gd name="connsiteX1135" fmla="*/ 5505259 w 7164417"/>
                <a:gd name="connsiteY1135" fmla="*/ 950785 h 2489359"/>
                <a:gd name="connsiteX1136" fmla="*/ 5497544 w 7164417"/>
                <a:gd name="connsiteY1136" fmla="*/ 950594 h 2489359"/>
                <a:gd name="connsiteX1137" fmla="*/ 5491257 w 7164417"/>
                <a:gd name="connsiteY1137" fmla="*/ 947736 h 2489359"/>
                <a:gd name="connsiteX1138" fmla="*/ 5493829 w 7164417"/>
                <a:gd name="connsiteY1138" fmla="*/ 947832 h 2489359"/>
                <a:gd name="connsiteX1139" fmla="*/ 5429345 w 7164417"/>
                <a:gd name="connsiteY1139" fmla="*/ 946213 h 2489359"/>
                <a:gd name="connsiteX1140" fmla="*/ 5439727 w 7164417"/>
                <a:gd name="connsiteY1140" fmla="*/ 946403 h 2489359"/>
                <a:gd name="connsiteX1141" fmla="*/ 5446109 w 7164417"/>
                <a:gd name="connsiteY1141" fmla="*/ 949356 h 2489359"/>
                <a:gd name="connsiteX1142" fmla="*/ 5435727 w 7164417"/>
                <a:gd name="connsiteY1142" fmla="*/ 949070 h 2489359"/>
                <a:gd name="connsiteX1143" fmla="*/ 5398007 w 7164417"/>
                <a:gd name="connsiteY1143" fmla="*/ 945355 h 2489359"/>
                <a:gd name="connsiteX1144" fmla="*/ 5408485 w 7164417"/>
                <a:gd name="connsiteY1144" fmla="*/ 945641 h 2489359"/>
                <a:gd name="connsiteX1145" fmla="*/ 5414866 w 7164417"/>
                <a:gd name="connsiteY1145" fmla="*/ 948498 h 2489359"/>
                <a:gd name="connsiteX1146" fmla="*/ 5404294 w 7164417"/>
                <a:gd name="connsiteY1146" fmla="*/ 948308 h 2489359"/>
                <a:gd name="connsiteX1147" fmla="*/ 5366289 w 7164417"/>
                <a:gd name="connsiteY1147" fmla="*/ 944593 h 2489359"/>
                <a:gd name="connsiteX1148" fmla="*/ 5376862 w 7164417"/>
                <a:gd name="connsiteY1148" fmla="*/ 944784 h 2489359"/>
                <a:gd name="connsiteX1149" fmla="*/ 5383243 w 7164417"/>
                <a:gd name="connsiteY1149" fmla="*/ 947736 h 2489359"/>
                <a:gd name="connsiteX1150" fmla="*/ 5372671 w 7164417"/>
                <a:gd name="connsiteY1150" fmla="*/ 947451 h 2489359"/>
                <a:gd name="connsiteX1151" fmla="*/ 5334190 w 7164417"/>
                <a:gd name="connsiteY1151" fmla="*/ 943736 h 2489359"/>
                <a:gd name="connsiteX1152" fmla="*/ 5344953 w 7164417"/>
                <a:gd name="connsiteY1152" fmla="*/ 944022 h 2489359"/>
                <a:gd name="connsiteX1153" fmla="*/ 5351335 w 7164417"/>
                <a:gd name="connsiteY1153" fmla="*/ 946974 h 2489359"/>
                <a:gd name="connsiteX1154" fmla="*/ 5340572 w 7164417"/>
                <a:gd name="connsiteY1154" fmla="*/ 946689 h 2489359"/>
                <a:gd name="connsiteX1155" fmla="*/ 5301805 w 7164417"/>
                <a:gd name="connsiteY1155" fmla="*/ 942879 h 2489359"/>
                <a:gd name="connsiteX1156" fmla="*/ 5312664 w 7164417"/>
                <a:gd name="connsiteY1156" fmla="*/ 943165 h 2489359"/>
                <a:gd name="connsiteX1157" fmla="*/ 5319045 w 7164417"/>
                <a:gd name="connsiteY1157" fmla="*/ 946117 h 2489359"/>
                <a:gd name="connsiteX1158" fmla="*/ 5308187 w 7164417"/>
                <a:gd name="connsiteY1158" fmla="*/ 945832 h 2489359"/>
                <a:gd name="connsiteX1159" fmla="*/ 5269039 w 7164417"/>
                <a:gd name="connsiteY1159" fmla="*/ 942022 h 2489359"/>
                <a:gd name="connsiteX1160" fmla="*/ 5279993 w 7164417"/>
                <a:gd name="connsiteY1160" fmla="*/ 942308 h 2489359"/>
                <a:gd name="connsiteX1161" fmla="*/ 5286375 w 7164417"/>
                <a:gd name="connsiteY1161" fmla="*/ 945260 h 2489359"/>
                <a:gd name="connsiteX1162" fmla="*/ 5275421 w 7164417"/>
                <a:gd name="connsiteY1162" fmla="*/ 945070 h 2489359"/>
                <a:gd name="connsiteX1163" fmla="*/ 5235987 w 7164417"/>
                <a:gd name="connsiteY1163" fmla="*/ 941164 h 2489359"/>
                <a:gd name="connsiteX1164" fmla="*/ 5247036 w 7164417"/>
                <a:gd name="connsiteY1164" fmla="*/ 941450 h 2489359"/>
                <a:gd name="connsiteX1165" fmla="*/ 5253417 w 7164417"/>
                <a:gd name="connsiteY1165" fmla="*/ 944498 h 2489359"/>
                <a:gd name="connsiteX1166" fmla="*/ 5242369 w 7164417"/>
                <a:gd name="connsiteY1166" fmla="*/ 944212 h 2489359"/>
                <a:gd name="connsiteX1167" fmla="*/ 5202555 w 7164417"/>
                <a:gd name="connsiteY1167" fmla="*/ 940402 h 2489359"/>
                <a:gd name="connsiteX1168" fmla="*/ 5213699 w 7164417"/>
                <a:gd name="connsiteY1168" fmla="*/ 940688 h 2489359"/>
                <a:gd name="connsiteX1169" fmla="*/ 5220176 w 7164417"/>
                <a:gd name="connsiteY1169" fmla="*/ 943640 h 2489359"/>
                <a:gd name="connsiteX1170" fmla="*/ 5208937 w 7164417"/>
                <a:gd name="connsiteY1170" fmla="*/ 943355 h 2489359"/>
                <a:gd name="connsiteX1171" fmla="*/ 5168741 w 7164417"/>
                <a:gd name="connsiteY1171" fmla="*/ 939450 h 2489359"/>
                <a:gd name="connsiteX1172" fmla="*/ 5180076 w 7164417"/>
                <a:gd name="connsiteY1172" fmla="*/ 939736 h 2489359"/>
                <a:gd name="connsiteX1173" fmla="*/ 5186457 w 7164417"/>
                <a:gd name="connsiteY1173" fmla="*/ 942784 h 2489359"/>
                <a:gd name="connsiteX1174" fmla="*/ 5175123 w 7164417"/>
                <a:gd name="connsiteY1174" fmla="*/ 942498 h 2489359"/>
                <a:gd name="connsiteX1175" fmla="*/ 5134546 w 7164417"/>
                <a:gd name="connsiteY1175" fmla="*/ 938593 h 2489359"/>
                <a:gd name="connsiteX1176" fmla="*/ 5146071 w 7164417"/>
                <a:gd name="connsiteY1176" fmla="*/ 938879 h 2489359"/>
                <a:gd name="connsiteX1177" fmla="*/ 5152453 w 7164417"/>
                <a:gd name="connsiteY1177" fmla="*/ 941927 h 2489359"/>
                <a:gd name="connsiteX1178" fmla="*/ 5141023 w 7164417"/>
                <a:gd name="connsiteY1178" fmla="*/ 941641 h 2489359"/>
                <a:gd name="connsiteX1179" fmla="*/ 5100066 w 7164417"/>
                <a:gd name="connsiteY1179" fmla="*/ 937735 h 2489359"/>
                <a:gd name="connsiteX1180" fmla="*/ 5111591 w 7164417"/>
                <a:gd name="connsiteY1180" fmla="*/ 938021 h 2489359"/>
                <a:gd name="connsiteX1181" fmla="*/ 5118068 w 7164417"/>
                <a:gd name="connsiteY1181" fmla="*/ 941069 h 2489359"/>
                <a:gd name="connsiteX1182" fmla="*/ 5106543 w 7164417"/>
                <a:gd name="connsiteY1182" fmla="*/ 940783 h 2489359"/>
                <a:gd name="connsiteX1183" fmla="*/ 5065204 w 7164417"/>
                <a:gd name="connsiteY1183" fmla="*/ 936878 h 2489359"/>
                <a:gd name="connsiteX1184" fmla="*/ 5076824 w 7164417"/>
                <a:gd name="connsiteY1184" fmla="*/ 937164 h 2489359"/>
                <a:gd name="connsiteX1185" fmla="*/ 5083301 w 7164417"/>
                <a:gd name="connsiteY1185" fmla="*/ 940212 h 2489359"/>
                <a:gd name="connsiteX1186" fmla="*/ 5071586 w 7164417"/>
                <a:gd name="connsiteY1186" fmla="*/ 939926 h 2489359"/>
                <a:gd name="connsiteX1187" fmla="*/ 5029866 w 7164417"/>
                <a:gd name="connsiteY1187" fmla="*/ 935926 h 2489359"/>
                <a:gd name="connsiteX1188" fmla="*/ 5041677 w 7164417"/>
                <a:gd name="connsiteY1188" fmla="*/ 936212 h 2489359"/>
                <a:gd name="connsiteX1189" fmla="*/ 5048154 w 7164417"/>
                <a:gd name="connsiteY1189" fmla="*/ 939260 h 2489359"/>
                <a:gd name="connsiteX1190" fmla="*/ 5036343 w 7164417"/>
                <a:gd name="connsiteY1190" fmla="*/ 938974 h 2489359"/>
                <a:gd name="connsiteX1191" fmla="*/ 4994243 w 7164417"/>
                <a:gd name="connsiteY1191" fmla="*/ 934973 h 2489359"/>
                <a:gd name="connsiteX1192" fmla="*/ 5006149 w 7164417"/>
                <a:gd name="connsiteY1192" fmla="*/ 935354 h 2489359"/>
                <a:gd name="connsiteX1193" fmla="*/ 5012626 w 7164417"/>
                <a:gd name="connsiteY1193" fmla="*/ 938402 h 2489359"/>
                <a:gd name="connsiteX1194" fmla="*/ 5000720 w 7164417"/>
                <a:gd name="connsiteY1194" fmla="*/ 938116 h 2489359"/>
                <a:gd name="connsiteX1195" fmla="*/ 5469898 w 7164417"/>
                <a:gd name="connsiteY1195" fmla="*/ 934878 h 2489359"/>
                <a:gd name="connsiteX1196" fmla="*/ 5470207 w 7164417"/>
                <a:gd name="connsiteY1196" fmla="*/ 934878 h 2489359"/>
                <a:gd name="connsiteX1197" fmla="*/ 5470112 w 7164417"/>
                <a:gd name="connsiteY1197" fmla="*/ 934973 h 2489359"/>
                <a:gd name="connsiteX1198" fmla="*/ 4958143 w 7164417"/>
                <a:gd name="connsiteY1198" fmla="*/ 934116 h 2489359"/>
                <a:gd name="connsiteX1199" fmla="*/ 4970240 w 7164417"/>
                <a:gd name="connsiteY1199" fmla="*/ 934402 h 2489359"/>
                <a:gd name="connsiteX1200" fmla="*/ 4976717 w 7164417"/>
                <a:gd name="connsiteY1200" fmla="*/ 937545 h 2489359"/>
                <a:gd name="connsiteX1201" fmla="*/ 4964620 w 7164417"/>
                <a:gd name="connsiteY1201" fmla="*/ 937164 h 2489359"/>
                <a:gd name="connsiteX1202" fmla="*/ 4921662 w 7164417"/>
                <a:gd name="connsiteY1202" fmla="*/ 933163 h 2489359"/>
                <a:gd name="connsiteX1203" fmla="*/ 4933854 w 7164417"/>
                <a:gd name="connsiteY1203" fmla="*/ 933449 h 2489359"/>
                <a:gd name="connsiteX1204" fmla="*/ 4940331 w 7164417"/>
                <a:gd name="connsiteY1204" fmla="*/ 936592 h 2489359"/>
                <a:gd name="connsiteX1205" fmla="*/ 4928139 w 7164417"/>
                <a:gd name="connsiteY1205" fmla="*/ 936306 h 2489359"/>
                <a:gd name="connsiteX1206" fmla="*/ 4884801 w 7164417"/>
                <a:gd name="connsiteY1206" fmla="*/ 932211 h 2489359"/>
                <a:gd name="connsiteX1207" fmla="*/ 4897183 w 7164417"/>
                <a:gd name="connsiteY1207" fmla="*/ 932497 h 2489359"/>
                <a:gd name="connsiteX1208" fmla="*/ 4903660 w 7164417"/>
                <a:gd name="connsiteY1208" fmla="*/ 935640 h 2489359"/>
                <a:gd name="connsiteX1209" fmla="*/ 4891278 w 7164417"/>
                <a:gd name="connsiteY1209" fmla="*/ 935354 h 2489359"/>
                <a:gd name="connsiteX1210" fmla="*/ 4847558 w 7164417"/>
                <a:gd name="connsiteY1210" fmla="*/ 931258 h 2489359"/>
                <a:gd name="connsiteX1211" fmla="*/ 4860036 w 7164417"/>
                <a:gd name="connsiteY1211" fmla="*/ 931544 h 2489359"/>
                <a:gd name="connsiteX1212" fmla="*/ 4866513 w 7164417"/>
                <a:gd name="connsiteY1212" fmla="*/ 934687 h 2489359"/>
                <a:gd name="connsiteX1213" fmla="*/ 4854035 w 7164417"/>
                <a:gd name="connsiteY1213" fmla="*/ 934401 h 2489359"/>
                <a:gd name="connsiteX1214" fmla="*/ 4809839 w 7164417"/>
                <a:gd name="connsiteY1214" fmla="*/ 930306 h 2489359"/>
                <a:gd name="connsiteX1215" fmla="*/ 4822507 w 7164417"/>
                <a:gd name="connsiteY1215" fmla="*/ 930592 h 2489359"/>
                <a:gd name="connsiteX1216" fmla="*/ 4828984 w 7164417"/>
                <a:gd name="connsiteY1216" fmla="*/ 933830 h 2489359"/>
                <a:gd name="connsiteX1217" fmla="*/ 4816316 w 7164417"/>
                <a:gd name="connsiteY1217" fmla="*/ 933449 h 2489359"/>
                <a:gd name="connsiteX1218" fmla="*/ 4771739 w 7164417"/>
                <a:gd name="connsiteY1218" fmla="*/ 929353 h 2489359"/>
                <a:gd name="connsiteX1219" fmla="*/ 4784502 w 7164417"/>
                <a:gd name="connsiteY1219" fmla="*/ 929639 h 2489359"/>
                <a:gd name="connsiteX1220" fmla="*/ 4790979 w 7164417"/>
                <a:gd name="connsiteY1220" fmla="*/ 932782 h 2489359"/>
                <a:gd name="connsiteX1221" fmla="*/ 4778216 w 7164417"/>
                <a:gd name="connsiteY1221" fmla="*/ 932496 h 2489359"/>
                <a:gd name="connsiteX1222" fmla="*/ 5452300 w 7164417"/>
                <a:gd name="connsiteY1222" fmla="*/ 929258 h 2489359"/>
                <a:gd name="connsiteX1223" fmla="*/ 5457253 w 7164417"/>
                <a:gd name="connsiteY1223" fmla="*/ 929258 h 2489359"/>
                <a:gd name="connsiteX1224" fmla="*/ 5469898 w 7164417"/>
                <a:gd name="connsiteY1224" fmla="*/ 934878 h 2489359"/>
                <a:gd name="connsiteX1225" fmla="*/ 5465159 w 7164417"/>
                <a:gd name="connsiteY1225" fmla="*/ 934878 h 2489359"/>
                <a:gd name="connsiteX1226" fmla="*/ 5452300 w 7164417"/>
                <a:gd name="connsiteY1226" fmla="*/ 929258 h 2489359"/>
                <a:gd name="connsiteX1227" fmla="*/ 4733163 w 7164417"/>
                <a:gd name="connsiteY1227" fmla="*/ 928306 h 2489359"/>
                <a:gd name="connsiteX1228" fmla="*/ 4746022 w 7164417"/>
                <a:gd name="connsiteY1228" fmla="*/ 928687 h 2489359"/>
                <a:gd name="connsiteX1229" fmla="*/ 4752499 w 7164417"/>
                <a:gd name="connsiteY1229" fmla="*/ 931830 h 2489359"/>
                <a:gd name="connsiteX1230" fmla="*/ 4739640 w 7164417"/>
                <a:gd name="connsiteY1230" fmla="*/ 931544 h 2489359"/>
                <a:gd name="connsiteX1231" fmla="*/ 4694110 w 7164417"/>
                <a:gd name="connsiteY1231" fmla="*/ 927353 h 2489359"/>
                <a:gd name="connsiteX1232" fmla="*/ 4707159 w 7164417"/>
                <a:gd name="connsiteY1232" fmla="*/ 927639 h 2489359"/>
                <a:gd name="connsiteX1233" fmla="*/ 4713636 w 7164417"/>
                <a:gd name="connsiteY1233" fmla="*/ 930877 h 2489359"/>
                <a:gd name="connsiteX1234" fmla="*/ 4700587 w 7164417"/>
                <a:gd name="connsiteY1234" fmla="*/ 930592 h 2489359"/>
                <a:gd name="connsiteX1235" fmla="*/ 4654676 w 7164417"/>
                <a:gd name="connsiteY1235" fmla="*/ 926305 h 2489359"/>
                <a:gd name="connsiteX1236" fmla="*/ 4667916 w 7164417"/>
                <a:gd name="connsiteY1236" fmla="*/ 926686 h 2489359"/>
                <a:gd name="connsiteX1237" fmla="*/ 4674393 w 7164417"/>
                <a:gd name="connsiteY1237" fmla="*/ 929925 h 2489359"/>
                <a:gd name="connsiteX1238" fmla="*/ 4661153 w 7164417"/>
                <a:gd name="connsiteY1238" fmla="*/ 929544 h 2489359"/>
                <a:gd name="connsiteX1239" fmla="*/ 4614767 w 7164417"/>
                <a:gd name="connsiteY1239" fmla="*/ 925257 h 2489359"/>
                <a:gd name="connsiteX1240" fmla="*/ 4628102 w 7164417"/>
                <a:gd name="connsiteY1240" fmla="*/ 925638 h 2489359"/>
                <a:gd name="connsiteX1241" fmla="*/ 4634579 w 7164417"/>
                <a:gd name="connsiteY1241" fmla="*/ 928877 h 2489359"/>
                <a:gd name="connsiteX1242" fmla="*/ 4621244 w 7164417"/>
                <a:gd name="connsiteY1242" fmla="*/ 928591 h 2489359"/>
                <a:gd name="connsiteX1243" fmla="*/ 4574381 w 7164417"/>
                <a:gd name="connsiteY1243" fmla="*/ 924210 h 2489359"/>
                <a:gd name="connsiteX1244" fmla="*/ 4587907 w 7164417"/>
                <a:gd name="connsiteY1244" fmla="*/ 924591 h 2489359"/>
                <a:gd name="connsiteX1245" fmla="*/ 4594384 w 7164417"/>
                <a:gd name="connsiteY1245" fmla="*/ 927925 h 2489359"/>
                <a:gd name="connsiteX1246" fmla="*/ 4580858 w 7164417"/>
                <a:gd name="connsiteY1246" fmla="*/ 927544 h 2489359"/>
                <a:gd name="connsiteX1247" fmla="*/ 4532507 w 7164417"/>
                <a:gd name="connsiteY1247" fmla="*/ 918650 h 2489359"/>
                <a:gd name="connsiteX1248" fmla="*/ 4545139 w 7164417"/>
                <a:gd name="connsiteY1248" fmla="*/ 920876 h 2489359"/>
                <a:gd name="connsiteX1249" fmla="*/ 4545044 w 7164417"/>
                <a:gd name="connsiteY1249" fmla="*/ 920876 h 2489359"/>
                <a:gd name="connsiteX1250" fmla="*/ 4560760 w 7164417"/>
                <a:gd name="connsiteY1250" fmla="*/ 929354 h 2489359"/>
                <a:gd name="connsiteX1251" fmla="*/ 4541996 w 7164417"/>
                <a:gd name="connsiteY1251" fmla="*/ 928401 h 2489359"/>
                <a:gd name="connsiteX1252" fmla="*/ 4526374 w 7164417"/>
                <a:gd name="connsiteY1252" fmla="*/ 919924 h 2489359"/>
                <a:gd name="connsiteX1253" fmla="*/ 4532507 w 7164417"/>
                <a:gd name="connsiteY1253" fmla="*/ 918650 h 2489359"/>
                <a:gd name="connsiteX1254" fmla="*/ 4527280 w 7164417"/>
                <a:gd name="connsiteY1254" fmla="*/ 915876 h 2489359"/>
                <a:gd name="connsiteX1255" fmla="*/ 4518183 w 7164417"/>
                <a:gd name="connsiteY1255" fmla="*/ 917733 h 2489359"/>
                <a:gd name="connsiteX1256" fmla="*/ 4541329 w 7164417"/>
                <a:gd name="connsiteY1256" fmla="*/ 930211 h 2489359"/>
                <a:gd name="connsiteX1257" fmla="*/ 4541234 w 7164417"/>
                <a:gd name="connsiteY1257" fmla="*/ 930306 h 2489359"/>
                <a:gd name="connsiteX1258" fmla="*/ 4568951 w 7164417"/>
                <a:gd name="connsiteY1258" fmla="*/ 931640 h 2489359"/>
                <a:gd name="connsiteX1259" fmla="*/ 4545806 w 7164417"/>
                <a:gd name="connsiteY1259" fmla="*/ 919162 h 2489359"/>
                <a:gd name="connsiteX1260" fmla="*/ 4527280 w 7164417"/>
                <a:gd name="connsiteY1260" fmla="*/ 915876 h 2489359"/>
                <a:gd name="connsiteX1261" fmla="*/ 4524243 w 7164417"/>
                <a:gd name="connsiteY1261" fmla="*/ 914257 h 2489359"/>
                <a:gd name="connsiteX1262" fmla="*/ 4546282 w 7164417"/>
                <a:gd name="connsiteY1262" fmla="*/ 918114 h 2489359"/>
                <a:gd name="connsiteX1263" fmla="*/ 4573714 w 7164417"/>
                <a:gd name="connsiteY1263" fmla="*/ 932878 h 2489359"/>
                <a:gd name="connsiteX1264" fmla="*/ 4540853 w 7164417"/>
                <a:gd name="connsiteY1264" fmla="*/ 931259 h 2489359"/>
                <a:gd name="connsiteX1265" fmla="*/ 4513421 w 7164417"/>
                <a:gd name="connsiteY1265" fmla="*/ 916400 h 2489359"/>
                <a:gd name="connsiteX1266" fmla="*/ 4524243 w 7164417"/>
                <a:gd name="connsiteY1266" fmla="*/ 914257 h 2489359"/>
                <a:gd name="connsiteX1267" fmla="*/ 5413533 w 7164417"/>
                <a:gd name="connsiteY1267" fmla="*/ 912303 h 2489359"/>
                <a:gd name="connsiteX1268" fmla="*/ 5418391 w 7164417"/>
                <a:gd name="connsiteY1268" fmla="*/ 912303 h 2489359"/>
                <a:gd name="connsiteX1269" fmla="*/ 5431345 w 7164417"/>
                <a:gd name="connsiteY1269" fmla="*/ 917923 h 2489359"/>
                <a:gd name="connsiteX1270" fmla="*/ 5426487 w 7164417"/>
                <a:gd name="connsiteY1270" fmla="*/ 917923 h 2489359"/>
                <a:gd name="connsiteX1271" fmla="*/ 5413533 w 7164417"/>
                <a:gd name="connsiteY1271" fmla="*/ 912303 h 2489359"/>
                <a:gd name="connsiteX1272" fmla="*/ 4494847 w 7164417"/>
                <a:gd name="connsiteY1272" fmla="*/ 902874 h 2489359"/>
                <a:gd name="connsiteX1273" fmla="*/ 4501134 w 7164417"/>
                <a:gd name="connsiteY1273" fmla="*/ 902874 h 2489359"/>
                <a:gd name="connsiteX1274" fmla="*/ 4514468 w 7164417"/>
                <a:gd name="connsiteY1274" fmla="*/ 909161 h 2489359"/>
                <a:gd name="connsiteX1275" fmla="*/ 4507992 w 7164417"/>
                <a:gd name="connsiteY1275" fmla="*/ 909161 h 2489359"/>
                <a:gd name="connsiteX1276" fmla="*/ 4494847 w 7164417"/>
                <a:gd name="connsiteY1276" fmla="*/ 902969 h 2489359"/>
                <a:gd name="connsiteX1277" fmla="*/ 5374481 w 7164417"/>
                <a:gd name="connsiteY1277" fmla="*/ 895444 h 2489359"/>
                <a:gd name="connsiteX1278" fmla="*/ 5379148 w 7164417"/>
                <a:gd name="connsiteY1278" fmla="*/ 895444 h 2489359"/>
                <a:gd name="connsiteX1279" fmla="*/ 5392293 w 7164417"/>
                <a:gd name="connsiteY1279" fmla="*/ 901064 h 2489359"/>
                <a:gd name="connsiteX1280" fmla="*/ 5387530 w 7164417"/>
                <a:gd name="connsiteY1280" fmla="*/ 901064 h 2489359"/>
                <a:gd name="connsiteX1281" fmla="*/ 5374481 w 7164417"/>
                <a:gd name="connsiteY1281" fmla="*/ 895444 h 2489359"/>
                <a:gd name="connsiteX1282" fmla="*/ 4459509 w 7164417"/>
                <a:gd name="connsiteY1282" fmla="*/ 884110 h 2489359"/>
                <a:gd name="connsiteX1283" fmla="*/ 4473607 w 7164417"/>
                <a:gd name="connsiteY1283" fmla="*/ 890301 h 2489359"/>
                <a:gd name="connsiteX1284" fmla="*/ 4467701 w 7164417"/>
                <a:gd name="connsiteY1284" fmla="*/ 890587 h 2489359"/>
                <a:gd name="connsiteX1285" fmla="*/ 4453699 w 7164417"/>
                <a:gd name="connsiteY1285" fmla="*/ 884491 h 2489359"/>
                <a:gd name="connsiteX1286" fmla="*/ 4453699 w 7164417"/>
                <a:gd name="connsiteY1286" fmla="*/ 884396 h 2489359"/>
                <a:gd name="connsiteX1287" fmla="*/ 5335047 w 7164417"/>
                <a:gd name="connsiteY1287" fmla="*/ 878776 h 2489359"/>
                <a:gd name="connsiteX1288" fmla="*/ 5339524 w 7164417"/>
                <a:gd name="connsiteY1288" fmla="*/ 878776 h 2489359"/>
                <a:gd name="connsiteX1289" fmla="*/ 5352764 w 7164417"/>
                <a:gd name="connsiteY1289" fmla="*/ 884396 h 2489359"/>
                <a:gd name="connsiteX1290" fmla="*/ 5348192 w 7164417"/>
                <a:gd name="connsiteY1290" fmla="*/ 884396 h 2489359"/>
                <a:gd name="connsiteX1291" fmla="*/ 5334952 w 7164417"/>
                <a:gd name="connsiteY1291" fmla="*/ 878871 h 2489359"/>
                <a:gd name="connsiteX1292" fmla="*/ 4415599 w 7164417"/>
                <a:gd name="connsiteY1292" fmla="*/ 865822 h 2489359"/>
                <a:gd name="connsiteX1293" fmla="*/ 4430458 w 7164417"/>
                <a:gd name="connsiteY1293" fmla="*/ 871918 h 2489359"/>
                <a:gd name="connsiteX1294" fmla="*/ 4425029 w 7164417"/>
                <a:gd name="connsiteY1294" fmla="*/ 872394 h 2489359"/>
                <a:gd name="connsiteX1295" fmla="*/ 4410360 w 7164417"/>
                <a:gd name="connsiteY1295" fmla="*/ 866393 h 2489359"/>
                <a:gd name="connsiteX1296" fmla="*/ 5299519 w 7164417"/>
                <a:gd name="connsiteY1296" fmla="*/ 862202 h 2489359"/>
                <a:gd name="connsiteX1297" fmla="*/ 5312854 w 7164417"/>
                <a:gd name="connsiteY1297" fmla="*/ 867727 h 2489359"/>
                <a:gd name="connsiteX1298" fmla="*/ 5308472 w 7164417"/>
                <a:gd name="connsiteY1298" fmla="*/ 867917 h 2489359"/>
                <a:gd name="connsiteX1299" fmla="*/ 5295137 w 7164417"/>
                <a:gd name="connsiteY1299" fmla="*/ 862393 h 2489359"/>
                <a:gd name="connsiteX1300" fmla="*/ 4369783 w 7164417"/>
                <a:gd name="connsiteY1300" fmla="*/ 847819 h 2489359"/>
                <a:gd name="connsiteX1301" fmla="*/ 4385309 w 7164417"/>
                <a:gd name="connsiteY1301" fmla="*/ 853820 h 2489359"/>
                <a:gd name="connsiteX1302" fmla="*/ 4380451 w 7164417"/>
                <a:gd name="connsiteY1302" fmla="*/ 854486 h 2489359"/>
                <a:gd name="connsiteX1303" fmla="*/ 4365116 w 7164417"/>
                <a:gd name="connsiteY1303" fmla="*/ 848581 h 2489359"/>
                <a:gd name="connsiteX1304" fmla="*/ 5259133 w 7164417"/>
                <a:gd name="connsiteY1304" fmla="*/ 845819 h 2489359"/>
                <a:gd name="connsiteX1305" fmla="*/ 5272658 w 7164417"/>
                <a:gd name="connsiteY1305" fmla="*/ 851248 h 2489359"/>
                <a:gd name="connsiteX1306" fmla="*/ 5268372 w 7164417"/>
                <a:gd name="connsiteY1306" fmla="*/ 851439 h 2489359"/>
                <a:gd name="connsiteX1307" fmla="*/ 5254942 w 7164417"/>
                <a:gd name="connsiteY1307" fmla="*/ 846010 h 2489359"/>
                <a:gd name="connsiteX1308" fmla="*/ 4322159 w 7164417"/>
                <a:gd name="connsiteY1308" fmla="*/ 830103 h 2489359"/>
                <a:gd name="connsiteX1309" fmla="*/ 4338256 w 7164417"/>
                <a:gd name="connsiteY1309" fmla="*/ 835913 h 2489359"/>
                <a:gd name="connsiteX1310" fmla="*/ 4333970 w 7164417"/>
                <a:gd name="connsiteY1310" fmla="*/ 836866 h 2489359"/>
                <a:gd name="connsiteX1311" fmla="*/ 4318063 w 7164417"/>
                <a:gd name="connsiteY1311" fmla="*/ 831151 h 2489359"/>
                <a:gd name="connsiteX1312" fmla="*/ 4318063 w 7164417"/>
                <a:gd name="connsiteY1312" fmla="*/ 831055 h 2489359"/>
                <a:gd name="connsiteX1313" fmla="*/ 5218271 w 7164417"/>
                <a:gd name="connsiteY1313" fmla="*/ 829531 h 2489359"/>
                <a:gd name="connsiteX1314" fmla="*/ 5231892 w 7164417"/>
                <a:gd name="connsiteY1314" fmla="*/ 834960 h 2489359"/>
                <a:gd name="connsiteX1315" fmla="*/ 5227796 w 7164417"/>
                <a:gd name="connsiteY1315" fmla="*/ 835246 h 2489359"/>
                <a:gd name="connsiteX1316" fmla="*/ 5214270 w 7164417"/>
                <a:gd name="connsiteY1316" fmla="*/ 829817 h 2489359"/>
                <a:gd name="connsiteX1317" fmla="*/ 5214175 w 7164417"/>
                <a:gd name="connsiteY1317" fmla="*/ 829817 h 2489359"/>
                <a:gd name="connsiteX1318" fmla="*/ 5177313 w 7164417"/>
                <a:gd name="connsiteY1318" fmla="*/ 813529 h 2489359"/>
                <a:gd name="connsiteX1319" fmla="*/ 5191029 w 7164417"/>
                <a:gd name="connsiteY1319" fmla="*/ 818863 h 2489359"/>
                <a:gd name="connsiteX1320" fmla="*/ 5187029 w 7164417"/>
                <a:gd name="connsiteY1320" fmla="*/ 819149 h 2489359"/>
                <a:gd name="connsiteX1321" fmla="*/ 5173313 w 7164417"/>
                <a:gd name="connsiteY1321" fmla="*/ 813815 h 2489359"/>
                <a:gd name="connsiteX1322" fmla="*/ 5173408 w 7164417"/>
                <a:gd name="connsiteY1322" fmla="*/ 813815 h 2489359"/>
                <a:gd name="connsiteX1323" fmla="*/ 4272819 w 7164417"/>
                <a:gd name="connsiteY1323" fmla="*/ 813053 h 2489359"/>
                <a:gd name="connsiteX1324" fmla="*/ 4289392 w 7164417"/>
                <a:gd name="connsiteY1324" fmla="*/ 818673 h 2489359"/>
                <a:gd name="connsiteX1325" fmla="*/ 4285773 w 7164417"/>
                <a:gd name="connsiteY1325" fmla="*/ 819816 h 2489359"/>
                <a:gd name="connsiteX1326" fmla="*/ 4269390 w 7164417"/>
                <a:gd name="connsiteY1326" fmla="*/ 814291 h 2489359"/>
                <a:gd name="connsiteX1327" fmla="*/ 4269390 w 7164417"/>
                <a:gd name="connsiteY1327" fmla="*/ 814196 h 2489359"/>
                <a:gd name="connsiteX1328" fmla="*/ 5149691 w 7164417"/>
                <a:gd name="connsiteY1328" fmla="*/ 802671 h 2489359"/>
                <a:gd name="connsiteX1329" fmla="*/ 5149691 w 7164417"/>
                <a:gd name="connsiteY1329" fmla="*/ 802766 h 2489359"/>
                <a:gd name="connsiteX1330" fmla="*/ 5149496 w 7164417"/>
                <a:gd name="connsiteY1330" fmla="*/ 802690 h 2489359"/>
                <a:gd name="connsiteX1331" fmla="*/ 5135879 w 7164417"/>
                <a:gd name="connsiteY1331" fmla="*/ 797432 h 2489359"/>
                <a:gd name="connsiteX1332" fmla="*/ 5149496 w 7164417"/>
                <a:gd name="connsiteY1332" fmla="*/ 802690 h 2489359"/>
                <a:gd name="connsiteX1333" fmla="*/ 5145880 w 7164417"/>
                <a:gd name="connsiteY1333" fmla="*/ 803052 h 2489359"/>
                <a:gd name="connsiteX1334" fmla="*/ 5132069 w 7164417"/>
                <a:gd name="connsiteY1334" fmla="*/ 797813 h 2489359"/>
                <a:gd name="connsiteX1335" fmla="*/ 4222337 w 7164417"/>
                <a:gd name="connsiteY1335" fmla="*/ 796670 h 2489359"/>
                <a:gd name="connsiteX1336" fmla="*/ 4239291 w 7164417"/>
                <a:gd name="connsiteY1336" fmla="*/ 802099 h 2489359"/>
                <a:gd name="connsiteX1337" fmla="*/ 4236243 w 7164417"/>
                <a:gd name="connsiteY1337" fmla="*/ 803433 h 2489359"/>
                <a:gd name="connsiteX1338" fmla="*/ 4219479 w 7164417"/>
                <a:gd name="connsiteY1338" fmla="*/ 798099 h 2489359"/>
                <a:gd name="connsiteX1339" fmla="*/ 4219479 w 7164417"/>
                <a:gd name="connsiteY1339" fmla="*/ 798003 h 2489359"/>
                <a:gd name="connsiteX1340" fmla="*/ 5094161 w 7164417"/>
                <a:gd name="connsiteY1340" fmla="*/ 781716 h 2489359"/>
                <a:gd name="connsiteX1341" fmla="*/ 5094256 w 7164417"/>
                <a:gd name="connsiteY1341" fmla="*/ 781716 h 2489359"/>
                <a:gd name="connsiteX1342" fmla="*/ 5108162 w 7164417"/>
                <a:gd name="connsiteY1342" fmla="*/ 786955 h 2489359"/>
                <a:gd name="connsiteX1343" fmla="*/ 5104448 w 7164417"/>
                <a:gd name="connsiteY1343" fmla="*/ 787336 h 2489359"/>
                <a:gd name="connsiteX1344" fmla="*/ 5090541 w 7164417"/>
                <a:gd name="connsiteY1344" fmla="*/ 782097 h 2489359"/>
                <a:gd name="connsiteX1345" fmla="*/ 4170616 w 7164417"/>
                <a:gd name="connsiteY1345" fmla="*/ 780954 h 2489359"/>
                <a:gd name="connsiteX1346" fmla="*/ 4187951 w 7164417"/>
                <a:gd name="connsiteY1346" fmla="*/ 786097 h 2489359"/>
                <a:gd name="connsiteX1347" fmla="*/ 4185570 w 7164417"/>
                <a:gd name="connsiteY1347" fmla="*/ 787621 h 2489359"/>
                <a:gd name="connsiteX1348" fmla="*/ 4168425 w 7164417"/>
                <a:gd name="connsiteY1348" fmla="*/ 782478 h 2489359"/>
                <a:gd name="connsiteX1349" fmla="*/ 4168330 w 7164417"/>
                <a:gd name="connsiteY1349" fmla="*/ 782478 h 2489359"/>
                <a:gd name="connsiteX1350" fmla="*/ 5051965 w 7164417"/>
                <a:gd name="connsiteY1350" fmla="*/ 765999 h 2489359"/>
                <a:gd name="connsiteX1351" fmla="*/ 5066062 w 7164417"/>
                <a:gd name="connsiteY1351" fmla="*/ 771238 h 2489359"/>
                <a:gd name="connsiteX1352" fmla="*/ 5062537 w 7164417"/>
                <a:gd name="connsiteY1352" fmla="*/ 771714 h 2489359"/>
                <a:gd name="connsiteX1353" fmla="*/ 5048536 w 7164417"/>
                <a:gd name="connsiteY1353" fmla="*/ 766571 h 2489359"/>
                <a:gd name="connsiteX1354" fmla="*/ 5048536 w 7164417"/>
                <a:gd name="connsiteY1354" fmla="*/ 766475 h 2489359"/>
                <a:gd name="connsiteX1355" fmla="*/ 4118038 w 7164417"/>
                <a:gd name="connsiteY1355" fmla="*/ 765714 h 2489359"/>
                <a:gd name="connsiteX1356" fmla="*/ 4135659 w 7164417"/>
                <a:gd name="connsiteY1356" fmla="*/ 770667 h 2489359"/>
                <a:gd name="connsiteX1357" fmla="*/ 4133850 w 7164417"/>
                <a:gd name="connsiteY1357" fmla="*/ 772382 h 2489359"/>
                <a:gd name="connsiteX1358" fmla="*/ 4116514 w 7164417"/>
                <a:gd name="connsiteY1358" fmla="*/ 767524 h 2489359"/>
                <a:gd name="connsiteX1359" fmla="*/ 4116419 w 7164417"/>
                <a:gd name="connsiteY1359" fmla="*/ 767429 h 2489359"/>
                <a:gd name="connsiteX1360" fmla="*/ 4064889 w 7164417"/>
                <a:gd name="connsiteY1360" fmla="*/ 751426 h 2489359"/>
                <a:gd name="connsiteX1361" fmla="*/ 4082700 w 7164417"/>
                <a:gd name="connsiteY1361" fmla="*/ 756093 h 2489359"/>
                <a:gd name="connsiteX1362" fmla="*/ 4081557 w 7164417"/>
                <a:gd name="connsiteY1362" fmla="*/ 757998 h 2489359"/>
                <a:gd name="connsiteX1363" fmla="*/ 4063936 w 7164417"/>
                <a:gd name="connsiteY1363" fmla="*/ 753331 h 2489359"/>
                <a:gd name="connsiteX1364" fmla="*/ 5009673 w 7164417"/>
                <a:gd name="connsiteY1364" fmla="*/ 750569 h 2489359"/>
                <a:gd name="connsiteX1365" fmla="*/ 5023770 w 7164417"/>
                <a:gd name="connsiteY1365" fmla="*/ 755713 h 2489359"/>
                <a:gd name="connsiteX1366" fmla="*/ 5020436 w 7164417"/>
                <a:gd name="connsiteY1366" fmla="*/ 756189 h 2489359"/>
                <a:gd name="connsiteX1367" fmla="*/ 5006339 w 7164417"/>
                <a:gd name="connsiteY1367" fmla="*/ 751045 h 2489359"/>
                <a:gd name="connsiteX1368" fmla="*/ 4014977 w 7164417"/>
                <a:gd name="connsiteY1368" fmla="*/ 737806 h 2489359"/>
                <a:gd name="connsiteX1369" fmla="*/ 4024312 w 7164417"/>
                <a:gd name="connsiteY1369" fmla="*/ 740092 h 2489359"/>
                <a:gd name="connsiteX1370" fmla="*/ 4024122 w 7164417"/>
                <a:gd name="connsiteY1370" fmla="*/ 741140 h 2489359"/>
                <a:gd name="connsiteX1371" fmla="*/ 4028789 w 7164417"/>
                <a:gd name="connsiteY1371" fmla="*/ 742283 h 2489359"/>
                <a:gd name="connsiteX1372" fmla="*/ 4028217 w 7164417"/>
                <a:gd name="connsiteY1372" fmla="*/ 744283 h 2489359"/>
                <a:gd name="connsiteX1373" fmla="*/ 4014406 w 7164417"/>
                <a:gd name="connsiteY1373" fmla="*/ 740854 h 2489359"/>
                <a:gd name="connsiteX1374" fmla="*/ 2539174 w 7164417"/>
                <a:gd name="connsiteY1374" fmla="*/ 735235 h 2489359"/>
                <a:gd name="connsiteX1375" fmla="*/ 2551080 w 7164417"/>
                <a:gd name="connsiteY1375" fmla="*/ 736664 h 2489359"/>
                <a:gd name="connsiteX1376" fmla="*/ 2555081 w 7164417"/>
                <a:gd name="connsiteY1376" fmla="*/ 741998 h 2489359"/>
                <a:gd name="connsiteX1377" fmla="*/ 2537269 w 7164417"/>
                <a:gd name="connsiteY1377" fmla="*/ 739902 h 2489359"/>
                <a:gd name="connsiteX1378" fmla="*/ 2534507 w 7164417"/>
                <a:gd name="connsiteY1378" fmla="*/ 736283 h 2489359"/>
                <a:gd name="connsiteX1379" fmla="*/ 2540508 w 7164417"/>
                <a:gd name="connsiteY1379" fmla="*/ 737045 h 2489359"/>
                <a:gd name="connsiteX1380" fmla="*/ 4967001 w 7164417"/>
                <a:gd name="connsiteY1380" fmla="*/ 735234 h 2489359"/>
                <a:gd name="connsiteX1381" fmla="*/ 4981288 w 7164417"/>
                <a:gd name="connsiteY1381" fmla="*/ 740282 h 2489359"/>
                <a:gd name="connsiteX1382" fmla="*/ 4978050 w 7164417"/>
                <a:gd name="connsiteY1382" fmla="*/ 740854 h 2489359"/>
                <a:gd name="connsiteX1383" fmla="*/ 4963858 w 7164417"/>
                <a:gd name="connsiteY1383" fmla="*/ 735805 h 2489359"/>
                <a:gd name="connsiteX1384" fmla="*/ 2462593 w 7164417"/>
                <a:gd name="connsiteY1384" fmla="*/ 727615 h 2489359"/>
                <a:gd name="connsiteX1385" fmla="*/ 2486596 w 7164417"/>
                <a:gd name="connsiteY1385" fmla="*/ 730472 h 2489359"/>
                <a:gd name="connsiteX1386" fmla="*/ 2489263 w 7164417"/>
                <a:gd name="connsiteY1386" fmla="*/ 733996 h 2489359"/>
                <a:gd name="connsiteX1387" fmla="*/ 2465260 w 7164417"/>
                <a:gd name="connsiteY1387" fmla="*/ 731139 h 2489359"/>
                <a:gd name="connsiteX1388" fmla="*/ 4017454 w 7164417"/>
                <a:gd name="connsiteY1388" fmla="*/ 725709 h 2489359"/>
                <a:gd name="connsiteX1389" fmla="*/ 4026788 w 7164417"/>
                <a:gd name="connsiteY1389" fmla="*/ 727995 h 2489359"/>
                <a:gd name="connsiteX1390" fmla="*/ 4025931 w 7164417"/>
                <a:gd name="connsiteY1390" fmla="*/ 731996 h 2489359"/>
                <a:gd name="connsiteX1391" fmla="*/ 4016692 w 7164417"/>
                <a:gd name="connsiteY1391" fmla="*/ 729709 h 2489359"/>
                <a:gd name="connsiteX1392" fmla="*/ 4924044 w 7164417"/>
                <a:gd name="connsiteY1392" fmla="*/ 720089 h 2489359"/>
                <a:gd name="connsiteX1393" fmla="*/ 4938426 w 7164417"/>
                <a:gd name="connsiteY1393" fmla="*/ 725137 h 2489359"/>
                <a:gd name="connsiteX1394" fmla="*/ 4938426 w 7164417"/>
                <a:gd name="connsiteY1394" fmla="*/ 725232 h 2489359"/>
                <a:gd name="connsiteX1395" fmla="*/ 4935284 w 7164417"/>
                <a:gd name="connsiteY1395" fmla="*/ 725804 h 2489359"/>
                <a:gd name="connsiteX1396" fmla="*/ 4920996 w 7164417"/>
                <a:gd name="connsiteY1396" fmla="*/ 720756 h 2489359"/>
                <a:gd name="connsiteX1397" fmla="*/ 2390108 w 7164417"/>
                <a:gd name="connsiteY1397" fmla="*/ 719042 h 2489359"/>
                <a:gd name="connsiteX1398" fmla="*/ 2414397 w 7164417"/>
                <a:gd name="connsiteY1398" fmla="*/ 721900 h 2489359"/>
                <a:gd name="connsiteX1399" fmla="*/ 2416968 w 7164417"/>
                <a:gd name="connsiteY1399" fmla="*/ 725424 h 2489359"/>
                <a:gd name="connsiteX1400" fmla="*/ 2392680 w 7164417"/>
                <a:gd name="connsiteY1400" fmla="*/ 722566 h 2489359"/>
                <a:gd name="connsiteX1401" fmla="*/ 2525077 w 7164417"/>
                <a:gd name="connsiteY1401" fmla="*/ 714280 h 2489359"/>
                <a:gd name="connsiteX1402" fmla="*/ 2536983 w 7164417"/>
                <a:gd name="connsiteY1402" fmla="*/ 715899 h 2489359"/>
                <a:gd name="connsiteX1403" fmla="*/ 2541269 w 7164417"/>
                <a:gd name="connsiteY1403" fmla="*/ 722757 h 2489359"/>
                <a:gd name="connsiteX1404" fmla="*/ 2529363 w 7164417"/>
                <a:gd name="connsiteY1404" fmla="*/ 721233 h 2489359"/>
                <a:gd name="connsiteX1405" fmla="*/ 2529363 w 7164417"/>
                <a:gd name="connsiteY1405" fmla="*/ 721138 h 2489359"/>
                <a:gd name="connsiteX1406" fmla="*/ 2525077 w 7164417"/>
                <a:gd name="connsiteY1406" fmla="*/ 714280 h 2489359"/>
                <a:gd name="connsiteX1407" fmla="*/ 4019930 w 7164417"/>
                <a:gd name="connsiteY1407" fmla="*/ 713898 h 2489359"/>
                <a:gd name="connsiteX1408" fmla="*/ 4029169 w 7164417"/>
                <a:gd name="connsiteY1408" fmla="*/ 716089 h 2489359"/>
                <a:gd name="connsiteX1409" fmla="*/ 4028312 w 7164417"/>
                <a:gd name="connsiteY1409" fmla="*/ 720089 h 2489359"/>
                <a:gd name="connsiteX1410" fmla="*/ 4019168 w 7164417"/>
                <a:gd name="connsiteY1410" fmla="*/ 717803 h 2489359"/>
                <a:gd name="connsiteX1411" fmla="*/ 2316861 w 7164417"/>
                <a:gd name="connsiteY1411" fmla="*/ 710374 h 2489359"/>
                <a:gd name="connsiteX1412" fmla="*/ 2341340 w 7164417"/>
                <a:gd name="connsiteY1412" fmla="*/ 713327 h 2489359"/>
                <a:gd name="connsiteX1413" fmla="*/ 2343816 w 7164417"/>
                <a:gd name="connsiteY1413" fmla="*/ 716851 h 2489359"/>
                <a:gd name="connsiteX1414" fmla="*/ 2319242 w 7164417"/>
                <a:gd name="connsiteY1414" fmla="*/ 713899 h 2489359"/>
                <a:gd name="connsiteX1415" fmla="*/ 2319337 w 7164417"/>
                <a:gd name="connsiteY1415" fmla="*/ 713899 h 2489359"/>
                <a:gd name="connsiteX1416" fmla="*/ 4880895 w 7164417"/>
                <a:gd name="connsiteY1416" fmla="*/ 705135 h 2489359"/>
                <a:gd name="connsiteX1417" fmla="*/ 4895374 w 7164417"/>
                <a:gd name="connsiteY1417" fmla="*/ 710088 h 2489359"/>
                <a:gd name="connsiteX1418" fmla="*/ 4892421 w 7164417"/>
                <a:gd name="connsiteY1418" fmla="*/ 710755 h 2489359"/>
                <a:gd name="connsiteX1419" fmla="*/ 4878038 w 7164417"/>
                <a:gd name="connsiteY1419" fmla="*/ 705802 h 2489359"/>
                <a:gd name="connsiteX1420" fmla="*/ 4022312 w 7164417"/>
                <a:gd name="connsiteY1420" fmla="*/ 702182 h 2489359"/>
                <a:gd name="connsiteX1421" fmla="*/ 4031456 w 7164417"/>
                <a:gd name="connsiteY1421" fmla="*/ 704373 h 2489359"/>
                <a:gd name="connsiteX1422" fmla="*/ 4030694 w 7164417"/>
                <a:gd name="connsiteY1422" fmla="*/ 708278 h 2489359"/>
                <a:gd name="connsiteX1423" fmla="*/ 4021550 w 7164417"/>
                <a:gd name="connsiteY1423" fmla="*/ 705992 h 2489359"/>
                <a:gd name="connsiteX1424" fmla="*/ 2242851 w 7164417"/>
                <a:gd name="connsiteY1424" fmla="*/ 701611 h 2489359"/>
                <a:gd name="connsiteX1425" fmla="*/ 2267616 w 7164417"/>
                <a:gd name="connsiteY1425" fmla="*/ 704564 h 2489359"/>
                <a:gd name="connsiteX1426" fmla="*/ 2269998 w 7164417"/>
                <a:gd name="connsiteY1426" fmla="*/ 708088 h 2489359"/>
                <a:gd name="connsiteX1427" fmla="*/ 2245233 w 7164417"/>
                <a:gd name="connsiteY1427" fmla="*/ 705136 h 2489359"/>
                <a:gd name="connsiteX1428" fmla="*/ 2514504 w 7164417"/>
                <a:gd name="connsiteY1428" fmla="*/ 694087 h 2489359"/>
                <a:gd name="connsiteX1429" fmla="*/ 2526410 w 7164417"/>
                <a:gd name="connsiteY1429" fmla="*/ 695801 h 2489359"/>
                <a:gd name="connsiteX1430" fmla="*/ 2529554 w 7164417"/>
                <a:gd name="connsiteY1430" fmla="*/ 702374 h 2489359"/>
                <a:gd name="connsiteX1431" fmla="*/ 2517647 w 7164417"/>
                <a:gd name="connsiteY1431" fmla="*/ 700659 h 2489359"/>
                <a:gd name="connsiteX1432" fmla="*/ 2517647 w 7164417"/>
                <a:gd name="connsiteY1432" fmla="*/ 700754 h 2489359"/>
                <a:gd name="connsiteX1433" fmla="*/ 2514504 w 7164417"/>
                <a:gd name="connsiteY1433" fmla="*/ 694087 h 2489359"/>
                <a:gd name="connsiteX1434" fmla="*/ 2167985 w 7164417"/>
                <a:gd name="connsiteY1434" fmla="*/ 692658 h 2489359"/>
                <a:gd name="connsiteX1435" fmla="*/ 2193036 w 7164417"/>
                <a:gd name="connsiteY1435" fmla="*/ 695611 h 2489359"/>
                <a:gd name="connsiteX1436" fmla="*/ 2195322 w 7164417"/>
                <a:gd name="connsiteY1436" fmla="*/ 699230 h 2489359"/>
                <a:gd name="connsiteX1437" fmla="*/ 2170271 w 7164417"/>
                <a:gd name="connsiteY1437" fmla="*/ 696277 h 2489359"/>
                <a:gd name="connsiteX1438" fmla="*/ 4024788 w 7164417"/>
                <a:gd name="connsiteY1438" fmla="*/ 690657 h 2489359"/>
                <a:gd name="connsiteX1439" fmla="*/ 4033837 w 7164417"/>
                <a:gd name="connsiteY1439" fmla="*/ 692848 h 2489359"/>
                <a:gd name="connsiteX1440" fmla="*/ 4033075 w 7164417"/>
                <a:gd name="connsiteY1440" fmla="*/ 696658 h 2489359"/>
                <a:gd name="connsiteX1441" fmla="*/ 4023931 w 7164417"/>
                <a:gd name="connsiteY1441" fmla="*/ 694467 h 2489359"/>
                <a:gd name="connsiteX1442" fmla="*/ 4837461 w 7164417"/>
                <a:gd name="connsiteY1442" fmla="*/ 690371 h 2489359"/>
                <a:gd name="connsiteX1443" fmla="*/ 4851940 w 7164417"/>
                <a:gd name="connsiteY1443" fmla="*/ 695324 h 2489359"/>
                <a:gd name="connsiteX1444" fmla="*/ 4849177 w 7164417"/>
                <a:gd name="connsiteY1444" fmla="*/ 695991 h 2489359"/>
                <a:gd name="connsiteX1445" fmla="*/ 4834699 w 7164417"/>
                <a:gd name="connsiteY1445" fmla="*/ 691038 h 2489359"/>
                <a:gd name="connsiteX1446" fmla="*/ 2092356 w 7164417"/>
                <a:gd name="connsiteY1446" fmla="*/ 683704 h 2489359"/>
                <a:gd name="connsiteX1447" fmla="*/ 2117693 w 7164417"/>
                <a:gd name="connsiteY1447" fmla="*/ 686752 h 2489359"/>
                <a:gd name="connsiteX1448" fmla="*/ 2119884 w 7164417"/>
                <a:gd name="connsiteY1448" fmla="*/ 690372 h 2489359"/>
                <a:gd name="connsiteX1449" fmla="*/ 2094547 w 7164417"/>
                <a:gd name="connsiteY1449" fmla="*/ 687324 h 2489359"/>
                <a:gd name="connsiteX1450" fmla="*/ 4027074 w 7164417"/>
                <a:gd name="connsiteY1450" fmla="*/ 679227 h 2489359"/>
                <a:gd name="connsiteX1451" fmla="*/ 4036123 w 7164417"/>
                <a:gd name="connsiteY1451" fmla="*/ 681513 h 2489359"/>
                <a:gd name="connsiteX1452" fmla="*/ 4035361 w 7164417"/>
                <a:gd name="connsiteY1452" fmla="*/ 685228 h 2489359"/>
                <a:gd name="connsiteX1453" fmla="*/ 4026312 w 7164417"/>
                <a:gd name="connsiteY1453" fmla="*/ 683037 h 2489359"/>
                <a:gd name="connsiteX1454" fmla="*/ 4793742 w 7164417"/>
                <a:gd name="connsiteY1454" fmla="*/ 675702 h 2489359"/>
                <a:gd name="connsiteX1455" fmla="*/ 4808315 w 7164417"/>
                <a:gd name="connsiteY1455" fmla="*/ 680560 h 2489359"/>
                <a:gd name="connsiteX1456" fmla="*/ 4808410 w 7164417"/>
                <a:gd name="connsiteY1456" fmla="*/ 680560 h 2489359"/>
                <a:gd name="connsiteX1457" fmla="*/ 4805743 w 7164417"/>
                <a:gd name="connsiteY1457" fmla="*/ 681322 h 2489359"/>
                <a:gd name="connsiteX1458" fmla="*/ 4791170 w 7164417"/>
                <a:gd name="connsiteY1458" fmla="*/ 676464 h 2489359"/>
                <a:gd name="connsiteX1459" fmla="*/ 2507360 w 7164417"/>
                <a:gd name="connsiteY1459" fmla="*/ 674751 h 2489359"/>
                <a:gd name="connsiteX1460" fmla="*/ 2519171 w 7164417"/>
                <a:gd name="connsiteY1460" fmla="*/ 676656 h 2489359"/>
                <a:gd name="connsiteX1461" fmla="*/ 2521172 w 7164417"/>
                <a:gd name="connsiteY1461" fmla="*/ 682943 h 2489359"/>
                <a:gd name="connsiteX1462" fmla="*/ 2509265 w 7164417"/>
                <a:gd name="connsiteY1462" fmla="*/ 681133 h 2489359"/>
                <a:gd name="connsiteX1463" fmla="*/ 2509361 w 7164417"/>
                <a:gd name="connsiteY1463" fmla="*/ 681133 h 2489359"/>
                <a:gd name="connsiteX1464" fmla="*/ 2507360 w 7164417"/>
                <a:gd name="connsiteY1464" fmla="*/ 674751 h 2489359"/>
                <a:gd name="connsiteX1465" fmla="*/ 2015871 w 7164417"/>
                <a:gd name="connsiteY1465" fmla="*/ 674656 h 2489359"/>
                <a:gd name="connsiteX1466" fmla="*/ 2041493 w 7164417"/>
                <a:gd name="connsiteY1466" fmla="*/ 677704 h 2489359"/>
                <a:gd name="connsiteX1467" fmla="*/ 2043588 w 7164417"/>
                <a:gd name="connsiteY1467" fmla="*/ 681323 h 2489359"/>
                <a:gd name="connsiteX1468" fmla="*/ 2017966 w 7164417"/>
                <a:gd name="connsiteY1468" fmla="*/ 678275 h 2489359"/>
                <a:gd name="connsiteX1469" fmla="*/ 4029360 w 7164417"/>
                <a:gd name="connsiteY1469" fmla="*/ 668082 h 2489359"/>
                <a:gd name="connsiteX1470" fmla="*/ 4038313 w 7164417"/>
                <a:gd name="connsiteY1470" fmla="*/ 670273 h 2489359"/>
                <a:gd name="connsiteX1471" fmla="*/ 4037552 w 7164417"/>
                <a:gd name="connsiteY1471" fmla="*/ 673988 h 2489359"/>
                <a:gd name="connsiteX1472" fmla="*/ 4028598 w 7164417"/>
                <a:gd name="connsiteY1472" fmla="*/ 671797 h 2489359"/>
                <a:gd name="connsiteX1473" fmla="*/ 1938528 w 7164417"/>
                <a:gd name="connsiteY1473" fmla="*/ 665512 h 2489359"/>
                <a:gd name="connsiteX1474" fmla="*/ 1964436 w 7164417"/>
                <a:gd name="connsiteY1474" fmla="*/ 668560 h 2489359"/>
                <a:gd name="connsiteX1475" fmla="*/ 1966436 w 7164417"/>
                <a:gd name="connsiteY1475" fmla="*/ 672179 h 2489359"/>
                <a:gd name="connsiteX1476" fmla="*/ 1940528 w 7164417"/>
                <a:gd name="connsiteY1476" fmla="*/ 669131 h 2489359"/>
                <a:gd name="connsiteX1477" fmla="*/ 4749736 w 7164417"/>
                <a:gd name="connsiteY1477" fmla="*/ 661224 h 2489359"/>
                <a:gd name="connsiteX1478" fmla="*/ 4764404 w 7164417"/>
                <a:gd name="connsiteY1478" fmla="*/ 665987 h 2489359"/>
                <a:gd name="connsiteX1479" fmla="*/ 4761928 w 7164417"/>
                <a:gd name="connsiteY1479" fmla="*/ 666749 h 2489359"/>
                <a:gd name="connsiteX1480" fmla="*/ 4747259 w 7164417"/>
                <a:gd name="connsiteY1480" fmla="*/ 661986 h 2489359"/>
                <a:gd name="connsiteX1481" fmla="*/ 4031646 w 7164417"/>
                <a:gd name="connsiteY1481" fmla="*/ 657034 h 2489359"/>
                <a:gd name="connsiteX1482" fmla="*/ 4040599 w 7164417"/>
                <a:gd name="connsiteY1482" fmla="*/ 659225 h 2489359"/>
                <a:gd name="connsiteX1483" fmla="*/ 4039838 w 7164417"/>
                <a:gd name="connsiteY1483" fmla="*/ 662939 h 2489359"/>
                <a:gd name="connsiteX1484" fmla="*/ 4030884 w 7164417"/>
                <a:gd name="connsiteY1484" fmla="*/ 660749 h 2489359"/>
                <a:gd name="connsiteX1485" fmla="*/ 2503455 w 7164417"/>
                <a:gd name="connsiteY1485" fmla="*/ 656273 h 2489359"/>
                <a:gd name="connsiteX1486" fmla="*/ 2515266 w 7164417"/>
                <a:gd name="connsiteY1486" fmla="*/ 658273 h 2489359"/>
                <a:gd name="connsiteX1487" fmla="*/ 2516219 w 7164417"/>
                <a:gd name="connsiteY1487" fmla="*/ 664274 h 2489359"/>
                <a:gd name="connsiteX1488" fmla="*/ 2504407 w 7164417"/>
                <a:gd name="connsiteY1488" fmla="*/ 662273 h 2489359"/>
                <a:gd name="connsiteX1489" fmla="*/ 2504407 w 7164417"/>
                <a:gd name="connsiteY1489" fmla="*/ 662369 h 2489359"/>
                <a:gd name="connsiteX1490" fmla="*/ 2503455 w 7164417"/>
                <a:gd name="connsiteY1490" fmla="*/ 656273 h 2489359"/>
                <a:gd name="connsiteX1491" fmla="*/ 1860327 w 7164417"/>
                <a:gd name="connsiteY1491" fmla="*/ 656177 h 2489359"/>
                <a:gd name="connsiteX1492" fmla="*/ 1886521 w 7164417"/>
                <a:gd name="connsiteY1492" fmla="*/ 659320 h 2489359"/>
                <a:gd name="connsiteX1493" fmla="*/ 1888426 w 7164417"/>
                <a:gd name="connsiteY1493" fmla="*/ 662940 h 2489359"/>
                <a:gd name="connsiteX1494" fmla="*/ 1862232 w 7164417"/>
                <a:gd name="connsiteY1494" fmla="*/ 659797 h 2489359"/>
                <a:gd name="connsiteX1495" fmla="*/ 4705540 w 7164417"/>
                <a:gd name="connsiteY1495" fmla="*/ 646842 h 2489359"/>
                <a:gd name="connsiteX1496" fmla="*/ 4720304 w 7164417"/>
                <a:gd name="connsiteY1496" fmla="*/ 651605 h 2489359"/>
                <a:gd name="connsiteX1497" fmla="*/ 4717923 w 7164417"/>
                <a:gd name="connsiteY1497" fmla="*/ 652462 h 2489359"/>
                <a:gd name="connsiteX1498" fmla="*/ 4703254 w 7164417"/>
                <a:gd name="connsiteY1498" fmla="*/ 647699 h 2489359"/>
                <a:gd name="connsiteX1499" fmla="*/ 1781270 w 7164417"/>
                <a:gd name="connsiteY1499" fmla="*/ 646747 h 2489359"/>
                <a:gd name="connsiteX1500" fmla="*/ 1807749 w 7164417"/>
                <a:gd name="connsiteY1500" fmla="*/ 649891 h 2489359"/>
                <a:gd name="connsiteX1501" fmla="*/ 1809559 w 7164417"/>
                <a:gd name="connsiteY1501" fmla="*/ 653510 h 2489359"/>
                <a:gd name="connsiteX1502" fmla="*/ 1783080 w 7164417"/>
                <a:gd name="connsiteY1502" fmla="*/ 650367 h 2489359"/>
                <a:gd name="connsiteX1503" fmla="*/ 4033932 w 7164417"/>
                <a:gd name="connsiteY1503" fmla="*/ 646175 h 2489359"/>
                <a:gd name="connsiteX1504" fmla="*/ 4042695 w 7164417"/>
                <a:gd name="connsiteY1504" fmla="*/ 648366 h 2489359"/>
                <a:gd name="connsiteX1505" fmla="*/ 4042028 w 7164417"/>
                <a:gd name="connsiteY1505" fmla="*/ 651985 h 2489359"/>
                <a:gd name="connsiteX1506" fmla="*/ 4033170 w 7164417"/>
                <a:gd name="connsiteY1506" fmla="*/ 649794 h 2489359"/>
                <a:gd name="connsiteX1507" fmla="*/ 2502693 w 7164417"/>
                <a:gd name="connsiteY1507" fmla="*/ 644367 h 2489359"/>
                <a:gd name="connsiteX1508" fmla="*/ 2502695 w 7164417"/>
                <a:gd name="connsiteY1508" fmla="*/ 644367 h 2489359"/>
                <a:gd name="connsiteX1509" fmla="*/ 2502693 w 7164417"/>
                <a:gd name="connsiteY1509" fmla="*/ 644462 h 2489359"/>
                <a:gd name="connsiteX1510" fmla="*/ 2502788 w 7164417"/>
                <a:gd name="connsiteY1510" fmla="*/ 638651 h 2489359"/>
                <a:gd name="connsiteX1511" fmla="*/ 2514504 w 7164417"/>
                <a:gd name="connsiteY1511" fmla="*/ 640747 h 2489359"/>
                <a:gd name="connsiteX1512" fmla="*/ 2514409 w 7164417"/>
                <a:gd name="connsiteY1512" fmla="*/ 646462 h 2489359"/>
                <a:gd name="connsiteX1513" fmla="*/ 2502695 w 7164417"/>
                <a:gd name="connsiteY1513" fmla="*/ 644367 h 2489359"/>
                <a:gd name="connsiteX1514" fmla="*/ 3594163 w 7164417"/>
                <a:gd name="connsiteY1514" fmla="*/ 638556 h 2489359"/>
                <a:gd name="connsiteX1515" fmla="*/ 3602736 w 7164417"/>
                <a:gd name="connsiteY1515" fmla="*/ 639508 h 2489359"/>
                <a:gd name="connsiteX1516" fmla="*/ 3608927 w 7164417"/>
                <a:gd name="connsiteY1516" fmla="*/ 643795 h 2489359"/>
                <a:gd name="connsiteX1517" fmla="*/ 3595973 w 7164417"/>
                <a:gd name="connsiteY1517" fmla="*/ 642366 h 2489359"/>
                <a:gd name="connsiteX1518" fmla="*/ 3591782 w 7164417"/>
                <a:gd name="connsiteY1518" fmla="*/ 639508 h 2489359"/>
                <a:gd name="connsiteX1519" fmla="*/ 3596259 w 7164417"/>
                <a:gd name="connsiteY1519" fmla="*/ 639985 h 2489359"/>
                <a:gd name="connsiteX1520" fmla="*/ 1701355 w 7164417"/>
                <a:gd name="connsiteY1520" fmla="*/ 637222 h 2489359"/>
                <a:gd name="connsiteX1521" fmla="*/ 1728120 w 7164417"/>
                <a:gd name="connsiteY1521" fmla="*/ 640366 h 2489359"/>
                <a:gd name="connsiteX1522" fmla="*/ 1729835 w 7164417"/>
                <a:gd name="connsiteY1522" fmla="*/ 643985 h 2489359"/>
                <a:gd name="connsiteX1523" fmla="*/ 1703070 w 7164417"/>
                <a:gd name="connsiteY1523" fmla="*/ 640842 h 2489359"/>
                <a:gd name="connsiteX1524" fmla="*/ 4036123 w 7164417"/>
                <a:gd name="connsiteY1524" fmla="*/ 635412 h 2489359"/>
                <a:gd name="connsiteX1525" fmla="*/ 4044886 w 7164417"/>
                <a:gd name="connsiteY1525" fmla="*/ 637603 h 2489359"/>
                <a:gd name="connsiteX1526" fmla="*/ 4044219 w 7164417"/>
                <a:gd name="connsiteY1526" fmla="*/ 641222 h 2489359"/>
                <a:gd name="connsiteX1527" fmla="*/ 4035361 w 7164417"/>
                <a:gd name="connsiteY1527" fmla="*/ 639032 h 2489359"/>
                <a:gd name="connsiteX1528" fmla="*/ 3538061 w 7164417"/>
                <a:gd name="connsiteY1528" fmla="*/ 634079 h 2489359"/>
                <a:gd name="connsiteX1529" fmla="*/ 3555872 w 7164417"/>
                <a:gd name="connsiteY1529" fmla="*/ 635699 h 2489359"/>
                <a:gd name="connsiteX1530" fmla="*/ 3560444 w 7164417"/>
                <a:gd name="connsiteY1530" fmla="*/ 638651 h 2489359"/>
                <a:gd name="connsiteX1531" fmla="*/ 3542823 w 7164417"/>
                <a:gd name="connsiteY1531" fmla="*/ 637032 h 2489359"/>
                <a:gd name="connsiteX1532" fmla="*/ 4661058 w 7164417"/>
                <a:gd name="connsiteY1532" fmla="*/ 632745 h 2489359"/>
                <a:gd name="connsiteX1533" fmla="*/ 4675917 w 7164417"/>
                <a:gd name="connsiteY1533" fmla="*/ 637412 h 2489359"/>
                <a:gd name="connsiteX1534" fmla="*/ 4675821 w 7164417"/>
                <a:gd name="connsiteY1534" fmla="*/ 637412 h 2489359"/>
                <a:gd name="connsiteX1535" fmla="*/ 4673631 w 7164417"/>
                <a:gd name="connsiteY1535" fmla="*/ 638270 h 2489359"/>
                <a:gd name="connsiteX1536" fmla="*/ 4658867 w 7164417"/>
                <a:gd name="connsiteY1536" fmla="*/ 633602 h 2489359"/>
                <a:gd name="connsiteX1537" fmla="*/ 3485863 w 7164417"/>
                <a:gd name="connsiteY1537" fmla="*/ 629983 h 2489359"/>
                <a:gd name="connsiteX1538" fmla="*/ 3503104 w 7164417"/>
                <a:gd name="connsiteY1538" fmla="*/ 631222 h 2489359"/>
                <a:gd name="connsiteX1539" fmla="*/ 3508247 w 7164417"/>
                <a:gd name="connsiteY1539" fmla="*/ 634175 h 2489359"/>
                <a:gd name="connsiteX1540" fmla="*/ 3491197 w 7164417"/>
                <a:gd name="connsiteY1540" fmla="*/ 633032 h 2489359"/>
                <a:gd name="connsiteX1541" fmla="*/ 1620488 w 7164417"/>
                <a:gd name="connsiteY1541" fmla="*/ 627602 h 2489359"/>
                <a:gd name="connsiteX1542" fmla="*/ 1647539 w 7164417"/>
                <a:gd name="connsiteY1542" fmla="*/ 630841 h 2489359"/>
                <a:gd name="connsiteX1543" fmla="*/ 1649158 w 7164417"/>
                <a:gd name="connsiteY1543" fmla="*/ 634460 h 2489359"/>
                <a:gd name="connsiteX1544" fmla="*/ 1622107 w 7164417"/>
                <a:gd name="connsiteY1544" fmla="*/ 631222 h 2489359"/>
                <a:gd name="connsiteX1545" fmla="*/ 3435476 w 7164417"/>
                <a:gd name="connsiteY1545" fmla="*/ 627316 h 2489359"/>
                <a:gd name="connsiteX1546" fmla="*/ 3452050 w 7164417"/>
                <a:gd name="connsiteY1546" fmla="*/ 628079 h 2489359"/>
                <a:gd name="connsiteX1547" fmla="*/ 3457765 w 7164417"/>
                <a:gd name="connsiteY1547" fmla="*/ 631127 h 2489359"/>
                <a:gd name="connsiteX1548" fmla="*/ 3441382 w 7164417"/>
                <a:gd name="connsiteY1548" fmla="*/ 630365 h 2489359"/>
                <a:gd name="connsiteX1549" fmla="*/ 3441477 w 7164417"/>
                <a:gd name="connsiteY1549" fmla="*/ 630365 h 2489359"/>
                <a:gd name="connsiteX1550" fmla="*/ 3387375 w 7164417"/>
                <a:gd name="connsiteY1550" fmla="*/ 625983 h 2489359"/>
                <a:gd name="connsiteX1551" fmla="*/ 3403187 w 7164417"/>
                <a:gd name="connsiteY1551" fmla="*/ 626269 h 2489359"/>
                <a:gd name="connsiteX1552" fmla="*/ 3409473 w 7164417"/>
                <a:gd name="connsiteY1552" fmla="*/ 629317 h 2489359"/>
                <a:gd name="connsiteX1553" fmla="*/ 3393852 w 7164417"/>
                <a:gd name="connsiteY1553" fmla="*/ 629031 h 2489359"/>
                <a:gd name="connsiteX1554" fmla="*/ 3393852 w 7164417"/>
                <a:gd name="connsiteY1554" fmla="*/ 629126 h 2489359"/>
                <a:gd name="connsiteX1555" fmla="*/ 4038314 w 7164417"/>
                <a:gd name="connsiteY1555" fmla="*/ 624934 h 2489359"/>
                <a:gd name="connsiteX1556" fmla="*/ 4046982 w 7164417"/>
                <a:gd name="connsiteY1556" fmla="*/ 627030 h 2489359"/>
                <a:gd name="connsiteX1557" fmla="*/ 4046315 w 7164417"/>
                <a:gd name="connsiteY1557" fmla="*/ 630554 h 2489359"/>
                <a:gd name="connsiteX1558" fmla="*/ 4037552 w 7164417"/>
                <a:gd name="connsiteY1558" fmla="*/ 628363 h 2489359"/>
                <a:gd name="connsiteX1559" fmla="*/ 3349466 w 7164417"/>
                <a:gd name="connsiteY1559" fmla="*/ 624459 h 2489359"/>
                <a:gd name="connsiteX1560" fmla="*/ 3352895 w 7164417"/>
                <a:gd name="connsiteY1560" fmla="*/ 626078 h 2489359"/>
                <a:gd name="connsiteX1561" fmla="*/ 3356514 w 7164417"/>
                <a:gd name="connsiteY1561" fmla="*/ 625983 h 2489359"/>
                <a:gd name="connsiteX1562" fmla="*/ 3363468 w 7164417"/>
                <a:gd name="connsiteY1562" fmla="*/ 629126 h 2489359"/>
                <a:gd name="connsiteX1563" fmla="*/ 3352800 w 7164417"/>
                <a:gd name="connsiteY1563" fmla="*/ 629222 h 2489359"/>
                <a:gd name="connsiteX1564" fmla="*/ 3342322 w 7164417"/>
                <a:gd name="connsiteY1564" fmla="*/ 624554 h 2489359"/>
                <a:gd name="connsiteX1565" fmla="*/ 2505265 w 7164417"/>
                <a:gd name="connsiteY1565" fmla="*/ 621888 h 2489359"/>
                <a:gd name="connsiteX1566" fmla="*/ 2516790 w 7164417"/>
                <a:gd name="connsiteY1566" fmla="*/ 624173 h 2489359"/>
                <a:gd name="connsiteX1567" fmla="*/ 2515647 w 7164417"/>
                <a:gd name="connsiteY1567" fmla="*/ 629603 h 2489359"/>
                <a:gd name="connsiteX1568" fmla="*/ 2504027 w 7164417"/>
                <a:gd name="connsiteY1568" fmla="*/ 627412 h 2489359"/>
                <a:gd name="connsiteX1569" fmla="*/ 2504122 w 7164417"/>
                <a:gd name="connsiteY1569" fmla="*/ 627412 h 2489359"/>
                <a:gd name="connsiteX1570" fmla="*/ 2505265 w 7164417"/>
                <a:gd name="connsiteY1570" fmla="*/ 621888 h 2489359"/>
                <a:gd name="connsiteX1571" fmla="*/ 3569398 w 7164417"/>
                <a:gd name="connsiteY1571" fmla="*/ 621220 h 2489359"/>
                <a:gd name="connsiteX1572" fmla="*/ 3577970 w 7164417"/>
                <a:gd name="connsiteY1572" fmla="*/ 622173 h 2489359"/>
                <a:gd name="connsiteX1573" fmla="*/ 3586257 w 7164417"/>
                <a:gd name="connsiteY1573" fmla="*/ 627888 h 2489359"/>
                <a:gd name="connsiteX1574" fmla="*/ 3577684 w 7164417"/>
                <a:gd name="connsiteY1574" fmla="*/ 626936 h 2489359"/>
                <a:gd name="connsiteX1575" fmla="*/ 3577589 w 7164417"/>
                <a:gd name="connsiteY1575" fmla="*/ 626936 h 2489359"/>
                <a:gd name="connsiteX1576" fmla="*/ 4616481 w 7164417"/>
                <a:gd name="connsiteY1576" fmla="*/ 618743 h 2489359"/>
                <a:gd name="connsiteX1577" fmla="*/ 4631340 w 7164417"/>
                <a:gd name="connsiteY1577" fmla="*/ 623410 h 2489359"/>
                <a:gd name="connsiteX1578" fmla="*/ 4631435 w 7164417"/>
                <a:gd name="connsiteY1578" fmla="*/ 623410 h 2489359"/>
                <a:gd name="connsiteX1579" fmla="*/ 4629340 w 7164417"/>
                <a:gd name="connsiteY1579" fmla="*/ 624363 h 2489359"/>
                <a:gd name="connsiteX1580" fmla="*/ 4614481 w 7164417"/>
                <a:gd name="connsiteY1580" fmla="*/ 619695 h 2489359"/>
                <a:gd name="connsiteX1581" fmla="*/ 1538763 w 7164417"/>
                <a:gd name="connsiteY1581" fmla="*/ 617887 h 2489359"/>
                <a:gd name="connsiteX1582" fmla="*/ 1566100 w 7164417"/>
                <a:gd name="connsiteY1582" fmla="*/ 621125 h 2489359"/>
                <a:gd name="connsiteX1583" fmla="*/ 1567624 w 7164417"/>
                <a:gd name="connsiteY1583" fmla="*/ 624745 h 2489359"/>
                <a:gd name="connsiteX1584" fmla="*/ 1540192 w 7164417"/>
                <a:gd name="connsiteY1584" fmla="*/ 621506 h 2489359"/>
                <a:gd name="connsiteX1585" fmla="*/ 4040504 w 7164417"/>
                <a:gd name="connsiteY1585" fmla="*/ 614457 h 2489359"/>
                <a:gd name="connsiteX1586" fmla="*/ 4049077 w 7164417"/>
                <a:gd name="connsiteY1586" fmla="*/ 616648 h 2489359"/>
                <a:gd name="connsiteX1587" fmla="*/ 4048410 w 7164417"/>
                <a:gd name="connsiteY1587" fmla="*/ 620077 h 2489359"/>
                <a:gd name="connsiteX1588" fmla="*/ 4039742 w 7164417"/>
                <a:gd name="connsiteY1588" fmla="*/ 617886 h 2489359"/>
                <a:gd name="connsiteX1589" fmla="*/ 1456086 w 7164417"/>
                <a:gd name="connsiteY1589" fmla="*/ 608076 h 2489359"/>
                <a:gd name="connsiteX1590" fmla="*/ 1483804 w 7164417"/>
                <a:gd name="connsiteY1590" fmla="*/ 611410 h 2489359"/>
                <a:gd name="connsiteX1591" fmla="*/ 1485233 w 7164417"/>
                <a:gd name="connsiteY1591" fmla="*/ 615029 h 2489359"/>
                <a:gd name="connsiteX1592" fmla="*/ 1457515 w 7164417"/>
                <a:gd name="connsiteY1592" fmla="*/ 611695 h 2489359"/>
                <a:gd name="connsiteX1593" fmla="*/ 1457420 w 7164417"/>
                <a:gd name="connsiteY1593" fmla="*/ 611695 h 2489359"/>
                <a:gd name="connsiteX1594" fmla="*/ 2510884 w 7164417"/>
                <a:gd name="connsiteY1594" fmla="*/ 606076 h 2489359"/>
                <a:gd name="connsiteX1595" fmla="*/ 2522314 w 7164417"/>
                <a:gd name="connsiteY1595" fmla="*/ 608457 h 2489359"/>
                <a:gd name="connsiteX1596" fmla="*/ 2520219 w 7164417"/>
                <a:gd name="connsiteY1596" fmla="*/ 613601 h 2489359"/>
                <a:gd name="connsiteX1597" fmla="*/ 2508789 w 7164417"/>
                <a:gd name="connsiteY1597" fmla="*/ 611315 h 2489359"/>
                <a:gd name="connsiteX1598" fmla="*/ 2508694 w 7164417"/>
                <a:gd name="connsiteY1598" fmla="*/ 611219 h 2489359"/>
                <a:gd name="connsiteX1599" fmla="*/ 2510884 w 7164417"/>
                <a:gd name="connsiteY1599" fmla="*/ 606076 h 2489359"/>
                <a:gd name="connsiteX1600" fmla="*/ 3300222 w 7164417"/>
                <a:gd name="connsiteY1600" fmla="*/ 605694 h 2489359"/>
                <a:gd name="connsiteX1601" fmla="*/ 3307270 w 7164417"/>
                <a:gd name="connsiteY1601" fmla="*/ 605694 h 2489359"/>
                <a:gd name="connsiteX1602" fmla="*/ 3321272 w 7164417"/>
                <a:gd name="connsiteY1602" fmla="*/ 611886 h 2489359"/>
                <a:gd name="connsiteX1603" fmla="*/ 3314224 w 7164417"/>
                <a:gd name="connsiteY1603" fmla="*/ 611886 h 2489359"/>
                <a:gd name="connsiteX1604" fmla="*/ 3314224 w 7164417"/>
                <a:gd name="connsiteY1604" fmla="*/ 611981 h 2489359"/>
                <a:gd name="connsiteX1605" fmla="*/ 4571619 w 7164417"/>
                <a:gd name="connsiteY1605" fmla="*/ 604932 h 2489359"/>
                <a:gd name="connsiteX1606" fmla="*/ 4586573 w 7164417"/>
                <a:gd name="connsiteY1606" fmla="*/ 609504 h 2489359"/>
                <a:gd name="connsiteX1607" fmla="*/ 4584668 w 7164417"/>
                <a:gd name="connsiteY1607" fmla="*/ 610457 h 2489359"/>
                <a:gd name="connsiteX1608" fmla="*/ 4569714 w 7164417"/>
                <a:gd name="connsiteY1608" fmla="*/ 605884 h 2489359"/>
                <a:gd name="connsiteX1609" fmla="*/ 4042600 w 7164417"/>
                <a:gd name="connsiteY1609" fmla="*/ 604170 h 2489359"/>
                <a:gd name="connsiteX1610" fmla="*/ 4051172 w 7164417"/>
                <a:gd name="connsiteY1610" fmla="*/ 606361 h 2489359"/>
                <a:gd name="connsiteX1611" fmla="*/ 4050505 w 7164417"/>
                <a:gd name="connsiteY1611" fmla="*/ 609695 h 2489359"/>
                <a:gd name="connsiteX1612" fmla="*/ 4041933 w 7164417"/>
                <a:gd name="connsiteY1612" fmla="*/ 607599 h 2489359"/>
                <a:gd name="connsiteX1613" fmla="*/ 3544919 w 7164417"/>
                <a:gd name="connsiteY1613" fmla="*/ 603980 h 2489359"/>
                <a:gd name="connsiteX1614" fmla="*/ 3553491 w 7164417"/>
                <a:gd name="connsiteY1614" fmla="*/ 604933 h 2489359"/>
                <a:gd name="connsiteX1615" fmla="*/ 3561587 w 7164417"/>
                <a:gd name="connsiteY1615" fmla="*/ 610648 h 2489359"/>
                <a:gd name="connsiteX1616" fmla="*/ 3553015 w 7164417"/>
                <a:gd name="connsiteY1616" fmla="*/ 609695 h 2489359"/>
                <a:gd name="connsiteX1617" fmla="*/ 1372457 w 7164417"/>
                <a:gd name="connsiteY1617" fmla="*/ 598170 h 2489359"/>
                <a:gd name="connsiteX1618" fmla="*/ 1400460 w 7164417"/>
                <a:gd name="connsiteY1618" fmla="*/ 601504 h 2489359"/>
                <a:gd name="connsiteX1619" fmla="*/ 1401699 w 7164417"/>
                <a:gd name="connsiteY1619" fmla="*/ 605123 h 2489359"/>
                <a:gd name="connsiteX1620" fmla="*/ 1373695 w 7164417"/>
                <a:gd name="connsiteY1620" fmla="*/ 601789 h 2489359"/>
                <a:gd name="connsiteX1621" fmla="*/ 4044696 w 7164417"/>
                <a:gd name="connsiteY1621" fmla="*/ 594073 h 2489359"/>
                <a:gd name="connsiteX1622" fmla="*/ 4053173 w 7164417"/>
                <a:gd name="connsiteY1622" fmla="*/ 596169 h 2489359"/>
                <a:gd name="connsiteX1623" fmla="*/ 4052506 w 7164417"/>
                <a:gd name="connsiteY1623" fmla="*/ 599502 h 2489359"/>
                <a:gd name="connsiteX1624" fmla="*/ 4044029 w 7164417"/>
                <a:gd name="connsiteY1624" fmla="*/ 597407 h 2489359"/>
                <a:gd name="connsiteX1625" fmla="*/ 4526566 w 7164417"/>
                <a:gd name="connsiteY1625" fmla="*/ 591311 h 2489359"/>
                <a:gd name="connsiteX1626" fmla="*/ 4541615 w 7164417"/>
                <a:gd name="connsiteY1626" fmla="*/ 595788 h 2489359"/>
                <a:gd name="connsiteX1627" fmla="*/ 4539805 w 7164417"/>
                <a:gd name="connsiteY1627" fmla="*/ 596836 h 2489359"/>
                <a:gd name="connsiteX1628" fmla="*/ 4524851 w 7164417"/>
                <a:gd name="connsiteY1628" fmla="*/ 592359 h 2489359"/>
                <a:gd name="connsiteX1629" fmla="*/ 2519362 w 7164417"/>
                <a:gd name="connsiteY1629" fmla="*/ 591122 h 2489359"/>
                <a:gd name="connsiteX1630" fmla="*/ 2530601 w 7164417"/>
                <a:gd name="connsiteY1630" fmla="*/ 593598 h 2489359"/>
                <a:gd name="connsiteX1631" fmla="*/ 2527458 w 7164417"/>
                <a:gd name="connsiteY1631" fmla="*/ 598456 h 2489359"/>
                <a:gd name="connsiteX1632" fmla="*/ 2516123 w 7164417"/>
                <a:gd name="connsiteY1632" fmla="*/ 596075 h 2489359"/>
                <a:gd name="connsiteX1633" fmla="*/ 2516219 w 7164417"/>
                <a:gd name="connsiteY1633" fmla="*/ 595979 h 2489359"/>
                <a:gd name="connsiteX1634" fmla="*/ 2519362 w 7164417"/>
                <a:gd name="connsiteY1634" fmla="*/ 591122 h 2489359"/>
                <a:gd name="connsiteX1635" fmla="*/ 1287875 w 7164417"/>
                <a:gd name="connsiteY1635" fmla="*/ 588073 h 2489359"/>
                <a:gd name="connsiteX1636" fmla="*/ 1316164 w 7164417"/>
                <a:gd name="connsiteY1636" fmla="*/ 591407 h 2489359"/>
                <a:gd name="connsiteX1637" fmla="*/ 1317307 w 7164417"/>
                <a:gd name="connsiteY1637" fmla="*/ 595027 h 2489359"/>
                <a:gd name="connsiteX1638" fmla="*/ 1288923 w 7164417"/>
                <a:gd name="connsiteY1638" fmla="*/ 591693 h 2489359"/>
                <a:gd name="connsiteX1639" fmla="*/ 1289018 w 7164417"/>
                <a:gd name="connsiteY1639" fmla="*/ 591693 h 2489359"/>
                <a:gd name="connsiteX1640" fmla="*/ 3258407 w 7164417"/>
                <a:gd name="connsiteY1640" fmla="*/ 587121 h 2489359"/>
                <a:gd name="connsiteX1641" fmla="*/ 3265551 w 7164417"/>
                <a:gd name="connsiteY1641" fmla="*/ 587121 h 2489359"/>
                <a:gd name="connsiteX1642" fmla="*/ 3279457 w 7164417"/>
                <a:gd name="connsiteY1642" fmla="*/ 593312 h 2489359"/>
                <a:gd name="connsiteX1643" fmla="*/ 3272313 w 7164417"/>
                <a:gd name="connsiteY1643" fmla="*/ 593312 h 2489359"/>
                <a:gd name="connsiteX1644" fmla="*/ 3520725 w 7164417"/>
                <a:gd name="connsiteY1644" fmla="*/ 587026 h 2489359"/>
                <a:gd name="connsiteX1645" fmla="*/ 3529202 w 7164417"/>
                <a:gd name="connsiteY1645" fmla="*/ 588074 h 2489359"/>
                <a:gd name="connsiteX1646" fmla="*/ 3537203 w 7164417"/>
                <a:gd name="connsiteY1646" fmla="*/ 593693 h 2489359"/>
                <a:gd name="connsiteX1647" fmla="*/ 3528726 w 7164417"/>
                <a:gd name="connsiteY1647" fmla="*/ 592741 h 2489359"/>
                <a:gd name="connsiteX1648" fmla="*/ 3528726 w 7164417"/>
                <a:gd name="connsiteY1648" fmla="*/ 592645 h 2489359"/>
                <a:gd name="connsiteX1649" fmla="*/ 4046791 w 7164417"/>
                <a:gd name="connsiteY1649" fmla="*/ 584072 h 2489359"/>
                <a:gd name="connsiteX1650" fmla="*/ 4055173 w 7164417"/>
                <a:gd name="connsiteY1650" fmla="*/ 586168 h 2489359"/>
                <a:gd name="connsiteX1651" fmla="*/ 4054506 w 7164417"/>
                <a:gd name="connsiteY1651" fmla="*/ 589501 h 2489359"/>
                <a:gd name="connsiteX1652" fmla="*/ 4046029 w 7164417"/>
                <a:gd name="connsiteY1652" fmla="*/ 587406 h 2489359"/>
                <a:gd name="connsiteX1653" fmla="*/ 1202245 w 7164417"/>
                <a:gd name="connsiteY1653" fmla="*/ 577882 h 2489359"/>
                <a:gd name="connsiteX1654" fmla="*/ 1230915 w 7164417"/>
                <a:gd name="connsiteY1654" fmla="*/ 581311 h 2489359"/>
                <a:gd name="connsiteX1655" fmla="*/ 1231963 w 7164417"/>
                <a:gd name="connsiteY1655" fmla="*/ 584930 h 2489359"/>
                <a:gd name="connsiteX1656" fmla="*/ 1203293 w 7164417"/>
                <a:gd name="connsiteY1656" fmla="*/ 581501 h 2489359"/>
                <a:gd name="connsiteX1657" fmla="*/ 4481321 w 7164417"/>
                <a:gd name="connsiteY1657" fmla="*/ 577881 h 2489359"/>
                <a:gd name="connsiteX1658" fmla="*/ 4496371 w 7164417"/>
                <a:gd name="connsiteY1658" fmla="*/ 582358 h 2489359"/>
                <a:gd name="connsiteX1659" fmla="*/ 4494752 w 7164417"/>
                <a:gd name="connsiteY1659" fmla="*/ 583406 h 2489359"/>
                <a:gd name="connsiteX1660" fmla="*/ 4479702 w 7164417"/>
                <a:gd name="connsiteY1660" fmla="*/ 578929 h 2489359"/>
                <a:gd name="connsiteX1661" fmla="*/ 2530792 w 7164417"/>
                <a:gd name="connsiteY1661" fmla="*/ 577120 h 2489359"/>
                <a:gd name="connsiteX1662" fmla="*/ 2541841 w 7164417"/>
                <a:gd name="connsiteY1662" fmla="*/ 579692 h 2489359"/>
                <a:gd name="connsiteX1663" fmla="*/ 2537745 w 7164417"/>
                <a:gd name="connsiteY1663" fmla="*/ 584264 h 2489359"/>
                <a:gd name="connsiteX1664" fmla="*/ 2526601 w 7164417"/>
                <a:gd name="connsiteY1664" fmla="*/ 581787 h 2489359"/>
                <a:gd name="connsiteX1665" fmla="*/ 2526696 w 7164417"/>
                <a:gd name="connsiteY1665" fmla="*/ 581692 h 2489359"/>
                <a:gd name="connsiteX1666" fmla="*/ 2530792 w 7164417"/>
                <a:gd name="connsiteY1666" fmla="*/ 577120 h 2489359"/>
                <a:gd name="connsiteX1667" fmla="*/ 4048792 w 7164417"/>
                <a:gd name="connsiteY1667" fmla="*/ 574261 h 2489359"/>
                <a:gd name="connsiteX1668" fmla="*/ 4057174 w 7164417"/>
                <a:gd name="connsiteY1668" fmla="*/ 576357 h 2489359"/>
                <a:gd name="connsiteX1669" fmla="*/ 4056507 w 7164417"/>
                <a:gd name="connsiteY1669" fmla="*/ 579595 h 2489359"/>
                <a:gd name="connsiteX1670" fmla="*/ 4048125 w 7164417"/>
                <a:gd name="connsiteY1670" fmla="*/ 577499 h 2489359"/>
                <a:gd name="connsiteX1671" fmla="*/ 3496817 w 7164417"/>
                <a:gd name="connsiteY1671" fmla="*/ 570357 h 2489359"/>
                <a:gd name="connsiteX1672" fmla="*/ 3505294 w 7164417"/>
                <a:gd name="connsiteY1672" fmla="*/ 571405 h 2489359"/>
                <a:gd name="connsiteX1673" fmla="*/ 3513200 w 7164417"/>
                <a:gd name="connsiteY1673" fmla="*/ 576929 h 2489359"/>
                <a:gd name="connsiteX1674" fmla="*/ 3504723 w 7164417"/>
                <a:gd name="connsiteY1674" fmla="*/ 575882 h 2489359"/>
                <a:gd name="connsiteX1675" fmla="*/ 3216878 w 7164417"/>
                <a:gd name="connsiteY1675" fmla="*/ 568547 h 2489359"/>
                <a:gd name="connsiteX1676" fmla="*/ 3224022 w 7164417"/>
                <a:gd name="connsiteY1676" fmla="*/ 568547 h 2489359"/>
                <a:gd name="connsiteX1677" fmla="*/ 3237833 w 7164417"/>
                <a:gd name="connsiteY1677" fmla="*/ 574643 h 2489359"/>
                <a:gd name="connsiteX1678" fmla="*/ 3230689 w 7164417"/>
                <a:gd name="connsiteY1678" fmla="*/ 574643 h 2489359"/>
                <a:gd name="connsiteX1679" fmla="*/ 3230689 w 7164417"/>
                <a:gd name="connsiteY1679" fmla="*/ 574738 h 2489359"/>
                <a:gd name="connsiteX1680" fmla="*/ 1115758 w 7164417"/>
                <a:gd name="connsiteY1680" fmla="*/ 567595 h 2489359"/>
                <a:gd name="connsiteX1681" fmla="*/ 1144714 w 7164417"/>
                <a:gd name="connsiteY1681" fmla="*/ 571024 h 2489359"/>
                <a:gd name="connsiteX1682" fmla="*/ 1145667 w 7164417"/>
                <a:gd name="connsiteY1682" fmla="*/ 574643 h 2489359"/>
                <a:gd name="connsiteX1683" fmla="*/ 1116615 w 7164417"/>
                <a:gd name="connsiteY1683" fmla="*/ 571214 h 2489359"/>
                <a:gd name="connsiteX1684" fmla="*/ 4434458 w 7164417"/>
                <a:gd name="connsiteY1684" fmla="*/ 565784 h 2489359"/>
                <a:gd name="connsiteX1685" fmla="*/ 4434615 w 7164417"/>
                <a:gd name="connsiteY1685" fmla="*/ 565829 h 2489359"/>
                <a:gd name="connsiteX1686" fmla="*/ 4434553 w 7164417"/>
                <a:gd name="connsiteY1686" fmla="*/ 565879 h 2489359"/>
                <a:gd name="connsiteX1687" fmla="*/ 4435982 w 7164417"/>
                <a:gd name="connsiteY1687" fmla="*/ 564736 h 2489359"/>
                <a:gd name="connsiteX1688" fmla="*/ 4451127 w 7164417"/>
                <a:gd name="connsiteY1688" fmla="*/ 569117 h 2489359"/>
                <a:gd name="connsiteX1689" fmla="*/ 4449603 w 7164417"/>
                <a:gd name="connsiteY1689" fmla="*/ 570165 h 2489359"/>
                <a:gd name="connsiteX1690" fmla="*/ 4434615 w 7164417"/>
                <a:gd name="connsiteY1690" fmla="*/ 565829 h 2489359"/>
                <a:gd name="connsiteX1691" fmla="*/ 4050792 w 7164417"/>
                <a:gd name="connsiteY1691" fmla="*/ 564546 h 2489359"/>
                <a:gd name="connsiteX1692" fmla="*/ 4059079 w 7164417"/>
                <a:gd name="connsiteY1692" fmla="*/ 566546 h 2489359"/>
                <a:gd name="connsiteX1693" fmla="*/ 4058507 w 7164417"/>
                <a:gd name="connsiteY1693" fmla="*/ 569785 h 2489359"/>
                <a:gd name="connsiteX1694" fmla="*/ 4050125 w 7164417"/>
                <a:gd name="connsiteY1694" fmla="*/ 567784 h 2489359"/>
                <a:gd name="connsiteX1695" fmla="*/ 2544984 w 7164417"/>
                <a:gd name="connsiteY1695" fmla="*/ 563975 h 2489359"/>
                <a:gd name="connsiteX1696" fmla="*/ 2555842 w 7164417"/>
                <a:gd name="connsiteY1696" fmla="*/ 566642 h 2489359"/>
                <a:gd name="connsiteX1697" fmla="*/ 2550889 w 7164417"/>
                <a:gd name="connsiteY1697" fmla="*/ 570929 h 2489359"/>
                <a:gd name="connsiteX1698" fmla="*/ 2539936 w 7164417"/>
                <a:gd name="connsiteY1698" fmla="*/ 568357 h 2489359"/>
                <a:gd name="connsiteX1699" fmla="*/ 2539936 w 7164417"/>
                <a:gd name="connsiteY1699" fmla="*/ 568262 h 2489359"/>
                <a:gd name="connsiteX1700" fmla="*/ 2544984 w 7164417"/>
                <a:gd name="connsiteY1700" fmla="*/ 563975 h 2489359"/>
                <a:gd name="connsiteX1701" fmla="*/ 1028128 w 7164417"/>
                <a:gd name="connsiteY1701" fmla="*/ 557117 h 2489359"/>
                <a:gd name="connsiteX1702" fmla="*/ 1057465 w 7164417"/>
                <a:gd name="connsiteY1702" fmla="*/ 560641 h 2489359"/>
                <a:gd name="connsiteX1703" fmla="*/ 1058227 w 7164417"/>
                <a:gd name="connsiteY1703" fmla="*/ 564261 h 2489359"/>
                <a:gd name="connsiteX1704" fmla="*/ 1028890 w 7164417"/>
                <a:gd name="connsiteY1704" fmla="*/ 560737 h 2489359"/>
                <a:gd name="connsiteX1705" fmla="*/ 1028890 w 7164417"/>
                <a:gd name="connsiteY1705" fmla="*/ 560832 h 2489359"/>
                <a:gd name="connsiteX1706" fmla="*/ 2555842 w 7164417"/>
                <a:gd name="connsiteY1706" fmla="*/ 555689 h 2489359"/>
                <a:gd name="connsiteX1707" fmla="*/ 2555945 w 7164417"/>
                <a:gd name="connsiteY1707" fmla="*/ 555715 h 2489359"/>
                <a:gd name="connsiteX1708" fmla="*/ 2555842 w 7164417"/>
                <a:gd name="connsiteY1708" fmla="*/ 555784 h 2489359"/>
                <a:gd name="connsiteX1709" fmla="*/ 4052792 w 7164417"/>
                <a:gd name="connsiteY1709" fmla="*/ 554926 h 2489359"/>
                <a:gd name="connsiteX1710" fmla="*/ 4061078 w 7164417"/>
                <a:gd name="connsiteY1710" fmla="*/ 557022 h 2489359"/>
                <a:gd name="connsiteX1711" fmla="*/ 4060412 w 7164417"/>
                <a:gd name="connsiteY1711" fmla="*/ 560165 h 2489359"/>
                <a:gd name="connsiteX1712" fmla="*/ 4052125 w 7164417"/>
                <a:gd name="connsiteY1712" fmla="*/ 558069 h 2489359"/>
                <a:gd name="connsiteX1713" fmla="*/ 3473195 w 7164417"/>
                <a:gd name="connsiteY1713" fmla="*/ 553783 h 2489359"/>
                <a:gd name="connsiteX1714" fmla="*/ 3481577 w 7164417"/>
                <a:gd name="connsiteY1714" fmla="*/ 554831 h 2489359"/>
                <a:gd name="connsiteX1715" fmla="*/ 3489388 w 7164417"/>
                <a:gd name="connsiteY1715" fmla="*/ 560356 h 2489359"/>
                <a:gd name="connsiteX1716" fmla="*/ 3480911 w 7164417"/>
                <a:gd name="connsiteY1716" fmla="*/ 559308 h 2489359"/>
                <a:gd name="connsiteX1717" fmla="*/ 3481006 w 7164417"/>
                <a:gd name="connsiteY1717" fmla="*/ 559308 h 2489359"/>
                <a:gd name="connsiteX1718" fmla="*/ 2561748 w 7164417"/>
                <a:gd name="connsiteY1718" fmla="*/ 551783 h 2489359"/>
                <a:gd name="connsiteX1719" fmla="*/ 2572416 w 7164417"/>
                <a:gd name="connsiteY1719" fmla="*/ 554450 h 2489359"/>
                <a:gd name="connsiteX1720" fmla="*/ 2566606 w 7164417"/>
                <a:gd name="connsiteY1720" fmla="*/ 558356 h 2489359"/>
                <a:gd name="connsiteX1721" fmla="*/ 2555945 w 7164417"/>
                <a:gd name="connsiteY1721" fmla="*/ 555715 h 2489359"/>
                <a:gd name="connsiteX1722" fmla="*/ 4390263 w 7164417"/>
                <a:gd name="connsiteY1722" fmla="*/ 551497 h 2489359"/>
                <a:gd name="connsiteX1723" fmla="*/ 4405502 w 7164417"/>
                <a:gd name="connsiteY1723" fmla="*/ 555878 h 2489359"/>
                <a:gd name="connsiteX1724" fmla="*/ 4404169 w 7164417"/>
                <a:gd name="connsiteY1724" fmla="*/ 557022 h 2489359"/>
                <a:gd name="connsiteX1725" fmla="*/ 4389024 w 7164417"/>
                <a:gd name="connsiteY1725" fmla="*/ 552735 h 2489359"/>
                <a:gd name="connsiteX1726" fmla="*/ 4388929 w 7164417"/>
                <a:gd name="connsiteY1726" fmla="*/ 552640 h 2489359"/>
                <a:gd name="connsiteX1727" fmla="*/ 3175730 w 7164417"/>
                <a:gd name="connsiteY1727" fmla="*/ 550164 h 2489359"/>
                <a:gd name="connsiteX1728" fmla="*/ 3182874 w 7164417"/>
                <a:gd name="connsiteY1728" fmla="*/ 550164 h 2489359"/>
                <a:gd name="connsiteX1729" fmla="*/ 3196495 w 7164417"/>
                <a:gd name="connsiteY1729" fmla="*/ 556260 h 2489359"/>
                <a:gd name="connsiteX1730" fmla="*/ 3189446 w 7164417"/>
                <a:gd name="connsiteY1730" fmla="*/ 556260 h 2489359"/>
                <a:gd name="connsiteX1731" fmla="*/ 939450 w 7164417"/>
                <a:gd name="connsiteY1731" fmla="*/ 546544 h 2489359"/>
                <a:gd name="connsiteX1732" fmla="*/ 969073 w 7164417"/>
                <a:gd name="connsiteY1732" fmla="*/ 550069 h 2489359"/>
                <a:gd name="connsiteX1733" fmla="*/ 969740 w 7164417"/>
                <a:gd name="connsiteY1733" fmla="*/ 553783 h 2489359"/>
                <a:gd name="connsiteX1734" fmla="*/ 940022 w 7164417"/>
                <a:gd name="connsiteY1734" fmla="*/ 550259 h 2489359"/>
                <a:gd name="connsiteX1735" fmla="*/ 940117 w 7164417"/>
                <a:gd name="connsiteY1735" fmla="*/ 550259 h 2489359"/>
                <a:gd name="connsiteX1736" fmla="*/ 4054696 w 7164417"/>
                <a:gd name="connsiteY1736" fmla="*/ 545496 h 2489359"/>
                <a:gd name="connsiteX1737" fmla="*/ 4062888 w 7164417"/>
                <a:gd name="connsiteY1737" fmla="*/ 547496 h 2489359"/>
                <a:gd name="connsiteX1738" fmla="*/ 4062316 w 7164417"/>
                <a:gd name="connsiteY1738" fmla="*/ 550639 h 2489359"/>
                <a:gd name="connsiteX1739" fmla="*/ 4054125 w 7164417"/>
                <a:gd name="connsiteY1739" fmla="*/ 548639 h 2489359"/>
                <a:gd name="connsiteX1740" fmla="*/ 2580989 w 7164417"/>
                <a:gd name="connsiteY1740" fmla="*/ 540639 h 2489359"/>
                <a:gd name="connsiteX1741" fmla="*/ 2591371 w 7164417"/>
                <a:gd name="connsiteY1741" fmla="*/ 543401 h 2489359"/>
                <a:gd name="connsiteX1742" fmla="*/ 2584703 w 7164417"/>
                <a:gd name="connsiteY1742" fmla="*/ 547021 h 2489359"/>
                <a:gd name="connsiteX1743" fmla="*/ 2574226 w 7164417"/>
                <a:gd name="connsiteY1743" fmla="*/ 544259 h 2489359"/>
                <a:gd name="connsiteX1744" fmla="*/ 2574321 w 7164417"/>
                <a:gd name="connsiteY1744" fmla="*/ 544259 h 2489359"/>
                <a:gd name="connsiteX1745" fmla="*/ 2580989 w 7164417"/>
                <a:gd name="connsiteY1745" fmla="*/ 540639 h 2489359"/>
                <a:gd name="connsiteX1746" fmla="*/ 4344638 w 7164417"/>
                <a:gd name="connsiteY1746" fmla="*/ 538733 h 2489359"/>
                <a:gd name="connsiteX1747" fmla="*/ 4359878 w 7164417"/>
                <a:gd name="connsiteY1747" fmla="*/ 543019 h 2489359"/>
                <a:gd name="connsiteX1748" fmla="*/ 4358640 w 7164417"/>
                <a:gd name="connsiteY1748" fmla="*/ 544162 h 2489359"/>
                <a:gd name="connsiteX1749" fmla="*/ 4343400 w 7164417"/>
                <a:gd name="connsiteY1749" fmla="*/ 539876 h 2489359"/>
                <a:gd name="connsiteX1750" fmla="*/ 4343495 w 7164417"/>
                <a:gd name="connsiteY1750" fmla="*/ 539876 h 2489359"/>
                <a:gd name="connsiteX1751" fmla="*/ 3449859 w 7164417"/>
                <a:gd name="connsiteY1751" fmla="*/ 537496 h 2489359"/>
                <a:gd name="connsiteX1752" fmla="*/ 3458241 w 7164417"/>
                <a:gd name="connsiteY1752" fmla="*/ 538544 h 2489359"/>
                <a:gd name="connsiteX1753" fmla="*/ 3465956 w 7164417"/>
                <a:gd name="connsiteY1753" fmla="*/ 543973 h 2489359"/>
                <a:gd name="connsiteX1754" fmla="*/ 3457574 w 7164417"/>
                <a:gd name="connsiteY1754" fmla="*/ 542925 h 2489359"/>
                <a:gd name="connsiteX1755" fmla="*/ 4056697 w 7164417"/>
                <a:gd name="connsiteY1755" fmla="*/ 536161 h 2489359"/>
                <a:gd name="connsiteX1756" fmla="*/ 4064793 w 7164417"/>
                <a:gd name="connsiteY1756" fmla="*/ 538161 h 2489359"/>
                <a:gd name="connsiteX1757" fmla="*/ 4064222 w 7164417"/>
                <a:gd name="connsiteY1757" fmla="*/ 541304 h 2489359"/>
                <a:gd name="connsiteX1758" fmla="*/ 4056030 w 7164417"/>
                <a:gd name="connsiteY1758" fmla="*/ 539209 h 2489359"/>
                <a:gd name="connsiteX1759" fmla="*/ 849820 w 7164417"/>
                <a:gd name="connsiteY1759" fmla="*/ 535876 h 2489359"/>
                <a:gd name="connsiteX1760" fmla="*/ 879824 w 7164417"/>
                <a:gd name="connsiteY1760" fmla="*/ 539401 h 2489359"/>
                <a:gd name="connsiteX1761" fmla="*/ 880395 w 7164417"/>
                <a:gd name="connsiteY1761" fmla="*/ 543115 h 2489359"/>
                <a:gd name="connsiteX1762" fmla="*/ 850296 w 7164417"/>
                <a:gd name="connsiteY1762" fmla="*/ 539591 h 2489359"/>
                <a:gd name="connsiteX1763" fmla="*/ 3134963 w 7164417"/>
                <a:gd name="connsiteY1763" fmla="*/ 531876 h 2489359"/>
                <a:gd name="connsiteX1764" fmla="*/ 3142107 w 7164417"/>
                <a:gd name="connsiteY1764" fmla="*/ 531876 h 2489359"/>
                <a:gd name="connsiteX1765" fmla="*/ 3155632 w 7164417"/>
                <a:gd name="connsiteY1765" fmla="*/ 537972 h 2489359"/>
                <a:gd name="connsiteX1766" fmla="*/ 3148488 w 7164417"/>
                <a:gd name="connsiteY1766" fmla="*/ 537972 h 2489359"/>
                <a:gd name="connsiteX1767" fmla="*/ 2602801 w 7164417"/>
                <a:gd name="connsiteY1767" fmla="*/ 530257 h 2489359"/>
                <a:gd name="connsiteX1768" fmla="*/ 2612992 w 7164417"/>
                <a:gd name="connsiteY1768" fmla="*/ 533019 h 2489359"/>
                <a:gd name="connsiteX1769" fmla="*/ 2608421 w 7164417"/>
                <a:gd name="connsiteY1769" fmla="*/ 535019 h 2489359"/>
                <a:gd name="connsiteX1770" fmla="*/ 2605563 w 7164417"/>
                <a:gd name="connsiteY1770" fmla="*/ 536353 h 2489359"/>
                <a:gd name="connsiteX1771" fmla="*/ 2595276 w 7164417"/>
                <a:gd name="connsiteY1771" fmla="*/ 533591 h 2489359"/>
                <a:gd name="connsiteX1772" fmla="*/ 2598133 w 7164417"/>
                <a:gd name="connsiteY1772" fmla="*/ 532257 h 2489359"/>
                <a:gd name="connsiteX1773" fmla="*/ 2602801 w 7164417"/>
                <a:gd name="connsiteY1773" fmla="*/ 530257 h 2489359"/>
                <a:gd name="connsiteX1774" fmla="*/ 4058602 w 7164417"/>
                <a:gd name="connsiteY1774" fmla="*/ 526922 h 2489359"/>
                <a:gd name="connsiteX1775" fmla="*/ 4066698 w 7164417"/>
                <a:gd name="connsiteY1775" fmla="*/ 528922 h 2489359"/>
                <a:gd name="connsiteX1776" fmla="*/ 4066031 w 7164417"/>
                <a:gd name="connsiteY1776" fmla="*/ 531970 h 2489359"/>
                <a:gd name="connsiteX1777" fmla="*/ 4057935 w 7164417"/>
                <a:gd name="connsiteY1777" fmla="*/ 529970 h 2489359"/>
                <a:gd name="connsiteX1778" fmla="*/ 4298632 w 7164417"/>
                <a:gd name="connsiteY1778" fmla="*/ 525969 h 2489359"/>
                <a:gd name="connsiteX1779" fmla="*/ 4313968 w 7164417"/>
                <a:gd name="connsiteY1779" fmla="*/ 530160 h 2489359"/>
                <a:gd name="connsiteX1780" fmla="*/ 4312920 w 7164417"/>
                <a:gd name="connsiteY1780" fmla="*/ 531398 h 2489359"/>
                <a:gd name="connsiteX1781" fmla="*/ 4297680 w 7164417"/>
                <a:gd name="connsiteY1781" fmla="*/ 527207 h 2489359"/>
                <a:gd name="connsiteX1782" fmla="*/ 759047 w 7164417"/>
                <a:gd name="connsiteY1782" fmla="*/ 525113 h 2489359"/>
                <a:gd name="connsiteX1783" fmla="*/ 789432 w 7164417"/>
                <a:gd name="connsiteY1783" fmla="*/ 528733 h 2489359"/>
                <a:gd name="connsiteX1784" fmla="*/ 789813 w 7164417"/>
                <a:gd name="connsiteY1784" fmla="*/ 532447 h 2489359"/>
                <a:gd name="connsiteX1785" fmla="*/ 759428 w 7164417"/>
                <a:gd name="connsiteY1785" fmla="*/ 528828 h 2489359"/>
                <a:gd name="connsiteX1786" fmla="*/ 3426808 w 7164417"/>
                <a:gd name="connsiteY1786" fmla="*/ 521399 h 2489359"/>
                <a:gd name="connsiteX1787" fmla="*/ 3435190 w 7164417"/>
                <a:gd name="connsiteY1787" fmla="*/ 522446 h 2489359"/>
                <a:gd name="connsiteX1788" fmla="*/ 3442811 w 7164417"/>
                <a:gd name="connsiteY1788" fmla="*/ 527780 h 2489359"/>
                <a:gd name="connsiteX1789" fmla="*/ 3434428 w 7164417"/>
                <a:gd name="connsiteY1789" fmla="*/ 526732 h 2489359"/>
                <a:gd name="connsiteX1790" fmla="*/ 2626804 w 7164417"/>
                <a:gd name="connsiteY1790" fmla="*/ 520827 h 2489359"/>
                <a:gd name="connsiteX1791" fmla="*/ 2636710 w 7164417"/>
                <a:gd name="connsiteY1791" fmla="*/ 523685 h 2489359"/>
                <a:gd name="connsiteX1792" fmla="*/ 2628614 w 7164417"/>
                <a:gd name="connsiteY1792" fmla="*/ 526733 h 2489359"/>
                <a:gd name="connsiteX1793" fmla="*/ 2628518 w 7164417"/>
                <a:gd name="connsiteY1793" fmla="*/ 526733 h 2489359"/>
                <a:gd name="connsiteX1794" fmla="*/ 2618517 w 7164417"/>
                <a:gd name="connsiteY1794" fmla="*/ 523875 h 2489359"/>
                <a:gd name="connsiteX1795" fmla="*/ 2626804 w 7164417"/>
                <a:gd name="connsiteY1795" fmla="*/ 520827 h 2489359"/>
                <a:gd name="connsiteX1796" fmla="*/ 4060411 w 7164417"/>
                <a:gd name="connsiteY1796" fmla="*/ 517873 h 2489359"/>
                <a:gd name="connsiteX1797" fmla="*/ 4068508 w 7164417"/>
                <a:gd name="connsiteY1797" fmla="*/ 519873 h 2489359"/>
                <a:gd name="connsiteX1798" fmla="*/ 4067841 w 7164417"/>
                <a:gd name="connsiteY1798" fmla="*/ 522826 h 2489359"/>
                <a:gd name="connsiteX1799" fmla="*/ 4059840 w 7164417"/>
                <a:gd name="connsiteY1799" fmla="*/ 520826 h 2489359"/>
                <a:gd name="connsiteX1800" fmla="*/ 667321 w 7164417"/>
                <a:gd name="connsiteY1800" fmla="*/ 514159 h 2489359"/>
                <a:gd name="connsiteX1801" fmla="*/ 698087 w 7164417"/>
                <a:gd name="connsiteY1801" fmla="*/ 517779 h 2489359"/>
                <a:gd name="connsiteX1802" fmla="*/ 698373 w 7164417"/>
                <a:gd name="connsiteY1802" fmla="*/ 521494 h 2489359"/>
                <a:gd name="connsiteX1803" fmla="*/ 667607 w 7164417"/>
                <a:gd name="connsiteY1803" fmla="*/ 517874 h 2489359"/>
                <a:gd name="connsiteX1804" fmla="*/ 667512 w 7164417"/>
                <a:gd name="connsiteY1804" fmla="*/ 517874 h 2489359"/>
                <a:gd name="connsiteX1805" fmla="*/ 3094482 w 7164417"/>
                <a:gd name="connsiteY1805" fmla="*/ 513778 h 2489359"/>
                <a:gd name="connsiteX1806" fmla="*/ 3101626 w 7164417"/>
                <a:gd name="connsiteY1806" fmla="*/ 513778 h 2489359"/>
                <a:gd name="connsiteX1807" fmla="*/ 3115056 w 7164417"/>
                <a:gd name="connsiteY1807" fmla="*/ 519874 h 2489359"/>
                <a:gd name="connsiteX1808" fmla="*/ 3107912 w 7164417"/>
                <a:gd name="connsiteY1808" fmla="*/ 519874 h 2489359"/>
                <a:gd name="connsiteX1809" fmla="*/ 3107912 w 7164417"/>
                <a:gd name="connsiteY1809" fmla="*/ 519779 h 2489359"/>
                <a:gd name="connsiteX1810" fmla="*/ 4252531 w 7164417"/>
                <a:gd name="connsiteY1810" fmla="*/ 513492 h 2489359"/>
                <a:gd name="connsiteX1811" fmla="*/ 4267867 w 7164417"/>
                <a:gd name="connsiteY1811" fmla="*/ 517588 h 2489359"/>
                <a:gd name="connsiteX1812" fmla="*/ 4267009 w 7164417"/>
                <a:gd name="connsiteY1812" fmla="*/ 518826 h 2489359"/>
                <a:gd name="connsiteX1813" fmla="*/ 4251674 w 7164417"/>
                <a:gd name="connsiteY1813" fmla="*/ 514730 h 2489359"/>
                <a:gd name="connsiteX1814" fmla="*/ 2652902 w 7164417"/>
                <a:gd name="connsiteY1814" fmla="*/ 512350 h 2489359"/>
                <a:gd name="connsiteX1815" fmla="*/ 2662522 w 7164417"/>
                <a:gd name="connsiteY1815" fmla="*/ 515208 h 2489359"/>
                <a:gd name="connsiteX1816" fmla="*/ 2653664 w 7164417"/>
                <a:gd name="connsiteY1816" fmla="*/ 517970 h 2489359"/>
                <a:gd name="connsiteX1817" fmla="*/ 2643949 w 7164417"/>
                <a:gd name="connsiteY1817" fmla="*/ 515112 h 2489359"/>
                <a:gd name="connsiteX1818" fmla="*/ 2652902 w 7164417"/>
                <a:gd name="connsiteY1818" fmla="*/ 512350 h 2489359"/>
                <a:gd name="connsiteX1819" fmla="*/ 4062317 w 7164417"/>
                <a:gd name="connsiteY1819" fmla="*/ 508920 h 2489359"/>
                <a:gd name="connsiteX1820" fmla="*/ 4070317 w 7164417"/>
                <a:gd name="connsiteY1820" fmla="*/ 510825 h 2489359"/>
                <a:gd name="connsiteX1821" fmla="*/ 4069651 w 7164417"/>
                <a:gd name="connsiteY1821" fmla="*/ 513873 h 2489359"/>
                <a:gd name="connsiteX1822" fmla="*/ 4061650 w 7164417"/>
                <a:gd name="connsiteY1822" fmla="*/ 511873 h 2489359"/>
                <a:gd name="connsiteX1823" fmla="*/ 3404044 w 7164417"/>
                <a:gd name="connsiteY1823" fmla="*/ 505396 h 2489359"/>
                <a:gd name="connsiteX1824" fmla="*/ 3412330 w 7164417"/>
                <a:gd name="connsiteY1824" fmla="*/ 506444 h 2489359"/>
                <a:gd name="connsiteX1825" fmla="*/ 3419855 w 7164417"/>
                <a:gd name="connsiteY1825" fmla="*/ 511778 h 2489359"/>
                <a:gd name="connsiteX1826" fmla="*/ 3411473 w 7164417"/>
                <a:gd name="connsiteY1826" fmla="*/ 510731 h 2489359"/>
                <a:gd name="connsiteX1827" fmla="*/ 3411569 w 7164417"/>
                <a:gd name="connsiteY1827" fmla="*/ 510731 h 2489359"/>
                <a:gd name="connsiteX1828" fmla="*/ 2673858 w 7164417"/>
                <a:gd name="connsiteY1828" fmla="*/ 503777 h 2489359"/>
                <a:gd name="connsiteX1829" fmla="*/ 2687955 w 7164417"/>
                <a:gd name="connsiteY1829" fmla="*/ 508159 h 2489359"/>
                <a:gd name="connsiteX1830" fmla="*/ 2680906 w 7164417"/>
                <a:gd name="connsiteY1830" fmla="*/ 509968 h 2489359"/>
                <a:gd name="connsiteX1831" fmla="*/ 2671476 w 7164417"/>
                <a:gd name="connsiteY1831" fmla="*/ 507016 h 2489359"/>
                <a:gd name="connsiteX1832" fmla="*/ 2673858 w 7164417"/>
                <a:gd name="connsiteY1832" fmla="*/ 506444 h 2489359"/>
                <a:gd name="connsiteX1833" fmla="*/ 2669095 w 7164417"/>
                <a:gd name="connsiteY1833" fmla="*/ 504920 h 2489359"/>
                <a:gd name="connsiteX1834" fmla="*/ 574452 w 7164417"/>
                <a:gd name="connsiteY1834" fmla="*/ 503110 h 2489359"/>
                <a:gd name="connsiteX1835" fmla="*/ 605504 w 7164417"/>
                <a:gd name="connsiteY1835" fmla="*/ 506825 h 2489359"/>
                <a:gd name="connsiteX1836" fmla="*/ 605504 w 7164417"/>
                <a:gd name="connsiteY1836" fmla="*/ 510540 h 2489359"/>
                <a:gd name="connsiteX1837" fmla="*/ 574452 w 7164417"/>
                <a:gd name="connsiteY1837" fmla="*/ 506825 h 2489359"/>
                <a:gd name="connsiteX1838" fmla="*/ 4206335 w 7164417"/>
                <a:gd name="connsiteY1838" fmla="*/ 501109 h 2489359"/>
                <a:gd name="connsiteX1839" fmla="*/ 4221765 w 7164417"/>
                <a:gd name="connsiteY1839" fmla="*/ 505205 h 2489359"/>
                <a:gd name="connsiteX1840" fmla="*/ 4221003 w 7164417"/>
                <a:gd name="connsiteY1840" fmla="*/ 506538 h 2489359"/>
                <a:gd name="connsiteX1841" fmla="*/ 4205668 w 7164417"/>
                <a:gd name="connsiteY1841" fmla="*/ 502442 h 2489359"/>
                <a:gd name="connsiteX1842" fmla="*/ 4064126 w 7164417"/>
                <a:gd name="connsiteY1842" fmla="*/ 500061 h 2489359"/>
                <a:gd name="connsiteX1843" fmla="*/ 4072032 w 7164417"/>
                <a:gd name="connsiteY1843" fmla="*/ 501966 h 2489359"/>
                <a:gd name="connsiteX1844" fmla="*/ 4071461 w 7164417"/>
                <a:gd name="connsiteY1844" fmla="*/ 504919 h 2489359"/>
                <a:gd name="connsiteX1845" fmla="*/ 4063555 w 7164417"/>
                <a:gd name="connsiteY1845" fmla="*/ 502919 h 2489359"/>
                <a:gd name="connsiteX1846" fmla="*/ 3054382 w 7164417"/>
                <a:gd name="connsiteY1846" fmla="*/ 495681 h 2489359"/>
                <a:gd name="connsiteX1847" fmla="*/ 3061621 w 7164417"/>
                <a:gd name="connsiteY1847" fmla="*/ 495681 h 2489359"/>
                <a:gd name="connsiteX1848" fmla="*/ 3074955 w 7164417"/>
                <a:gd name="connsiteY1848" fmla="*/ 501681 h 2489359"/>
                <a:gd name="connsiteX1849" fmla="*/ 3067812 w 7164417"/>
                <a:gd name="connsiteY1849" fmla="*/ 501681 h 2489359"/>
                <a:gd name="connsiteX1850" fmla="*/ 3067717 w 7164417"/>
                <a:gd name="connsiteY1850" fmla="*/ 501681 h 2489359"/>
                <a:gd name="connsiteX1851" fmla="*/ 480250 w 7164417"/>
                <a:gd name="connsiteY1851" fmla="*/ 491966 h 2489359"/>
                <a:gd name="connsiteX1852" fmla="*/ 511778 w 7164417"/>
                <a:gd name="connsiteY1852" fmla="*/ 495681 h 2489359"/>
                <a:gd name="connsiteX1853" fmla="*/ 511778 w 7164417"/>
                <a:gd name="connsiteY1853" fmla="*/ 499396 h 2489359"/>
                <a:gd name="connsiteX1854" fmla="*/ 480250 w 7164417"/>
                <a:gd name="connsiteY1854" fmla="*/ 495681 h 2489359"/>
                <a:gd name="connsiteX1855" fmla="*/ 4065936 w 7164417"/>
                <a:gd name="connsiteY1855" fmla="*/ 491298 h 2489359"/>
                <a:gd name="connsiteX1856" fmla="*/ 4073842 w 7164417"/>
                <a:gd name="connsiteY1856" fmla="*/ 493298 h 2489359"/>
                <a:gd name="connsiteX1857" fmla="*/ 4073271 w 7164417"/>
                <a:gd name="connsiteY1857" fmla="*/ 496156 h 2489359"/>
                <a:gd name="connsiteX1858" fmla="*/ 4065365 w 7164417"/>
                <a:gd name="connsiteY1858" fmla="*/ 494156 h 2489359"/>
                <a:gd name="connsiteX1859" fmla="*/ 3381565 w 7164417"/>
                <a:gd name="connsiteY1859" fmla="*/ 489680 h 2489359"/>
                <a:gd name="connsiteX1860" fmla="*/ 3389852 w 7164417"/>
                <a:gd name="connsiteY1860" fmla="*/ 490728 h 2489359"/>
                <a:gd name="connsiteX1861" fmla="*/ 3397376 w 7164417"/>
                <a:gd name="connsiteY1861" fmla="*/ 495967 h 2489359"/>
                <a:gd name="connsiteX1862" fmla="*/ 3389089 w 7164417"/>
                <a:gd name="connsiteY1862" fmla="*/ 494919 h 2489359"/>
                <a:gd name="connsiteX1863" fmla="*/ 3388994 w 7164417"/>
                <a:gd name="connsiteY1863" fmla="*/ 494919 h 2489359"/>
                <a:gd name="connsiteX1864" fmla="*/ 4160043 w 7164417"/>
                <a:gd name="connsiteY1864" fmla="*/ 489108 h 2489359"/>
                <a:gd name="connsiteX1865" fmla="*/ 4175474 w 7164417"/>
                <a:gd name="connsiteY1865" fmla="*/ 493108 h 2489359"/>
                <a:gd name="connsiteX1866" fmla="*/ 4174902 w 7164417"/>
                <a:gd name="connsiteY1866" fmla="*/ 494442 h 2489359"/>
                <a:gd name="connsiteX1867" fmla="*/ 4159472 w 7164417"/>
                <a:gd name="connsiteY1867" fmla="*/ 490441 h 2489359"/>
                <a:gd name="connsiteX1868" fmla="*/ 2617565 w 7164417"/>
                <a:gd name="connsiteY1868" fmla="*/ 486442 h 2489359"/>
                <a:gd name="connsiteX1869" fmla="*/ 2636329 w 7164417"/>
                <a:gd name="connsiteY1869" fmla="*/ 492252 h 2489359"/>
                <a:gd name="connsiteX1870" fmla="*/ 2631471 w 7164417"/>
                <a:gd name="connsiteY1870" fmla="*/ 493395 h 2489359"/>
                <a:gd name="connsiteX1871" fmla="*/ 2612707 w 7164417"/>
                <a:gd name="connsiteY1871" fmla="*/ 487585 h 2489359"/>
                <a:gd name="connsiteX1872" fmla="*/ 4067746 w 7164417"/>
                <a:gd name="connsiteY1872" fmla="*/ 482631 h 2489359"/>
                <a:gd name="connsiteX1873" fmla="*/ 4075556 w 7164417"/>
                <a:gd name="connsiteY1873" fmla="*/ 484631 h 2489359"/>
                <a:gd name="connsiteX1874" fmla="*/ 4074985 w 7164417"/>
                <a:gd name="connsiteY1874" fmla="*/ 487489 h 2489359"/>
                <a:gd name="connsiteX1875" fmla="*/ 4067079 w 7164417"/>
                <a:gd name="connsiteY1875" fmla="*/ 485489 h 2489359"/>
                <a:gd name="connsiteX1876" fmla="*/ 385095 w 7164417"/>
                <a:gd name="connsiteY1876" fmla="*/ 480631 h 2489359"/>
                <a:gd name="connsiteX1877" fmla="*/ 416909 w 7164417"/>
                <a:gd name="connsiteY1877" fmla="*/ 484441 h 2489359"/>
                <a:gd name="connsiteX1878" fmla="*/ 416718 w 7164417"/>
                <a:gd name="connsiteY1878" fmla="*/ 488156 h 2489359"/>
                <a:gd name="connsiteX1879" fmla="*/ 384810 w 7164417"/>
                <a:gd name="connsiteY1879" fmla="*/ 484346 h 2489359"/>
                <a:gd name="connsiteX1880" fmla="*/ 384905 w 7164417"/>
                <a:gd name="connsiteY1880" fmla="*/ 484346 h 2489359"/>
                <a:gd name="connsiteX1881" fmla="*/ 3014567 w 7164417"/>
                <a:gd name="connsiteY1881" fmla="*/ 477869 h 2489359"/>
                <a:gd name="connsiteX1882" fmla="*/ 3021806 w 7164417"/>
                <a:gd name="connsiteY1882" fmla="*/ 477869 h 2489359"/>
                <a:gd name="connsiteX1883" fmla="*/ 3035046 w 7164417"/>
                <a:gd name="connsiteY1883" fmla="*/ 483870 h 2489359"/>
                <a:gd name="connsiteX1884" fmla="*/ 3027807 w 7164417"/>
                <a:gd name="connsiteY1884" fmla="*/ 483870 h 2489359"/>
                <a:gd name="connsiteX1885" fmla="*/ 3027807 w 7164417"/>
                <a:gd name="connsiteY1885" fmla="*/ 483774 h 2489359"/>
                <a:gd name="connsiteX1886" fmla="*/ 4113656 w 7164417"/>
                <a:gd name="connsiteY1886" fmla="*/ 477106 h 2489359"/>
                <a:gd name="connsiteX1887" fmla="*/ 4129182 w 7164417"/>
                <a:gd name="connsiteY1887" fmla="*/ 481106 h 2489359"/>
                <a:gd name="connsiteX1888" fmla="*/ 4128705 w 7164417"/>
                <a:gd name="connsiteY1888" fmla="*/ 482440 h 2489359"/>
                <a:gd name="connsiteX1889" fmla="*/ 4113275 w 7164417"/>
                <a:gd name="connsiteY1889" fmla="*/ 478535 h 2489359"/>
                <a:gd name="connsiteX1890" fmla="*/ 2575138 w 7164417"/>
                <a:gd name="connsiteY1890" fmla="*/ 476048 h 2489359"/>
                <a:gd name="connsiteX1891" fmla="*/ 2575178 w 7164417"/>
                <a:gd name="connsiteY1891" fmla="*/ 476060 h 2489359"/>
                <a:gd name="connsiteX1892" fmla="*/ 2575083 w 7164417"/>
                <a:gd name="connsiteY1892" fmla="*/ 476060 h 2489359"/>
                <a:gd name="connsiteX1893" fmla="*/ 4099059 w 7164417"/>
                <a:gd name="connsiteY1893" fmla="*/ 474713 h 2489359"/>
                <a:gd name="connsiteX1894" fmla="*/ 4099178 w 7164417"/>
                <a:gd name="connsiteY1894" fmla="*/ 474725 h 2489359"/>
                <a:gd name="connsiteX1895" fmla="*/ 4099083 w 7164417"/>
                <a:gd name="connsiteY1895" fmla="*/ 474725 h 2489359"/>
                <a:gd name="connsiteX1896" fmla="*/ 3359276 w 7164417"/>
                <a:gd name="connsiteY1896" fmla="*/ 474154 h 2489359"/>
                <a:gd name="connsiteX1897" fmla="*/ 3367563 w 7164417"/>
                <a:gd name="connsiteY1897" fmla="*/ 475202 h 2489359"/>
                <a:gd name="connsiteX1898" fmla="*/ 3374992 w 7164417"/>
                <a:gd name="connsiteY1898" fmla="*/ 480346 h 2489359"/>
                <a:gd name="connsiteX1899" fmla="*/ 3366706 w 7164417"/>
                <a:gd name="connsiteY1899" fmla="*/ 479298 h 2489359"/>
                <a:gd name="connsiteX1900" fmla="*/ 4069460 w 7164417"/>
                <a:gd name="connsiteY1900" fmla="*/ 474153 h 2489359"/>
                <a:gd name="connsiteX1901" fmla="*/ 4077271 w 7164417"/>
                <a:gd name="connsiteY1901" fmla="*/ 476058 h 2489359"/>
                <a:gd name="connsiteX1902" fmla="*/ 4076700 w 7164417"/>
                <a:gd name="connsiteY1902" fmla="*/ 478916 h 2489359"/>
                <a:gd name="connsiteX1903" fmla="*/ 4068889 w 7164417"/>
                <a:gd name="connsiteY1903" fmla="*/ 477011 h 2489359"/>
                <a:gd name="connsiteX1904" fmla="*/ 288798 w 7164417"/>
                <a:gd name="connsiteY1904" fmla="*/ 469201 h 2489359"/>
                <a:gd name="connsiteX1905" fmla="*/ 320992 w 7164417"/>
                <a:gd name="connsiteY1905" fmla="*/ 473011 h 2489359"/>
                <a:gd name="connsiteX1906" fmla="*/ 320706 w 7164417"/>
                <a:gd name="connsiteY1906" fmla="*/ 476726 h 2489359"/>
                <a:gd name="connsiteX1907" fmla="*/ 288417 w 7164417"/>
                <a:gd name="connsiteY1907" fmla="*/ 472916 h 2489359"/>
                <a:gd name="connsiteX1908" fmla="*/ 2561367 w 7164417"/>
                <a:gd name="connsiteY1908" fmla="*/ 469106 h 2489359"/>
                <a:gd name="connsiteX1909" fmla="*/ 2580036 w 7164417"/>
                <a:gd name="connsiteY1909" fmla="*/ 474916 h 2489359"/>
                <a:gd name="connsiteX1910" fmla="*/ 2575138 w 7164417"/>
                <a:gd name="connsiteY1910" fmla="*/ 476048 h 2489359"/>
                <a:gd name="connsiteX1911" fmla="*/ 2556414 w 7164417"/>
                <a:gd name="connsiteY1911" fmla="*/ 470249 h 2489359"/>
                <a:gd name="connsiteX1912" fmla="*/ 4064222 w 7164417"/>
                <a:gd name="connsiteY1912" fmla="*/ 465200 h 2489359"/>
                <a:gd name="connsiteX1913" fmla="*/ 4076414 w 7164417"/>
                <a:gd name="connsiteY1913" fmla="*/ 466438 h 2489359"/>
                <a:gd name="connsiteX1914" fmla="*/ 4085368 w 7164417"/>
                <a:gd name="connsiteY1914" fmla="*/ 470915 h 2489359"/>
                <a:gd name="connsiteX1915" fmla="*/ 4073176 w 7164417"/>
                <a:gd name="connsiteY1915" fmla="*/ 469677 h 2489359"/>
                <a:gd name="connsiteX1916" fmla="*/ 4064222 w 7164417"/>
                <a:gd name="connsiteY1916" fmla="*/ 465200 h 2489359"/>
                <a:gd name="connsiteX1917" fmla="*/ 4054411 w 7164417"/>
                <a:gd name="connsiteY1917" fmla="*/ 462532 h 2489359"/>
                <a:gd name="connsiteX1918" fmla="*/ 4071651 w 7164417"/>
                <a:gd name="connsiteY1918" fmla="*/ 471296 h 2489359"/>
                <a:gd name="connsiteX1919" fmla="*/ 4071651 w 7164417"/>
                <a:gd name="connsiteY1919" fmla="*/ 471391 h 2489359"/>
                <a:gd name="connsiteX1920" fmla="*/ 4095273 w 7164417"/>
                <a:gd name="connsiteY1920" fmla="*/ 473772 h 2489359"/>
                <a:gd name="connsiteX1921" fmla="*/ 4078033 w 7164417"/>
                <a:gd name="connsiteY1921" fmla="*/ 465009 h 2489359"/>
                <a:gd name="connsiteX1922" fmla="*/ 4054411 w 7164417"/>
                <a:gd name="connsiteY1922" fmla="*/ 462532 h 2489359"/>
                <a:gd name="connsiteX1923" fmla="*/ 4050601 w 7164417"/>
                <a:gd name="connsiteY1923" fmla="*/ 461485 h 2489359"/>
                <a:gd name="connsiteX1924" fmla="*/ 4078604 w 7164417"/>
                <a:gd name="connsiteY1924" fmla="*/ 464342 h 2489359"/>
                <a:gd name="connsiteX1925" fmla="*/ 4099059 w 7164417"/>
                <a:gd name="connsiteY1925" fmla="*/ 474713 h 2489359"/>
                <a:gd name="connsiteX1926" fmla="*/ 4071080 w 7164417"/>
                <a:gd name="connsiteY1926" fmla="*/ 471867 h 2489359"/>
                <a:gd name="connsiteX1927" fmla="*/ 4050601 w 7164417"/>
                <a:gd name="connsiteY1927" fmla="*/ 461485 h 2489359"/>
                <a:gd name="connsiteX1928" fmla="*/ 2975038 w 7164417"/>
                <a:gd name="connsiteY1928" fmla="*/ 460057 h 2489359"/>
                <a:gd name="connsiteX1929" fmla="*/ 2982277 w 7164417"/>
                <a:gd name="connsiteY1929" fmla="*/ 460057 h 2489359"/>
                <a:gd name="connsiteX1930" fmla="*/ 2995422 w 7164417"/>
                <a:gd name="connsiteY1930" fmla="*/ 466058 h 2489359"/>
                <a:gd name="connsiteX1931" fmla="*/ 2988183 w 7164417"/>
                <a:gd name="connsiteY1931" fmla="*/ 466058 h 2489359"/>
                <a:gd name="connsiteX1932" fmla="*/ 2988183 w 7164417"/>
                <a:gd name="connsiteY1932" fmla="*/ 465963 h 2489359"/>
                <a:gd name="connsiteX1933" fmla="*/ 3337273 w 7164417"/>
                <a:gd name="connsiteY1933" fmla="*/ 458724 h 2489359"/>
                <a:gd name="connsiteX1934" fmla="*/ 3345465 w 7164417"/>
                <a:gd name="connsiteY1934" fmla="*/ 459772 h 2489359"/>
                <a:gd name="connsiteX1935" fmla="*/ 3352799 w 7164417"/>
                <a:gd name="connsiteY1935" fmla="*/ 464915 h 2489359"/>
                <a:gd name="connsiteX1936" fmla="*/ 3344512 w 7164417"/>
                <a:gd name="connsiteY1936" fmla="*/ 463868 h 2489359"/>
                <a:gd name="connsiteX1937" fmla="*/ 3344608 w 7164417"/>
                <a:gd name="connsiteY1937" fmla="*/ 463868 h 2489359"/>
                <a:gd name="connsiteX1938" fmla="*/ 191166 w 7164417"/>
                <a:gd name="connsiteY1938" fmla="*/ 457581 h 2489359"/>
                <a:gd name="connsiteX1939" fmla="*/ 223837 w 7164417"/>
                <a:gd name="connsiteY1939" fmla="*/ 461486 h 2489359"/>
                <a:gd name="connsiteX1940" fmla="*/ 223361 w 7164417"/>
                <a:gd name="connsiteY1940" fmla="*/ 465201 h 2489359"/>
                <a:gd name="connsiteX1941" fmla="*/ 190690 w 7164417"/>
                <a:gd name="connsiteY1941" fmla="*/ 461296 h 2489359"/>
                <a:gd name="connsiteX1942" fmla="*/ 2505360 w 7164417"/>
                <a:gd name="connsiteY1942" fmla="*/ 451771 h 2489359"/>
                <a:gd name="connsiteX1943" fmla="*/ 2524029 w 7164417"/>
                <a:gd name="connsiteY1943" fmla="*/ 457581 h 2489359"/>
                <a:gd name="connsiteX1944" fmla="*/ 2519076 w 7164417"/>
                <a:gd name="connsiteY1944" fmla="*/ 458724 h 2489359"/>
                <a:gd name="connsiteX1945" fmla="*/ 2518981 w 7164417"/>
                <a:gd name="connsiteY1945" fmla="*/ 458724 h 2489359"/>
                <a:gd name="connsiteX1946" fmla="*/ 2500312 w 7164417"/>
                <a:gd name="connsiteY1946" fmla="*/ 452914 h 2489359"/>
                <a:gd name="connsiteX1947" fmla="*/ 92392 w 7164417"/>
                <a:gd name="connsiteY1947" fmla="*/ 445865 h 2489359"/>
                <a:gd name="connsiteX1948" fmla="*/ 125444 w 7164417"/>
                <a:gd name="connsiteY1948" fmla="*/ 449770 h 2489359"/>
                <a:gd name="connsiteX1949" fmla="*/ 124777 w 7164417"/>
                <a:gd name="connsiteY1949" fmla="*/ 453485 h 2489359"/>
                <a:gd name="connsiteX1950" fmla="*/ 91630 w 7164417"/>
                <a:gd name="connsiteY1950" fmla="*/ 449580 h 2489359"/>
                <a:gd name="connsiteX1951" fmla="*/ 91725 w 7164417"/>
                <a:gd name="connsiteY1951" fmla="*/ 449580 h 2489359"/>
                <a:gd name="connsiteX1952" fmla="*/ 3315556 w 7164417"/>
                <a:gd name="connsiteY1952" fmla="*/ 443579 h 2489359"/>
                <a:gd name="connsiteX1953" fmla="*/ 3323748 w 7164417"/>
                <a:gd name="connsiteY1953" fmla="*/ 444627 h 2489359"/>
                <a:gd name="connsiteX1954" fmla="*/ 3330987 w 7164417"/>
                <a:gd name="connsiteY1954" fmla="*/ 449675 h 2489359"/>
                <a:gd name="connsiteX1955" fmla="*/ 3322795 w 7164417"/>
                <a:gd name="connsiteY1955" fmla="*/ 448628 h 2489359"/>
                <a:gd name="connsiteX1956" fmla="*/ 2935891 w 7164417"/>
                <a:gd name="connsiteY1956" fmla="*/ 442436 h 2489359"/>
                <a:gd name="connsiteX1957" fmla="*/ 2943129 w 7164417"/>
                <a:gd name="connsiteY1957" fmla="*/ 442436 h 2489359"/>
                <a:gd name="connsiteX1958" fmla="*/ 2956179 w 7164417"/>
                <a:gd name="connsiteY1958" fmla="*/ 448341 h 2489359"/>
                <a:gd name="connsiteX1959" fmla="*/ 2948940 w 7164417"/>
                <a:gd name="connsiteY1959" fmla="*/ 448341 h 2489359"/>
                <a:gd name="connsiteX1960" fmla="*/ 2948940 w 7164417"/>
                <a:gd name="connsiteY1960" fmla="*/ 448246 h 2489359"/>
                <a:gd name="connsiteX1961" fmla="*/ 2449353 w 7164417"/>
                <a:gd name="connsiteY1961" fmla="*/ 434531 h 2489359"/>
                <a:gd name="connsiteX1962" fmla="*/ 2468022 w 7164417"/>
                <a:gd name="connsiteY1962" fmla="*/ 440245 h 2489359"/>
                <a:gd name="connsiteX1963" fmla="*/ 2462974 w 7164417"/>
                <a:gd name="connsiteY1963" fmla="*/ 441389 h 2489359"/>
                <a:gd name="connsiteX1964" fmla="*/ 2444305 w 7164417"/>
                <a:gd name="connsiteY1964" fmla="*/ 435674 h 2489359"/>
                <a:gd name="connsiteX1965" fmla="*/ 1334 w 7164417"/>
                <a:gd name="connsiteY1965" fmla="*/ 433102 h 2489359"/>
                <a:gd name="connsiteX1966" fmla="*/ 18002 w 7164417"/>
                <a:gd name="connsiteY1966" fmla="*/ 435102 h 2489359"/>
                <a:gd name="connsiteX1967" fmla="*/ 17621 w 7164417"/>
                <a:gd name="connsiteY1967" fmla="*/ 437007 h 2489359"/>
                <a:gd name="connsiteX1968" fmla="*/ 25908 w 7164417"/>
                <a:gd name="connsiteY1968" fmla="*/ 437960 h 2489359"/>
                <a:gd name="connsiteX1969" fmla="*/ 25146 w 7164417"/>
                <a:gd name="connsiteY1969" fmla="*/ 441675 h 2489359"/>
                <a:gd name="connsiteX1970" fmla="*/ 0 w 7164417"/>
                <a:gd name="connsiteY1970" fmla="*/ 438722 h 2489359"/>
                <a:gd name="connsiteX1971" fmla="*/ 3294125 w 7164417"/>
                <a:gd name="connsiteY1971" fmla="*/ 428625 h 2489359"/>
                <a:gd name="connsiteX1972" fmla="*/ 3302317 w 7164417"/>
                <a:gd name="connsiteY1972" fmla="*/ 429673 h 2489359"/>
                <a:gd name="connsiteX1973" fmla="*/ 3309460 w 7164417"/>
                <a:gd name="connsiteY1973" fmla="*/ 434626 h 2489359"/>
                <a:gd name="connsiteX1974" fmla="*/ 3301269 w 7164417"/>
                <a:gd name="connsiteY1974" fmla="*/ 433578 h 2489359"/>
                <a:gd name="connsiteX1975" fmla="*/ 2897029 w 7164417"/>
                <a:gd name="connsiteY1975" fmla="*/ 424910 h 2489359"/>
                <a:gd name="connsiteX1976" fmla="*/ 2904268 w 7164417"/>
                <a:gd name="connsiteY1976" fmla="*/ 424910 h 2489359"/>
                <a:gd name="connsiteX1977" fmla="*/ 2917126 w 7164417"/>
                <a:gd name="connsiteY1977" fmla="*/ 430815 h 2489359"/>
                <a:gd name="connsiteX1978" fmla="*/ 2909887 w 7164417"/>
                <a:gd name="connsiteY1978" fmla="*/ 430815 h 2489359"/>
                <a:gd name="connsiteX1979" fmla="*/ 2909983 w 7164417"/>
                <a:gd name="connsiteY1979" fmla="*/ 430720 h 2489359"/>
                <a:gd name="connsiteX1980" fmla="*/ 2393632 w 7164417"/>
                <a:gd name="connsiteY1980" fmla="*/ 417386 h 2489359"/>
                <a:gd name="connsiteX1981" fmla="*/ 2412206 w 7164417"/>
                <a:gd name="connsiteY1981" fmla="*/ 423100 h 2489359"/>
                <a:gd name="connsiteX1982" fmla="*/ 2407062 w 7164417"/>
                <a:gd name="connsiteY1982" fmla="*/ 424148 h 2489359"/>
                <a:gd name="connsiteX1983" fmla="*/ 2388489 w 7164417"/>
                <a:gd name="connsiteY1983" fmla="*/ 418433 h 2489359"/>
                <a:gd name="connsiteX1984" fmla="*/ 3272884 w 7164417"/>
                <a:gd name="connsiteY1984" fmla="*/ 413766 h 2489359"/>
                <a:gd name="connsiteX1985" fmla="*/ 3280981 w 7164417"/>
                <a:gd name="connsiteY1985" fmla="*/ 414814 h 2489359"/>
                <a:gd name="connsiteX1986" fmla="*/ 3288029 w 7164417"/>
                <a:gd name="connsiteY1986" fmla="*/ 419767 h 2489359"/>
                <a:gd name="connsiteX1987" fmla="*/ 3279838 w 7164417"/>
                <a:gd name="connsiteY1987" fmla="*/ 418719 h 2489359"/>
                <a:gd name="connsiteX1988" fmla="*/ 3279933 w 7164417"/>
                <a:gd name="connsiteY1988" fmla="*/ 418719 h 2489359"/>
                <a:gd name="connsiteX1989" fmla="*/ 7620 w 7164417"/>
                <a:gd name="connsiteY1989" fmla="*/ 410908 h 2489359"/>
                <a:gd name="connsiteX1990" fmla="*/ 24194 w 7164417"/>
                <a:gd name="connsiteY1990" fmla="*/ 413003 h 2489359"/>
                <a:gd name="connsiteX1991" fmla="*/ 21908 w 7164417"/>
                <a:gd name="connsiteY1991" fmla="*/ 420338 h 2489359"/>
                <a:gd name="connsiteX1992" fmla="*/ 5334 w 7164417"/>
                <a:gd name="connsiteY1992" fmla="*/ 418242 h 2489359"/>
                <a:gd name="connsiteX1993" fmla="*/ 7620 w 7164417"/>
                <a:gd name="connsiteY1993" fmla="*/ 410908 h 2489359"/>
                <a:gd name="connsiteX1994" fmla="*/ 2858643 w 7164417"/>
                <a:gd name="connsiteY1994" fmla="*/ 407574 h 2489359"/>
                <a:gd name="connsiteX1995" fmla="*/ 2865882 w 7164417"/>
                <a:gd name="connsiteY1995" fmla="*/ 407765 h 2489359"/>
                <a:gd name="connsiteX1996" fmla="*/ 2878645 w 7164417"/>
                <a:gd name="connsiteY1996" fmla="*/ 413480 h 2489359"/>
                <a:gd name="connsiteX1997" fmla="*/ 2871406 w 7164417"/>
                <a:gd name="connsiteY1997" fmla="*/ 413480 h 2489359"/>
                <a:gd name="connsiteX1998" fmla="*/ 2871406 w 7164417"/>
                <a:gd name="connsiteY1998" fmla="*/ 413289 h 2489359"/>
                <a:gd name="connsiteX1999" fmla="*/ 2337911 w 7164417"/>
                <a:gd name="connsiteY1999" fmla="*/ 400145 h 2489359"/>
                <a:gd name="connsiteX2000" fmla="*/ 2356485 w 7164417"/>
                <a:gd name="connsiteY2000" fmla="*/ 405860 h 2489359"/>
                <a:gd name="connsiteX2001" fmla="*/ 2351246 w 7164417"/>
                <a:gd name="connsiteY2001" fmla="*/ 406908 h 2489359"/>
                <a:gd name="connsiteX2002" fmla="*/ 2332672 w 7164417"/>
                <a:gd name="connsiteY2002" fmla="*/ 401193 h 2489359"/>
                <a:gd name="connsiteX2003" fmla="*/ 3251929 w 7164417"/>
                <a:gd name="connsiteY2003" fmla="*/ 399098 h 2489359"/>
                <a:gd name="connsiteX2004" fmla="*/ 3260026 w 7164417"/>
                <a:gd name="connsiteY2004" fmla="*/ 400145 h 2489359"/>
                <a:gd name="connsiteX2005" fmla="*/ 3266979 w 7164417"/>
                <a:gd name="connsiteY2005" fmla="*/ 405003 h 2489359"/>
                <a:gd name="connsiteX2006" fmla="*/ 3258883 w 7164417"/>
                <a:gd name="connsiteY2006" fmla="*/ 403955 h 2489359"/>
                <a:gd name="connsiteX2007" fmla="*/ 2820447 w 7164417"/>
                <a:gd name="connsiteY2007" fmla="*/ 390239 h 2489359"/>
                <a:gd name="connsiteX2008" fmla="*/ 2827687 w 7164417"/>
                <a:gd name="connsiteY2008" fmla="*/ 390429 h 2489359"/>
                <a:gd name="connsiteX2009" fmla="*/ 2840355 w 7164417"/>
                <a:gd name="connsiteY2009" fmla="*/ 396144 h 2489359"/>
                <a:gd name="connsiteX2010" fmla="*/ 2833116 w 7164417"/>
                <a:gd name="connsiteY2010" fmla="*/ 395954 h 2489359"/>
                <a:gd name="connsiteX2011" fmla="*/ 15812 w 7164417"/>
                <a:gd name="connsiteY2011" fmla="*/ 389382 h 2489359"/>
                <a:gd name="connsiteX2012" fmla="*/ 32195 w 7164417"/>
                <a:gd name="connsiteY2012" fmla="*/ 391572 h 2489359"/>
                <a:gd name="connsiteX2013" fmla="*/ 29337 w 7164417"/>
                <a:gd name="connsiteY2013" fmla="*/ 398621 h 2489359"/>
                <a:gd name="connsiteX2014" fmla="*/ 12954 w 7164417"/>
                <a:gd name="connsiteY2014" fmla="*/ 396525 h 2489359"/>
                <a:gd name="connsiteX2015" fmla="*/ 3231165 w 7164417"/>
                <a:gd name="connsiteY2015" fmla="*/ 384524 h 2489359"/>
                <a:gd name="connsiteX2016" fmla="*/ 3239261 w 7164417"/>
                <a:gd name="connsiteY2016" fmla="*/ 385572 h 2489359"/>
                <a:gd name="connsiteX2017" fmla="*/ 3246119 w 7164417"/>
                <a:gd name="connsiteY2017" fmla="*/ 390430 h 2489359"/>
                <a:gd name="connsiteX2018" fmla="*/ 3238023 w 7164417"/>
                <a:gd name="connsiteY2018" fmla="*/ 389382 h 2489359"/>
                <a:gd name="connsiteX2019" fmla="*/ 2282285 w 7164417"/>
                <a:gd name="connsiteY2019" fmla="*/ 383000 h 2489359"/>
                <a:gd name="connsiteX2020" fmla="*/ 2300763 w 7164417"/>
                <a:gd name="connsiteY2020" fmla="*/ 388715 h 2489359"/>
                <a:gd name="connsiteX2021" fmla="*/ 2295525 w 7164417"/>
                <a:gd name="connsiteY2021" fmla="*/ 389763 h 2489359"/>
                <a:gd name="connsiteX2022" fmla="*/ 2276951 w 7164417"/>
                <a:gd name="connsiteY2022" fmla="*/ 384048 h 2489359"/>
                <a:gd name="connsiteX2023" fmla="*/ 2782538 w 7164417"/>
                <a:gd name="connsiteY2023" fmla="*/ 373284 h 2489359"/>
                <a:gd name="connsiteX2024" fmla="*/ 2789872 w 7164417"/>
                <a:gd name="connsiteY2024" fmla="*/ 373475 h 2489359"/>
                <a:gd name="connsiteX2025" fmla="*/ 2802445 w 7164417"/>
                <a:gd name="connsiteY2025" fmla="*/ 379095 h 2489359"/>
                <a:gd name="connsiteX2026" fmla="*/ 2795206 w 7164417"/>
                <a:gd name="connsiteY2026" fmla="*/ 378904 h 2489359"/>
                <a:gd name="connsiteX2027" fmla="*/ 2795111 w 7164417"/>
                <a:gd name="connsiteY2027" fmla="*/ 378904 h 2489359"/>
                <a:gd name="connsiteX2028" fmla="*/ 3210686 w 7164417"/>
                <a:gd name="connsiteY2028" fmla="*/ 370237 h 2489359"/>
                <a:gd name="connsiteX2029" fmla="*/ 3218782 w 7164417"/>
                <a:gd name="connsiteY2029" fmla="*/ 371285 h 2489359"/>
                <a:gd name="connsiteX2030" fmla="*/ 3225640 w 7164417"/>
                <a:gd name="connsiteY2030" fmla="*/ 376047 h 2489359"/>
                <a:gd name="connsiteX2031" fmla="*/ 3217544 w 7164417"/>
                <a:gd name="connsiteY2031" fmla="*/ 374999 h 2489359"/>
                <a:gd name="connsiteX2032" fmla="*/ 3217449 w 7164417"/>
                <a:gd name="connsiteY2032" fmla="*/ 374999 h 2489359"/>
                <a:gd name="connsiteX2033" fmla="*/ 25718 w 7164417"/>
                <a:gd name="connsiteY2033" fmla="*/ 368617 h 2489359"/>
                <a:gd name="connsiteX2034" fmla="*/ 41910 w 7164417"/>
                <a:gd name="connsiteY2034" fmla="*/ 370808 h 2489359"/>
                <a:gd name="connsiteX2035" fmla="*/ 38481 w 7164417"/>
                <a:gd name="connsiteY2035" fmla="*/ 377666 h 2489359"/>
                <a:gd name="connsiteX2036" fmla="*/ 22289 w 7164417"/>
                <a:gd name="connsiteY2036" fmla="*/ 375475 h 2489359"/>
                <a:gd name="connsiteX2037" fmla="*/ 25718 w 7164417"/>
                <a:gd name="connsiteY2037" fmla="*/ 368617 h 2489359"/>
                <a:gd name="connsiteX2038" fmla="*/ 2226849 w 7164417"/>
                <a:gd name="connsiteY2038" fmla="*/ 365855 h 2489359"/>
                <a:gd name="connsiteX2039" fmla="*/ 2245328 w 7164417"/>
                <a:gd name="connsiteY2039" fmla="*/ 371570 h 2489359"/>
                <a:gd name="connsiteX2040" fmla="*/ 2239994 w 7164417"/>
                <a:gd name="connsiteY2040" fmla="*/ 372618 h 2489359"/>
                <a:gd name="connsiteX2041" fmla="*/ 2221515 w 7164417"/>
                <a:gd name="connsiteY2041" fmla="*/ 366903 h 2489359"/>
                <a:gd name="connsiteX2042" fmla="*/ 2744914 w 7164417"/>
                <a:gd name="connsiteY2042" fmla="*/ 356425 h 2489359"/>
                <a:gd name="connsiteX2043" fmla="*/ 2752249 w 7164417"/>
                <a:gd name="connsiteY2043" fmla="*/ 356616 h 2489359"/>
                <a:gd name="connsiteX2044" fmla="*/ 2764726 w 7164417"/>
                <a:gd name="connsiteY2044" fmla="*/ 362235 h 2489359"/>
                <a:gd name="connsiteX2045" fmla="*/ 2757392 w 7164417"/>
                <a:gd name="connsiteY2045" fmla="*/ 362045 h 2489359"/>
                <a:gd name="connsiteX2046" fmla="*/ 3190303 w 7164417"/>
                <a:gd name="connsiteY2046" fmla="*/ 356140 h 2489359"/>
                <a:gd name="connsiteX2047" fmla="*/ 3198304 w 7164417"/>
                <a:gd name="connsiteY2047" fmla="*/ 357187 h 2489359"/>
                <a:gd name="connsiteX2048" fmla="*/ 3205066 w 7164417"/>
                <a:gd name="connsiteY2048" fmla="*/ 361855 h 2489359"/>
                <a:gd name="connsiteX2049" fmla="*/ 3197065 w 7164417"/>
                <a:gd name="connsiteY2049" fmla="*/ 360807 h 2489359"/>
                <a:gd name="connsiteX2050" fmla="*/ 2171509 w 7164417"/>
                <a:gd name="connsiteY2050" fmla="*/ 348806 h 2489359"/>
                <a:gd name="connsiteX2051" fmla="*/ 2189988 w 7164417"/>
                <a:gd name="connsiteY2051" fmla="*/ 354520 h 2489359"/>
                <a:gd name="connsiteX2052" fmla="*/ 2184558 w 7164417"/>
                <a:gd name="connsiteY2052" fmla="*/ 355473 h 2489359"/>
                <a:gd name="connsiteX2053" fmla="*/ 2166080 w 7164417"/>
                <a:gd name="connsiteY2053" fmla="*/ 349758 h 2489359"/>
                <a:gd name="connsiteX2054" fmla="*/ 37338 w 7164417"/>
                <a:gd name="connsiteY2054" fmla="*/ 348424 h 2489359"/>
                <a:gd name="connsiteX2055" fmla="*/ 53245 w 7164417"/>
                <a:gd name="connsiteY2055" fmla="*/ 350710 h 2489359"/>
                <a:gd name="connsiteX2056" fmla="*/ 49244 w 7164417"/>
                <a:gd name="connsiteY2056" fmla="*/ 357378 h 2489359"/>
                <a:gd name="connsiteX2057" fmla="*/ 33242 w 7164417"/>
                <a:gd name="connsiteY2057" fmla="*/ 355091 h 2489359"/>
                <a:gd name="connsiteX2058" fmla="*/ 33338 w 7164417"/>
                <a:gd name="connsiteY2058" fmla="*/ 355091 h 2489359"/>
                <a:gd name="connsiteX2059" fmla="*/ 37338 w 7164417"/>
                <a:gd name="connsiteY2059" fmla="*/ 348424 h 2489359"/>
                <a:gd name="connsiteX2060" fmla="*/ 3170300 w 7164417"/>
                <a:gd name="connsiteY2060" fmla="*/ 342043 h 2489359"/>
                <a:gd name="connsiteX2061" fmla="*/ 3178301 w 7164417"/>
                <a:gd name="connsiteY2061" fmla="*/ 343090 h 2489359"/>
                <a:gd name="connsiteX2062" fmla="*/ 3184969 w 7164417"/>
                <a:gd name="connsiteY2062" fmla="*/ 347758 h 2489359"/>
                <a:gd name="connsiteX2063" fmla="*/ 3176968 w 7164417"/>
                <a:gd name="connsiteY2063" fmla="*/ 346710 h 2489359"/>
                <a:gd name="connsiteX2064" fmla="*/ 2707576 w 7164417"/>
                <a:gd name="connsiteY2064" fmla="*/ 339756 h 2489359"/>
                <a:gd name="connsiteX2065" fmla="*/ 2714911 w 7164417"/>
                <a:gd name="connsiteY2065" fmla="*/ 339947 h 2489359"/>
                <a:gd name="connsiteX2066" fmla="*/ 2727293 w 7164417"/>
                <a:gd name="connsiteY2066" fmla="*/ 345471 h 2489359"/>
                <a:gd name="connsiteX2067" fmla="*/ 2719959 w 7164417"/>
                <a:gd name="connsiteY2067" fmla="*/ 345281 h 2489359"/>
                <a:gd name="connsiteX2068" fmla="*/ 2116359 w 7164417"/>
                <a:gd name="connsiteY2068" fmla="*/ 331756 h 2489359"/>
                <a:gd name="connsiteX2069" fmla="*/ 2134743 w 7164417"/>
                <a:gd name="connsiteY2069" fmla="*/ 337471 h 2489359"/>
                <a:gd name="connsiteX2070" fmla="*/ 2129218 w 7164417"/>
                <a:gd name="connsiteY2070" fmla="*/ 338423 h 2489359"/>
                <a:gd name="connsiteX2071" fmla="*/ 2110835 w 7164417"/>
                <a:gd name="connsiteY2071" fmla="*/ 332708 h 2489359"/>
                <a:gd name="connsiteX2072" fmla="*/ 50578 w 7164417"/>
                <a:gd name="connsiteY2072" fmla="*/ 328898 h 2489359"/>
                <a:gd name="connsiteX2073" fmla="*/ 66294 w 7164417"/>
                <a:gd name="connsiteY2073" fmla="*/ 331184 h 2489359"/>
                <a:gd name="connsiteX2074" fmla="*/ 61817 w 7164417"/>
                <a:gd name="connsiteY2074" fmla="*/ 337661 h 2489359"/>
                <a:gd name="connsiteX2075" fmla="*/ 46006 w 7164417"/>
                <a:gd name="connsiteY2075" fmla="*/ 335375 h 2489359"/>
                <a:gd name="connsiteX2076" fmla="*/ 3150488 w 7164417"/>
                <a:gd name="connsiteY2076" fmla="*/ 328232 h 2489359"/>
                <a:gd name="connsiteX2077" fmla="*/ 3158489 w 7164417"/>
                <a:gd name="connsiteY2077" fmla="*/ 329279 h 2489359"/>
                <a:gd name="connsiteX2078" fmla="*/ 3165061 w 7164417"/>
                <a:gd name="connsiteY2078" fmla="*/ 333851 h 2489359"/>
                <a:gd name="connsiteX2079" fmla="*/ 3157060 w 7164417"/>
                <a:gd name="connsiteY2079" fmla="*/ 332803 h 2489359"/>
                <a:gd name="connsiteX2080" fmla="*/ 2670524 w 7164417"/>
                <a:gd name="connsiteY2080" fmla="*/ 323088 h 2489359"/>
                <a:gd name="connsiteX2081" fmla="*/ 2677858 w 7164417"/>
                <a:gd name="connsiteY2081" fmla="*/ 323278 h 2489359"/>
                <a:gd name="connsiteX2082" fmla="*/ 2690145 w 7164417"/>
                <a:gd name="connsiteY2082" fmla="*/ 328803 h 2489359"/>
                <a:gd name="connsiteX2083" fmla="*/ 2682811 w 7164417"/>
                <a:gd name="connsiteY2083" fmla="*/ 328612 h 2489359"/>
                <a:gd name="connsiteX2084" fmla="*/ 2061305 w 7164417"/>
                <a:gd name="connsiteY2084" fmla="*/ 314706 h 2489359"/>
                <a:gd name="connsiteX2085" fmla="*/ 2079688 w 7164417"/>
                <a:gd name="connsiteY2085" fmla="*/ 320326 h 2489359"/>
                <a:gd name="connsiteX2086" fmla="*/ 2074163 w 7164417"/>
                <a:gd name="connsiteY2086" fmla="*/ 321278 h 2489359"/>
                <a:gd name="connsiteX2087" fmla="*/ 2074068 w 7164417"/>
                <a:gd name="connsiteY2087" fmla="*/ 321374 h 2489359"/>
                <a:gd name="connsiteX2088" fmla="*/ 2055685 w 7164417"/>
                <a:gd name="connsiteY2088" fmla="*/ 315658 h 2489359"/>
                <a:gd name="connsiteX2089" fmla="*/ 3130962 w 7164417"/>
                <a:gd name="connsiteY2089" fmla="*/ 314515 h 2489359"/>
                <a:gd name="connsiteX2090" fmla="*/ 3138868 w 7164417"/>
                <a:gd name="connsiteY2090" fmla="*/ 315658 h 2489359"/>
                <a:gd name="connsiteX2091" fmla="*/ 3145345 w 7164417"/>
                <a:gd name="connsiteY2091" fmla="*/ 320231 h 2489359"/>
                <a:gd name="connsiteX2092" fmla="*/ 3137439 w 7164417"/>
                <a:gd name="connsiteY2092" fmla="*/ 319087 h 2489359"/>
                <a:gd name="connsiteX2093" fmla="*/ 65437 w 7164417"/>
                <a:gd name="connsiteY2093" fmla="*/ 310038 h 2489359"/>
                <a:gd name="connsiteX2094" fmla="*/ 80963 w 7164417"/>
                <a:gd name="connsiteY2094" fmla="*/ 312420 h 2489359"/>
                <a:gd name="connsiteX2095" fmla="*/ 75914 w 7164417"/>
                <a:gd name="connsiteY2095" fmla="*/ 318611 h 2489359"/>
                <a:gd name="connsiteX2096" fmla="*/ 60293 w 7164417"/>
                <a:gd name="connsiteY2096" fmla="*/ 316230 h 2489359"/>
                <a:gd name="connsiteX2097" fmla="*/ 2633758 w 7164417"/>
                <a:gd name="connsiteY2097" fmla="*/ 306705 h 2489359"/>
                <a:gd name="connsiteX2098" fmla="*/ 2641092 w 7164417"/>
                <a:gd name="connsiteY2098" fmla="*/ 306990 h 2489359"/>
                <a:gd name="connsiteX2099" fmla="*/ 2653284 w 7164417"/>
                <a:gd name="connsiteY2099" fmla="*/ 312420 h 2489359"/>
                <a:gd name="connsiteX2100" fmla="*/ 2645950 w 7164417"/>
                <a:gd name="connsiteY2100" fmla="*/ 312134 h 2489359"/>
                <a:gd name="connsiteX2101" fmla="*/ 2018980 w 7164417"/>
                <a:gd name="connsiteY2101" fmla="*/ 304409 h 2489359"/>
                <a:gd name="connsiteX2102" fmla="*/ 2019014 w 7164417"/>
                <a:gd name="connsiteY2102" fmla="*/ 304419 h 2489359"/>
                <a:gd name="connsiteX2103" fmla="*/ 2018919 w 7164417"/>
                <a:gd name="connsiteY2103" fmla="*/ 304419 h 2489359"/>
                <a:gd name="connsiteX2104" fmla="*/ 3111531 w 7164417"/>
                <a:gd name="connsiteY2104" fmla="*/ 300990 h 2489359"/>
                <a:gd name="connsiteX2105" fmla="*/ 3119437 w 7164417"/>
                <a:gd name="connsiteY2105" fmla="*/ 302133 h 2489359"/>
                <a:gd name="connsiteX2106" fmla="*/ 3125914 w 7164417"/>
                <a:gd name="connsiteY2106" fmla="*/ 306610 h 2489359"/>
                <a:gd name="connsiteX2107" fmla="*/ 3118008 w 7164417"/>
                <a:gd name="connsiteY2107" fmla="*/ 305467 h 2489359"/>
                <a:gd name="connsiteX2108" fmla="*/ 2006250 w 7164417"/>
                <a:gd name="connsiteY2108" fmla="*/ 297847 h 2489359"/>
                <a:gd name="connsiteX2109" fmla="*/ 2024538 w 7164417"/>
                <a:gd name="connsiteY2109" fmla="*/ 303466 h 2489359"/>
                <a:gd name="connsiteX2110" fmla="*/ 2018980 w 7164417"/>
                <a:gd name="connsiteY2110" fmla="*/ 304409 h 2489359"/>
                <a:gd name="connsiteX2111" fmla="*/ 2000630 w 7164417"/>
                <a:gd name="connsiteY2111" fmla="*/ 298799 h 2489359"/>
                <a:gd name="connsiteX2112" fmla="*/ 81725 w 7164417"/>
                <a:gd name="connsiteY2112" fmla="*/ 291750 h 2489359"/>
                <a:gd name="connsiteX2113" fmla="*/ 97060 w 7164417"/>
                <a:gd name="connsiteY2113" fmla="*/ 294132 h 2489359"/>
                <a:gd name="connsiteX2114" fmla="*/ 91535 w 7164417"/>
                <a:gd name="connsiteY2114" fmla="*/ 300132 h 2489359"/>
                <a:gd name="connsiteX2115" fmla="*/ 76105 w 7164417"/>
                <a:gd name="connsiteY2115" fmla="*/ 297751 h 2489359"/>
                <a:gd name="connsiteX2116" fmla="*/ 2597277 w 7164417"/>
                <a:gd name="connsiteY2116" fmla="*/ 290322 h 2489359"/>
                <a:gd name="connsiteX2117" fmla="*/ 2604611 w 7164417"/>
                <a:gd name="connsiteY2117" fmla="*/ 290607 h 2489359"/>
                <a:gd name="connsiteX2118" fmla="*/ 2616708 w 7164417"/>
                <a:gd name="connsiteY2118" fmla="*/ 296037 h 2489359"/>
                <a:gd name="connsiteX2119" fmla="*/ 2609374 w 7164417"/>
                <a:gd name="connsiteY2119" fmla="*/ 295751 h 2489359"/>
                <a:gd name="connsiteX2120" fmla="*/ 3090005 w 7164417"/>
                <a:gd name="connsiteY2120" fmla="*/ 288036 h 2489359"/>
                <a:gd name="connsiteX2121" fmla="*/ 3101911 w 7164417"/>
                <a:gd name="connsiteY2121" fmla="*/ 289750 h 2489359"/>
                <a:gd name="connsiteX2122" fmla="*/ 3106578 w 7164417"/>
                <a:gd name="connsiteY2122" fmla="*/ 292989 h 2489359"/>
                <a:gd name="connsiteX2123" fmla="*/ 3098768 w 7164417"/>
                <a:gd name="connsiteY2123" fmla="*/ 291941 h 2489359"/>
                <a:gd name="connsiteX2124" fmla="*/ 3097149 w 7164417"/>
                <a:gd name="connsiteY2124" fmla="*/ 290798 h 2489359"/>
                <a:gd name="connsiteX2125" fmla="*/ 3093148 w 7164417"/>
                <a:gd name="connsiteY2125" fmla="*/ 290227 h 2489359"/>
                <a:gd name="connsiteX2126" fmla="*/ 3043522 w 7164417"/>
                <a:gd name="connsiteY2126" fmla="*/ 281654 h 2489359"/>
                <a:gd name="connsiteX2127" fmla="*/ 3059048 w 7164417"/>
                <a:gd name="connsiteY2127" fmla="*/ 283750 h 2489359"/>
                <a:gd name="connsiteX2128" fmla="*/ 3062382 w 7164417"/>
                <a:gd name="connsiteY2128" fmla="*/ 285941 h 2489359"/>
                <a:gd name="connsiteX2129" fmla="*/ 3046952 w 7164417"/>
                <a:gd name="connsiteY2129" fmla="*/ 283845 h 2489359"/>
                <a:gd name="connsiteX2130" fmla="*/ 3046856 w 7164417"/>
                <a:gd name="connsiteY2130" fmla="*/ 283845 h 2489359"/>
                <a:gd name="connsiteX2131" fmla="*/ 1951482 w 7164417"/>
                <a:gd name="connsiteY2131" fmla="*/ 280987 h 2489359"/>
                <a:gd name="connsiteX2132" fmla="*/ 1969770 w 7164417"/>
                <a:gd name="connsiteY2132" fmla="*/ 286607 h 2489359"/>
                <a:gd name="connsiteX2133" fmla="*/ 1964055 w 7164417"/>
                <a:gd name="connsiteY2133" fmla="*/ 287465 h 2489359"/>
                <a:gd name="connsiteX2134" fmla="*/ 1945767 w 7164417"/>
                <a:gd name="connsiteY2134" fmla="*/ 281845 h 2489359"/>
                <a:gd name="connsiteX2135" fmla="*/ 2997040 w 7164417"/>
                <a:gd name="connsiteY2135" fmla="*/ 275558 h 2489359"/>
                <a:gd name="connsiteX2136" fmla="*/ 3012566 w 7164417"/>
                <a:gd name="connsiteY2136" fmla="*/ 277559 h 2489359"/>
                <a:gd name="connsiteX2137" fmla="*/ 3015995 w 7164417"/>
                <a:gd name="connsiteY2137" fmla="*/ 279845 h 2489359"/>
                <a:gd name="connsiteX2138" fmla="*/ 3000565 w 7164417"/>
                <a:gd name="connsiteY2138" fmla="*/ 277844 h 2489359"/>
                <a:gd name="connsiteX2139" fmla="*/ 2561082 w 7164417"/>
                <a:gd name="connsiteY2139" fmla="*/ 274129 h 2489359"/>
                <a:gd name="connsiteX2140" fmla="*/ 2568416 w 7164417"/>
                <a:gd name="connsiteY2140" fmla="*/ 274415 h 2489359"/>
                <a:gd name="connsiteX2141" fmla="*/ 2580418 w 7164417"/>
                <a:gd name="connsiteY2141" fmla="*/ 279749 h 2489359"/>
                <a:gd name="connsiteX2142" fmla="*/ 2573083 w 7164417"/>
                <a:gd name="connsiteY2142" fmla="*/ 279463 h 2489359"/>
                <a:gd name="connsiteX2143" fmla="*/ 2573083 w 7164417"/>
                <a:gd name="connsiteY2143" fmla="*/ 279558 h 2489359"/>
                <a:gd name="connsiteX2144" fmla="*/ 99536 w 7164417"/>
                <a:gd name="connsiteY2144" fmla="*/ 274129 h 2489359"/>
                <a:gd name="connsiteX2145" fmla="*/ 114586 w 7164417"/>
                <a:gd name="connsiteY2145" fmla="*/ 276606 h 2489359"/>
                <a:gd name="connsiteX2146" fmla="*/ 108585 w 7164417"/>
                <a:gd name="connsiteY2146" fmla="*/ 282416 h 2489359"/>
                <a:gd name="connsiteX2147" fmla="*/ 93440 w 7164417"/>
                <a:gd name="connsiteY2147" fmla="*/ 279939 h 2489359"/>
                <a:gd name="connsiteX2148" fmla="*/ 2950654 w 7164417"/>
                <a:gd name="connsiteY2148" fmla="*/ 269843 h 2489359"/>
                <a:gd name="connsiteX2149" fmla="*/ 2966084 w 7164417"/>
                <a:gd name="connsiteY2149" fmla="*/ 271748 h 2489359"/>
                <a:gd name="connsiteX2150" fmla="*/ 2969704 w 7164417"/>
                <a:gd name="connsiteY2150" fmla="*/ 274034 h 2489359"/>
                <a:gd name="connsiteX2151" fmla="*/ 2954368 w 7164417"/>
                <a:gd name="connsiteY2151" fmla="*/ 272129 h 2489359"/>
                <a:gd name="connsiteX2152" fmla="*/ 2904457 w 7164417"/>
                <a:gd name="connsiteY2152" fmla="*/ 264414 h 2489359"/>
                <a:gd name="connsiteX2153" fmla="*/ 2919793 w 7164417"/>
                <a:gd name="connsiteY2153" fmla="*/ 266224 h 2489359"/>
                <a:gd name="connsiteX2154" fmla="*/ 2923603 w 7164417"/>
                <a:gd name="connsiteY2154" fmla="*/ 268510 h 2489359"/>
                <a:gd name="connsiteX2155" fmla="*/ 2908267 w 7164417"/>
                <a:gd name="connsiteY2155" fmla="*/ 266700 h 2489359"/>
                <a:gd name="connsiteX2156" fmla="*/ 2908363 w 7164417"/>
                <a:gd name="connsiteY2156" fmla="*/ 266700 h 2489359"/>
                <a:gd name="connsiteX2157" fmla="*/ 1896713 w 7164417"/>
                <a:gd name="connsiteY2157" fmla="*/ 264033 h 2489359"/>
                <a:gd name="connsiteX2158" fmla="*/ 1914905 w 7164417"/>
                <a:gd name="connsiteY2158" fmla="*/ 269653 h 2489359"/>
                <a:gd name="connsiteX2159" fmla="*/ 1909191 w 7164417"/>
                <a:gd name="connsiteY2159" fmla="*/ 270510 h 2489359"/>
                <a:gd name="connsiteX2160" fmla="*/ 1890903 w 7164417"/>
                <a:gd name="connsiteY2160" fmla="*/ 264890 h 2489359"/>
                <a:gd name="connsiteX2161" fmla="*/ 2858356 w 7164417"/>
                <a:gd name="connsiteY2161" fmla="*/ 259175 h 2489359"/>
                <a:gd name="connsiteX2162" fmla="*/ 2873692 w 7164417"/>
                <a:gd name="connsiteY2162" fmla="*/ 260890 h 2489359"/>
                <a:gd name="connsiteX2163" fmla="*/ 2877692 w 7164417"/>
                <a:gd name="connsiteY2163" fmla="*/ 263271 h 2489359"/>
                <a:gd name="connsiteX2164" fmla="*/ 2862452 w 7164417"/>
                <a:gd name="connsiteY2164" fmla="*/ 261557 h 2489359"/>
                <a:gd name="connsiteX2165" fmla="*/ 2525172 w 7164417"/>
                <a:gd name="connsiteY2165" fmla="*/ 258127 h 2489359"/>
                <a:gd name="connsiteX2166" fmla="*/ 2532507 w 7164417"/>
                <a:gd name="connsiteY2166" fmla="*/ 258413 h 2489359"/>
                <a:gd name="connsiteX2167" fmla="*/ 2544413 w 7164417"/>
                <a:gd name="connsiteY2167" fmla="*/ 263747 h 2489359"/>
                <a:gd name="connsiteX2168" fmla="*/ 2537079 w 7164417"/>
                <a:gd name="connsiteY2168" fmla="*/ 263461 h 2489359"/>
                <a:gd name="connsiteX2169" fmla="*/ 118777 w 7164417"/>
                <a:gd name="connsiteY2169" fmla="*/ 257079 h 2489359"/>
                <a:gd name="connsiteX2170" fmla="*/ 133636 w 7164417"/>
                <a:gd name="connsiteY2170" fmla="*/ 259556 h 2489359"/>
                <a:gd name="connsiteX2171" fmla="*/ 127159 w 7164417"/>
                <a:gd name="connsiteY2171" fmla="*/ 265176 h 2489359"/>
                <a:gd name="connsiteX2172" fmla="*/ 112205 w 7164417"/>
                <a:gd name="connsiteY2172" fmla="*/ 262699 h 2489359"/>
                <a:gd name="connsiteX2173" fmla="*/ 118777 w 7164417"/>
                <a:gd name="connsiteY2173" fmla="*/ 257079 h 2489359"/>
                <a:gd name="connsiteX2174" fmla="*/ 2812446 w 7164417"/>
                <a:gd name="connsiteY2174" fmla="*/ 254413 h 2489359"/>
                <a:gd name="connsiteX2175" fmla="*/ 2827686 w 7164417"/>
                <a:gd name="connsiteY2175" fmla="*/ 256032 h 2489359"/>
                <a:gd name="connsiteX2176" fmla="*/ 2831877 w 7164417"/>
                <a:gd name="connsiteY2176" fmla="*/ 258413 h 2489359"/>
                <a:gd name="connsiteX2177" fmla="*/ 2816637 w 7164417"/>
                <a:gd name="connsiteY2177" fmla="*/ 256889 h 2489359"/>
                <a:gd name="connsiteX2178" fmla="*/ 2816732 w 7164417"/>
                <a:gd name="connsiteY2178" fmla="*/ 256794 h 2489359"/>
                <a:gd name="connsiteX2179" fmla="*/ 2766726 w 7164417"/>
                <a:gd name="connsiteY2179" fmla="*/ 249936 h 2489359"/>
                <a:gd name="connsiteX2180" fmla="*/ 2781966 w 7164417"/>
                <a:gd name="connsiteY2180" fmla="*/ 251365 h 2489359"/>
                <a:gd name="connsiteX2181" fmla="*/ 2786347 w 7164417"/>
                <a:gd name="connsiteY2181" fmla="*/ 253746 h 2489359"/>
                <a:gd name="connsiteX2182" fmla="*/ 2771203 w 7164417"/>
                <a:gd name="connsiteY2182" fmla="*/ 252317 h 2489359"/>
                <a:gd name="connsiteX2183" fmla="*/ 1842134 w 7164417"/>
                <a:gd name="connsiteY2183" fmla="*/ 247174 h 2489359"/>
                <a:gd name="connsiteX2184" fmla="*/ 1860327 w 7164417"/>
                <a:gd name="connsiteY2184" fmla="*/ 252794 h 2489359"/>
                <a:gd name="connsiteX2185" fmla="*/ 1854517 w 7164417"/>
                <a:gd name="connsiteY2185" fmla="*/ 253651 h 2489359"/>
                <a:gd name="connsiteX2186" fmla="*/ 1836324 w 7164417"/>
                <a:gd name="connsiteY2186" fmla="*/ 248031 h 2489359"/>
                <a:gd name="connsiteX2187" fmla="*/ 132302 w 7164417"/>
                <a:gd name="connsiteY2187" fmla="*/ 246030 h 2489359"/>
                <a:gd name="connsiteX2188" fmla="*/ 132403 w 7164417"/>
                <a:gd name="connsiteY2188" fmla="*/ 246047 h 2489359"/>
                <a:gd name="connsiteX2189" fmla="*/ 132302 w 7164417"/>
                <a:gd name="connsiteY2189" fmla="*/ 246126 h 2489359"/>
                <a:gd name="connsiteX2190" fmla="*/ 2721292 w 7164417"/>
                <a:gd name="connsiteY2190" fmla="*/ 245650 h 2489359"/>
                <a:gd name="connsiteX2191" fmla="*/ 2736436 w 7164417"/>
                <a:gd name="connsiteY2191" fmla="*/ 246983 h 2489359"/>
                <a:gd name="connsiteX2192" fmla="*/ 2741008 w 7164417"/>
                <a:gd name="connsiteY2192" fmla="*/ 249460 h 2489359"/>
                <a:gd name="connsiteX2193" fmla="*/ 2725959 w 7164417"/>
                <a:gd name="connsiteY2193" fmla="*/ 248126 h 2489359"/>
                <a:gd name="connsiteX2194" fmla="*/ 2489549 w 7164417"/>
                <a:gd name="connsiteY2194" fmla="*/ 242125 h 2489359"/>
                <a:gd name="connsiteX2195" fmla="*/ 2496883 w 7164417"/>
                <a:gd name="connsiteY2195" fmla="*/ 242411 h 2489359"/>
                <a:gd name="connsiteX2196" fmla="*/ 2508694 w 7164417"/>
                <a:gd name="connsiteY2196" fmla="*/ 247745 h 2489359"/>
                <a:gd name="connsiteX2197" fmla="*/ 2501360 w 7164417"/>
                <a:gd name="connsiteY2197" fmla="*/ 247459 h 2489359"/>
                <a:gd name="connsiteX2198" fmla="*/ 2676048 w 7164417"/>
                <a:gd name="connsiteY2198" fmla="*/ 241840 h 2489359"/>
                <a:gd name="connsiteX2199" fmla="*/ 2691097 w 7164417"/>
                <a:gd name="connsiteY2199" fmla="*/ 243078 h 2489359"/>
                <a:gd name="connsiteX2200" fmla="*/ 2695860 w 7164417"/>
                <a:gd name="connsiteY2200" fmla="*/ 245555 h 2489359"/>
                <a:gd name="connsiteX2201" fmla="*/ 2680906 w 7164417"/>
                <a:gd name="connsiteY2201" fmla="*/ 244317 h 2489359"/>
                <a:gd name="connsiteX2202" fmla="*/ 139256 w 7164417"/>
                <a:gd name="connsiteY2202" fmla="*/ 240696 h 2489359"/>
                <a:gd name="connsiteX2203" fmla="*/ 153924 w 7164417"/>
                <a:gd name="connsiteY2203" fmla="*/ 243268 h 2489359"/>
                <a:gd name="connsiteX2204" fmla="*/ 147066 w 7164417"/>
                <a:gd name="connsiteY2204" fmla="*/ 248602 h 2489359"/>
                <a:gd name="connsiteX2205" fmla="*/ 132403 w 7164417"/>
                <a:gd name="connsiteY2205" fmla="*/ 246047 h 2489359"/>
                <a:gd name="connsiteX2206" fmla="*/ 2631090 w 7164417"/>
                <a:gd name="connsiteY2206" fmla="*/ 238411 h 2489359"/>
                <a:gd name="connsiteX2207" fmla="*/ 2646044 w 7164417"/>
                <a:gd name="connsiteY2207" fmla="*/ 239554 h 2489359"/>
                <a:gd name="connsiteX2208" fmla="*/ 2650997 w 7164417"/>
                <a:gd name="connsiteY2208" fmla="*/ 242030 h 2489359"/>
                <a:gd name="connsiteX2209" fmla="*/ 2636138 w 7164417"/>
                <a:gd name="connsiteY2209" fmla="*/ 240887 h 2489359"/>
                <a:gd name="connsiteX2210" fmla="*/ 1799909 w 7164417"/>
                <a:gd name="connsiteY2210" fmla="*/ 236781 h 2489359"/>
                <a:gd name="connsiteX2211" fmla="*/ 1799939 w 7164417"/>
                <a:gd name="connsiteY2211" fmla="*/ 236791 h 2489359"/>
                <a:gd name="connsiteX2212" fmla="*/ 1799844 w 7164417"/>
                <a:gd name="connsiteY2212" fmla="*/ 236791 h 2489359"/>
                <a:gd name="connsiteX2213" fmla="*/ 2586322 w 7164417"/>
                <a:gd name="connsiteY2213" fmla="*/ 235268 h 2489359"/>
                <a:gd name="connsiteX2214" fmla="*/ 2601181 w 7164417"/>
                <a:gd name="connsiteY2214" fmla="*/ 236315 h 2489359"/>
                <a:gd name="connsiteX2215" fmla="*/ 2606325 w 7164417"/>
                <a:gd name="connsiteY2215" fmla="*/ 238792 h 2489359"/>
                <a:gd name="connsiteX2216" fmla="*/ 2591561 w 7164417"/>
                <a:gd name="connsiteY2216" fmla="*/ 237744 h 2489359"/>
                <a:gd name="connsiteX2217" fmla="*/ 2541936 w 7164417"/>
                <a:gd name="connsiteY2217" fmla="*/ 232410 h 2489359"/>
                <a:gd name="connsiteX2218" fmla="*/ 2556700 w 7164417"/>
                <a:gd name="connsiteY2218" fmla="*/ 233267 h 2489359"/>
                <a:gd name="connsiteX2219" fmla="*/ 2562034 w 7164417"/>
                <a:gd name="connsiteY2219" fmla="*/ 235839 h 2489359"/>
                <a:gd name="connsiteX2220" fmla="*/ 2547365 w 7164417"/>
                <a:gd name="connsiteY2220" fmla="*/ 234982 h 2489359"/>
                <a:gd name="connsiteX2221" fmla="*/ 1787651 w 7164417"/>
                <a:gd name="connsiteY2221" fmla="*/ 230315 h 2489359"/>
                <a:gd name="connsiteX2222" fmla="*/ 1805749 w 7164417"/>
                <a:gd name="connsiteY2222" fmla="*/ 235934 h 2489359"/>
                <a:gd name="connsiteX2223" fmla="*/ 1799909 w 7164417"/>
                <a:gd name="connsiteY2223" fmla="*/ 236781 h 2489359"/>
                <a:gd name="connsiteX2224" fmla="*/ 1781746 w 7164417"/>
                <a:gd name="connsiteY2224" fmla="*/ 231172 h 2489359"/>
                <a:gd name="connsiteX2225" fmla="*/ 2497835 w 7164417"/>
                <a:gd name="connsiteY2225" fmla="*/ 230029 h 2489359"/>
                <a:gd name="connsiteX2226" fmla="*/ 2512504 w 7164417"/>
                <a:gd name="connsiteY2226" fmla="*/ 230791 h 2489359"/>
                <a:gd name="connsiteX2227" fmla="*/ 2518028 w 7164417"/>
                <a:gd name="connsiteY2227" fmla="*/ 233363 h 2489359"/>
                <a:gd name="connsiteX2228" fmla="*/ 2503455 w 7164417"/>
                <a:gd name="connsiteY2228" fmla="*/ 232601 h 2489359"/>
                <a:gd name="connsiteX2229" fmla="*/ 2457450 w 7164417"/>
                <a:gd name="connsiteY2229" fmla="*/ 228124 h 2489359"/>
                <a:gd name="connsiteX2230" fmla="*/ 2468594 w 7164417"/>
                <a:gd name="connsiteY2230" fmla="*/ 228600 h 2489359"/>
                <a:gd name="connsiteX2231" fmla="*/ 2474309 w 7164417"/>
                <a:gd name="connsiteY2231" fmla="*/ 231172 h 2489359"/>
                <a:gd name="connsiteX2232" fmla="*/ 2470595 w 7164417"/>
                <a:gd name="connsiteY2232" fmla="*/ 230981 h 2489359"/>
                <a:gd name="connsiteX2233" fmla="*/ 2473452 w 7164417"/>
                <a:gd name="connsiteY2233" fmla="*/ 232315 h 2489359"/>
                <a:gd name="connsiteX2234" fmla="*/ 2466118 w 7164417"/>
                <a:gd name="connsiteY2234" fmla="*/ 231934 h 2489359"/>
                <a:gd name="connsiteX2235" fmla="*/ 161163 w 7164417"/>
                <a:gd name="connsiteY2235" fmla="*/ 224980 h 2489359"/>
                <a:gd name="connsiteX2236" fmla="*/ 175546 w 7164417"/>
                <a:gd name="connsiteY2236" fmla="*/ 227552 h 2489359"/>
                <a:gd name="connsiteX2237" fmla="*/ 168212 w 7164417"/>
                <a:gd name="connsiteY2237" fmla="*/ 232695 h 2489359"/>
                <a:gd name="connsiteX2238" fmla="*/ 153734 w 7164417"/>
                <a:gd name="connsiteY2238" fmla="*/ 230124 h 2489359"/>
                <a:gd name="connsiteX2239" fmla="*/ 1733359 w 7164417"/>
                <a:gd name="connsiteY2239" fmla="*/ 213646 h 2489359"/>
                <a:gd name="connsiteX2240" fmla="*/ 1751457 w 7164417"/>
                <a:gd name="connsiteY2240" fmla="*/ 219265 h 2489359"/>
                <a:gd name="connsiteX2241" fmla="*/ 1745456 w 7164417"/>
                <a:gd name="connsiteY2241" fmla="*/ 220028 h 2489359"/>
                <a:gd name="connsiteX2242" fmla="*/ 1727358 w 7164417"/>
                <a:gd name="connsiteY2242" fmla="*/ 214408 h 2489359"/>
                <a:gd name="connsiteX2243" fmla="*/ 184214 w 7164417"/>
                <a:gd name="connsiteY2243" fmla="*/ 209835 h 2489359"/>
                <a:gd name="connsiteX2244" fmla="*/ 198406 w 7164417"/>
                <a:gd name="connsiteY2244" fmla="*/ 212407 h 2489359"/>
                <a:gd name="connsiteX2245" fmla="*/ 190691 w 7164417"/>
                <a:gd name="connsiteY2245" fmla="*/ 217360 h 2489359"/>
                <a:gd name="connsiteX2246" fmla="*/ 176403 w 7164417"/>
                <a:gd name="connsiteY2246" fmla="*/ 214788 h 2489359"/>
                <a:gd name="connsiteX2247" fmla="*/ 184214 w 7164417"/>
                <a:gd name="connsiteY2247" fmla="*/ 209835 h 2489359"/>
                <a:gd name="connsiteX2248" fmla="*/ 1679067 w 7164417"/>
                <a:gd name="connsiteY2248" fmla="*/ 196882 h 2489359"/>
                <a:gd name="connsiteX2249" fmla="*/ 1697164 w 7164417"/>
                <a:gd name="connsiteY2249" fmla="*/ 202502 h 2489359"/>
                <a:gd name="connsiteX2250" fmla="*/ 1691163 w 7164417"/>
                <a:gd name="connsiteY2250" fmla="*/ 203264 h 2489359"/>
                <a:gd name="connsiteX2251" fmla="*/ 1691068 w 7164417"/>
                <a:gd name="connsiteY2251" fmla="*/ 203264 h 2489359"/>
                <a:gd name="connsiteX2252" fmla="*/ 1672971 w 7164417"/>
                <a:gd name="connsiteY2252" fmla="*/ 197644 h 2489359"/>
                <a:gd name="connsiteX2253" fmla="*/ 208502 w 7164417"/>
                <a:gd name="connsiteY2253" fmla="*/ 195262 h 2489359"/>
                <a:gd name="connsiteX2254" fmla="*/ 222504 w 7164417"/>
                <a:gd name="connsiteY2254" fmla="*/ 197929 h 2489359"/>
                <a:gd name="connsiteX2255" fmla="*/ 214313 w 7164417"/>
                <a:gd name="connsiteY2255" fmla="*/ 202691 h 2489359"/>
                <a:gd name="connsiteX2256" fmla="*/ 200311 w 7164417"/>
                <a:gd name="connsiteY2256" fmla="*/ 200024 h 2489359"/>
                <a:gd name="connsiteX2257" fmla="*/ 208502 w 7164417"/>
                <a:gd name="connsiteY2257" fmla="*/ 195262 h 2489359"/>
                <a:gd name="connsiteX2258" fmla="*/ 1636844 w 7164417"/>
                <a:gd name="connsiteY2258" fmla="*/ 186490 h 2489359"/>
                <a:gd name="connsiteX2259" fmla="*/ 1636871 w 7164417"/>
                <a:gd name="connsiteY2259" fmla="*/ 186499 h 2489359"/>
                <a:gd name="connsiteX2260" fmla="*/ 1636776 w 7164417"/>
                <a:gd name="connsiteY2260" fmla="*/ 186499 h 2489359"/>
                <a:gd name="connsiteX2261" fmla="*/ 234029 w 7164417"/>
                <a:gd name="connsiteY2261" fmla="*/ 181260 h 2489359"/>
                <a:gd name="connsiteX2262" fmla="*/ 247745 w 7164417"/>
                <a:gd name="connsiteY2262" fmla="*/ 183927 h 2489359"/>
                <a:gd name="connsiteX2263" fmla="*/ 239173 w 7164417"/>
                <a:gd name="connsiteY2263" fmla="*/ 188499 h 2489359"/>
                <a:gd name="connsiteX2264" fmla="*/ 225362 w 7164417"/>
                <a:gd name="connsiteY2264" fmla="*/ 185832 h 2489359"/>
                <a:gd name="connsiteX2265" fmla="*/ 225457 w 7164417"/>
                <a:gd name="connsiteY2265" fmla="*/ 185832 h 2489359"/>
                <a:gd name="connsiteX2266" fmla="*/ 1624869 w 7164417"/>
                <a:gd name="connsiteY2266" fmla="*/ 180213 h 2489359"/>
                <a:gd name="connsiteX2267" fmla="*/ 1642872 w 7164417"/>
                <a:gd name="connsiteY2267" fmla="*/ 185737 h 2489359"/>
                <a:gd name="connsiteX2268" fmla="*/ 1636844 w 7164417"/>
                <a:gd name="connsiteY2268" fmla="*/ 186490 h 2489359"/>
                <a:gd name="connsiteX2269" fmla="*/ 1618773 w 7164417"/>
                <a:gd name="connsiteY2269" fmla="*/ 180975 h 2489359"/>
                <a:gd name="connsiteX2270" fmla="*/ 260604 w 7164417"/>
                <a:gd name="connsiteY2270" fmla="*/ 167830 h 2489359"/>
                <a:gd name="connsiteX2271" fmla="*/ 274130 w 7164417"/>
                <a:gd name="connsiteY2271" fmla="*/ 170497 h 2489359"/>
                <a:gd name="connsiteX2272" fmla="*/ 265271 w 7164417"/>
                <a:gd name="connsiteY2272" fmla="*/ 174878 h 2489359"/>
                <a:gd name="connsiteX2273" fmla="*/ 251651 w 7164417"/>
                <a:gd name="connsiteY2273" fmla="*/ 172211 h 2489359"/>
                <a:gd name="connsiteX2274" fmla="*/ 260604 w 7164417"/>
                <a:gd name="connsiteY2274" fmla="*/ 167830 h 2489359"/>
                <a:gd name="connsiteX2275" fmla="*/ 1570958 w 7164417"/>
                <a:gd name="connsiteY2275" fmla="*/ 163544 h 2489359"/>
                <a:gd name="connsiteX2276" fmla="*/ 1588960 w 7164417"/>
                <a:gd name="connsiteY2276" fmla="*/ 169069 h 2489359"/>
                <a:gd name="connsiteX2277" fmla="*/ 1582769 w 7164417"/>
                <a:gd name="connsiteY2277" fmla="*/ 169831 h 2489359"/>
                <a:gd name="connsiteX2278" fmla="*/ 1564767 w 7164417"/>
                <a:gd name="connsiteY2278" fmla="*/ 164306 h 2489359"/>
                <a:gd name="connsiteX2279" fmla="*/ 288322 w 7164417"/>
                <a:gd name="connsiteY2279" fmla="*/ 154971 h 2489359"/>
                <a:gd name="connsiteX2280" fmla="*/ 301562 w 7164417"/>
                <a:gd name="connsiteY2280" fmla="*/ 157733 h 2489359"/>
                <a:gd name="connsiteX2281" fmla="*/ 292322 w 7164417"/>
                <a:gd name="connsiteY2281" fmla="*/ 161924 h 2489359"/>
                <a:gd name="connsiteX2282" fmla="*/ 278987 w 7164417"/>
                <a:gd name="connsiteY2282" fmla="*/ 159257 h 2489359"/>
                <a:gd name="connsiteX2283" fmla="*/ 278987 w 7164417"/>
                <a:gd name="connsiteY2283" fmla="*/ 159162 h 2489359"/>
                <a:gd name="connsiteX2284" fmla="*/ 288322 w 7164417"/>
                <a:gd name="connsiteY2284" fmla="*/ 154971 h 2489359"/>
                <a:gd name="connsiteX2285" fmla="*/ 1517046 w 7164417"/>
                <a:gd name="connsiteY2285" fmla="*/ 146971 h 2489359"/>
                <a:gd name="connsiteX2286" fmla="*/ 1534953 w 7164417"/>
                <a:gd name="connsiteY2286" fmla="*/ 152495 h 2489359"/>
                <a:gd name="connsiteX2287" fmla="*/ 1528762 w 7164417"/>
                <a:gd name="connsiteY2287" fmla="*/ 153162 h 2489359"/>
                <a:gd name="connsiteX2288" fmla="*/ 1510760 w 7164417"/>
                <a:gd name="connsiteY2288" fmla="*/ 147637 h 2489359"/>
                <a:gd name="connsiteX2289" fmla="*/ 316897 w 7164417"/>
                <a:gd name="connsiteY2289" fmla="*/ 142684 h 2489359"/>
                <a:gd name="connsiteX2290" fmla="*/ 329946 w 7164417"/>
                <a:gd name="connsiteY2290" fmla="*/ 145446 h 2489359"/>
                <a:gd name="connsiteX2291" fmla="*/ 320326 w 7164417"/>
                <a:gd name="connsiteY2291" fmla="*/ 149447 h 2489359"/>
                <a:gd name="connsiteX2292" fmla="*/ 307181 w 7164417"/>
                <a:gd name="connsiteY2292" fmla="*/ 146685 h 2489359"/>
                <a:gd name="connsiteX2293" fmla="*/ 307276 w 7164417"/>
                <a:gd name="connsiteY2293" fmla="*/ 146685 h 2489359"/>
                <a:gd name="connsiteX2294" fmla="*/ 316897 w 7164417"/>
                <a:gd name="connsiteY2294" fmla="*/ 142684 h 2489359"/>
                <a:gd name="connsiteX2295" fmla="*/ 346615 w 7164417"/>
                <a:gd name="connsiteY2295" fmla="*/ 130968 h 2489359"/>
                <a:gd name="connsiteX2296" fmla="*/ 359474 w 7164417"/>
                <a:gd name="connsiteY2296" fmla="*/ 133731 h 2489359"/>
                <a:gd name="connsiteX2297" fmla="*/ 349568 w 7164417"/>
                <a:gd name="connsiteY2297" fmla="*/ 137541 h 2489359"/>
                <a:gd name="connsiteX2298" fmla="*/ 336709 w 7164417"/>
                <a:gd name="connsiteY2298" fmla="*/ 134778 h 2489359"/>
                <a:gd name="connsiteX2299" fmla="*/ 336614 w 7164417"/>
                <a:gd name="connsiteY2299" fmla="*/ 134778 h 2489359"/>
                <a:gd name="connsiteX2300" fmla="*/ 346615 w 7164417"/>
                <a:gd name="connsiteY2300" fmla="*/ 130968 h 2489359"/>
                <a:gd name="connsiteX2301" fmla="*/ 1463230 w 7164417"/>
                <a:gd name="connsiteY2301" fmla="*/ 130302 h 2489359"/>
                <a:gd name="connsiteX2302" fmla="*/ 1481137 w 7164417"/>
                <a:gd name="connsiteY2302" fmla="*/ 135827 h 2489359"/>
                <a:gd name="connsiteX2303" fmla="*/ 1474851 w 7164417"/>
                <a:gd name="connsiteY2303" fmla="*/ 136493 h 2489359"/>
                <a:gd name="connsiteX2304" fmla="*/ 1456944 w 7164417"/>
                <a:gd name="connsiteY2304" fmla="*/ 130969 h 2489359"/>
                <a:gd name="connsiteX2305" fmla="*/ 366903 w 7164417"/>
                <a:gd name="connsiteY2305" fmla="*/ 123348 h 2489359"/>
                <a:gd name="connsiteX2306" fmla="*/ 367069 w 7164417"/>
                <a:gd name="connsiteY2306" fmla="*/ 123384 h 2489359"/>
                <a:gd name="connsiteX2307" fmla="*/ 366903 w 7164417"/>
                <a:gd name="connsiteY2307" fmla="*/ 123444 h 2489359"/>
                <a:gd name="connsiteX2308" fmla="*/ 377190 w 7164417"/>
                <a:gd name="connsiteY2308" fmla="*/ 119729 h 2489359"/>
                <a:gd name="connsiteX2309" fmla="*/ 389763 w 7164417"/>
                <a:gd name="connsiteY2309" fmla="*/ 122491 h 2489359"/>
                <a:gd name="connsiteX2310" fmla="*/ 379571 w 7164417"/>
                <a:gd name="connsiteY2310" fmla="*/ 126111 h 2489359"/>
                <a:gd name="connsiteX2311" fmla="*/ 367069 w 7164417"/>
                <a:gd name="connsiteY2311" fmla="*/ 123384 h 2489359"/>
                <a:gd name="connsiteX2312" fmla="*/ 1409604 w 7164417"/>
                <a:gd name="connsiteY2312" fmla="*/ 113728 h 2489359"/>
                <a:gd name="connsiteX2313" fmla="*/ 1427511 w 7164417"/>
                <a:gd name="connsiteY2313" fmla="*/ 119253 h 2489359"/>
                <a:gd name="connsiteX2314" fmla="*/ 1421130 w 7164417"/>
                <a:gd name="connsiteY2314" fmla="*/ 119920 h 2489359"/>
                <a:gd name="connsiteX2315" fmla="*/ 1403223 w 7164417"/>
                <a:gd name="connsiteY2315" fmla="*/ 114395 h 2489359"/>
                <a:gd name="connsiteX2316" fmla="*/ 408718 w 7164417"/>
                <a:gd name="connsiteY2316" fmla="*/ 109061 h 2489359"/>
                <a:gd name="connsiteX2317" fmla="*/ 421100 w 7164417"/>
                <a:gd name="connsiteY2317" fmla="*/ 111823 h 2489359"/>
                <a:gd name="connsiteX2318" fmla="*/ 410623 w 7164417"/>
                <a:gd name="connsiteY2318" fmla="*/ 115347 h 2489359"/>
                <a:gd name="connsiteX2319" fmla="*/ 398145 w 7164417"/>
                <a:gd name="connsiteY2319" fmla="*/ 112585 h 2489359"/>
                <a:gd name="connsiteX2320" fmla="*/ 408718 w 7164417"/>
                <a:gd name="connsiteY2320" fmla="*/ 109061 h 2489359"/>
                <a:gd name="connsiteX2321" fmla="*/ 1367480 w 7164417"/>
                <a:gd name="connsiteY2321" fmla="*/ 103339 h 2489359"/>
                <a:gd name="connsiteX2322" fmla="*/ 1367504 w 7164417"/>
                <a:gd name="connsiteY2322" fmla="*/ 103346 h 2489359"/>
                <a:gd name="connsiteX2323" fmla="*/ 1367409 w 7164417"/>
                <a:gd name="connsiteY2323" fmla="*/ 103346 h 2489359"/>
                <a:gd name="connsiteX2324" fmla="*/ 441103 w 7164417"/>
                <a:gd name="connsiteY2324" fmla="*/ 98964 h 2489359"/>
                <a:gd name="connsiteX2325" fmla="*/ 453295 w 7164417"/>
                <a:gd name="connsiteY2325" fmla="*/ 101727 h 2489359"/>
                <a:gd name="connsiteX2326" fmla="*/ 442532 w 7164417"/>
                <a:gd name="connsiteY2326" fmla="*/ 105060 h 2489359"/>
                <a:gd name="connsiteX2327" fmla="*/ 430340 w 7164417"/>
                <a:gd name="connsiteY2327" fmla="*/ 102298 h 2489359"/>
                <a:gd name="connsiteX2328" fmla="*/ 430244 w 7164417"/>
                <a:gd name="connsiteY2328" fmla="*/ 102298 h 2489359"/>
                <a:gd name="connsiteX2329" fmla="*/ 441103 w 7164417"/>
                <a:gd name="connsiteY2329" fmla="*/ 98964 h 2489359"/>
                <a:gd name="connsiteX2330" fmla="*/ 1356074 w 7164417"/>
                <a:gd name="connsiteY2330" fmla="*/ 97155 h 2489359"/>
                <a:gd name="connsiteX2331" fmla="*/ 1373886 w 7164417"/>
                <a:gd name="connsiteY2331" fmla="*/ 102679 h 2489359"/>
                <a:gd name="connsiteX2332" fmla="*/ 1367480 w 7164417"/>
                <a:gd name="connsiteY2332" fmla="*/ 103339 h 2489359"/>
                <a:gd name="connsiteX2333" fmla="*/ 1349597 w 7164417"/>
                <a:gd name="connsiteY2333" fmla="*/ 97822 h 2489359"/>
                <a:gd name="connsiteX2334" fmla="*/ 474250 w 7164417"/>
                <a:gd name="connsiteY2334" fmla="*/ 89344 h 2489359"/>
                <a:gd name="connsiteX2335" fmla="*/ 486156 w 7164417"/>
                <a:gd name="connsiteY2335" fmla="*/ 92106 h 2489359"/>
                <a:gd name="connsiteX2336" fmla="*/ 475107 w 7164417"/>
                <a:gd name="connsiteY2336" fmla="*/ 95249 h 2489359"/>
                <a:gd name="connsiteX2337" fmla="*/ 463106 w 7164417"/>
                <a:gd name="connsiteY2337" fmla="*/ 92487 h 2489359"/>
                <a:gd name="connsiteX2338" fmla="*/ 474250 w 7164417"/>
                <a:gd name="connsiteY2338" fmla="*/ 89344 h 2489359"/>
                <a:gd name="connsiteX2339" fmla="*/ 1302638 w 7164417"/>
                <a:gd name="connsiteY2339" fmla="*/ 80772 h 2489359"/>
                <a:gd name="connsiteX2340" fmla="*/ 1320450 w 7164417"/>
                <a:gd name="connsiteY2340" fmla="*/ 86296 h 2489359"/>
                <a:gd name="connsiteX2341" fmla="*/ 1313973 w 7164417"/>
                <a:gd name="connsiteY2341" fmla="*/ 86868 h 2489359"/>
                <a:gd name="connsiteX2342" fmla="*/ 1296162 w 7164417"/>
                <a:gd name="connsiteY2342" fmla="*/ 81344 h 2489359"/>
                <a:gd name="connsiteX2343" fmla="*/ 508159 w 7164417"/>
                <a:gd name="connsiteY2343" fmla="*/ 80295 h 2489359"/>
                <a:gd name="connsiteX2344" fmla="*/ 519875 w 7164417"/>
                <a:gd name="connsiteY2344" fmla="*/ 83057 h 2489359"/>
                <a:gd name="connsiteX2345" fmla="*/ 508540 w 7164417"/>
                <a:gd name="connsiteY2345" fmla="*/ 86010 h 2489359"/>
                <a:gd name="connsiteX2346" fmla="*/ 496729 w 7164417"/>
                <a:gd name="connsiteY2346" fmla="*/ 83248 h 2489359"/>
                <a:gd name="connsiteX2347" fmla="*/ 508159 w 7164417"/>
                <a:gd name="connsiteY2347" fmla="*/ 80295 h 2489359"/>
                <a:gd name="connsiteX2348" fmla="*/ 542735 w 7164417"/>
                <a:gd name="connsiteY2348" fmla="*/ 71628 h 2489359"/>
                <a:gd name="connsiteX2349" fmla="*/ 554165 w 7164417"/>
                <a:gd name="connsiteY2349" fmla="*/ 74390 h 2489359"/>
                <a:gd name="connsiteX2350" fmla="*/ 542639 w 7164417"/>
                <a:gd name="connsiteY2350" fmla="*/ 77247 h 2489359"/>
                <a:gd name="connsiteX2351" fmla="*/ 531114 w 7164417"/>
                <a:gd name="connsiteY2351" fmla="*/ 74485 h 2489359"/>
                <a:gd name="connsiteX2352" fmla="*/ 542735 w 7164417"/>
                <a:gd name="connsiteY2352" fmla="*/ 71628 h 2489359"/>
                <a:gd name="connsiteX2353" fmla="*/ 1260517 w 7164417"/>
                <a:gd name="connsiteY2353" fmla="*/ 70383 h 2489359"/>
                <a:gd name="connsiteX2354" fmla="*/ 1260538 w 7164417"/>
                <a:gd name="connsiteY2354" fmla="*/ 70390 h 2489359"/>
                <a:gd name="connsiteX2355" fmla="*/ 1260443 w 7164417"/>
                <a:gd name="connsiteY2355" fmla="*/ 70390 h 2489359"/>
                <a:gd name="connsiteX2356" fmla="*/ 1249299 w 7164417"/>
                <a:gd name="connsiteY2356" fmla="*/ 64294 h 2489359"/>
                <a:gd name="connsiteX2357" fmla="*/ 1267015 w 7164417"/>
                <a:gd name="connsiteY2357" fmla="*/ 69818 h 2489359"/>
                <a:gd name="connsiteX2358" fmla="*/ 1260517 w 7164417"/>
                <a:gd name="connsiteY2358" fmla="*/ 70383 h 2489359"/>
                <a:gd name="connsiteX2359" fmla="*/ 1242726 w 7164417"/>
                <a:gd name="connsiteY2359" fmla="*/ 64865 h 2489359"/>
                <a:gd name="connsiteX2360" fmla="*/ 577977 w 7164417"/>
                <a:gd name="connsiteY2360" fmla="*/ 63531 h 2489359"/>
                <a:gd name="connsiteX2361" fmla="*/ 589217 w 7164417"/>
                <a:gd name="connsiteY2361" fmla="*/ 66294 h 2489359"/>
                <a:gd name="connsiteX2362" fmla="*/ 577406 w 7164417"/>
                <a:gd name="connsiteY2362" fmla="*/ 68961 h 2489359"/>
                <a:gd name="connsiteX2363" fmla="*/ 566071 w 7164417"/>
                <a:gd name="connsiteY2363" fmla="*/ 66198 h 2489359"/>
                <a:gd name="connsiteX2364" fmla="*/ 566166 w 7164417"/>
                <a:gd name="connsiteY2364" fmla="*/ 66198 h 2489359"/>
                <a:gd name="connsiteX2365" fmla="*/ 613982 w 7164417"/>
                <a:gd name="connsiteY2365" fmla="*/ 55911 h 2489359"/>
                <a:gd name="connsiteX2366" fmla="*/ 625031 w 7164417"/>
                <a:gd name="connsiteY2366" fmla="*/ 58674 h 2489359"/>
                <a:gd name="connsiteX2367" fmla="*/ 613029 w 7164417"/>
                <a:gd name="connsiteY2367" fmla="*/ 61150 h 2489359"/>
                <a:gd name="connsiteX2368" fmla="*/ 601980 w 7164417"/>
                <a:gd name="connsiteY2368" fmla="*/ 58388 h 2489359"/>
                <a:gd name="connsiteX2369" fmla="*/ 601885 w 7164417"/>
                <a:gd name="connsiteY2369" fmla="*/ 58388 h 2489359"/>
                <a:gd name="connsiteX2370" fmla="*/ 650558 w 7164417"/>
                <a:gd name="connsiteY2370" fmla="*/ 48672 h 2489359"/>
                <a:gd name="connsiteX2371" fmla="*/ 661416 w 7164417"/>
                <a:gd name="connsiteY2371" fmla="*/ 51435 h 2489359"/>
                <a:gd name="connsiteX2372" fmla="*/ 649224 w 7164417"/>
                <a:gd name="connsiteY2372" fmla="*/ 53816 h 2489359"/>
                <a:gd name="connsiteX2373" fmla="*/ 638270 w 7164417"/>
                <a:gd name="connsiteY2373" fmla="*/ 51054 h 2489359"/>
                <a:gd name="connsiteX2374" fmla="*/ 650558 w 7164417"/>
                <a:gd name="connsiteY2374" fmla="*/ 48672 h 2489359"/>
                <a:gd name="connsiteX2375" fmla="*/ 1196149 w 7164417"/>
                <a:gd name="connsiteY2375" fmla="*/ 47815 h 2489359"/>
                <a:gd name="connsiteX2376" fmla="*/ 1213866 w 7164417"/>
                <a:gd name="connsiteY2376" fmla="*/ 53245 h 2489359"/>
                <a:gd name="connsiteX2377" fmla="*/ 1207198 w 7164417"/>
                <a:gd name="connsiteY2377" fmla="*/ 53816 h 2489359"/>
                <a:gd name="connsiteX2378" fmla="*/ 1207198 w 7164417"/>
                <a:gd name="connsiteY2378" fmla="*/ 53911 h 2489359"/>
                <a:gd name="connsiteX2379" fmla="*/ 1189481 w 7164417"/>
                <a:gd name="connsiteY2379" fmla="*/ 48387 h 2489359"/>
                <a:gd name="connsiteX2380" fmla="*/ 687705 w 7164417"/>
                <a:gd name="connsiteY2380" fmla="*/ 41909 h 2489359"/>
                <a:gd name="connsiteX2381" fmla="*/ 698278 w 7164417"/>
                <a:gd name="connsiteY2381" fmla="*/ 44672 h 2489359"/>
                <a:gd name="connsiteX2382" fmla="*/ 685895 w 7164417"/>
                <a:gd name="connsiteY2382" fmla="*/ 46863 h 2489359"/>
                <a:gd name="connsiteX2383" fmla="*/ 675227 w 7164417"/>
                <a:gd name="connsiteY2383" fmla="*/ 44100 h 2489359"/>
                <a:gd name="connsiteX2384" fmla="*/ 687705 w 7164417"/>
                <a:gd name="connsiteY2384" fmla="*/ 41909 h 2489359"/>
                <a:gd name="connsiteX2385" fmla="*/ 725519 w 7164417"/>
                <a:gd name="connsiteY2385" fmla="*/ 35528 h 2489359"/>
                <a:gd name="connsiteX2386" fmla="*/ 735902 w 7164417"/>
                <a:gd name="connsiteY2386" fmla="*/ 38290 h 2489359"/>
                <a:gd name="connsiteX2387" fmla="*/ 723329 w 7164417"/>
                <a:gd name="connsiteY2387" fmla="*/ 40386 h 2489359"/>
                <a:gd name="connsiteX2388" fmla="*/ 712851 w 7164417"/>
                <a:gd name="connsiteY2388" fmla="*/ 37623 h 2489359"/>
                <a:gd name="connsiteX2389" fmla="*/ 725519 w 7164417"/>
                <a:gd name="connsiteY2389" fmla="*/ 35528 h 2489359"/>
                <a:gd name="connsiteX2390" fmla="*/ 1143095 w 7164417"/>
                <a:gd name="connsiteY2390" fmla="*/ 31528 h 2489359"/>
                <a:gd name="connsiteX2391" fmla="*/ 1160811 w 7164417"/>
                <a:gd name="connsiteY2391" fmla="*/ 36957 h 2489359"/>
                <a:gd name="connsiteX2392" fmla="*/ 1154144 w 7164417"/>
                <a:gd name="connsiteY2392" fmla="*/ 37528 h 2489359"/>
                <a:gd name="connsiteX2393" fmla="*/ 1154049 w 7164417"/>
                <a:gd name="connsiteY2393" fmla="*/ 37528 h 2489359"/>
                <a:gd name="connsiteX2394" fmla="*/ 1136332 w 7164417"/>
                <a:gd name="connsiteY2394" fmla="*/ 32099 h 2489359"/>
                <a:gd name="connsiteX2395" fmla="*/ 763905 w 7164417"/>
                <a:gd name="connsiteY2395" fmla="*/ 29717 h 2489359"/>
                <a:gd name="connsiteX2396" fmla="*/ 774097 w 7164417"/>
                <a:gd name="connsiteY2396" fmla="*/ 32480 h 2489359"/>
                <a:gd name="connsiteX2397" fmla="*/ 769430 w 7164417"/>
                <a:gd name="connsiteY2397" fmla="*/ 33147 h 2489359"/>
                <a:gd name="connsiteX2398" fmla="*/ 761333 w 7164417"/>
                <a:gd name="connsiteY2398" fmla="*/ 34385 h 2489359"/>
                <a:gd name="connsiteX2399" fmla="*/ 751046 w 7164417"/>
                <a:gd name="connsiteY2399" fmla="*/ 31623 h 2489359"/>
                <a:gd name="connsiteX2400" fmla="*/ 759238 w 7164417"/>
                <a:gd name="connsiteY2400" fmla="*/ 30384 h 2489359"/>
                <a:gd name="connsiteX2401" fmla="*/ 802767 w 7164417"/>
                <a:gd name="connsiteY2401" fmla="*/ 24193 h 2489359"/>
                <a:gd name="connsiteX2402" fmla="*/ 812768 w 7164417"/>
                <a:gd name="connsiteY2402" fmla="*/ 26955 h 2489359"/>
                <a:gd name="connsiteX2403" fmla="*/ 799814 w 7164417"/>
                <a:gd name="connsiteY2403" fmla="*/ 28765 h 2489359"/>
                <a:gd name="connsiteX2404" fmla="*/ 789718 w 7164417"/>
                <a:gd name="connsiteY2404" fmla="*/ 26003 h 2489359"/>
                <a:gd name="connsiteX2405" fmla="*/ 802767 w 7164417"/>
                <a:gd name="connsiteY2405" fmla="*/ 24193 h 2489359"/>
                <a:gd name="connsiteX2406" fmla="*/ 842105 w 7164417"/>
                <a:gd name="connsiteY2406" fmla="*/ 19145 h 2489359"/>
                <a:gd name="connsiteX2407" fmla="*/ 851916 w 7164417"/>
                <a:gd name="connsiteY2407" fmla="*/ 21907 h 2489359"/>
                <a:gd name="connsiteX2408" fmla="*/ 838772 w 7164417"/>
                <a:gd name="connsiteY2408" fmla="*/ 23526 h 2489359"/>
                <a:gd name="connsiteX2409" fmla="*/ 828961 w 7164417"/>
                <a:gd name="connsiteY2409" fmla="*/ 20764 h 2489359"/>
                <a:gd name="connsiteX2410" fmla="*/ 1090136 w 7164417"/>
                <a:gd name="connsiteY2410" fmla="*/ 15240 h 2489359"/>
                <a:gd name="connsiteX2411" fmla="*/ 1107757 w 7164417"/>
                <a:gd name="connsiteY2411" fmla="*/ 20669 h 2489359"/>
                <a:gd name="connsiteX2412" fmla="*/ 1100994 w 7164417"/>
                <a:gd name="connsiteY2412" fmla="*/ 21145 h 2489359"/>
                <a:gd name="connsiteX2413" fmla="*/ 1083373 w 7164417"/>
                <a:gd name="connsiteY2413" fmla="*/ 15716 h 2489359"/>
                <a:gd name="connsiteX2414" fmla="*/ 881920 w 7164417"/>
                <a:gd name="connsiteY2414" fmla="*/ 14478 h 2489359"/>
                <a:gd name="connsiteX2415" fmla="*/ 891540 w 7164417"/>
                <a:gd name="connsiteY2415" fmla="*/ 17240 h 2489359"/>
                <a:gd name="connsiteX2416" fmla="*/ 878300 w 7164417"/>
                <a:gd name="connsiteY2416" fmla="*/ 18764 h 2489359"/>
                <a:gd name="connsiteX2417" fmla="*/ 878205 w 7164417"/>
                <a:gd name="connsiteY2417" fmla="*/ 18764 h 2489359"/>
                <a:gd name="connsiteX2418" fmla="*/ 868585 w 7164417"/>
                <a:gd name="connsiteY2418" fmla="*/ 16002 h 2489359"/>
                <a:gd name="connsiteX2419" fmla="*/ 922115 w 7164417"/>
                <a:gd name="connsiteY2419" fmla="*/ 10286 h 2489359"/>
                <a:gd name="connsiteX2420" fmla="*/ 931450 w 7164417"/>
                <a:gd name="connsiteY2420" fmla="*/ 13049 h 2489359"/>
                <a:gd name="connsiteX2421" fmla="*/ 918115 w 7164417"/>
                <a:gd name="connsiteY2421" fmla="*/ 14478 h 2489359"/>
                <a:gd name="connsiteX2422" fmla="*/ 918115 w 7164417"/>
                <a:gd name="connsiteY2422" fmla="*/ 14382 h 2489359"/>
                <a:gd name="connsiteX2423" fmla="*/ 908685 w 7164417"/>
                <a:gd name="connsiteY2423" fmla="*/ 11620 h 2489359"/>
                <a:gd name="connsiteX2424" fmla="*/ 962787 w 7164417"/>
                <a:gd name="connsiteY2424" fmla="*/ 6381 h 2489359"/>
                <a:gd name="connsiteX2425" fmla="*/ 971931 w 7164417"/>
                <a:gd name="connsiteY2425" fmla="*/ 9144 h 2489359"/>
                <a:gd name="connsiteX2426" fmla="*/ 958406 w 7164417"/>
                <a:gd name="connsiteY2426" fmla="*/ 10382 h 2489359"/>
                <a:gd name="connsiteX2427" fmla="*/ 949166 w 7164417"/>
                <a:gd name="connsiteY2427" fmla="*/ 7620 h 2489359"/>
                <a:gd name="connsiteX2428" fmla="*/ 1003745 w 7164417"/>
                <a:gd name="connsiteY2428" fmla="*/ 2857 h 2489359"/>
                <a:gd name="connsiteX2429" fmla="*/ 1012698 w 7164417"/>
                <a:gd name="connsiteY2429" fmla="*/ 5619 h 2489359"/>
                <a:gd name="connsiteX2430" fmla="*/ 999077 w 7164417"/>
                <a:gd name="connsiteY2430" fmla="*/ 6762 h 2489359"/>
                <a:gd name="connsiteX2431" fmla="*/ 990029 w 7164417"/>
                <a:gd name="connsiteY2431" fmla="*/ 4000 h 2489359"/>
                <a:gd name="connsiteX2432" fmla="*/ 1003745 w 7164417"/>
                <a:gd name="connsiteY2432" fmla="*/ 2857 h 2489359"/>
                <a:gd name="connsiteX2433" fmla="*/ 1041749 w 7164417"/>
                <a:gd name="connsiteY2433" fmla="*/ 0 h 2489359"/>
                <a:gd name="connsiteX2434" fmla="*/ 1054893 w 7164417"/>
                <a:gd name="connsiteY2434" fmla="*/ 4096 h 2489359"/>
                <a:gd name="connsiteX2435" fmla="*/ 1048131 w 7164417"/>
                <a:gd name="connsiteY2435" fmla="*/ 4572 h 2489359"/>
                <a:gd name="connsiteX2436" fmla="*/ 1043749 w 7164417"/>
                <a:gd name="connsiteY2436" fmla="*/ 3238 h 2489359"/>
                <a:gd name="connsiteX2437" fmla="*/ 1040320 w 7164417"/>
                <a:gd name="connsiteY2437" fmla="*/ 3524 h 2489359"/>
                <a:gd name="connsiteX2438" fmla="*/ 1031462 w 7164417"/>
                <a:gd name="connsiteY2438" fmla="*/ 762 h 2489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</a:cxnLst>
              <a:rect l="l" t="t" r="r" b="b"/>
              <a:pathLst>
                <a:path w="7164417" h="2489359">
                  <a:moveTo>
                    <a:pt x="6069228" y="2484879"/>
                  </a:moveTo>
                  <a:lnTo>
                    <a:pt x="6069233" y="2484883"/>
                  </a:lnTo>
                  <a:lnTo>
                    <a:pt x="6069138" y="2484883"/>
                  </a:lnTo>
                  <a:close/>
                  <a:moveTo>
                    <a:pt x="5523927" y="2481454"/>
                  </a:moveTo>
                  <a:lnTo>
                    <a:pt x="5523930" y="2481454"/>
                  </a:lnTo>
                  <a:lnTo>
                    <a:pt x="5524022" y="2481549"/>
                  </a:lnTo>
                  <a:close/>
                  <a:moveTo>
                    <a:pt x="5839204" y="2481073"/>
                  </a:moveTo>
                  <a:lnTo>
                    <a:pt x="5864636" y="2481073"/>
                  </a:lnTo>
                  <a:cubicBezTo>
                    <a:pt x="5864636" y="2481073"/>
                    <a:pt x="5874542" y="2489264"/>
                    <a:pt x="5874542" y="2489264"/>
                  </a:cubicBezTo>
                  <a:lnTo>
                    <a:pt x="5849110" y="2489264"/>
                  </a:lnTo>
                  <a:lnTo>
                    <a:pt x="5849015" y="2489359"/>
                  </a:lnTo>
                  <a:close/>
                  <a:moveTo>
                    <a:pt x="5761576" y="2480596"/>
                  </a:moveTo>
                  <a:lnTo>
                    <a:pt x="5787769" y="2480882"/>
                  </a:lnTo>
                  <a:lnTo>
                    <a:pt x="5797294" y="2489169"/>
                  </a:lnTo>
                  <a:lnTo>
                    <a:pt x="5771101" y="2488883"/>
                  </a:lnTo>
                  <a:lnTo>
                    <a:pt x="5771101" y="2488978"/>
                  </a:lnTo>
                  <a:close/>
                  <a:moveTo>
                    <a:pt x="5939217" y="2480310"/>
                  </a:moveTo>
                  <a:lnTo>
                    <a:pt x="5949504" y="2488502"/>
                  </a:lnTo>
                  <a:cubicBezTo>
                    <a:pt x="5941312" y="2488692"/>
                    <a:pt x="5933121" y="2488788"/>
                    <a:pt x="5924739" y="2488883"/>
                  </a:cubicBezTo>
                  <a:lnTo>
                    <a:pt x="5914643" y="2480691"/>
                  </a:lnTo>
                  <a:cubicBezTo>
                    <a:pt x="5922929" y="2480596"/>
                    <a:pt x="5931121" y="2480406"/>
                    <a:pt x="5939217" y="2480310"/>
                  </a:cubicBezTo>
                  <a:close/>
                  <a:moveTo>
                    <a:pt x="5681851" y="2479167"/>
                  </a:moveTo>
                  <a:cubicBezTo>
                    <a:pt x="5690805" y="2479358"/>
                    <a:pt x="5699759" y="2479549"/>
                    <a:pt x="5708712" y="2479739"/>
                  </a:cubicBezTo>
                  <a:lnTo>
                    <a:pt x="5717951" y="2488121"/>
                  </a:lnTo>
                  <a:cubicBezTo>
                    <a:pt x="5708997" y="2487931"/>
                    <a:pt x="5699949" y="2487740"/>
                    <a:pt x="5690995" y="2487549"/>
                  </a:cubicBezTo>
                  <a:lnTo>
                    <a:pt x="5690900" y="2487549"/>
                  </a:lnTo>
                  <a:close/>
                  <a:moveTo>
                    <a:pt x="6011512" y="2478501"/>
                  </a:moveTo>
                  <a:lnTo>
                    <a:pt x="6022084" y="2486597"/>
                  </a:lnTo>
                  <a:cubicBezTo>
                    <a:pt x="6014084" y="2486883"/>
                    <a:pt x="6006178" y="2487073"/>
                    <a:pt x="5998081" y="2487359"/>
                  </a:cubicBezTo>
                  <a:lnTo>
                    <a:pt x="5987699" y="2479167"/>
                  </a:lnTo>
                  <a:cubicBezTo>
                    <a:pt x="5995700" y="2478977"/>
                    <a:pt x="6003606" y="2478691"/>
                    <a:pt x="6011512" y="2478501"/>
                  </a:cubicBezTo>
                  <a:close/>
                  <a:moveTo>
                    <a:pt x="5599841" y="2476691"/>
                  </a:moveTo>
                  <a:cubicBezTo>
                    <a:pt x="5609080" y="2477072"/>
                    <a:pt x="5618225" y="2477358"/>
                    <a:pt x="5627368" y="2477643"/>
                  </a:cubicBezTo>
                  <a:lnTo>
                    <a:pt x="5636226" y="2486025"/>
                  </a:lnTo>
                  <a:cubicBezTo>
                    <a:pt x="5627083" y="2485740"/>
                    <a:pt x="5617843" y="2485454"/>
                    <a:pt x="5608509" y="2485073"/>
                  </a:cubicBezTo>
                  <a:close/>
                  <a:moveTo>
                    <a:pt x="6081520" y="2475739"/>
                  </a:moveTo>
                  <a:lnTo>
                    <a:pt x="6092283" y="2483835"/>
                  </a:lnTo>
                  <a:lnTo>
                    <a:pt x="6069228" y="2484879"/>
                  </a:lnTo>
                  <a:lnTo>
                    <a:pt x="6058470" y="2476786"/>
                  </a:lnTo>
                  <a:close/>
                  <a:moveTo>
                    <a:pt x="5515735" y="2473072"/>
                  </a:moveTo>
                  <a:cubicBezTo>
                    <a:pt x="5525165" y="2473548"/>
                    <a:pt x="5534595" y="2473929"/>
                    <a:pt x="5543929" y="2474310"/>
                  </a:cubicBezTo>
                  <a:lnTo>
                    <a:pt x="5552406" y="2482787"/>
                  </a:lnTo>
                  <a:lnTo>
                    <a:pt x="5523930" y="2481454"/>
                  </a:lnTo>
                  <a:close/>
                  <a:moveTo>
                    <a:pt x="6149338" y="2472119"/>
                  </a:moveTo>
                  <a:lnTo>
                    <a:pt x="6160387" y="2480120"/>
                  </a:lnTo>
                  <a:cubicBezTo>
                    <a:pt x="6152958" y="2480596"/>
                    <a:pt x="6145433" y="2481073"/>
                    <a:pt x="6138003" y="2481454"/>
                  </a:cubicBezTo>
                  <a:lnTo>
                    <a:pt x="6127050" y="2473452"/>
                  </a:lnTo>
                  <a:cubicBezTo>
                    <a:pt x="6134479" y="2473072"/>
                    <a:pt x="6142004" y="2472595"/>
                    <a:pt x="6149338" y="2472119"/>
                  </a:cubicBezTo>
                  <a:close/>
                  <a:moveTo>
                    <a:pt x="5429629" y="2468499"/>
                  </a:moveTo>
                  <a:lnTo>
                    <a:pt x="5458585" y="2470119"/>
                  </a:lnTo>
                  <a:lnTo>
                    <a:pt x="5466586" y="2478596"/>
                  </a:lnTo>
                  <a:lnTo>
                    <a:pt x="5437535" y="2476977"/>
                  </a:lnTo>
                  <a:close/>
                  <a:moveTo>
                    <a:pt x="6214680" y="2467642"/>
                  </a:moveTo>
                  <a:lnTo>
                    <a:pt x="6226015" y="2475548"/>
                  </a:lnTo>
                  <a:lnTo>
                    <a:pt x="6204393" y="2477167"/>
                  </a:lnTo>
                  <a:lnTo>
                    <a:pt x="6193153" y="2469261"/>
                  </a:lnTo>
                  <a:close/>
                  <a:moveTo>
                    <a:pt x="5341523" y="2462880"/>
                  </a:moveTo>
                  <a:lnTo>
                    <a:pt x="5371146" y="2464880"/>
                  </a:lnTo>
                  <a:lnTo>
                    <a:pt x="5378766" y="2473357"/>
                  </a:lnTo>
                  <a:lnTo>
                    <a:pt x="5349048" y="2471357"/>
                  </a:lnTo>
                  <a:lnTo>
                    <a:pt x="5348953" y="2471357"/>
                  </a:lnTo>
                  <a:close/>
                  <a:moveTo>
                    <a:pt x="6277735" y="2462308"/>
                  </a:moveTo>
                  <a:lnTo>
                    <a:pt x="6289260" y="2470119"/>
                  </a:lnTo>
                  <a:lnTo>
                    <a:pt x="6268401" y="2472024"/>
                  </a:lnTo>
                  <a:lnTo>
                    <a:pt x="6256971" y="2464213"/>
                  </a:lnTo>
                  <a:close/>
                  <a:moveTo>
                    <a:pt x="6338314" y="2456117"/>
                  </a:moveTo>
                  <a:lnTo>
                    <a:pt x="6350030" y="2463832"/>
                  </a:lnTo>
                  <a:cubicBezTo>
                    <a:pt x="6343362" y="2464594"/>
                    <a:pt x="6336695" y="2465356"/>
                    <a:pt x="6330028" y="2466023"/>
                  </a:cubicBezTo>
                  <a:lnTo>
                    <a:pt x="6318407" y="2458308"/>
                  </a:lnTo>
                  <a:cubicBezTo>
                    <a:pt x="6325074" y="2457641"/>
                    <a:pt x="6331742" y="2456879"/>
                    <a:pt x="6338314" y="2456117"/>
                  </a:cubicBezTo>
                  <a:close/>
                  <a:moveTo>
                    <a:pt x="5251512" y="2456022"/>
                  </a:moveTo>
                  <a:cubicBezTo>
                    <a:pt x="5261608" y="2456784"/>
                    <a:pt x="5271705" y="2457641"/>
                    <a:pt x="5281706" y="2458403"/>
                  </a:cubicBezTo>
                  <a:lnTo>
                    <a:pt x="5288850" y="2466880"/>
                  </a:lnTo>
                  <a:cubicBezTo>
                    <a:pt x="5278753" y="2466118"/>
                    <a:pt x="5268657" y="2465356"/>
                    <a:pt x="5258465" y="2464499"/>
                  </a:cubicBezTo>
                  <a:lnTo>
                    <a:pt x="5258465" y="2464594"/>
                  </a:lnTo>
                  <a:close/>
                  <a:moveTo>
                    <a:pt x="6396703" y="2449164"/>
                  </a:moveTo>
                  <a:lnTo>
                    <a:pt x="6408609" y="2456784"/>
                  </a:lnTo>
                  <a:cubicBezTo>
                    <a:pt x="6402227" y="2457641"/>
                    <a:pt x="6395845" y="2458403"/>
                    <a:pt x="6389368" y="2459260"/>
                  </a:cubicBezTo>
                  <a:lnTo>
                    <a:pt x="6389368" y="2459165"/>
                  </a:lnTo>
                  <a:lnTo>
                    <a:pt x="6377557" y="2451545"/>
                  </a:lnTo>
                  <a:cubicBezTo>
                    <a:pt x="6383939" y="2450783"/>
                    <a:pt x="6390416" y="2449926"/>
                    <a:pt x="6396703" y="2449164"/>
                  </a:cubicBezTo>
                  <a:close/>
                  <a:moveTo>
                    <a:pt x="5159596" y="2448211"/>
                  </a:moveTo>
                  <a:cubicBezTo>
                    <a:pt x="5169883" y="2449164"/>
                    <a:pt x="5180169" y="2450021"/>
                    <a:pt x="5190456" y="2450974"/>
                  </a:cubicBezTo>
                  <a:lnTo>
                    <a:pt x="5197124" y="2459451"/>
                  </a:lnTo>
                  <a:cubicBezTo>
                    <a:pt x="5186837" y="2458593"/>
                    <a:pt x="5176455" y="2457641"/>
                    <a:pt x="5166072" y="2456689"/>
                  </a:cubicBezTo>
                  <a:lnTo>
                    <a:pt x="5166072" y="2456784"/>
                  </a:lnTo>
                  <a:close/>
                  <a:moveTo>
                    <a:pt x="6452710" y="2441353"/>
                  </a:moveTo>
                  <a:lnTo>
                    <a:pt x="6464806" y="2448878"/>
                  </a:lnTo>
                  <a:cubicBezTo>
                    <a:pt x="6458710" y="2449831"/>
                    <a:pt x="6452614" y="2450688"/>
                    <a:pt x="6446328" y="2451545"/>
                  </a:cubicBezTo>
                  <a:lnTo>
                    <a:pt x="6434326" y="2444020"/>
                  </a:lnTo>
                  <a:cubicBezTo>
                    <a:pt x="6440517" y="2443163"/>
                    <a:pt x="6446614" y="2442210"/>
                    <a:pt x="6452710" y="2441353"/>
                  </a:cubicBezTo>
                  <a:close/>
                  <a:moveTo>
                    <a:pt x="5065869" y="2439353"/>
                  </a:moveTo>
                  <a:cubicBezTo>
                    <a:pt x="5076347" y="2440401"/>
                    <a:pt x="5086824" y="2441449"/>
                    <a:pt x="5097207" y="2442496"/>
                  </a:cubicBezTo>
                  <a:lnTo>
                    <a:pt x="5103493" y="2451069"/>
                  </a:lnTo>
                  <a:cubicBezTo>
                    <a:pt x="5093016" y="2450021"/>
                    <a:pt x="5082443" y="2449068"/>
                    <a:pt x="5071870" y="2447925"/>
                  </a:cubicBezTo>
                  <a:lnTo>
                    <a:pt x="5071870" y="2447830"/>
                  </a:lnTo>
                  <a:close/>
                  <a:moveTo>
                    <a:pt x="6506335" y="2432781"/>
                  </a:moveTo>
                  <a:lnTo>
                    <a:pt x="6518527" y="2440210"/>
                  </a:lnTo>
                  <a:cubicBezTo>
                    <a:pt x="6512717" y="2441258"/>
                    <a:pt x="6506812" y="2442210"/>
                    <a:pt x="6500906" y="2443163"/>
                  </a:cubicBezTo>
                  <a:lnTo>
                    <a:pt x="6488714" y="2435733"/>
                  </a:lnTo>
                  <a:cubicBezTo>
                    <a:pt x="6494619" y="2434781"/>
                    <a:pt x="6500525" y="2433829"/>
                    <a:pt x="6506335" y="2432781"/>
                  </a:cubicBezTo>
                  <a:close/>
                  <a:moveTo>
                    <a:pt x="4970143" y="2429257"/>
                  </a:moveTo>
                  <a:cubicBezTo>
                    <a:pt x="4980906" y="2430495"/>
                    <a:pt x="4991574" y="2431638"/>
                    <a:pt x="5002242" y="2432781"/>
                  </a:cubicBezTo>
                  <a:lnTo>
                    <a:pt x="5007958" y="2441353"/>
                  </a:lnTo>
                  <a:cubicBezTo>
                    <a:pt x="4997194" y="2440210"/>
                    <a:pt x="4986431" y="2439067"/>
                    <a:pt x="4975572" y="2437829"/>
                  </a:cubicBezTo>
                  <a:lnTo>
                    <a:pt x="4975572" y="2437734"/>
                  </a:lnTo>
                  <a:close/>
                  <a:moveTo>
                    <a:pt x="6557580" y="2423637"/>
                  </a:moveTo>
                  <a:lnTo>
                    <a:pt x="6569962" y="2430876"/>
                  </a:lnTo>
                  <a:cubicBezTo>
                    <a:pt x="6564438" y="2432019"/>
                    <a:pt x="6558723" y="2433066"/>
                    <a:pt x="6553103" y="2434114"/>
                  </a:cubicBezTo>
                  <a:lnTo>
                    <a:pt x="6540721" y="2426780"/>
                  </a:lnTo>
                  <a:cubicBezTo>
                    <a:pt x="6546341" y="2425732"/>
                    <a:pt x="6551960" y="2424684"/>
                    <a:pt x="6557580" y="2423637"/>
                  </a:cubicBezTo>
                  <a:close/>
                  <a:moveTo>
                    <a:pt x="4872703" y="2418017"/>
                  </a:moveTo>
                  <a:lnTo>
                    <a:pt x="4905373" y="2421922"/>
                  </a:lnTo>
                  <a:lnTo>
                    <a:pt x="4910517" y="2430399"/>
                  </a:lnTo>
                  <a:lnTo>
                    <a:pt x="4877750" y="2426494"/>
                  </a:lnTo>
                  <a:close/>
                  <a:moveTo>
                    <a:pt x="6606443" y="2413635"/>
                  </a:moveTo>
                  <a:lnTo>
                    <a:pt x="6618921" y="2420779"/>
                  </a:lnTo>
                  <a:cubicBezTo>
                    <a:pt x="6613587" y="2421922"/>
                    <a:pt x="6608253" y="2423065"/>
                    <a:pt x="6602824" y="2424208"/>
                  </a:cubicBezTo>
                  <a:lnTo>
                    <a:pt x="6602919" y="2424304"/>
                  </a:lnTo>
                  <a:lnTo>
                    <a:pt x="6590441" y="2417065"/>
                  </a:lnTo>
                  <a:close/>
                  <a:moveTo>
                    <a:pt x="4773738" y="2405539"/>
                  </a:moveTo>
                  <a:cubicBezTo>
                    <a:pt x="4784882" y="2406968"/>
                    <a:pt x="4795836" y="2408397"/>
                    <a:pt x="4806885" y="2409825"/>
                  </a:cubicBezTo>
                  <a:lnTo>
                    <a:pt x="4811552" y="2418303"/>
                  </a:lnTo>
                  <a:cubicBezTo>
                    <a:pt x="4800408" y="2416874"/>
                    <a:pt x="4789359" y="2415445"/>
                    <a:pt x="4778214" y="2414016"/>
                  </a:cubicBezTo>
                  <a:close/>
                  <a:moveTo>
                    <a:pt x="6653115" y="2403063"/>
                  </a:moveTo>
                  <a:lnTo>
                    <a:pt x="6665784" y="2410111"/>
                  </a:lnTo>
                  <a:lnTo>
                    <a:pt x="6650449" y="2413731"/>
                  </a:lnTo>
                  <a:lnTo>
                    <a:pt x="6650449" y="2413826"/>
                  </a:lnTo>
                  <a:lnTo>
                    <a:pt x="6637876" y="2406682"/>
                  </a:lnTo>
                  <a:close/>
                  <a:moveTo>
                    <a:pt x="4673344" y="2392014"/>
                  </a:moveTo>
                  <a:lnTo>
                    <a:pt x="4706968" y="2396681"/>
                  </a:lnTo>
                  <a:lnTo>
                    <a:pt x="4711063" y="2405158"/>
                  </a:lnTo>
                  <a:lnTo>
                    <a:pt x="4677249" y="2400491"/>
                  </a:lnTo>
                  <a:lnTo>
                    <a:pt x="4677345" y="2400491"/>
                  </a:lnTo>
                  <a:close/>
                  <a:moveTo>
                    <a:pt x="6697502" y="2391918"/>
                  </a:moveTo>
                  <a:lnTo>
                    <a:pt x="6710170" y="2398872"/>
                  </a:lnTo>
                  <a:cubicBezTo>
                    <a:pt x="6705408" y="2400205"/>
                    <a:pt x="6700550" y="2401443"/>
                    <a:pt x="6695597" y="2402777"/>
                  </a:cubicBezTo>
                  <a:lnTo>
                    <a:pt x="6695597" y="2402682"/>
                  </a:lnTo>
                  <a:lnTo>
                    <a:pt x="6682929" y="2395729"/>
                  </a:lnTo>
                  <a:cubicBezTo>
                    <a:pt x="6687882" y="2394490"/>
                    <a:pt x="6692644" y="2393157"/>
                    <a:pt x="6697502" y="2391918"/>
                  </a:cubicBezTo>
                  <a:close/>
                  <a:moveTo>
                    <a:pt x="4574856" y="2385632"/>
                  </a:moveTo>
                  <a:lnTo>
                    <a:pt x="4574917" y="2385641"/>
                  </a:lnTo>
                  <a:lnTo>
                    <a:pt x="4574951" y="2385727"/>
                  </a:lnTo>
                  <a:close/>
                  <a:moveTo>
                    <a:pt x="6739412" y="2380012"/>
                  </a:moveTo>
                  <a:lnTo>
                    <a:pt x="6752176" y="2386870"/>
                  </a:lnTo>
                  <a:cubicBezTo>
                    <a:pt x="6747603" y="2388204"/>
                    <a:pt x="6743031" y="2389633"/>
                    <a:pt x="6738364" y="2390966"/>
                  </a:cubicBezTo>
                  <a:lnTo>
                    <a:pt x="6738460" y="2390871"/>
                  </a:lnTo>
                  <a:lnTo>
                    <a:pt x="6725696" y="2384013"/>
                  </a:lnTo>
                  <a:cubicBezTo>
                    <a:pt x="6730363" y="2382679"/>
                    <a:pt x="6734935" y="2381346"/>
                    <a:pt x="6739412" y="2380012"/>
                  </a:cubicBezTo>
                  <a:close/>
                  <a:moveTo>
                    <a:pt x="4571617" y="2377345"/>
                  </a:moveTo>
                  <a:cubicBezTo>
                    <a:pt x="4582952" y="2379060"/>
                    <a:pt x="4594382" y="2380679"/>
                    <a:pt x="4605621" y="2382298"/>
                  </a:cubicBezTo>
                  <a:lnTo>
                    <a:pt x="4609146" y="2390680"/>
                  </a:lnTo>
                  <a:lnTo>
                    <a:pt x="4574917" y="2385641"/>
                  </a:lnTo>
                  <a:close/>
                  <a:moveTo>
                    <a:pt x="6779322" y="2367534"/>
                  </a:moveTo>
                  <a:lnTo>
                    <a:pt x="6792181" y="2374202"/>
                  </a:lnTo>
                  <a:cubicBezTo>
                    <a:pt x="6787894" y="2375631"/>
                    <a:pt x="6783513" y="2377059"/>
                    <a:pt x="6779131" y="2378488"/>
                  </a:cubicBezTo>
                  <a:lnTo>
                    <a:pt x="6779036" y="2378488"/>
                  </a:lnTo>
                  <a:lnTo>
                    <a:pt x="6766272" y="2371725"/>
                  </a:lnTo>
                  <a:cubicBezTo>
                    <a:pt x="6770654" y="2370297"/>
                    <a:pt x="6774941" y="2368963"/>
                    <a:pt x="6779322" y="2367534"/>
                  </a:cubicBezTo>
                  <a:close/>
                  <a:moveTo>
                    <a:pt x="4468652" y="2361534"/>
                  </a:moveTo>
                  <a:lnTo>
                    <a:pt x="4503037" y="2366868"/>
                  </a:lnTo>
                  <a:lnTo>
                    <a:pt x="4505990" y="2375250"/>
                  </a:lnTo>
                  <a:lnTo>
                    <a:pt x="4471319" y="2369821"/>
                  </a:lnTo>
                  <a:lnTo>
                    <a:pt x="4471414" y="2369821"/>
                  </a:lnTo>
                  <a:close/>
                  <a:moveTo>
                    <a:pt x="6816850" y="2354485"/>
                  </a:moveTo>
                  <a:lnTo>
                    <a:pt x="6829709" y="2361058"/>
                  </a:lnTo>
                  <a:cubicBezTo>
                    <a:pt x="6825708" y="2362582"/>
                    <a:pt x="6821517" y="2364010"/>
                    <a:pt x="6817422" y="2365534"/>
                  </a:cubicBezTo>
                  <a:lnTo>
                    <a:pt x="6804563" y="2358867"/>
                  </a:lnTo>
                  <a:cubicBezTo>
                    <a:pt x="6808754" y="2357438"/>
                    <a:pt x="6812755" y="2355914"/>
                    <a:pt x="6816850" y="2354485"/>
                  </a:cubicBezTo>
                  <a:close/>
                  <a:moveTo>
                    <a:pt x="4364544" y="2344579"/>
                  </a:moveTo>
                  <a:lnTo>
                    <a:pt x="4399405" y="2350390"/>
                  </a:lnTo>
                  <a:lnTo>
                    <a:pt x="4401787" y="2358676"/>
                  </a:lnTo>
                  <a:lnTo>
                    <a:pt x="4366830" y="2352866"/>
                  </a:lnTo>
                  <a:lnTo>
                    <a:pt x="4366735" y="2352866"/>
                  </a:lnTo>
                  <a:close/>
                  <a:moveTo>
                    <a:pt x="6852093" y="2340960"/>
                  </a:moveTo>
                  <a:lnTo>
                    <a:pt x="6865047" y="2347437"/>
                  </a:lnTo>
                  <a:lnTo>
                    <a:pt x="6853522" y="2352009"/>
                  </a:lnTo>
                  <a:lnTo>
                    <a:pt x="6840567" y="2345532"/>
                  </a:lnTo>
                  <a:close/>
                  <a:moveTo>
                    <a:pt x="6885430" y="2326863"/>
                  </a:moveTo>
                  <a:lnTo>
                    <a:pt x="6898384" y="2333149"/>
                  </a:lnTo>
                  <a:cubicBezTo>
                    <a:pt x="6894860" y="2334768"/>
                    <a:pt x="6891240" y="2336388"/>
                    <a:pt x="6887526" y="2337912"/>
                  </a:cubicBezTo>
                  <a:lnTo>
                    <a:pt x="6887526" y="2338007"/>
                  </a:lnTo>
                  <a:lnTo>
                    <a:pt x="6874572" y="2331625"/>
                  </a:lnTo>
                  <a:cubicBezTo>
                    <a:pt x="6878287" y="2330101"/>
                    <a:pt x="6881811" y="2328482"/>
                    <a:pt x="6885430" y="2326863"/>
                  </a:cubicBezTo>
                  <a:close/>
                  <a:moveTo>
                    <a:pt x="4259578" y="2326577"/>
                  </a:moveTo>
                  <a:cubicBezTo>
                    <a:pt x="4271294" y="2328673"/>
                    <a:pt x="4283010" y="2330673"/>
                    <a:pt x="4294630" y="2332673"/>
                  </a:cubicBezTo>
                  <a:lnTo>
                    <a:pt x="4296440" y="2340865"/>
                  </a:lnTo>
                  <a:cubicBezTo>
                    <a:pt x="4284629" y="2338864"/>
                    <a:pt x="4272913" y="2336769"/>
                    <a:pt x="4261102" y="2334673"/>
                  </a:cubicBezTo>
                  <a:lnTo>
                    <a:pt x="4261102" y="2334768"/>
                  </a:lnTo>
                  <a:close/>
                  <a:moveTo>
                    <a:pt x="6916482" y="2312194"/>
                  </a:moveTo>
                  <a:lnTo>
                    <a:pt x="6929436" y="2318385"/>
                  </a:lnTo>
                  <a:lnTo>
                    <a:pt x="6919339" y="2323339"/>
                  </a:lnTo>
                  <a:lnTo>
                    <a:pt x="6919339" y="2323434"/>
                  </a:lnTo>
                  <a:lnTo>
                    <a:pt x="6906385" y="2317147"/>
                  </a:lnTo>
                  <a:close/>
                  <a:moveTo>
                    <a:pt x="4153660" y="2307432"/>
                  </a:moveTo>
                  <a:lnTo>
                    <a:pt x="4189093" y="2313909"/>
                  </a:lnTo>
                  <a:lnTo>
                    <a:pt x="4190236" y="2322005"/>
                  </a:lnTo>
                  <a:lnTo>
                    <a:pt x="4154613" y="2315433"/>
                  </a:lnTo>
                  <a:lnTo>
                    <a:pt x="4154613" y="2315528"/>
                  </a:lnTo>
                  <a:close/>
                  <a:moveTo>
                    <a:pt x="6945438" y="2297145"/>
                  </a:moveTo>
                  <a:lnTo>
                    <a:pt x="6958392" y="2303241"/>
                  </a:lnTo>
                  <a:cubicBezTo>
                    <a:pt x="6955344" y="2304955"/>
                    <a:pt x="6952105" y="2306670"/>
                    <a:pt x="6948962" y="2308384"/>
                  </a:cubicBezTo>
                  <a:lnTo>
                    <a:pt x="6936008" y="2302193"/>
                  </a:lnTo>
                  <a:cubicBezTo>
                    <a:pt x="6939247" y="2300479"/>
                    <a:pt x="6942294" y="2298859"/>
                    <a:pt x="6945438" y="2297145"/>
                  </a:cubicBezTo>
                  <a:close/>
                  <a:moveTo>
                    <a:pt x="4046980" y="2287239"/>
                  </a:moveTo>
                  <a:lnTo>
                    <a:pt x="4082604" y="2294097"/>
                  </a:lnTo>
                  <a:lnTo>
                    <a:pt x="4083175" y="2302098"/>
                  </a:lnTo>
                  <a:lnTo>
                    <a:pt x="4047361" y="2295240"/>
                  </a:lnTo>
                  <a:close/>
                  <a:moveTo>
                    <a:pt x="6972203" y="2281714"/>
                  </a:moveTo>
                  <a:lnTo>
                    <a:pt x="6985252" y="2287715"/>
                  </a:lnTo>
                  <a:cubicBezTo>
                    <a:pt x="6982299" y="2289430"/>
                    <a:pt x="6979442" y="2291239"/>
                    <a:pt x="6976489" y="2292954"/>
                  </a:cubicBezTo>
                  <a:lnTo>
                    <a:pt x="6963440" y="2286953"/>
                  </a:lnTo>
                  <a:cubicBezTo>
                    <a:pt x="6966393" y="2285239"/>
                    <a:pt x="6969346" y="2283524"/>
                    <a:pt x="6972203" y="2281714"/>
                  </a:cubicBezTo>
                  <a:close/>
                  <a:moveTo>
                    <a:pt x="3939729" y="2265903"/>
                  </a:moveTo>
                  <a:lnTo>
                    <a:pt x="3975543" y="2273142"/>
                  </a:lnTo>
                  <a:lnTo>
                    <a:pt x="3975543" y="2281048"/>
                  </a:lnTo>
                  <a:cubicBezTo>
                    <a:pt x="3975543" y="2281048"/>
                    <a:pt x="3939443" y="2273808"/>
                    <a:pt x="3939443" y="2273808"/>
                  </a:cubicBezTo>
                  <a:close/>
                  <a:moveTo>
                    <a:pt x="6997158" y="2265808"/>
                  </a:moveTo>
                  <a:lnTo>
                    <a:pt x="7010112" y="2271618"/>
                  </a:lnTo>
                  <a:lnTo>
                    <a:pt x="7002112" y="2276952"/>
                  </a:lnTo>
                  <a:lnTo>
                    <a:pt x="7002016" y="2277047"/>
                  </a:lnTo>
                  <a:lnTo>
                    <a:pt x="6989062" y="2271141"/>
                  </a:lnTo>
                  <a:close/>
                  <a:moveTo>
                    <a:pt x="3831144" y="2251234"/>
                  </a:moveTo>
                  <a:lnTo>
                    <a:pt x="3831156" y="2251237"/>
                  </a:lnTo>
                  <a:lnTo>
                    <a:pt x="3831144" y="2251330"/>
                  </a:lnTo>
                  <a:close/>
                  <a:moveTo>
                    <a:pt x="7019923" y="2249520"/>
                  </a:moveTo>
                  <a:lnTo>
                    <a:pt x="7032877" y="2255235"/>
                  </a:lnTo>
                  <a:cubicBezTo>
                    <a:pt x="7030496" y="2257044"/>
                    <a:pt x="7028019" y="2258949"/>
                    <a:pt x="7025448" y="2260759"/>
                  </a:cubicBezTo>
                  <a:lnTo>
                    <a:pt x="7012494" y="2255044"/>
                  </a:lnTo>
                  <a:cubicBezTo>
                    <a:pt x="7014970" y="2253234"/>
                    <a:pt x="7017447" y="2251425"/>
                    <a:pt x="7019923" y="2249520"/>
                  </a:cubicBezTo>
                  <a:close/>
                  <a:moveTo>
                    <a:pt x="3832096" y="2243519"/>
                  </a:moveTo>
                  <a:cubicBezTo>
                    <a:pt x="3844098" y="2246091"/>
                    <a:pt x="3856099" y="2248567"/>
                    <a:pt x="3868005" y="2251044"/>
                  </a:cubicBezTo>
                  <a:lnTo>
                    <a:pt x="3867339" y="2258854"/>
                  </a:lnTo>
                  <a:lnTo>
                    <a:pt x="3831156" y="2251237"/>
                  </a:lnTo>
                  <a:close/>
                  <a:moveTo>
                    <a:pt x="7040783" y="2232851"/>
                  </a:moveTo>
                  <a:lnTo>
                    <a:pt x="7053737" y="2238471"/>
                  </a:lnTo>
                  <a:cubicBezTo>
                    <a:pt x="7051546" y="2240376"/>
                    <a:pt x="7049260" y="2242281"/>
                    <a:pt x="7046975" y="2244091"/>
                  </a:cubicBezTo>
                  <a:lnTo>
                    <a:pt x="7034020" y="2238471"/>
                  </a:lnTo>
                  <a:cubicBezTo>
                    <a:pt x="7036306" y="2236566"/>
                    <a:pt x="7038593" y="2234756"/>
                    <a:pt x="7040783" y="2232851"/>
                  </a:cubicBezTo>
                  <a:close/>
                  <a:moveTo>
                    <a:pt x="3723987" y="2220183"/>
                  </a:moveTo>
                  <a:lnTo>
                    <a:pt x="3759992" y="2228089"/>
                  </a:lnTo>
                  <a:lnTo>
                    <a:pt x="3758658" y="2235804"/>
                  </a:lnTo>
                  <a:lnTo>
                    <a:pt x="3722368" y="2227898"/>
                  </a:lnTo>
                  <a:lnTo>
                    <a:pt x="3722463" y="2227803"/>
                  </a:lnTo>
                  <a:close/>
                  <a:moveTo>
                    <a:pt x="7059738" y="2215801"/>
                  </a:moveTo>
                  <a:lnTo>
                    <a:pt x="7072597" y="2221231"/>
                  </a:lnTo>
                  <a:cubicBezTo>
                    <a:pt x="7070596" y="2223135"/>
                    <a:pt x="7068596" y="2225041"/>
                    <a:pt x="7066501" y="2226946"/>
                  </a:cubicBezTo>
                  <a:lnTo>
                    <a:pt x="7066501" y="2227041"/>
                  </a:lnTo>
                  <a:lnTo>
                    <a:pt x="7053642" y="2221516"/>
                  </a:lnTo>
                  <a:cubicBezTo>
                    <a:pt x="7055737" y="2219611"/>
                    <a:pt x="7057737" y="2217706"/>
                    <a:pt x="7059738" y="2215801"/>
                  </a:cubicBezTo>
                  <a:close/>
                  <a:moveTo>
                    <a:pt x="3613593" y="2203228"/>
                  </a:moveTo>
                  <a:lnTo>
                    <a:pt x="3613620" y="2203234"/>
                  </a:lnTo>
                  <a:lnTo>
                    <a:pt x="3613593" y="2203324"/>
                  </a:lnTo>
                  <a:close/>
                  <a:moveTo>
                    <a:pt x="7076787" y="2198371"/>
                  </a:moveTo>
                  <a:lnTo>
                    <a:pt x="7089646" y="2203705"/>
                  </a:lnTo>
                  <a:cubicBezTo>
                    <a:pt x="7087837" y="2205705"/>
                    <a:pt x="7086027" y="2207610"/>
                    <a:pt x="7084217" y="2209610"/>
                  </a:cubicBezTo>
                  <a:lnTo>
                    <a:pt x="7084122" y="2209610"/>
                  </a:lnTo>
                  <a:lnTo>
                    <a:pt x="7071263" y="2204181"/>
                  </a:lnTo>
                  <a:cubicBezTo>
                    <a:pt x="7073168" y="2202276"/>
                    <a:pt x="7074978" y="2200275"/>
                    <a:pt x="7076787" y="2198371"/>
                  </a:cubicBezTo>
                  <a:close/>
                  <a:moveTo>
                    <a:pt x="3615783" y="2195799"/>
                  </a:moveTo>
                  <a:lnTo>
                    <a:pt x="3651883" y="2203990"/>
                  </a:lnTo>
                  <a:lnTo>
                    <a:pt x="3649883" y="2211515"/>
                  </a:lnTo>
                  <a:lnTo>
                    <a:pt x="3613620" y="2203234"/>
                  </a:lnTo>
                  <a:close/>
                  <a:moveTo>
                    <a:pt x="7092028" y="2180749"/>
                  </a:moveTo>
                  <a:lnTo>
                    <a:pt x="7104791" y="2185988"/>
                  </a:lnTo>
                  <a:lnTo>
                    <a:pt x="7099934" y="2191989"/>
                  </a:lnTo>
                  <a:lnTo>
                    <a:pt x="7099934" y="2191893"/>
                  </a:lnTo>
                  <a:lnTo>
                    <a:pt x="7087170" y="2186655"/>
                  </a:lnTo>
                  <a:close/>
                  <a:moveTo>
                    <a:pt x="3507484" y="2170558"/>
                  </a:moveTo>
                  <a:lnTo>
                    <a:pt x="3543584" y="2179130"/>
                  </a:lnTo>
                  <a:lnTo>
                    <a:pt x="3540917" y="2186559"/>
                  </a:lnTo>
                  <a:lnTo>
                    <a:pt x="3504627" y="2177987"/>
                  </a:lnTo>
                  <a:lnTo>
                    <a:pt x="3504722" y="2177892"/>
                  </a:lnTo>
                  <a:close/>
                  <a:moveTo>
                    <a:pt x="7105458" y="2162747"/>
                  </a:moveTo>
                  <a:lnTo>
                    <a:pt x="7118126" y="2167891"/>
                  </a:lnTo>
                  <a:lnTo>
                    <a:pt x="7113840" y="2173986"/>
                  </a:lnTo>
                  <a:lnTo>
                    <a:pt x="7113840" y="2173891"/>
                  </a:lnTo>
                  <a:lnTo>
                    <a:pt x="7101172" y="2168748"/>
                  </a:lnTo>
                  <a:close/>
                  <a:moveTo>
                    <a:pt x="7125955" y="2155573"/>
                  </a:moveTo>
                  <a:lnTo>
                    <a:pt x="7126032" y="2155603"/>
                  </a:lnTo>
                  <a:lnTo>
                    <a:pt x="7125937" y="2155603"/>
                  </a:lnTo>
                  <a:close/>
                  <a:moveTo>
                    <a:pt x="7117078" y="2144459"/>
                  </a:moveTo>
                  <a:lnTo>
                    <a:pt x="7129651" y="2149412"/>
                  </a:lnTo>
                  <a:lnTo>
                    <a:pt x="7125955" y="2155573"/>
                  </a:lnTo>
                  <a:lnTo>
                    <a:pt x="7113364" y="2150555"/>
                  </a:lnTo>
                  <a:cubicBezTo>
                    <a:pt x="7114602" y="2148555"/>
                    <a:pt x="7115840" y="2146459"/>
                    <a:pt x="7117078" y="2144459"/>
                  </a:cubicBezTo>
                  <a:close/>
                  <a:moveTo>
                    <a:pt x="3399280" y="2144268"/>
                  </a:moveTo>
                  <a:lnTo>
                    <a:pt x="3435380" y="2153127"/>
                  </a:lnTo>
                  <a:lnTo>
                    <a:pt x="3432141" y="2160461"/>
                  </a:lnTo>
                  <a:lnTo>
                    <a:pt x="3395851" y="2151508"/>
                  </a:lnTo>
                  <a:close/>
                  <a:moveTo>
                    <a:pt x="7126984" y="2125981"/>
                  </a:moveTo>
                  <a:lnTo>
                    <a:pt x="7139557" y="2130838"/>
                  </a:lnTo>
                  <a:cubicBezTo>
                    <a:pt x="7138605" y="2132934"/>
                    <a:pt x="7137557" y="2135029"/>
                    <a:pt x="7136509" y="2137125"/>
                  </a:cubicBezTo>
                  <a:lnTo>
                    <a:pt x="7136414" y="2137030"/>
                  </a:lnTo>
                  <a:lnTo>
                    <a:pt x="7123841" y="2132172"/>
                  </a:lnTo>
                  <a:cubicBezTo>
                    <a:pt x="7124889" y="2130076"/>
                    <a:pt x="7125937" y="2128076"/>
                    <a:pt x="7126984" y="2125981"/>
                  </a:cubicBezTo>
                  <a:close/>
                  <a:moveTo>
                    <a:pt x="3291457" y="2117122"/>
                  </a:moveTo>
                  <a:cubicBezTo>
                    <a:pt x="3303363" y="2120170"/>
                    <a:pt x="3315365" y="2123218"/>
                    <a:pt x="3327271" y="2126266"/>
                  </a:cubicBezTo>
                  <a:lnTo>
                    <a:pt x="3323366" y="2133410"/>
                  </a:lnTo>
                  <a:cubicBezTo>
                    <a:pt x="3311364" y="2130362"/>
                    <a:pt x="3299363" y="2127314"/>
                    <a:pt x="3287266" y="2124266"/>
                  </a:cubicBezTo>
                  <a:lnTo>
                    <a:pt x="3287361" y="2124171"/>
                  </a:lnTo>
                  <a:close/>
                  <a:moveTo>
                    <a:pt x="7135176" y="2107216"/>
                  </a:moveTo>
                  <a:lnTo>
                    <a:pt x="7147653" y="2111979"/>
                  </a:lnTo>
                  <a:lnTo>
                    <a:pt x="7145082" y="2118265"/>
                  </a:lnTo>
                  <a:lnTo>
                    <a:pt x="7132604" y="2113503"/>
                  </a:lnTo>
                  <a:close/>
                  <a:moveTo>
                    <a:pt x="3179348" y="2095882"/>
                  </a:moveTo>
                  <a:lnTo>
                    <a:pt x="3179402" y="2095897"/>
                  </a:lnTo>
                  <a:lnTo>
                    <a:pt x="3179348" y="2095977"/>
                  </a:lnTo>
                  <a:close/>
                  <a:moveTo>
                    <a:pt x="3184015" y="2089024"/>
                  </a:moveTo>
                  <a:lnTo>
                    <a:pt x="3219829" y="2098453"/>
                  </a:lnTo>
                  <a:lnTo>
                    <a:pt x="3215352" y="2105407"/>
                  </a:lnTo>
                  <a:lnTo>
                    <a:pt x="3179402" y="2095897"/>
                  </a:lnTo>
                  <a:close/>
                  <a:moveTo>
                    <a:pt x="7141748" y="2088166"/>
                  </a:moveTo>
                  <a:lnTo>
                    <a:pt x="7154131" y="2092833"/>
                  </a:lnTo>
                  <a:lnTo>
                    <a:pt x="7152130" y="2099215"/>
                  </a:lnTo>
                  <a:lnTo>
                    <a:pt x="7139748" y="2094548"/>
                  </a:lnTo>
                  <a:close/>
                  <a:moveTo>
                    <a:pt x="7146796" y="2069021"/>
                  </a:moveTo>
                  <a:lnTo>
                    <a:pt x="7159083" y="2073498"/>
                  </a:lnTo>
                  <a:lnTo>
                    <a:pt x="7157655" y="2079975"/>
                  </a:lnTo>
                  <a:lnTo>
                    <a:pt x="7157560" y="2079975"/>
                  </a:lnTo>
                  <a:lnTo>
                    <a:pt x="7145272" y="2075403"/>
                  </a:lnTo>
                  <a:close/>
                  <a:moveTo>
                    <a:pt x="3086099" y="2058638"/>
                  </a:moveTo>
                  <a:lnTo>
                    <a:pt x="3103910" y="2063496"/>
                  </a:lnTo>
                  <a:lnTo>
                    <a:pt x="3101339" y="2066829"/>
                  </a:lnTo>
                  <a:lnTo>
                    <a:pt x="3110197" y="2069211"/>
                  </a:lnTo>
                  <a:lnTo>
                    <a:pt x="3105149" y="2076069"/>
                  </a:lnTo>
                  <a:lnTo>
                    <a:pt x="3087146" y="2071211"/>
                  </a:lnTo>
                  <a:lnTo>
                    <a:pt x="3078193" y="2068734"/>
                  </a:lnTo>
                  <a:close/>
                  <a:moveTo>
                    <a:pt x="7150130" y="2049685"/>
                  </a:moveTo>
                  <a:lnTo>
                    <a:pt x="7162322" y="2054067"/>
                  </a:lnTo>
                  <a:cubicBezTo>
                    <a:pt x="7162036" y="2056257"/>
                    <a:pt x="7161751" y="2058448"/>
                    <a:pt x="7161465" y="2060639"/>
                  </a:cubicBezTo>
                  <a:lnTo>
                    <a:pt x="7161369" y="2060544"/>
                  </a:lnTo>
                  <a:lnTo>
                    <a:pt x="7149178" y="2056162"/>
                  </a:lnTo>
                  <a:cubicBezTo>
                    <a:pt x="7149558" y="2053972"/>
                    <a:pt x="7149844" y="2051876"/>
                    <a:pt x="7150130" y="2049685"/>
                  </a:cubicBezTo>
                  <a:close/>
                  <a:moveTo>
                    <a:pt x="7152035" y="2030064"/>
                  </a:moveTo>
                  <a:lnTo>
                    <a:pt x="7164132" y="2034350"/>
                  </a:lnTo>
                  <a:cubicBezTo>
                    <a:pt x="7164037" y="2036541"/>
                    <a:pt x="7163846" y="2038732"/>
                    <a:pt x="7163751" y="2040922"/>
                  </a:cubicBezTo>
                  <a:lnTo>
                    <a:pt x="7163656" y="2040922"/>
                  </a:lnTo>
                  <a:lnTo>
                    <a:pt x="7151559" y="2036636"/>
                  </a:lnTo>
                  <a:cubicBezTo>
                    <a:pt x="7151750" y="2034445"/>
                    <a:pt x="7151844" y="2032255"/>
                    <a:pt x="7152035" y="2030064"/>
                  </a:cubicBezTo>
                  <a:close/>
                  <a:moveTo>
                    <a:pt x="7164322" y="2021173"/>
                  </a:moveTo>
                  <a:lnTo>
                    <a:pt x="7164417" y="2021206"/>
                  </a:lnTo>
                  <a:lnTo>
                    <a:pt x="7164322" y="2021206"/>
                  </a:lnTo>
                  <a:close/>
                  <a:moveTo>
                    <a:pt x="3117436" y="2018347"/>
                  </a:moveTo>
                  <a:lnTo>
                    <a:pt x="3135058" y="2023110"/>
                  </a:lnTo>
                  <a:lnTo>
                    <a:pt x="3124770" y="2036445"/>
                  </a:lnTo>
                  <a:lnTo>
                    <a:pt x="3107054" y="2031587"/>
                  </a:lnTo>
                  <a:close/>
                  <a:moveTo>
                    <a:pt x="7152416" y="2010442"/>
                  </a:moveTo>
                  <a:lnTo>
                    <a:pt x="7164322" y="2014633"/>
                  </a:lnTo>
                  <a:lnTo>
                    <a:pt x="7164322" y="2021173"/>
                  </a:lnTo>
                  <a:lnTo>
                    <a:pt x="7152416" y="2017015"/>
                  </a:lnTo>
                  <a:cubicBezTo>
                    <a:pt x="7152416" y="2014824"/>
                    <a:pt x="7152416" y="2012633"/>
                    <a:pt x="7152416" y="2010442"/>
                  </a:cubicBezTo>
                  <a:close/>
                  <a:moveTo>
                    <a:pt x="7151368" y="1990725"/>
                  </a:moveTo>
                  <a:lnTo>
                    <a:pt x="7163179" y="1994726"/>
                  </a:lnTo>
                  <a:lnTo>
                    <a:pt x="7163751" y="2001393"/>
                  </a:lnTo>
                  <a:lnTo>
                    <a:pt x="7151844" y="1997298"/>
                  </a:lnTo>
                  <a:close/>
                  <a:moveTo>
                    <a:pt x="3147916" y="1979295"/>
                  </a:moveTo>
                  <a:lnTo>
                    <a:pt x="3165252" y="1984058"/>
                  </a:lnTo>
                  <a:lnTo>
                    <a:pt x="3155250" y="1997011"/>
                  </a:lnTo>
                  <a:lnTo>
                    <a:pt x="3155250" y="1996916"/>
                  </a:lnTo>
                  <a:lnTo>
                    <a:pt x="3137820" y="1992154"/>
                  </a:lnTo>
                  <a:close/>
                  <a:moveTo>
                    <a:pt x="7148987" y="1970818"/>
                  </a:moveTo>
                  <a:lnTo>
                    <a:pt x="7160703" y="1974724"/>
                  </a:lnTo>
                  <a:lnTo>
                    <a:pt x="7161751" y="1981391"/>
                  </a:lnTo>
                  <a:lnTo>
                    <a:pt x="7161655" y="1981486"/>
                  </a:lnTo>
                  <a:lnTo>
                    <a:pt x="7149940" y="1977486"/>
                  </a:lnTo>
                  <a:close/>
                  <a:moveTo>
                    <a:pt x="3184856" y="1958525"/>
                  </a:moveTo>
                  <a:lnTo>
                    <a:pt x="3184873" y="1958530"/>
                  </a:lnTo>
                  <a:lnTo>
                    <a:pt x="3184778" y="1958626"/>
                  </a:lnTo>
                  <a:close/>
                  <a:moveTo>
                    <a:pt x="7145082" y="1950911"/>
                  </a:moveTo>
                  <a:lnTo>
                    <a:pt x="7156702" y="1954721"/>
                  </a:lnTo>
                  <a:cubicBezTo>
                    <a:pt x="7157178" y="1957007"/>
                    <a:pt x="7157655" y="1959198"/>
                    <a:pt x="7158131" y="1961389"/>
                  </a:cubicBezTo>
                  <a:lnTo>
                    <a:pt x="7146510" y="1957579"/>
                  </a:lnTo>
                  <a:cubicBezTo>
                    <a:pt x="7146034" y="1955388"/>
                    <a:pt x="7145558" y="1953102"/>
                    <a:pt x="7145082" y="1950911"/>
                  </a:cubicBezTo>
                  <a:close/>
                  <a:moveTo>
                    <a:pt x="3177444" y="1941386"/>
                  </a:moveTo>
                  <a:lnTo>
                    <a:pt x="3194493" y="1946053"/>
                  </a:lnTo>
                  <a:lnTo>
                    <a:pt x="3184856" y="1958525"/>
                  </a:lnTo>
                  <a:lnTo>
                    <a:pt x="3167728" y="1953863"/>
                  </a:lnTo>
                  <a:close/>
                  <a:moveTo>
                    <a:pt x="7153244" y="1941186"/>
                  </a:moveTo>
                  <a:lnTo>
                    <a:pt x="7153273" y="1941196"/>
                  </a:lnTo>
                  <a:lnTo>
                    <a:pt x="7153273" y="1941291"/>
                  </a:lnTo>
                  <a:close/>
                  <a:moveTo>
                    <a:pt x="7139843" y="1930813"/>
                  </a:moveTo>
                  <a:lnTo>
                    <a:pt x="7151368" y="1934528"/>
                  </a:lnTo>
                  <a:lnTo>
                    <a:pt x="7153244" y="1941186"/>
                  </a:lnTo>
                  <a:lnTo>
                    <a:pt x="7141748" y="1937481"/>
                  </a:lnTo>
                  <a:close/>
                  <a:moveTo>
                    <a:pt x="3213560" y="1921266"/>
                  </a:moveTo>
                  <a:lnTo>
                    <a:pt x="3213639" y="1921288"/>
                  </a:lnTo>
                  <a:lnTo>
                    <a:pt x="3213543" y="1921288"/>
                  </a:lnTo>
                  <a:close/>
                  <a:moveTo>
                    <a:pt x="7133556" y="1910620"/>
                  </a:moveTo>
                  <a:lnTo>
                    <a:pt x="7144891" y="1914240"/>
                  </a:lnTo>
                  <a:lnTo>
                    <a:pt x="7147177" y="1921002"/>
                  </a:lnTo>
                  <a:lnTo>
                    <a:pt x="7135842" y="1917383"/>
                  </a:lnTo>
                  <a:close/>
                  <a:moveTo>
                    <a:pt x="3206114" y="1904524"/>
                  </a:moveTo>
                  <a:lnTo>
                    <a:pt x="3222973" y="1909096"/>
                  </a:lnTo>
                  <a:lnTo>
                    <a:pt x="3213560" y="1921266"/>
                  </a:lnTo>
                  <a:lnTo>
                    <a:pt x="3196684" y="1916716"/>
                  </a:lnTo>
                  <a:close/>
                  <a:moveTo>
                    <a:pt x="7125841" y="1890427"/>
                  </a:moveTo>
                  <a:lnTo>
                    <a:pt x="7137081" y="1893951"/>
                  </a:lnTo>
                  <a:lnTo>
                    <a:pt x="7139843" y="1900714"/>
                  </a:lnTo>
                  <a:lnTo>
                    <a:pt x="7139748" y="1900714"/>
                  </a:lnTo>
                  <a:lnTo>
                    <a:pt x="7128509" y="1897190"/>
                  </a:lnTo>
                  <a:close/>
                  <a:moveTo>
                    <a:pt x="7116983" y="1870139"/>
                  </a:moveTo>
                  <a:lnTo>
                    <a:pt x="7128032" y="1873568"/>
                  </a:lnTo>
                  <a:cubicBezTo>
                    <a:pt x="7129080" y="1875854"/>
                    <a:pt x="7130128" y="1878140"/>
                    <a:pt x="7131175" y="1880331"/>
                  </a:cubicBezTo>
                  <a:lnTo>
                    <a:pt x="7120031" y="1876902"/>
                  </a:lnTo>
                  <a:cubicBezTo>
                    <a:pt x="7119078" y="1874616"/>
                    <a:pt x="7118031" y="1872425"/>
                    <a:pt x="7116983" y="1870139"/>
                  </a:cubicBezTo>
                  <a:close/>
                  <a:moveTo>
                    <a:pt x="3234117" y="1868710"/>
                  </a:moveTo>
                  <a:lnTo>
                    <a:pt x="3250691" y="1873282"/>
                  </a:lnTo>
                  <a:lnTo>
                    <a:pt x="3241547" y="1885093"/>
                  </a:lnTo>
                  <a:lnTo>
                    <a:pt x="3224878" y="1880521"/>
                  </a:lnTo>
                  <a:close/>
                  <a:moveTo>
                    <a:pt x="7121307" y="1859929"/>
                  </a:moveTo>
                  <a:lnTo>
                    <a:pt x="7121365" y="1859947"/>
                  </a:lnTo>
                  <a:lnTo>
                    <a:pt x="7121365" y="1860042"/>
                  </a:lnTo>
                  <a:close/>
                  <a:moveTo>
                    <a:pt x="7106887" y="1849851"/>
                  </a:moveTo>
                  <a:lnTo>
                    <a:pt x="7117841" y="1853184"/>
                  </a:lnTo>
                  <a:lnTo>
                    <a:pt x="7121307" y="1859929"/>
                  </a:lnTo>
                  <a:lnTo>
                    <a:pt x="7110411" y="1856614"/>
                  </a:lnTo>
                  <a:cubicBezTo>
                    <a:pt x="7109268" y="1854327"/>
                    <a:pt x="7108125" y="1852137"/>
                    <a:pt x="7106887" y="1849851"/>
                  </a:cubicBezTo>
                  <a:close/>
                  <a:moveTo>
                    <a:pt x="3261168" y="1833944"/>
                  </a:moveTo>
                  <a:lnTo>
                    <a:pt x="3277551" y="1838420"/>
                  </a:lnTo>
                  <a:lnTo>
                    <a:pt x="3268693" y="1849945"/>
                  </a:lnTo>
                  <a:lnTo>
                    <a:pt x="3252215" y="1845469"/>
                  </a:lnTo>
                  <a:close/>
                  <a:moveTo>
                    <a:pt x="7095743" y="1829467"/>
                  </a:moveTo>
                  <a:lnTo>
                    <a:pt x="7106506" y="1832706"/>
                  </a:lnTo>
                  <a:lnTo>
                    <a:pt x="7110411" y="1839468"/>
                  </a:lnTo>
                  <a:lnTo>
                    <a:pt x="7099552" y="1836230"/>
                  </a:lnTo>
                  <a:close/>
                  <a:moveTo>
                    <a:pt x="3294999" y="1815730"/>
                  </a:moveTo>
                  <a:lnTo>
                    <a:pt x="3295077" y="1815751"/>
                  </a:lnTo>
                  <a:lnTo>
                    <a:pt x="3294982" y="1815751"/>
                  </a:lnTo>
                  <a:close/>
                  <a:moveTo>
                    <a:pt x="7083550" y="1809084"/>
                  </a:moveTo>
                  <a:lnTo>
                    <a:pt x="7094218" y="1812132"/>
                  </a:lnTo>
                  <a:lnTo>
                    <a:pt x="7098505" y="1818990"/>
                  </a:lnTo>
                  <a:lnTo>
                    <a:pt x="7098409" y="1818990"/>
                  </a:lnTo>
                  <a:lnTo>
                    <a:pt x="7087741" y="1815847"/>
                  </a:lnTo>
                  <a:close/>
                  <a:moveTo>
                    <a:pt x="3287553" y="1800225"/>
                  </a:moveTo>
                  <a:lnTo>
                    <a:pt x="3303650" y="1804606"/>
                  </a:lnTo>
                  <a:lnTo>
                    <a:pt x="3294999" y="1815730"/>
                  </a:lnTo>
                  <a:lnTo>
                    <a:pt x="3278885" y="1811369"/>
                  </a:lnTo>
                  <a:close/>
                  <a:moveTo>
                    <a:pt x="7070216" y="1788700"/>
                  </a:moveTo>
                  <a:lnTo>
                    <a:pt x="7080788" y="1791653"/>
                  </a:lnTo>
                  <a:lnTo>
                    <a:pt x="7085360" y="1798511"/>
                  </a:lnTo>
                  <a:lnTo>
                    <a:pt x="7074787" y="1795463"/>
                  </a:lnTo>
                  <a:close/>
                  <a:moveTo>
                    <a:pt x="7055928" y="1768317"/>
                  </a:moveTo>
                  <a:lnTo>
                    <a:pt x="7066310" y="1771174"/>
                  </a:lnTo>
                  <a:cubicBezTo>
                    <a:pt x="7067929" y="1773460"/>
                    <a:pt x="7069644" y="1775746"/>
                    <a:pt x="7071263" y="1778032"/>
                  </a:cubicBezTo>
                  <a:lnTo>
                    <a:pt x="7060785" y="1775080"/>
                  </a:lnTo>
                  <a:cubicBezTo>
                    <a:pt x="7059166" y="1772793"/>
                    <a:pt x="7057547" y="1770603"/>
                    <a:pt x="7055928" y="1768317"/>
                  </a:cubicBezTo>
                  <a:close/>
                  <a:moveTo>
                    <a:pt x="3313270" y="1767269"/>
                  </a:moveTo>
                  <a:lnTo>
                    <a:pt x="3329177" y="1771650"/>
                  </a:lnTo>
                  <a:lnTo>
                    <a:pt x="3320795" y="1782509"/>
                  </a:lnTo>
                  <a:lnTo>
                    <a:pt x="3304793" y="1778127"/>
                  </a:lnTo>
                  <a:close/>
                  <a:moveTo>
                    <a:pt x="7040783" y="1747933"/>
                  </a:moveTo>
                  <a:lnTo>
                    <a:pt x="7051070" y="1750791"/>
                  </a:lnTo>
                  <a:lnTo>
                    <a:pt x="7056309" y="1757554"/>
                  </a:lnTo>
                  <a:lnTo>
                    <a:pt x="7056214" y="1757554"/>
                  </a:lnTo>
                  <a:lnTo>
                    <a:pt x="7045926" y="1754696"/>
                  </a:lnTo>
                  <a:close/>
                  <a:moveTo>
                    <a:pt x="3338226" y="1735264"/>
                  </a:moveTo>
                  <a:lnTo>
                    <a:pt x="3353942" y="1739551"/>
                  </a:lnTo>
                  <a:lnTo>
                    <a:pt x="3345750" y="1750123"/>
                  </a:lnTo>
                  <a:lnTo>
                    <a:pt x="3329939" y="1745837"/>
                  </a:lnTo>
                  <a:close/>
                  <a:moveTo>
                    <a:pt x="7024590" y="1727645"/>
                  </a:moveTo>
                  <a:lnTo>
                    <a:pt x="7034687" y="1730407"/>
                  </a:lnTo>
                  <a:lnTo>
                    <a:pt x="7040212" y="1737170"/>
                  </a:lnTo>
                  <a:lnTo>
                    <a:pt x="7030020" y="1734408"/>
                  </a:lnTo>
                  <a:lnTo>
                    <a:pt x="7030115" y="1734408"/>
                  </a:lnTo>
                  <a:close/>
                  <a:moveTo>
                    <a:pt x="7007541" y="1707357"/>
                  </a:moveTo>
                  <a:lnTo>
                    <a:pt x="7017542" y="1710024"/>
                  </a:lnTo>
                  <a:lnTo>
                    <a:pt x="7023352" y="1716786"/>
                  </a:lnTo>
                  <a:lnTo>
                    <a:pt x="7013351" y="1714119"/>
                  </a:lnTo>
                  <a:close/>
                  <a:moveTo>
                    <a:pt x="3362514" y="1704022"/>
                  </a:moveTo>
                  <a:lnTo>
                    <a:pt x="3378040" y="1708213"/>
                  </a:lnTo>
                  <a:lnTo>
                    <a:pt x="3370039" y="1718501"/>
                  </a:lnTo>
                  <a:lnTo>
                    <a:pt x="3370039" y="1718596"/>
                  </a:lnTo>
                  <a:lnTo>
                    <a:pt x="3354513" y="1714310"/>
                  </a:lnTo>
                  <a:close/>
                  <a:moveTo>
                    <a:pt x="6989539" y="1687068"/>
                  </a:moveTo>
                  <a:lnTo>
                    <a:pt x="6999350" y="1689640"/>
                  </a:lnTo>
                  <a:cubicBezTo>
                    <a:pt x="7001445" y="1691926"/>
                    <a:pt x="7003445" y="1694117"/>
                    <a:pt x="7005445" y="1696403"/>
                  </a:cubicBezTo>
                  <a:lnTo>
                    <a:pt x="6995539" y="1693831"/>
                  </a:lnTo>
                  <a:lnTo>
                    <a:pt x="6995635" y="1693831"/>
                  </a:lnTo>
                  <a:cubicBezTo>
                    <a:pt x="6993634" y="1691545"/>
                    <a:pt x="6991634" y="1689355"/>
                    <a:pt x="6989539" y="1687068"/>
                  </a:cubicBezTo>
                  <a:close/>
                  <a:moveTo>
                    <a:pt x="3386232" y="1673733"/>
                  </a:moveTo>
                  <a:lnTo>
                    <a:pt x="3401567" y="1677924"/>
                  </a:lnTo>
                  <a:lnTo>
                    <a:pt x="3393852" y="1688020"/>
                  </a:lnTo>
                  <a:lnTo>
                    <a:pt x="3393756" y="1687925"/>
                  </a:lnTo>
                  <a:lnTo>
                    <a:pt x="3378421" y="1683734"/>
                  </a:lnTo>
                  <a:close/>
                  <a:moveTo>
                    <a:pt x="6970775" y="1666875"/>
                  </a:moveTo>
                  <a:lnTo>
                    <a:pt x="6980490" y="1669352"/>
                  </a:lnTo>
                  <a:lnTo>
                    <a:pt x="6986872" y="1676115"/>
                  </a:lnTo>
                  <a:lnTo>
                    <a:pt x="6977156" y="1673638"/>
                  </a:lnTo>
                  <a:close/>
                  <a:moveTo>
                    <a:pt x="6951058" y="1646682"/>
                  </a:moveTo>
                  <a:lnTo>
                    <a:pt x="6960583" y="1649064"/>
                  </a:lnTo>
                  <a:lnTo>
                    <a:pt x="6967250" y="1655826"/>
                  </a:lnTo>
                  <a:lnTo>
                    <a:pt x="6957630" y="1653445"/>
                  </a:lnTo>
                  <a:lnTo>
                    <a:pt x="6957725" y="1653445"/>
                  </a:lnTo>
                  <a:close/>
                  <a:moveTo>
                    <a:pt x="3409282" y="1644110"/>
                  </a:moveTo>
                  <a:lnTo>
                    <a:pt x="3424332" y="1648206"/>
                  </a:lnTo>
                  <a:lnTo>
                    <a:pt x="3416807" y="1658017"/>
                  </a:lnTo>
                  <a:lnTo>
                    <a:pt x="3401662" y="1653921"/>
                  </a:lnTo>
                  <a:close/>
                  <a:moveTo>
                    <a:pt x="6930579" y="1626680"/>
                  </a:moveTo>
                  <a:lnTo>
                    <a:pt x="6939913" y="1628966"/>
                  </a:lnTo>
                  <a:lnTo>
                    <a:pt x="6946867" y="1635729"/>
                  </a:lnTo>
                  <a:lnTo>
                    <a:pt x="6937437" y="1633443"/>
                  </a:lnTo>
                  <a:lnTo>
                    <a:pt x="6937532" y="1633348"/>
                  </a:lnTo>
                  <a:close/>
                  <a:moveTo>
                    <a:pt x="3431761" y="1615250"/>
                  </a:moveTo>
                  <a:lnTo>
                    <a:pt x="3446620" y="1619345"/>
                  </a:lnTo>
                  <a:lnTo>
                    <a:pt x="3439286" y="1628870"/>
                  </a:lnTo>
                  <a:lnTo>
                    <a:pt x="3424332" y="1624775"/>
                  </a:lnTo>
                  <a:close/>
                  <a:moveTo>
                    <a:pt x="6909338" y="1606582"/>
                  </a:moveTo>
                  <a:lnTo>
                    <a:pt x="6918577" y="1608773"/>
                  </a:lnTo>
                  <a:cubicBezTo>
                    <a:pt x="6920958" y="1610964"/>
                    <a:pt x="6923435" y="1613250"/>
                    <a:pt x="6925816" y="1615440"/>
                  </a:cubicBezTo>
                  <a:lnTo>
                    <a:pt x="6916482" y="1613250"/>
                  </a:lnTo>
                  <a:cubicBezTo>
                    <a:pt x="6914101" y="1611059"/>
                    <a:pt x="6911719" y="1608773"/>
                    <a:pt x="6909338" y="1606582"/>
                  </a:cubicBezTo>
                  <a:close/>
                  <a:moveTo>
                    <a:pt x="3453669" y="1587151"/>
                  </a:moveTo>
                  <a:lnTo>
                    <a:pt x="3468433" y="1591151"/>
                  </a:lnTo>
                  <a:lnTo>
                    <a:pt x="3461289" y="1600486"/>
                  </a:lnTo>
                  <a:lnTo>
                    <a:pt x="3461193" y="1600486"/>
                  </a:lnTo>
                  <a:lnTo>
                    <a:pt x="3446430" y="1596485"/>
                  </a:lnTo>
                  <a:close/>
                  <a:moveTo>
                    <a:pt x="6887335" y="1586580"/>
                  </a:moveTo>
                  <a:lnTo>
                    <a:pt x="6896479" y="1588675"/>
                  </a:lnTo>
                  <a:lnTo>
                    <a:pt x="6903909" y="1595343"/>
                  </a:lnTo>
                  <a:lnTo>
                    <a:pt x="6894765" y="1593247"/>
                  </a:lnTo>
                  <a:close/>
                  <a:moveTo>
                    <a:pt x="6864571" y="1566577"/>
                  </a:moveTo>
                  <a:lnTo>
                    <a:pt x="6873524" y="1568577"/>
                  </a:lnTo>
                  <a:lnTo>
                    <a:pt x="6881239" y="1575245"/>
                  </a:lnTo>
                  <a:lnTo>
                    <a:pt x="6872286" y="1573149"/>
                  </a:lnTo>
                  <a:lnTo>
                    <a:pt x="6872286" y="1573245"/>
                  </a:lnTo>
                  <a:close/>
                  <a:moveTo>
                    <a:pt x="3475005" y="1559719"/>
                  </a:moveTo>
                  <a:lnTo>
                    <a:pt x="3489578" y="1563719"/>
                  </a:lnTo>
                  <a:lnTo>
                    <a:pt x="3482529" y="1572768"/>
                  </a:lnTo>
                  <a:lnTo>
                    <a:pt x="3467956" y="1568768"/>
                  </a:lnTo>
                  <a:close/>
                  <a:moveTo>
                    <a:pt x="6841139" y="1546670"/>
                  </a:moveTo>
                  <a:lnTo>
                    <a:pt x="6849997" y="1548670"/>
                  </a:lnTo>
                  <a:cubicBezTo>
                    <a:pt x="6852664" y="1550861"/>
                    <a:pt x="6855331" y="1553147"/>
                    <a:pt x="6857903" y="1555338"/>
                  </a:cubicBezTo>
                  <a:lnTo>
                    <a:pt x="6849045" y="1553338"/>
                  </a:lnTo>
                  <a:cubicBezTo>
                    <a:pt x="6846378" y="1551147"/>
                    <a:pt x="6843806" y="1548956"/>
                    <a:pt x="6841139" y="1546670"/>
                  </a:cubicBezTo>
                  <a:close/>
                  <a:moveTo>
                    <a:pt x="3495864" y="1532953"/>
                  </a:moveTo>
                  <a:lnTo>
                    <a:pt x="3510247" y="1536859"/>
                  </a:lnTo>
                  <a:lnTo>
                    <a:pt x="3503389" y="1545717"/>
                  </a:lnTo>
                  <a:lnTo>
                    <a:pt x="3489006" y="1541812"/>
                  </a:lnTo>
                  <a:close/>
                  <a:moveTo>
                    <a:pt x="6817041" y="1526953"/>
                  </a:moveTo>
                  <a:lnTo>
                    <a:pt x="6825708" y="1528858"/>
                  </a:lnTo>
                  <a:cubicBezTo>
                    <a:pt x="6828471" y="1531049"/>
                    <a:pt x="6831138" y="1533240"/>
                    <a:pt x="6833900" y="1535526"/>
                  </a:cubicBezTo>
                  <a:lnTo>
                    <a:pt x="6825137" y="1533621"/>
                  </a:lnTo>
                  <a:lnTo>
                    <a:pt x="6825137" y="1533525"/>
                  </a:lnTo>
                  <a:cubicBezTo>
                    <a:pt x="6822470" y="1531335"/>
                    <a:pt x="6819708" y="1529144"/>
                    <a:pt x="6817041" y="1526953"/>
                  </a:cubicBezTo>
                  <a:close/>
                  <a:moveTo>
                    <a:pt x="6792181" y="1507141"/>
                  </a:moveTo>
                  <a:lnTo>
                    <a:pt x="6800753" y="1508951"/>
                  </a:lnTo>
                  <a:lnTo>
                    <a:pt x="6809135" y="1515523"/>
                  </a:lnTo>
                  <a:lnTo>
                    <a:pt x="6800562" y="1513714"/>
                  </a:lnTo>
                  <a:close/>
                  <a:moveTo>
                    <a:pt x="3516248" y="1506760"/>
                  </a:moveTo>
                  <a:lnTo>
                    <a:pt x="3530440" y="1510665"/>
                  </a:lnTo>
                  <a:lnTo>
                    <a:pt x="3523773" y="1519333"/>
                  </a:lnTo>
                  <a:lnTo>
                    <a:pt x="3509485" y="1515427"/>
                  </a:lnTo>
                  <a:close/>
                  <a:moveTo>
                    <a:pt x="6766749" y="1487424"/>
                  </a:moveTo>
                  <a:lnTo>
                    <a:pt x="6775131" y="1489139"/>
                  </a:lnTo>
                  <a:lnTo>
                    <a:pt x="6783703" y="1495711"/>
                  </a:lnTo>
                  <a:lnTo>
                    <a:pt x="6775226" y="1493901"/>
                  </a:lnTo>
                  <a:lnTo>
                    <a:pt x="6775321" y="1493997"/>
                  </a:lnTo>
                  <a:close/>
                  <a:moveTo>
                    <a:pt x="3536060" y="1481423"/>
                  </a:moveTo>
                  <a:lnTo>
                    <a:pt x="3550062" y="1485233"/>
                  </a:lnTo>
                  <a:lnTo>
                    <a:pt x="3543585" y="1493710"/>
                  </a:lnTo>
                  <a:lnTo>
                    <a:pt x="3543585" y="1493615"/>
                  </a:lnTo>
                  <a:lnTo>
                    <a:pt x="3529488" y="1489805"/>
                  </a:lnTo>
                  <a:close/>
                  <a:moveTo>
                    <a:pt x="3562902" y="1468464"/>
                  </a:moveTo>
                  <a:lnTo>
                    <a:pt x="3562920" y="1468469"/>
                  </a:lnTo>
                  <a:lnTo>
                    <a:pt x="3562825" y="1468564"/>
                  </a:lnTo>
                  <a:close/>
                  <a:moveTo>
                    <a:pt x="6740650" y="1467898"/>
                  </a:moveTo>
                  <a:lnTo>
                    <a:pt x="6748937" y="1469517"/>
                  </a:lnTo>
                  <a:cubicBezTo>
                    <a:pt x="6751890" y="1471708"/>
                    <a:pt x="6754842" y="1473899"/>
                    <a:pt x="6757795" y="1476090"/>
                  </a:cubicBezTo>
                  <a:lnTo>
                    <a:pt x="6749508" y="1474375"/>
                  </a:lnTo>
                  <a:lnTo>
                    <a:pt x="6749413" y="1474375"/>
                  </a:lnTo>
                  <a:cubicBezTo>
                    <a:pt x="6746460" y="1472184"/>
                    <a:pt x="6743603" y="1469994"/>
                    <a:pt x="6740650" y="1467898"/>
                  </a:cubicBezTo>
                  <a:close/>
                  <a:moveTo>
                    <a:pt x="3555396" y="1456468"/>
                  </a:moveTo>
                  <a:lnTo>
                    <a:pt x="3569207" y="1460278"/>
                  </a:lnTo>
                  <a:lnTo>
                    <a:pt x="3562902" y="1468464"/>
                  </a:lnTo>
                  <a:lnTo>
                    <a:pt x="3549014" y="1464659"/>
                  </a:lnTo>
                  <a:close/>
                  <a:moveTo>
                    <a:pt x="6713980" y="1448372"/>
                  </a:moveTo>
                  <a:lnTo>
                    <a:pt x="6722076" y="1449991"/>
                  </a:lnTo>
                  <a:lnTo>
                    <a:pt x="6731030" y="1456468"/>
                  </a:lnTo>
                  <a:lnTo>
                    <a:pt x="6722839" y="1454849"/>
                  </a:lnTo>
                  <a:lnTo>
                    <a:pt x="6722934" y="1454849"/>
                  </a:lnTo>
                  <a:close/>
                  <a:moveTo>
                    <a:pt x="3574446" y="1432179"/>
                  </a:moveTo>
                  <a:lnTo>
                    <a:pt x="3588162" y="1435894"/>
                  </a:lnTo>
                  <a:lnTo>
                    <a:pt x="3581970" y="1443990"/>
                  </a:lnTo>
                  <a:lnTo>
                    <a:pt x="3581875" y="1443895"/>
                  </a:lnTo>
                  <a:lnTo>
                    <a:pt x="3568159" y="1440180"/>
                  </a:lnTo>
                  <a:close/>
                  <a:moveTo>
                    <a:pt x="6686739" y="1428941"/>
                  </a:moveTo>
                  <a:lnTo>
                    <a:pt x="6694740" y="1430465"/>
                  </a:lnTo>
                  <a:cubicBezTo>
                    <a:pt x="6697883" y="1432656"/>
                    <a:pt x="6700931" y="1434751"/>
                    <a:pt x="6703979" y="1436942"/>
                  </a:cubicBezTo>
                  <a:lnTo>
                    <a:pt x="6695978" y="1435418"/>
                  </a:lnTo>
                  <a:lnTo>
                    <a:pt x="6695883" y="1435418"/>
                  </a:lnTo>
                  <a:cubicBezTo>
                    <a:pt x="6692835" y="1433227"/>
                    <a:pt x="6689787" y="1431132"/>
                    <a:pt x="6686739" y="1428941"/>
                  </a:cubicBezTo>
                  <a:close/>
                  <a:moveTo>
                    <a:pt x="3600336" y="1419887"/>
                  </a:moveTo>
                  <a:lnTo>
                    <a:pt x="3600354" y="1419892"/>
                  </a:lnTo>
                  <a:lnTo>
                    <a:pt x="3600259" y="1419987"/>
                  </a:lnTo>
                  <a:close/>
                  <a:moveTo>
                    <a:pt x="6658831" y="1409700"/>
                  </a:moveTo>
                  <a:lnTo>
                    <a:pt x="6666641" y="1411129"/>
                  </a:lnTo>
                  <a:cubicBezTo>
                    <a:pt x="6669784" y="1413320"/>
                    <a:pt x="6672928" y="1415415"/>
                    <a:pt x="6675976" y="1417606"/>
                  </a:cubicBezTo>
                  <a:lnTo>
                    <a:pt x="6668070" y="1416082"/>
                  </a:lnTo>
                  <a:lnTo>
                    <a:pt x="6668165" y="1416082"/>
                  </a:lnTo>
                  <a:cubicBezTo>
                    <a:pt x="6665022" y="1413891"/>
                    <a:pt x="6661974" y="1411796"/>
                    <a:pt x="6658831" y="1409700"/>
                  </a:cubicBezTo>
                  <a:close/>
                  <a:moveTo>
                    <a:pt x="3592829" y="1408367"/>
                  </a:moveTo>
                  <a:lnTo>
                    <a:pt x="3606354" y="1412081"/>
                  </a:lnTo>
                  <a:lnTo>
                    <a:pt x="3600336" y="1419887"/>
                  </a:lnTo>
                  <a:lnTo>
                    <a:pt x="3586733" y="1416177"/>
                  </a:lnTo>
                  <a:close/>
                  <a:moveTo>
                    <a:pt x="6630446" y="1390460"/>
                  </a:moveTo>
                  <a:lnTo>
                    <a:pt x="6638161" y="1391889"/>
                  </a:lnTo>
                  <a:cubicBezTo>
                    <a:pt x="6641400" y="1394080"/>
                    <a:pt x="6644543" y="1396175"/>
                    <a:pt x="6647781" y="1398271"/>
                  </a:cubicBezTo>
                  <a:lnTo>
                    <a:pt x="6640066" y="1396842"/>
                  </a:lnTo>
                  <a:lnTo>
                    <a:pt x="6639971" y="1396842"/>
                  </a:lnTo>
                  <a:cubicBezTo>
                    <a:pt x="6636828" y="1394746"/>
                    <a:pt x="6633685" y="1392556"/>
                    <a:pt x="6630446" y="1390460"/>
                  </a:cubicBezTo>
                  <a:close/>
                  <a:moveTo>
                    <a:pt x="3611022" y="1385126"/>
                  </a:moveTo>
                  <a:lnTo>
                    <a:pt x="3624357" y="1388745"/>
                  </a:lnTo>
                  <a:lnTo>
                    <a:pt x="3618451" y="1396460"/>
                  </a:lnTo>
                  <a:lnTo>
                    <a:pt x="3605021" y="1392841"/>
                  </a:lnTo>
                  <a:close/>
                  <a:moveTo>
                    <a:pt x="6601490" y="1371315"/>
                  </a:moveTo>
                  <a:lnTo>
                    <a:pt x="6609015" y="1372648"/>
                  </a:lnTo>
                  <a:cubicBezTo>
                    <a:pt x="6612253" y="1374744"/>
                    <a:pt x="6615492" y="1376934"/>
                    <a:pt x="6618730" y="1379030"/>
                  </a:cubicBezTo>
                  <a:lnTo>
                    <a:pt x="6611110" y="1377697"/>
                  </a:lnTo>
                  <a:lnTo>
                    <a:pt x="6611206" y="1377697"/>
                  </a:lnTo>
                  <a:cubicBezTo>
                    <a:pt x="6607967" y="1375601"/>
                    <a:pt x="6604728" y="1373410"/>
                    <a:pt x="6601490" y="1371315"/>
                  </a:cubicBezTo>
                  <a:close/>
                  <a:moveTo>
                    <a:pt x="3628643" y="1362456"/>
                  </a:moveTo>
                  <a:lnTo>
                    <a:pt x="3641883" y="1366076"/>
                  </a:lnTo>
                  <a:lnTo>
                    <a:pt x="3636072" y="1373600"/>
                  </a:lnTo>
                  <a:lnTo>
                    <a:pt x="3622833" y="1369981"/>
                  </a:lnTo>
                  <a:close/>
                  <a:moveTo>
                    <a:pt x="6572058" y="1352360"/>
                  </a:moveTo>
                  <a:lnTo>
                    <a:pt x="6579487" y="1353598"/>
                  </a:lnTo>
                  <a:lnTo>
                    <a:pt x="6589393" y="1359980"/>
                  </a:lnTo>
                  <a:lnTo>
                    <a:pt x="6581964" y="1358647"/>
                  </a:lnTo>
                  <a:close/>
                  <a:moveTo>
                    <a:pt x="4847735" y="1351400"/>
                  </a:moveTo>
                  <a:lnTo>
                    <a:pt x="4847747" y="1351407"/>
                  </a:lnTo>
                  <a:lnTo>
                    <a:pt x="4847652" y="1351407"/>
                  </a:lnTo>
                  <a:close/>
                  <a:moveTo>
                    <a:pt x="4761070" y="1350550"/>
                  </a:moveTo>
                  <a:lnTo>
                    <a:pt x="4768975" y="1355027"/>
                  </a:lnTo>
                  <a:cubicBezTo>
                    <a:pt x="4763451" y="1355122"/>
                    <a:pt x="4757736" y="1355217"/>
                    <a:pt x="4752116" y="1355313"/>
                  </a:cubicBezTo>
                  <a:lnTo>
                    <a:pt x="4752116" y="1355217"/>
                  </a:lnTo>
                  <a:lnTo>
                    <a:pt x="4744401" y="1350741"/>
                  </a:lnTo>
                  <a:cubicBezTo>
                    <a:pt x="4750020" y="1350741"/>
                    <a:pt x="4755640" y="1350646"/>
                    <a:pt x="4761070" y="1350550"/>
                  </a:cubicBezTo>
                  <a:close/>
                  <a:moveTo>
                    <a:pt x="4692204" y="1350550"/>
                  </a:moveTo>
                  <a:cubicBezTo>
                    <a:pt x="4698109" y="1350550"/>
                    <a:pt x="4704015" y="1350741"/>
                    <a:pt x="4709920" y="1350741"/>
                  </a:cubicBezTo>
                  <a:lnTo>
                    <a:pt x="4717350" y="1355217"/>
                  </a:lnTo>
                  <a:cubicBezTo>
                    <a:pt x="4711444" y="1355217"/>
                    <a:pt x="4705444" y="1355122"/>
                    <a:pt x="4699443" y="1355027"/>
                  </a:cubicBezTo>
                  <a:close/>
                  <a:moveTo>
                    <a:pt x="4808980" y="1348836"/>
                  </a:moveTo>
                  <a:lnTo>
                    <a:pt x="4817267" y="1353217"/>
                  </a:lnTo>
                  <a:cubicBezTo>
                    <a:pt x="4812028" y="1353503"/>
                    <a:pt x="4806789" y="1353693"/>
                    <a:pt x="4801551" y="1353979"/>
                  </a:cubicBezTo>
                  <a:lnTo>
                    <a:pt x="4793359" y="1349502"/>
                  </a:lnTo>
                  <a:cubicBezTo>
                    <a:pt x="4798598" y="1349312"/>
                    <a:pt x="4803837" y="1349026"/>
                    <a:pt x="4808980" y="1348836"/>
                  </a:cubicBezTo>
                  <a:close/>
                  <a:moveTo>
                    <a:pt x="4637054" y="1348836"/>
                  </a:moveTo>
                  <a:cubicBezTo>
                    <a:pt x="4643340" y="1349122"/>
                    <a:pt x="4649532" y="1349312"/>
                    <a:pt x="4655723" y="1349502"/>
                  </a:cubicBezTo>
                  <a:lnTo>
                    <a:pt x="4662581" y="1353979"/>
                  </a:lnTo>
                  <a:cubicBezTo>
                    <a:pt x="4656295" y="1353789"/>
                    <a:pt x="4650008" y="1353503"/>
                    <a:pt x="4643721" y="1353313"/>
                  </a:cubicBezTo>
                  <a:lnTo>
                    <a:pt x="4643817" y="1353408"/>
                  </a:lnTo>
                  <a:close/>
                  <a:moveTo>
                    <a:pt x="4890495" y="1347398"/>
                  </a:moveTo>
                  <a:lnTo>
                    <a:pt x="4890514" y="1347407"/>
                  </a:lnTo>
                  <a:lnTo>
                    <a:pt x="4890419" y="1347407"/>
                  </a:lnTo>
                  <a:close/>
                  <a:moveTo>
                    <a:pt x="4853653" y="1345883"/>
                  </a:moveTo>
                  <a:lnTo>
                    <a:pt x="4862320" y="1350265"/>
                  </a:lnTo>
                  <a:lnTo>
                    <a:pt x="4847735" y="1351400"/>
                  </a:lnTo>
                  <a:lnTo>
                    <a:pt x="4839174" y="1347026"/>
                  </a:lnTo>
                  <a:cubicBezTo>
                    <a:pt x="4844032" y="1346645"/>
                    <a:pt x="4848890" y="1346264"/>
                    <a:pt x="4853653" y="1345883"/>
                  </a:cubicBezTo>
                  <a:close/>
                  <a:moveTo>
                    <a:pt x="4579047" y="1345788"/>
                  </a:moveTo>
                  <a:cubicBezTo>
                    <a:pt x="4585619" y="1346169"/>
                    <a:pt x="4592191" y="1346645"/>
                    <a:pt x="4598668" y="1346931"/>
                  </a:cubicBezTo>
                  <a:lnTo>
                    <a:pt x="4605050" y="1351407"/>
                  </a:lnTo>
                  <a:cubicBezTo>
                    <a:pt x="4598478" y="1351026"/>
                    <a:pt x="4591905" y="1350646"/>
                    <a:pt x="4585238" y="1350169"/>
                  </a:cubicBezTo>
                  <a:lnTo>
                    <a:pt x="4585238" y="1350265"/>
                  </a:lnTo>
                  <a:close/>
                  <a:moveTo>
                    <a:pt x="4929732" y="1342157"/>
                  </a:moveTo>
                  <a:lnTo>
                    <a:pt x="4929757" y="1342168"/>
                  </a:lnTo>
                  <a:lnTo>
                    <a:pt x="4929662" y="1342168"/>
                  </a:lnTo>
                  <a:close/>
                  <a:moveTo>
                    <a:pt x="4894991" y="1341501"/>
                  </a:moveTo>
                  <a:lnTo>
                    <a:pt x="4903944" y="1345788"/>
                  </a:lnTo>
                  <a:lnTo>
                    <a:pt x="4890495" y="1347398"/>
                  </a:lnTo>
                  <a:lnTo>
                    <a:pt x="4881561" y="1343121"/>
                  </a:lnTo>
                  <a:cubicBezTo>
                    <a:pt x="4886037" y="1342644"/>
                    <a:pt x="4890514" y="1342073"/>
                    <a:pt x="4894991" y="1341501"/>
                  </a:cubicBezTo>
                  <a:close/>
                  <a:moveTo>
                    <a:pt x="4518468" y="1341216"/>
                  </a:moveTo>
                  <a:cubicBezTo>
                    <a:pt x="4525326" y="1341787"/>
                    <a:pt x="4532184" y="1342359"/>
                    <a:pt x="4538946" y="1342930"/>
                  </a:cubicBezTo>
                  <a:lnTo>
                    <a:pt x="4544662" y="1347407"/>
                  </a:lnTo>
                  <a:cubicBezTo>
                    <a:pt x="4537803" y="1346835"/>
                    <a:pt x="4530945" y="1346264"/>
                    <a:pt x="4523992" y="1345692"/>
                  </a:cubicBezTo>
                  <a:lnTo>
                    <a:pt x="4524087" y="1345692"/>
                  </a:lnTo>
                  <a:close/>
                  <a:moveTo>
                    <a:pt x="3645883" y="1340263"/>
                  </a:moveTo>
                  <a:lnTo>
                    <a:pt x="3658933" y="1343787"/>
                  </a:lnTo>
                  <a:lnTo>
                    <a:pt x="3653313" y="1351121"/>
                  </a:lnTo>
                  <a:lnTo>
                    <a:pt x="3653313" y="1351217"/>
                  </a:lnTo>
                  <a:lnTo>
                    <a:pt x="3640168" y="1347597"/>
                  </a:lnTo>
                  <a:close/>
                  <a:moveTo>
                    <a:pt x="4932710" y="1335977"/>
                  </a:moveTo>
                  <a:lnTo>
                    <a:pt x="4942044" y="1340168"/>
                  </a:lnTo>
                  <a:lnTo>
                    <a:pt x="4929732" y="1342157"/>
                  </a:lnTo>
                  <a:lnTo>
                    <a:pt x="4920518" y="1337977"/>
                  </a:lnTo>
                  <a:cubicBezTo>
                    <a:pt x="4924614" y="1337310"/>
                    <a:pt x="4928710" y="1336644"/>
                    <a:pt x="4932710" y="1335977"/>
                  </a:cubicBezTo>
                  <a:close/>
                  <a:moveTo>
                    <a:pt x="4455412" y="1335120"/>
                  </a:moveTo>
                  <a:cubicBezTo>
                    <a:pt x="4462556" y="1335882"/>
                    <a:pt x="4469604" y="1336548"/>
                    <a:pt x="4476653" y="1337310"/>
                  </a:cubicBezTo>
                  <a:lnTo>
                    <a:pt x="4481796" y="1341787"/>
                  </a:lnTo>
                  <a:cubicBezTo>
                    <a:pt x="4474653" y="1341121"/>
                    <a:pt x="4467509" y="1340358"/>
                    <a:pt x="4460270" y="1339597"/>
                  </a:cubicBezTo>
                  <a:lnTo>
                    <a:pt x="4460365" y="1339597"/>
                  </a:lnTo>
                  <a:close/>
                  <a:moveTo>
                    <a:pt x="6542244" y="1333405"/>
                  </a:moveTo>
                  <a:lnTo>
                    <a:pt x="6549483" y="1334643"/>
                  </a:lnTo>
                  <a:cubicBezTo>
                    <a:pt x="6552818" y="1336739"/>
                    <a:pt x="6556246" y="1338834"/>
                    <a:pt x="6559580" y="1340930"/>
                  </a:cubicBezTo>
                  <a:lnTo>
                    <a:pt x="6552246" y="1339692"/>
                  </a:lnTo>
                  <a:cubicBezTo>
                    <a:pt x="6548912" y="1337596"/>
                    <a:pt x="6545578" y="1335501"/>
                    <a:pt x="6542244" y="1333405"/>
                  </a:cubicBezTo>
                  <a:close/>
                  <a:moveTo>
                    <a:pt x="4967000" y="1329214"/>
                  </a:moveTo>
                  <a:lnTo>
                    <a:pt x="4976620" y="1333310"/>
                  </a:lnTo>
                  <a:cubicBezTo>
                    <a:pt x="4973001" y="1334167"/>
                    <a:pt x="4969286" y="1334929"/>
                    <a:pt x="4965476" y="1335786"/>
                  </a:cubicBezTo>
                  <a:lnTo>
                    <a:pt x="4965476" y="1335691"/>
                  </a:lnTo>
                  <a:lnTo>
                    <a:pt x="4955951" y="1331596"/>
                  </a:lnTo>
                  <a:cubicBezTo>
                    <a:pt x="4959666" y="1330833"/>
                    <a:pt x="4963381" y="1329976"/>
                    <a:pt x="4967000" y="1329214"/>
                  </a:cubicBezTo>
                  <a:close/>
                  <a:moveTo>
                    <a:pt x="4390166" y="1327690"/>
                  </a:moveTo>
                  <a:cubicBezTo>
                    <a:pt x="4397595" y="1328643"/>
                    <a:pt x="4404835" y="1329500"/>
                    <a:pt x="4412169" y="1330357"/>
                  </a:cubicBezTo>
                  <a:lnTo>
                    <a:pt x="4416645" y="1334739"/>
                  </a:lnTo>
                  <a:cubicBezTo>
                    <a:pt x="4409311" y="1333881"/>
                    <a:pt x="4401882" y="1332929"/>
                    <a:pt x="4394452" y="1332072"/>
                  </a:cubicBezTo>
                  <a:close/>
                  <a:moveTo>
                    <a:pt x="4997766" y="1321213"/>
                  </a:moveTo>
                  <a:lnTo>
                    <a:pt x="5007576" y="1325214"/>
                  </a:lnTo>
                  <a:cubicBezTo>
                    <a:pt x="5004338" y="1326166"/>
                    <a:pt x="5001004" y="1327119"/>
                    <a:pt x="4997671" y="1328071"/>
                  </a:cubicBezTo>
                  <a:lnTo>
                    <a:pt x="4997671" y="1327976"/>
                  </a:lnTo>
                  <a:lnTo>
                    <a:pt x="4987955" y="1323975"/>
                  </a:lnTo>
                  <a:cubicBezTo>
                    <a:pt x="4991289" y="1323118"/>
                    <a:pt x="4994622" y="1322166"/>
                    <a:pt x="4997766" y="1321213"/>
                  </a:cubicBezTo>
                  <a:close/>
                  <a:moveTo>
                    <a:pt x="4322824" y="1318737"/>
                  </a:moveTo>
                  <a:cubicBezTo>
                    <a:pt x="4330444" y="1319784"/>
                    <a:pt x="4337969" y="1320927"/>
                    <a:pt x="4345494" y="1321880"/>
                  </a:cubicBezTo>
                  <a:lnTo>
                    <a:pt x="4349304" y="1326261"/>
                  </a:lnTo>
                  <a:cubicBezTo>
                    <a:pt x="4341684" y="1325214"/>
                    <a:pt x="4334064" y="1324166"/>
                    <a:pt x="4326444" y="1323023"/>
                  </a:cubicBezTo>
                  <a:close/>
                  <a:moveTo>
                    <a:pt x="3662838" y="1318641"/>
                  </a:moveTo>
                  <a:lnTo>
                    <a:pt x="3675792" y="1322165"/>
                  </a:lnTo>
                  <a:lnTo>
                    <a:pt x="3670267" y="1329404"/>
                  </a:lnTo>
                  <a:lnTo>
                    <a:pt x="3670172" y="1329309"/>
                  </a:lnTo>
                  <a:lnTo>
                    <a:pt x="3657218" y="1325785"/>
                  </a:lnTo>
                  <a:close/>
                  <a:moveTo>
                    <a:pt x="6511765" y="1314546"/>
                  </a:moveTo>
                  <a:lnTo>
                    <a:pt x="6518909" y="1315689"/>
                  </a:lnTo>
                  <a:cubicBezTo>
                    <a:pt x="6522337" y="1317784"/>
                    <a:pt x="6525766" y="1319880"/>
                    <a:pt x="6529100" y="1321975"/>
                  </a:cubicBezTo>
                  <a:lnTo>
                    <a:pt x="6521861" y="1320832"/>
                  </a:lnTo>
                  <a:lnTo>
                    <a:pt x="6521956" y="1320832"/>
                  </a:lnTo>
                  <a:cubicBezTo>
                    <a:pt x="6518622" y="1318737"/>
                    <a:pt x="6515194" y="1316641"/>
                    <a:pt x="6511765" y="1314546"/>
                  </a:cubicBezTo>
                  <a:close/>
                  <a:moveTo>
                    <a:pt x="5025007" y="1312069"/>
                  </a:moveTo>
                  <a:lnTo>
                    <a:pt x="5035008" y="1315879"/>
                  </a:lnTo>
                  <a:cubicBezTo>
                    <a:pt x="5032151" y="1316927"/>
                    <a:pt x="5029294" y="1318070"/>
                    <a:pt x="5026341" y="1319118"/>
                  </a:cubicBezTo>
                  <a:lnTo>
                    <a:pt x="5026246" y="1319118"/>
                  </a:lnTo>
                  <a:lnTo>
                    <a:pt x="5016340" y="1315213"/>
                  </a:lnTo>
                  <a:cubicBezTo>
                    <a:pt x="5019292" y="1314165"/>
                    <a:pt x="5022150" y="1313117"/>
                    <a:pt x="5025007" y="1312069"/>
                  </a:cubicBezTo>
                  <a:close/>
                  <a:moveTo>
                    <a:pt x="4253863" y="1308259"/>
                  </a:moveTo>
                  <a:cubicBezTo>
                    <a:pt x="4261674" y="1309498"/>
                    <a:pt x="4269389" y="1310736"/>
                    <a:pt x="4277104" y="1311879"/>
                  </a:cubicBezTo>
                  <a:lnTo>
                    <a:pt x="4280152" y="1316165"/>
                  </a:lnTo>
                  <a:cubicBezTo>
                    <a:pt x="4272342" y="1314927"/>
                    <a:pt x="4264531" y="1313689"/>
                    <a:pt x="4256721" y="1312450"/>
                  </a:cubicBezTo>
                  <a:close/>
                  <a:moveTo>
                    <a:pt x="3686572" y="1307856"/>
                  </a:moveTo>
                  <a:lnTo>
                    <a:pt x="3686650" y="1307878"/>
                  </a:lnTo>
                  <a:lnTo>
                    <a:pt x="3686555" y="1307878"/>
                  </a:lnTo>
                  <a:close/>
                  <a:moveTo>
                    <a:pt x="5048629" y="1301877"/>
                  </a:moveTo>
                  <a:lnTo>
                    <a:pt x="5058726" y="1305592"/>
                  </a:lnTo>
                  <a:cubicBezTo>
                    <a:pt x="5056249" y="1306831"/>
                    <a:pt x="5053773" y="1307973"/>
                    <a:pt x="5051201" y="1309116"/>
                  </a:cubicBezTo>
                  <a:lnTo>
                    <a:pt x="5051201" y="1309212"/>
                  </a:lnTo>
                  <a:lnTo>
                    <a:pt x="5041104" y="1305402"/>
                  </a:lnTo>
                  <a:cubicBezTo>
                    <a:pt x="5043676" y="1304259"/>
                    <a:pt x="5046153" y="1303116"/>
                    <a:pt x="5048629" y="1301877"/>
                  </a:cubicBezTo>
                  <a:close/>
                  <a:moveTo>
                    <a:pt x="3679221" y="1297305"/>
                  </a:moveTo>
                  <a:lnTo>
                    <a:pt x="3691984" y="1300829"/>
                  </a:lnTo>
                  <a:lnTo>
                    <a:pt x="3686572" y="1307856"/>
                  </a:lnTo>
                  <a:lnTo>
                    <a:pt x="3673792" y="1304353"/>
                  </a:lnTo>
                  <a:close/>
                  <a:moveTo>
                    <a:pt x="4183378" y="1296353"/>
                  </a:moveTo>
                  <a:cubicBezTo>
                    <a:pt x="4191284" y="1297782"/>
                    <a:pt x="4199190" y="1299115"/>
                    <a:pt x="4207000" y="1300449"/>
                  </a:cubicBezTo>
                  <a:lnTo>
                    <a:pt x="4209286" y="1304544"/>
                  </a:lnTo>
                  <a:cubicBezTo>
                    <a:pt x="4201380" y="1303211"/>
                    <a:pt x="4193379" y="1301782"/>
                    <a:pt x="4185474" y="1300354"/>
                  </a:cubicBezTo>
                  <a:lnTo>
                    <a:pt x="4185474" y="1300449"/>
                  </a:lnTo>
                  <a:close/>
                  <a:moveTo>
                    <a:pt x="6480999" y="1295877"/>
                  </a:moveTo>
                  <a:lnTo>
                    <a:pt x="6488047" y="1296924"/>
                  </a:lnTo>
                  <a:cubicBezTo>
                    <a:pt x="6491476" y="1299020"/>
                    <a:pt x="6495001" y="1301115"/>
                    <a:pt x="6498430" y="1303211"/>
                  </a:cubicBezTo>
                  <a:lnTo>
                    <a:pt x="6491381" y="1302068"/>
                  </a:lnTo>
                  <a:lnTo>
                    <a:pt x="6491286" y="1302068"/>
                  </a:lnTo>
                  <a:cubicBezTo>
                    <a:pt x="6487857" y="1299973"/>
                    <a:pt x="6484428" y="1297877"/>
                    <a:pt x="6480999" y="1295877"/>
                  </a:cubicBezTo>
                  <a:close/>
                  <a:moveTo>
                    <a:pt x="5068632" y="1290829"/>
                  </a:moveTo>
                  <a:lnTo>
                    <a:pt x="5078824" y="1294448"/>
                  </a:lnTo>
                  <a:cubicBezTo>
                    <a:pt x="5076728" y="1295781"/>
                    <a:pt x="5074633" y="1297020"/>
                    <a:pt x="5072537" y="1298353"/>
                  </a:cubicBezTo>
                  <a:lnTo>
                    <a:pt x="5072537" y="1298258"/>
                  </a:lnTo>
                  <a:lnTo>
                    <a:pt x="5062345" y="1294639"/>
                  </a:lnTo>
                  <a:cubicBezTo>
                    <a:pt x="5064536" y="1293400"/>
                    <a:pt x="5066536" y="1292067"/>
                    <a:pt x="5068632" y="1290829"/>
                  </a:cubicBezTo>
                  <a:close/>
                  <a:moveTo>
                    <a:pt x="5090186" y="1286233"/>
                  </a:moveTo>
                  <a:lnTo>
                    <a:pt x="5090253" y="1286256"/>
                  </a:lnTo>
                  <a:lnTo>
                    <a:pt x="5090158" y="1286256"/>
                  </a:lnTo>
                  <a:close/>
                  <a:moveTo>
                    <a:pt x="4111941" y="1283018"/>
                  </a:moveTo>
                  <a:cubicBezTo>
                    <a:pt x="4119942" y="1284542"/>
                    <a:pt x="4127943" y="1286066"/>
                    <a:pt x="4135848" y="1287590"/>
                  </a:cubicBezTo>
                  <a:lnTo>
                    <a:pt x="4137468" y="1291590"/>
                  </a:lnTo>
                  <a:cubicBezTo>
                    <a:pt x="4129371" y="1290066"/>
                    <a:pt x="4121370" y="1288542"/>
                    <a:pt x="4113370" y="1287018"/>
                  </a:cubicBezTo>
                  <a:lnTo>
                    <a:pt x="4113274" y="1287018"/>
                  </a:lnTo>
                  <a:close/>
                  <a:moveTo>
                    <a:pt x="5085015" y="1278636"/>
                  </a:moveTo>
                  <a:lnTo>
                    <a:pt x="5095302" y="1282065"/>
                  </a:lnTo>
                  <a:lnTo>
                    <a:pt x="5090186" y="1286233"/>
                  </a:lnTo>
                  <a:lnTo>
                    <a:pt x="5079967" y="1282732"/>
                  </a:lnTo>
                  <a:cubicBezTo>
                    <a:pt x="5081776" y="1281399"/>
                    <a:pt x="5083491" y="1279970"/>
                    <a:pt x="5085015" y="1278636"/>
                  </a:cubicBezTo>
                  <a:close/>
                  <a:moveTo>
                    <a:pt x="6449662" y="1277208"/>
                  </a:moveTo>
                  <a:lnTo>
                    <a:pt x="6456615" y="1278256"/>
                  </a:lnTo>
                  <a:lnTo>
                    <a:pt x="6467093" y="1284447"/>
                  </a:lnTo>
                  <a:lnTo>
                    <a:pt x="6460139" y="1283399"/>
                  </a:lnTo>
                  <a:close/>
                  <a:moveTo>
                    <a:pt x="3695509" y="1276636"/>
                  </a:moveTo>
                  <a:lnTo>
                    <a:pt x="3708177" y="1280065"/>
                  </a:lnTo>
                  <a:lnTo>
                    <a:pt x="3702843" y="1286923"/>
                  </a:lnTo>
                  <a:lnTo>
                    <a:pt x="3690175" y="1283494"/>
                  </a:lnTo>
                  <a:close/>
                  <a:moveTo>
                    <a:pt x="5104372" y="1273374"/>
                  </a:moveTo>
                  <a:lnTo>
                    <a:pt x="5104446" y="1273398"/>
                  </a:lnTo>
                  <a:lnTo>
                    <a:pt x="5104351" y="1273398"/>
                  </a:lnTo>
                  <a:close/>
                  <a:moveTo>
                    <a:pt x="4039836" y="1268445"/>
                  </a:moveTo>
                  <a:cubicBezTo>
                    <a:pt x="4047933" y="1270159"/>
                    <a:pt x="4055934" y="1271779"/>
                    <a:pt x="4063935" y="1273493"/>
                  </a:cubicBezTo>
                  <a:lnTo>
                    <a:pt x="4064792" y="1277398"/>
                  </a:lnTo>
                  <a:cubicBezTo>
                    <a:pt x="4056696" y="1275779"/>
                    <a:pt x="4048599" y="1274065"/>
                    <a:pt x="4040408" y="1272350"/>
                  </a:cubicBezTo>
                  <a:lnTo>
                    <a:pt x="4040408" y="1272255"/>
                  </a:lnTo>
                  <a:close/>
                  <a:moveTo>
                    <a:pt x="3718576" y="1266422"/>
                  </a:moveTo>
                  <a:lnTo>
                    <a:pt x="3718654" y="1266444"/>
                  </a:lnTo>
                  <a:lnTo>
                    <a:pt x="3718559" y="1266444"/>
                  </a:lnTo>
                  <a:close/>
                  <a:moveTo>
                    <a:pt x="5097968" y="1265682"/>
                  </a:moveTo>
                  <a:lnTo>
                    <a:pt x="5108256" y="1268921"/>
                  </a:lnTo>
                  <a:lnTo>
                    <a:pt x="5104372" y="1273374"/>
                  </a:lnTo>
                  <a:lnTo>
                    <a:pt x="5094063" y="1270064"/>
                  </a:lnTo>
                  <a:cubicBezTo>
                    <a:pt x="5095397" y="1268635"/>
                    <a:pt x="5096731" y="1267111"/>
                    <a:pt x="5097968" y="1265682"/>
                  </a:cubicBezTo>
                  <a:close/>
                  <a:moveTo>
                    <a:pt x="5114938" y="1259657"/>
                  </a:moveTo>
                  <a:lnTo>
                    <a:pt x="5115019" y="1259682"/>
                  </a:lnTo>
                  <a:lnTo>
                    <a:pt x="5114923" y="1259682"/>
                  </a:lnTo>
                  <a:close/>
                  <a:moveTo>
                    <a:pt x="6417848" y="1258729"/>
                  </a:moveTo>
                  <a:lnTo>
                    <a:pt x="6424611" y="1259682"/>
                  </a:lnTo>
                  <a:lnTo>
                    <a:pt x="6435279" y="1265873"/>
                  </a:lnTo>
                  <a:lnTo>
                    <a:pt x="6428516" y="1264920"/>
                  </a:lnTo>
                  <a:close/>
                  <a:moveTo>
                    <a:pt x="3711320" y="1256252"/>
                  </a:moveTo>
                  <a:lnTo>
                    <a:pt x="3723798" y="1259681"/>
                  </a:lnTo>
                  <a:lnTo>
                    <a:pt x="3718576" y="1266422"/>
                  </a:lnTo>
                  <a:lnTo>
                    <a:pt x="3706081" y="1263015"/>
                  </a:lnTo>
                  <a:close/>
                  <a:moveTo>
                    <a:pt x="3967065" y="1256157"/>
                  </a:moveTo>
                  <a:lnTo>
                    <a:pt x="3967070" y="1256158"/>
                  </a:lnTo>
                  <a:lnTo>
                    <a:pt x="3967065" y="1256253"/>
                  </a:lnTo>
                  <a:close/>
                  <a:moveTo>
                    <a:pt x="3967256" y="1252538"/>
                  </a:moveTo>
                  <a:cubicBezTo>
                    <a:pt x="3975352" y="1254348"/>
                    <a:pt x="3983448" y="1256157"/>
                    <a:pt x="3991545" y="1257967"/>
                  </a:cubicBezTo>
                  <a:lnTo>
                    <a:pt x="3991545" y="1261682"/>
                  </a:lnTo>
                  <a:lnTo>
                    <a:pt x="3967070" y="1256158"/>
                  </a:lnTo>
                  <a:close/>
                  <a:moveTo>
                    <a:pt x="5107399" y="1251776"/>
                  </a:moveTo>
                  <a:lnTo>
                    <a:pt x="5117685" y="1254919"/>
                  </a:lnTo>
                  <a:lnTo>
                    <a:pt x="5114938" y="1259657"/>
                  </a:lnTo>
                  <a:lnTo>
                    <a:pt x="5104636" y="1256443"/>
                  </a:lnTo>
                  <a:cubicBezTo>
                    <a:pt x="5105589" y="1254919"/>
                    <a:pt x="5106541" y="1253300"/>
                    <a:pt x="5107399" y="1251776"/>
                  </a:cubicBezTo>
                  <a:close/>
                  <a:moveTo>
                    <a:pt x="6385749" y="1240441"/>
                  </a:moveTo>
                  <a:lnTo>
                    <a:pt x="6392416" y="1241394"/>
                  </a:lnTo>
                  <a:lnTo>
                    <a:pt x="6403180" y="1247490"/>
                  </a:lnTo>
                  <a:lnTo>
                    <a:pt x="6396512" y="1246537"/>
                  </a:lnTo>
                  <a:close/>
                  <a:moveTo>
                    <a:pt x="3893532" y="1238917"/>
                  </a:moveTo>
                  <a:lnTo>
                    <a:pt x="3893556" y="1238923"/>
                  </a:lnTo>
                  <a:lnTo>
                    <a:pt x="3893532" y="1239012"/>
                  </a:lnTo>
                  <a:close/>
                  <a:moveTo>
                    <a:pt x="5113494" y="1237203"/>
                  </a:moveTo>
                  <a:lnTo>
                    <a:pt x="5123781" y="1240156"/>
                  </a:lnTo>
                  <a:cubicBezTo>
                    <a:pt x="5123305" y="1241870"/>
                    <a:pt x="5122734" y="1243489"/>
                    <a:pt x="5122162" y="1245108"/>
                  </a:cubicBezTo>
                  <a:lnTo>
                    <a:pt x="5122162" y="1245204"/>
                  </a:lnTo>
                  <a:lnTo>
                    <a:pt x="5111875" y="1242156"/>
                  </a:lnTo>
                  <a:cubicBezTo>
                    <a:pt x="5112447" y="1240536"/>
                    <a:pt x="5113018" y="1238917"/>
                    <a:pt x="5113494" y="1237203"/>
                  </a:cubicBezTo>
                  <a:close/>
                  <a:moveTo>
                    <a:pt x="3726751" y="1236345"/>
                  </a:moveTo>
                  <a:lnTo>
                    <a:pt x="3739133" y="1239679"/>
                  </a:lnTo>
                  <a:lnTo>
                    <a:pt x="3734085" y="1246251"/>
                  </a:lnTo>
                  <a:lnTo>
                    <a:pt x="3734085" y="1246346"/>
                  </a:lnTo>
                  <a:lnTo>
                    <a:pt x="3721607" y="1242917"/>
                  </a:lnTo>
                  <a:close/>
                  <a:moveTo>
                    <a:pt x="3894485" y="1235488"/>
                  </a:moveTo>
                  <a:cubicBezTo>
                    <a:pt x="3902581" y="1237488"/>
                    <a:pt x="3910678" y="1239394"/>
                    <a:pt x="3918678" y="1241298"/>
                  </a:cubicBezTo>
                  <a:lnTo>
                    <a:pt x="3918012" y="1244823"/>
                  </a:lnTo>
                  <a:lnTo>
                    <a:pt x="3893556" y="1238923"/>
                  </a:lnTo>
                  <a:close/>
                  <a:moveTo>
                    <a:pt x="6353173" y="1222153"/>
                  </a:moveTo>
                  <a:lnTo>
                    <a:pt x="6359650" y="1223010"/>
                  </a:lnTo>
                  <a:lnTo>
                    <a:pt x="6370604" y="1229106"/>
                  </a:lnTo>
                  <a:lnTo>
                    <a:pt x="6364032" y="1228249"/>
                  </a:lnTo>
                  <a:close/>
                  <a:moveTo>
                    <a:pt x="5116257" y="1221963"/>
                  </a:moveTo>
                  <a:lnTo>
                    <a:pt x="5126449" y="1224820"/>
                  </a:lnTo>
                  <a:cubicBezTo>
                    <a:pt x="5126353" y="1226535"/>
                    <a:pt x="5126163" y="1228344"/>
                    <a:pt x="5125972" y="1230059"/>
                  </a:cubicBezTo>
                  <a:lnTo>
                    <a:pt x="5125972" y="1229964"/>
                  </a:lnTo>
                  <a:lnTo>
                    <a:pt x="5115685" y="1227106"/>
                  </a:lnTo>
                  <a:cubicBezTo>
                    <a:pt x="5115971" y="1225392"/>
                    <a:pt x="5116066" y="1223677"/>
                    <a:pt x="5116257" y="1221963"/>
                  </a:cubicBezTo>
                  <a:close/>
                  <a:moveTo>
                    <a:pt x="3820190" y="1220534"/>
                  </a:moveTo>
                  <a:lnTo>
                    <a:pt x="3820236" y="1220546"/>
                  </a:lnTo>
                  <a:lnTo>
                    <a:pt x="3820190" y="1220629"/>
                  </a:lnTo>
                  <a:close/>
                  <a:moveTo>
                    <a:pt x="3822000" y="1217295"/>
                  </a:moveTo>
                  <a:cubicBezTo>
                    <a:pt x="3830096" y="1219391"/>
                    <a:pt x="3838097" y="1221486"/>
                    <a:pt x="3846193" y="1223487"/>
                  </a:cubicBezTo>
                  <a:lnTo>
                    <a:pt x="3844669" y="1226820"/>
                  </a:lnTo>
                  <a:lnTo>
                    <a:pt x="3820236" y="1220546"/>
                  </a:lnTo>
                  <a:close/>
                  <a:moveTo>
                    <a:pt x="3741990" y="1216914"/>
                  </a:moveTo>
                  <a:lnTo>
                    <a:pt x="3754278" y="1220248"/>
                  </a:lnTo>
                  <a:lnTo>
                    <a:pt x="3749325" y="1226725"/>
                  </a:lnTo>
                  <a:lnTo>
                    <a:pt x="3749229" y="1226725"/>
                  </a:lnTo>
                  <a:lnTo>
                    <a:pt x="3736942" y="1223391"/>
                  </a:lnTo>
                  <a:close/>
                  <a:moveTo>
                    <a:pt x="5115685" y="1206056"/>
                  </a:moveTo>
                  <a:lnTo>
                    <a:pt x="5125877" y="1208723"/>
                  </a:lnTo>
                  <a:cubicBezTo>
                    <a:pt x="5126163" y="1210533"/>
                    <a:pt x="5126353" y="1212342"/>
                    <a:pt x="5126449" y="1214152"/>
                  </a:cubicBezTo>
                  <a:lnTo>
                    <a:pt x="5116257" y="1211485"/>
                  </a:lnTo>
                  <a:lnTo>
                    <a:pt x="5116257" y="1211390"/>
                  </a:lnTo>
                  <a:cubicBezTo>
                    <a:pt x="5116162" y="1209580"/>
                    <a:pt x="5115971" y="1207866"/>
                    <a:pt x="5115685" y="1206056"/>
                  </a:cubicBezTo>
                  <a:close/>
                  <a:moveTo>
                    <a:pt x="6320217" y="1204056"/>
                  </a:moveTo>
                  <a:lnTo>
                    <a:pt x="6326599" y="1204818"/>
                  </a:lnTo>
                  <a:lnTo>
                    <a:pt x="6337647" y="1210914"/>
                  </a:lnTo>
                  <a:lnTo>
                    <a:pt x="6331266" y="1210056"/>
                  </a:lnTo>
                  <a:close/>
                  <a:moveTo>
                    <a:pt x="3755611" y="1199578"/>
                  </a:moveTo>
                  <a:lnTo>
                    <a:pt x="3773803" y="1204531"/>
                  </a:lnTo>
                  <a:lnTo>
                    <a:pt x="3771517" y="1207674"/>
                  </a:lnTo>
                  <a:lnTo>
                    <a:pt x="3765421" y="1206055"/>
                  </a:lnTo>
                  <a:lnTo>
                    <a:pt x="3764183" y="1207579"/>
                  </a:lnTo>
                  <a:lnTo>
                    <a:pt x="3751991" y="1204341"/>
                  </a:lnTo>
                  <a:close/>
                  <a:moveTo>
                    <a:pt x="5111971" y="1189578"/>
                  </a:moveTo>
                  <a:lnTo>
                    <a:pt x="5121972" y="1192054"/>
                  </a:lnTo>
                  <a:cubicBezTo>
                    <a:pt x="5122543" y="1193959"/>
                    <a:pt x="5123115" y="1195769"/>
                    <a:pt x="5123591" y="1197674"/>
                  </a:cubicBezTo>
                  <a:lnTo>
                    <a:pt x="5113494" y="1195102"/>
                  </a:lnTo>
                  <a:lnTo>
                    <a:pt x="5113590" y="1195102"/>
                  </a:lnTo>
                  <a:cubicBezTo>
                    <a:pt x="5113113" y="1193292"/>
                    <a:pt x="5112637" y="1191387"/>
                    <a:pt x="5111971" y="1189578"/>
                  </a:cubicBezTo>
                  <a:close/>
                  <a:moveTo>
                    <a:pt x="6286879" y="1185958"/>
                  </a:moveTo>
                  <a:lnTo>
                    <a:pt x="6293166" y="1186720"/>
                  </a:lnTo>
                  <a:cubicBezTo>
                    <a:pt x="6296881" y="1188720"/>
                    <a:pt x="6300595" y="1190721"/>
                    <a:pt x="6304310" y="1192721"/>
                  </a:cubicBezTo>
                  <a:lnTo>
                    <a:pt x="6298024" y="1191959"/>
                  </a:lnTo>
                  <a:cubicBezTo>
                    <a:pt x="6294309" y="1189959"/>
                    <a:pt x="6290594" y="1187958"/>
                    <a:pt x="6286879" y="1185958"/>
                  </a:cubicBezTo>
                  <a:close/>
                  <a:moveTo>
                    <a:pt x="5105303" y="1172623"/>
                  </a:moveTo>
                  <a:lnTo>
                    <a:pt x="5115209" y="1174909"/>
                  </a:lnTo>
                  <a:cubicBezTo>
                    <a:pt x="5116162" y="1176814"/>
                    <a:pt x="5117018" y="1178719"/>
                    <a:pt x="5117876" y="1180719"/>
                  </a:cubicBezTo>
                  <a:lnTo>
                    <a:pt x="5107970" y="1178338"/>
                  </a:lnTo>
                  <a:lnTo>
                    <a:pt x="5107875" y="1178338"/>
                  </a:lnTo>
                  <a:cubicBezTo>
                    <a:pt x="5107017" y="1176433"/>
                    <a:pt x="5106256" y="1174528"/>
                    <a:pt x="5105303" y="1172623"/>
                  </a:cubicBezTo>
                  <a:close/>
                  <a:moveTo>
                    <a:pt x="6253256" y="1168146"/>
                  </a:moveTo>
                  <a:lnTo>
                    <a:pt x="6259352" y="1168813"/>
                  </a:lnTo>
                  <a:cubicBezTo>
                    <a:pt x="6263162" y="1170813"/>
                    <a:pt x="6266877" y="1172814"/>
                    <a:pt x="6270687" y="1174814"/>
                  </a:cubicBezTo>
                  <a:lnTo>
                    <a:pt x="6264496" y="1174052"/>
                  </a:lnTo>
                  <a:cubicBezTo>
                    <a:pt x="6260781" y="1172052"/>
                    <a:pt x="6256971" y="1170052"/>
                    <a:pt x="6253256" y="1168146"/>
                  </a:cubicBezTo>
                  <a:close/>
                  <a:moveTo>
                    <a:pt x="5095492" y="1155288"/>
                  </a:moveTo>
                  <a:lnTo>
                    <a:pt x="5105208" y="1157478"/>
                  </a:lnTo>
                  <a:cubicBezTo>
                    <a:pt x="5106446" y="1159479"/>
                    <a:pt x="5107684" y="1161384"/>
                    <a:pt x="5108827" y="1163384"/>
                  </a:cubicBezTo>
                  <a:lnTo>
                    <a:pt x="5099017" y="1161193"/>
                  </a:lnTo>
                  <a:lnTo>
                    <a:pt x="5099112" y="1161098"/>
                  </a:lnTo>
                  <a:cubicBezTo>
                    <a:pt x="5097968" y="1159193"/>
                    <a:pt x="5096826" y="1157193"/>
                    <a:pt x="5095492" y="1155288"/>
                  </a:cubicBezTo>
                  <a:close/>
                  <a:moveTo>
                    <a:pt x="6219252" y="1150335"/>
                  </a:moveTo>
                  <a:lnTo>
                    <a:pt x="6225253" y="1151002"/>
                  </a:lnTo>
                  <a:lnTo>
                    <a:pt x="6236683" y="1156907"/>
                  </a:lnTo>
                  <a:lnTo>
                    <a:pt x="6230682" y="1156240"/>
                  </a:lnTo>
                  <a:lnTo>
                    <a:pt x="6230587" y="1156240"/>
                  </a:lnTo>
                  <a:close/>
                  <a:moveTo>
                    <a:pt x="5082824" y="1137381"/>
                  </a:moveTo>
                  <a:lnTo>
                    <a:pt x="5092349" y="1139381"/>
                  </a:lnTo>
                  <a:cubicBezTo>
                    <a:pt x="5093968" y="1141381"/>
                    <a:pt x="5095492" y="1143381"/>
                    <a:pt x="5096921" y="1145382"/>
                  </a:cubicBezTo>
                  <a:lnTo>
                    <a:pt x="5087301" y="1143381"/>
                  </a:lnTo>
                  <a:lnTo>
                    <a:pt x="5087396" y="1143381"/>
                  </a:lnTo>
                  <a:cubicBezTo>
                    <a:pt x="5085967" y="1141381"/>
                    <a:pt x="5084443" y="1139381"/>
                    <a:pt x="5082824" y="1137381"/>
                  </a:cubicBezTo>
                  <a:close/>
                  <a:moveTo>
                    <a:pt x="6184771" y="1132618"/>
                  </a:moveTo>
                  <a:lnTo>
                    <a:pt x="6190677" y="1133190"/>
                  </a:lnTo>
                  <a:cubicBezTo>
                    <a:pt x="6194487" y="1135190"/>
                    <a:pt x="6198392" y="1137095"/>
                    <a:pt x="6202202" y="1139095"/>
                  </a:cubicBezTo>
                  <a:lnTo>
                    <a:pt x="6196297" y="1138524"/>
                  </a:lnTo>
                  <a:cubicBezTo>
                    <a:pt x="6192487" y="1136523"/>
                    <a:pt x="6188676" y="1134619"/>
                    <a:pt x="6184771" y="1132618"/>
                  </a:cubicBezTo>
                  <a:close/>
                  <a:moveTo>
                    <a:pt x="5067394" y="1119283"/>
                  </a:moveTo>
                  <a:lnTo>
                    <a:pt x="5076728" y="1121093"/>
                  </a:lnTo>
                  <a:cubicBezTo>
                    <a:pt x="5078633" y="1123188"/>
                    <a:pt x="5080443" y="1125189"/>
                    <a:pt x="5082253" y="1127189"/>
                  </a:cubicBezTo>
                  <a:lnTo>
                    <a:pt x="5072823" y="1125379"/>
                  </a:lnTo>
                  <a:cubicBezTo>
                    <a:pt x="5071013" y="1123379"/>
                    <a:pt x="5069203" y="1121379"/>
                    <a:pt x="5067394" y="1119283"/>
                  </a:cubicBezTo>
                  <a:close/>
                  <a:moveTo>
                    <a:pt x="6150100" y="1115092"/>
                  </a:moveTo>
                  <a:lnTo>
                    <a:pt x="6155816" y="1115664"/>
                  </a:lnTo>
                  <a:lnTo>
                    <a:pt x="6167436" y="1121474"/>
                  </a:lnTo>
                  <a:lnTo>
                    <a:pt x="6161626" y="1120902"/>
                  </a:lnTo>
                  <a:lnTo>
                    <a:pt x="6161721" y="1120902"/>
                  </a:lnTo>
                  <a:close/>
                  <a:moveTo>
                    <a:pt x="5049106" y="1100805"/>
                  </a:moveTo>
                  <a:lnTo>
                    <a:pt x="5058154" y="1102424"/>
                  </a:lnTo>
                  <a:cubicBezTo>
                    <a:pt x="5060345" y="1104519"/>
                    <a:pt x="5062536" y="1106615"/>
                    <a:pt x="5064631" y="1108710"/>
                  </a:cubicBezTo>
                  <a:lnTo>
                    <a:pt x="5055487" y="1106996"/>
                  </a:lnTo>
                  <a:cubicBezTo>
                    <a:pt x="5053392" y="1104996"/>
                    <a:pt x="5051296" y="1102900"/>
                    <a:pt x="5049106" y="1100805"/>
                  </a:cubicBezTo>
                  <a:close/>
                  <a:moveTo>
                    <a:pt x="6115144" y="1097661"/>
                  </a:moveTo>
                  <a:lnTo>
                    <a:pt x="6120763" y="1098138"/>
                  </a:lnTo>
                  <a:cubicBezTo>
                    <a:pt x="6124669" y="1100043"/>
                    <a:pt x="6128574" y="1102043"/>
                    <a:pt x="6132575" y="1103948"/>
                  </a:cubicBezTo>
                  <a:lnTo>
                    <a:pt x="6126955" y="1103472"/>
                  </a:lnTo>
                  <a:lnTo>
                    <a:pt x="6126859" y="1103472"/>
                  </a:lnTo>
                  <a:cubicBezTo>
                    <a:pt x="6122954" y="1101567"/>
                    <a:pt x="6119049" y="1099566"/>
                    <a:pt x="6115144" y="1097661"/>
                  </a:cubicBezTo>
                  <a:close/>
                  <a:moveTo>
                    <a:pt x="5028341" y="1082136"/>
                  </a:moveTo>
                  <a:lnTo>
                    <a:pt x="5037199" y="1083564"/>
                  </a:lnTo>
                  <a:cubicBezTo>
                    <a:pt x="5039676" y="1085660"/>
                    <a:pt x="5042152" y="1087756"/>
                    <a:pt x="5044533" y="1089851"/>
                  </a:cubicBezTo>
                  <a:lnTo>
                    <a:pt x="5035580" y="1088327"/>
                  </a:lnTo>
                  <a:lnTo>
                    <a:pt x="5035580" y="1088422"/>
                  </a:lnTo>
                  <a:cubicBezTo>
                    <a:pt x="5033199" y="1086327"/>
                    <a:pt x="5030817" y="1084231"/>
                    <a:pt x="5028341" y="1082136"/>
                  </a:cubicBezTo>
                  <a:close/>
                  <a:moveTo>
                    <a:pt x="6079806" y="1080421"/>
                  </a:moveTo>
                  <a:lnTo>
                    <a:pt x="6085330" y="1080898"/>
                  </a:lnTo>
                  <a:cubicBezTo>
                    <a:pt x="6089331" y="1082802"/>
                    <a:pt x="6093236" y="1084707"/>
                    <a:pt x="6097141" y="1086708"/>
                  </a:cubicBezTo>
                  <a:lnTo>
                    <a:pt x="6091617" y="1086231"/>
                  </a:lnTo>
                  <a:lnTo>
                    <a:pt x="6091617" y="1086136"/>
                  </a:lnTo>
                  <a:cubicBezTo>
                    <a:pt x="6087712" y="1084231"/>
                    <a:pt x="6083711" y="1082326"/>
                    <a:pt x="6079806" y="1080421"/>
                  </a:cubicBezTo>
                  <a:close/>
                  <a:moveTo>
                    <a:pt x="5005195" y="1063371"/>
                  </a:moveTo>
                  <a:lnTo>
                    <a:pt x="5013768" y="1064610"/>
                  </a:lnTo>
                  <a:cubicBezTo>
                    <a:pt x="5016530" y="1066705"/>
                    <a:pt x="5019197" y="1068801"/>
                    <a:pt x="5021864" y="1070991"/>
                  </a:cubicBezTo>
                  <a:lnTo>
                    <a:pt x="5013196" y="1069658"/>
                  </a:lnTo>
                  <a:cubicBezTo>
                    <a:pt x="5010529" y="1067562"/>
                    <a:pt x="5007862" y="1065467"/>
                    <a:pt x="5005195" y="1063371"/>
                  </a:cubicBezTo>
                  <a:close/>
                  <a:moveTo>
                    <a:pt x="6044182" y="1063181"/>
                  </a:moveTo>
                  <a:lnTo>
                    <a:pt x="6049516" y="1063562"/>
                  </a:lnTo>
                  <a:lnTo>
                    <a:pt x="6061422" y="1069277"/>
                  </a:lnTo>
                  <a:lnTo>
                    <a:pt x="6055993" y="1068896"/>
                  </a:lnTo>
                  <a:lnTo>
                    <a:pt x="6056089" y="1068896"/>
                  </a:lnTo>
                  <a:close/>
                  <a:moveTo>
                    <a:pt x="6008654" y="1047178"/>
                  </a:moveTo>
                  <a:lnTo>
                    <a:pt x="6016559" y="1047749"/>
                  </a:lnTo>
                  <a:lnTo>
                    <a:pt x="6025608" y="1052036"/>
                  </a:lnTo>
                  <a:lnTo>
                    <a:pt x="6020274" y="1051655"/>
                  </a:lnTo>
                  <a:lnTo>
                    <a:pt x="6017321" y="1050226"/>
                  </a:lnTo>
                  <a:lnTo>
                    <a:pt x="6014655" y="1050036"/>
                  </a:lnTo>
                  <a:close/>
                  <a:moveTo>
                    <a:pt x="5976650" y="1044893"/>
                  </a:moveTo>
                  <a:lnTo>
                    <a:pt x="5987413" y="1045654"/>
                  </a:lnTo>
                  <a:lnTo>
                    <a:pt x="5993414" y="1048512"/>
                  </a:lnTo>
                  <a:lnTo>
                    <a:pt x="5982651" y="1047750"/>
                  </a:lnTo>
                  <a:close/>
                  <a:moveTo>
                    <a:pt x="4979573" y="1044321"/>
                  </a:moveTo>
                  <a:lnTo>
                    <a:pt x="4987859" y="1045464"/>
                  </a:lnTo>
                  <a:cubicBezTo>
                    <a:pt x="4990908" y="1047560"/>
                    <a:pt x="4993860" y="1049751"/>
                    <a:pt x="4996718" y="1051846"/>
                  </a:cubicBezTo>
                  <a:lnTo>
                    <a:pt x="4988336" y="1050703"/>
                  </a:lnTo>
                  <a:cubicBezTo>
                    <a:pt x="4985383" y="1048608"/>
                    <a:pt x="4982526" y="1046512"/>
                    <a:pt x="4979573" y="1044321"/>
                  </a:cubicBezTo>
                  <a:close/>
                  <a:moveTo>
                    <a:pt x="5944170" y="1042702"/>
                  </a:moveTo>
                  <a:lnTo>
                    <a:pt x="5955029" y="1043464"/>
                  </a:lnTo>
                  <a:lnTo>
                    <a:pt x="5961029" y="1046321"/>
                  </a:lnTo>
                  <a:lnTo>
                    <a:pt x="5950171" y="1045559"/>
                  </a:lnTo>
                  <a:close/>
                  <a:moveTo>
                    <a:pt x="5911404" y="1040511"/>
                  </a:moveTo>
                  <a:lnTo>
                    <a:pt x="5922358" y="1041273"/>
                  </a:lnTo>
                  <a:lnTo>
                    <a:pt x="5928359" y="1044131"/>
                  </a:lnTo>
                  <a:lnTo>
                    <a:pt x="5917405" y="1043369"/>
                  </a:lnTo>
                  <a:close/>
                  <a:moveTo>
                    <a:pt x="5878352" y="1038320"/>
                  </a:moveTo>
                  <a:lnTo>
                    <a:pt x="5889401" y="1039082"/>
                  </a:lnTo>
                  <a:lnTo>
                    <a:pt x="5895402" y="1041940"/>
                  </a:lnTo>
                  <a:lnTo>
                    <a:pt x="5884353" y="1041178"/>
                  </a:lnTo>
                  <a:close/>
                  <a:moveTo>
                    <a:pt x="5845015" y="1036034"/>
                  </a:moveTo>
                  <a:lnTo>
                    <a:pt x="5856159" y="1036796"/>
                  </a:lnTo>
                  <a:lnTo>
                    <a:pt x="5862160" y="1039654"/>
                  </a:lnTo>
                  <a:lnTo>
                    <a:pt x="5851016" y="1038892"/>
                  </a:lnTo>
                  <a:close/>
                  <a:moveTo>
                    <a:pt x="5811296" y="1033748"/>
                  </a:moveTo>
                  <a:lnTo>
                    <a:pt x="5822535" y="1034510"/>
                  </a:lnTo>
                  <a:lnTo>
                    <a:pt x="5828536" y="1037368"/>
                  </a:lnTo>
                  <a:lnTo>
                    <a:pt x="5817297" y="1036606"/>
                  </a:lnTo>
                  <a:close/>
                  <a:moveTo>
                    <a:pt x="5777292" y="1031367"/>
                  </a:moveTo>
                  <a:lnTo>
                    <a:pt x="5788626" y="1032129"/>
                  </a:lnTo>
                  <a:lnTo>
                    <a:pt x="5794627" y="1035082"/>
                  </a:lnTo>
                  <a:lnTo>
                    <a:pt x="5783293" y="1034320"/>
                  </a:lnTo>
                  <a:close/>
                  <a:moveTo>
                    <a:pt x="5743002" y="1029081"/>
                  </a:moveTo>
                  <a:lnTo>
                    <a:pt x="5754432" y="1029843"/>
                  </a:lnTo>
                  <a:lnTo>
                    <a:pt x="5760433" y="1032796"/>
                  </a:lnTo>
                  <a:lnTo>
                    <a:pt x="5749003" y="1032034"/>
                  </a:lnTo>
                  <a:close/>
                  <a:moveTo>
                    <a:pt x="5708331" y="1026700"/>
                  </a:moveTo>
                  <a:lnTo>
                    <a:pt x="5719952" y="1027462"/>
                  </a:lnTo>
                  <a:lnTo>
                    <a:pt x="5725952" y="1030415"/>
                  </a:lnTo>
                  <a:lnTo>
                    <a:pt x="5714332" y="1029653"/>
                  </a:lnTo>
                  <a:close/>
                  <a:moveTo>
                    <a:pt x="4951665" y="1025271"/>
                  </a:moveTo>
                  <a:lnTo>
                    <a:pt x="4959666" y="1026224"/>
                  </a:lnTo>
                  <a:cubicBezTo>
                    <a:pt x="4962904" y="1028415"/>
                    <a:pt x="4966143" y="1030510"/>
                    <a:pt x="4969286" y="1032701"/>
                  </a:cubicBezTo>
                  <a:lnTo>
                    <a:pt x="4961190" y="1031653"/>
                  </a:lnTo>
                  <a:cubicBezTo>
                    <a:pt x="4958047" y="1029558"/>
                    <a:pt x="4954903" y="1027462"/>
                    <a:pt x="4951665" y="1025271"/>
                  </a:cubicBezTo>
                  <a:close/>
                  <a:moveTo>
                    <a:pt x="5673374" y="1024319"/>
                  </a:moveTo>
                  <a:lnTo>
                    <a:pt x="5685090" y="1025081"/>
                  </a:lnTo>
                  <a:lnTo>
                    <a:pt x="5691091" y="1028033"/>
                  </a:lnTo>
                  <a:lnTo>
                    <a:pt x="5679375" y="1027271"/>
                  </a:lnTo>
                  <a:close/>
                  <a:moveTo>
                    <a:pt x="5638036" y="1021937"/>
                  </a:moveTo>
                  <a:lnTo>
                    <a:pt x="5649847" y="1022699"/>
                  </a:lnTo>
                  <a:lnTo>
                    <a:pt x="5655848" y="1025652"/>
                  </a:lnTo>
                  <a:lnTo>
                    <a:pt x="5644037" y="1024890"/>
                  </a:lnTo>
                  <a:close/>
                  <a:moveTo>
                    <a:pt x="5602413" y="1019556"/>
                  </a:moveTo>
                  <a:lnTo>
                    <a:pt x="5614319" y="1020318"/>
                  </a:lnTo>
                  <a:lnTo>
                    <a:pt x="5620320" y="1023271"/>
                  </a:lnTo>
                  <a:lnTo>
                    <a:pt x="5608414" y="1022509"/>
                  </a:lnTo>
                  <a:close/>
                  <a:moveTo>
                    <a:pt x="5566409" y="1017079"/>
                  </a:moveTo>
                  <a:lnTo>
                    <a:pt x="5578410" y="1017937"/>
                  </a:lnTo>
                  <a:lnTo>
                    <a:pt x="5584410" y="1020890"/>
                  </a:lnTo>
                  <a:lnTo>
                    <a:pt x="5572409" y="1020032"/>
                  </a:lnTo>
                  <a:close/>
                  <a:moveTo>
                    <a:pt x="5530118" y="1014603"/>
                  </a:moveTo>
                  <a:lnTo>
                    <a:pt x="5542310" y="1015460"/>
                  </a:lnTo>
                  <a:lnTo>
                    <a:pt x="5548311" y="1018413"/>
                  </a:lnTo>
                  <a:lnTo>
                    <a:pt x="5536119" y="1017556"/>
                  </a:lnTo>
                  <a:close/>
                  <a:moveTo>
                    <a:pt x="5493447" y="1012031"/>
                  </a:moveTo>
                  <a:lnTo>
                    <a:pt x="5505734" y="1012889"/>
                  </a:lnTo>
                  <a:lnTo>
                    <a:pt x="5511735" y="1015937"/>
                  </a:lnTo>
                  <a:lnTo>
                    <a:pt x="5499448" y="1015079"/>
                  </a:lnTo>
                  <a:close/>
                  <a:moveTo>
                    <a:pt x="5456394" y="1009555"/>
                  </a:moveTo>
                  <a:lnTo>
                    <a:pt x="5468777" y="1010412"/>
                  </a:lnTo>
                  <a:lnTo>
                    <a:pt x="5474778" y="1013460"/>
                  </a:lnTo>
                  <a:lnTo>
                    <a:pt x="5462395" y="1012603"/>
                  </a:lnTo>
                  <a:close/>
                  <a:moveTo>
                    <a:pt x="5418961" y="1006983"/>
                  </a:moveTo>
                  <a:lnTo>
                    <a:pt x="5431439" y="1007840"/>
                  </a:lnTo>
                  <a:lnTo>
                    <a:pt x="5437440" y="1010888"/>
                  </a:lnTo>
                  <a:lnTo>
                    <a:pt x="5424962" y="1010031"/>
                  </a:lnTo>
                  <a:close/>
                  <a:moveTo>
                    <a:pt x="4921566" y="1006126"/>
                  </a:moveTo>
                  <a:lnTo>
                    <a:pt x="4929281" y="1006888"/>
                  </a:lnTo>
                  <a:cubicBezTo>
                    <a:pt x="4932805" y="1009079"/>
                    <a:pt x="4936234" y="1011174"/>
                    <a:pt x="4939663" y="1013365"/>
                  </a:cubicBezTo>
                  <a:lnTo>
                    <a:pt x="4931853" y="1012508"/>
                  </a:lnTo>
                  <a:cubicBezTo>
                    <a:pt x="4928519" y="1010412"/>
                    <a:pt x="4925090" y="1008222"/>
                    <a:pt x="4921566" y="1006126"/>
                  </a:cubicBezTo>
                  <a:close/>
                  <a:moveTo>
                    <a:pt x="5381147" y="1004411"/>
                  </a:moveTo>
                  <a:lnTo>
                    <a:pt x="5393816" y="1005269"/>
                  </a:lnTo>
                  <a:lnTo>
                    <a:pt x="5399816" y="1008317"/>
                  </a:lnTo>
                  <a:lnTo>
                    <a:pt x="5387148" y="1007459"/>
                  </a:lnTo>
                  <a:close/>
                  <a:moveTo>
                    <a:pt x="5342952" y="1001840"/>
                  </a:moveTo>
                  <a:lnTo>
                    <a:pt x="5355716" y="1002697"/>
                  </a:lnTo>
                  <a:lnTo>
                    <a:pt x="5361716" y="1005745"/>
                  </a:lnTo>
                  <a:lnTo>
                    <a:pt x="5348953" y="1004888"/>
                  </a:lnTo>
                  <a:close/>
                  <a:moveTo>
                    <a:pt x="5304471" y="999268"/>
                  </a:moveTo>
                  <a:lnTo>
                    <a:pt x="5317330" y="1000125"/>
                  </a:lnTo>
                  <a:lnTo>
                    <a:pt x="5323235" y="1003173"/>
                  </a:lnTo>
                  <a:lnTo>
                    <a:pt x="5310377" y="1002316"/>
                  </a:lnTo>
                  <a:close/>
                  <a:moveTo>
                    <a:pt x="5265514" y="996601"/>
                  </a:moveTo>
                  <a:lnTo>
                    <a:pt x="5278563" y="997458"/>
                  </a:lnTo>
                  <a:lnTo>
                    <a:pt x="5284468" y="1000506"/>
                  </a:lnTo>
                  <a:lnTo>
                    <a:pt x="5271419" y="999649"/>
                  </a:lnTo>
                  <a:close/>
                  <a:moveTo>
                    <a:pt x="5226175" y="993839"/>
                  </a:moveTo>
                  <a:lnTo>
                    <a:pt x="5239320" y="994696"/>
                  </a:lnTo>
                  <a:lnTo>
                    <a:pt x="5245225" y="997839"/>
                  </a:lnTo>
                  <a:lnTo>
                    <a:pt x="5232081" y="996982"/>
                  </a:lnTo>
                  <a:close/>
                  <a:moveTo>
                    <a:pt x="5186456" y="991171"/>
                  </a:moveTo>
                  <a:lnTo>
                    <a:pt x="5199696" y="992029"/>
                  </a:lnTo>
                  <a:lnTo>
                    <a:pt x="5205602" y="995172"/>
                  </a:lnTo>
                  <a:lnTo>
                    <a:pt x="5192362" y="994315"/>
                  </a:lnTo>
                  <a:close/>
                  <a:moveTo>
                    <a:pt x="5146356" y="988504"/>
                  </a:moveTo>
                  <a:lnTo>
                    <a:pt x="5159786" y="989457"/>
                  </a:lnTo>
                  <a:lnTo>
                    <a:pt x="5165692" y="992600"/>
                  </a:lnTo>
                  <a:lnTo>
                    <a:pt x="5152261" y="991648"/>
                  </a:lnTo>
                  <a:close/>
                  <a:moveTo>
                    <a:pt x="4889371" y="986981"/>
                  </a:moveTo>
                  <a:lnTo>
                    <a:pt x="4896801" y="987648"/>
                  </a:lnTo>
                  <a:cubicBezTo>
                    <a:pt x="4900515" y="989838"/>
                    <a:pt x="4904230" y="991934"/>
                    <a:pt x="4907850" y="994125"/>
                  </a:cubicBezTo>
                  <a:lnTo>
                    <a:pt x="4900325" y="993458"/>
                  </a:lnTo>
                  <a:lnTo>
                    <a:pt x="4900325" y="993363"/>
                  </a:lnTo>
                  <a:cubicBezTo>
                    <a:pt x="4896706" y="991267"/>
                    <a:pt x="4893086" y="989077"/>
                    <a:pt x="4889371" y="986981"/>
                  </a:cubicBezTo>
                  <a:close/>
                  <a:moveTo>
                    <a:pt x="5105875" y="985742"/>
                  </a:moveTo>
                  <a:lnTo>
                    <a:pt x="5119400" y="986695"/>
                  </a:lnTo>
                  <a:lnTo>
                    <a:pt x="5125306" y="989838"/>
                  </a:lnTo>
                  <a:lnTo>
                    <a:pt x="5111780" y="988886"/>
                  </a:lnTo>
                  <a:close/>
                  <a:moveTo>
                    <a:pt x="5064917" y="982980"/>
                  </a:moveTo>
                  <a:lnTo>
                    <a:pt x="5078633" y="983933"/>
                  </a:lnTo>
                  <a:lnTo>
                    <a:pt x="5084539" y="987076"/>
                  </a:lnTo>
                  <a:lnTo>
                    <a:pt x="5070823" y="986123"/>
                  </a:lnTo>
                  <a:close/>
                  <a:moveTo>
                    <a:pt x="5023578" y="980218"/>
                  </a:moveTo>
                  <a:lnTo>
                    <a:pt x="5037390" y="981170"/>
                  </a:lnTo>
                  <a:lnTo>
                    <a:pt x="5043295" y="984314"/>
                  </a:lnTo>
                  <a:lnTo>
                    <a:pt x="5029484" y="983361"/>
                  </a:lnTo>
                  <a:close/>
                  <a:moveTo>
                    <a:pt x="4981764" y="977360"/>
                  </a:moveTo>
                  <a:lnTo>
                    <a:pt x="4995766" y="978313"/>
                  </a:lnTo>
                  <a:lnTo>
                    <a:pt x="5001671" y="981456"/>
                  </a:lnTo>
                  <a:lnTo>
                    <a:pt x="4987670" y="980504"/>
                  </a:lnTo>
                  <a:close/>
                  <a:moveTo>
                    <a:pt x="4939568" y="974408"/>
                  </a:moveTo>
                  <a:lnTo>
                    <a:pt x="4953665" y="975360"/>
                  </a:lnTo>
                  <a:lnTo>
                    <a:pt x="4959571" y="978599"/>
                  </a:lnTo>
                  <a:lnTo>
                    <a:pt x="4945474" y="977646"/>
                  </a:lnTo>
                  <a:close/>
                  <a:moveTo>
                    <a:pt x="4896896" y="971550"/>
                  </a:moveTo>
                  <a:lnTo>
                    <a:pt x="4911184" y="972503"/>
                  </a:lnTo>
                  <a:lnTo>
                    <a:pt x="4917089" y="975741"/>
                  </a:lnTo>
                  <a:lnTo>
                    <a:pt x="4902801" y="974789"/>
                  </a:lnTo>
                  <a:close/>
                  <a:moveTo>
                    <a:pt x="4857558" y="968978"/>
                  </a:moveTo>
                  <a:lnTo>
                    <a:pt x="4868226" y="969645"/>
                  </a:lnTo>
                  <a:lnTo>
                    <a:pt x="4874036" y="972883"/>
                  </a:lnTo>
                  <a:lnTo>
                    <a:pt x="4870512" y="972597"/>
                  </a:lnTo>
                  <a:lnTo>
                    <a:pt x="4873465" y="974312"/>
                  </a:lnTo>
                  <a:lnTo>
                    <a:pt x="4866226" y="973741"/>
                  </a:lnTo>
                  <a:close/>
                  <a:moveTo>
                    <a:pt x="5460492" y="946974"/>
                  </a:moveTo>
                  <a:lnTo>
                    <a:pt x="5470779" y="947260"/>
                  </a:lnTo>
                  <a:lnTo>
                    <a:pt x="5477065" y="950117"/>
                  </a:lnTo>
                  <a:lnTo>
                    <a:pt x="5466778" y="949832"/>
                  </a:lnTo>
                  <a:close/>
                  <a:moveTo>
                    <a:pt x="5490686" y="946403"/>
                  </a:moveTo>
                  <a:lnTo>
                    <a:pt x="5495734" y="946498"/>
                  </a:lnTo>
                  <a:lnTo>
                    <a:pt x="5505259" y="950785"/>
                  </a:lnTo>
                  <a:lnTo>
                    <a:pt x="5497544" y="950594"/>
                  </a:lnTo>
                  <a:lnTo>
                    <a:pt x="5491257" y="947736"/>
                  </a:lnTo>
                  <a:lnTo>
                    <a:pt x="5493829" y="947832"/>
                  </a:lnTo>
                  <a:close/>
                  <a:moveTo>
                    <a:pt x="5429345" y="946213"/>
                  </a:moveTo>
                  <a:lnTo>
                    <a:pt x="5439727" y="946403"/>
                  </a:lnTo>
                  <a:lnTo>
                    <a:pt x="5446109" y="949356"/>
                  </a:lnTo>
                  <a:lnTo>
                    <a:pt x="5435727" y="949070"/>
                  </a:lnTo>
                  <a:close/>
                  <a:moveTo>
                    <a:pt x="5398007" y="945355"/>
                  </a:moveTo>
                  <a:lnTo>
                    <a:pt x="5408485" y="945641"/>
                  </a:lnTo>
                  <a:lnTo>
                    <a:pt x="5414866" y="948498"/>
                  </a:lnTo>
                  <a:lnTo>
                    <a:pt x="5404294" y="948308"/>
                  </a:lnTo>
                  <a:close/>
                  <a:moveTo>
                    <a:pt x="5366289" y="944593"/>
                  </a:moveTo>
                  <a:lnTo>
                    <a:pt x="5376862" y="944784"/>
                  </a:lnTo>
                  <a:lnTo>
                    <a:pt x="5383243" y="947736"/>
                  </a:lnTo>
                  <a:lnTo>
                    <a:pt x="5372671" y="947451"/>
                  </a:lnTo>
                  <a:close/>
                  <a:moveTo>
                    <a:pt x="5334190" y="943736"/>
                  </a:moveTo>
                  <a:lnTo>
                    <a:pt x="5344953" y="944022"/>
                  </a:lnTo>
                  <a:lnTo>
                    <a:pt x="5351335" y="946974"/>
                  </a:lnTo>
                  <a:lnTo>
                    <a:pt x="5340572" y="946689"/>
                  </a:lnTo>
                  <a:close/>
                  <a:moveTo>
                    <a:pt x="5301805" y="942879"/>
                  </a:moveTo>
                  <a:lnTo>
                    <a:pt x="5312664" y="943165"/>
                  </a:lnTo>
                  <a:lnTo>
                    <a:pt x="5319045" y="946117"/>
                  </a:lnTo>
                  <a:lnTo>
                    <a:pt x="5308187" y="945832"/>
                  </a:lnTo>
                  <a:close/>
                  <a:moveTo>
                    <a:pt x="5269039" y="942022"/>
                  </a:moveTo>
                  <a:lnTo>
                    <a:pt x="5279993" y="942308"/>
                  </a:lnTo>
                  <a:lnTo>
                    <a:pt x="5286375" y="945260"/>
                  </a:lnTo>
                  <a:lnTo>
                    <a:pt x="5275421" y="945070"/>
                  </a:lnTo>
                  <a:close/>
                  <a:moveTo>
                    <a:pt x="5235987" y="941164"/>
                  </a:moveTo>
                  <a:lnTo>
                    <a:pt x="5247036" y="941450"/>
                  </a:lnTo>
                  <a:lnTo>
                    <a:pt x="5253417" y="944498"/>
                  </a:lnTo>
                  <a:lnTo>
                    <a:pt x="5242369" y="944212"/>
                  </a:lnTo>
                  <a:close/>
                  <a:moveTo>
                    <a:pt x="5202555" y="940402"/>
                  </a:moveTo>
                  <a:lnTo>
                    <a:pt x="5213699" y="940688"/>
                  </a:lnTo>
                  <a:lnTo>
                    <a:pt x="5220176" y="943640"/>
                  </a:lnTo>
                  <a:lnTo>
                    <a:pt x="5208937" y="943355"/>
                  </a:lnTo>
                  <a:close/>
                  <a:moveTo>
                    <a:pt x="5168741" y="939450"/>
                  </a:moveTo>
                  <a:lnTo>
                    <a:pt x="5180076" y="939736"/>
                  </a:lnTo>
                  <a:lnTo>
                    <a:pt x="5186457" y="942784"/>
                  </a:lnTo>
                  <a:lnTo>
                    <a:pt x="5175123" y="942498"/>
                  </a:lnTo>
                  <a:close/>
                  <a:moveTo>
                    <a:pt x="5134546" y="938593"/>
                  </a:moveTo>
                  <a:lnTo>
                    <a:pt x="5146071" y="938879"/>
                  </a:lnTo>
                  <a:lnTo>
                    <a:pt x="5152453" y="941927"/>
                  </a:lnTo>
                  <a:lnTo>
                    <a:pt x="5141023" y="941641"/>
                  </a:lnTo>
                  <a:close/>
                  <a:moveTo>
                    <a:pt x="5100066" y="937735"/>
                  </a:moveTo>
                  <a:lnTo>
                    <a:pt x="5111591" y="938021"/>
                  </a:lnTo>
                  <a:lnTo>
                    <a:pt x="5118068" y="941069"/>
                  </a:lnTo>
                  <a:lnTo>
                    <a:pt x="5106543" y="940783"/>
                  </a:lnTo>
                  <a:close/>
                  <a:moveTo>
                    <a:pt x="5065204" y="936878"/>
                  </a:moveTo>
                  <a:lnTo>
                    <a:pt x="5076824" y="937164"/>
                  </a:lnTo>
                  <a:lnTo>
                    <a:pt x="5083301" y="940212"/>
                  </a:lnTo>
                  <a:lnTo>
                    <a:pt x="5071586" y="939926"/>
                  </a:lnTo>
                  <a:close/>
                  <a:moveTo>
                    <a:pt x="5029866" y="935926"/>
                  </a:moveTo>
                  <a:lnTo>
                    <a:pt x="5041677" y="936212"/>
                  </a:lnTo>
                  <a:lnTo>
                    <a:pt x="5048154" y="939260"/>
                  </a:lnTo>
                  <a:lnTo>
                    <a:pt x="5036343" y="938974"/>
                  </a:lnTo>
                  <a:close/>
                  <a:moveTo>
                    <a:pt x="4994243" y="934973"/>
                  </a:moveTo>
                  <a:lnTo>
                    <a:pt x="5006149" y="935354"/>
                  </a:lnTo>
                  <a:lnTo>
                    <a:pt x="5012626" y="938402"/>
                  </a:lnTo>
                  <a:lnTo>
                    <a:pt x="5000720" y="938116"/>
                  </a:lnTo>
                  <a:close/>
                  <a:moveTo>
                    <a:pt x="5469898" y="934878"/>
                  </a:moveTo>
                  <a:lnTo>
                    <a:pt x="5470207" y="934878"/>
                  </a:lnTo>
                  <a:lnTo>
                    <a:pt x="5470112" y="934973"/>
                  </a:lnTo>
                  <a:close/>
                  <a:moveTo>
                    <a:pt x="4958143" y="934116"/>
                  </a:moveTo>
                  <a:lnTo>
                    <a:pt x="4970240" y="934402"/>
                  </a:lnTo>
                  <a:lnTo>
                    <a:pt x="4976717" y="937545"/>
                  </a:lnTo>
                  <a:lnTo>
                    <a:pt x="4964620" y="937164"/>
                  </a:lnTo>
                  <a:close/>
                  <a:moveTo>
                    <a:pt x="4921662" y="933163"/>
                  </a:moveTo>
                  <a:lnTo>
                    <a:pt x="4933854" y="933449"/>
                  </a:lnTo>
                  <a:lnTo>
                    <a:pt x="4940331" y="936592"/>
                  </a:lnTo>
                  <a:lnTo>
                    <a:pt x="4928139" y="936306"/>
                  </a:lnTo>
                  <a:close/>
                  <a:moveTo>
                    <a:pt x="4884801" y="932211"/>
                  </a:moveTo>
                  <a:lnTo>
                    <a:pt x="4897183" y="932497"/>
                  </a:lnTo>
                  <a:lnTo>
                    <a:pt x="4903660" y="935640"/>
                  </a:lnTo>
                  <a:lnTo>
                    <a:pt x="4891278" y="935354"/>
                  </a:lnTo>
                  <a:close/>
                  <a:moveTo>
                    <a:pt x="4847558" y="931258"/>
                  </a:moveTo>
                  <a:lnTo>
                    <a:pt x="4860036" y="931544"/>
                  </a:lnTo>
                  <a:lnTo>
                    <a:pt x="4866513" y="934687"/>
                  </a:lnTo>
                  <a:lnTo>
                    <a:pt x="4854035" y="934401"/>
                  </a:lnTo>
                  <a:close/>
                  <a:moveTo>
                    <a:pt x="4809839" y="930306"/>
                  </a:moveTo>
                  <a:lnTo>
                    <a:pt x="4822507" y="930592"/>
                  </a:lnTo>
                  <a:lnTo>
                    <a:pt x="4828984" y="933830"/>
                  </a:lnTo>
                  <a:lnTo>
                    <a:pt x="4816316" y="933449"/>
                  </a:lnTo>
                  <a:close/>
                  <a:moveTo>
                    <a:pt x="4771739" y="929353"/>
                  </a:moveTo>
                  <a:lnTo>
                    <a:pt x="4784502" y="929639"/>
                  </a:lnTo>
                  <a:lnTo>
                    <a:pt x="4790979" y="932782"/>
                  </a:lnTo>
                  <a:lnTo>
                    <a:pt x="4778216" y="932496"/>
                  </a:lnTo>
                  <a:close/>
                  <a:moveTo>
                    <a:pt x="5452300" y="929258"/>
                  </a:moveTo>
                  <a:lnTo>
                    <a:pt x="5457253" y="929258"/>
                  </a:lnTo>
                  <a:lnTo>
                    <a:pt x="5469898" y="934878"/>
                  </a:lnTo>
                  <a:lnTo>
                    <a:pt x="5465159" y="934878"/>
                  </a:lnTo>
                  <a:cubicBezTo>
                    <a:pt x="5460873" y="932973"/>
                    <a:pt x="5456586" y="931068"/>
                    <a:pt x="5452300" y="929258"/>
                  </a:cubicBezTo>
                  <a:close/>
                  <a:moveTo>
                    <a:pt x="4733163" y="928306"/>
                  </a:moveTo>
                  <a:lnTo>
                    <a:pt x="4746022" y="928687"/>
                  </a:lnTo>
                  <a:lnTo>
                    <a:pt x="4752499" y="931830"/>
                  </a:lnTo>
                  <a:lnTo>
                    <a:pt x="4739640" y="931544"/>
                  </a:lnTo>
                  <a:close/>
                  <a:moveTo>
                    <a:pt x="4694110" y="927353"/>
                  </a:moveTo>
                  <a:lnTo>
                    <a:pt x="4707159" y="927639"/>
                  </a:lnTo>
                  <a:lnTo>
                    <a:pt x="4713636" y="930877"/>
                  </a:lnTo>
                  <a:lnTo>
                    <a:pt x="4700587" y="930592"/>
                  </a:lnTo>
                  <a:close/>
                  <a:moveTo>
                    <a:pt x="4654676" y="926305"/>
                  </a:moveTo>
                  <a:lnTo>
                    <a:pt x="4667916" y="926686"/>
                  </a:lnTo>
                  <a:lnTo>
                    <a:pt x="4674393" y="929925"/>
                  </a:lnTo>
                  <a:lnTo>
                    <a:pt x="4661153" y="929544"/>
                  </a:lnTo>
                  <a:close/>
                  <a:moveTo>
                    <a:pt x="4614767" y="925257"/>
                  </a:moveTo>
                  <a:lnTo>
                    <a:pt x="4628102" y="925638"/>
                  </a:lnTo>
                  <a:lnTo>
                    <a:pt x="4634579" y="928877"/>
                  </a:lnTo>
                  <a:lnTo>
                    <a:pt x="4621244" y="928591"/>
                  </a:lnTo>
                  <a:close/>
                  <a:moveTo>
                    <a:pt x="4574381" y="924210"/>
                  </a:moveTo>
                  <a:lnTo>
                    <a:pt x="4587907" y="924591"/>
                  </a:lnTo>
                  <a:lnTo>
                    <a:pt x="4594384" y="927925"/>
                  </a:lnTo>
                  <a:lnTo>
                    <a:pt x="4580858" y="927544"/>
                  </a:lnTo>
                  <a:close/>
                  <a:moveTo>
                    <a:pt x="4532507" y="918650"/>
                  </a:moveTo>
                  <a:cubicBezTo>
                    <a:pt x="4535900" y="918829"/>
                    <a:pt x="4540377" y="919591"/>
                    <a:pt x="4545139" y="920876"/>
                  </a:cubicBezTo>
                  <a:lnTo>
                    <a:pt x="4545044" y="920876"/>
                  </a:lnTo>
                  <a:cubicBezTo>
                    <a:pt x="4554569" y="923543"/>
                    <a:pt x="4561617" y="927258"/>
                    <a:pt x="4560760" y="929354"/>
                  </a:cubicBezTo>
                  <a:cubicBezTo>
                    <a:pt x="4559903" y="931449"/>
                    <a:pt x="4551521" y="930973"/>
                    <a:pt x="4541996" y="928401"/>
                  </a:cubicBezTo>
                  <a:cubicBezTo>
                    <a:pt x="4532471" y="925734"/>
                    <a:pt x="4525517" y="922019"/>
                    <a:pt x="4526374" y="919924"/>
                  </a:cubicBezTo>
                  <a:cubicBezTo>
                    <a:pt x="4526803" y="918876"/>
                    <a:pt x="4529113" y="918471"/>
                    <a:pt x="4532507" y="918650"/>
                  </a:cubicBezTo>
                  <a:close/>
                  <a:moveTo>
                    <a:pt x="4527280" y="915876"/>
                  </a:moveTo>
                  <a:cubicBezTo>
                    <a:pt x="4522279" y="915614"/>
                    <a:pt x="4518850" y="916209"/>
                    <a:pt x="4518183" y="917733"/>
                  </a:cubicBezTo>
                  <a:cubicBezTo>
                    <a:pt x="4516945" y="920781"/>
                    <a:pt x="4527232" y="926401"/>
                    <a:pt x="4541329" y="930211"/>
                  </a:cubicBezTo>
                  <a:lnTo>
                    <a:pt x="4541234" y="930306"/>
                  </a:lnTo>
                  <a:cubicBezTo>
                    <a:pt x="4555331" y="934116"/>
                    <a:pt x="4567713" y="934688"/>
                    <a:pt x="4568951" y="931640"/>
                  </a:cubicBezTo>
                  <a:cubicBezTo>
                    <a:pt x="4570190" y="928592"/>
                    <a:pt x="4559807" y="922972"/>
                    <a:pt x="4545806" y="919162"/>
                  </a:cubicBezTo>
                  <a:cubicBezTo>
                    <a:pt x="4538853" y="917257"/>
                    <a:pt x="4532281" y="916138"/>
                    <a:pt x="4527280" y="915876"/>
                  </a:cubicBezTo>
                  <a:close/>
                  <a:moveTo>
                    <a:pt x="4524243" y="914257"/>
                  </a:moveTo>
                  <a:cubicBezTo>
                    <a:pt x="4530185" y="914566"/>
                    <a:pt x="4537995" y="915875"/>
                    <a:pt x="4546282" y="918114"/>
                  </a:cubicBezTo>
                  <a:cubicBezTo>
                    <a:pt x="4562760" y="922591"/>
                    <a:pt x="4575143" y="929258"/>
                    <a:pt x="4573714" y="932878"/>
                  </a:cubicBezTo>
                  <a:cubicBezTo>
                    <a:pt x="4572285" y="936497"/>
                    <a:pt x="4557522" y="935831"/>
                    <a:pt x="4540853" y="931259"/>
                  </a:cubicBezTo>
                  <a:cubicBezTo>
                    <a:pt x="4524184" y="926687"/>
                    <a:pt x="4511897" y="920019"/>
                    <a:pt x="4513421" y="916400"/>
                  </a:cubicBezTo>
                  <a:cubicBezTo>
                    <a:pt x="4514230" y="914638"/>
                    <a:pt x="4518302" y="913947"/>
                    <a:pt x="4524243" y="914257"/>
                  </a:cubicBezTo>
                  <a:close/>
                  <a:moveTo>
                    <a:pt x="5413533" y="912303"/>
                  </a:moveTo>
                  <a:lnTo>
                    <a:pt x="5418391" y="912303"/>
                  </a:lnTo>
                  <a:cubicBezTo>
                    <a:pt x="5422677" y="914113"/>
                    <a:pt x="5427059" y="916018"/>
                    <a:pt x="5431345" y="917923"/>
                  </a:cubicBezTo>
                  <a:lnTo>
                    <a:pt x="5426487" y="917923"/>
                  </a:lnTo>
                  <a:cubicBezTo>
                    <a:pt x="5422106" y="916018"/>
                    <a:pt x="5417819" y="914208"/>
                    <a:pt x="5413533" y="912303"/>
                  </a:cubicBezTo>
                  <a:close/>
                  <a:moveTo>
                    <a:pt x="4494847" y="902874"/>
                  </a:moveTo>
                  <a:lnTo>
                    <a:pt x="4501134" y="902874"/>
                  </a:lnTo>
                  <a:cubicBezTo>
                    <a:pt x="4505610" y="904970"/>
                    <a:pt x="4510087" y="907065"/>
                    <a:pt x="4514468" y="909161"/>
                  </a:cubicBezTo>
                  <a:lnTo>
                    <a:pt x="4507992" y="909161"/>
                  </a:lnTo>
                  <a:cubicBezTo>
                    <a:pt x="4503705" y="907065"/>
                    <a:pt x="4499324" y="905065"/>
                    <a:pt x="4494847" y="902969"/>
                  </a:cubicBezTo>
                  <a:close/>
                  <a:moveTo>
                    <a:pt x="5374481" y="895444"/>
                  </a:moveTo>
                  <a:lnTo>
                    <a:pt x="5379148" y="895444"/>
                  </a:lnTo>
                  <a:cubicBezTo>
                    <a:pt x="5383530" y="897254"/>
                    <a:pt x="5387911" y="899159"/>
                    <a:pt x="5392293" y="901064"/>
                  </a:cubicBezTo>
                  <a:lnTo>
                    <a:pt x="5387530" y="901064"/>
                  </a:lnTo>
                  <a:cubicBezTo>
                    <a:pt x="5383148" y="899254"/>
                    <a:pt x="5378863" y="897349"/>
                    <a:pt x="5374481" y="895444"/>
                  </a:cubicBezTo>
                  <a:close/>
                  <a:moveTo>
                    <a:pt x="4459509" y="884110"/>
                  </a:moveTo>
                  <a:cubicBezTo>
                    <a:pt x="4464177" y="886206"/>
                    <a:pt x="4468939" y="888206"/>
                    <a:pt x="4473607" y="890301"/>
                  </a:cubicBezTo>
                  <a:lnTo>
                    <a:pt x="4467701" y="890587"/>
                  </a:lnTo>
                  <a:cubicBezTo>
                    <a:pt x="4463034" y="888587"/>
                    <a:pt x="4458366" y="886491"/>
                    <a:pt x="4453699" y="884491"/>
                  </a:cubicBezTo>
                  <a:lnTo>
                    <a:pt x="4453699" y="884396"/>
                  </a:lnTo>
                  <a:close/>
                  <a:moveTo>
                    <a:pt x="5335047" y="878776"/>
                  </a:moveTo>
                  <a:lnTo>
                    <a:pt x="5339524" y="878776"/>
                  </a:lnTo>
                  <a:cubicBezTo>
                    <a:pt x="5343906" y="880586"/>
                    <a:pt x="5348383" y="882491"/>
                    <a:pt x="5352764" y="884396"/>
                  </a:cubicBezTo>
                  <a:lnTo>
                    <a:pt x="5348192" y="884396"/>
                  </a:lnTo>
                  <a:cubicBezTo>
                    <a:pt x="5343715" y="882586"/>
                    <a:pt x="5339334" y="880681"/>
                    <a:pt x="5334952" y="878871"/>
                  </a:cubicBezTo>
                  <a:close/>
                  <a:moveTo>
                    <a:pt x="4415599" y="865822"/>
                  </a:moveTo>
                  <a:cubicBezTo>
                    <a:pt x="4420647" y="867822"/>
                    <a:pt x="4425505" y="869918"/>
                    <a:pt x="4430458" y="871918"/>
                  </a:cubicBezTo>
                  <a:lnTo>
                    <a:pt x="4425029" y="872394"/>
                  </a:lnTo>
                  <a:cubicBezTo>
                    <a:pt x="4420171" y="870394"/>
                    <a:pt x="4415313" y="868394"/>
                    <a:pt x="4410360" y="866393"/>
                  </a:cubicBezTo>
                  <a:close/>
                  <a:moveTo>
                    <a:pt x="5299519" y="862202"/>
                  </a:moveTo>
                  <a:cubicBezTo>
                    <a:pt x="5303900" y="864012"/>
                    <a:pt x="5308377" y="865917"/>
                    <a:pt x="5312854" y="867727"/>
                  </a:cubicBezTo>
                  <a:lnTo>
                    <a:pt x="5308472" y="867917"/>
                  </a:lnTo>
                  <a:cubicBezTo>
                    <a:pt x="5303995" y="866012"/>
                    <a:pt x="5299614" y="864202"/>
                    <a:pt x="5295137" y="862393"/>
                  </a:cubicBezTo>
                  <a:close/>
                  <a:moveTo>
                    <a:pt x="4369783" y="847819"/>
                  </a:moveTo>
                  <a:cubicBezTo>
                    <a:pt x="4375022" y="849819"/>
                    <a:pt x="4380165" y="851819"/>
                    <a:pt x="4385309" y="853820"/>
                  </a:cubicBezTo>
                  <a:lnTo>
                    <a:pt x="4380451" y="854486"/>
                  </a:lnTo>
                  <a:cubicBezTo>
                    <a:pt x="4375308" y="852486"/>
                    <a:pt x="4370260" y="850581"/>
                    <a:pt x="4365116" y="848581"/>
                  </a:cubicBezTo>
                  <a:close/>
                  <a:moveTo>
                    <a:pt x="5259133" y="845819"/>
                  </a:moveTo>
                  <a:cubicBezTo>
                    <a:pt x="5263705" y="847629"/>
                    <a:pt x="5268182" y="849439"/>
                    <a:pt x="5272658" y="851248"/>
                  </a:cubicBezTo>
                  <a:lnTo>
                    <a:pt x="5268372" y="851439"/>
                  </a:lnTo>
                  <a:cubicBezTo>
                    <a:pt x="5263896" y="849629"/>
                    <a:pt x="5259418" y="847819"/>
                    <a:pt x="5254942" y="846010"/>
                  </a:cubicBezTo>
                  <a:close/>
                  <a:moveTo>
                    <a:pt x="4322159" y="830103"/>
                  </a:moveTo>
                  <a:cubicBezTo>
                    <a:pt x="4327588" y="832008"/>
                    <a:pt x="4332922" y="834008"/>
                    <a:pt x="4338256" y="835913"/>
                  </a:cubicBezTo>
                  <a:lnTo>
                    <a:pt x="4333970" y="836866"/>
                  </a:lnTo>
                  <a:cubicBezTo>
                    <a:pt x="4328636" y="834961"/>
                    <a:pt x="4323397" y="833056"/>
                    <a:pt x="4318063" y="831151"/>
                  </a:cubicBezTo>
                  <a:lnTo>
                    <a:pt x="4318063" y="831055"/>
                  </a:lnTo>
                  <a:close/>
                  <a:moveTo>
                    <a:pt x="5218271" y="829531"/>
                  </a:moveTo>
                  <a:cubicBezTo>
                    <a:pt x="5222843" y="831341"/>
                    <a:pt x="5227320" y="833150"/>
                    <a:pt x="5231892" y="834960"/>
                  </a:cubicBezTo>
                  <a:lnTo>
                    <a:pt x="5227796" y="835246"/>
                  </a:lnTo>
                  <a:cubicBezTo>
                    <a:pt x="5223319" y="833436"/>
                    <a:pt x="5218747" y="831626"/>
                    <a:pt x="5214270" y="829817"/>
                  </a:cubicBezTo>
                  <a:lnTo>
                    <a:pt x="5214175" y="829817"/>
                  </a:lnTo>
                  <a:close/>
                  <a:moveTo>
                    <a:pt x="5177313" y="813529"/>
                  </a:moveTo>
                  <a:cubicBezTo>
                    <a:pt x="5181886" y="815244"/>
                    <a:pt x="5186458" y="817053"/>
                    <a:pt x="5191029" y="818863"/>
                  </a:cubicBezTo>
                  <a:lnTo>
                    <a:pt x="5187029" y="819149"/>
                  </a:lnTo>
                  <a:cubicBezTo>
                    <a:pt x="5182457" y="817339"/>
                    <a:pt x="5177885" y="815625"/>
                    <a:pt x="5173313" y="813815"/>
                  </a:cubicBezTo>
                  <a:lnTo>
                    <a:pt x="5173408" y="813815"/>
                  </a:lnTo>
                  <a:close/>
                  <a:moveTo>
                    <a:pt x="4272819" y="813053"/>
                  </a:moveTo>
                  <a:cubicBezTo>
                    <a:pt x="4278344" y="814958"/>
                    <a:pt x="4283868" y="816768"/>
                    <a:pt x="4289392" y="818673"/>
                  </a:cubicBezTo>
                  <a:lnTo>
                    <a:pt x="4285773" y="819816"/>
                  </a:lnTo>
                  <a:cubicBezTo>
                    <a:pt x="4280344" y="818006"/>
                    <a:pt x="4274914" y="816101"/>
                    <a:pt x="4269390" y="814291"/>
                  </a:cubicBezTo>
                  <a:lnTo>
                    <a:pt x="4269390" y="814196"/>
                  </a:lnTo>
                  <a:close/>
                  <a:moveTo>
                    <a:pt x="5149691" y="802671"/>
                  </a:moveTo>
                  <a:lnTo>
                    <a:pt x="5149691" y="802766"/>
                  </a:lnTo>
                  <a:lnTo>
                    <a:pt x="5149496" y="802690"/>
                  </a:lnTo>
                  <a:close/>
                  <a:moveTo>
                    <a:pt x="5135879" y="797432"/>
                  </a:moveTo>
                  <a:lnTo>
                    <a:pt x="5149496" y="802690"/>
                  </a:lnTo>
                  <a:lnTo>
                    <a:pt x="5145880" y="803052"/>
                  </a:lnTo>
                  <a:cubicBezTo>
                    <a:pt x="5141309" y="801337"/>
                    <a:pt x="5136641" y="799528"/>
                    <a:pt x="5132069" y="797813"/>
                  </a:cubicBezTo>
                  <a:close/>
                  <a:moveTo>
                    <a:pt x="4222337" y="796670"/>
                  </a:moveTo>
                  <a:cubicBezTo>
                    <a:pt x="4227956" y="798480"/>
                    <a:pt x="4233671" y="800290"/>
                    <a:pt x="4239291" y="802099"/>
                  </a:cubicBezTo>
                  <a:lnTo>
                    <a:pt x="4236243" y="803433"/>
                  </a:lnTo>
                  <a:cubicBezTo>
                    <a:pt x="4230719" y="801623"/>
                    <a:pt x="4225099" y="799909"/>
                    <a:pt x="4219479" y="798099"/>
                  </a:cubicBezTo>
                  <a:lnTo>
                    <a:pt x="4219479" y="798003"/>
                  </a:lnTo>
                  <a:close/>
                  <a:moveTo>
                    <a:pt x="5094161" y="781716"/>
                  </a:moveTo>
                  <a:lnTo>
                    <a:pt x="5094256" y="781716"/>
                  </a:lnTo>
                  <a:cubicBezTo>
                    <a:pt x="5098923" y="783430"/>
                    <a:pt x="5103495" y="785240"/>
                    <a:pt x="5108162" y="786955"/>
                  </a:cubicBezTo>
                  <a:lnTo>
                    <a:pt x="5104448" y="787336"/>
                  </a:lnTo>
                  <a:cubicBezTo>
                    <a:pt x="5099780" y="785621"/>
                    <a:pt x="5095208" y="783812"/>
                    <a:pt x="5090541" y="782097"/>
                  </a:cubicBezTo>
                  <a:close/>
                  <a:moveTo>
                    <a:pt x="4170616" y="780954"/>
                  </a:moveTo>
                  <a:cubicBezTo>
                    <a:pt x="4176426" y="782668"/>
                    <a:pt x="4182236" y="784383"/>
                    <a:pt x="4187951" y="786097"/>
                  </a:cubicBezTo>
                  <a:lnTo>
                    <a:pt x="4185570" y="787621"/>
                  </a:lnTo>
                  <a:cubicBezTo>
                    <a:pt x="4179855" y="785907"/>
                    <a:pt x="4174140" y="784192"/>
                    <a:pt x="4168425" y="782478"/>
                  </a:cubicBezTo>
                  <a:lnTo>
                    <a:pt x="4168330" y="782478"/>
                  </a:lnTo>
                  <a:close/>
                  <a:moveTo>
                    <a:pt x="5051965" y="765999"/>
                  </a:moveTo>
                  <a:cubicBezTo>
                    <a:pt x="5056727" y="767809"/>
                    <a:pt x="5061395" y="769523"/>
                    <a:pt x="5066062" y="771238"/>
                  </a:cubicBezTo>
                  <a:lnTo>
                    <a:pt x="5062537" y="771714"/>
                  </a:lnTo>
                  <a:cubicBezTo>
                    <a:pt x="5057870" y="770000"/>
                    <a:pt x="5053203" y="768285"/>
                    <a:pt x="5048536" y="766571"/>
                  </a:cubicBezTo>
                  <a:lnTo>
                    <a:pt x="5048536" y="766475"/>
                  </a:lnTo>
                  <a:close/>
                  <a:moveTo>
                    <a:pt x="4118038" y="765714"/>
                  </a:moveTo>
                  <a:cubicBezTo>
                    <a:pt x="4123944" y="767333"/>
                    <a:pt x="4129849" y="769048"/>
                    <a:pt x="4135659" y="770667"/>
                  </a:cubicBezTo>
                  <a:lnTo>
                    <a:pt x="4133850" y="772382"/>
                  </a:lnTo>
                  <a:cubicBezTo>
                    <a:pt x="4128135" y="770762"/>
                    <a:pt x="4122324" y="769143"/>
                    <a:pt x="4116514" y="767524"/>
                  </a:cubicBezTo>
                  <a:lnTo>
                    <a:pt x="4116419" y="767429"/>
                  </a:lnTo>
                  <a:close/>
                  <a:moveTo>
                    <a:pt x="4064889" y="751426"/>
                  </a:moveTo>
                  <a:cubicBezTo>
                    <a:pt x="4070794" y="752950"/>
                    <a:pt x="4076795" y="754474"/>
                    <a:pt x="4082700" y="756093"/>
                  </a:cubicBezTo>
                  <a:lnTo>
                    <a:pt x="4081557" y="757998"/>
                  </a:lnTo>
                  <a:cubicBezTo>
                    <a:pt x="4075652" y="756379"/>
                    <a:pt x="4069841" y="754855"/>
                    <a:pt x="4063936" y="753331"/>
                  </a:cubicBezTo>
                  <a:close/>
                  <a:moveTo>
                    <a:pt x="5009673" y="750569"/>
                  </a:moveTo>
                  <a:cubicBezTo>
                    <a:pt x="5014340" y="752284"/>
                    <a:pt x="5019103" y="753998"/>
                    <a:pt x="5023770" y="755713"/>
                  </a:cubicBezTo>
                  <a:lnTo>
                    <a:pt x="5020436" y="756189"/>
                  </a:lnTo>
                  <a:cubicBezTo>
                    <a:pt x="5015769" y="754474"/>
                    <a:pt x="5011007" y="752760"/>
                    <a:pt x="5006339" y="751045"/>
                  </a:cubicBezTo>
                  <a:close/>
                  <a:moveTo>
                    <a:pt x="4014977" y="737806"/>
                  </a:moveTo>
                  <a:lnTo>
                    <a:pt x="4024312" y="740092"/>
                  </a:lnTo>
                  <a:lnTo>
                    <a:pt x="4024122" y="741140"/>
                  </a:lnTo>
                  <a:lnTo>
                    <a:pt x="4028789" y="742283"/>
                  </a:lnTo>
                  <a:lnTo>
                    <a:pt x="4028217" y="744283"/>
                  </a:lnTo>
                  <a:lnTo>
                    <a:pt x="4014406" y="740854"/>
                  </a:lnTo>
                  <a:close/>
                  <a:moveTo>
                    <a:pt x="2539174" y="735235"/>
                  </a:moveTo>
                  <a:lnTo>
                    <a:pt x="2551080" y="736664"/>
                  </a:lnTo>
                  <a:lnTo>
                    <a:pt x="2555081" y="741998"/>
                  </a:lnTo>
                  <a:lnTo>
                    <a:pt x="2537269" y="739902"/>
                  </a:lnTo>
                  <a:lnTo>
                    <a:pt x="2534507" y="736283"/>
                  </a:lnTo>
                  <a:lnTo>
                    <a:pt x="2540508" y="737045"/>
                  </a:lnTo>
                  <a:close/>
                  <a:moveTo>
                    <a:pt x="4967001" y="735234"/>
                  </a:moveTo>
                  <a:cubicBezTo>
                    <a:pt x="4971763" y="736853"/>
                    <a:pt x="4976526" y="738568"/>
                    <a:pt x="4981288" y="740282"/>
                  </a:cubicBezTo>
                  <a:lnTo>
                    <a:pt x="4978050" y="740854"/>
                  </a:lnTo>
                  <a:cubicBezTo>
                    <a:pt x="4973288" y="739139"/>
                    <a:pt x="4968621" y="737520"/>
                    <a:pt x="4963858" y="735805"/>
                  </a:cubicBezTo>
                  <a:close/>
                  <a:moveTo>
                    <a:pt x="2462593" y="727615"/>
                  </a:moveTo>
                  <a:lnTo>
                    <a:pt x="2486596" y="730472"/>
                  </a:lnTo>
                  <a:lnTo>
                    <a:pt x="2489263" y="733996"/>
                  </a:lnTo>
                  <a:lnTo>
                    <a:pt x="2465260" y="731139"/>
                  </a:lnTo>
                  <a:close/>
                  <a:moveTo>
                    <a:pt x="4017454" y="725709"/>
                  </a:moveTo>
                  <a:lnTo>
                    <a:pt x="4026788" y="727995"/>
                  </a:lnTo>
                  <a:lnTo>
                    <a:pt x="4025931" y="731996"/>
                  </a:lnTo>
                  <a:lnTo>
                    <a:pt x="4016692" y="729709"/>
                  </a:lnTo>
                  <a:close/>
                  <a:moveTo>
                    <a:pt x="4924044" y="720089"/>
                  </a:moveTo>
                  <a:cubicBezTo>
                    <a:pt x="4928901" y="721803"/>
                    <a:pt x="4933664" y="723423"/>
                    <a:pt x="4938426" y="725137"/>
                  </a:cubicBezTo>
                  <a:lnTo>
                    <a:pt x="4938426" y="725232"/>
                  </a:lnTo>
                  <a:lnTo>
                    <a:pt x="4935284" y="725804"/>
                  </a:lnTo>
                  <a:cubicBezTo>
                    <a:pt x="4930521" y="724089"/>
                    <a:pt x="4925759" y="722470"/>
                    <a:pt x="4920996" y="720756"/>
                  </a:cubicBezTo>
                  <a:close/>
                  <a:moveTo>
                    <a:pt x="2390108" y="719042"/>
                  </a:moveTo>
                  <a:lnTo>
                    <a:pt x="2414397" y="721900"/>
                  </a:lnTo>
                  <a:lnTo>
                    <a:pt x="2416968" y="725424"/>
                  </a:lnTo>
                  <a:lnTo>
                    <a:pt x="2392680" y="722566"/>
                  </a:lnTo>
                  <a:close/>
                  <a:moveTo>
                    <a:pt x="2525077" y="714280"/>
                  </a:moveTo>
                  <a:lnTo>
                    <a:pt x="2536983" y="715899"/>
                  </a:lnTo>
                  <a:cubicBezTo>
                    <a:pt x="2538316" y="718185"/>
                    <a:pt x="2539745" y="720471"/>
                    <a:pt x="2541269" y="722757"/>
                  </a:cubicBezTo>
                  <a:lnTo>
                    <a:pt x="2529363" y="721233"/>
                  </a:lnTo>
                  <a:lnTo>
                    <a:pt x="2529363" y="721138"/>
                  </a:lnTo>
                  <a:cubicBezTo>
                    <a:pt x="2527839" y="718852"/>
                    <a:pt x="2526410" y="716566"/>
                    <a:pt x="2525077" y="714280"/>
                  </a:cubicBezTo>
                  <a:close/>
                  <a:moveTo>
                    <a:pt x="4019930" y="713898"/>
                  </a:moveTo>
                  <a:lnTo>
                    <a:pt x="4029169" y="716089"/>
                  </a:lnTo>
                  <a:lnTo>
                    <a:pt x="4028312" y="720089"/>
                  </a:lnTo>
                  <a:lnTo>
                    <a:pt x="4019168" y="717803"/>
                  </a:lnTo>
                  <a:close/>
                  <a:moveTo>
                    <a:pt x="2316861" y="710374"/>
                  </a:moveTo>
                  <a:lnTo>
                    <a:pt x="2341340" y="713327"/>
                  </a:lnTo>
                  <a:lnTo>
                    <a:pt x="2343816" y="716851"/>
                  </a:lnTo>
                  <a:lnTo>
                    <a:pt x="2319242" y="713899"/>
                  </a:lnTo>
                  <a:lnTo>
                    <a:pt x="2319337" y="713899"/>
                  </a:lnTo>
                  <a:close/>
                  <a:moveTo>
                    <a:pt x="4880895" y="705135"/>
                  </a:moveTo>
                  <a:cubicBezTo>
                    <a:pt x="4885753" y="706754"/>
                    <a:pt x="4890516" y="708469"/>
                    <a:pt x="4895374" y="710088"/>
                  </a:cubicBezTo>
                  <a:lnTo>
                    <a:pt x="4892421" y="710755"/>
                  </a:lnTo>
                  <a:cubicBezTo>
                    <a:pt x="4887658" y="709136"/>
                    <a:pt x="4882801" y="707421"/>
                    <a:pt x="4878038" y="705802"/>
                  </a:cubicBezTo>
                  <a:close/>
                  <a:moveTo>
                    <a:pt x="4022312" y="702182"/>
                  </a:moveTo>
                  <a:lnTo>
                    <a:pt x="4031456" y="704373"/>
                  </a:lnTo>
                  <a:lnTo>
                    <a:pt x="4030694" y="708278"/>
                  </a:lnTo>
                  <a:lnTo>
                    <a:pt x="4021550" y="705992"/>
                  </a:lnTo>
                  <a:close/>
                  <a:moveTo>
                    <a:pt x="2242851" y="701611"/>
                  </a:moveTo>
                  <a:lnTo>
                    <a:pt x="2267616" y="704564"/>
                  </a:lnTo>
                  <a:lnTo>
                    <a:pt x="2269998" y="708088"/>
                  </a:lnTo>
                  <a:lnTo>
                    <a:pt x="2245233" y="705136"/>
                  </a:lnTo>
                  <a:close/>
                  <a:moveTo>
                    <a:pt x="2514504" y="694087"/>
                  </a:moveTo>
                  <a:lnTo>
                    <a:pt x="2526410" y="695801"/>
                  </a:lnTo>
                  <a:cubicBezTo>
                    <a:pt x="2527363" y="697992"/>
                    <a:pt x="2528506" y="700183"/>
                    <a:pt x="2529554" y="702374"/>
                  </a:cubicBezTo>
                  <a:lnTo>
                    <a:pt x="2517647" y="700659"/>
                  </a:lnTo>
                  <a:lnTo>
                    <a:pt x="2517647" y="700754"/>
                  </a:lnTo>
                  <a:cubicBezTo>
                    <a:pt x="2516504" y="698564"/>
                    <a:pt x="2515456" y="696278"/>
                    <a:pt x="2514504" y="694087"/>
                  </a:cubicBezTo>
                  <a:close/>
                  <a:moveTo>
                    <a:pt x="2167985" y="692658"/>
                  </a:moveTo>
                  <a:lnTo>
                    <a:pt x="2193036" y="695611"/>
                  </a:lnTo>
                  <a:lnTo>
                    <a:pt x="2195322" y="699230"/>
                  </a:lnTo>
                  <a:lnTo>
                    <a:pt x="2170271" y="696277"/>
                  </a:lnTo>
                  <a:close/>
                  <a:moveTo>
                    <a:pt x="4024788" y="690657"/>
                  </a:moveTo>
                  <a:lnTo>
                    <a:pt x="4033837" y="692848"/>
                  </a:lnTo>
                  <a:lnTo>
                    <a:pt x="4033075" y="696658"/>
                  </a:lnTo>
                  <a:lnTo>
                    <a:pt x="4023931" y="694467"/>
                  </a:lnTo>
                  <a:close/>
                  <a:moveTo>
                    <a:pt x="4837461" y="690371"/>
                  </a:moveTo>
                  <a:cubicBezTo>
                    <a:pt x="4842224" y="692085"/>
                    <a:pt x="4847082" y="693705"/>
                    <a:pt x="4851940" y="695324"/>
                  </a:cubicBezTo>
                  <a:lnTo>
                    <a:pt x="4849177" y="695991"/>
                  </a:lnTo>
                  <a:cubicBezTo>
                    <a:pt x="4844319" y="694276"/>
                    <a:pt x="4839557" y="692657"/>
                    <a:pt x="4834699" y="691038"/>
                  </a:cubicBezTo>
                  <a:close/>
                  <a:moveTo>
                    <a:pt x="2092356" y="683704"/>
                  </a:moveTo>
                  <a:lnTo>
                    <a:pt x="2117693" y="686752"/>
                  </a:lnTo>
                  <a:lnTo>
                    <a:pt x="2119884" y="690372"/>
                  </a:lnTo>
                  <a:lnTo>
                    <a:pt x="2094547" y="687324"/>
                  </a:lnTo>
                  <a:close/>
                  <a:moveTo>
                    <a:pt x="4027074" y="679227"/>
                  </a:moveTo>
                  <a:lnTo>
                    <a:pt x="4036123" y="681513"/>
                  </a:lnTo>
                  <a:lnTo>
                    <a:pt x="4035361" y="685228"/>
                  </a:lnTo>
                  <a:lnTo>
                    <a:pt x="4026312" y="683037"/>
                  </a:lnTo>
                  <a:close/>
                  <a:moveTo>
                    <a:pt x="4793742" y="675702"/>
                  </a:moveTo>
                  <a:cubicBezTo>
                    <a:pt x="4798599" y="677321"/>
                    <a:pt x="4803457" y="678940"/>
                    <a:pt x="4808315" y="680560"/>
                  </a:cubicBezTo>
                  <a:lnTo>
                    <a:pt x="4808410" y="680560"/>
                  </a:lnTo>
                  <a:lnTo>
                    <a:pt x="4805743" y="681322"/>
                  </a:lnTo>
                  <a:cubicBezTo>
                    <a:pt x="4800885" y="679702"/>
                    <a:pt x="4796028" y="678083"/>
                    <a:pt x="4791170" y="676464"/>
                  </a:cubicBezTo>
                  <a:close/>
                  <a:moveTo>
                    <a:pt x="2507360" y="674751"/>
                  </a:moveTo>
                  <a:lnTo>
                    <a:pt x="2519171" y="676656"/>
                  </a:lnTo>
                  <a:cubicBezTo>
                    <a:pt x="2519743" y="678752"/>
                    <a:pt x="2520505" y="680847"/>
                    <a:pt x="2521172" y="682943"/>
                  </a:cubicBezTo>
                  <a:lnTo>
                    <a:pt x="2509265" y="681133"/>
                  </a:lnTo>
                  <a:lnTo>
                    <a:pt x="2509361" y="681133"/>
                  </a:lnTo>
                  <a:cubicBezTo>
                    <a:pt x="2508598" y="679038"/>
                    <a:pt x="2507932" y="676847"/>
                    <a:pt x="2507360" y="674751"/>
                  </a:cubicBezTo>
                  <a:close/>
                  <a:moveTo>
                    <a:pt x="2015871" y="674656"/>
                  </a:moveTo>
                  <a:lnTo>
                    <a:pt x="2041493" y="677704"/>
                  </a:lnTo>
                  <a:lnTo>
                    <a:pt x="2043588" y="681323"/>
                  </a:lnTo>
                  <a:lnTo>
                    <a:pt x="2017966" y="678275"/>
                  </a:lnTo>
                  <a:close/>
                  <a:moveTo>
                    <a:pt x="4029360" y="668082"/>
                  </a:moveTo>
                  <a:lnTo>
                    <a:pt x="4038313" y="670273"/>
                  </a:lnTo>
                  <a:lnTo>
                    <a:pt x="4037552" y="673988"/>
                  </a:lnTo>
                  <a:lnTo>
                    <a:pt x="4028598" y="671797"/>
                  </a:lnTo>
                  <a:close/>
                  <a:moveTo>
                    <a:pt x="1938528" y="665512"/>
                  </a:moveTo>
                  <a:lnTo>
                    <a:pt x="1964436" y="668560"/>
                  </a:lnTo>
                  <a:lnTo>
                    <a:pt x="1966436" y="672179"/>
                  </a:lnTo>
                  <a:lnTo>
                    <a:pt x="1940528" y="669131"/>
                  </a:lnTo>
                  <a:close/>
                  <a:moveTo>
                    <a:pt x="4749736" y="661224"/>
                  </a:moveTo>
                  <a:cubicBezTo>
                    <a:pt x="4754593" y="662748"/>
                    <a:pt x="4759546" y="664367"/>
                    <a:pt x="4764404" y="665987"/>
                  </a:cubicBezTo>
                  <a:lnTo>
                    <a:pt x="4761928" y="666749"/>
                  </a:lnTo>
                  <a:cubicBezTo>
                    <a:pt x="4756975" y="665225"/>
                    <a:pt x="4752117" y="663605"/>
                    <a:pt x="4747259" y="661986"/>
                  </a:cubicBezTo>
                  <a:close/>
                  <a:moveTo>
                    <a:pt x="4031646" y="657034"/>
                  </a:moveTo>
                  <a:lnTo>
                    <a:pt x="4040599" y="659225"/>
                  </a:lnTo>
                  <a:lnTo>
                    <a:pt x="4039838" y="662939"/>
                  </a:lnTo>
                  <a:lnTo>
                    <a:pt x="4030884" y="660749"/>
                  </a:lnTo>
                  <a:close/>
                  <a:moveTo>
                    <a:pt x="2503455" y="656273"/>
                  </a:moveTo>
                  <a:lnTo>
                    <a:pt x="2515266" y="658273"/>
                  </a:lnTo>
                  <a:cubicBezTo>
                    <a:pt x="2515552" y="660273"/>
                    <a:pt x="2515838" y="662273"/>
                    <a:pt x="2516219" y="664274"/>
                  </a:cubicBezTo>
                  <a:lnTo>
                    <a:pt x="2504407" y="662273"/>
                  </a:lnTo>
                  <a:lnTo>
                    <a:pt x="2504407" y="662369"/>
                  </a:lnTo>
                  <a:cubicBezTo>
                    <a:pt x="2504027" y="660368"/>
                    <a:pt x="2503741" y="658273"/>
                    <a:pt x="2503455" y="656273"/>
                  </a:cubicBezTo>
                  <a:close/>
                  <a:moveTo>
                    <a:pt x="1860327" y="656177"/>
                  </a:moveTo>
                  <a:lnTo>
                    <a:pt x="1886521" y="659320"/>
                  </a:lnTo>
                  <a:lnTo>
                    <a:pt x="1888426" y="662940"/>
                  </a:lnTo>
                  <a:lnTo>
                    <a:pt x="1862232" y="659797"/>
                  </a:lnTo>
                  <a:close/>
                  <a:moveTo>
                    <a:pt x="4705540" y="646842"/>
                  </a:moveTo>
                  <a:cubicBezTo>
                    <a:pt x="4710493" y="648461"/>
                    <a:pt x="4715351" y="649985"/>
                    <a:pt x="4720304" y="651605"/>
                  </a:cubicBezTo>
                  <a:lnTo>
                    <a:pt x="4717923" y="652462"/>
                  </a:lnTo>
                  <a:cubicBezTo>
                    <a:pt x="4713065" y="650842"/>
                    <a:pt x="4708112" y="649318"/>
                    <a:pt x="4703254" y="647699"/>
                  </a:cubicBezTo>
                  <a:close/>
                  <a:moveTo>
                    <a:pt x="1781270" y="646747"/>
                  </a:moveTo>
                  <a:lnTo>
                    <a:pt x="1807749" y="649891"/>
                  </a:lnTo>
                  <a:lnTo>
                    <a:pt x="1809559" y="653510"/>
                  </a:lnTo>
                  <a:lnTo>
                    <a:pt x="1783080" y="650367"/>
                  </a:lnTo>
                  <a:close/>
                  <a:moveTo>
                    <a:pt x="4033932" y="646175"/>
                  </a:moveTo>
                  <a:lnTo>
                    <a:pt x="4042695" y="648366"/>
                  </a:lnTo>
                  <a:lnTo>
                    <a:pt x="4042028" y="651985"/>
                  </a:lnTo>
                  <a:lnTo>
                    <a:pt x="4033170" y="649794"/>
                  </a:lnTo>
                  <a:close/>
                  <a:moveTo>
                    <a:pt x="2502693" y="644367"/>
                  </a:moveTo>
                  <a:lnTo>
                    <a:pt x="2502695" y="644367"/>
                  </a:lnTo>
                  <a:lnTo>
                    <a:pt x="2502693" y="644462"/>
                  </a:lnTo>
                  <a:close/>
                  <a:moveTo>
                    <a:pt x="2502788" y="638651"/>
                  </a:moveTo>
                  <a:lnTo>
                    <a:pt x="2514504" y="640747"/>
                  </a:lnTo>
                  <a:cubicBezTo>
                    <a:pt x="2514504" y="642652"/>
                    <a:pt x="2514409" y="644557"/>
                    <a:pt x="2514409" y="646462"/>
                  </a:cubicBezTo>
                  <a:lnTo>
                    <a:pt x="2502695" y="644367"/>
                  </a:lnTo>
                  <a:close/>
                  <a:moveTo>
                    <a:pt x="3594163" y="638556"/>
                  </a:moveTo>
                  <a:lnTo>
                    <a:pt x="3602736" y="639508"/>
                  </a:lnTo>
                  <a:lnTo>
                    <a:pt x="3608927" y="643795"/>
                  </a:lnTo>
                  <a:lnTo>
                    <a:pt x="3595973" y="642366"/>
                  </a:lnTo>
                  <a:lnTo>
                    <a:pt x="3591782" y="639508"/>
                  </a:lnTo>
                  <a:lnTo>
                    <a:pt x="3596259" y="639985"/>
                  </a:lnTo>
                  <a:close/>
                  <a:moveTo>
                    <a:pt x="1701355" y="637222"/>
                  </a:moveTo>
                  <a:lnTo>
                    <a:pt x="1728120" y="640366"/>
                  </a:lnTo>
                  <a:lnTo>
                    <a:pt x="1729835" y="643985"/>
                  </a:lnTo>
                  <a:lnTo>
                    <a:pt x="1703070" y="640842"/>
                  </a:lnTo>
                  <a:close/>
                  <a:moveTo>
                    <a:pt x="4036123" y="635412"/>
                  </a:moveTo>
                  <a:lnTo>
                    <a:pt x="4044886" y="637603"/>
                  </a:lnTo>
                  <a:lnTo>
                    <a:pt x="4044219" y="641222"/>
                  </a:lnTo>
                  <a:lnTo>
                    <a:pt x="4035361" y="639032"/>
                  </a:lnTo>
                  <a:close/>
                  <a:moveTo>
                    <a:pt x="3538061" y="634079"/>
                  </a:moveTo>
                  <a:cubicBezTo>
                    <a:pt x="3543966" y="634651"/>
                    <a:pt x="3549871" y="635127"/>
                    <a:pt x="3555872" y="635699"/>
                  </a:cubicBezTo>
                  <a:lnTo>
                    <a:pt x="3560444" y="638651"/>
                  </a:lnTo>
                  <a:cubicBezTo>
                    <a:pt x="3554539" y="638080"/>
                    <a:pt x="3548729" y="637508"/>
                    <a:pt x="3542823" y="637032"/>
                  </a:cubicBezTo>
                  <a:close/>
                  <a:moveTo>
                    <a:pt x="4661058" y="632745"/>
                  </a:moveTo>
                  <a:cubicBezTo>
                    <a:pt x="4666011" y="634269"/>
                    <a:pt x="4670964" y="635888"/>
                    <a:pt x="4675917" y="637412"/>
                  </a:cubicBezTo>
                  <a:lnTo>
                    <a:pt x="4675821" y="637412"/>
                  </a:lnTo>
                  <a:lnTo>
                    <a:pt x="4673631" y="638270"/>
                  </a:lnTo>
                  <a:cubicBezTo>
                    <a:pt x="4668773" y="636745"/>
                    <a:pt x="4663820" y="635126"/>
                    <a:pt x="4658867" y="633602"/>
                  </a:cubicBezTo>
                  <a:close/>
                  <a:moveTo>
                    <a:pt x="3485863" y="629983"/>
                  </a:moveTo>
                  <a:cubicBezTo>
                    <a:pt x="3491579" y="630365"/>
                    <a:pt x="3497294" y="630746"/>
                    <a:pt x="3503104" y="631222"/>
                  </a:cubicBezTo>
                  <a:lnTo>
                    <a:pt x="3508247" y="634175"/>
                  </a:lnTo>
                  <a:cubicBezTo>
                    <a:pt x="3502532" y="633794"/>
                    <a:pt x="3496913" y="633317"/>
                    <a:pt x="3491197" y="633032"/>
                  </a:cubicBezTo>
                  <a:close/>
                  <a:moveTo>
                    <a:pt x="1620488" y="627602"/>
                  </a:moveTo>
                  <a:lnTo>
                    <a:pt x="1647539" y="630841"/>
                  </a:lnTo>
                  <a:lnTo>
                    <a:pt x="1649158" y="634460"/>
                  </a:lnTo>
                  <a:lnTo>
                    <a:pt x="1622107" y="631222"/>
                  </a:lnTo>
                  <a:close/>
                  <a:moveTo>
                    <a:pt x="3435476" y="627316"/>
                  </a:moveTo>
                  <a:cubicBezTo>
                    <a:pt x="3440905" y="627507"/>
                    <a:pt x="3446430" y="627793"/>
                    <a:pt x="3452050" y="628079"/>
                  </a:cubicBezTo>
                  <a:lnTo>
                    <a:pt x="3457765" y="631127"/>
                  </a:lnTo>
                  <a:cubicBezTo>
                    <a:pt x="3452240" y="630841"/>
                    <a:pt x="3446811" y="630650"/>
                    <a:pt x="3441382" y="630365"/>
                  </a:cubicBezTo>
                  <a:lnTo>
                    <a:pt x="3441477" y="630365"/>
                  </a:lnTo>
                  <a:close/>
                  <a:moveTo>
                    <a:pt x="3387375" y="625983"/>
                  </a:moveTo>
                  <a:cubicBezTo>
                    <a:pt x="3392614" y="625983"/>
                    <a:pt x="3397853" y="626174"/>
                    <a:pt x="3403187" y="626269"/>
                  </a:cubicBezTo>
                  <a:lnTo>
                    <a:pt x="3409473" y="629317"/>
                  </a:lnTo>
                  <a:cubicBezTo>
                    <a:pt x="3404234" y="629221"/>
                    <a:pt x="3398996" y="629126"/>
                    <a:pt x="3393852" y="629031"/>
                  </a:cubicBezTo>
                  <a:lnTo>
                    <a:pt x="3393852" y="629126"/>
                  </a:lnTo>
                  <a:close/>
                  <a:moveTo>
                    <a:pt x="4038314" y="624934"/>
                  </a:moveTo>
                  <a:lnTo>
                    <a:pt x="4046982" y="627030"/>
                  </a:lnTo>
                  <a:lnTo>
                    <a:pt x="4046315" y="630554"/>
                  </a:lnTo>
                  <a:lnTo>
                    <a:pt x="4037552" y="628363"/>
                  </a:lnTo>
                  <a:close/>
                  <a:moveTo>
                    <a:pt x="3349466" y="624459"/>
                  </a:moveTo>
                  <a:lnTo>
                    <a:pt x="3352895" y="626078"/>
                  </a:lnTo>
                  <a:lnTo>
                    <a:pt x="3356514" y="625983"/>
                  </a:lnTo>
                  <a:lnTo>
                    <a:pt x="3363468" y="629126"/>
                  </a:lnTo>
                  <a:lnTo>
                    <a:pt x="3352800" y="629222"/>
                  </a:lnTo>
                  <a:lnTo>
                    <a:pt x="3342322" y="624554"/>
                  </a:lnTo>
                  <a:close/>
                  <a:moveTo>
                    <a:pt x="2505265" y="621888"/>
                  </a:moveTo>
                  <a:lnTo>
                    <a:pt x="2516790" y="624173"/>
                  </a:lnTo>
                  <a:cubicBezTo>
                    <a:pt x="2516314" y="625983"/>
                    <a:pt x="2515933" y="627793"/>
                    <a:pt x="2515647" y="629603"/>
                  </a:cubicBezTo>
                  <a:lnTo>
                    <a:pt x="2504027" y="627412"/>
                  </a:lnTo>
                  <a:lnTo>
                    <a:pt x="2504122" y="627412"/>
                  </a:lnTo>
                  <a:cubicBezTo>
                    <a:pt x="2504407" y="625602"/>
                    <a:pt x="2504884" y="623697"/>
                    <a:pt x="2505265" y="621888"/>
                  </a:cubicBezTo>
                  <a:close/>
                  <a:moveTo>
                    <a:pt x="3569398" y="621220"/>
                  </a:moveTo>
                  <a:lnTo>
                    <a:pt x="3577970" y="622173"/>
                  </a:lnTo>
                  <a:lnTo>
                    <a:pt x="3586257" y="627888"/>
                  </a:lnTo>
                  <a:lnTo>
                    <a:pt x="3577684" y="626936"/>
                  </a:lnTo>
                  <a:lnTo>
                    <a:pt x="3577589" y="626936"/>
                  </a:lnTo>
                  <a:close/>
                  <a:moveTo>
                    <a:pt x="4616481" y="618743"/>
                  </a:moveTo>
                  <a:cubicBezTo>
                    <a:pt x="4621434" y="620362"/>
                    <a:pt x="4626387" y="621886"/>
                    <a:pt x="4631340" y="623410"/>
                  </a:cubicBezTo>
                  <a:lnTo>
                    <a:pt x="4631435" y="623410"/>
                  </a:lnTo>
                  <a:lnTo>
                    <a:pt x="4629340" y="624363"/>
                  </a:lnTo>
                  <a:cubicBezTo>
                    <a:pt x="4624387" y="622743"/>
                    <a:pt x="4619434" y="621219"/>
                    <a:pt x="4614481" y="619695"/>
                  </a:cubicBezTo>
                  <a:close/>
                  <a:moveTo>
                    <a:pt x="1538763" y="617887"/>
                  </a:moveTo>
                  <a:lnTo>
                    <a:pt x="1566100" y="621125"/>
                  </a:lnTo>
                  <a:lnTo>
                    <a:pt x="1567624" y="624745"/>
                  </a:lnTo>
                  <a:lnTo>
                    <a:pt x="1540192" y="621506"/>
                  </a:lnTo>
                  <a:close/>
                  <a:moveTo>
                    <a:pt x="4040504" y="614457"/>
                  </a:moveTo>
                  <a:lnTo>
                    <a:pt x="4049077" y="616648"/>
                  </a:lnTo>
                  <a:lnTo>
                    <a:pt x="4048410" y="620077"/>
                  </a:lnTo>
                  <a:lnTo>
                    <a:pt x="4039742" y="617886"/>
                  </a:lnTo>
                  <a:close/>
                  <a:moveTo>
                    <a:pt x="1456086" y="608076"/>
                  </a:moveTo>
                  <a:lnTo>
                    <a:pt x="1483804" y="611410"/>
                  </a:lnTo>
                  <a:lnTo>
                    <a:pt x="1485233" y="615029"/>
                  </a:lnTo>
                  <a:lnTo>
                    <a:pt x="1457515" y="611695"/>
                  </a:lnTo>
                  <a:lnTo>
                    <a:pt x="1457420" y="611695"/>
                  </a:lnTo>
                  <a:close/>
                  <a:moveTo>
                    <a:pt x="2510884" y="606076"/>
                  </a:moveTo>
                  <a:lnTo>
                    <a:pt x="2522314" y="608457"/>
                  </a:lnTo>
                  <a:cubicBezTo>
                    <a:pt x="2521553" y="610172"/>
                    <a:pt x="2520790" y="611886"/>
                    <a:pt x="2520219" y="613601"/>
                  </a:cubicBezTo>
                  <a:lnTo>
                    <a:pt x="2508789" y="611315"/>
                  </a:lnTo>
                  <a:lnTo>
                    <a:pt x="2508694" y="611219"/>
                  </a:lnTo>
                  <a:cubicBezTo>
                    <a:pt x="2509361" y="609505"/>
                    <a:pt x="2510122" y="607790"/>
                    <a:pt x="2510884" y="606076"/>
                  </a:cubicBezTo>
                  <a:close/>
                  <a:moveTo>
                    <a:pt x="3300222" y="605694"/>
                  </a:moveTo>
                  <a:lnTo>
                    <a:pt x="3307270" y="605694"/>
                  </a:lnTo>
                  <a:cubicBezTo>
                    <a:pt x="3307270" y="605694"/>
                    <a:pt x="3321272" y="611886"/>
                    <a:pt x="3321272" y="611886"/>
                  </a:cubicBezTo>
                  <a:lnTo>
                    <a:pt x="3314224" y="611886"/>
                  </a:lnTo>
                  <a:lnTo>
                    <a:pt x="3314224" y="611981"/>
                  </a:lnTo>
                  <a:close/>
                  <a:moveTo>
                    <a:pt x="4571619" y="604932"/>
                  </a:moveTo>
                  <a:cubicBezTo>
                    <a:pt x="4576572" y="606456"/>
                    <a:pt x="4581620" y="607980"/>
                    <a:pt x="4586573" y="609504"/>
                  </a:cubicBezTo>
                  <a:lnTo>
                    <a:pt x="4584668" y="610457"/>
                  </a:lnTo>
                  <a:cubicBezTo>
                    <a:pt x="4579715" y="608932"/>
                    <a:pt x="4574667" y="607408"/>
                    <a:pt x="4569714" y="605884"/>
                  </a:cubicBezTo>
                  <a:close/>
                  <a:moveTo>
                    <a:pt x="4042600" y="604170"/>
                  </a:moveTo>
                  <a:lnTo>
                    <a:pt x="4051172" y="606361"/>
                  </a:lnTo>
                  <a:lnTo>
                    <a:pt x="4050505" y="609695"/>
                  </a:lnTo>
                  <a:lnTo>
                    <a:pt x="4041933" y="607599"/>
                  </a:lnTo>
                  <a:close/>
                  <a:moveTo>
                    <a:pt x="3544919" y="603980"/>
                  </a:moveTo>
                  <a:lnTo>
                    <a:pt x="3553491" y="604933"/>
                  </a:lnTo>
                  <a:lnTo>
                    <a:pt x="3561587" y="610648"/>
                  </a:lnTo>
                  <a:lnTo>
                    <a:pt x="3553015" y="609695"/>
                  </a:lnTo>
                  <a:close/>
                  <a:moveTo>
                    <a:pt x="1372457" y="598170"/>
                  </a:moveTo>
                  <a:lnTo>
                    <a:pt x="1400460" y="601504"/>
                  </a:lnTo>
                  <a:lnTo>
                    <a:pt x="1401699" y="605123"/>
                  </a:lnTo>
                  <a:lnTo>
                    <a:pt x="1373695" y="601789"/>
                  </a:lnTo>
                  <a:close/>
                  <a:moveTo>
                    <a:pt x="4044696" y="594073"/>
                  </a:moveTo>
                  <a:lnTo>
                    <a:pt x="4053173" y="596169"/>
                  </a:lnTo>
                  <a:lnTo>
                    <a:pt x="4052506" y="599502"/>
                  </a:lnTo>
                  <a:lnTo>
                    <a:pt x="4044029" y="597407"/>
                  </a:lnTo>
                  <a:close/>
                  <a:moveTo>
                    <a:pt x="4526566" y="591311"/>
                  </a:moveTo>
                  <a:cubicBezTo>
                    <a:pt x="4531614" y="592740"/>
                    <a:pt x="4536567" y="594264"/>
                    <a:pt x="4541615" y="595788"/>
                  </a:cubicBezTo>
                  <a:lnTo>
                    <a:pt x="4539805" y="596836"/>
                  </a:lnTo>
                  <a:cubicBezTo>
                    <a:pt x="4534852" y="595311"/>
                    <a:pt x="4529804" y="593883"/>
                    <a:pt x="4524851" y="592359"/>
                  </a:cubicBezTo>
                  <a:close/>
                  <a:moveTo>
                    <a:pt x="2519362" y="591122"/>
                  </a:moveTo>
                  <a:lnTo>
                    <a:pt x="2530601" y="593598"/>
                  </a:lnTo>
                  <a:cubicBezTo>
                    <a:pt x="2529458" y="595217"/>
                    <a:pt x="2528506" y="596837"/>
                    <a:pt x="2527458" y="598456"/>
                  </a:cubicBezTo>
                  <a:lnTo>
                    <a:pt x="2516123" y="596075"/>
                  </a:lnTo>
                  <a:lnTo>
                    <a:pt x="2516219" y="595979"/>
                  </a:lnTo>
                  <a:cubicBezTo>
                    <a:pt x="2517171" y="594360"/>
                    <a:pt x="2518314" y="592741"/>
                    <a:pt x="2519362" y="591122"/>
                  </a:cubicBezTo>
                  <a:close/>
                  <a:moveTo>
                    <a:pt x="1287875" y="588073"/>
                  </a:moveTo>
                  <a:lnTo>
                    <a:pt x="1316164" y="591407"/>
                  </a:lnTo>
                  <a:lnTo>
                    <a:pt x="1317307" y="595027"/>
                  </a:lnTo>
                  <a:lnTo>
                    <a:pt x="1288923" y="591693"/>
                  </a:lnTo>
                  <a:lnTo>
                    <a:pt x="1289018" y="591693"/>
                  </a:lnTo>
                  <a:close/>
                  <a:moveTo>
                    <a:pt x="3258407" y="587121"/>
                  </a:moveTo>
                  <a:lnTo>
                    <a:pt x="3265551" y="587121"/>
                  </a:lnTo>
                  <a:cubicBezTo>
                    <a:pt x="3265551" y="587121"/>
                    <a:pt x="3279457" y="593312"/>
                    <a:pt x="3279457" y="593312"/>
                  </a:cubicBezTo>
                  <a:lnTo>
                    <a:pt x="3272313" y="593312"/>
                  </a:lnTo>
                  <a:close/>
                  <a:moveTo>
                    <a:pt x="3520725" y="587026"/>
                  </a:moveTo>
                  <a:lnTo>
                    <a:pt x="3529202" y="588074"/>
                  </a:lnTo>
                  <a:lnTo>
                    <a:pt x="3537203" y="593693"/>
                  </a:lnTo>
                  <a:lnTo>
                    <a:pt x="3528726" y="592741"/>
                  </a:lnTo>
                  <a:lnTo>
                    <a:pt x="3528726" y="592645"/>
                  </a:lnTo>
                  <a:close/>
                  <a:moveTo>
                    <a:pt x="4046791" y="584072"/>
                  </a:moveTo>
                  <a:lnTo>
                    <a:pt x="4055173" y="586168"/>
                  </a:lnTo>
                  <a:lnTo>
                    <a:pt x="4054506" y="589501"/>
                  </a:lnTo>
                  <a:lnTo>
                    <a:pt x="4046029" y="587406"/>
                  </a:lnTo>
                  <a:close/>
                  <a:moveTo>
                    <a:pt x="1202245" y="577882"/>
                  </a:moveTo>
                  <a:lnTo>
                    <a:pt x="1230915" y="581311"/>
                  </a:lnTo>
                  <a:lnTo>
                    <a:pt x="1231963" y="584930"/>
                  </a:lnTo>
                  <a:lnTo>
                    <a:pt x="1203293" y="581501"/>
                  </a:lnTo>
                  <a:close/>
                  <a:moveTo>
                    <a:pt x="4481321" y="577881"/>
                  </a:moveTo>
                  <a:cubicBezTo>
                    <a:pt x="4486274" y="579405"/>
                    <a:pt x="4491323" y="580834"/>
                    <a:pt x="4496371" y="582358"/>
                  </a:cubicBezTo>
                  <a:lnTo>
                    <a:pt x="4494752" y="583406"/>
                  </a:lnTo>
                  <a:cubicBezTo>
                    <a:pt x="4489703" y="581882"/>
                    <a:pt x="4484750" y="580453"/>
                    <a:pt x="4479702" y="578929"/>
                  </a:cubicBezTo>
                  <a:close/>
                  <a:moveTo>
                    <a:pt x="2530792" y="577120"/>
                  </a:moveTo>
                  <a:lnTo>
                    <a:pt x="2541841" y="579692"/>
                  </a:lnTo>
                  <a:cubicBezTo>
                    <a:pt x="2540412" y="581216"/>
                    <a:pt x="2539079" y="582740"/>
                    <a:pt x="2537745" y="584264"/>
                  </a:cubicBezTo>
                  <a:lnTo>
                    <a:pt x="2526601" y="581787"/>
                  </a:lnTo>
                  <a:lnTo>
                    <a:pt x="2526696" y="581692"/>
                  </a:lnTo>
                  <a:cubicBezTo>
                    <a:pt x="2528030" y="580168"/>
                    <a:pt x="2529363" y="578644"/>
                    <a:pt x="2530792" y="577120"/>
                  </a:cubicBezTo>
                  <a:close/>
                  <a:moveTo>
                    <a:pt x="4048792" y="574261"/>
                  </a:moveTo>
                  <a:lnTo>
                    <a:pt x="4057174" y="576357"/>
                  </a:lnTo>
                  <a:lnTo>
                    <a:pt x="4056507" y="579595"/>
                  </a:lnTo>
                  <a:lnTo>
                    <a:pt x="4048125" y="577499"/>
                  </a:lnTo>
                  <a:close/>
                  <a:moveTo>
                    <a:pt x="3496817" y="570357"/>
                  </a:moveTo>
                  <a:lnTo>
                    <a:pt x="3505294" y="571405"/>
                  </a:lnTo>
                  <a:lnTo>
                    <a:pt x="3513200" y="576929"/>
                  </a:lnTo>
                  <a:lnTo>
                    <a:pt x="3504723" y="575882"/>
                  </a:lnTo>
                  <a:close/>
                  <a:moveTo>
                    <a:pt x="3216878" y="568547"/>
                  </a:moveTo>
                  <a:lnTo>
                    <a:pt x="3224022" y="568547"/>
                  </a:lnTo>
                  <a:cubicBezTo>
                    <a:pt x="3224022" y="568547"/>
                    <a:pt x="3237833" y="574643"/>
                    <a:pt x="3237833" y="574643"/>
                  </a:cubicBezTo>
                  <a:lnTo>
                    <a:pt x="3230689" y="574643"/>
                  </a:lnTo>
                  <a:lnTo>
                    <a:pt x="3230689" y="574738"/>
                  </a:lnTo>
                  <a:close/>
                  <a:moveTo>
                    <a:pt x="1115758" y="567595"/>
                  </a:moveTo>
                  <a:lnTo>
                    <a:pt x="1144714" y="571024"/>
                  </a:lnTo>
                  <a:lnTo>
                    <a:pt x="1145667" y="574643"/>
                  </a:lnTo>
                  <a:lnTo>
                    <a:pt x="1116615" y="571214"/>
                  </a:lnTo>
                  <a:close/>
                  <a:moveTo>
                    <a:pt x="4434458" y="565784"/>
                  </a:moveTo>
                  <a:lnTo>
                    <a:pt x="4434615" y="565829"/>
                  </a:lnTo>
                  <a:lnTo>
                    <a:pt x="4434553" y="565879"/>
                  </a:lnTo>
                  <a:close/>
                  <a:moveTo>
                    <a:pt x="4435982" y="564736"/>
                  </a:moveTo>
                  <a:cubicBezTo>
                    <a:pt x="4441030" y="566165"/>
                    <a:pt x="4446079" y="567689"/>
                    <a:pt x="4451127" y="569117"/>
                  </a:cubicBezTo>
                  <a:lnTo>
                    <a:pt x="4449603" y="570165"/>
                  </a:lnTo>
                  <a:lnTo>
                    <a:pt x="4434615" y="565829"/>
                  </a:lnTo>
                  <a:close/>
                  <a:moveTo>
                    <a:pt x="4050792" y="564546"/>
                  </a:moveTo>
                  <a:lnTo>
                    <a:pt x="4059079" y="566546"/>
                  </a:lnTo>
                  <a:lnTo>
                    <a:pt x="4058507" y="569785"/>
                  </a:lnTo>
                  <a:lnTo>
                    <a:pt x="4050125" y="567784"/>
                  </a:lnTo>
                  <a:close/>
                  <a:moveTo>
                    <a:pt x="2544984" y="563975"/>
                  </a:moveTo>
                  <a:lnTo>
                    <a:pt x="2555842" y="566642"/>
                  </a:lnTo>
                  <a:cubicBezTo>
                    <a:pt x="2554128" y="568071"/>
                    <a:pt x="2552509" y="569500"/>
                    <a:pt x="2550889" y="570929"/>
                  </a:cubicBezTo>
                  <a:lnTo>
                    <a:pt x="2539936" y="568357"/>
                  </a:lnTo>
                  <a:lnTo>
                    <a:pt x="2539936" y="568262"/>
                  </a:lnTo>
                  <a:cubicBezTo>
                    <a:pt x="2541555" y="566833"/>
                    <a:pt x="2543174" y="565404"/>
                    <a:pt x="2544984" y="563975"/>
                  </a:cubicBezTo>
                  <a:close/>
                  <a:moveTo>
                    <a:pt x="1028128" y="557117"/>
                  </a:moveTo>
                  <a:lnTo>
                    <a:pt x="1057465" y="560641"/>
                  </a:lnTo>
                  <a:lnTo>
                    <a:pt x="1058227" y="564261"/>
                  </a:lnTo>
                  <a:lnTo>
                    <a:pt x="1028890" y="560737"/>
                  </a:lnTo>
                  <a:lnTo>
                    <a:pt x="1028890" y="560832"/>
                  </a:lnTo>
                  <a:close/>
                  <a:moveTo>
                    <a:pt x="2555842" y="555689"/>
                  </a:moveTo>
                  <a:lnTo>
                    <a:pt x="2555945" y="555715"/>
                  </a:lnTo>
                  <a:lnTo>
                    <a:pt x="2555842" y="555784"/>
                  </a:lnTo>
                  <a:close/>
                  <a:moveTo>
                    <a:pt x="4052792" y="554926"/>
                  </a:moveTo>
                  <a:lnTo>
                    <a:pt x="4061078" y="557022"/>
                  </a:lnTo>
                  <a:lnTo>
                    <a:pt x="4060412" y="560165"/>
                  </a:lnTo>
                  <a:lnTo>
                    <a:pt x="4052125" y="558069"/>
                  </a:lnTo>
                  <a:close/>
                  <a:moveTo>
                    <a:pt x="3473195" y="553783"/>
                  </a:moveTo>
                  <a:lnTo>
                    <a:pt x="3481577" y="554831"/>
                  </a:lnTo>
                  <a:lnTo>
                    <a:pt x="3489388" y="560356"/>
                  </a:lnTo>
                  <a:lnTo>
                    <a:pt x="3480911" y="559308"/>
                  </a:lnTo>
                  <a:lnTo>
                    <a:pt x="3481006" y="559308"/>
                  </a:lnTo>
                  <a:close/>
                  <a:moveTo>
                    <a:pt x="2561748" y="551783"/>
                  </a:moveTo>
                  <a:lnTo>
                    <a:pt x="2572416" y="554450"/>
                  </a:lnTo>
                  <a:cubicBezTo>
                    <a:pt x="2570416" y="555784"/>
                    <a:pt x="2568511" y="557022"/>
                    <a:pt x="2566606" y="558356"/>
                  </a:cubicBezTo>
                  <a:lnTo>
                    <a:pt x="2555945" y="555715"/>
                  </a:lnTo>
                  <a:close/>
                  <a:moveTo>
                    <a:pt x="4390263" y="551497"/>
                  </a:moveTo>
                  <a:cubicBezTo>
                    <a:pt x="4395406" y="553021"/>
                    <a:pt x="4400454" y="554450"/>
                    <a:pt x="4405502" y="555878"/>
                  </a:cubicBezTo>
                  <a:lnTo>
                    <a:pt x="4404169" y="557022"/>
                  </a:lnTo>
                  <a:cubicBezTo>
                    <a:pt x="4399121" y="555593"/>
                    <a:pt x="4394073" y="554164"/>
                    <a:pt x="4389024" y="552735"/>
                  </a:cubicBezTo>
                  <a:lnTo>
                    <a:pt x="4388929" y="552640"/>
                  </a:lnTo>
                  <a:close/>
                  <a:moveTo>
                    <a:pt x="3175730" y="550164"/>
                  </a:moveTo>
                  <a:lnTo>
                    <a:pt x="3182874" y="550164"/>
                  </a:lnTo>
                  <a:cubicBezTo>
                    <a:pt x="3182874" y="550164"/>
                    <a:pt x="3196495" y="556260"/>
                    <a:pt x="3196495" y="556260"/>
                  </a:cubicBezTo>
                  <a:lnTo>
                    <a:pt x="3189446" y="556260"/>
                  </a:lnTo>
                  <a:close/>
                  <a:moveTo>
                    <a:pt x="939450" y="546544"/>
                  </a:moveTo>
                  <a:lnTo>
                    <a:pt x="969073" y="550069"/>
                  </a:lnTo>
                  <a:lnTo>
                    <a:pt x="969740" y="553783"/>
                  </a:lnTo>
                  <a:lnTo>
                    <a:pt x="940022" y="550259"/>
                  </a:lnTo>
                  <a:lnTo>
                    <a:pt x="940117" y="550259"/>
                  </a:lnTo>
                  <a:close/>
                  <a:moveTo>
                    <a:pt x="4054696" y="545496"/>
                  </a:moveTo>
                  <a:lnTo>
                    <a:pt x="4062888" y="547496"/>
                  </a:lnTo>
                  <a:lnTo>
                    <a:pt x="4062316" y="550639"/>
                  </a:lnTo>
                  <a:lnTo>
                    <a:pt x="4054125" y="548639"/>
                  </a:lnTo>
                  <a:close/>
                  <a:moveTo>
                    <a:pt x="2580989" y="540639"/>
                  </a:moveTo>
                  <a:lnTo>
                    <a:pt x="2591371" y="543401"/>
                  </a:lnTo>
                  <a:cubicBezTo>
                    <a:pt x="2589085" y="544640"/>
                    <a:pt x="2586894" y="545783"/>
                    <a:pt x="2584703" y="547021"/>
                  </a:cubicBezTo>
                  <a:lnTo>
                    <a:pt x="2574226" y="544259"/>
                  </a:lnTo>
                  <a:lnTo>
                    <a:pt x="2574321" y="544259"/>
                  </a:lnTo>
                  <a:cubicBezTo>
                    <a:pt x="2576512" y="543021"/>
                    <a:pt x="2578703" y="541782"/>
                    <a:pt x="2580989" y="540639"/>
                  </a:cubicBezTo>
                  <a:close/>
                  <a:moveTo>
                    <a:pt x="4344638" y="538733"/>
                  </a:moveTo>
                  <a:cubicBezTo>
                    <a:pt x="4349687" y="540162"/>
                    <a:pt x="4354830" y="541591"/>
                    <a:pt x="4359878" y="543019"/>
                  </a:cubicBezTo>
                  <a:lnTo>
                    <a:pt x="4358640" y="544162"/>
                  </a:lnTo>
                  <a:cubicBezTo>
                    <a:pt x="4353592" y="542734"/>
                    <a:pt x="4348448" y="541305"/>
                    <a:pt x="4343400" y="539876"/>
                  </a:cubicBezTo>
                  <a:lnTo>
                    <a:pt x="4343495" y="539876"/>
                  </a:lnTo>
                  <a:close/>
                  <a:moveTo>
                    <a:pt x="3449859" y="537496"/>
                  </a:moveTo>
                  <a:lnTo>
                    <a:pt x="3458241" y="538544"/>
                  </a:lnTo>
                  <a:lnTo>
                    <a:pt x="3465956" y="543973"/>
                  </a:lnTo>
                  <a:lnTo>
                    <a:pt x="3457574" y="542925"/>
                  </a:lnTo>
                  <a:close/>
                  <a:moveTo>
                    <a:pt x="4056697" y="536161"/>
                  </a:moveTo>
                  <a:lnTo>
                    <a:pt x="4064793" y="538161"/>
                  </a:lnTo>
                  <a:lnTo>
                    <a:pt x="4064222" y="541304"/>
                  </a:lnTo>
                  <a:lnTo>
                    <a:pt x="4056030" y="539209"/>
                  </a:lnTo>
                  <a:close/>
                  <a:moveTo>
                    <a:pt x="849820" y="535876"/>
                  </a:moveTo>
                  <a:lnTo>
                    <a:pt x="879824" y="539401"/>
                  </a:lnTo>
                  <a:lnTo>
                    <a:pt x="880395" y="543115"/>
                  </a:lnTo>
                  <a:lnTo>
                    <a:pt x="850296" y="539591"/>
                  </a:lnTo>
                  <a:close/>
                  <a:moveTo>
                    <a:pt x="3134963" y="531876"/>
                  </a:moveTo>
                  <a:lnTo>
                    <a:pt x="3142107" y="531876"/>
                  </a:lnTo>
                  <a:cubicBezTo>
                    <a:pt x="3142107" y="531876"/>
                    <a:pt x="3155632" y="537972"/>
                    <a:pt x="3155632" y="537972"/>
                  </a:cubicBezTo>
                  <a:lnTo>
                    <a:pt x="3148488" y="537972"/>
                  </a:lnTo>
                  <a:close/>
                  <a:moveTo>
                    <a:pt x="2602801" y="530257"/>
                  </a:moveTo>
                  <a:lnTo>
                    <a:pt x="2612992" y="533019"/>
                  </a:lnTo>
                  <a:cubicBezTo>
                    <a:pt x="2611469" y="533686"/>
                    <a:pt x="2609945" y="534353"/>
                    <a:pt x="2608421" y="535019"/>
                  </a:cubicBezTo>
                  <a:lnTo>
                    <a:pt x="2605563" y="536353"/>
                  </a:lnTo>
                  <a:lnTo>
                    <a:pt x="2595276" y="533591"/>
                  </a:lnTo>
                  <a:lnTo>
                    <a:pt x="2598133" y="532257"/>
                  </a:lnTo>
                  <a:cubicBezTo>
                    <a:pt x="2599657" y="531590"/>
                    <a:pt x="2601181" y="530924"/>
                    <a:pt x="2602801" y="530257"/>
                  </a:cubicBezTo>
                  <a:close/>
                  <a:moveTo>
                    <a:pt x="4058602" y="526922"/>
                  </a:moveTo>
                  <a:lnTo>
                    <a:pt x="4066698" y="528922"/>
                  </a:lnTo>
                  <a:lnTo>
                    <a:pt x="4066031" y="531970"/>
                  </a:lnTo>
                  <a:lnTo>
                    <a:pt x="4057935" y="529970"/>
                  </a:lnTo>
                  <a:close/>
                  <a:moveTo>
                    <a:pt x="4298632" y="525969"/>
                  </a:moveTo>
                  <a:cubicBezTo>
                    <a:pt x="4303776" y="527302"/>
                    <a:pt x="4308824" y="528731"/>
                    <a:pt x="4313968" y="530160"/>
                  </a:cubicBezTo>
                  <a:lnTo>
                    <a:pt x="4312920" y="531398"/>
                  </a:lnTo>
                  <a:cubicBezTo>
                    <a:pt x="4307872" y="529969"/>
                    <a:pt x="4302823" y="528636"/>
                    <a:pt x="4297680" y="527207"/>
                  </a:cubicBezTo>
                  <a:close/>
                  <a:moveTo>
                    <a:pt x="759047" y="525113"/>
                  </a:moveTo>
                  <a:lnTo>
                    <a:pt x="789432" y="528733"/>
                  </a:lnTo>
                  <a:lnTo>
                    <a:pt x="789813" y="532447"/>
                  </a:lnTo>
                  <a:lnTo>
                    <a:pt x="759428" y="528828"/>
                  </a:lnTo>
                  <a:close/>
                  <a:moveTo>
                    <a:pt x="3426808" y="521399"/>
                  </a:moveTo>
                  <a:lnTo>
                    <a:pt x="3435190" y="522446"/>
                  </a:lnTo>
                  <a:lnTo>
                    <a:pt x="3442811" y="527780"/>
                  </a:lnTo>
                  <a:lnTo>
                    <a:pt x="3434428" y="526732"/>
                  </a:lnTo>
                  <a:close/>
                  <a:moveTo>
                    <a:pt x="2626804" y="520827"/>
                  </a:moveTo>
                  <a:lnTo>
                    <a:pt x="2636710" y="523685"/>
                  </a:lnTo>
                  <a:cubicBezTo>
                    <a:pt x="2633947" y="524637"/>
                    <a:pt x="2631281" y="525685"/>
                    <a:pt x="2628614" y="526733"/>
                  </a:cubicBezTo>
                  <a:lnTo>
                    <a:pt x="2628518" y="526733"/>
                  </a:lnTo>
                  <a:lnTo>
                    <a:pt x="2618517" y="523875"/>
                  </a:lnTo>
                  <a:cubicBezTo>
                    <a:pt x="2621184" y="522827"/>
                    <a:pt x="2623946" y="521875"/>
                    <a:pt x="2626804" y="520827"/>
                  </a:cubicBezTo>
                  <a:close/>
                  <a:moveTo>
                    <a:pt x="4060411" y="517873"/>
                  </a:moveTo>
                  <a:lnTo>
                    <a:pt x="4068508" y="519873"/>
                  </a:lnTo>
                  <a:lnTo>
                    <a:pt x="4067841" y="522826"/>
                  </a:lnTo>
                  <a:lnTo>
                    <a:pt x="4059840" y="520826"/>
                  </a:lnTo>
                  <a:close/>
                  <a:moveTo>
                    <a:pt x="667321" y="514159"/>
                  </a:moveTo>
                  <a:lnTo>
                    <a:pt x="698087" y="517779"/>
                  </a:lnTo>
                  <a:lnTo>
                    <a:pt x="698373" y="521494"/>
                  </a:lnTo>
                  <a:lnTo>
                    <a:pt x="667607" y="517874"/>
                  </a:lnTo>
                  <a:lnTo>
                    <a:pt x="667512" y="517874"/>
                  </a:lnTo>
                  <a:close/>
                  <a:moveTo>
                    <a:pt x="3094482" y="513778"/>
                  </a:moveTo>
                  <a:lnTo>
                    <a:pt x="3101626" y="513778"/>
                  </a:lnTo>
                  <a:cubicBezTo>
                    <a:pt x="3101626" y="513778"/>
                    <a:pt x="3115056" y="519874"/>
                    <a:pt x="3115056" y="519874"/>
                  </a:cubicBezTo>
                  <a:lnTo>
                    <a:pt x="3107912" y="519874"/>
                  </a:lnTo>
                  <a:lnTo>
                    <a:pt x="3107912" y="519779"/>
                  </a:lnTo>
                  <a:close/>
                  <a:moveTo>
                    <a:pt x="4252531" y="513492"/>
                  </a:moveTo>
                  <a:cubicBezTo>
                    <a:pt x="4257675" y="514825"/>
                    <a:pt x="4262723" y="516159"/>
                    <a:pt x="4267867" y="517588"/>
                  </a:cubicBezTo>
                  <a:lnTo>
                    <a:pt x="4267009" y="518826"/>
                  </a:lnTo>
                  <a:cubicBezTo>
                    <a:pt x="4261866" y="517492"/>
                    <a:pt x="4256818" y="516064"/>
                    <a:pt x="4251674" y="514730"/>
                  </a:cubicBezTo>
                  <a:close/>
                  <a:moveTo>
                    <a:pt x="2652902" y="512350"/>
                  </a:moveTo>
                  <a:lnTo>
                    <a:pt x="2662522" y="515208"/>
                  </a:lnTo>
                  <a:cubicBezTo>
                    <a:pt x="2659474" y="516065"/>
                    <a:pt x="2656522" y="517017"/>
                    <a:pt x="2653664" y="517970"/>
                  </a:cubicBezTo>
                  <a:lnTo>
                    <a:pt x="2643949" y="515112"/>
                  </a:lnTo>
                  <a:cubicBezTo>
                    <a:pt x="2646902" y="514160"/>
                    <a:pt x="2649854" y="513302"/>
                    <a:pt x="2652902" y="512350"/>
                  </a:cubicBezTo>
                  <a:close/>
                  <a:moveTo>
                    <a:pt x="4062317" y="508920"/>
                  </a:moveTo>
                  <a:lnTo>
                    <a:pt x="4070317" y="510825"/>
                  </a:lnTo>
                  <a:lnTo>
                    <a:pt x="4069651" y="513873"/>
                  </a:lnTo>
                  <a:lnTo>
                    <a:pt x="4061650" y="511873"/>
                  </a:lnTo>
                  <a:close/>
                  <a:moveTo>
                    <a:pt x="3404044" y="505396"/>
                  </a:moveTo>
                  <a:lnTo>
                    <a:pt x="3412330" y="506444"/>
                  </a:lnTo>
                  <a:lnTo>
                    <a:pt x="3419855" y="511778"/>
                  </a:lnTo>
                  <a:lnTo>
                    <a:pt x="3411473" y="510731"/>
                  </a:lnTo>
                  <a:lnTo>
                    <a:pt x="3411569" y="510731"/>
                  </a:lnTo>
                  <a:close/>
                  <a:moveTo>
                    <a:pt x="2673858" y="503777"/>
                  </a:moveTo>
                  <a:lnTo>
                    <a:pt x="2687955" y="508159"/>
                  </a:lnTo>
                  <a:lnTo>
                    <a:pt x="2680906" y="509968"/>
                  </a:lnTo>
                  <a:lnTo>
                    <a:pt x="2671476" y="507016"/>
                  </a:lnTo>
                  <a:lnTo>
                    <a:pt x="2673858" y="506444"/>
                  </a:lnTo>
                  <a:lnTo>
                    <a:pt x="2669095" y="504920"/>
                  </a:lnTo>
                  <a:close/>
                  <a:moveTo>
                    <a:pt x="574452" y="503110"/>
                  </a:moveTo>
                  <a:cubicBezTo>
                    <a:pt x="574452" y="503110"/>
                    <a:pt x="605504" y="506825"/>
                    <a:pt x="605504" y="506825"/>
                  </a:cubicBezTo>
                  <a:lnTo>
                    <a:pt x="605504" y="510540"/>
                  </a:lnTo>
                  <a:cubicBezTo>
                    <a:pt x="605504" y="510540"/>
                    <a:pt x="574452" y="506825"/>
                    <a:pt x="574452" y="506825"/>
                  </a:cubicBezTo>
                  <a:close/>
                  <a:moveTo>
                    <a:pt x="4206335" y="501109"/>
                  </a:moveTo>
                  <a:cubicBezTo>
                    <a:pt x="4211478" y="502442"/>
                    <a:pt x="4216622" y="503871"/>
                    <a:pt x="4221765" y="505205"/>
                  </a:cubicBezTo>
                  <a:lnTo>
                    <a:pt x="4221003" y="506538"/>
                  </a:lnTo>
                  <a:cubicBezTo>
                    <a:pt x="4215955" y="505109"/>
                    <a:pt x="4210811" y="503776"/>
                    <a:pt x="4205668" y="502442"/>
                  </a:cubicBezTo>
                  <a:close/>
                  <a:moveTo>
                    <a:pt x="4064126" y="500061"/>
                  </a:moveTo>
                  <a:lnTo>
                    <a:pt x="4072032" y="501966"/>
                  </a:lnTo>
                  <a:lnTo>
                    <a:pt x="4071461" y="504919"/>
                  </a:lnTo>
                  <a:lnTo>
                    <a:pt x="4063555" y="502919"/>
                  </a:lnTo>
                  <a:close/>
                  <a:moveTo>
                    <a:pt x="3054382" y="495681"/>
                  </a:moveTo>
                  <a:lnTo>
                    <a:pt x="3061621" y="495681"/>
                  </a:lnTo>
                  <a:cubicBezTo>
                    <a:pt x="3061621" y="495681"/>
                    <a:pt x="3074955" y="501681"/>
                    <a:pt x="3074955" y="501681"/>
                  </a:cubicBezTo>
                  <a:lnTo>
                    <a:pt x="3067812" y="501681"/>
                  </a:lnTo>
                  <a:lnTo>
                    <a:pt x="3067717" y="501681"/>
                  </a:lnTo>
                  <a:close/>
                  <a:moveTo>
                    <a:pt x="480250" y="491966"/>
                  </a:moveTo>
                  <a:cubicBezTo>
                    <a:pt x="480250" y="491966"/>
                    <a:pt x="511778" y="495681"/>
                    <a:pt x="511778" y="495681"/>
                  </a:cubicBezTo>
                  <a:lnTo>
                    <a:pt x="511778" y="499396"/>
                  </a:lnTo>
                  <a:cubicBezTo>
                    <a:pt x="511778" y="499396"/>
                    <a:pt x="480250" y="495681"/>
                    <a:pt x="480250" y="495681"/>
                  </a:cubicBezTo>
                  <a:close/>
                  <a:moveTo>
                    <a:pt x="4065936" y="491298"/>
                  </a:moveTo>
                  <a:lnTo>
                    <a:pt x="4073842" y="493298"/>
                  </a:lnTo>
                  <a:lnTo>
                    <a:pt x="4073271" y="496156"/>
                  </a:lnTo>
                  <a:lnTo>
                    <a:pt x="4065365" y="494156"/>
                  </a:lnTo>
                  <a:close/>
                  <a:moveTo>
                    <a:pt x="3381565" y="489680"/>
                  </a:moveTo>
                  <a:lnTo>
                    <a:pt x="3389852" y="490728"/>
                  </a:lnTo>
                  <a:lnTo>
                    <a:pt x="3397376" y="495967"/>
                  </a:lnTo>
                  <a:lnTo>
                    <a:pt x="3389089" y="494919"/>
                  </a:lnTo>
                  <a:lnTo>
                    <a:pt x="3388994" y="494919"/>
                  </a:lnTo>
                  <a:close/>
                  <a:moveTo>
                    <a:pt x="4160043" y="489108"/>
                  </a:moveTo>
                  <a:cubicBezTo>
                    <a:pt x="4165187" y="490441"/>
                    <a:pt x="4170330" y="491775"/>
                    <a:pt x="4175474" y="493108"/>
                  </a:cubicBezTo>
                  <a:lnTo>
                    <a:pt x="4174902" y="494442"/>
                  </a:lnTo>
                  <a:cubicBezTo>
                    <a:pt x="4169759" y="493108"/>
                    <a:pt x="4164616" y="491775"/>
                    <a:pt x="4159472" y="490441"/>
                  </a:cubicBezTo>
                  <a:close/>
                  <a:moveTo>
                    <a:pt x="2617565" y="486442"/>
                  </a:moveTo>
                  <a:lnTo>
                    <a:pt x="2636329" y="492252"/>
                  </a:lnTo>
                  <a:lnTo>
                    <a:pt x="2631471" y="493395"/>
                  </a:lnTo>
                  <a:lnTo>
                    <a:pt x="2612707" y="487585"/>
                  </a:lnTo>
                  <a:close/>
                  <a:moveTo>
                    <a:pt x="4067746" y="482631"/>
                  </a:moveTo>
                  <a:lnTo>
                    <a:pt x="4075556" y="484631"/>
                  </a:lnTo>
                  <a:lnTo>
                    <a:pt x="4074985" y="487489"/>
                  </a:lnTo>
                  <a:lnTo>
                    <a:pt x="4067079" y="485489"/>
                  </a:lnTo>
                  <a:close/>
                  <a:moveTo>
                    <a:pt x="385095" y="480631"/>
                  </a:moveTo>
                  <a:lnTo>
                    <a:pt x="416909" y="484441"/>
                  </a:lnTo>
                  <a:lnTo>
                    <a:pt x="416718" y="488156"/>
                  </a:lnTo>
                  <a:lnTo>
                    <a:pt x="384810" y="484346"/>
                  </a:lnTo>
                  <a:lnTo>
                    <a:pt x="384905" y="484346"/>
                  </a:lnTo>
                  <a:close/>
                  <a:moveTo>
                    <a:pt x="3014567" y="477869"/>
                  </a:moveTo>
                  <a:lnTo>
                    <a:pt x="3021806" y="477869"/>
                  </a:lnTo>
                  <a:cubicBezTo>
                    <a:pt x="3021806" y="477869"/>
                    <a:pt x="3035046" y="483870"/>
                    <a:pt x="3035046" y="483870"/>
                  </a:cubicBezTo>
                  <a:lnTo>
                    <a:pt x="3027807" y="483870"/>
                  </a:lnTo>
                  <a:lnTo>
                    <a:pt x="3027807" y="483774"/>
                  </a:lnTo>
                  <a:close/>
                  <a:moveTo>
                    <a:pt x="4113656" y="477106"/>
                  </a:moveTo>
                  <a:cubicBezTo>
                    <a:pt x="4118895" y="478439"/>
                    <a:pt x="4124038" y="479773"/>
                    <a:pt x="4129182" y="481106"/>
                  </a:cubicBezTo>
                  <a:lnTo>
                    <a:pt x="4128705" y="482440"/>
                  </a:lnTo>
                  <a:cubicBezTo>
                    <a:pt x="4123562" y="481202"/>
                    <a:pt x="4118419" y="479868"/>
                    <a:pt x="4113275" y="478535"/>
                  </a:cubicBezTo>
                  <a:close/>
                  <a:moveTo>
                    <a:pt x="2575138" y="476048"/>
                  </a:moveTo>
                  <a:lnTo>
                    <a:pt x="2575178" y="476060"/>
                  </a:lnTo>
                  <a:lnTo>
                    <a:pt x="2575083" y="476060"/>
                  </a:lnTo>
                  <a:close/>
                  <a:moveTo>
                    <a:pt x="4099059" y="474713"/>
                  </a:moveTo>
                  <a:lnTo>
                    <a:pt x="4099178" y="474725"/>
                  </a:lnTo>
                  <a:lnTo>
                    <a:pt x="4099083" y="474725"/>
                  </a:lnTo>
                  <a:close/>
                  <a:moveTo>
                    <a:pt x="3359276" y="474154"/>
                  </a:moveTo>
                  <a:lnTo>
                    <a:pt x="3367563" y="475202"/>
                  </a:lnTo>
                  <a:lnTo>
                    <a:pt x="3374992" y="480346"/>
                  </a:lnTo>
                  <a:lnTo>
                    <a:pt x="3366706" y="479298"/>
                  </a:lnTo>
                  <a:close/>
                  <a:moveTo>
                    <a:pt x="4069460" y="474153"/>
                  </a:moveTo>
                  <a:lnTo>
                    <a:pt x="4077271" y="476058"/>
                  </a:lnTo>
                  <a:lnTo>
                    <a:pt x="4076700" y="478916"/>
                  </a:lnTo>
                  <a:lnTo>
                    <a:pt x="4068889" y="477011"/>
                  </a:lnTo>
                  <a:close/>
                  <a:moveTo>
                    <a:pt x="288798" y="469201"/>
                  </a:moveTo>
                  <a:lnTo>
                    <a:pt x="320992" y="473011"/>
                  </a:lnTo>
                  <a:lnTo>
                    <a:pt x="320706" y="476726"/>
                  </a:lnTo>
                  <a:lnTo>
                    <a:pt x="288417" y="472916"/>
                  </a:lnTo>
                  <a:close/>
                  <a:moveTo>
                    <a:pt x="2561367" y="469106"/>
                  </a:moveTo>
                  <a:lnTo>
                    <a:pt x="2580036" y="474916"/>
                  </a:lnTo>
                  <a:lnTo>
                    <a:pt x="2575138" y="476048"/>
                  </a:lnTo>
                  <a:lnTo>
                    <a:pt x="2556414" y="470249"/>
                  </a:lnTo>
                  <a:close/>
                  <a:moveTo>
                    <a:pt x="4064222" y="465200"/>
                  </a:moveTo>
                  <a:cubicBezTo>
                    <a:pt x="4065079" y="464248"/>
                    <a:pt x="4070604" y="464819"/>
                    <a:pt x="4076414" y="466438"/>
                  </a:cubicBezTo>
                  <a:cubicBezTo>
                    <a:pt x="4082224" y="467962"/>
                    <a:pt x="4086225" y="470058"/>
                    <a:pt x="4085368" y="470915"/>
                  </a:cubicBezTo>
                  <a:cubicBezTo>
                    <a:pt x="4084511" y="471868"/>
                    <a:pt x="4078986" y="471296"/>
                    <a:pt x="4073176" y="469677"/>
                  </a:cubicBezTo>
                  <a:cubicBezTo>
                    <a:pt x="4067270" y="468153"/>
                    <a:pt x="4063270" y="466057"/>
                    <a:pt x="4064222" y="465200"/>
                  </a:cubicBezTo>
                  <a:close/>
                  <a:moveTo>
                    <a:pt x="4054411" y="462532"/>
                  </a:moveTo>
                  <a:cubicBezTo>
                    <a:pt x="4052601" y="464247"/>
                    <a:pt x="4060316" y="468248"/>
                    <a:pt x="4071651" y="471296"/>
                  </a:cubicBezTo>
                  <a:lnTo>
                    <a:pt x="4071651" y="471391"/>
                  </a:lnTo>
                  <a:cubicBezTo>
                    <a:pt x="4082986" y="474439"/>
                    <a:pt x="4093558" y="475486"/>
                    <a:pt x="4095273" y="473772"/>
                  </a:cubicBezTo>
                  <a:cubicBezTo>
                    <a:pt x="4096988" y="471962"/>
                    <a:pt x="4089272" y="468057"/>
                    <a:pt x="4078033" y="465009"/>
                  </a:cubicBezTo>
                  <a:cubicBezTo>
                    <a:pt x="4066793" y="461866"/>
                    <a:pt x="4056221" y="460818"/>
                    <a:pt x="4054411" y="462532"/>
                  </a:cubicBezTo>
                  <a:close/>
                  <a:moveTo>
                    <a:pt x="4050601" y="461485"/>
                  </a:moveTo>
                  <a:cubicBezTo>
                    <a:pt x="4052696" y="459389"/>
                    <a:pt x="4065269" y="460723"/>
                    <a:pt x="4078604" y="464342"/>
                  </a:cubicBezTo>
                  <a:lnTo>
                    <a:pt x="4099059" y="474713"/>
                  </a:lnTo>
                  <a:lnTo>
                    <a:pt x="4071080" y="471867"/>
                  </a:lnTo>
                  <a:cubicBezTo>
                    <a:pt x="4057649" y="468152"/>
                    <a:pt x="4048505" y="463580"/>
                    <a:pt x="4050601" y="461485"/>
                  </a:cubicBezTo>
                  <a:close/>
                  <a:moveTo>
                    <a:pt x="2975038" y="460057"/>
                  </a:moveTo>
                  <a:lnTo>
                    <a:pt x="2982277" y="460057"/>
                  </a:lnTo>
                  <a:cubicBezTo>
                    <a:pt x="2982277" y="460057"/>
                    <a:pt x="2995422" y="466058"/>
                    <a:pt x="2995422" y="466058"/>
                  </a:cubicBezTo>
                  <a:lnTo>
                    <a:pt x="2988183" y="466058"/>
                  </a:lnTo>
                  <a:lnTo>
                    <a:pt x="2988183" y="465963"/>
                  </a:lnTo>
                  <a:close/>
                  <a:moveTo>
                    <a:pt x="3337273" y="458724"/>
                  </a:moveTo>
                  <a:lnTo>
                    <a:pt x="3345465" y="459772"/>
                  </a:lnTo>
                  <a:lnTo>
                    <a:pt x="3352799" y="464915"/>
                  </a:lnTo>
                  <a:lnTo>
                    <a:pt x="3344512" y="463868"/>
                  </a:lnTo>
                  <a:lnTo>
                    <a:pt x="3344608" y="463868"/>
                  </a:lnTo>
                  <a:close/>
                  <a:moveTo>
                    <a:pt x="191166" y="457581"/>
                  </a:moveTo>
                  <a:lnTo>
                    <a:pt x="223837" y="461486"/>
                  </a:lnTo>
                  <a:lnTo>
                    <a:pt x="223361" y="465201"/>
                  </a:lnTo>
                  <a:lnTo>
                    <a:pt x="190690" y="461296"/>
                  </a:lnTo>
                  <a:close/>
                  <a:moveTo>
                    <a:pt x="2505360" y="451771"/>
                  </a:moveTo>
                  <a:lnTo>
                    <a:pt x="2524029" y="457581"/>
                  </a:lnTo>
                  <a:lnTo>
                    <a:pt x="2519076" y="458724"/>
                  </a:lnTo>
                  <a:lnTo>
                    <a:pt x="2518981" y="458724"/>
                  </a:lnTo>
                  <a:lnTo>
                    <a:pt x="2500312" y="452914"/>
                  </a:lnTo>
                  <a:close/>
                  <a:moveTo>
                    <a:pt x="92392" y="445865"/>
                  </a:moveTo>
                  <a:lnTo>
                    <a:pt x="125444" y="449770"/>
                  </a:lnTo>
                  <a:lnTo>
                    <a:pt x="124777" y="453485"/>
                  </a:lnTo>
                  <a:lnTo>
                    <a:pt x="91630" y="449580"/>
                  </a:lnTo>
                  <a:lnTo>
                    <a:pt x="91725" y="449580"/>
                  </a:lnTo>
                  <a:close/>
                  <a:moveTo>
                    <a:pt x="3315556" y="443579"/>
                  </a:moveTo>
                  <a:lnTo>
                    <a:pt x="3323748" y="444627"/>
                  </a:lnTo>
                  <a:lnTo>
                    <a:pt x="3330987" y="449675"/>
                  </a:lnTo>
                  <a:lnTo>
                    <a:pt x="3322795" y="448628"/>
                  </a:lnTo>
                  <a:close/>
                  <a:moveTo>
                    <a:pt x="2935891" y="442436"/>
                  </a:moveTo>
                  <a:lnTo>
                    <a:pt x="2943129" y="442436"/>
                  </a:lnTo>
                  <a:cubicBezTo>
                    <a:pt x="2943129" y="442436"/>
                    <a:pt x="2956179" y="448341"/>
                    <a:pt x="2956179" y="448341"/>
                  </a:cubicBezTo>
                  <a:lnTo>
                    <a:pt x="2948940" y="448341"/>
                  </a:lnTo>
                  <a:lnTo>
                    <a:pt x="2948940" y="448246"/>
                  </a:lnTo>
                  <a:close/>
                  <a:moveTo>
                    <a:pt x="2449353" y="434531"/>
                  </a:moveTo>
                  <a:lnTo>
                    <a:pt x="2468022" y="440245"/>
                  </a:lnTo>
                  <a:lnTo>
                    <a:pt x="2462974" y="441389"/>
                  </a:lnTo>
                  <a:lnTo>
                    <a:pt x="2444305" y="435674"/>
                  </a:lnTo>
                  <a:close/>
                  <a:moveTo>
                    <a:pt x="1334" y="433102"/>
                  </a:moveTo>
                  <a:lnTo>
                    <a:pt x="18002" y="435102"/>
                  </a:lnTo>
                  <a:lnTo>
                    <a:pt x="17621" y="437007"/>
                  </a:lnTo>
                  <a:lnTo>
                    <a:pt x="25908" y="437960"/>
                  </a:lnTo>
                  <a:lnTo>
                    <a:pt x="25146" y="441675"/>
                  </a:lnTo>
                  <a:lnTo>
                    <a:pt x="0" y="438722"/>
                  </a:lnTo>
                  <a:close/>
                  <a:moveTo>
                    <a:pt x="3294125" y="428625"/>
                  </a:moveTo>
                  <a:lnTo>
                    <a:pt x="3302317" y="429673"/>
                  </a:lnTo>
                  <a:lnTo>
                    <a:pt x="3309460" y="434626"/>
                  </a:lnTo>
                  <a:lnTo>
                    <a:pt x="3301269" y="433578"/>
                  </a:lnTo>
                  <a:close/>
                  <a:moveTo>
                    <a:pt x="2897029" y="424910"/>
                  </a:moveTo>
                  <a:lnTo>
                    <a:pt x="2904268" y="424910"/>
                  </a:lnTo>
                  <a:cubicBezTo>
                    <a:pt x="2904268" y="424910"/>
                    <a:pt x="2917126" y="430815"/>
                    <a:pt x="2917126" y="430815"/>
                  </a:cubicBezTo>
                  <a:lnTo>
                    <a:pt x="2909887" y="430815"/>
                  </a:lnTo>
                  <a:lnTo>
                    <a:pt x="2909983" y="430720"/>
                  </a:lnTo>
                  <a:close/>
                  <a:moveTo>
                    <a:pt x="2393632" y="417386"/>
                  </a:moveTo>
                  <a:lnTo>
                    <a:pt x="2412206" y="423100"/>
                  </a:lnTo>
                  <a:lnTo>
                    <a:pt x="2407062" y="424148"/>
                  </a:lnTo>
                  <a:lnTo>
                    <a:pt x="2388489" y="418433"/>
                  </a:lnTo>
                  <a:close/>
                  <a:moveTo>
                    <a:pt x="3272884" y="413766"/>
                  </a:moveTo>
                  <a:lnTo>
                    <a:pt x="3280981" y="414814"/>
                  </a:lnTo>
                  <a:lnTo>
                    <a:pt x="3288029" y="419767"/>
                  </a:lnTo>
                  <a:lnTo>
                    <a:pt x="3279838" y="418719"/>
                  </a:lnTo>
                  <a:lnTo>
                    <a:pt x="3279933" y="418719"/>
                  </a:lnTo>
                  <a:close/>
                  <a:moveTo>
                    <a:pt x="7620" y="410908"/>
                  </a:moveTo>
                  <a:lnTo>
                    <a:pt x="24194" y="413003"/>
                  </a:lnTo>
                  <a:cubicBezTo>
                    <a:pt x="23432" y="415480"/>
                    <a:pt x="22670" y="417861"/>
                    <a:pt x="21908" y="420338"/>
                  </a:cubicBezTo>
                  <a:lnTo>
                    <a:pt x="5334" y="418242"/>
                  </a:lnTo>
                  <a:cubicBezTo>
                    <a:pt x="6096" y="415766"/>
                    <a:pt x="6858" y="413385"/>
                    <a:pt x="7620" y="410908"/>
                  </a:cubicBezTo>
                  <a:close/>
                  <a:moveTo>
                    <a:pt x="2858643" y="407574"/>
                  </a:moveTo>
                  <a:lnTo>
                    <a:pt x="2865882" y="407765"/>
                  </a:lnTo>
                  <a:lnTo>
                    <a:pt x="2878645" y="413480"/>
                  </a:lnTo>
                  <a:lnTo>
                    <a:pt x="2871406" y="413480"/>
                  </a:lnTo>
                  <a:lnTo>
                    <a:pt x="2871406" y="413289"/>
                  </a:lnTo>
                  <a:close/>
                  <a:moveTo>
                    <a:pt x="2337911" y="400145"/>
                  </a:moveTo>
                  <a:lnTo>
                    <a:pt x="2356485" y="405860"/>
                  </a:lnTo>
                  <a:lnTo>
                    <a:pt x="2351246" y="406908"/>
                  </a:lnTo>
                  <a:lnTo>
                    <a:pt x="2332672" y="401193"/>
                  </a:lnTo>
                  <a:close/>
                  <a:moveTo>
                    <a:pt x="3251929" y="399098"/>
                  </a:moveTo>
                  <a:lnTo>
                    <a:pt x="3260026" y="400145"/>
                  </a:lnTo>
                  <a:lnTo>
                    <a:pt x="3266979" y="405003"/>
                  </a:lnTo>
                  <a:lnTo>
                    <a:pt x="3258883" y="403955"/>
                  </a:lnTo>
                  <a:close/>
                  <a:moveTo>
                    <a:pt x="2820447" y="390239"/>
                  </a:moveTo>
                  <a:lnTo>
                    <a:pt x="2827687" y="390429"/>
                  </a:lnTo>
                  <a:lnTo>
                    <a:pt x="2840355" y="396144"/>
                  </a:lnTo>
                  <a:lnTo>
                    <a:pt x="2833116" y="395954"/>
                  </a:lnTo>
                  <a:close/>
                  <a:moveTo>
                    <a:pt x="15812" y="389382"/>
                  </a:moveTo>
                  <a:lnTo>
                    <a:pt x="32195" y="391572"/>
                  </a:lnTo>
                  <a:lnTo>
                    <a:pt x="29337" y="398621"/>
                  </a:lnTo>
                  <a:lnTo>
                    <a:pt x="12954" y="396525"/>
                  </a:lnTo>
                  <a:close/>
                  <a:moveTo>
                    <a:pt x="3231165" y="384524"/>
                  </a:moveTo>
                  <a:lnTo>
                    <a:pt x="3239261" y="385572"/>
                  </a:lnTo>
                  <a:lnTo>
                    <a:pt x="3246119" y="390430"/>
                  </a:lnTo>
                  <a:lnTo>
                    <a:pt x="3238023" y="389382"/>
                  </a:lnTo>
                  <a:close/>
                  <a:moveTo>
                    <a:pt x="2282285" y="383000"/>
                  </a:moveTo>
                  <a:lnTo>
                    <a:pt x="2300763" y="388715"/>
                  </a:lnTo>
                  <a:lnTo>
                    <a:pt x="2295525" y="389763"/>
                  </a:lnTo>
                  <a:lnTo>
                    <a:pt x="2276951" y="384048"/>
                  </a:lnTo>
                  <a:close/>
                  <a:moveTo>
                    <a:pt x="2782538" y="373284"/>
                  </a:moveTo>
                  <a:lnTo>
                    <a:pt x="2789872" y="373475"/>
                  </a:lnTo>
                  <a:lnTo>
                    <a:pt x="2802445" y="379095"/>
                  </a:lnTo>
                  <a:lnTo>
                    <a:pt x="2795206" y="378904"/>
                  </a:lnTo>
                  <a:lnTo>
                    <a:pt x="2795111" y="378904"/>
                  </a:lnTo>
                  <a:close/>
                  <a:moveTo>
                    <a:pt x="3210686" y="370237"/>
                  </a:moveTo>
                  <a:lnTo>
                    <a:pt x="3218782" y="371285"/>
                  </a:lnTo>
                  <a:lnTo>
                    <a:pt x="3225640" y="376047"/>
                  </a:lnTo>
                  <a:lnTo>
                    <a:pt x="3217544" y="374999"/>
                  </a:lnTo>
                  <a:lnTo>
                    <a:pt x="3217449" y="374999"/>
                  </a:lnTo>
                  <a:close/>
                  <a:moveTo>
                    <a:pt x="25718" y="368617"/>
                  </a:moveTo>
                  <a:lnTo>
                    <a:pt x="41910" y="370808"/>
                  </a:lnTo>
                  <a:cubicBezTo>
                    <a:pt x="40767" y="373094"/>
                    <a:pt x="39624" y="375380"/>
                    <a:pt x="38481" y="377666"/>
                  </a:cubicBezTo>
                  <a:lnTo>
                    <a:pt x="22289" y="375475"/>
                  </a:lnTo>
                  <a:cubicBezTo>
                    <a:pt x="23432" y="373189"/>
                    <a:pt x="24575" y="370903"/>
                    <a:pt x="25718" y="368617"/>
                  </a:cubicBezTo>
                  <a:close/>
                  <a:moveTo>
                    <a:pt x="2226849" y="365855"/>
                  </a:moveTo>
                  <a:lnTo>
                    <a:pt x="2245328" y="371570"/>
                  </a:lnTo>
                  <a:lnTo>
                    <a:pt x="2239994" y="372618"/>
                  </a:lnTo>
                  <a:lnTo>
                    <a:pt x="2221515" y="366903"/>
                  </a:lnTo>
                  <a:close/>
                  <a:moveTo>
                    <a:pt x="2744914" y="356425"/>
                  </a:moveTo>
                  <a:lnTo>
                    <a:pt x="2752249" y="356616"/>
                  </a:lnTo>
                  <a:lnTo>
                    <a:pt x="2764726" y="362235"/>
                  </a:lnTo>
                  <a:lnTo>
                    <a:pt x="2757392" y="362045"/>
                  </a:lnTo>
                  <a:close/>
                  <a:moveTo>
                    <a:pt x="3190303" y="356140"/>
                  </a:moveTo>
                  <a:lnTo>
                    <a:pt x="3198304" y="357187"/>
                  </a:lnTo>
                  <a:lnTo>
                    <a:pt x="3205066" y="361855"/>
                  </a:lnTo>
                  <a:lnTo>
                    <a:pt x="3197065" y="360807"/>
                  </a:lnTo>
                  <a:close/>
                  <a:moveTo>
                    <a:pt x="2171509" y="348806"/>
                  </a:moveTo>
                  <a:lnTo>
                    <a:pt x="2189988" y="354520"/>
                  </a:lnTo>
                  <a:lnTo>
                    <a:pt x="2184558" y="355473"/>
                  </a:lnTo>
                  <a:lnTo>
                    <a:pt x="2166080" y="349758"/>
                  </a:lnTo>
                  <a:close/>
                  <a:moveTo>
                    <a:pt x="37338" y="348424"/>
                  </a:moveTo>
                  <a:lnTo>
                    <a:pt x="53245" y="350710"/>
                  </a:lnTo>
                  <a:cubicBezTo>
                    <a:pt x="51911" y="352901"/>
                    <a:pt x="50578" y="355091"/>
                    <a:pt x="49244" y="357378"/>
                  </a:cubicBezTo>
                  <a:lnTo>
                    <a:pt x="33242" y="355091"/>
                  </a:lnTo>
                  <a:lnTo>
                    <a:pt x="33338" y="355091"/>
                  </a:lnTo>
                  <a:cubicBezTo>
                    <a:pt x="34671" y="352901"/>
                    <a:pt x="36005" y="350615"/>
                    <a:pt x="37338" y="348424"/>
                  </a:cubicBezTo>
                  <a:close/>
                  <a:moveTo>
                    <a:pt x="3170300" y="342043"/>
                  </a:moveTo>
                  <a:lnTo>
                    <a:pt x="3178301" y="343090"/>
                  </a:lnTo>
                  <a:lnTo>
                    <a:pt x="3184969" y="347758"/>
                  </a:lnTo>
                  <a:lnTo>
                    <a:pt x="3176968" y="346710"/>
                  </a:lnTo>
                  <a:close/>
                  <a:moveTo>
                    <a:pt x="2707576" y="339756"/>
                  </a:moveTo>
                  <a:lnTo>
                    <a:pt x="2714911" y="339947"/>
                  </a:lnTo>
                  <a:lnTo>
                    <a:pt x="2727293" y="345471"/>
                  </a:lnTo>
                  <a:lnTo>
                    <a:pt x="2719959" y="345281"/>
                  </a:lnTo>
                  <a:close/>
                  <a:moveTo>
                    <a:pt x="2116359" y="331756"/>
                  </a:moveTo>
                  <a:lnTo>
                    <a:pt x="2134743" y="337471"/>
                  </a:lnTo>
                  <a:lnTo>
                    <a:pt x="2129218" y="338423"/>
                  </a:lnTo>
                  <a:lnTo>
                    <a:pt x="2110835" y="332708"/>
                  </a:lnTo>
                  <a:close/>
                  <a:moveTo>
                    <a:pt x="50578" y="328898"/>
                  </a:moveTo>
                  <a:lnTo>
                    <a:pt x="66294" y="331184"/>
                  </a:lnTo>
                  <a:lnTo>
                    <a:pt x="61817" y="337661"/>
                  </a:lnTo>
                  <a:lnTo>
                    <a:pt x="46006" y="335375"/>
                  </a:lnTo>
                  <a:close/>
                  <a:moveTo>
                    <a:pt x="3150488" y="328232"/>
                  </a:moveTo>
                  <a:lnTo>
                    <a:pt x="3158489" y="329279"/>
                  </a:lnTo>
                  <a:lnTo>
                    <a:pt x="3165061" y="333851"/>
                  </a:lnTo>
                  <a:lnTo>
                    <a:pt x="3157060" y="332803"/>
                  </a:lnTo>
                  <a:close/>
                  <a:moveTo>
                    <a:pt x="2670524" y="323088"/>
                  </a:moveTo>
                  <a:lnTo>
                    <a:pt x="2677858" y="323278"/>
                  </a:lnTo>
                  <a:lnTo>
                    <a:pt x="2690145" y="328803"/>
                  </a:lnTo>
                  <a:lnTo>
                    <a:pt x="2682811" y="328612"/>
                  </a:lnTo>
                  <a:close/>
                  <a:moveTo>
                    <a:pt x="2061305" y="314706"/>
                  </a:moveTo>
                  <a:lnTo>
                    <a:pt x="2079688" y="320326"/>
                  </a:lnTo>
                  <a:lnTo>
                    <a:pt x="2074163" y="321278"/>
                  </a:lnTo>
                  <a:lnTo>
                    <a:pt x="2074068" y="321374"/>
                  </a:lnTo>
                  <a:lnTo>
                    <a:pt x="2055685" y="315658"/>
                  </a:lnTo>
                  <a:close/>
                  <a:moveTo>
                    <a:pt x="3130962" y="314515"/>
                  </a:moveTo>
                  <a:lnTo>
                    <a:pt x="3138868" y="315658"/>
                  </a:lnTo>
                  <a:lnTo>
                    <a:pt x="3145345" y="320231"/>
                  </a:lnTo>
                  <a:lnTo>
                    <a:pt x="3137439" y="319087"/>
                  </a:lnTo>
                  <a:close/>
                  <a:moveTo>
                    <a:pt x="65437" y="310038"/>
                  </a:moveTo>
                  <a:lnTo>
                    <a:pt x="80963" y="312420"/>
                  </a:lnTo>
                  <a:lnTo>
                    <a:pt x="75914" y="318611"/>
                  </a:lnTo>
                  <a:lnTo>
                    <a:pt x="60293" y="316230"/>
                  </a:lnTo>
                  <a:close/>
                  <a:moveTo>
                    <a:pt x="2633758" y="306705"/>
                  </a:moveTo>
                  <a:lnTo>
                    <a:pt x="2641092" y="306990"/>
                  </a:lnTo>
                  <a:lnTo>
                    <a:pt x="2653284" y="312420"/>
                  </a:lnTo>
                  <a:lnTo>
                    <a:pt x="2645950" y="312134"/>
                  </a:lnTo>
                  <a:close/>
                  <a:moveTo>
                    <a:pt x="2018980" y="304409"/>
                  </a:moveTo>
                  <a:lnTo>
                    <a:pt x="2019014" y="304419"/>
                  </a:lnTo>
                  <a:lnTo>
                    <a:pt x="2018919" y="304419"/>
                  </a:lnTo>
                  <a:close/>
                  <a:moveTo>
                    <a:pt x="3111531" y="300990"/>
                  </a:moveTo>
                  <a:lnTo>
                    <a:pt x="3119437" y="302133"/>
                  </a:lnTo>
                  <a:lnTo>
                    <a:pt x="3125914" y="306610"/>
                  </a:lnTo>
                  <a:lnTo>
                    <a:pt x="3118008" y="305467"/>
                  </a:lnTo>
                  <a:close/>
                  <a:moveTo>
                    <a:pt x="2006250" y="297847"/>
                  </a:moveTo>
                  <a:lnTo>
                    <a:pt x="2024538" y="303466"/>
                  </a:lnTo>
                  <a:lnTo>
                    <a:pt x="2018980" y="304409"/>
                  </a:lnTo>
                  <a:lnTo>
                    <a:pt x="2000630" y="298799"/>
                  </a:lnTo>
                  <a:close/>
                  <a:moveTo>
                    <a:pt x="81725" y="291750"/>
                  </a:moveTo>
                  <a:lnTo>
                    <a:pt x="97060" y="294132"/>
                  </a:lnTo>
                  <a:lnTo>
                    <a:pt x="91535" y="300132"/>
                  </a:lnTo>
                  <a:lnTo>
                    <a:pt x="76105" y="297751"/>
                  </a:lnTo>
                  <a:close/>
                  <a:moveTo>
                    <a:pt x="2597277" y="290322"/>
                  </a:moveTo>
                  <a:lnTo>
                    <a:pt x="2604611" y="290607"/>
                  </a:lnTo>
                  <a:lnTo>
                    <a:pt x="2616708" y="296037"/>
                  </a:lnTo>
                  <a:lnTo>
                    <a:pt x="2609374" y="295751"/>
                  </a:lnTo>
                  <a:close/>
                  <a:moveTo>
                    <a:pt x="3090005" y="288036"/>
                  </a:moveTo>
                  <a:lnTo>
                    <a:pt x="3101911" y="289750"/>
                  </a:lnTo>
                  <a:lnTo>
                    <a:pt x="3106578" y="292989"/>
                  </a:lnTo>
                  <a:lnTo>
                    <a:pt x="3098768" y="291941"/>
                  </a:lnTo>
                  <a:lnTo>
                    <a:pt x="3097149" y="290798"/>
                  </a:lnTo>
                  <a:lnTo>
                    <a:pt x="3093148" y="290227"/>
                  </a:lnTo>
                  <a:close/>
                  <a:moveTo>
                    <a:pt x="3043522" y="281654"/>
                  </a:moveTo>
                  <a:cubicBezTo>
                    <a:pt x="3048666" y="282321"/>
                    <a:pt x="3053905" y="283083"/>
                    <a:pt x="3059048" y="283750"/>
                  </a:cubicBezTo>
                  <a:lnTo>
                    <a:pt x="3062382" y="285941"/>
                  </a:lnTo>
                  <a:cubicBezTo>
                    <a:pt x="3057238" y="285274"/>
                    <a:pt x="3052095" y="284512"/>
                    <a:pt x="3046952" y="283845"/>
                  </a:cubicBezTo>
                  <a:lnTo>
                    <a:pt x="3046856" y="283845"/>
                  </a:lnTo>
                  <a:close/>
                  <a:moveTo>
                    <a:pt x="1951482" y="280987"/>
                  </a:moveTo>
                  <a:lnTo>
                    <a:pt x="1969770" y="286607"/>
                  </a:lnTo>
                  <a:lnTo>
                    <a:pt x="1964055" y="287465"/>
                  </a:lnTo>
                  <a:lnTo>
                    <a:pt x="1945767" y="281845"/>
                  </a:lnTo>
                  <a:close/>
                  <a:moveTo>
                    <a:pt x="2997040" y="275558"/>
                  </a:moveTo>
                  <a:cubicBezTo>
                    <a:pt x="3002184" y="276225"/>
                    <a:pt x="3007327" y="276892"/>
                    <a:pt x="3012566" y="277559"/>
                  </a:cubicBezTo>
                  <a:lnTo>
                    <a:pt x="3015995" y="279845"/>
                  </a:lnTo>
                  <a:cubicBezTo>
                    <a:pt x="3010852" y="279178"/>
                    <a:pt x="3005708" y="278511"/>
                    <a:pt x="3000565" y="277844"/>
                  </a:cubicBezTo>
                  <a:close/>
                  <a:moveTo>
                    <a:pt x="2561082" y="274129"/>
                  </a:moveTo>
                  <a:lnTo>
                    <a:pt x="2568416" y="274415"/>
                  </a:lnTo>
                  <a:lnTo>
                    <a:pt x="2580418" y="279749"/>
                  </a:lnTo>
                  <a:lnTo>
                    <a:pt x="2573083" y="279463"/>
                  </a:lnTo>
                  <a:lnTo>
                    <a:pt x="2573083" y="279558"/>
                  </a:lnTo>
                  <a:close/>
                  <a:moveTo>
                    <a:pt x="99536" y="274129"/>
                  </a:moveTo>
                  <a:lnTo>
                    <a:pt x="114586" y="276606"/>
                  </a:lnTo>
                  <a:lnTo>
                    <a:pt x="108585" y="282416"/>
                  </a:lnTo>
                  <a:lnTo>
                    <a:pt x="93440" y="279939"/>
                  </a:lnTo>
                  <a:close/>
                  <a:moveTo>
                    <a:pt x="2950654" y="269843"/>
                  </a:moveTo>
                  <a:cubicBezTo>
                    <a:pt x="2955797" y="270510"/>
                    <a:pt x="2960940" y="271082"/>
                    <a:pt x="2966084" y="271748"/>
                  </a:cubicBezTo>
                  <a:lnTo>
                    <a:pt x="2969704" y="274034"/>
                  </a:lnTo>
                  <a:cubicBezTo>
                    <a:pt x="2964560" y="273368"/>
                    <a:pt x="2959417" y="272796"/>
                    <a:pt x="2954368" y="272129"/>
                  </a:cubicBezTo>
                  <a:close/>
                  <a:moveTo>
                    <a:pt x="2904457" y="264414"/>
                  </a:moveTo>
                  <a:cubicBezTo>
                    <a:pt x="2909601" y="264986"/>
                    <a:pt x="2914744" y="265557"/>
                    <a:pt x="2919793" y="266224"/>
                  </a:cubicBezTo>
                  <a:lnTo>
                    <a:pt x="2923603" y="268510"/>
                  </a:lnTo>
                  <a:cubicBezTo>
                    <a:pt x="2918459" y="267938"/>
                    <a:pt x="2913411" y="267367"/>
                    <a:pt x="2908267" y="266700"/>
                  </a:cubicBezTo>
                  <a:lnTo>
                    <a:pt x="2908363" y="266700"/>
                  </a:lnTo>
                  <a:close/>
                  <a:moveTo>
                    <a:pt x="1896713" y="264033"/>
                  </a:moveTo>
                  <a:lnTo>
                    <a:pt x="1914905" y="269653"/>
                  </a:lnTo>
                  <a:lnTo>
                    <a:pt x="1909191" y="270510"/>
                  </a:lnTo>
                  <a:lnTo>
                    <a:pt x="1890903" y="264890"/>
                  </a:lnTo>
                  <a:close/>
                  <a:moveTo>
                    <a:pt x="2858356" y="259175"/>
                  </a:moveTo>
                  <a:cubicBezTo>
                    <a:pt x="2863500" y="259747"/>
                    <a:pt x="2868548" y="260318"/>
                    <a:pt x="2873692" y="260890"/>
                  </a:cubicBezTo>
                  <a:lnTo>
                    <a:pt x="2877692" y="263271"/>
                  </a:lnTo>
                  <a:cubicBezTo>
                    <a:pt x="2872548" y="262700"/>
                    <a:pt x="2867500" y="262128"/>
                    <a:pt x="2862452" y="261557"/>
                  </a:cubicBezTo>
                  <a:close/>
                  <a:moveTo>
                    <a:pt x="2525172" y="258127"/>
                  </a:moveTo>
                  <a:lnTo>
                    <a:pt x="2532507" y="258413"/>
                  </a:lnTo>
                  <a:lnTo>
                    <a:pt x="2544413" y="263747"/>
                  </a:lnTo>
                  <a:lnTo>
                    <a:pt x="2537079" y="263461"/>
                  </a:lnTo>
                  <a:close/>
                  <a:moveTo>
                    <a:pt x="118777" y="257079"/>
                  </a:moveTo>
                  <a:lnTo>
                    <a:pt x="133636" y="259556"/>
                  </a:lnTo>
                  <a:cubicBezTo>
                    <a:pt x="131445" y="261366"/>
                    <a:pt x="129254" y="263270"/>
                    <a:pt x="127159" y="265176"/>
                  </a:cubicBezTo>
                  <a:lnTo>
                    <a:pt x="112205" y="262699"/>
                  </a:lnTo>
                  <a:cubicBezTo>
                    <a:pt x="114395" y="260794"/>
                    <a:pt x="116491" y="258984"/>
                    <a:pt x="118777" y="257079"/>
                  </a:cubicBezTo>
                  <a:close/>
                  <a:moveTo>
                    <a:pt x="2812446" y="254413"/>
                  </a:moveTo>
                  <a:cubicBezTo>
                    <a:pt x="2817494" y="254889"/>
                    <a:pt x="2822638" y="255461"/>
                    <a:pt x="2827686" y="256032"/>
                  </a:cubicBezTo>
                  <a:lnTo>
                    <a:pt x="2831877" y="258413"/>
                  </a:lnTo>
                  <a:cubicBezTo>
                    <a:pt x="2826829" y="257842"/>
                    <a:pt x="2821685" y="257366"/>
                    <a:pt x="2816637" y="256889"/>
                  </a:cubicBezTo>
                  <a:lnTo>
                    <a:pt x="2816732" y="256794"/>
                  </a:lnTo>
                  <a:close/>
                  <a:moveTo>
                    <a:pt x="2766726" y="249936"/>
                  </a:moveTo>
                  <a:cubicBezTo>
                    <a:pt x="2771774" y="250412"/>
                    <a:pt x="2776822" y="250889"/>
                    <a:pt x="2781966" y="251365"/>
                  </a:cubicBezTo>
                  <a:lnTo>
                    <a:pt x="2786347" y="253746"/>
                  </a:lnTo>
                  <a:cubicBezTo>
                    <a:pt x="2781299" y="253270"/>
                    <a:pt x="2776251" y="252794"/>
                    <a:pt x="2771203" y="252317"/>
                  </a:cubicBezTo>
                  <a:close/>
                  <a:moveTo>
                    <a:pt x="1842134" y="247174"/>
                  </a:moveTo>
                  <a:lnTo>
                    <a:pt x="1860327" y="252794"/>
                  </a:lnTo>
                  <a:lnTo>
                    <a:pt x="1854517" y="253651"/>
                  </a:lnTo>
                  <a:lnTo>
                    <a:pt x="1836324" y="248031"/>
                  </a:lnTo>
                  <a:close/>
                  <a:moveTo>
                    <a:pt x="132302" y="246030"/>
                  </a:moveTo>
                  <a:lnTo>
                    <a:pt x="132403" y="246047"/>
                  </a:lnTo>
                  <a:lnTo>
                    <a:pt x="132302" y="246126"/>
                  </a:lnTo>
                  <a:close/>
                  <a:moveTo>
                    <a:pt x="2721292" y="245650"/>
                  </a:moveTo>
                  <a:cubicBezTo>
                    <a:pt x="2726340" y="246126"/>
                    <a:pt x="2731388" y="246507"/>
                    <a:pt x="2736436" y="246983"/>
                  </a:cubicBezTo>
                  <a:lnTo>
                    <a:pt x="2741008" y="249460"/>
                  </a:lnTo>
                  <a:cubicBezTo>
                    <a:pt x="2735960" y="248984"/>
                    <a:pt x="2731007" y="248603"/>
                    <a:pt x="2725959" y="248126"/>
                  </a:cubicBezTo>
                  <a:close/>
                  <a:moveTo>
                    <a:pt x="2489549" y="242125"/>
                  </a:moveTo>
                  <a:lnTo>
                    <a:pt x="2496883" y="242411"/>
                  </a:lnTo>
                  <a:lnTo>
                    <a:pt x="2508694" y="247745"/>
                  </a:lnTo>
                  <a:lnTo>
                    <a:pt x="2501360" y="247459"/>
                  </a:lnTo>
                  <a:close/>
                  <a:moveTo>
                    <a:pt x="2676048" y="241840"/>
                  </a:moveTo>
                  <a:cubicBezTo>
                    <a:pt x="2681096" y="242221"/>
                    <a:pt x="2686049" y="242697"/>
                    <a:pt x="2691097" y="243078"/>
                  </a:cubicBezTo>
                  <a:lnTo>
                    <a:pt x="2695860" y="245555"/>
                  </a:lnTo>
                  <a:cubicBezTo>
                    <a:pt x="2690812" y="245174"/>
                    <a:pt x="2685859" y="244697"/>
                    <a:pt x="2680906" y="244317"/>
                  </a:cubicBezTo>
                  <a:close/>
                  <a:moveTo>
                    <a:pt x="139256" y="240696"/>
                  </a:moveTo>
                  <a:lnTo>
                    <a:pt x="153924" y="243268"/>
                  </a:lnTo>
                  <a:cubicBezTo>
                    <a:pt x="151638" y="245078"/>
                    <a:pt x="149257" y="246792"/>
                    <a:pt x="147066" y="248602"/>
                  </a:cubicBezTo>
                  <a:lnTo>
                    <a:pt x="132403" y="246047"/>
                  </a:lnTo>
                  <a:close/>
                  <a:moveTo>
                    <a:pt x="2631090" y="238411"/>
                  </a:moveTo>
                  <a:cubicBezTo>
                    <a:pt x="2636043" y="238792"/>
                    <a:pt x="2641091" y="239173"/>
                    <a:pt x="2646044" y="239554"/>
                  </a:cubicBezTo>
                  <a:lnTo>
                    <a:pt x="2650997" y="242030"/>
                  </a:lnTo>
                  <a:cubicBezTo>
                    <a:pt x="2646044" y="241650"/>
                    <a:pt x="2641091" y="241268"/>
                    <a:pt x="2636138" y="240887"/>
                  </a:cubicBezTo>
                  <a:close/>
                  <a:moveTo>
                    <a:pt x="1799909" y="236781"/>
                  </a:moveTo>
                  <a:lnTo>
                    <a:pt x="1799939" y="236791"/>
                  </a:lnTo>
                  <a:lnTo>
                    <a:pt x="1799844" y="236791"/>
                  </a:lnTo>
                  <a:close/>
                  <a:moveTo>
                    <a:pt x="2586322" y="235268"/>
                  </a:moveTo>
                  <a:cubicBezTo>
                    <a:pt x="2591275" y="235554"/>
                    <a:pt x="2596228" y="235934"/>
                    <a:pt x="2601181" y="236315"/>
                  </a:cubicBezTo>
                  <a:lnTo>
                    <a:pt x="2606325" y="238792"/>
                  </a:lnTo>
                  <a:cubicBezTo>
                    <a:pt x="2601372" y="238411"/>
                    <a:pt x="2596419" y="238125"/>
                    <a:pt x="2591561" y="237744"/>
                  </a:cubicBezTo>
                  <a:close/>
                  <a:moveTo>
                    <a:pt x="2541936" y="232410"/>
                  </a:moveTo>
                  <a:cubicBezTo>
                    <a:pt x="2546889" y="232696"/>
                    <a:pt x="2551747" y="232982"/>
                    <a:pt x="2556700" y="233267"/>
                  </a:cubicBezTo>
                  <a:lnTo>
                    <a:pt x="2562034" y="235839"/>
                  </a:lnTo>
                  <a:cubicBezTo>
                    <a:pt x="2557081" y="235554"/>
                    <a:pt x="2552223" y="235268"/>
                    <a:pt x="2547365" y="234982"/>
                  </a:cubicBezTo>
                  <a:close/>
                  <a:moveTo>
                    <a:pt x="1787651" y="230315"/>
                  </a:moveTo>
                  <a:lnTo>
                    <a:pt x="1805749" y="235934"/>
                  </a:lnTo>
                  <a:lnTo>
                    <a:pt x="1799909" y="236781"/>
                  </a:lnTo>
                  <a:lnTo>
                    <a:pt x="1781746" y="231172"/>
                  </a:lnTo>
                  <a:close/>
                  <a:moveTo>
                    <a:pt x="2497835" y="230029"/>
                  </a:moveTo>
                  <a:cubicBezTo>
                    <a:pt x="2502693" y="230315"/>
                    <a:pt x="2507646" y="230505"/>
                    <a:pt x="2512504" y="230791"/>
                  </a:cubicBezTo>
                  <a:lnTo>
                    <a:pt x="2518028" y="233363"/>
                  </a:lnTo>
                  <a:cubicBezTo>
                    <a:pt x="2513170" y="233077"/>
                    <a:pt x="2508313" y="232887"/>
                    <a:pt x="2503455" y="232601"/>
                  </a:cubicBezTo>
                  <a:close/>
                  <a:moveTo>
                    <a:pt x="2457450" y="228124"/>
                  </a:moveTo>
                  <a:lnTo>
                    <a:pt x="2468594" y="228600"/>
                  </a:lnTo>
                  <a:lnTo>
                    <a:pt x="2474309" y="231172"/>
                  </a:lnTo>
                  <a:lnTo>
                    <a:pt x="2470595" y="230981"/>
                  </a:lnTo>
                  <a:lnTo>
                    <a:pt x="2473452" y="232315"/>
                  </a:lnTo>
                  <a:lnTo>
                    <a:pt x="2466118" y="231934"/>
                  </a:lnTo>
                  <a:close/>
                  <a:moveTo>
                    <a:pt x="161163" y="224980"/>
                  </a:moveTo>
                  <a:lnTo>
                    <a:pt x="175546" y="227552"/>
                  </a:lnTo>
                  <a:lnTo>
                    <a:pt x="168212" y="232695"/>
                  </a:lnTo>
                  <a:lnTo>
                    <a:pt x="153734" y="230124"/>
                  </a:lnTo>
                  <a:close/>
                  <a:moveTo>
                    <a:pt x="1733359" y="213646"/>
                  </a:moveTo>
                  <a:lnTo>
                    <a:pt x="1751457" y="219265"/>
                  </a:lnTo>
                  <a:lnTo>
                    <a:pt x="1745456" y="220028"/>
                  </a:lnTo>
                  <a:lnTo>
                    <a:pt x="1727358" y="214408"/>
                  </a:lnTo>
                  <a:close/>
                  <a:moveTo>
                    <a:pt x="184214" y="209835"/>
                  </a:moveTo>
                  <a:lnTo>
                    <a:pt x="198406" y="212407"/>
                  </a:lnTo>
                  <a:cubicBezTo>
                    <a:pt x="195834" y="214026"/>
                    <a:pt x="193167" y="215741"/>
                    <a:pt x="190691" y="217360"/>
                  </a:cubicBezTo>
                  <a:lnTo>
                    <a:pt x="176403" y="214788"/>
                  </a:lnTo>
                  <a:cubicBezTo>
                    <a:pt x="178975" y="213074"/>
                    <a:pt x="181642" y="211455"/>
                    <a:pt x="184214" y="209835"/>
                  </a:cubicBezTo>
                  <a:close/>
                  <a:moveTo>
                    <a:pt x="1679067" y="196882"/>
                  </a:moveTo>
                  <a:lnTo>
                    <a:pt x="1697164" y="202502"/>
                  </a:lnTo>
                  <a:lnTo>
                    <a:pt x="1691163" y="203264"/>
                  </a:lnTo>
                  <a:lnTo>
                    <a:pt x="1691068" y="203264"/>
                  </a:lnTo>
                  <a:lnTo>
                    <a:pt x="1672971" y="197644"/>
                  </a:lnTo>
                  <a:close/>
                  <a:moveTo>
                    <a:pt x="208502" y="195262"/>
                  </a:moveTo>
                  <a:lnTo>
                    <a:pt x="222504" y="197929"/>
                  </a:lnTo>
                  <a:cubicBezTo>
                    <a:pt x="219742" y="199548"/>
                    <a:pt x="217075" y="201072"/>
                    <a:pt x="214313" y="202691"/>
                  </a:cubicBezTo>
                  <a:lnTo>
                    <a:pt x="200311" y="200024"/>
                  </a:lnTo>
                  <a:cubicBezTo>
                    <a:pt x="202978" y="198405"/>
                    <a:pt x="205740" y="196786"/>
                    <a:pt x="208502" y="195262"/>
                  </a:cubicBezTo>
                  <a:close/>
                  <a:moveTo>
                    <a:pt x="1636844" y="186490"/>
                  </a:moveTo>
                  <a:lnTo>
                    <a:pt x="1636871" y="186499"/>
                  </a:lnTo>
                  <a:lnTo>
                    <a:pt x="1636776" y="186499"/>
                  </a:lnTo>
                  <a:close/>
                  <a:moveTo>
                    <a:pt x="234029" y="181260"/>
                  </a:moveTo>
                  <a:lnTo>
                    <a:pt x="247745" y="183927"/>
                  </a:lnTo>
                  <a:lnTo>
                    <a:pt x="239173" y="188499"/>
                  </a:lnTo>
                  <a:lnTo>
                    <a:pt x="225362" y="185832"/>
                  </a:lnTo>
                  <a:lnTo>
                    <a:pt x="225457" y="185832"/>
                  </a:lnTo>
                  <a:close/>
                  <a:moveTo>
                    <a:pt x="1624869" y="180213"/>
                  </a:moveTo>
                  <a:lnTo>
                    <a:pt x="1642872" y="185737"/>
                  </a:lnTo>
                  <a:lnTo>
                    <a:pt x="1636844" y="186490"/>
                  </a:lnTo>
                  <a:lnTo>
                    <a:pt x="1618773" y="180975"/>
                  </a:lnTo>
                  <a:close/>
                  <a:moveTo>
                    <a:pt x="260604" y="167830"/>
                  </a:moveTo>
                  <a:lnTo>
                    <a:pt x="274130" y="170497"/>
                  </a:lnTo>
                  <a:cubicBezTo>
                    <a:pt x="271177" y="171926"/>
                    <a:pt x="268129" y="173450"/>
                    <a:pt x="265271" y="174878"/>
                  </a:cubicBezTo>
                  <a:lnTo>
                    <a:pt x="251651" y="172211"/>
                  </a:lnTo>
                  <a:cubicBezTo>
                    <a:pt x="254603" y="170687"/>
                    <a:pt x="257651" y="169259"/>
                    <a:pt x="260604" y="167830"/>
                  </a:cubicBezTo>
                  <a:close/>
                  <a:moveTo>
                    <a:pt x="1570958" y="163544"/>
                  </a:moveTo>
                  <a:lnTo>
                    <a:pt x="1588960" y="169069"/>
                  </a:lnTo>
                  <a:lnTo>
                    <a:pt x="1582769" y="169831"/>
                  </a:lnTo>
                  <a:lnTo>
                    <a:pt x="1564767" y="164306"/>
                  </a:lnTo>
                  <a:close/>
                  <a:moveTo>
                    <a:pt x="288322" y="154971"/>
                  </a:moveTo>
                  <a:lnTo>
                    <a:pt x="301562" y="157733"/>
                  </a:lnTo>
                  <a:cubicBezTo>
                    <a:pt x="298418" y="159162"/>
                    <a:pt x="295370" y="160496"/>
                    <a:pt x="292322" y="161924"/>
                  </a:cubicBezTo>
                  <a:lnTo>
                    <a:pt x="278987" y="159257"/>
                  </a:lnTo>
                  <a:lnTo>
                    <a:pt x="278987" y="159162"/>
                  </a:lnTo>
                  <a:cubicBezTo>
                    <a:pt x="282035" y="157733"/>
                    <a:pt x="285179" y="156305"/>
                    <a:pt x="288322" y="154971"/>
                  </a:cubicBezTo>
                  <a:close/>
                  <a:moveTo>
                    <a:pt x="1517046" y="146971"/>
                  </a:moveTo>
                  <a:lnTo>
                    <a:pt x="1534953" y="152495"/>
                  </a:lnTo>
                  <a:lnTo>
                    <a:pt x="1528762" y="153162"/>
                  </a:lnTo>
                  <a:lnTo>
                    <a:pt x="1510760" y="147637"/>
                  </a:lnTo>
                  <a:close/>
                  <a:moveTo>
                    <a:pt x="316897" y="142684"/>
                  </a:moveTo>
                  <a:lnTo>
                    <a:pt x="329946" y="145446"/>
                  </a:lnTo>
                  <a:cubicBezTo>
                    <a:pt x="326708" y="146780"/>
                    <a:pt x="323564" y="148113"/>
                    <a:pt x="320326" y="149447"/>
                  </a:cubicBezTo>
                  <a:lnTo>
                    <a:pt x="307181" y="146685"/>
                  </a:lnTo>
                  <a:lnTo>
                    <a:pt x="307276" y="146685"/>
                  </a:lnTo>
                  <a:cubicBezTo>
                    <a:pt x="310515" y="145351"/>
                    <a:pt x="313658" y="144018"/>
                    <a:pt x="316897" y="142684"/>
                  </a:cubicBezTo>
                  <a:close/>
                  <a:moveTo>
                    <a:pt x="346615" y="130968"/>
                  </a:moveTo>
                  <a:lnTo>
                    <a:pt x="359474" y="133731"/>
                  </a:lnTo>
                  <a:cubicBezTo>
                    <a:pt x="356140" y="134969"/>
                    <a:pt x="352806" y="136302"/>
                    <a:pt x="349568" y="137541"/>
                  </a:cubicBezTo>
                  <a:lnTo>
                    <a:pt x="336709" y="134778"/>
                  </a:lnTo>
                  <a:lnTo>
                    <a:pt x="336614" y="134778"/>
                  </a:lnTo>
                  <a:cubicBezTo>
                    <a:pt x="339947" y="133540"/>
                    <a:pt x="343281" y="132207"/>
                    <a:pt x="346615" y="130968"/>
                  </a:cubicBezTo>
                  <a:close/>
                  <a:moveTo>
                    <a:pt x="1463230" y="130302"/>
                  </a:moveTo>
                  <a:lnTo>
                    <a:pt x="1481137" y="135827"/>
                  </a:lnTo>
                  <a:lnTo>
                    <a:pt x="1474851" y="136493"/>
                  </a:lnTo>
                  <a:lnTo>
                    <a:pt x="1456944" y="130969"/>
                  </a:lnTo>
                  <a:close/>
                  <a:moveTo>
                    <a:pt x="366903" y="123348"/>
                  </a:moveTo>
                  <a:lnTo>
                    <a:pt x="367069" y="123384"/>
                  </a:lnTo>
                  <a:lnTo>
                    <a:pt x="366903" y="123444"/>
                  </a:lnTo>
                  <a:close/>
                  <a:moveTo>
                    <a:pt x="377190" y="119729"/>
                  </a:moveTo>
                  <a:lnTo>
                    <a:pt x="389763" y="122491"/>
                  </a:lnTo>
                  <a:cubicBezTo>
                    <a:pt x="386334" y="123729"/>
                    <a:pt x="382905" y="124968"/>
                    <a:pt x="379571" y="126111"/>
                  </a:cubicBezTo>
                  <a:lnTo>
                    <a:pt x="367069" y="123384"/>
                  </a:lnTo>
                  <a:close/>
                  <a:moveTo>
                    <a:pt x="1409604" y="113728"/>
                  </a:moveTo>
                  <a:lnTo>
                    <a:pt x="1427511" y="119253"/>
                  </a:lnTo>
                  <a:lnTo>
                    <a:pt x="1421130" y="119920"/>
                  </a:lnTo>
                  <a:lnTo>
                    <a:pt x="1403223" y="114395"/>
                  </a:lnTo>
                  <a:close/>
                  <a:moveTo>
                    <a:pt x="408718" y="109061"/>
                  </a:moveTo>
                  <a:lnTo>
                    <a:pt x="421100" y="111823"/>
                  </a:lnTo>
                  <a:cubicBezTo>
                    <a:pt x="417576" y="112966"/>
                    <a:pt x="414052" y="114109"/>
                    <a:pt x="410623" y="115347"/>
                  </a:cubicBezTo>
                  <a:lnTo>
                    <a:pt x="398145" y="112585"/>
                  </a:lnTo>
                  <a:cubicBezTo>
                    <a:pt x="401669" y="111442"/>
                    <a:pt x="405194" y="110204"/>
                    <a:pt x="408718" y="109061"/>
                  </a:cubicBezTo>
                  <a:close/>
                  <a:moveTo>
                    <a:pt x="1367480" y="103339"/>
                  </a:moveTo>
                  <a:lnTo>
                    <a:pt x="1367504" y="103346"/>
                  </a:lnTo>
                  <a:lnTo>
                    <a:pt x="1367409" y="103346"/>
                  </a:lnTo>
                  <a:close/>
                  <a:moveTo>
                    <a:pt x="441103" y="98964"/>
                  </a:moveTo>
                  <a:lnTo>
                    <a:pt x="453295" y="101727"/>
                  </a:lnTo>
                  <a:cubicBezTo>
                    <a:pt x="449675" y="102774"/>
                    <a:pt x="446056" y="103917"/>
                    <a:pt x="442532" y="105060"/>
                  </a:cubicBezTo>
                  <a:lnTo>
                    <a:pt x="430340" y="102298"/>
                  </a:lnTo>
                  <a:lnTo>
                    <a:pt x="430244" y="102298"/>
                  </a:lnTo>
                  <a:cubicBezTo>
                    <a:pt x="433864" y="101155"/>
                    <a:pt x="437483" y="100107"/>
                    <a:pt x="441103" y="98964"/>
                  </a:cubicBezTo>
                  <a:close/>
                  <a:moveTo>
                    <a:pt x="1356074" y="97155"/>
                  </a:moveTo>
                  <a:lnTo>
                    <a:pt x="1373886" y="102679"/>
                  </a:lnTo>
                  <a:lnTo>
                    <a:pt x="1367480" y="103339"/>
                  </a:lnTo>
                  <a:lnTo>
                    <a:pt x="1349597" y="97822"/>
                  </a:lnTo>
                  <a:close/>
                  <a:moveTo>
                    <a:pt x="474250" y="89344"/>
                  </a:moveTo>
                  <a:lnTo>
                    <a:pt x="486156" y="92106"/>
                  </a:lnTo>
                  <a:cubicBezTo>
                    <a:pt x="482441" y="93154"/>
                    <a:pt x="478822" y="94202"/>
                    <a:pt x="475107" y="95249"/>
                  </a:cubicBezTo>
                  <a:lnTo>
                    <a:pt x="463106" y="92487"/>
                  </a:lnTo>
                  <a:cubicBezTo>
                    <a:pt x="466820" y="91440"/>
                    <a:pt x="470535" y="90392"/>
                    <a:pt x="474250" y="89344"/>
                  </a:cubicBezTo>
                  <a:close/>
                  <a:moveTo>
                    <a:pt x="1302638" y="80772"/>
                  </a:moveTo>
                  <a:lnTo>
                    <a:pt x="1320450" y="86296"/>
                  </a:lnTo>
                  <a:lnTo>
                    <a:pt x="1313973" y="86868"/>
                  </a:lnTo>
                  <a:lnTo>
                    <a:pt x="1296162" y="81344"/>
                  </a:lnTo>
                  <a:close/>
                  <a:moveTo>
                    <a:pt x="508159" y="80295"/>
                  </a:moveTo>
                  <a:lnTo>
                    <a:pt x="519875" y="83057"/>
                  </a:lnTo>
                  <a:cubicBezTo>
                    <a:pt x="516065" y="84010"/>
                    <a:pt x="512350" y="85058"/>
                    <a:pt x="508540" y="86010"/>
                  </a:cubicBezTo>
                  <a:lnTo>
                    <a:pt x="496729" y="83248"/>
                  </a:lnTo>
                  <a:cubicBezTo>
                    <a:pt x="500444" y="82200"/>
                    <a:pt x="504254" y="81248"/>
                    <a:pt x="508159" y="80295"/>
                  </a:cubicBezTo>
                  <a:close/>
                  <a:moveTo>
                    <a:pt x="542735" y="71628"/>
                  </a:moveTo>
                  <a:lnTo>
                    <a:pt x="554165" y="74390"/>
                  </a:lnTo>
                  <a:cubicBezTo>
                    <a:pt x="550259" y="75342"/>
                    <a:pt x="546449" y="76295"/>
                    <a:pt x="542639" y="77247"/>
                  </a:cubicBezTo>
                  <a:lnTo>
                    <a:pt x="531114" y="74485"/>
                  </a:lnTo>
                  <a:cubicBezTo>
                    <a:pt x="534924" y="73532"/>
                    <a:pt x="538829" y="72580"/>
                    <a:pt x="542735" y="71628"/>
                  </a:cubicBezTo>
                  <a:close/>
                  <a:moveTo>
                    <a:pt x="1260517" y="70383"/>
                  </a:moveTo>
                  <a:lnTo>
                    <a:pt x="1260538" y="70390"/>
                  </a:lnTo>
                  <a:lnTo>
                    <a:pt x="1260443" y="70390"/>
                  </a:lnTo>
                  <a:close/>
                  <a:moveTo>
                    <a:pt x="1249299" y="64294"/>
                  </a:moveTo>
                  <a:lnTo>
                    <a:pt x="1267015" y="69818"/>
                  </a:lnTo>
                  <a:lnTo>
                    <a:pt x="1260517" y="70383"/>
                  </a:lnTo>
                  <a:lnTo>
                    <a:pt x="1242726" y="64865"/>
                  </a:lnTo>
                  <a:close/>
                  <a:moveTo>
                    <a:pt x="577977" y="63531"/>
                  </a:moveTo>
                  <a:lnTo>
                    <a:pt x="589217" y="66294"/>
                  </a:lnTo>
                  <a:lnTo>
                    <a:pt x="577406" y="68961"/>
                  </a:lnTo>
                  <a:lnTo>
                    <a:pt x="566071" y="66198"/>
                  </a:lnTo>
                  <a:lnTo>
                    <a:pt x="566166" y="66198"/>
                  </a:lnTo>
                  <a:close/>
                  <a:moveTo>
                    <a:pt x="613982" y="55911"/>
                  </a:moveTo>
                  <a:lnTo>
                    <a:pt x="625031" y="58674"/>
                  </a:lnTo>
                  <a:lnTo>
                    <a:pt x="613029" y="61150"/>
                  </a:lnTo>
                  <a:lnTo>
                    <a:pt x="601980" y="58388"/>
                  </a:lnTo>
                  <a:lnTo>
                    <a:pt x="601885" y="58388"/>
                  </a:lnTo>
                  <a:close/>
                  <a:moveTo>
                    <a:pt x="650558" y="48672"/>
                  </a:moveTo>
                  <a:lnTo>
                    <a:pt x="661416" y="51435"/>
                  </a:lnTo>
                  <a:cubicBezTo>
                    <a:pt x="657320" y="52197"/>
                    <a:pt x="653225" y="52958"/>
                    <a:pt x="649224" y="53816"/>
                  </a:cubicBezTo>
                  <a:lnTo>
                    <a:pt x="638270" y="51054"/>
                  </a:lnTo>
                  <a:cubicBezTo>
                    <a:pt x="642366" y="50292"/>
                    <a:pt x="646462" y="49434"/>
                    <a:pt x="650558" y="48672"/>
                  </a:cubicBezTo>
                  <a:close/>
                  <a:moveTo>
                    <a:pt x="1196149" y="47815"/>
                  </a:moveTo>
                  <a:lnTo>
                    <a:pt x="1213866" y="53245"/>
                  </a:lnTo>
                  <a:lnTo>
                    <a:pt x="1207198" y="53816"/>
                  </a:lnTo>
                  <a:lnTo>
                    <a:pt x="1207198" y="53911"/>
                  </a:lnTo>
                  <a:lnTo>
                    <a:pt x="1189481" y="48387"/>
                  </a:lnTo>
                  <a:close/>
                  <a:moveTo>
                    <a:pt x="687705" y="41909"/>
                  </a:moveTo>
                  <a:lnTo>
                    <a:pt x="698278" y="44672"/>
                  </a:lnTo>
                  <a:cubicBezTo>
                    <a:pt x="694087" y="45434"/>
                    <a:pt x="689991" y="46101"/>
                    <a:pt x="685895" y="46863"/>
                  </a:cubicBezTo>
                  <a:lnTo>
                    <a:pt x="675227" y="44100"/>
                  </a:lnTo>
                  <a:cubicBezTo>
                    <a:pt x="679323" y="43338"/>
                    <a:pt x="683514" y="42672"/>
                    <a:pt x="687705" y="41909"/>
                  </a:cubicBezTo>
                  <a:close/>
                  <a:moveTo>
                    <a:pt x="725519" y="35528"/>
                  </a:moveTo>
                  <a:lnTo>
                    <a:pt x="735902" y="38290"/>
                  </a:lnTo>
                  <a:cubicBezTo>
                    <a:pt x="731711" y="38957"/>
                    <a:pt x="727520" y="39624"/>
                    <a:pt x="723329" y="40386"/>
                  </a:cubicBezTo>
                  <a:lnTo>
                    <a:pt x="712851" y="37623"/>
                  </a:lnTo>
                  <a:cubicBezTo>
                    <a:pt x="717042" y="36957"/>
                    <a:pt x="721233" y="36195"/>
                    <a:pt x="725519" y="35528"/>
                  </a:cubicBezTo>
                  <a:close/>
                  <a:moveTo>
                    <a:pt x="1143095" y="31528"/>
                  </a:moveTo>
                  <a:lnTo>
                    <a:pt x="1160811" y="36957"/>
                  </a:lnTo>
                  <a:lnTo>
                    <a:pt x="1154144" y="37528"/>
                  </a:lnTo>
                  <a:lnTo>
                    <a:pt x="1154049" y="37528"/>
                  </a:lnTo>
                  <a:lnTo>
                    <a:pt x="1136332" y="32099"/>
                  </a:lnTo>
                  <a:close/>
                  <a:moveTo>
                    <a:pt x="763905" y="29717"/>
                  </a:moveTo>
                  <a:lnTo>
                    <a:pt x="774097" y="32480"/>
                  </a:lnTo>
                  <a:lnTo>
                    <a:pt x="769430" y="33147"/>
                  </a:lnTo>
                  <a:lnTo>
                    <a:pt x="761333" y="34385"/>
                  </a:lnTo>
                  <a:lnTo>
                    <a:pt x="751046" y="31623"/>
                  </a:lnTo>
                  <a:lnTo>
                    <a:pt x="759238" y="30384"/>
                  </a:lnTo>
                  <a:close/>
                  <a:moveTo>
                    <a:pt x="802767" y="24193"/>
                  </a:moveTo>
                  <a:lnTo>
                    <a:pt x="812768" y="26955"/>
                  </a:lnTo>
                  <a:cubicBezTo>
                    <a:pt x="808482" y="27527"/>
                    <a:pt x="804101" y="28098"/>
                    <a:pt x="799814" y="28765"/>
                  </a:cubicBezTo>
                  <a:lnTo>
                    <a:pt x="789718" y="26003"/>
                  </a:lnTo>
                  <a:cubicBezTo>
                    <a:pt x="794004" y="25431"/>
                    <a:pt x="798386" y="24765"/>
                    <a:pt x="802767" y="24193"/>
                  </a:cubicBezTo>
                  <a:close/>
                  <a:moveTo>
                    <a:pt x="842105" y="19145"/>
                  </a:moveTo>
                  <a:lnTo>
                    <a:pt x="851916" y="21907"/>
                  </a:lnTo>
                  <a:lnTo>
                    <a:pt x="838772" y="23526"/>
                  </a:lnTo>
                  <a:lnTo>
                    <a:pt x="828961" y="20764"/>
                  </a:lnTo>
                  <a:close/>
                  <a:moveTo>
                    <a:pt x="1090136" y="15240"/>
                  </a:moveTo>
                  <a:lnTo>
                    <a:pt x="1107757" y="20669"/>
                  </a:lnTo>
                  <a:lnTo>
                    <a:pt x="1100994" y="21145"/>
                  </a:lnTo>
                  <a:lnTo>
                    <a:pt x="1083373" y="15716"/>
                  </a:lnTo>
                  <a:close/>
                  <a:moveTo>
                    <a:pt x="881920" y="14478"/>
                  </a:moveTo>
                  <a:lnTo>
                    <a:pt x="891540" y="17240"/>
                  </a:lnTo>
                  <a:lnTo>
                    <a:pt x="878300" y="18764"/>
                  </a:lnTo>
                  <a:lnTo>
                    <a:pt x="878205" y="18764"/>
                  </a:lnTo>
                  <a:lnTo>
                    <a:pt x="868585" y="16002"/>
                  </a:lnTo>
                  <a:close/>
                  <a:moveTo>
                    <a:pt x="922115" y="10286"/>
                  </a:moveTo>
                  <a:lnTo>
                    <a:pt x="931450" y="13049"/>
                  </a:lnTo>
                  <a:lnTo>
                    <a:pt x="918115" y="14478"/>
                  </a:lnTo>
                  <a:lnTo>
                    <a:pt x="918115" y="14382"/>
                  </a:lnTo>
                  <a:lnTo>
                    <a:pt x="908685" y="11620"/>
                  </a:lnTo>
                  <a:close/>
                  <a:moveTo>
                    <a:pt x="962787" y="6381"/>
                  </a:moveTo>
                  <a:lnTo>
                    <a:pt x="971931" y="9144"/>
                  </a:lnTo>
                  <a:lnTo>
                    <a:pt x="958406" y="10382"/>
                  </a:lnTo>
                  <a:lnTo>
                    <a:pt x="949166" y="7620"/>
                  </a:lnTo>
                  <a:close/>
                  <a:moveTo>
                    <a:pt x="1003745" y="2857"/>
                  </a:moveTo>
                  <a:lnTo>
                    <a:pt x="1012698" y="5619"/>
                  </a:lnTo>
                  <a:cubicBezTo>
                    <a:pt x="1008126" y="6000"/>
                    <a:pt x="1003554" y="6381"/>
                    <a:pt x="999077" y="6762"/>
                  </a:cubicBezTo>
                  <a:lnTo>
                    <a:pt x="990029" y="4000"/>
                  </a:lnTo>
                  <a:cubicBezTo>
                    <a:pt x="994601" y="3619"/>
                    <a:pt x="999173" y="3238"/>
                    <a:pt x="1003745" y="2857"/>
                  </a:cubicBezTo>
                  <a:close/>
                  <a:moveTo>
                    <a:pt x="1041749" y="0"/>
                  </a:moveTo>
                  <a:lnTo>
                    <a:pt x="1054893" y="4096"/>
                  </a:lnTo>
                  <a:lnTo>
                    <a:pt x="1048131" y="4572"/>
                  </a:lnTo>
                  <a:lnTo>
                    <a:pt x="1043749" y="3238"/>
                  </a:lnTo>
                  <a:lnTo>
                    <a:pt x="1040320" y="3524"/>
                  </a:lnTo>
                  <a:lnTo>
                    <a:pt x="1031462" y="76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102375" y="5075115"/>
            <a:ext cx="7164417" cy="2489358"/>
            <a:chOff x="2514600" y="2185986"/>
            <a:chExt cx="7164417" cy="2489358"/>
          </a:xfrm>
        </p:grpSpPr>
        <p:sp>
          <p:nvSpPr>
            <p:cNvPr id="7" name="任意多边形: 形状 6"/>
            <p:cNvSpPr/>
            <p:nvPr/>
          </p:nvSpPr>
          <p:spPr>
            <a:xfrm>
              <a:off x="5155024" y="2696811"/>
              <a:ext cx="3988595" cy="1630263"/>
            </a:xfrm>
            <a:custGeom>
              <a:gdLst>
                <a:gd name="connsiteX0" fmla="*/ 3361738 w 3988595"/>
                <a:gd name="connsiteY0" fmla="*/ 1609526 h 1630263"/>
                <a:gd name="connsiteX1" fmla="*/ 3361755 w 3988595"/>
                <a:gd name="connsiteY1" fmla="*/ 1609536 h 1630263"/>
                <a:gd name="connsiteX2" fmla="*/ 3361659 w 3988595"/>
                <a:gd name="connsiteY2" fmla="*/ 1609536 h 1630263"/>
                <a:gd name="connsiteX3" fmla="*/ 2824449 w 3988595"/>
                <a:gd name="connsiteY3" fmla="*/ 1548671 h 1630263"/>
                <a:gd name="connsiteX4" fmla="*/ 2931605 w 3988595"/>
                <a:gd name="connsiteY4" fmla="*/ 1548862 h 1630263"/>
                <a:gd name="connsiteX5" fmla="*/ 3042857 w 3988595"/>
                <a:gd name="connsiteY5" fmla="*/ 1629443 h 1630263"/>
                <a:gd name="connsiteX6" fmla="*/ 2929415 w 3988595"/>
                <a:gd name="connsiteY6" fmla="*/ 1630205 h 1630263"/>
                <a:gd name="connsiteX7" fmla="*/ 3071718 w 3988595"/>
                <a:gd name="connsiteY7" fmla="*/ 1545052 h 1630263"/>
                <a:gd name="connsiteX8" fmla="*/ 3190686 w 3988595"/>
                <a:gd name="connsiteY8" fmla="*/ 1623919 h 1630263"/>
                <a:gd name="connsiteX9" fmla="*/ 3086387 w 3988595"/>
                <a:gd name="connsiteY9" fmla="*/ 1628395 h 1630263"/>
                <a:gd name="connsiteX10" fmla="*/ 2972753 w 3988595"/>
                <a:gd name="connsiteY10" fmla="*/ 1548290 h 1630263"/>
                <a:gd name="connsiteX11" fmla="*/ 3071718 w 3988595"/>
                <a:gd name="connsiteY11" fmla="*/ 1545052 h 1630263"/>
                <a:gd name="connsiteX12" fmla="*/ 2665001 w 3988595"/>
                <a:gd name="connsiteY12" fmla="*/ 1544004 h 1630263"/>
                <a:gd name="connsiteX13" fmla="*/ 2779968 w 3988595"/>
                <a:gd name="connsiteY13" fmla="*/ 1547909 h 1630263"/>
                <a:gd name="connsiteX14" fmla="*/ 2882266 w 3988595"/>
                <a:gd name="connsiteY14" fmla="*/ 1629729 h 1630263"/>
                <a:gd name="connsiteX15" fmla="*/ 2760060 w 3988595"/>
                <a:gd name="connsiteY15" fmla="*/ 1626491 h 1630263"/>
                <a:gd name="connsiteX16" fmla="*/ 3200115 w 3988595"/>
                <a:gd name="connsiteY16" fmla="*/ 1536574 h 1630263"/>
                <a:gd name="connsiteX17" fmla="*/ 3325655 w 3988595"/>
                <a:gd name="connsiteY17" fmla="*/ 1613441 h 1630263"/>
                <a:gd name="connsiteX18" fmla="*/ 3230595 w 3988595"/>
                <a:gd name="connsiteY18" fmla="*/ 1621442 h 1630263"/>
                <a:gd name="connsiteX19" fmla="*/ 3109628 w 3988595"/>
                <a:gd name="connsiteY19" fmla="*/ 1543052 h 1630263"/>
                <a:gd name="connsiteX20" fmla="*/ 3200115 w 3988595"/>
                <a:gd name="connsiteY20" fmla="*/ 1536574 h 1630263"/>
                <a:gd name="connsiteX21" fmla="*/ 2494789 w 3988595"/>
                <a:gd name="connsiteY21" fmla="*/ 1534098 h 1630263"/>
                <a:gd name="connsiteX22" fmla="*/ 2617376 w 3988595"/>
                <a:gd name="connsiteY22" fmla="*/ 1541718 h 1630263"/>
                <a:gd name="connsiteX23" fmla="*/ 2709482 w 3988595"/>
                <a:gd name="connsiteY23" fmla="*/ 1624395 h 1630263"/>
                <a:gd name="connsiteX24" fmla="*/ 2578800 w 3988595"/>
                <a:gd name="connsiteY24" fmla="*/ 1617061 h 1630263"/>
                <a:gd name="connsiteX25" fmla="*/ 2578895 w 3988595"/>
                <a:gd name="connsiteY25" fmla="*/ 1617061 h 1630263"/>
                <a:gd name="connsiteX26" fmla="*/ 2378488 w 3988595"/>
                <a:gd name="connsiteY26" fmla="*/ 1524763 h 1630263"/>
                <a:gd name="connsiteX27" fmla="*/ 2443639 w 3988595"/>
                <a:gd name="connsiteY27" fmla="*/ 1530287 h 1630263"/>
                <a:gd name="connsiteX28" fmla="*/ 2524220 w 3988595"/>
                <a:gd name="connsiteY28" fmla="*/ 1613345 h 1630263"/>
                <a:gd name="connsiteX29" fmla="*/ 2454688 w 3988595"/>
                <a:gd name="connsiteY29" fmla="*/ 1607821 h 1630263"/>
                <a:gd name="connsiteX30" fmla="*/ 2454688 w 3988595"/>
                <a:gd name="connsiteY30" fmla="*/ 1607726 h 1630263"/>
                <a:gd name="connsiteX31" fmla="*/ 3316511 w 3988595"/>
                <a:gd name="connsiteY31" fmla="*/ 1523716 h 1630263"/>
                <a:gd name="connsiteX32" fmla="*/ 3447289 w 3988595"/>
                <a:gd name="connsiteY32" fmla="*/ 1598296 h 1630263"/>
                <a:gd name="connsiteX33" fmla="*/ 3361738 w 3988595"/>
                <a:gd name="connsiteY33" fmla="*/ 1609526 h 1630263"/>
                <a:gd name="connsiteX34" fmla="*/ 3234596 w 3988595"/>
                <a:gd name="connsiteY34" fmla="*/ 1533336 h 1630263"/>
                <a:gd name="connsiteX35" fmla="*/ 3316511 w 3988595"/>
                <a:gd name="connsiteY35" fmla="*/ 1523716 h 1630263"/>
                <a:gd name="connsiteX36" fmla="*/ 3420905 w 3988595"/>
                <a:gd name="connsiteY36" fmla="*/ 1506857 h 1630263"/>
                <a:gd name="connsiteX37" fmla="*/ 3555874 w 3988595"/>
                <a:gd name="connsiteY37" fmla="*/ 1578866 h 1630263"/>
                <a:gd name="connsiteX38" fmla="*/ 3479674 w 3988595"/>
                <a:gd name="connsiteY38" fmla="*/ 1593153 h 1630263"/>
                <a:gd name="connsiteX39" fmla="*/ 3347562 w 3988595"/>
                <a:gd name="connsiteY39" fmla="*/ 1519334 h 1630263"/>
                <a:gd name="connsiteX40" fmla="*/ 3420905 w 3988595"/>
                <a:gd name="connsiteY40" fmla="*/ 1506857 h 1630263"/>
                <a:gd name="connsiteX41" fmla="*/ 3513297 w 3988595"/>
                <a:gd name="connsiteY41" fmla="*/ 1486283 h 1630263"/>
                <a:gd name="connsiteX42" fmla="*/ 3651410 w 3988595"/>
                <a:gd name="connsiteY42" fmla="*/ 1555529 h 1630263"/>
                <a:gd name="connsiteX43" fmla="*/ 3584544 w 3988595"/>
                <a:gd name="connsiteY43" fmla="*/ 1572579 h 1630263"/>
                <a:gd name="connsiteX44" fmla="*/ 3448527 w 3988595"/>
                <a:gd name="connsiteY44" fmla="*/ 1501332 h 1630263"/>
                <a:gd name="connsiteX45" fmla="*/ 3513297 w 3988595"/>
                <a:gd name="connsiteY45" fmla="*/ 1486283 h 1630263"/>
                <a:gd name="connsiteX46" fmla="*/ 3593784 w 3988595"/>
                <a:gd name="connsiteY46" fmla="*/ 1462375 h 1630263"/>
                <a:gd name="connsiteX47" fmla="*/ 3734087 w 3988595"/>
                <a:gd name="connsiteY47" fmla="*/ 1528669 h 1630263"/>
                <a:gd name="connsiteX48" fmla="*/ 3676365 w 3988595"/>
                <a:gd name="connsiteY48" fmla="*/ 1548195 h 1630263"/>
                <a:gd name="connsiteX49" fmla="*/ 3537491 w 3988595"/>
                <a:gd name="connsiteY49" fmla="*/ 1479806 h 1630263"/>
                <a:gd name="connsiteX50" fmla="*/ 3593784 w 3988595"/>
                <a:gd name="connsiteY50" fmla="*/ 1462375 h 1630263"/>
                <a:gd name="connsiteX51" fmla="*/ 3662745 w 3988595"/>
                <a:gd name="connsiteY51" fmla="*/ 1435324 h 1630263"/>
                <a:gd name="connsiteX52" fmla="*/ 3804286 w 3988595"/>
                <a:gd name="connsiteY52" fmla="*/ 1498570 h 1630263"/>
                <a:gd name="connsiteX53" fmla="*/ 3755423 w 3988595"/>
                <a:gd name="connsiteY53" fmla="*/ 1520382 h 1630263"/>
                <a:gd name="connsiteX54" fmla="*/ 3614643 w 3988595"/>
                <a:gd name="connsiteY54" fmla="*/ 1454945 h 1630263"/>
                <a:gd name="connsiteX55" fmla="*/ 3662745 w 3988595"/>
                <a:gd name="connsiteY55" fmla="*/ 1435324 h 1630263"/>
                <a:gd name="connsiteX56" fmla="*/ 3720371 w 3988595"/>
                <a:gd name="connsiteY56" fmla="*/ 1405511 h 1630263"/>
                <a:gd name="connsiteX57" fmla="*/ 3862389 w 3988595"/>
                <a:gd name="connsiteY57" fmla="*/ 1465613 h 1630263"/>
                <a:gd name="connsiteX58" fmla="*/ 3822098 w 3988595"/>
                <a:gd name="connsiteY58" fmla="*/ 1489426 h 1630263"/>
                <a:gd name="connsiteX59" fmla="*/ 3680366 w 3988595"/>
                <a:gd name="connsiteY59" fmla="*/ 1427037 h 1630263"/>
                <a:gd name="connsiteX60" fmla="*/ 3720371 w 3988595"/>
                <a:gd name="connsiteY60" fmla="*/ 1405511 h 1630263"/>
                <a:gd name="connsiteX61" fmla="*/ 3767233 w 3988595"/>
                <a:gd name="connsiteY61" fmla="*/ 1373316 h 1630263"/>
                <a:gd name="connsiteX62" fmla="*/ 3908966 w 3988595"/>
                <a:gd name="connsiteY62" fmla="*/ 1430275 h 1630263"/>
                <a:gd name="connsiteX63" fmla="*/ 3876962 w 3988595"/>
                <a:gd name="connsiteY63" fmla="*/ 1455803 h 1630263"/>
                <a:gd name="connsiteX64" fmla="*/ 3876866 w 3988595"/>
                <a:gd name="connsiteY64" fmla="*/ 1455803 h 1630263"/>
                <a:gd name="connsiteX65" fmla="*/ 3734944 w 3988595"/>
                <a:gd name="connsiteY65" fmla="*/ 1396557 h 1630263"/>
                <a:gd name="connsiteX66" fmla="*/ 3767233 w 3988595"/>
                <a:gd name="connsiteY66" fmla="*/ 1373316 h 1630263"/>
                <a:gd name="connsiteX67" fmla="*/ 3803429 w 3988595"/>
                <a:gd name="connsiteY67" fmla="*/ 1338931 h 1630263"/>
                <a:gd name="connsiteX68" fmla="*/ 3944113 w 3988595"/>
                <a:gd name="connsiteY68" fmla="*/ 1392652 h 1630263"/>
                <a:gd name="connsiteX69" fmla="*/ 3920015 w 3988595"/>
                <a:gd name="connsiteY69" fmla="*/ 1419703 h 1630263"/>
                <a:gd name="connsiteX70" fmla="*/ 3778568 w 3988595"/>
                <a:gd name="connsiteY70" fmla="*/ 1363696 h 1630263"/>
                <a:gd name="connsiteX71" fmla="*/ 3803429 w 3988595"/>
                <a:gd name="connsiteY71" fmla="*/ 1338931 h 1630263"/>
                <a:gd name="connsiteX72" fmla="*/ 3829623 w 3988595"/>
                <a:gd name="connsiteY72" fmla="*/ 1302545 h 1630263"/>
                <a:gd name="connsiteX73" fmla="*/ 3968783 w 3988595"/>
                <a:gd name="connsiteY73" fmla="*/ 1353123 h 1630263"/>
                <a:gd name="connsiteX74" fmla="*/ 3952209 w 3988595"/>
                <a:gd name="connsiteY74" fmla="*/ 1381507 h 1630263"/>
                <a:gd name="connsiteX75" fmla="*/ 3811906 w 3988595"/>
                <a:gd name="connsiteY75" fmla="*/ 1328644 h 1630263"/>
                <a:gd name="connsiteX76" fmla="*/ 3829623 w 3988595"/>
                <a:gd name="connsiteY76" fmla="*/ 1302545 h 1630263"/>
                <a:gd name="connsiteX77" fmla="*/ 3846387 w 3988595"/>
                <a:gd name="connsiteY77" fmla="*/ 1264636 h 1630263"/>
                <a:gd name="connsiteX78" fmla="*/ 3983451 w 3988595"/>
                <a:gd name="connsiteY78" fmla="*/ 1312070 h 1630263"/>
                <a:gd name="connsiteX79" fmla="*/ 3974021 w 3988595"/>
                <a:gd name="connsiteY79" fmla="*/ 1341598 h 1630263"/>
                <a:gd name="connsiteX80" fmla="*/ 3974021 w 3988595"/>
                <a:gd name="connsiteY80" fmla="*/ 1341503 h 1630263"/>
                <a:gd name="connsiteX81" fmla="*/ 3835433 w 3988595"/>
                <a:gd name="connsiteY81" fmla="*/ 1291877 h 1630263"/>
                <a:gd name="connsiteX82" fmla="*/ 3846387 w 3988595"/>
                <a:gd name="connsiteY82" fmla="*/ 1264636 h 1630263"/>
                <a:gd name="connsiteX83" fmla="*/ 3854007 w 3988595"/>
                <a:gd name="connsiteY83" fmla="*/ 1225298 h 1630263"/>
                <a:gd name="connsiteX84" fmla="*/ 3988595 w 3988595"/>
                <a:gd name="connsiteY84" fmla="*/ 1269589 h 1630263"/>
                <a:gd name="connsiteX85" fmla="*/ 3985928 w 3988595"/>
                <a:gd name="connsiteY85" fmla="*/ 1300069 h 1630263"/>
                <a:gd name="connsiteX86" fmla="*/ 3985832 w 3988595"/>
                <a:gd name="connsiteY86" fmla="*/ 1299974 h 1630263"/>
                <a:gd name="connsiteX87" fmla="*/ 3849434 w 3988595"/>
                <a:gd name="connsiteY87" fmla="*/ 1253491 h 1630263"/>
                <a:gd name="connsiteX88" fmla="*/ 3854007 w 3988595"/>
                <a:gd name="connsiteY88" fmla="*/ 1225298 h 1630263"/>
                <a:gd name="connsiteX89" fmla="*/ 2678616 w 3988595"/>
                <a:gd name="connsiteY89" fmla="*/ 1224342 h 1630263"/>
                <a:gd name="connsiteX90" fmla="*/ 2678621 w 3988595"/>
                <a:gd name="connsiteY90" fmla="*/ 1224345 h 1630263"/>
                <a:gd name="connsiteX91" fmla="*/ 2678526 w 3988595"/>
                <a:gd name="connsiteY91" fmla="*/ 1224345 h 1630263"/>
                <a:gd name="connsiteX92" fmla="*/ 2570798 w 3988595"/>
                <a:gd name="connsiteY92" fmla="*/ 1192912 h 1630263"/>
                <a:gd name="connsiteX93" fmla="*/ 2621471 w 3988595"/>
                <a:gd name="connsiteY93" fmla="*/ 1225774 h 1630263"/>
                <a:gd name="connsiteX94" fmla="*/ 2592040 w 3988595"/>
                <a:gd name="connsiteY94" fmla="*/ 1226060 h 1630263"/>
                <a:gd name="connsiteX95" fmla="*/ 2542223 w 3988595"/>
                <a:gd name="connsiteY95" fmla="*/ 1193103 h 1630263"/>
                <a:gd name="connsiteX96" fmla="*/ 2570798 w 3988595"/>
                <a:gd name="connsiteY96" fmla="*/ 1192912 h 1630263"/>
                <a:gd name="connsiteX97" fmla="*/ 2468500 w 3988595"/>
                <a:gd name="connsiteY97" fmla="*/ 1192436 h 1630263"/>
                <a:gd name="connsiteX98" fmla="*/ 2483550 w 3988595"/>
                <a:gd name="connsiteY98" fmla="*/ 1192722 h 1630263"/>
                <a:gd name="connsiteX99" fmla="*/ 2531175 w 3988595"/>
                <a:gd name="connsiteY99" fmla="*/ 1225869 h 1630263"/>
                <a:gd name="connsiteX100" fmla="*/ 2515554 w 3988595"/>
                <a:gd name="connsiteY100" fmla="*/ 1225679 h 1630263"/>
                <a:gd name="connsiteX101" fmla="*/ 2639283 w 3988595"/>
                <a:gd name="connsiteY101" fmla="*/ 1191389 h 1630263"/>
                <a:gd name="connsiteX102" fmla="*/ 2692338 w 3988595"/>
                <a:gd name="connsiteY102" fmla="*/ 1223869 h 1630263"/>
                <a:gd name="connsiteX103" fmla="*/ 2678616 w 3988595"/>
                <a:gd name="connsiteY103" fmla="*/ 1224342 h 1630263"/>
                <a:gd name="connsiteX104" fmla="*/ 2625853 w 3988595"/>
                <a:gd name="connsiteY104" fmla="*/ 1191865 h 1630263"/>
                <a:gd name="connsiteX105" fmla="*/ 2391824 w 3988595"/>
                <a:gd name="connsiteY105" fmla="*/ 1190150 h 1630263"/>
                <a:gd name="connsiteX106" fmla="*/ 2407635 w 3988595"/>
                <a:gd name="connsiteY106" fmla="*/ 1190721 h 1630263"/>
                <a:gd name="connsiteX107" fmla="*/ 2452498 w 3988595"/>
                <a:gd name="connsiteY107" fmla="*/ 1224059 h 1630263"/>
                <a:gd name="connsiteX108" fmla="*/ 2436210 w 3988595"/>
                <a:gd name="connsiteY108" fmla="*/ 1223488 h 1630263"/>
                <a:gd name="connsiteX109" fmla="*/ 2716721 w 3988595"/>
                <a:gd name="connsiteY109" fmla="*/ 1187483 h 1630263"/>
                <a:gd name="connsiteX110" fmla="*/ 2772252 w 3988595"/>
                <a:gd name="connsiteY110" fmla="*/ 1219392 h 1630263"/>
                <a:gd name="connsiteX111" fmla="*/ 2746344 w 3988595"/>
                <a:gd name="connsiteY111" fmla="*/ 1221107 h 1630263"/>
                <a:gd name="connsiteX112" fmla="*/ 2691481 w 3988595"/>
                <a:gd name="connsiteY112" fmla="*/ 1189007 h 1630263"/>
                <a:gd name="connsiteX113" fmla="*/ 2716721 w 3988595"/>
                <a:gd name="connsiteY113" fmla="*/ 1187483 h 1630263"/>
                <a:gd name="connsiteX114" fmla="*/ 3853054 w 3988595"/>
                <a:gd name="connsiteY114" fmla="*/ 1184721 h 1630263"/>
                <a:gd name="connsiteX115" fmla="*/ 3984689 w 3988595"/>
                <a:gd name="connsiteY115" fmla="*/ 1225869 h 1630263"/>
                <a:gd name="connsiteX116" fmla="*/ 3988309 w 3988595"/>
                <a:gd name="connsiteY116" fmla="*/ 1257111 h 1630263"/>
                <a:gd name="connsiteX117" fmla="*/ 3854578 w 3988595"/>
                <a:gd name="connsiteY117" fmla="*/ 1213772 h 1630263"/>
                <a:gd name="connsiteX118" fmla="*/ 3853054 w 3988595"/>
                <a:gd name="connsiteY118" fmla="*/ 1184721 h 1630263"/>
                <a:gd name="connsiteX119" fmla="*/ 2776920 w 3988595"/>
                <a:gd name="connsiteY119" fmla="*/ 1182625 h 1630263"/>
                <a:gd name="connsiteX120" fmla="*/ 2834356 w 3988595"/>
                <a:gd name="connsiteY120" fmla="*/ 1214058 h 1630263"/>
                <a:gd name="connsiteX121" fmla="*/ 2822259 w 3988595"/>
                <a:gd name="connsiteY121" fmla="*/ 1215296 h 1630263"/>
                <a:gd name="connsiteX122" fmla="*/ 2822259 w 3988595"/>
                <a:gd name="connsiteY122" fmla="*/ 1215201 h 1630263"/>
                <a:gd name="connsiteX123" fmla="*/ 2765204 w 3988595"/>
                <a:gd name="connsiteY123" fmla="*/ 1183673 h 1630263"/>
                <a:gd name="connsiteX124" fmla="*/ 2843975 w 3988595"/>
                <a:gd name="connsiteY124" fmla="*/ 1174815 h 1630263"/>
                <a:gd name="connsiteX125" fmla="*/ 2903316 w 3988595"/>
                <a:gd name="connsiteY125" fmla="*/ 1205581 h 1630263"/>
                <a:gd name="connsiteX126" fmla="*/ 2881028 w 3988595"/>
                <a:gd name="connsiteY126" fmla="*/ 1208629 h 1630263"/>
                <a:gd name="connsiteX127" fmla="*/ 2822259 w 3988595"/>
                <a:gd name="connsiteY127" fmla="*/ 1177673 h 1630263"/>
                <a:gd name="connsiteX128" fmla="*/ 2843975 w 3988595"/>
                <a:gd name="connsiteY128" fmla="*/ 1174815 h 1630263"/>
                <a:gd name="connsiteX129" fmla="*/ 2895506 w 3988595"/>
                <a:gd name="connsiteY129" fmla="*/ 1166909 h 1630263"/>
                <a:gd name="connsiteX130" fmla="*/ 2956371 w 3988595"/>
                <a:gd name="connsiteY130" fmla="*/ 1197008 h 1630263"/>
                <a:gd name="connsiteX131" fmla="*/ 2946084 w 3988595"/>
                <a:gd name="connsiteY131" fmla="*/ 1198818 h 1630263"/>
                <a:gd name="connsiteX132" fmla="*/ 2885505 w 3988595"/>
                <a:gd name="connsiteY132" fmla="*/ 1168624 h 1630263"/>
                <a:gd name="connsiteX133" fmla="*/ 2952180 w 3988595"/>
                <a:gd name="connsiteY133" fmla="*/ 1155575 h 1630263"/>
                <a:gd name="connsiteX134" fmla="*/ 3014378 w 3988595"/>
                <a:gd name="connsiteY134" fmla="*/ 1184912 h 1630263"/>
                <a:gd name="connsiteX135" fmla="*/ 2995709 w 3988595"/>
                <a:gd name="connsiteY135" fmla="*/ 1189198 h 1630263"/>
                <a:gd name="connsiteX136" fmla="*/ 2995709 w 3988595"/>
                <a:gd name="connsiteY136" fmla="*/ 1189103 h 1630263"/>
                <a:gd name="connsiteX137" fmla="*/ 2933891 w 3988595"/>
                <a:gd name="connsiteY137" fmla="*/ 1159575 h 1630263"/>
                <a:gd name="connsiteX138" fmla="*/ 2952180 w 3988595"/>
                <a:gd name="connsiteY138" fmla="*/ 1155575 h 1630263"/>
                <a:gd name="connsiteX139" fmla="*/ 2994947 w 3988595"/>
                <a:gd name="connsiteY139" fmla="*/ 1144811 h 1630263"/>
                <a:gd name="connsiteX140" fmla="*/ 3058098 w 3988595"/>
                <a:gd name="connsiteY140" fmla="*/ 1173386 h 1630263"/>
                <a:gd name="connsiteX141" fmla="*/ 3049716 w 3988595"/>
                <a:gd name="connsiteY141" fmla="*/ 1175768 h 1630263"/>
                <a:gd name="connsiteX142" fmla="*/ 2986660 w 3988595"/>
                <a:gd name="connsiteY142" fmla="*/ 1147097 h 1630263"/>
                <a:gd name="connsiteX143" fmla="*/ 3844006 w 3988595"/>
                <a:gd name="connsiteY143" fmla="*/ 1143287 h 1630263"/>
                <a:gd name="connsiteX144" fmla="*/ 3972498 w 3988595"/>
                <a:gd name="connsiteY144" fmla="*/ 1181482 h 1630263"/>
                <a:gd name="connsiteX145" fmla="*/ 3982023 w 3988595"/>
                <a:gd name="connsiteY145" fmla="*/ 1213296 h 1630263"/>
                <a:gd name="connsiteX146" fmla="*/ 3851244 w 3988595"/>
                <a:gd name="connsiteY146" fmla="*/ 1173005 h 1630263"/>
                <a:gd name="connsiteX147" fmla="*/ 3844006 w 3988595"/>
                <a:gd name="connsiteY147" fmla="*/ 1143287 h 1630263"/>
                <a:gd name="connsiteX148" fmla="*/ 3041048 w 3988595"/>
                <a:gd name="connsiteY148" fmla="*/ 1130333 h 1630263"/>
                <a:gd name="connsiteX149" fmla="*/ 3105151 w 3988595"/>
                <a:gd name="connsiteY149" fmla="*/ 1157956 h 1630263"/>
                <a:gd name="connsiteX150" fmla="*/ 3090102 w 3988595"/>
                <a:gd name="connsiteY150" fmla="*/ 1163290 h 1630263"/>
                <a:gd name="connsiteX151" fmla="*/ 3026284 w 3988595"/>
                <a:gd name="connsiteY151" fmla="*/ 1135286 h 1630263"/>
                <a:gd name="connsiteX152" fmla="*/ 3041048 w 3988595"/>
                <a:gd name="connsiteY152" fmla="*/ 1130333 h 1630263"/>
                <a:gd name="connsiteX153" fmla="*/ 3075147 w 3988595"/>
                <a:gd name="connsiteY153" fmla="*/ 1117094 h 1630263"/>
                <a:gd name="connsiteX154" fmla="*/ 3139822 w 3988595"/>
                <a:gd name="connsiteY154" fmla="*/ 1143954 h 1630263"/>
                <a:gd name="connsiteX155" fmla="*/ 3133250 w 3988595"/>
                <a:gd name="connsiteY155" fmla="*/ 1146812 h 1630263"/>
                <a:gd name="connsiteX156" fmla="*/ 3068575 w 3988595"/>
                <a:gd name="connsiteY156" fmla="*/ 1119856 h 1630263"/>
                <a:gd name="connsiteX157" fmla="*/ 3827527 w 3988595"/>
                <a:gd name="connsiteY157" fmla="*/ 1101187 h 1630263"/>
                <a:gd name="connsiteX158" fmla="*/ 3952495 w 3988595"/>
                <a:gd name="connsiteY158" fmla="*/ 1136429 h 1630263"/>
                <a:gd name="connsiteX159" fmla="*/ 3967545 w 3988595"/>
                <a:gd name="connsiteY159" fmla="*/ 1168624 h 1630263"/>
                <a:gd name="connsiteX160" fmla="*/ 3840100 w 3988595"/>
                <a:gd name="connsiteY160" fmla="*/ 1131286 h 1630263"/>
                <a:gd name="connsiteX161" fmla="*/ 3827527 w 3988595"/>
                <a:gd name="connsiteY161" fmla="*/ 1101187 h 1630263"/>
                <a:gd name="connsiteX162" fmla="*/ 3110961 w 3988595"/>
                <a:gd name="connsiteY162" fmla="*/ 1099758 h 1630263"/>
                <a:gd name="connsiteX163" fmla="*/ 3176112 w 3988595"/>
                <a:gd name="connsiteY163" fmla="*/ 1125571 h 1630263"/>
                <a:gd name="connsiteX164" fmla="*/ 3164683 w 3988595"/>
                <a:gd name="connsiteY164" fmla="*/ 1131857 h 1630263"/>
                <a:gd name="connsiteX165" fmla="*/ 3099627 w 3988595"/>
                <a:gd name="connsiteY165" fmla="*/ 1105664 h 1630263"/>
                <a:gd name="connsiteX166" fmla="*/ 3110961 w 3988595"/>
                <a:gd name="connsiteY166" fmla="*/ 1099758 h 1630263"/>
                <a:gd name="connsiteX167" fmla="*/ 3136584 w 3988595"/>
                <a:gd name="connsiteY167" fmla="*/ 1084328 h 1630263"/>
                <a:gd name="connsiteX168" fmla="*/ 3201925 w 3988595"/>
                <a:gd name="connsiteY168" fmla="*/ 1109283 h 1630263"/>
                <a:gd name="connsiteX169" fmla="*/ 3197067 w 3988595"/>
                <a:gd name="connsiteY169" fmla="*/ 1112617 h 1630263"/>
                <a:gd name="connsiteX170" fmla="*/ 3131726 w 3988595"/>
                <a:gd name="connsiteY170" fmla="*/ 1087471 h 1630263"/>
                <a:gd name="connsiteX171" fmla="*/ 3162396 w 3988595"/>
                <a:gd name="connsiteY171" fmla="*/ 1064516 h 1630263"/>
                <a:gd name="connsiteX172" fmla="*/ 3227833 w 3988595"/>
                <a:gd name="connsiteY172" fmla="*/ 1088423 h 1630263"/>
                <a:gd name="connsiteX173" fmla="*/ 3219832 w 3988595"/>
                <a:gd name="connsiteY173" fmla="*/ 1095472 h 1630263"/>
                <a:gd name="connsiteX174" fmla="*/ 3219832 w 3988595"/>
                <a:gd name="connsiteY174" fmla="*/ 1095567 h 1630263"/>
                <a:gd name="connsiteX175" fmla="*/ 3154395 w 3988595"/>
                <a:gd name="connsiteY175" fmla="*/ 1071278 h 1630263"/>
                <a:gd name="connsiteX176" fmla="*/ 3162396 w 3988595"/>
                <a:gd name="connsiteY176" fmla="*/ 1064516 h 1630263"/>
                <a:gd name="connsiteX177" fmla="*/ 3804096 w 3988595"/>
                <a:gd name="connsiteY177" fmla="*/ 1058515 h 1630263"/>
                <a:gd name="connsiteX178" fmla="*/ 3925444 w 3988595"/>
                <a:gd name="connsiteY178" fmla="*/ 1090995 h 1630263"/>
                <a:gd name="connsiteX179" fmla="*/ 3935541 w 3988595"/>
                <a:gd name="connsiteY179" fmla="*/ 1106616 h 1630263"/>
                <a:gd name="connsiteX180" fmla="*/ 3945542 w 3988595"/>
                <a:gd name="connsiteY180" fmla="*/ 1123475 h 1630263"/>
                <a:gd name="connsiteX181" fmla="*/ 3945446 w 3988595"/>
                <a:gd name="connsiteY181" fmla="*/ 1123475 h 1630263"/>
                <a:gd name="connsiteX182" fmla="*/ 3821526 w 3988595"/>
                <a:gd name="connsiteY182" fmla="*/ 1088995 h 1630263"/>
                <a:gd name="connsiteX183" fmla="*/ 3812859 w 3988595"/>
                <a:gd name="connsiteY183" fmla="*/ 1073183 h 1630263"/>
                <a:gd name="connsiteX184" fmla="*/ 3804096 w 3988595"/>
                <a:gd name="connsiteY184" fmla="*/ 1058515 h 1630263"/>
                <a:gd name="connsiteX185" fmla="*/ 3179732 w 3988595"/>
                <a:gd name="connsiteY185" fmla="*/ 1047180 h 1630263"/>
                <a:gd name="connsiteX186" fmla="*/ 3245074 w 3988595"/>
                <a:gd name="connsiteY186" fmla="*/ 1070231 h 1630263"/>
                <a:gd name="connsiteX187" fmla="*/ 3241930 w 3988595"/>
                <a:gd name="connsiteY187" fmla="*/ 1073945 h 1630263"/>
                <a:gd name="connsiteX188" fmla="*/ 3176589 w 3988595"/>
                <a:gd name="connsiteY188" fmla="*/ 1050704 h 1630263"/>
                <a:gd name="connsiteX189" fmla="*/ 3195924 w 3988595"/>
                <a:gd name="connsiteY189" fmla="*/ 1025273 h 1630263"/>
                <a:gd name="connsiteX190" fmla="*/ 3260980 w 3988595"/>
                <a:gd name="connsiteY190" fmla="*/ 1047180 h 1630263"/>
                <a:gd name="connsiteX191" fmla="*/ 3256313 w 3988595"/>
                <a:gd name="connsiteY191" fmla="*/ 1054991 h 1630263"/>
                <a:gd name="connsiteX192" fmla="*/ 3256313 w 3988595"/>
                <a:gd name="connsiteY192" fmla="*/ 1055086 h 1630263"/>
                <a:gd name="connsiteX193" fmla="*/ 3191162 w 3988595"/>
                <a:gd name="connsiteY193" fmla="*/ 1032702 h 1630263"/>
                <a:gd name="connsiteX194" fmla="*/ 3195924 w 3988595"/>
                <a:gd name="connsiteY194" fmla="*/ 1025273 h 1630263"/>
                <a:gd name="connsiteX195" fmla="*/ 3773996 w 3988595"/>
                <a:gd name="connsiteY195" fmla="*/ 1015462 h 1630263"/>
                <a:gd name="connsiteX196" fmla="*/ 3891535 w 3988595"/>
                <a:gd name="connsiteY196" fmla="*/ 1045275 h 1630263"/>
                <a:gd name="connsiteX197" fmla="*/ 3916300 w 3988595"/>
                <a:gd name="connsiteY197" fmla="*/ 1077946 h 1630263"/>
                <a:gd name="connsiteX198" fmla="*/ 3796095 w 3988595"/>
                <a:gd name="connsiteY198" fmla="*/ 1046228 h 1630263"/>
                <a:gd name="connsiteX199" fmla="*/ 3773996 w 3988595"/>
                <a:gd name="connsiteY199" fmla="*/ 1015462 h 1630263"/>
                <a:gd name="connsiteX200" fmla="*/ 3205640 w 3988595"/>
                <a:gd name="connsiteY200" fmla="*/ 1006413 h 1630263"/>
                <a:gd name="connsiteX201" fmla="*/ 3270314 w 3988595"/>
                <a:gd name="connsiteY201" fmla="*/ 1027463 h 1630263"/>
                <a:gd name="connsiteX202" fmla="*/ 3268695 w 3988595"/>
                <a:gd name="connsiteY202" fmla="*/ 1031464 h 1630263"/>
                <a:gd name="connsiteX203" fmla="*/ 3204021 w 3988595"/>
                <a:gd name="connsiteY203" fmla="*/ 1010223 h 1630263"/>
                <a:gd name="connsiteX204" fmla="*/ 3212688 w 3988595"/>
                <a:gd name="connsiteY204" fmla="*/ 982791 h 1630263"/>
                <a:gd name="connsiteX205" fmla="*/ 3276696 w 3988595"/>
                <a:gd name="connsiteY205" fmla="*/ 1002698 h 1630263"/>
                <a:gd name="connsiteX206" fmla="*/ 3275077 w 3988595"/>
                <a:gd name="connsiteY206" fmla="*/ 1011080 h 1630263"/>
                <a:gd name="connsiteX207" fmla="*/ 3210879 w 3988595"/>
                <a:gd name="connsiteY207" fmla="*/ 990792 h 1630263"/>
                <a:gd name="connsiteX208" fmla="*/ 3212688 w 3988595"/>
                <a:gd name="connsiteY208" fmla="*/ 982791 h 1630263"/>
                <a:gd name="connsiteX209" fmla="*/ 3738087 w 3988595"/>
                <a:gd name="connsiteY209" fmla="*/ 972314 h 1630263"/>
                <a:gd name="connsiteX210" fmla="*/ 3851625 w 3988595"/>
                <a:gd name="connsiteY210" fmla="*/ 999555 h 1630263"/>
                <a:gd name="connsiteX211" fmla="*/ 3880772 w 3988595"/>
                <a:gd name="connsiteY211" fmla="*/ 1032321 h 1630263"/>
                <a:gd name="connsiteX212" fmla="*/ 3764376 w 3988595"/>
                <a:gd name="connsiteY212" fmla="*/ 1003270 h 1630263"/>
                <a:gd name="connsiteX213" fmla="*/ 3764376 w 3988595"/>
                <a:gd name="connsiteY213" fmla="*/ 1003174 h 1630263"/>
                <a:gd name="connsiteX214" fmla="*/ 3738087 w 3988595"/>
                <a:gd name="connsiteY214" fmla="*/ 972314 h 1630263"/>
                <a:gd name="connsiteX215" fmla="*/ 3214878 w 3988595"/>
                <a:gd name="connsiteY215" fmla="*/ 962312 h 1630263"/>
                <a:gd name="connsiteX216" fmla="*/ 3278220 w 3988595"/>
                <a:gd name="connsiteY216" fmla="*/ 981362 h 1630263"/>
                <a:gd name="connsiteX217" fmla="*/ 3278220 w 3988595"/>
                <a:gd name="connsiteY217" fmla="*/ 985648 h 1630263"/>
                <a:gd name="connsiteX218" fmla="*/ 3214688 w 3988595"/>
                <a:gd name="connsiteY218" fmla="*/ 966408 h 1630263"/>
                <a:gd name="connsiteX219" fmla="*/ 3214022 w 3988595"/>
                <a:gd name="connsiteY219" fmla="*/ 941547 h 1630263"/>
                <a:gd name="connsiteX220" fmla="*/ 3276696 w 3988595"/>
                <a:gd name="connsiteY220" fmla="*/ 959645 h 1630263"/>
                <a:gd name="connsiteX221" fmla="*/ 3277268 w 3988595"/>
                <a:gd name="connsiteY221" fmla="*/ 964026 h 1630263"/>
                <a:gd name="connsiteX222" fmla="*/ 3214498 w 3988595"/>
                <a:gd name="connsiteY222" fmla="*/ 945738 h 1630263"/>
                <a:gd name="connsiteX223" fmla="*/ 3696463 w 3988595"/>
                <a:gd name="connsiteY223" fmla="*/ 928975 h 1630263"/>
                <a:gd name="connsiteX224" fmla="*/ 3805906 w 3988595"/>
                <a:gd name="connsiteY224" fmla="*/ 953644 h 1630263"/>
                <a:gd name="connsiteX225" fmla="*/ 3839243 w 3988595"/>
                <a:gd name="connsiteY225" fmla="*/ 986411 h 1630263"/>
                <a:gd name="connsiteX226" fmla="*/ 3726848 w 3988595"/>
                <a:gd name="connsiteY226" fmla="*/ 959931 h 1630263"/>
                <a:gd name="connsiteX227" fmla="*/ 3726752 w 3988595"/>
                <a:gd name="connsiteY227" fmla="*/ 959931 h 1630263"/>
                <a:gd name="connsiteX228" fmla="*/ 3696463 w 3988595"/>
                <a:gd name="connsiteY228" fmla="*/ 928975 h 1630263"/>
                <a:gd name="connsiteX229" fmla="*/ 3649409 w 3988595"/>
                <a:gd name="connsiteY229" fmla="*/ 885636 h 1630263"/>
                <a:gd name="connsiteX230" fmla="*/ 3754661 w 3988595"/>
                <a:gd name="connsiteY230" fmla="*/ 907829 h 1630263"/>
                <a:gd name="connsiteX231" fmla="*/ 3791808 w 3988595"/>
                <a:gd name="connsiteY231" fmla="*/ 940595 h 1630263"/>
                <a:gd name="connsiteX232" fmla="*/ 3683509 w 3988595"/>
                <a:gd name="connsiteY232" fmla="*/ 916687 h 1630263"/>
                <a:gd name="connsiteX233" fmla="*/ 3683509 w 3988595"/>
                <a:gd name="connsiteY233" fmla="*/ 916592 h 1630263"/>
                <a:gd name="connsiteX234" fmla="*/ 3649409 w 3988595"/>
                <a:gd name="connsiteY234" fmla="*/ 885636 h 1630263"/>
                <a:gd name="connsiteX235" fmla="*/ 3616072 w 3988595"/>
                <a:gd name="connsiteY235" fmla="*/ 857442 h 1630263"/>
                <a:gd name="connsiteX236" fmla="*/ 3718561 w 3988595"/>
                <a:gd name="connsiteY236" fmla="*/ 878111 h 1630263"/>
                <a:gd name="connsiteX237" fmla="*/ 3738945 w 3988595"/>
                <a:gd name="connsiteY237" fmla="*/ 894685 h 1630263"/>
                <a:gd name="connsiteX238" fmla="*/ 3634837 w 3988595"/>
                <a:gd name="connsiteY238" fmla="*/ 873158 h 1630263"/>
                <a:gd name="connsiteX239" fmla="*/ 3634837 w 3988595"/>
                <a:gd name="connsiteY239" fmla="*/ 873063 h 1630263"/>
                <a:gd name="connsiteX240" fmla="*/ 3616072 w 3988595"/>
                <a:gd name="connsiteY240" fmla="*/ 857442 h 1630263"/>
                <a:gd name="connsiteX241" fmla="*/ 1854614 w 3988595"/>
                <a:gd name="connsiteY241" fmla="*/ 598171 h 1630263"/>
                <a:gd name="connsiteX242" fmla="*/ 1929766 w 3988595"/>
                <a:gd name="connsiteY242" fmla="*/ 627413 h 1630263"/>
                <a:gd name="connsiteX243" fmla="*/ 1793368 w 3988595"/>
                <a:gd name="connsiteY243" fmla="*/ 642463 h 1630263"/>
                <a:gd name="connsiteX244" fmla="*/ 1793273 w 3988595"/>
                <a:gd name="connsiteY244" fmla="*/ 642463 h 1630263"/>
                <a:gd name="connsiteX245" fmla="*/ 1734408 w 3988595"/>
                <a:gd name="connsiteY245" fmla="*/ 610554 h 1630263"/>
                <a:gd name="connsiteX246" fmla="*/ 1854614 w 3988595"/>
                <a:gd name="connsiteY246" fmla="*/ 598171 h 1630263"/>
                <a:gd name="connsiteX247" fmla="*/ 1526953 w 3988595"/>
                <a:gd name="connsiteY247" fmla="*/ 594457 h 1630263"/>
                <a:gd name="connsiteX248" fmla="*/ 1703928 w 3988595"/>
                <a:gd name="connsiteY248" fmla="*/ 610173 h 1630263"/>
                <a:gd name="connsiteX249" fmla="*/ 1758506 w 3988595"/>
                <a:gd name="connsiteY249" fmla="*/ 642272 h 1630263"/>
                <a:gd name="connsiteX250" fmla="*/ 1555052 w 3988595"/>
                <a:gd name="connsiteY250" fmla="*/ 624651 h 1630263"/>
                <a:gd name="connsiteX251" fmla="*/ 1919288 w 3988595"/>
                <a:gd name="connsiteY251" fmla="*/ 556071 h 1630263"/>
                <a:gd name="connsiteX252" fmla="*/ 2001013 w 3988595"/>
                <a:gd name="connsiteY252" fmla="*/ 578359 h 1630263"/>
                <a:gd name="connsiteX253" fmla="*/ 2001013 w 3988595"/>
                <a:gd name="connsiteY253" fmla="*/ 578645 h 1630263"/>
                <a:gd name="connsiteX254" fmla="*/ 1948816 w 3988595"/>
                <a:gd name="connsiteY254" fmla="*/ 621412 h 1630263"/>
                <a:gd name="connsiteX255" fmla="*/ 1871663 w 3988595"/>
                <a:gd name="connsiteY255" fmla="*/ 593123 h 1630263"/>
                <a:gd name="connsiteX256" fmla="*/ 1919098 w 3988595"/>
                <a:gd name="connsiteY256" fmla="*/ 556642 h 1630263"/>
                <a:gd name="connsiteX257" fmla="*/ 1283590 w 3988595"/>
                <a:gd name="connsiteY257" fmla="*/ 545784 h 1630263"/>
                <a:gd name="connsiteX258" fmla="*/ 1487711 w 3988595"/>
                <a:gd name="connsiteY258" fmla="*/ 588456 h 1630263"/>
                <a:gd name="connsiteX259" fmla="*/ 1509809 w 3988595"/>
                <a:gd name="connsiteY259" fmla="*/ 617793 h 1630263"/>
                <a:gd name="connsiteX260" fmla="*/ 1273589 w 3988595"/>
                <a:gd name="connsiteY260" fmla="*/ 568644 h 1630263"/>
                <a:gd name="connsiteX261" fmla="*/ 1894904 w 3988595"/>
                <a:gd name="connsiteY261" fmla="*/ 493873 h 1630263"/>
                <a:gd name="connsiteX262" fmla="*/ 1970437 w 3988595"/>
                <a:gd name="connsiteY262" fmla="*/ 506731 h 1630263"/>
                <a:gd name="connsiteX263" fmla="*/ 2002632 w 3988595"/>
                <a:gd name="connsiteY263" fmla="*/ 567596 h 1630263"/>
                <a:gd name="connsiteX264" fmla="*/ 1921098 w 3988595"/>
                <a:gd name="connsiteY264" fmla="*/ 546832 h 1630263"/>
                <a:gd name="connsiteX265" fmla="*/ 1921193 w 3988595"/>
                <a:gd name="connsiteY265" fmla="*/ 546832 h 1630263"/>
                <a:gd name="connsiteX266" fmla="*/ 1894904 w 3988595"/>
                <a:gd name="connsiteY266" fmla="*/ 493873 h 1630263"/>
                <a:gd name="connsiteX267" fmla="*/ 1049179 w 3988595"/>
                <a:gd name="connsiteY267" fmla="*/ 473013 h 1630263"/>
                <a:gd name="connsiteX268" fmla="*/ 1241966 w 3988595"/>
                <a:gd name="connsiteY268" fmla="*/ 534830 h 1630263"/>
                <a:gd name="connsiteX269" fmla="*/ 1226249 w 3988595"/>
                <a:gd name="connsiteY269" fmla="*/ 556166 h 1630263"/>
                <a:gd name="connsiteX270" fmla="*/ 1225583 w 3988595"/>
                <a:gd name="connsiteY270" fmla="*/ 555976 h 1630263"/>
                <a:gd name="connsiteX271" fmla="*/ 1002793 w 3988595"/>
                <a:gd name="connsiteY271" fmla="*/ 484348 h 1630263"/>
                <a:gd name="connsiteX272" fmla="*/ 344614 w 3988595"/>
                <a:gd name="connsiteY272" fmla="*/ 425863 h 1630263"/>
                <a:gd name="connsiteX273" fmla="*/ 355758 w 3988595"/>
                <a:gd name="connsiteY273" fmla="*/ 431959 h 1630263"/>
                <a:gd name="connsiteX274" fmla="*/ 296703 w 3988595"/>
                <a:gd name="connsiteY274" fmla="*/ 433864 h 1630263"/>
                <a:gd name="connsiteX275" fmla="*/ 285083 w 3988595"/>
                <a:gd name="connsiteY275" fmla="*/ 427387 h 1630263"/>
                <a:gd name="connsiteX276" fmla="*/ 1792796 w 3988595"/>
                <a:gd name="connsiteY276" fmla="*/ 421483 h 1630263"/>
                <a:gd name="connsiteX277" fmla="*/ 1852613 w 3988595"/>
                <a:gd name="connsiteY277" fmla="*/ 424340 h 1630263"/>
                <a:gd name="connsiteX278" fmla="*/ 1956436 w 3988595"/>
                <a:gd name="connsiteY278" fmla="*/ 493492 h 1630263"/>
                <a:gd name="connsiteX279" fmla="*/ 1882903 w 3988595"/>
                <a:gd name="connsiteY279" fmla="*/ 482252 h 1630263"/>
                <a:gd name="connsiteX280" fmla="*/ 1792796 w 3988595"/>
                <a:gd name="connsiteY280" fmla="*/ 421483 h 1630263"/>
                <a:gd name="connsiteX281" fmla="*/ 227266 w 3988595"/>
                <a:gd name="connsiteY281" fmla="*/ 393859 h 1630263"/>
                <a:gd name="connsiteX282" fmla="*/ 289655 w 3988595"/>
                <a:gd name="connsiteY282" fmla="*/ 394240 h 1630263"/>
                <a:gd name="connsiteX283" fmla="*/ 300132 w 3988595"/>
                <a:gd name="connsiteY283" fmla="*/ 400526 h 1630263"/>
                <a:gd name="connsiteX284" fmla="*/ 238315 w 3988595"/>
                <a:gd name="connsiteY284" fmla="*/ 400526 h 1630263"/>
                <a:gd name="connsiteX285" fmla="*/ 227266 w 3988595"/>
                <a:gd name="connsiteY285" fmla="*/ 393859 h 1630263"/>
                <a:gd name="connsiteX286" fmla="*/ 794767 w 3988595"/>
                <a:gd name="connsiteY286" fmla="*/ 388336 h 1630263"/>
                <a:gd name="connsiteX287" fmla="*/ 868109 w 3988595"/>
                <a:gd name="connsiteY287" fmla="*/ 389955 h 1630263"/>
                <a:gd name="connsiteX288" fmla="*/ 1014318 w 3988595"/>
                <a:gd name="connsiteY288" fmla="*/ 459487 h 1630263"/>
                <a:gd name="connsiteX289" fmla="*/ 962502 w 3988595"/>
                <a:gd name="connsiteY289" fmla="*/ 468727 h 1630263"/>
                <a:gd name="connsiteX290" fmla="*/ 962502 w 3988595"/>
                <a:gd name="connsiteY290" fmla="*/ 468631 h 1630263"/>
                <a:gd name="connsiteX291" fmla="*/ 794767 w 3988595"/>
                <a:gd name="connsiteY291" fmla="*/ 388336 h 1630263"/>
                <a:gd name="connsiteX292" fmla="*/ 166497 w 3988595"/>
                <a:gd name="connsiteY292" fmla="*/ 354616 h 1630263"/>
                <a:gd name="connsiteX293" fmla="*/ 231553 w 3988595"/>
                <a:gd name="connsiteY293" fmla="*/ 357093 h 1630263"/>
                <a:gd name="connsiteX294" fmla="*/ 249936 w 3988595"/>
                <a:gd name="connsiteY294" fmla="*/ 369380 h 1630263"/>
                <a:gd name="connsiteX295" fmla="*/ 185738 w 3988595"/>
                <a:gd name="connsiteY295" fmla="*/ 367570 h 1630263"/>
                <a:gd name="connsiteX296" fmla="*/ 166497 w 3988595"/>
                <a:gd name="connsiteY296" fmla="*/ 354616 h 1630263"/>
                <a:gd name="connsiteX297" fmla="*/ 1669257 w 3988595"/>
                <a:gd name="connsiteY297" fmla="*/ 342330 h 1630263"/>
                <a:gd name="connsiteX298" fmla="*/ 1825943 w 3988595"/>
                <a:gd name="connsiteY298" fmla="*/ 410338 h 1630263"/>
                <a:gd name="connsiteX299" fmla="*/ 1769460 w 3988595"/>
                <a:gd name="connsiteY299" fmla="*/ 409195 h 1630263"/>
                <a:gd name="connsiteX300" fmla="*/ 1631728 w 3988595"/>
                <a:gd name="connsiteY300" fmla="*/ 349093 h 1630263"/>
                <a:gd name="connsiteX301" fmla="*/ 122968 w 3988595"/>
                <a:gd name="connsiteY301" fmla="*/ 322612 h 1630263"/>
                <a:gd name="connsiteX302" fmla="*/ 189833 w 3988595"/>
                <a:gd name="connsiteY302" fmla="*/ 326898 h 1630263"/>
                <a:gd name="connsiteX303" fmla="*/ 197644 w 3988595"/>
                <a:gd name="connsiteY303" fmla="*/ 332804 h 1630263"/>
                <a:gd name="connsiteX304" fmla="*/ 131159 w 3988595"/>
                <a:gd name="connsiteY304" fmla="*/ 328899 h 1630263"/>
                <a:gd name="connsiteX305" fmla="*/ 131159 w 3988595"/>
                <a:gd name="connsiteY305" fmla="*/ 328994 h 1630263"/>
                <a:gd name="connsiteX306" fmla="*/ 122968 w 3988595"/>
                <a:gd name="connsiteY306" fmla="*/ 322612 h 1630263"/>
                <a:gd name="connsiteX307" fmla="*/ 684182 w 3988595"/>
                <a:gd name="connsiteY307" fmla="*/ 298896 h 1630263"/>
                <a:gd name="connsiteX308" fmla="*/ 769907 w 3988595"/>
                <a:gd name="connsiteY308" fmla="*/ 312040 h 1630263"/>
                <a:gd name="connsiteX309" fmla="*/ 845535 w 3988595"/>
                <a:gd name="connsiteY309" fmla="*/ 376239 h 1630263"/>
                <a:gd name="connsiteX310" fmla="*/ 769049 w 3988595"/>
                <a:gd name="connsiteY310" fmla="*/ 372524 h 1630263"/>
                <a:gd name="connsiteX311" fmla="*/ 684182 w 3988595"/>
                <a:gd name="connsiteY311" fmla="*/ 298896 h 1630263"/>
                <a:gd name="connsiteX312" fmla="*/ 79438 w 3988595"/>
                <a:gd name="connsiteY312" fmla="*/ 285655 h 1630263"/>
                <a:gd name="connsiteX313" fmla="*/ 147828 w 3988595"/>
                <a:gd name="connsiteY313" fmla="*/ 291846 h 1630263"/>
                <a:gd name="connsiteX314" fmla="*/ 160782 w 3988595"/>
                <a:gd name="connsiteY314" fmla="*/ 303372 h 1630263"/>
                <a:gd name="connsiteX315" fmla="*/ 92869 w 3988595"/>
                <a:gd name="connsiteY315" fmla="*/ 297847 h 1630263"/>
                <a:gd name="connsiteX316" fmla="*/ 79438 w 3988595"/>
                <a:gd name="connsiteY316" fmla="*/ 285655 h 1630263"/>
                <a:gd name="connsiteX317" fmla="*/ 1445419 w 3988595"/>
                <a:gd name="connsiteY317" fmla="*/ 270511 h 1630263"/>
                <a:gd name="connsiteX318" fmla="*/ 1447039 w 3988595"/>
                <a:gd name="connsiteY318" fmla="*/ 270988 h 1630263"/>
                <a:gd name="connsiteX319" fmla="*/ 1634015 w 3988595"/>
                <a:gd name="connsiteY319" fmla="*/ 329471 h 1630263"/>
                <a:gd name="connsiteX320" fmla="*/ 1600677 w 3988595"/>
                <a:gd name="connsiteY320" fmla="*/ 337758 h 1630263"/>
                <a:gd name="connsiteX321" fmla="*/ 1600677 w 3988595"/>
                <a:gd name="connsiteY321" fmla="*/ 337663 h 1630263"/>
                <a:gd name="connsiteX322" fmla="*/ 1435418 w 3988595"/>
                <a:gd name="connsiteY322" fmla="*/ 285942 h 1630263"/>
                <a:gd name="connsiteX323" fmla="*/ 50483 w 3988595"/>
                <a:gd name="connsiteY323" fmla="*/ 256127 h 1630263"/>
                <a:gd name="connsiteX324" fmla="*/ 119729 w 3988595"/>
                <a:gd name="connsiteY324" fmla="*/ 263843 h 1630263"/>
                <a:gd name="connsiteX325" fmla="*/ 124873 w 3988595"/>
                <a:gd name="connsiteY325" fmla="*/ 269367 h 1630263"/>
                <a:gd name="connsiteX326" fmla="*/ 55721 w 3988595"/>
                <a:gd name="connsiteY326" fmla="*/ 261938 h 1630263"/>
                <a:gd name="connsiteX327" fmla="*/ 681991 w 3988595"/>
                <a:gd name="connsiteY327" fmla="*/ 230602 h 1630263"/>
                <a:gd name="connsiteX328" fmla="*/ 765430 w 3988595"/>
                <a:gd name="connsiteY328" fmla="*/ 251938 h 1630263"/>
                <a:gd name="connsiteX329" fmla="*/ 762668 w 3988595"/>
                <a:gd name="connsiteY329" fmla="*/ 300515 h 1630263"/>
                <a:gd name="connsiteX330" fmla="*/ 676371 w 3988595"/>
                <a:gd name="connsiteY330" fmla="*/ 285751 h 1630263"/>
                <a:gd name="connsiteX331" fmla="*/ 676276 w 3988595"/>
                <a:gd name="connsiteY331" fmla="*/ 285751 h 1630263"/>
                <a:gd name="connsiteX332" fmla="*/ 681991 w 3988595"/>
                <a:gd name="connsiteY332" fmla="*/ 230602 h 1630263"/>
                <a:gd name="connsiteX333" fmla="*/ 24479 w 3988595"/>
                <a:gd name="connsiteY333" fmla="*/ 222314 h 1630263"/>
                <a:gd name="connsiteX334" fmla="*/ 94297 w 3988595"/>
                <a:gd name="connsiteY334" fmla="*/ 231743 h 1630263"/>
                <a:gd name="connsiteX335" fmla="*/ 101822 w 3988595"/>
                <a:gd name="connsiteY335" fmla="*/ 242221 h 1630263"/>
                <a:gd name="connsiteX336" fmla="*/ 32099 w 3988595"/>
                <a:gd name="connsiteY336" fmla="*/ 233363 h 1630263"/>
                <a:gd name="connsiteX337" fmla="*/ 24479 w 3988595"/>
                <a:gd name="connsiteY337" fmla="*/ 222314 h 1630263"/>
                <a:gd name="connsiteX338" fmla="*/ 1207485 w 3988595"/>
                <a:gd name="connsiteY338" fmla="*/ 216695 h 1630263"/>
                <a:gd name="connsiteX339" fmla="*/ 1405891 w 3988595"/>
                <a:gd name="connsiteY339" fmla="*/ 260034 h 1630263"/>
                <a:gd name="connsiteX340" fmla="*/ 1398937 w 3988595"/>
                <a:gd name="connsiteY340" fmla="*/ 276226 h 1630263"/>
                <a:gd name="connsiteX341" fmla="*/ 1223677 w 3988595"/>
                <a:gd name="connsiteY341" fmla="*/ 238031 h 1630263"/>
                <a:gd name="connsiteX342" fmla="*/ 10001 w 3988595"/>
                <a:gd name="connsiteY342" fmla="*/ 195644 h 1630263"/>
                <a:gd name="connsiteX343" fmla="*/ 79915 w 3988595"/>
                <a:gd name="connsiteY343" fmla="*/ 206407 h 1630263"/>
                <a:gd name="connsiteX344" fmla="*/ 82296 w 3988595"/>
                <a:gd name="connsiteY344" fmla="*/ 211360 h 1630263"/>
                <a:gd name="connsiteX345" fmla="*/ 12383 w 3988595"/>
                <a:gd name="connsiteY345" fmla="*/ 200978 h 1630263"/>
                <a:gd name="connsiteX346" fmla="*/ 12383 w 3988595"/>
                <a:gd name="connsiteY346" fmla="*/ 200883 h 1630263"/>
                <a:gd name="connsiteX347" fmla="*/ 10001 w 3988595"/>
                <a:gd name="connsiteY347" fmla="*/ 195644 h 1630263"/>
                <a:gd name="connsiteX348" fmla="*/ 777812 w 3988595"/>
                <a:gd name="connsiteY348" fmla="*/ 192121 h 1630263"/>
                <a:gd name="connsiteX349" fmla="*/ 847059 w 3988595"/>
                <a:gd name="connsiteY349" fmla="*/ 217457 h 1630263"/>
                <a:gd name="connsiteX350" fmla="*/ 773717 w 3988595"/>
                <a:gd name="connsiteY350" fmla="*/ 244127 h 1630263"/>
                <a:gd name="connsiteX351" fmla="*/ 691706 w 3988595"/>
                <a:gd name="connsiteY351" fmla="*/ 222029 h 1630263"/>
                <a:gd name="connsiteX352" fmla="*/ 691992 w 3988595"/>
                <a:gd name="connsiteY352" fmla="*/ 221839 h 1630263"/>
                <a:gd name="connsiteX353" fmla="*/ 777812 w 3988595"/>
                <a:gd name="connsiteY353" fmla="*/ 192121 h 1630263"/>
                <a:gd name="connsiteX354" fmla="*/ 983648 w 3988595"/>
                <a:gd name="connsiteY354" fmla="*/ 187834 h 1630263"/>
                <a:gd name="connsiteX355" fmla="*/ 1168433 w 3988595"/>
                <a:gd name="connsiteY355" fmla="*/ 209932 h 1630263"/>
                <a:gd name="connsiteX356" fmla="*/ 1189197 w 3988595"/>
                <a:gd name="connsiteY356" fmla="*/ 232126 h 1630263"/>
                <a:gd name="connsiteX357" fmla="*/ 1026510 w 3988595"/>
                <a:gd name="connsiteY357" fmla="*/ 212980 h 1630263"/>
                <a:gd name="connsiteX358" fmla="*/ 949643 w 3988595"/>
                <a:gd name="connsiteY358" fmla="*/ 185834 h 1630263"/>
                <a:gd name="connsiteX359" fmla="*/ 996697 w 3988595"/>
                <a:gd name="connsiteY359" fmla="*/ 211266 h 1630263"/>
                <a:gd name="connsiteX360" fmla="*/ 868014 w 3988595"/>
                <a:gd name="connsiteY360" fmla="*/ 214409 h 1630263"/>
                <a:gd name="connsiteX361" fmla="*/ 802101 w 3988595"/>
                <a:gd name="connsiteY361" fmla="*/ 188787 h 1630263"/>
                <a:gd name="connsiteX362" fmla="*/ 949643 w 3988595"/>
                <a:gd name="connsiteY362" fmla="*/ 185834 h 1630263"/>
                <a:gd name="connsiteX363" fmla="*/ 1048 w 3988595"/>
                <a:gd name="connsiteY363" fmla="*/ 165735 h 1630263"/>
                <a:gd name="connsiteX364" fmla="*/ 70485 w 3988595"/>
                <a:gd name="connsiteY364" fmla="*/ 177832 h 1630263"/>
                <a:gd name="connsiteX365" fmla="*/ 72676 w 3988595"/>
                <a:gd name="connsiteY365" fmla="*/ 187071 h 1630263"/>
                <a:gd name="connsiteX366" fmla="*/ 3048 w 3988595"/>
                <a:gd name="connsiteY366" fmla="*/ 175451 h 1630263"/>
                <a:gd name="connsiteX367" fmla="*/ 1048 w 3988595"/>
                <a:gd name="connsiteY367" fmla="*/ 165735 h 1630263"/>
                <a:gd name="connsiteX368" fmla="*/ 381 w 3988595"/>
                <a:gd name="connsiteY368" fmla="*/ 142589 h 1630263"/>
                <a:gd name="connsiteX369" fmla="*/ 69056 w 3988595"/>
                <a:gd name="connsiteY369" fmla="*/ 155734 h 1630263"/>
                <a:gd name="connsiteX370" fmla="*/ 68866 w 3988595"/>
                <a:gd name="connsiteY370" fmla="*/ 160020 h 1630263"/>
                <a:gd name="connsiteX371" fmla="*/ 0 w 3988595"/>
                <a:gd name="connsiteY371" fmla="*/ 147066 h 1630263"/>
                <a:gd name="connsiteX372" fmla="*/ 381 w 3988595"/>
                <a:gd name="connsiteY372" fmla="*/ 142589 h 1630263"/>
                <a:gd name="connsiteX373" fmla="*/ 7525 w 3988595"/>
                <a:gd name="connsiteY373" fmla="*/ 117062 h 1630263"/>
                <a:gd name="connsiteX374" fmla="*/ 74962 w 3988595"/>
                <a:gd name="connsiteY374" fmla="*/ 131350 h 1630263"/>
                <a:gd name="connsiteX375" fmla="*/ 72104 w 3988595"/>
                <a:gd name="connsiteY375" fmla="*/ 139256 h 1630263"/>
                <a:gd name="connsiteX376" fmla="*/ 4191 w 3988595"/>
                <a:gd name="connsiteY376" fmla="*/ 125349 h 1630263"/>
                <a:gd name="connsiteX377" fmla="*/ 4191 w 3988595"/>
                <a:gd name="connsiteY377" fmla="*/ 125254 h 1630263"/>
                <a:gd name="connsiteX378" fmla="*/ 7525 w 3988595"/>
                <a:gd name="connsiteY378" fmla="*/ 117062 h 1630263"/>
                <a:gd name="connsiteX379" fmla="*/ 19717 w 3988595"/>
                <a:gd name="connsiteY379" fmla="*/ 97631 h 1630263"/>
                <a:gd name="connsiteX380" fmla="*/ 85725 w 3988595"/>
                <a:gd name="connsiteY380" fmla="*/ 112681 h 1630263"/>
                <a:gd name="connsiteX381" fmla="*/ 83153 w 3988595"/>
                <a:gd name="connsiteY381" fmla="*/ 116300 h 1630263"/>
                <a:gd name="connsiteX382" fmla="*/ 16764 w 3988595"/>
                <a:gd name="connsiteY382" fmla="*/ 101346 h 1630263"/>
                <a:gd name="connsiteX383" fmla="*/ 16859 w 3988595"/>
                <a:gd name="connsiteY383" fmla="*/ 101346 h 1630263"/>
                <a:gd name="connsiteX384" fmla="*/ 19717 w 3988595"/>
                <a:gd name="connsiteY384" fmla="*/ 97631 h 1630263"/>
                <a:gd name="connsiteX385" fmla="*/ 41529 w 3988595"/>
                <a:gd name="connsiteY385" fmla="*/ 76676 h 1630263"/>
                <a:gd name="connsiteX386" fmla="*/ 105632 w 3988595"/>
                <a:gd name="connsiteY386" fmla="*/ 92583 h 1630263"/>
                <a:gd name="connsiteX387" fmla="*/ 98203 w 3988595"/>
                <a:gd name="connsiteY387" fmla="*/ 99060 h 1630263"/>
                <a:gd name="connsiteX388" fmla="*/ 33433 w 3988595"/>
                <a:gd name="connsiteY388" fmla="*/ 83439 h 1630263"/>
                <a:gd name="connsiteX389" fmla="*/ 33433 w 3988595"/>
                <a:gd name="connsiteY389" fmla="*/ 83344 h 1630263"/>
                <a:gd name="connsiteX390" fmla="*/ 41529 w 3988595"/>
                <a:gd name="connsiteY390" fmla="*/ 76676 h 1630263"/>
                <a:gd name="connsiteX391" fmla="*/ 148341 w 3988595"/>
                <a:gd name="connsiteY391" fmla="*/ 66850 h 1630263"/>
                <a:gd name="connsiteX392" fmla="*/ 148400 w 3988595"/>
                <a:gd name="connsiteY392" fmla="*/ 66866 h 1630263"/>
                <a:gd name="connsiteX393" fmla="*/ 148304 w 3988595"/>
                <a:gd name="connsiteY393" fmla="*/ 66866 h 1630263"/>
                <a:gd name="connsiteX394" fmla="*/ 65342 w 3988595"/>
                <a:gd name="connsiteY394" fmla="*/ 61151 h 1630263"/>
                <a:gd name="connsiteX395" fmla="*/ 127635 w 3988595"/>
                <a:gd name="connsiteY395" fmla="*/ 77629 h 1630263"/>
                <a:gd name="connsiteX396" fmla="*/ 122872 w 3988595"/>
                <a:gd name="connsiteY396" fmla="*/ 80487 h 1630263"/>
                <a:gd name="connsiteX397" fmla="*/ 60293 w 3988595"/>
                <a:gd name="connsiteY397" fmla="*/ 64103 h 1630263"/>
                <a:gd name="connsiteX398" fmla="*/ 60198 w 3988595"/>
                <a:gd name="connsiteY398" fmla="*/ 64103 h 1630263"/>
                <a:gd name="connsiteX399" fmla="*/ 100013 w 3988595"/>
                <a:gd name="connsiteY399" fmla="*/ 44863 h 1630263"/>
                <a:gd name="connsiteX400" fmla="*/ 159829 w 3988595"/>
                <a:gd name="connsiteY400" fmla="*/ 61913 h 1630263"/>
                <a:gd name="connsiteX401" fmla="*/ 148341 w 3988595"/>
                <a:gd name="connsiteY401" fmla="*/ 66850 h 1630263"/>
                <a:gd name="connsiteX402" fmla="*/ 87725 w 3988595"/>
                <a:gd name="connsiteY402" fmla="*/ 50006 h 1630263"/>
                <a:gd name="connsiteX403" fmla="*/ 100013 w 3988595"/>
                <a:gd name="connsiteY403" fmla="*/ 44863 h 1630263"/>
                <a:gd name="connsiteX404" fmla="*/ 134017 w 3988595"/>
                <a:gd name="connsiteY404" fmla="*/ 33147 h 1630263"/>
                <a:gd name="connsiteX405" fmla="*/ 191548 w 3988595"/>
                <a:gd name="connsiteY405" fmla="*/ 50578 h 1630263"/>
                <a:gd name="connsiteX406" fmla="*/ 184880 w 3988595"/>
                <a:gd name="connsiteY406" fmla="*/ 52673 h 1630263"/>
                <a:gd name="connsiteX407" fmla="*/ 126873 w 3988595"/>
                <a:gd name="connsiteY407" fmla="*/ 35338 h 1630263"/>
                <a:gd name="connsiteX408" fmla="*/ 134017 w 3988595"/>
                <a:gd name="connsiteY408" fmla="*/ 33147 h 1630263"/>
                <a:gd name="connsiteX409" fmla="*/ 180118 w 3988595"/>
                <a:gd name="connsiteY409" fmla="*/ 21431 h 1630263"/>
                <a:gd name="connsiteX410" fmla="*/ 234791 w 3988595"/>
                <a:gd name="connsiteY410" fmla="*/ 39148 h 1630263"/>
                <a:gd name="connsiteX411" fmla="*/ 219742 w 3988595"/>
                <a:gd name="connsiteY411" fmla="*/ 42672 h 1630263"/>
                <a:gd name="connsiteX412" fmla="*/ 164116 w 3988595"/>
                <a:gd name="connsiteY412" fmla="*/ 25051 h 1630263"/>
                <a:gd name="connsiteX413" fmla="*/ 180118 w 3988595"/>
                <a:gd name="connsiteY413" fmla="*/ 21431 h 1630263"/>
                <a:gd name="connsiteX414" fmla="*/ 365746 w 3988595"/>
                <a:gd name="connsiteY414" fmla="*/ 21235 h 1630263"/>
                <a:gd name="connsiteX415" fmla="*/ 365760 w 3988595"/>
                <a:gd name="connsiteY415" fmla="*/ 21241 h 1630263"/>
                <a:gd name="connsiteX416" fmla="*/ 365665 w 3988595"/>
                <a:gd name="connsiteY416" fmla="*/ 21241 h 1630263"/>
                <a:gd name="connsiteX417" fmla="*/ 222885 w 3988595"/>
                <a:gd name="connsiteY417" fmla="*/ 13621 h 1630263"/>
                <a:gd name="connsiteX418" fmla="*/ 274987 w 3988595"/>
                <a:gd name="connsiteY418" fmla="*/ 31528 h 1630263"/>
                <a:gd name="connsiteX419" fmla="*/ 266700 w 3988595"/>
                <a:gd name="connsiteY419" fmla="*/ 32957 h 1630263"/>
                <a:gd name="connsiteX420" fmla="*/ 214027 w 3988595"/>
                <a:gd name="connsiteY420" fmla="*/ 15050 h 1630263"/>
                <a:gd name="connsiteX421" fmla="*/ 222885 w 3988595"/>
                <a:gd name="connsiteY421" fmla="*/ 13621 h 1630263"/>
                <a:gd name="connsiteX422" fmla="*/ 278987 w 3988595"/>
                <a:gd name="connsiteY422" fmla="*/ 6572 h 1630263"/>
                <a:gd name="connsiteX423" fmla="*/ 327851 w 3988595"/>
                <a:gd name="connsiteY423" fmla="*/ 24575 h 1630263"/>
                <a:gd name="connsiteX424" fmla="*/ 309753 w 3988595"/>
                <a:gd name="connsiteY424" fmla="*/ 26670 h 1630263"/>
                <a:gd name="connsiteX425" fmla="*/ 259747 w 3988595"/>
                <a:gd name="connsiteY425" fmla="*/ 8668 h 1630263"/>
                <a:gd name="connsiteX426" fmla="*/ 278987 w 3988595"/>
                <a:gd name="connsiteY426" fmla="*/ 6572 h 1630263"/>
                <a:gd name="connsiteX427" fmla="*/ 329375 w 3988595"/>
                <a:gd name="connsiteY427" fmla="*/ 2572 h 1630263"/>
                <a:gd name="connsiteX428" fmla="*/ 375476 w 3988595"/>
                <a:gd name="connsiteY428" fmla="*/ 20574 h 1630263"/>
                <a:gd name="connsiteX429" fmla="*/ 365746 w 3988595"/>
                <a:gd name="connsiteY429" fmla="*/ 21235 h 1630263"/>
                <a:gd name="connsiteX430" fmla="*/ 319088 w 3988595"/>
                <a:gd name="connsiteY430" fmla="*/ 3239 h 1630263"/>
                <a:gd name="connsiteX431" fmla="*/ 329375 w 3988595"/>
                <a:gd name="connsiteY431" fmla="*/ 2572 h 1630263"/>
                <a:gd name="connsiteX432" fmla="*/ 382715 w 3988595"/>
                <a:gd name="connsiteY432" fmla="*/ 0 h 1630263"/>
                <a:gd name="connsiteX433" fmla="*/ 425958 w 3988595"/>
                <a:gd name="connsiteY433" fmla="*/ 18002 h 1630263"/>
                <a:gd name="connsiteX434" fmla="*/ 416147 w 3988595"/>
                <a:gd name="connsiteY434" fmla="*/ 18383 h 1630263"/>
                <a:gd name="connsiteX435" fmla="*/ 372332 w 3988595"/>
                <a:gd name="connsiteY435" fmla="*/ 381 h 1630263"/>
                <a:gd name="connsiteX436" fmla="*/ 382715 w 3988595"/>
                <a:gd name="connsiteY436" fmla="*/ 0 h 16302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</a:cxnLst>
              <a:rect l="l" t="t" r="r" b="b"/>
              <a:pathLst>
                <a:path w="3988594" h="1630261">
                  <a:moveTo>
                    <a:pt x="3361738" y="1609526"/>
                  </a:moveTo>
                  <a:lnTo>
                    <a:pt x="3361755" y="1609536"/>
                  </a:lnTo>
                  <a:lnTo>
                    <a:pt x="3361659" y="1609536"/>
                  </a:lnTo>
                  <a:close/>
                  <a:moveTo>
                    <a:pt x="2824449" y="1548671"/>
                  </a:moveTo>
                  <a:cubicBezTo>
                    <a:pt x="2861025" y="1549148"/>
                    <a:pt x="2897030" y="1549243"/>
                    <a:pt x="2931605" y="1548862"/>
                  </a:cubicBezTo>
                  <a:lnTo>
                    <a:pt x="3042857" y="1629443"/>
                  </a:lnTo>
                  <a:cubicBezTo>
                    <a:pt x="3006282" y="1630110"/>
                    <a:pt x="2968086" y="1630396"/>
                    <a:pt x="2929415" y="1630205"/>
                  </a:cubicBezTo>
                  <a:close/>
                  <a:moveTo>
                    <a:pt x="3071718" y="1545052"/>
                  </a:moveTo>
                  <a:lnTo>
                    <a:pt x="3190686" y="1623919"/>
                  </a:lnTo>
                  <a:cubicBezTo>
                    <a:pt x="3157253" y="1625824"/>
                    <a:pt x="3122105" y="1627348"/>
                    <a:pt x="3086387" y="1628395"/>
                  </a:cubicBezTo>
                  <a:lnTo>
                    <a:pt x="2972753" y="1548290"/>
                  </a:lnTo>
                  <a:cubicBezTo>
                    <a:pt x="3006662" y="1547624"/>
                    <a:pt x="3040000" y="1546481"/>
                    <a:pt x="3071718" y="1545052"/>
                  </a:cubicBezTo>
                  <a:close/>
                  <a:moveTo>
                    <a:pt x="2665001" y="1544004"/>
                  </a:moveTo>
                  <a:cubicBezTo>
                    <a:pt x="2704053" y="1545719"/>
                    <a:pt x="2742724" y="1547052"/>
                    <a:pt x="2779968" y="1547909"/>
                  </a:cubicBezTo>
                  <a:lnTo>
                    <a:pt x="2882266" y="1629729"/>
                  </a:lnTo>
                  <a:cubicBezTo>
                    <a:pt x="2842642" y="1629158"/>
                    <a:pt x="2801494" y="1628015"/>
                    <a:pt x="2760060" y="1626491"/>
                  </a:cubicBezTo>
                  <a:close/>
                  <a:moveTo>
                    <a:pt x="3200115" y="1536574"/>
                  </a:moveTo>
                  <a:lnTo>
                    <a:pt x="3325655" y="1613441"/>
                  </a:lnTo>
                  <a:cubicBezTo>
                    <a:pt x="3294984" y="1616489"/>
                    <a:pt x="3263075" y="1619252"/>
                    <a:pt x="3230595" y="1621442"/>
                  </a:cubicBezTo>
                  <a:lnTo>
                    <a:pt x="3109628" y="1543052"/>
                  </a:lnTo>
                  <a:cubicBezTo>
                    <a:pt x="3140489" y="1541242"/>
                    <a:pt x="3170969" y="1539051"/>
                    <a:pt x="3200115" y="1536574"/>
                  </a:cubicBezTo>
                  <a:close/>
                  <a:moveTo>
                    <a:pt x="2494789" y="1534098"/>
                  </a:moveTo>
                  <a:cubicBezTo>
                    <a:pt x="2536223" y="1537051"/>
                    <a:pt x="2577466" y="1539623"/>
                    <a:pt x="2617376" y="1541718"/>
                  </a:cubicBezTo>
                  <a:lnTo>
                    <a:pt x="2709482" y="1624395"/>
                  </a:lnTo>
                  <a:cubicBezTo>
                    <a:pt x="2666906" y="1622395"/>
                    <a:pt x="2622996" y="1620014"/>
                    <a:pt x="2578800" y="1617061"/>
                  </a:cubicBezTo>
                  <a:lnTo>
                    <a:pt x="2578895" y="1617061"/>
                  </a:lnTo>
                  <a:close/>
                  <a:moveTo>
                    <a:pt x="2378488" y="1524763"/>
                  </a:moveTo>
                  <a:cubicBezTo>
                    <a:pt x="2400395" y="1526668"/>
                    <a:pt x="2422113" y="1528573"/>
                    <a:pt x="2443639" y="1530287"/>
                  </a:cubicBezTo>
                  <a:lnTo>
                    <a:pt x="2524220" y="1613345"/>
                  </a:lnTo>
                  <a:cubicBezTo>
                    <a:pt x="2501265" y="1611631"/>
                    <a:pt x="2478024" y="1609821"/>
                    <a:pt x="2454688" y="1607821"/>
                  </a:cubicBezTo>
                  <a:lnTo>
                    <a:pt x="2454688" y="1607726"/>
                  </a:lnTo>
                  <a:close/>
                  <a:moveTo>
                    <a:pt x="3316511" y="1523716"/>
                  </a:moveTo>
                  <a:lnTo>
                    <a:pt x="3447289" y="1598296"/>
                  </a:lnTo>
                  <a:lnTo>
                    <a:pt x="3361738" y="1609526"/>
                  </a:lnTo>
                  <a:lnTo>
                    <a:pt x="3234596" y="1533336"/>
                  </a:lnTo>
                  <a:cubicBezTo>
                    <a:pt x="3262694" y="1530479"/>
                    <a:pt x="3290222" y="1527240"/>
                    <a:pt x="3316511" y="1523716"/>
                  </a:cubicBezTo>
                  <a:close/>
                  <a:moveTo>
                    <a:pt x="3420905" y="1506857"/>
                  </a:moveTo>
                  <a:lnTo>
                    <a:pt x="3555874" y="1578866"/>
                  </a:lnTo>
                  <a:cubicBezTo>
                    <a:pt x="3531585" y="1584009"/>
                    <a:pt x="3505963" y="1588771"/>
                    <a:pt x="3479674" y="1593153"/>
                  </a:cubicBezTo>
                  <a:lnTo>
                    <a:pt x="3347562" y="1519334"/>
                  </a:lnTo>
                  <a:cubicBezTo>
                    <a:pt x="3372803" y="1515524"/>
                    <a:pt x="3397473" y="1511333"/>
                    <a:pt x="3420905" y="1506857"/>
                  </a:cubicBezTo>
                  <a:close/>
                  <a:moveTo>
                    <a:pt x="3513297" y="1486283"/>
                  </a:moveTo>
                  <a:lnTo>
                    <a:pt x="3651410" y="1555529"/>
                  </a:lnTo>
                  <a:cubicBezTo>
                    <a:pt x="3630265" y="1561530"/>
                    <a:pt x="3607690" y="1567245"/>
                    <a:pt x="3584544" y="1572579"/>
                  </a:cubicBezTo>
                  <a:lnTo>
                    <a:pt x="3448527" y="1501332"/>
                  </a:lnTo>
                  <a:cubicBezTo>
                    <a:pt x="3470911" y="1496665"/>
                    <a:pt x="3492723" y="1491521"/>
                    <a:pt x="3513297" y="1486283"/>
                  </a:cubicBezTo>
                  <a:close/>
                  <a:moveTo>
                    <a:pt x="3593784" y="1462375"/>
                  </a:moveTo>
                  <a:lnTo>
                    <a:pt x="3734087" y="1528669"/>
                  </a:lnTo>
                  <a:cubicBezTo>
                    <a:pt x="3715990" y="1535432"/>
                    <a:pt x="3696653" y="1542004"/>
                    <a:pt x="3676365" y="1548195"/>
                  </a:cubicBezTo>
                  <a:lnTo>
                    <a:pt x="3537491" y="1479806"/>
                  </a:lnTo>
                  <a:cubicBezTo>
                    <a:pt x="3557207" y="1474281"/>
                    <a:pt x="3576162" y="1468375"/>
                    <a:pt x="3593784" y="1462375"/>
                  </a:cubicBezTo>
                  <a:close/>
                  <a:moveTo>
                    <a:pt x="3662745" y="1435324"/>
                  </a:moveTo>
                  <a:lnTo>
                    <a:pt x="3804286" y="1498570"/>
                  </a:lnTo>
                  <a:cubicBezTo>
                    <a:pt x="3789046" y="1506095"/>
                    <a:pt x="3772663" y="1513429"/>
                    <a:pt x="3755423" y="1520382"/>
                  </a:cubicBezTo>
                  <a:lnTo>
                    <a:pt x="3614643" y="1454945"/>
                  </a:lnTo>
                  <a:cubicBezTo>
                    <a:pt x="3631502" y="1448659"/>
                    <a:pt x="3647695" y="1442087"/>
                    <a:pt x="3662745" y="1435324"/>
                  </a:cubicBezTo>
                  <a:close/>
                  <a:moveTo>
                    <a:pt x="3720371" y="1405511"/>
                  </a:moveTo>
                  <a:lnTo>
                    <a:pt x="3862389" y="1465613"/>
                  </a:lnTo>
                  <a:cubicBezTo>
                    <a:pt x="3850006" y="1473710"/>
                    <a:pt x="3836480" y="1481711"/>
                    <a:pt x="3822098" y="1489426"/>
                  </a:cubicBezTo>
                  <a:lnTo>
                    <a:pt x="3680366" y="1427037"/>
                  </a:lnTo>
                  <a:cubicBezTo>
                    <a:pt x="3694558" y="1420084"/>
                    <a:pt x="3708084" y="1412845"/>
                    <a:pt x="3720371" y="1405511"/>
                  </a:cubicBezTo>
                  <a:close/>
                  <a:moveTo>
                    <a:pt x="3767233" y="1373316"/>
                  </a:moveTo>
                  <a:lnTo>
                    <a:pt x="3908966" y="1430275"/>
                  </a:lnTo>
                  <a:cubicBezTo>
                    <a:pt x="3899250" y="1439039"/>
                    <a:pt x="3888392" y="1447611"/>
                    <a:pt x="3876962" y="1455803"/>
                  </a:cubicBezTo>
                  <a:lnTo>
                    <a:pt x="3876866" y="1455803"/>
                  </a:lnTo>
                  <a:lnTo>
                    <a:pt x="3734944" y="1396557"/>
                  </a:lnTo>
                  <a:cubicBezTo>
                    <a:pt x="3746469" y="1389128"/>
                    <a:pt x="3757328" y="1381317"/>
                    <a:pt x="3767233" y="1373316"/>
                  </a:cubicBezTo>
                  <a:close/>
                  <a:moveTo>
                    <a:pt x="3803429" y="1338931"/>
                  </a:moveTo>
                  <a:lnTo>
                    <a:pt x="3944113" y="1392652"/>
                  </a:lnTo>
                  <a:cubicBezTo>
                    <a:pt x="3937064" y="1401796"/>
                    <a:pt x="3928873" y="1410940"/>
                    <a:pt x="3920015" y="1419703"/>
                  </a:cubicBezTo>
                  <a:lnTo>
                    <a:pt x="3778568" y="1363696"/>
                  </a:lnTo>
                  <a:cubicBezTo>
                    <a:pt x="3787617" y="1355599"/>
                    <a:pt x="3795999" y="1347313"/>
                    <a:pt x="3803429" y="1338931"/>
                  </a:cubicBezTo>
                  <a:close/>
                  <a:moveTo>
                    <a:pt x="3829623" y="1302545"/>
                  </a:moveTo>
                  <a:lnTo>
                    <a:pt x="3968783" y="1353123"/>
                  </a:lnTo>
                  <a:cubicBezTo>
                    <a:pt x="3964116" y="1362743"/>
                    <a:pt x="3958496" y="1372268"/>
                    <a:pt x="3952209" y="1381507"/>
                  </a:cubicBezTo>
                  <a:lnTo>
                    <a:pt x="3811906" y="1328644"/>
                  </a:lnTo>
                  <a:cubicBezTo>
                    <a:pt x="3818573" y="1320166"/>
                    <a:pt x="3824574" y="1311403"/>
                    <a:pt x="3829623" y="1302545"/>
                  </a:cubicBezTo>
                  <a:close/>
                  <a:moveTo>
                    <a:pt x="3846387" y="1264636"/>
                  </a:moveTo>
                  <a:lnTo>
                    <a:pt x="3983451" y="1312070"/>
                  </a:lnTo>
                  <a:cubicBezTo>
                    <a:pt x="3981165" y="1321976"/>
                    <a:pt x="3977927" y="1331882"/>
                    <a:pt x="3974021" y="1341598"/>
                  </a:cubicBezTo>
                  <a:lnTo>
                    <a:pt x="3974021" y="1341503"/>
                  </a:lnTo>
                  <a:lnTo>
                    <a:pt x="3835433" y="1291877"/>
                  </a:lnTo>
                  <a:cubicBezTo>
                    <a:pt x="3839815" y="1282924"/>
                    <a:pt x="3843529" y="1273780"/>
                    <a:pt x="3846387" y="1264636"/>
                  </a:cubicBezTo>
                  <a:close/>
                  <a:moveTo>
                    <a:pt x="3854007" y="1225298"/>
                  </a:moveTo>
                  <a:lnTo>
                    <a:pt x="3988595" y="1269589"/>
                  </a:lnTo>
                  <a:cubicBezTo>
                    <a:pt x="3988500" y="1279876"/>
                    <a:pt x="3987547" y="1290163"/>
                    <a:pt x="3985928" y="1300069"/>
                  </a:cubicBezTo>
                  <a:lnTo>
                    <a:pt x="3985832" y="1299974"/>
                  </a:lnTo>
                  <a:lnTo>
                    <a:pt x="3849434" y="1253491"/>
                  </a:lnTo>
                  <a:cubicBezTo>
                    <a:pt x="3851721" y="1244348"/>
                    <a:pt x="3853149" y="1234823"/>
                    <a:pt x="3854007" y="1225298"/>
                  </a:cubicBezTo>
                  <a:close/>
                  <a:moveTo>
                    <a:pt x="2678616" y="1224342"/>
                  </a:moveTo>
                  <a:lnTo>
                    <a:pt x="2678621" y="1224345"/>
                  </a:lnTo>
                  <a:lnTo>
                    <a:pt x="2678526" y="1224345"/>
                  </a:lnTo>
                  <a:close/>
                  <a:moveTo>
                    <a:pt x="2570798" y="1192912"/>
                  </a:moveTo>
                  <a:lnTo>
                    <a:pt x="2621471" y="1225774"/>
                  </a:lnTo>
                  <a:cubicBezTo>
                    <a:pt x="2611756" y="1225869"/>
                    <a:pt x="2601945" y="1226060"/>
                    <a:pt x="2592040" y="1226060"/>
                  </a:cubicBezTo>
                  <a:lnTo>
                    <a:pt x="2542223" y="1193103"/>
                  </a:lnTo>
                  <a:cubicBezTo>
                    <a:pt x="2551844" y="1193103"/>
                    <a:pt x="2561369" y="1193103"/>
                    <a:pt x="2570798" y="1192912"/>
                  </a:cubicBezTo>
                  <a:close/>
                  <a:moveTo>
                    <a:pt x="2468500" y="1192436"/>
                  </a:moveTo>
                  <a:lnTo>
                    <a:pt x="2483550" y="1192722"/>
                  </a:lnTo>
                  <a:lnTo>
                    <a:pt x="2531175" y="1225869"/>
                  </a:lnTo>
                  <a:lnTo>
                    <a:pt x="2515554" y="1225679"/>
                  </a:lnTo>
                  <a:close/>
                  <a:moveTo>
                    <a:pt x="2639283" y="1191389"/>
                  </a:moveTo>
                  <a:lnTo>
                    <a:pt x="2692338" y="1223869"/>
                  </a:lnTo>
                  <a:lnTo>
                    <a:pt x="2678616" y="1224342"/>
                  </a:lnTo>
                  <a:lnTo>
                    <a:pt x="2625853" y="1191865"/>
                  </a:lnTo>
                  <a:close/>
                  <a:moveTo>
                    <a:pt x="2391824" y="1190150"/>
                  </a:moveTo>
                  <a:lnTo>
                    <a:pt x="2407635" y="1190721"/>
                  </a:lnTo>
                  <a:lnTo>
                    <a:pt x="2452498" y="1224059"/>
                  </a:lnTo>
                  <a:lnTo>
                    <a:pt x="2436210" y="1223488"/>
                  </a:lnTo>
                  <a:close/>
                  <a:moveTo>
                    <a:pt x="2716721" y="1187483"/>
                  </a:moveTo>
                  <a:lnTo>
                    <a:pt x="2772252" y="1219392"/>
                  </a:lnTo>
                  <a:cubicBezTo>
                    <a:pt x="2763680" y="1219964"/>
                    <a:pt x="2755012" y="1220535"/>
                    <a:pt x="2746344" y="1221107"/>
                  </a:cubicBezTo>
                  <a:lnTo>
                    <a:pt x="2691481" y="1189007"/>
                  </a:lnTo>
                  <a:cubicBezTo>
                    <a:pt x="2699957" y="1188531"/>
                    <a:pt x="2708435" y="1188055"/>
                    <a:pt x="2716721" y="1187483"/>
                  </a:cubicBezTo>
                  <a:close/>
                  <a:moveTo>
                    <a:pt x="3853054" y="1184721"/>
                  </a:moveTo>
                  <a:lnTo>
                    <a:pt x="3984689" y="1225869"/>
                  </a:lnTo>
                  <a:cubicBezTo>
                    <a:pt x="3986595" y="1236346"/>
                    <a:pt x="3987833" y="1246824"/>
                    <a:pt x="3988309" y="1257111"/>
                  </a:cubicBezTo>
                  <a:lnTo>
                    <a:pt x="3854578" y="1213772"/>
                  </a:lnTo>
                  <a:cubicBezTo>
                    <a:pt x="3854768" y="1204247"/>
                    <a:pt x="3854292" y="1194532"/>
                    <a:pt x="3853054" y="1184721"/>
                  </a:cubicBezTo>
                  <a:close/>
                  <a:moveTo>
                    <a:pt x="2776920" y="1182625"/>
                  </a:moveTo>
                  <a:lnTo>
                    <a:pt x="2834356" y="1214058"/>
                  </a:lnTo>
                  <a:lnTo>
                    <a:pt x="2822259" y="1215296"/>
                  </a:lnTo>
                  <a:lnTo>
                    <a:pt x="2822259" y="1215201"/>
                  </a:lnTo>
                  <a:lnTo>
                    <a:pt x="2765204" y="1183673"/>
                  </a:lnTo>
                  <a:close/>
                  <a:moveTo>
                    <a:pt x="2843975" y="1174815"/>
                  </a:moveTo>
                  <a:lnTo>
                    <a:pt x="2903316" y="1205581"/>
                  </a:lnTo>
                  <a:cubicBezTo>
                    <a:pt x="2895982" y="1206629"/>
                    <a:pt x="2888552" y="1207676"/>
                    <a:pt x="2881028" y="1208629"/>
                  </a:cubicBezTo>
                  <a:lnTo>
                    <a:pt x="2822259" y="1177673"/>
                  </a:lnTo>
                  <a:cubicBezTo>
                    <a:pt x="2829593" y="1176720"/>
                    <a:pt x="2836832" y="1175863"/>
                    <a:pt x="2843975" y="1174815"/>
                  </a:cubicBezTo>
                  <a:close/>
                  <a:moveTo>
                    <a:pt x="2895506" y="1166909"/>
                  </a:moveTo>
                  <a:lnTo>
                    <a:pt x="2956371" y="1197008"/>
                  </a:lnTo>
                  <a:lnTo>
                    <a:pt x="2946084" y="1198818"/>
                  </a:lnTo>
                  <a:lnTo>
                    <a:pt x="2885505" y="1168624"/>
                  </a:lnTo>
                  <a:close/>
                  <a:moveTo>
                    <a:pt x="2952180" y="1155575"/>
                  </a:moveTo>
                  <a:lnTo>
                    <a:pt x="3014378" y="1184912"/>
                  </a:lnTo>
                  <a:cubicBezTo>
                    <a:pt x="3008282" y="1186340"/>
                    <a:pt x="3002091" y="1187769"/>
                    <a:pt x="2995709" y="1189198"/>
                  </a:cubicBezTo>
                  <a:lnTo>
                    <a:pt x="2995709" y="1189103"/>
                  </a:lnTo>
                  <a:lnTo>
                    <a:pt x="2933891" y="1159575"/>
                  </a:lnTo>
                  <a:cubicBezTo>
                    <a:pt x="2940083" y="1158241"/>
                    <a:pt x="2946179" y="1156908"/>
                    <a:pt x="2952180" y="1155575"/>
                  </a:cubicBezTo>
                  <a:close/>
                  <a:moveTo>
                    <a:pt x="2994947" y="1144811"/>
                  </a:moveTo>
                  <a:lnTo>
                    <a:pt x="3058098" y="1173386"/>
                  </a:lnTo>
                  <a:lnTo>
                    <a:pt x="3049716" y="1175768"/>
                  </a:lnTo>
                  <a:lnTo>
                    <a:pt x="2986660" y="1147097"/>
                  </a:lnTo>
                  <a:close/>
                  <a:moveTo>
                    <a:pt x="3844006" y="1143287"/>
                  </a:moveTo>
                  <a:lnTo>
                    <a:pt x="3972498" y="1181482"/>
                  </a:lnTo>
                  <a:cubicBezTo>
                    <a:pt x="3976307" y="1192055"/>
                    <a:pt x="3979546" y="1202819"/>
                    <a:pt x="3982023" y="1213296"/>
                  </a:cubicBezTo>
                  <a:lnTo>
                    <a:pt x="3851244" y="1173005"/>
                  </a:lnTo>
                  <a:cubicBezTo>
                    <a:pt x="3849434" y="1163195"/>
                    <a:pt x="3847053" y="1153193"/>
                    <a:pt x="3844006" y="1143287"/>
                  </a:cubicBezTo>
                  <a:close/>
                  <a:moveTo>
                    <a:pt x="3041048" y="1130333"/>
                  </a:moveTo>
                  <a:lnTo>
                    <a:pt x="3105151" y="1157956"/>
                  </a:lnTo>
                  <a:cubicBezTo>
                    <a:pt x="3100198" y="1159766"/>
                    <a:pt x="3095245" y="1161575"/>
                    <a:pt x="3090102" y="1163290"/>
                  </a:cubicBezTo>
                  <a:lnTo>
                    <a:pt x="3026284" y="1135286"/>
                  </a:lnTo>
                  <a:cubicBezTo>
                    <a:pt x="3031333" y="1133667"/>
                    <a:pt x="3036190" y="1131953"/>
                    <a:pt x="3041048" y="1130333"/>
                  </a:cubicBezTo>
                  <a:close/>
                  <a:moveTo>
                    <a:pt x="3075147" y="1117094"/>
                  </a:moveTo>
                  <a:lnTo>
                    <a:pt x="3139822" y="1143954"/>
                  </a:lnTo>
                  <a:lnTo>
                    <a:pt x="3133250" y="1146812"/>
                  </a:lnTo>
                  <a:lnTo>
                    <a:pt x="3068575" y="1119856"/>
                  </a:lnTo>
                  <a:close/>
                  <a:moveTo>
                    <a:pt x="3827527" y="1101187"/>
                  </a:moveTo>
                  <a:lnTo>
                    <a:pt x="3952495" y="1136429"/>
                  </a:lnTo>
                  <a:cubicBezTo>
                    <a:pt x="3958115" y="1147097"/>
                    <a:pt x="3963163" y="1157956"/>
                    <a:pt x="3967545" y="1168624"/>
                  </a:cubicBezTo>
                  <a:lnTo>
                    <a:pt x="3840100" y="1131286"/>
                  </a:lnTo>
                  <a:cubicBezTo>
                    <a:pt x="3836480" y="1121285"/>
                    <a:pt x="3832289" y="1111188"/>
                    <a:pt x="3827527" y="1101187"/>
                  </a:cubicBezTo>
                  <a:close/>
                  <a:moveTo>
                    <a:pt x="3110961" y="1099758"/>
                  </a:moveTo>
                  <a:lnTo>
                    <a:pt x="3176112" y="1125571"/>
                  </a:lnTo>
                  <a:cubicBezTo>
                    <a:pt x="3172398" y="1127666"/>
                    <a:pt x="3168588" y="1129762"/>
                    <a:pt x="3164683" y="1131857"/>
                  </a:cubicBezTo>
                  <a:lnTo>
                    <a:pt x="3099627" y="1105664"/>
                  </a:lnTo>
                  <a:cubicBezTo>
                    <a:pt x="3103437" y="1103758"/>
                    <a:pt x="3107247" y="1101758"/>
                    <a:pt x="3110961" y="1099758"/>
                  </a:cubicBezTo>
                  <a:close/>
                  <a:moveTo>
                    <a:pt x="3136584" y="1084328"/>
                  </a:moveTo>
                  <a:lnTo>
                    <a:pt x="3201925" y="1109283"/>
                  </a:lnTo>
                  <a:lnTo>
                    <a:pt x="3197067" y="1112617"/>
                  </a:lnTo>
                  <a:lnTo>
                    <a:pt x="3131726" y="1087471"/>
                  </a:lnTo>
                  <a:close/>
                  <a:moveTo>
                    <a:pt x="3162396" y="1064516"/>
                  </a:moveTo>
                  <a:lnTo>
                    <a:pt x="3227833" y="1088423"/>
                  </a:lnTo>
                  <a:cubicBezTo>
                    <a:pt x="3225261" y="1090804"/>
                    <a:pt x="3222594" y="1093186"/>
                    <a:pt x="3219832" y="1095472"/>
                  </a:cubicBezTo>
                  <a:lnTo>
                    <a:pt x="3219832" y="1095567"/>
                  </a:lnTo>
                  <a:lnTo>
                    <a:pt x="3154395" y="1071278"/>
                  </a:lnTo>
                  <a:cubicBezTo>
                    <a:pt x="3157157" y="1069087"/>
                    <a:pt x="3159825" y="1066802"/>
                    <a:pt x="3162396" y="1064516"/>
                  </a:cubicBezTo>
                  <a:close/>
                  <a:moveTo>
                    <a:pt x="3804096" y="1058515"/>
                  </a:moveTo>
                  <a:lnTo>
                    <a:pt x="3925444" y="1090995"/>
                  </a:lnTo>
                  <a:cubicBezTo>
                    <a:pt x="3928968" y="1096234"/>
                    <a:pt x="3932302" y="1101473"/>
                    <a:pt x="3935541" y="1106616"/>
                  </a:cubicBezTo>
                  <a:cubicBezTo>
                    <a:pt x="3939065" y="1112236"/>
                    <a:pt x="3942398" y="1117856"/>
                    <a:pt x="3945542" y="1123475"/>
                  </a:cubicBezTo>
                  <a:lnTo>
                    <a:pt x="3945446" y="1123475"/>
                  </a:lnTo>
                  <a:lnTo>
                    <a:pt x="3821526" y="1088995"/>
                  </a:lnTo>
                  <a:cubicBezTo>
                    <a:pt x="3818764" y="1083756"/>
                    <a:pt x="3815907" y="1078517"/>
                    <a:pt x="3812859" y="1073183"/>
                  </a:cubicBezTo>
                  <a:cubicBezTo>
                    <a:pt x="3810096" y="1068325"/>
                    <a:pt x="3807143" y="1063373"/>
                    <a:pt x="3804096" y="1058515"/>
                  </a:cubicBezTo>
                  <a:close/>
                  <a:moveTo>
                    <a:pt x="3179732" y="1047180"/>
                  </a:moveTo>
                  <a:lnTo>
                    <a:pt x="3245074" y="1070231"/>
                  </a:lnTo>
                  <a:lnTo>
                    <a:pt x="3241930" y="1073945"/>
                  </a:lnTo>
                  <a:lnTo>
                    <a:pt x="3176589" y="1050704"/>
                  </a:lnTo>
                  <a:close/>
                  <a:moveTo>
                    <a:pt x="3195924" y="1025273"/>
                  </a:moveTo>
                  <a:lnTo>
                    <a:pt x="3260980" y="1047180"/>
                  </a:lnTo>
                  <a:cubicBezTo>
                    <a:pt x="3259456" y="1049752"/>
                    <a:pt x="3257932" y="1052419"/>
                    <a:pt x="3256313" y="1054991"/>
                  </a:cubicBezTo>
                  <a:lnTo>
                    <a:pt x="3256313" y="1055086"/>
                  </a:lnTo>
                  <a:lnTo>
                    <a:pt x="3191162" y="1032702"/>
                  </a:lnTo>
                  <a:cubicBezTo>
                    <a:pt x="3192876" y="1030225"/>
                    <a:pt x="3194496" y="1027844"/>
                    <a:pt x="3195924" y="1025273"/>
                  </a:cubicBezTo>
                  <a:close/>
                  <a:moveTo>
                    <a:pt x="3773996" y="1015462"/>
                  </a:moveTo>
                  <a:lnTo>
                    <a:pt x="3891535" y="1045275"/>
                  </a:lnTo>
                  <a:cubicBezTo>
                    <a:pt x="3900203" y="1056038"/>
                    <a:pt x="3908489" y="1066992"/>
                    <a:pt x="3916300" y="1077946"/>
                  </a:cubicBezTo>
                  <a:lnTo>
                    <a:pt x="3796095" y="1046228"/>
                  </a:lnTo>
                  <a:cubicBezTo>
                    <a:pt x="3789237" y="1035940"/>
                    <a:pt x="3781807" y="1025558"/>
                    <a:pt x="3773996" y="1015462"/>
                  </a:cubicBezTo>
                  <a:close/>
                  <a:moveTo>
                    <a:pt x="3205640" y="1006413"/>
                  </a:moveTo>
                  <a:lnTo>
                    <a:pt x="3270314" y="1027463"/>
                  </a:lnTo>
                  <a:lnTo>
                    <a:pt x="3268695" y="1031464"/>
                  </a:lnTo>
                  <a:lnTo>
                    <a:pt x="3204021" y="1010223"/>
                  </a:lnTo>
                  <a:close/>
                  <a:moveTo>
                    <a:pt x="3212688" y="982791"/>
                  </a:moveTo>
                  <a:lnTo>
                    <a:pt x="3276696" y="1002698"/>
                  </a:lnTo>
                  <a:cubicBezTo>
                    <a:pt x="3276315" y="1005461"/>
                    <a:pt x="3275744" y="1008318"/>
                    <a:pt x="3275077" y="1011080"/>
                  </a:cubicBezTo>
                  <a:lnTo>
                    <a:pt x="3210879" y="990792"/>
                  </a:lnTo>
                  <a:cubicBezTo>
                    <a:pt x="3211545" y="988125"/>
                    <a:pt x="3212212" y="985553"/>
                    <a:pt x="3212688" y="982791"/>
                  </a:cubicBezTo>
                  <a:close/>
                  <a:moveTo>
                    <a:pt x="3738087" y="972314"/>
                  </a:moveTo>
                  <a:lnTo>
                    <a:pt x="3851625" y="999555"/>
                  </a:lnTo>
                  <a:cubicBezTo>
                    <a:pt x="3861722" y="1010414"/>
                    <a:pt x="3871628" y="1021462"/>
                    <a:pt x="3880772" y="1032321"/>
                  </a:cubicBezTo>
                  <a:lnTo>
                    <a:pt x="3764376" y="1003270"/>
                  </a:lnTo>
                  <a:lnTo>
                    <a:pt x="3764376" y="1003174"/>
                  </a:lnTo>
                  <a:cubicBezTo>
                    <a:pt x="3756089" y="992887"/>
                    <a:pt x="3747231" y="982505"/>
                    <a:pt x="3738087" y="972314"/>
                  </a:cubicBezTo>
                  <a:close/>
                  <a:moveTo>
                    <a:pt x="3214878" y="962312"/>
                  </a:moveTo>
                  <a:lnTo>
                    <a:pt x="3278220" y="981362"/>
                  </a:lnTo>
                  <a:lnTo>
                    <a:pt x="3278220" y="985648"/>
                  </a:lnTo>
                  <a:lnTo>
                    <a:pt x="3214688" y="966408"/>
                  </a:lnTo>
                  <a:close/>
                  <a:moveTo>
                    <a:pt x="3214022" y="941547"/>
                  </a:moveTo>
                  <a:lnTo>
                    <a:pt x="3276696" y="959645"/>
                  </a:lnTo>
                  <a:lnTo>
                    <a:pt x="3277268" y="964026"/>
                  </a:lnTo>
                  <a:lnTo>
                    <a:pt x="3214498" y="945738"/>
                  </a:lnTo>
                  <a:close/>
                  <a:moveTo>
                    <a:pt x="3696463" y="928975"/>
                  </a:moveTo>
                  <a:lnTo>
                    <a:pt x="3805906" y="953644"/>
                  </a:lnTo>
                  <a:cubicBezTo>
                    <a:pt x="3817526" y="964598"/>
                    <a:pt x="3828765" y="975647"/>
                    <a:pt x="3839243" y="986411"/>
                  </a:cubicBezTo>
                  <a:lnTo>
                    <a:pt x="3726848" y="959931"/>
                  </a:lnTo>
                  <a:lnTo>
                    <a:pt x="3726752" y="959931"/>
                  </a:lnTo>
                  <a:cubicBezTo>
                    <a:pt x="3717227" y="949739"/>
                    <a:pt x="3707036" y="939357"/>
                    <a:pt x="3696463" y="928975"/>
                  </a:cubicBezTo>
                  <a:close/>
                  <a:moveTo>
                    <a:pt x="3649409" y="885636"/>
                  </a:moveTo>
                  <a:lnTo>
                    <a:pt x="3754661" y="907829"/>
                  </a:lnTo>
                  <a:cubicBezTo>
                    <a:pt x="3767520" y="918783"/>
                    <a:pt x="3779997" y="929737"/>
                    <a:pt x="3791808" y="940595"/>
                  </a:cubicBezTo>
                  <a:lnTo>
                    <a:pt x="3683509" y="916687"/>
                  </a:lnTo>
                  <a:lnTo>
                    <a:pt x="3683509" y="916592"/>
                  </a:lnTo>
                  <a:cubicBezTo>
                    <a:pt x="3672746" y="906400"/>
                    <a:pt x="3661221" y="896018"/>
                    <a:pt x="3649409" y="885636"/>
                  </a:cubicBezTo>
                  <a:close/>
                  <a:moveTo>
                    <a:pt x="3616072" y="857442"/>
                  </a:moveTo>
                  <a:lnTo>
                    <a:pt x="3718561" y="878111"/>
                  </a:lnTo>
                  <a:cubicBezTo>
                    <a:pt x="3725515" y="883636"/>
                    <a:pt x="3732277" y="889160"/>
                    <a:pt x="3738945" y="894685"/>
                  </a:cubicBezTo>
                  <a:lnTo>
                    <a:pt x="3634837" y="873158"/>
                  </a:lnTo>
                  <a:lnTo>
                    <a:pt x="3634837" y="873063"/>
                  </a:lnTo>
                  <a:cubicBezTo>
                    <a:pt x="3628740" y="867824"/>
                    <a:pt x="3622454" y="862681"/>
                    <a:pt x="3616072" y="857442"/>
                  </a:cubicBezTo>
                  <a:close/>
                  <a:moveTo>
                    <a:pt x="1854614" y="598171"/>
                  </a:moveTo>
                  <a:lnTo>
                    <a:pt x="1929766" y="627413"/>
                  </a:lnTo>
                  <a:cubicBezTo>
                    <a:pt x="1895190" y="636748"/>
                    <a:pt x="1849375" y="641891"/>
                    <a:pt x="1793368" y="642463"/>
                  </a:cubicBezTo>
                  <a:lnTo>
                    <a:pt x="1793273" y="642463"/>
                  </a:lnTo>
                  <a:lnTo>
                    <a:pt x="1734408" y="610554"/>
                  </a:lnTo>
                  <a:cubicBezTo>
                    <a:pt x="1783462" y="610268"/>
                    <a:pt x="1823848" y="606077"/>
                    <a:pt x="1854614" y="598171"/>
                  </a:cubicBezTo>
                  <a:close/>
                  <a:moveTo>
                    <a:pt x="1526953" y="594457"/>
                  </a:moveTo>
                  <a:cubicBezTo>
                    <a:pt x="1591438" y="603601"/>
                    <a:pt x="1650969" y="608935"/>
                    <a:pt x="1703928" y="610173"/>
                  </a:cubicBezTo>
                  <a:lnTo>
                    <a:pt x="1758506" y="642272"/>
                  </a:lnTo>
                  <a:cubicBezTo>
                    <a:pt x="1697832" y="641034"/>
                    <a:pt x="1629347" y="635128"/>
                    <a:pt x="1555052" y="624651"/>
                  </a:cubicBezTo>
                  <a:close/>
                  <a:moveTo>
                    <a:pt x="1919288" y="556071"/>
                  </a:moveTo>
                  <a:lnTo>
                    <a:pt x="2001013" y="578359"/>
                  </a:lnTo>
                  <a:lnTo>
                    <a:pt x="2001013" y="578645"/>
                  </a:lnTo>
                  <a:cubicBezTo>
                    <a:pt x="1995393" y="596457"/>
                    <a:pt x="1977962" y="610840"/>
                    <a:pt x="1948816" y="621412"/>
                  </a:cubicBezTo>
                  <a:lnTo>
                    <a:pt x="1871663" y="593123"/>
                  </a:lnTo>
                  <a:cubicBezTo>
                    <a:pt x="1897667" y="584074"/>
                    <a:pt x="1913573" y="571787"/>
                    <a:pt x="1919098" y="556642"/>
                  </a:cubicBezTo>
                  <a:close/>
                  <a:moveTo>
                    <a:pt x="1283590" y="545784"/>
                  </a:moveTo>
                  <a:cubicBezTo>
                    <a:pt x="1352456" y="563310"/>
                    <a:pt x="1421321" y="577693"/>
                    <a:pt x="1487711" y="588456"/>
                  </a:cubicBezTo>
                  <a:lnTo>
                    <a:pt x="1509809" y="617793"/>
                  </a:lnTo>
                  <a:cubicBezTo>
                    <a:pt x="1432942" y="605410"/>
                    <a:pt x="1353313" y="588837"/>
                    <a:pt x="1273589" y="568644"/>
                  </a:cubicBezTo>
                  <a:close/>
                  <a:moveTo>
                    <a:pt x="1894904" y="493873"/>
                  </a:moveTo>
                  <a:lnTo>
                    <a:pt x="1970437" y="506731"/>
                  </a:lnTo>
                  <a:cubicBezTo>
                    <a:pt x="1992250" y="528925"/>
                    <a:pt x="2003203" y="549403"/>
                    <a:pt x="2002632" y="567596"/>
                  </a:cubicBezTo>
                  <a:lnTo>
                    <a:pt x="1921098" y="546832"/>
                  </a:lnTo>
                  <a:lnTo>
                    <a:pt x="1921193" y="546832"/>
                  </a:lnTo>
                  <a:cubicBezTo>
                    <a:pt x="1922336" y="531020"/>
                    <a:pt x="1913383" y="513208"/>
                    <a:pt x="1894904" y="493873"/>
                  </a:cubicBezTo>
                  <a:close/>
                  <a:moveTo>
                    <a:pt x="1049179" y="473013"/>
                  </a:moveTo>
                  <a:cubicBezTo>
                    <a:pt x="1108616" y="495397"/>
                    <a:pt x="1173576" y="516256"/>
                    <a:pt x="1241966" y="534830"/>
                  </a:cubicBezTo>
                  <a:lnTo>
                    <a:pt x="1226249" y="556166"/>
                  </a:lnTo>
                  <a:lnTo>
                    <a:pt x="1225583" y="555976"/>
                  </a:lnTo>
                  <a:cubicBezTo>
                    <a:pt x="1146525" y="534449"/>
                    <a:pt x="1071468" y="510256"/>
                    <a:pt x="1002793" y="484348"/>
                  </a:cubicBezTo>
                  <a:close/>
                  <a:moveTo>
                    <a:pt x="344614" y="425863"/>
                  </a:moveTo>
                  <a:lnTo>
                    <a:pt x="355758" y="431959"/>
                  </a:lnTo>
                  <a:lnTo>
                    <a:pt x="296703" y="433864"/>
                  </a:lnTo>
                  <a:lnTo>
                    <a:pt x="285083" y="427387"/>
                  </a:lnTo>
                  <a:close/>
                  <a:moveTo>
                    <a:pt x="1792796" y="421483"/>
                  </a:moveTo>
                  <a:lnTo>
                    <a:pt x="1852613" y="424340"/>
                  </a:lnTo>
                  <a:cubicBezTo>
                    <a:pt x="1896143" y="447962"/>
                    <a:pt x="1931099" y="471203"/>
                    <a:pt x="1956436" y="493492"/>
                  </a:cubicBezTo>
                  <a:lnTo>
                    <a:pt x="1882903" y="482252"/>
                  </a:lnTo>
                  <a:cubicBezTo>
                    <a:pt x="1861091" y="462726"/>
                    <a:pt x="1830801" y="442342"/>
                    <a:pt x="1792796" y="421483"/>
                  </a:cubicBezTo>
                  <a:close/>
                  <a:moveTo>
                    <a:pt x="227266" y="393859"/>
                  </a:moveTo>
                  <a:lnTo>
                    <a:pt x="289655" y="394240"/>
                  </a:lnTo>
                  <a:cubicBezTo>
                    <a:pt x="293179" y="396335"/>
                    <a:pt x="296608" y="398431"/>
                    <a:pt x="300132" y="400526"/>
                  </a:cubicBezTo>
                  <a:lnTo>
                    <a:pt x="238315" y="400526"/>
                  </a:lnTo>
                  <a:cubicBezTo>
                    <a:pt x="234600" y="398336"/>
                    <a:pt x="230886" y="396050"/>
                    <a:pt x="227266" y="393859"/>
                  </a:cubicBezTo>
                  <a:close/>
                  <a:moveTo>
                    <a:pt x="794767" y="388336"/>
                  </a:moveTo>
                  <a:lnTo>
                    <a:pt x="868109" y="389955"/>
                  </a:lnTo>
                  <a:cubicBezTo>
                    <a:pt x="908400" y="413291"/>
                    <a:pt x="957549" y="436723"/>
                    <a:pt x="1014318" y="459487"/>
                  </a:cubicBezTo>
                  <a:lnTo>
                    <a:pt x="962502" y="468727"/>
                  </a:lnTo>
                  <a:lnTo>
                    <a:pt x="962502" y="468631"/>
                  </a:lnTo>
                  <a:cubicBezTo>
                    <a:pt x="897160" y="442342"/>
                    <a:pt x="840677" y="415196"/>
                    <a:pt x="794767" y="388336"/>
                  </a:cubicBezTo>
                  <a:close/>
                  <a:moveTo>
                    <a:pt x="166497" y="354616"/>
                  </a:moveTo>
                  <a:lnTo>
                    <a:pt x="231553" y="357093"/>
                  </a:lnTo>
                  <a:cubicBezTo>
                    <a:pt x="237554" y="361188"/>
                    <a:pt x="243650" y="365284"/>
                    <a:pt x="249936" y="369380"/>
                  </a:cubicBezTo>
                  <a:lnTo>
                    <a:pt x="185738" y="367570"/>
                  </a:lnTo>
                  <a:cubicBezTo>
                    <a:pt x="179165" y="363189"/>
                    <a:pt x="172784" y="358902"/>
                    <a:pt x="166497" y="354616"/>
                  </a:cubicBezTo>
                  <a:close/>
                  <a:moveTo>
                    <a:pt x="1669257" y="342330"/>
                  </a:moveTo>
                  <a:cubicBezTo>
                    <a:pt x="1727360" y="364237"/>
                    <a:pt x="1780033" y="387097"/>
                    <a:pt x="1825943" y="410338"/>
                  </a:cubicBezTo>
                  <a:lnTo>
                    <a:pt x="1769460" y="409195"/>
                  </a:lnTo>
                  <a:cubicBezTo>
                    <a:pt x="1729265" y="388621"/>
                    <a:pt x="1682878" y="368428"/>
                    <a:pt x="1631728" y="349093"/>
                  </a:cubicBezTo>
                  <a:close/>
                  <a:moveTo>
                    <a:pt x="122968" y="322612"/>
                  </a:moveTo>
                  <a:lnTo>
                    <a:pt x="189833" y="326898"/>
                  </a:lnTo>
                  <a:cubicBezTo>
                    <a:pt x="192405" y="328899"/>
                    <a:pt x="194977" y="330899"/>
                    <a:pt x="197644" y="332804"/>
                  </a:cubicBezTo>
                  <a:lnTo>
                    <a:pt x="131159" y="328899"/>
                  </a:lnTo>
                  <a:lnTo>
                    <a:pt x="131159" y="328994"/>
                  </a:lnTo>
                  <a:cubicBezTo>
                    <a:pt x="128397" y="326898"/>
                    <a:pt x="125635" y="324803"/>
                    <a:pt x="122968" y="322612"/>
                  </a:cubicBezTo>
                  <a:close/>
                  <a:moveTo>
                    <a:pt x="684182" y="298896"/>
                  </a:moveTo>
                  <a:lnTo>
                    <a:pt x="769907" y="312040"/>
                  </a:lnTo>
                  <a:cubicBezTo>
                    <a:pt x="784385" y="331948"/>
                    <a:pt x="809816" y="353474"/>
                    <a:pt x="845535" y="376239"/>
                  </a:cubicBezTo>
                  <a:lnTo>
                    <a:pt x="769049" y="372524"/>
                  </a:lnTo>
                  <a:cubicBezTo>
                    <a:pt x="728473" y="346426"/>
                    <a:pt x="699993" y="321565"/>
                    <a:pt x="684182" y="298896"/>
                  </a:cubicBezTo>
                  <a:close/>
                  <a:moveTo>
                    <a:pt x="79438" y="285655"/>
                  </a:moveTo>
                  <a:lnTo>
                    <a:pt x="147828" y="291846"/>
                  </a:lnTo>
                  <a:cubicBezTo>
                    <a:pt x="152019" y="295656"/>
                    <a:pt x="156305" y="299466"/>
                    <a:pt x="160782" y="303372"/>
                  </a:cubicBezTo>
                  <a:lnTo>
                    <a:pt x="92869" y="297847"/>
                  </a:lnTo>
                  <a:cubicBezTo>
                    <a:pt x="88202" y="293751"/>
                    <a:pt x="83725" y="289751"/>
                    <a:pt x="79438" y="285655"/>
                  </a:cubicBezTo>
                  <a:close/>
                  <a:moveTo>
                    <a:pt x="1445419" y="270511"/>
                  </a:moveTo>
                  <a:lnTo>
                    <a:pt x="1447039" y="270988"/>
                  </a:lnTo>
                  <a:cubicBezTo>
                    <a:pt x="1512380" y="288799"/>
                    <a:pt x="1575150" y="308421"/>
                    <a:pt x="1634015" y="329471"/>
                  </a:cubicBezTo>
                  <a:lnTo>
                    <a:pt x="1600677" y="337758"/>
                  </a:lnTo>
                  <a:lnTo>
                    <a:pt x="1600677" y="337663"/>
                  </a:lnTo>
                  <a:cubicBezTo>
                    <a:pt x="1548766" y="319089"/>
                    <a:pt x="1493235" y="301658"/>
                    <a:pt x="1435418" y="285942"/>
                  </a:cubicBezTo>
                  <a:close/>
                  <a:moveTo>
                    <a:pt x="50483" y="256127"/>
                  </a:moveTo>
                  <a:lnTo>
                    <a:pt x="119729" y="263843"/>
                  </a:lnTo>
                  <a:lnTo>
                    <a:pt x="124873" y="269367"/>
                  </a:lnTo>
                  <a:lnTo>
                    <a:pt x="55721" y="261938"/>
                  </a:lnTo>
                  <a:close/>
                  <a:moveTo>
                    <a:pt x="681991" y="230602"/>
                  </a:moveTo>
                  <a:lnTo>
                    <a:pt x="765430" y="251938"/>
                  </a:lnTo>
                  <a:cubicBezTo>
                    <a:pt x="753809" y="265558"/>
                    <a:pt x="752761" y="281846"/>
                    <a:pt x="762668" y="300515"/>
                  </a:cubicBezTo>
                  <a:lnTo>
                    <a:pt x="676371" y="285751"/>
                  </a:lnTo>
                  <a:lnTo>
                    <a:pt x="676276" y="285751"/>
                  </a:lnTo>
                  <a:cubicBezTo>
                    <a:pt x="665798" y="264511"/>
                    <a:pt x="667799" y="245937"/>
                    <a:pt x="681991" y="230602"/>
                  </a:cubicBezTo>
                  <a:close/>
                  <a:moveTo>
                    <a:pt x="24479" y="222314"/>
                  </a:moveTo>
                  <a:lnTo>
                    <a:pt x="94297" y="231743"/>
                  </a:lnTo>
                  <a:cubicBezTo>
                    <a:pt x="96584" y="235172"/>
                    <a:pt x="99155" y="238697"/>
                    <a:pt x="101822" y="242221"/>
                  </a:cubicBezTo>
                  <a:lnTo>
                    <a:pt x="32099" y="233363"/>
                  </a:lnTo>
                  <a:cubicBezTo>
                    <a:pt x="29432" y="229648"/>
                    <a:pt x="26861" y="225933"/>
                    <a:pt x="24479" y="222314"/>
                  </a:cubicBezTo>
                  <a:close/>
                  <a:moveTo>
                    <a:pt x="1207485" y="216695"/>
                  </a:moveTo>
                  <a:cubicBezTo>
                    <a:pt x="1272827" y="228411"/>
                    <a:pt x="1339502" y="242984"/>
                    <a:pt x="1405891" y="260034"/>
                  </a:cubicBezTo>
                  <a:lnTo>
                    <a:pt x="1398937" y="276226"/>
                  </a:lnTo>
                  <a:cubicBezTo>
                    <a:pt x="1340264" y="261177"/>
                    <a:pt x="1281304" y="248318"/>
                    <a:pt x="1223677" y="238031"/>
                  </a:cubicBezTo>
                  <a:close/>
                  <a:moveTo>
                    <a:pt x="10001" y="195644"/>
                  </a:moveTo>
                  <a:lnTo>
                    <a:pt x="79915" y="206407"/>
                  </a:lnTo>
                  <a:cubicBezTo>
                    <a:pt x="80677" y="208026"/>
                    <a:pt x="81439" y="209645"/>
                    <a:pt x="82296" y="211360"/>
                  </a:cubicBezTo>
                  <a:lnTo>
                    <a:pt x="12383" y="200978"/>
                  </a:lnTo>
                  <a:lnTo>
                    <a:pt x="12383" y="200883"/>
                  </a:lnTo>
                  <a:cubicBezTo>
                    <a:pt x="11525" y="199168"/>
                    <a:pt x="10763" y="197358"/>
                    <a:pt x="10001" y="195644"/>
                  </a:cubicBezTo>
                  <a:close/>
                  <a:moveTo>
                    <a:pt x="777812" y="192121"/>
                  </a:moveTo>
                  <a:lnTo>
                    <a:pt x="847059" y="217457"/>
                  </a:lnTo>
                  <a:cubicBezTo>
                    <a:pt x="813817" y="223172"/>
                    <a:pt x="789147" y="232126"/>
                    <a:pt x="773717" y="244127"/>
                  </a:cubicBezTo>
                  <a:lnTo>
                    <a:pt x="691706" y="222029"/>
                  </a:lnTo>
                  <a:lnTo>
                    <a:pt x="691992" y="221839"/>
                  </a:lnTo>
                  <a:cubicBezTo>
                    <a:pt x="710375" y="208313"/>
                    <a:pt x="739331" y="198312"/>
                    <a:pt x="777812" y="192121"/>
                  </a:cubicBezTo>
                  <a:close/>
                  <a:moveTo>
                    <a:pt x="983648" y="187834"/>
                  </a:moveTo>
                  <a:cubicBezTo>
                    <a:pt x="1041274" y="191930"/>
                    <a:pt x="1103377" y="199360"/>
                    <a:pt x="1168433" y="209932"/>
                  </a:cubicBezTo>
                  <a:lnTo>
                    <a:pt x="1189197" y="232126"/>
                  </a:lnTo>
                  <a:cubicBezTo>
                    <a:pt x="1131761" y="222791"/>
                    <a:pt x="1077088" y="216409"/>
                    <a:pt x="1026510" y="212980"/>
                  </a:cubicBezTo>
                  <a:close/>
                  <a:moveTo>
                    <a:pt x="949643" y="185834"/>
                  </a:moveTo>
                  <a:lnTo>
                    <a:pt x="996697" y="211266"/>
                  </a:lnTo>
                  <a:cubicBezTo>
                    <a:pt x="947357" y="209075"/>
                    <a:pt x="904018" y="210123"/>
                    <a:pt x="868014" y="214409"/>
                  </a:cubicBezTo>
                  <a:lnTo>
                    <a:pt x="802101" y="188787"/>
                  </a:lnTo>
                  <a:cubicBezTo>
                    <a:pt x="843630" y="184120"/>
                    <a:pt x="893351" y="183167"/>
                    <a:pt x="949643" y="185834"/>
                  </a:cubicBezTo>
                  <a:close/>
                  <a:moveTo>
                    <a:pt x="1048" y="165735"/>
                  </a:moveTo>
                  <a:lnTo>
                    <a:pt x="70485" y="177832"/>
                  </a:lnTo>
                  <a:cubicBezTo>
                    <a:pt x="71057" y="180880"/>
                    <a:pt x="71819" y="183928"/>
                    <a:pt x="72676" y="187071"/>
                  </a:cubicBezTo>
                  <a:lnTo>
                    <a:pt x="3048" y="175451"/>
                  </a:lnTo>
                  <a:cubicBezTo>
                    <a:pt x="2191" y="172212"/>
                    <a:pt x="1524" y="168974"/>
                    <a:pt x="1048" y="165735"/>
                  </a:cubicBezTo>
                  <a:close/>
                  <a:moveTo>
                    <a:pt x="381" y="142589"/>
                  </a:moveTo>
                  <a:lnTo>
                    <a:pt x="69056" y="155734"/>
                  </a:lnTo>
                  <a:lnTo>
                    <a:pt x="68866" y="160020"/>
                  </a:lnTo>
                  <a:lnTo>
                    <a:pt x="0" y="147066"/>
                  </a:lnTo>
                  <a:cubicBezTo>
                    <a:pt x="0" y="145542"/>
                    <a:pt x="191" y="144114"/>
                    <a:pt x="381" y="142589"/>
                  </a:cubicBezTo>
                  <a:close/>
                  <a:moveTo>
                    <a:pt x="7525" y="117062"/>
                  </a:moveTo>
                  <a:lnTo>
                    <a:pt x="74962" y="131350"/>
                  </a:lnTo>
                  <a:cubicBezTo>
                    <a:pt x="73819" y="133922"/>
                    <a:pt x="72866" y="136589"/>
                    <a:pt x="72104" y="139256"/>
                  </a:cubicBezTo>
                  <a:lnTo>
                    <a:pt x="4191" y="125349"/>
                  </a:lnTo>
                  <a:lnTo>
                    <a:pt x="4191" y="125254"/>
                  </a:lnTo>
                  <a:cubicBezTo>
                    <a:pt x="5144" y="122492"/>
                    <a:pt x="6191" y="119729"/>
                    <a:pt x="7525" y="117062"/>
                  </a:cubicBezTo>
                  <a:close/>
                  <a:moveTo>
                    <a:pt x="19717" y="97631"/>
                  </a:moveTo>
                  <a:lnTo>
                    <a:pt x="85725" y="112681"/>
                  </a:lnTo>
                  <a:cubicBezTo>
                    <a:pt x="84868" y="113824"/>
                    <a:pt x="84011" y="115062"/>
                    <a:pt x="83153" y="116300"/>
                  </a:cubicBezTo>
                  <a:lnTo>
                    <a:pt x="16764" y="101346"/>
                  </a:lnTo>
                  <a:lnTo>
                    <a:pt x="16859" y="101346"/>
                  </a:lnTo>
                  <a:cubicBezTo>
                    <a:pt x="17812" y="100108"/>
                    <a:pt x="18764" y="98870"/>
                    <a:pt x="19717" y="97631"/>
                  </a:cubicBezTo>
                  <a:close/>
                  <a:moveTo>
                    <a:pt x="41529" y="76676"/>
                  </a:moveTo>
                  <a:lnTo>
                    <a:pt x="105632" y="92583"/>
                  </a:lnTo>
                  <a:cubicBezTo>
                    <a:pt x="103061" y="94679"/>
                    <a:pt x="100584" y="96869"/>
                    <a:pt x="98203" y="99060"/>
                  </a:cubicBezTo>
                  <a:lnTo>
                    <a:pt x="33433" y="83439"/>
                  </a:lnTo>
                  <a:lnTo>
                    <a:pt x="33433" y="83344"/>
                  </a:lnTo>
                  <a:cubicBezTo>
                    <a:pt x="36004" y="81058"/>
                    <a:pt x="38671" y="78867"/>
                    <a:pt x="41529" y="76676"/>
                  </a:cubicBezTo>
                  <a:close/>
                  <a:moveTo>
                    <a:pt x="148341" y="66850"/>
                  </a:moveTo>
                  <a:lnTo>
                    <a:pt x="148400" y="66866"/>
                  </a:lnTo>
                  <a:lnTo>
                    <a:pt x="148304" y="66866"/>
                  </a:lnTo>
                  <a:close/>
                  <a:moveTo>
                    <a:pt x="65342" y="61151"/>
                  </a:moveTo>
                  <a:lnTo>
                    <a:pt x="127635" y="77629"/>
                  </a:lnTo>
                  <a:lnTo>
                    <a:pt x="122872" y="80487"/>
                  </a:lnTo>
                  <a:lnTo>
                    <a:pt x="60293" y="64103"/>
                  </a:lnTo>
                  <a:lnTo>
                    <a:pt x="60198" y="64103"/>
                  </a:lnTo>
                  <a:close/>
                  <a:moveTo>
                    <a:pt x="100013" y="44863"/>
                  </a:moveTo>
                  <a:lnTo>
                    <a:pt x="159829" y="61913"/>
                  </a:lnTo>
                  <a:lnTo>
                    <a:pt x="148341" y="66850"/>
                  </a:lnTo>
                  <a:lnTo>
                    <a:pt x="87725" y="50006"/>
                  </a:lnTo>
                  <a:cubicBezTo>
                    <a:pt x="91726" y="48197"/>
                    <a:pt x="95821" y="46482"/>
                    <a:pt x="100013" y="44863"/>
                  </a:cubicBezTo>
                  <a:close/>
                  <a:moveTo>
                    <a:pt x="134017" y="33147"/>
                  </a:moveTo>
                  <a:lnTo>
                    <a:pt x="191548" y="50578"/>
                  </a:lnTo>
                  <a:cubicBezTo>
                    <a:pt x="189262" y="51245"/>
                    <a:pt x="187071" y="52007"/>
                    <a:pt x="184880" y="52673"/>
                  </a:cubicBezTo>
                  <a:lnTo>
                    <a:pt x="126873" y="35338"/>
                  </a:lnTo>
                  <a:cubicBezTo>
                    <a:pt x="129254" y="34576"/>
                    <a:pt x="131636" y="33909"/>
                    <a:pt x="134017" y="33147"/>
                  </a:cubicBezTo>
                  <a:close/>
                  <a:moveTo>
                    <a:pt x="180118" y="21431"/>
                  </a:moveTo>
                  <a:lnTo>
                    <a:pt x="234791" y="39148"/>
                  </a:lnTo>
                  <a:cubicBezTo>
                    <a:pt x="229648" y="40291"/>
                    <a:pt x="224695" y="41434"/>
                    <a:pt x="219742" y="42672"/>
                  </a:cubicBezTo>
                  <a:lnTo>
                    <a:pt x="164116" y="25051"/>
                  </a:lnTo>
                  <a:cubicBezTo>
                    <a:pt x="169354" y="23813"/>
                    <a:pt x="174688" y="22574"/>
                    <a:pt x="180118" y="21431"/>
                  </a:cubicBezTo>
                  <a:close/>
                  <a:moveTo>
                    <a:pt x="365746" y="21235"/>
                  </a:moveTo>
                  <a:lnTo>
                    <a:pt x="365760" y="21241"/>
                  </a:lnTo>
                  <a:lnTo>
                    <a:pt x="365665" y="21241"/>
                  </a:lnTo>
                  <a:close/>
                  <a:moveTo>
                    <a:pt x="222885" y="13621"/>
                  </a:moveTo>
                  <a:lnTo>
                    <a:pt x="274987" y="31528"/>
                  </a:lnTo>
                  <a:cubicBezTo>
                    <a:pt x="272225" y="32004"/>
                    <a:pt x="269462" y="32480"/>
                    <a:pt x="266700" y="32957"/>
                  </a:cubicBezTo>
                  <a:lnTo>
                    <a:pt x="214027" y="15050"/>
                  </a:lnTo>
                  <a:cubicBezTo>
                    <a:pt x="216979" y="14573"/>
                    <a:pt x="219932" y="14097"/>
                    <a:pt x="222885" y="13621"/>
                  </a:cubicBezTo>
                  <a:close/>
                  <a:moveTo>
                    <a:pt x="278987" y="6572"/>
                  </a:moveTo>
                  <a:lnTo>
                    <a:pt x="327851" y="24575"/>
                  </a:lnTo>
                  <a:cubicBezTo>
                    <a:pt x="321755" y="25241"/>
                    <a:pt x="315659" y="25908"/>
                    <a:pt x="309753" y="26670"/>
                  </a:cubicBezTo>
                  <a:lnTo>
                    <a:pt x="259747" y="8668"/>
                  </a:lnTo>
                  <a:cubicBezTo>
                    <a:pt x="266033" y="7906"/>
                    <a:pt x="272510" y="7239"/>
                    <a:pt x="278987" y="6572"/>
                  </a:cubicBezTo>
                  <a:close/>
                  <a:moveTo>
                    <a:pt x="329375" y="2572"/>
                  </a:moveTo>
                  <a:lnTo>
                    <a:pt x="375476" y="20574"/>
                  </a:lnTo>
                  <a:lnTo>
                    <a:pt x="365746" y="21235"/>
                  </a:lnTo>
                  <a:lnTo>
                    <a:pt x="319088" y="3239"/>
                  </a:lnTo>
                  <a:cubicBezTo>
                    <a:pt x="322517" y="3048"/>
                    <a:pt x="325946" y="2762"/>
                    <a:pt x="329375" y="2572"/>
                  </a:cubicBezTo>
                  <a:close/>
                  <a:moveTo>
                    <a:pt x="382715" y="0"/>
                  </a:moveTo>
                  <a:lnTo>
                    <a:pt x="425958" y="18002"/>
                  </a:lnTo>
                  <a:cubicBezTo>
                    <a:pt x="422719" y="18097"/>
                    <a:pt x="419386" y="18193"/>
                    <a:pt x="416147" y="18383"/>
                  </a:cubicBezTo>
                  <a:lnTo>
                    <a:pt x="372332" y="381"/>
                  </a:lnTo>
                  <a:cubicBezTo>
                    <a:pt x="375761" y="286"/>
                    <a:pt x="379285" y="191"/>
                    <a:pt x="38271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3591746" y="2354864"/>
              <a:ext cx="5831830" cy="2153512"/>
            </a:xfrm>
            <a:custGeom>
              <a:gdLst>
                <a:gd name="connsiteX0" fmla="*/ 3668112 w 5831830"/>
                <a:gd name="connsiteY0" fmla="*/ 2078260 h 2153512"/>
                <a:gd name="connsiteX1" fmla="*/ 3668158 w 5831830"/>
                <a:gd name="connsiteY1" fmla="*/ 2078266 h 2153512"/>
                <a:gd name="connsiteX2" fmla="*/ 3668208 w 5831830"/>
                <a:gd name="connsiteY2" fmla="*/ 2078355 h 2153512"/>
                <a:gd name="connsiteX3" fmla="*/ 5258646 w 5831830"/>
                <a:gd name="connsiteY3" fmla="*/ 1998071 h 2153512"/>
                <a:gd name="connsiteX4" fmla="*/ 5254786 w 5831830"/>
                <a:gd name="connsiteY4" fmla="*/ 1999133 h 2153512"/>
                <a:gd name="connsiteX5" fmla="*/ 5249195 w 5831830"/>
                <a:gd name="connsiteY5" fmla="*/ 2000160 h 2153512"/>
                <a:gd name="connsiteX6" fmla="*/ 5369506 w 5831830"/>
                <a:gd name="connsiteY6" fmla="*/ 1967597 h 2153512"/>
                <a:gd name="connsiteX7" fmla="*/ 5315907 w 5831830"/>
                <a:gd name="connsiteY7" fmla="*/ 1985416 h 2153512"/>
                <a:gd name="connsiteX8" fmla="*/ 5258646 w 5831830"/>
                <a:gd name="connsiteY8" fmla="*/ 1998071 h 2153512"/>
                <a:gd name="connsiteX9" fmla="*/ 5384914 w 5831830"/>
                <a:gd name="connsiteY9" fmla="*/ 1962475 h 2153512"/>
                <a:gd name="connsiteX10" fmla="*/ 5377755 w 5831830"/>
                <a:gd name="connsiteY10" fmla="*/ 1965329 h 2153512"/>
                <a:gd name="connsiteX11" fmla="*/ 5369506 w 5831830"/>
                <a:gd name="connsiteY11" fmla="*/ 1967597 h 2153512"/>
                <a:gd name="connsiteX12" fmla="*/ 5465461 w 5831830"/>
                <a:gd name="connsiteY12" fmla="*/ 1930355 h 2153512"/>
                <a:gd name="connsiteX13" fmla="*/ 5443192 w 5831830"/>
                <a:gd name="connsiteY13" fmla="*/ 1943100 h 2153512"/>
                <a:gd name="connsiteX14" fmla="*/ 5384914 w 5831830"/>
                <a:gd name="connsiteY14" fmla="*/ 1962475 h 2153512"/>
                <a:gd name="connsiteX15" fmla="*/ 5567452 w 5831830"/>
                <a:gd name="connsiteY15" fmla="*/ 1871983 h 2153512"/>
                <a:gd name="connsiteX16" fmla="*/ 5561397 w 5831830"/>
                <a:gd name="connsiteY16" fmla="*/ 1877304 h 2153512"/>
                <a:gd name="connsiteX17" fmla="*/ 5479949 w 5831830"/>
                <a:gd name="connsiteY17" fmla="*/ 1924578 h 2153512"/>
                <a:gd name="connsiteX18" fmla="*/ 5465461 w 5831830"/>
                <a:gd name="connsiteY18" fmla="*/ 1930355 h 2153512"/>
                <a:gd name="connsiteX19" fmla="*/ 5621666 w 5831830"/>
                <a:gd name="connsiteY19" fmla="*/ 1824341 h 2153512"/>
                <a:gd name="connsiteX20" fmla="*/ 5600330 w 5831830"/>
                <a:gd name="connsiteY20" fmla="*/ 1853166 h 2153512"/>
                <a:gd name="connsiteX21" fmla="*/ 5567452 w 5831830"/>
                <a:gd name="connsiteY21" fmla="*/ 1871983 h 2153512"/>
                <a:gd name="connsiteX22" fmla="*/ 5623903 w 5831830"/>
                <a:gd name="connsiteY22" fmla="*/ 1821320 h 2153512"/>
                <a:gd name="connsiteX23" fmla="*/ 5622130 w 5831830"/>
                <a:gd name="connsiteY23" fmla="*/ 1823934 h 2153512"/>
                <a:gd name="connsiteX24" fmla="*/ 5621666 w 5831830"/>
                <a:gd name="connsiteY24" fmla="*/ 1824341 h 2153512"/>
                <a:gd name="connsiteX25" fmla="*/ 3670875 w 5831830"/>
                <a:gd name="connsiteY25" fmla="*/ 1803559 h 2153512"/>
                <a:gd name="connsiteX26" fmla="*/ 3685258 w 5831830"/>
                <a:gd name="connsiteY26" fmla="*/ 1805654 h 2153512"/>
                <a:gd name="connsiteX27" fmla="*/ 3809845 w 5831830"/>
                <a:gd name="connsiteY27" fmla="*/ 2005394 h 2153512"/>
                <a:gd name="connsiteX28" fmla="*/ 5111013 w 5831830"/>
                <a:gd name="connsiteY28" fmla="*/ 2025561 h 2153512"/>
                <a:gd name="connsiteX29" fmla="*/ 5249195 w 5831830"/>
                <a:gd name="connsiteY29" fmla="*/ 2000160 h 2153512"/>
                <a:gd name="connsiteX30" fmla="*/ 5165236 w 5831830"/>
                <a:gd name="connsiteY30" fmla="*/ 2018717 h 2153512"/>
                <a:gd name="connsiteX31" fmla="*/ 3807177 w 5831830"/>
                <a:gd name="connsiteY31" fmla="*/ 2011966 h 2153512"/>
                <a:gd name="connsiteX32" fmla="*/ 3799367 w 5831830"/>
                <a:gd name="connsiteY32" fmla="*/ 2011108 h 2153512"/>
                <a:gd name="connsiteX33" fmla="*/ 3799463 w 5831830"/>
                <a:gd name="connsiteY33" fmla="*/ 2011013 h 2153512"/>
                <a:gd name="connsiteX34" fmla="*/ 3265081 w 5831830"/>
                <a:gd name="connsiteY34" fmla="*/ 1352073 h 2153512"/>
                <a:gd name="connsiteX35" fmla="*/ 3471170 w 5831830"/>
                <a:gd name="connsiteY35" fmla="*/ 1710417 h 2153512"/>
                <a:gd name="connsiteX36" fmla="*/ 3738578 w 5831830"/>
                <a:gd name="connsiteY36" fmla="*/ 1747787 h 2153512"/>
                <a:gd name="connsiteX37" fmla="*/ 4153411 w 5831830"/>
                <a:gd name="connsiteY37" fmla="*/ 1780318 h 2153512"/>
                <a:gd name="connsiteX38" fmla="*/ 3703830 w 5831830"/>
                <a:gd name="connsiteY38" fmla="*/ 1406635 h 2153512"/>
                <a:gd name="connsiteX39" fmla="*/ 3600566 w 5831830"/>
                <a:gd name="connsiteY39" fmla="*/ 1396953 h 2153512"/>
                <a:gd name="connsiteX40" fmla="*/ 3947385 w 5831830"/>
                <a:gd name="connsiteY40" fmla="*/ 1691735 h 2153512"/>
                <a:gd name="connsiteX41" fmla="*/ 4012917 w 5831830"/>
                <a:gd name="connsiteY41" fmla="*/ 1716404 h 2153512"/>
                <a:gd name="connsiteX42" fmla="*/ 4012822 w 5831830"/>
                <a:gd name="connsiteY42" fmla="*/ 1716595 h 2153512"/>
                <a:gd name="connsiteX43" fmla="*/ 3995772 w 5831830"/>
                <a:gd name="connsiteY43" fmla="*/ 1737931 h 2153512"/>
                <a:gd name="connsiteX44" fmla="*/ 3923286 w 5831830"/>
                <a:gd name="connsiteY44" fmla="*/ 1712309 h 2153512"/>
                <a:gd name="connsiteX45" fmla="*/ 3935479 w 5831830"/>
                <a:gd name="connsiteY45" fmla="*/ 1691258 h 2153512"/>
                <a:gd name="connsiteX46" fmla="*/ 3588830 w 5831830"/>
                <a:gd name="connsiteY46" fmla="*/ 1395853 h 2153512"/>
                <a:gd name="connsiteX47" fmla="*/ 3541629 w 5831830"/>
                <a:gd name="connsiteY47" fmla="*/ 1391427 h 2153512"/>
                <a:gd name="connsiteX48" fmla="*/ 3363719 w 5831830"/>
                <a:gd name="connsiteY48" fmla="*/ 1368256 h 2153512"/>
                <a:gd name="connsiteX49" fmla="*/ 3361429 w 5831830"/>
                <a:gd name="connsiteY49" fmla="*/ 1193697 h 2153512"/>
                <a:gd name="connsiteX50" fmla="*/ 3588427 w 5831830"/>
                <a:gd name="connsiteY50" fmla="*/ 1386636 h 2153512"/>
                <a:gd name="connsiteX51" fmla="*/ 3691455 w 5831830"/>
                <a:gd name="connsiteY51" fmla="*/ 1396349 h 2153512"/>
                <a:gd name="connsiteX52" fmla="*/ 3459064 w 5831830"/>
                <a:gd name="connsiteY52" fmla="*/ 1203191 h 2153512"/>
                <a:gd name="connsiteX53" fmla="*/ 3365948 w 5831830"/>
                <a:gd name="connsiteY53" fmla="*/ 1194350 h 2153512"/>
                <a:gd name="connsiteX54" fmla="*/ 3157001 w 5831830"/>
                <a:gd name="connsiteY54" fmla="*/ 1164145 h 2153512"/>
                <a:gd name="connsiteX55" fmla="*/ 3259541 w 5831830"/>
                <a:gd name="connsiteY55" fmla="*/ 1342441 h 2153512"/>
                <a:gd name="connsiteX56" fmla="*/ 3356864 w 5831830"/>
                <a:gd name="connsiteY56" fmla="*/ 1358433 h 2153512"/>
                <a:gd name="connsiteX57" fmla="*/ 3532166 w 5831830"/>
                <a:gd name="connsiteY57" fmla="*/ 1381331 h 2153512"/>
                <a:gd name="connsiteX58" fmla="*/ 3576719 w 5831830"/>
                <a:gd name="connsiteY58" fmla="*/ 1385532 h 2153512"/>
                <a:gd name="connsiteX59" fmla="*/ 3349599 w 5831830"/>
                <a:gd name="connsiteY59" fmla="*/ 1191986 h 2153512"/>
                <a:gd name="connsiteX60" fmla="*/ 4896266 w 5831830"/>
                <a:gd name="connsiteY60" fmla="*/ 1107186 h 2153512"/>
                <a:gd name="connsiteX61" fmla="*/ 5296888 w 5831830"/>
                <a:gd name="connsiteY61" fmla="*/ 1174337 h 2153512"/>
                <a:gd name="connsiteX62" fmla="*/ 5299269 w 5831830"/>
                <a:gd name="connsiteY62" fmla="*/ 1176052 h 2153512"/>
                <a:gd name="connsiteX63" fmla="*/ 5626262 w 5831830"/>
                <a:gd name="connsiteY63" fmla="*/ 1483424 h 2153512"/>
                <a:gd name="connsiteX64" fmla="*/ 5680674 w 5831830"/>
                <a:gd name="connsiteY64" fmla="*/ 1744623 h 2153512"/>
                <a:gd name="connsiteX65" fmla="*/ 5623903 w 5831830"/>
                <a:gd name="connsiteY65" fmla="*/ 1821320 h 2153512"/>
                <a:gd name="connsiteX66" fmla="*/ 5662175 w 5831830"/>
                <a:gd name="connsiteY66" fmla="*/ 1764895 h 2153512"/>
                <a:gd name="connsiteX67" fmla="*/ 5616071 w 5831830"/>
                <a:gd name="connsiteY67" fmla="*/ 1480566 h 2153512"/>
                <a:gd name="connsiteX68" fmla="*/ 5293744 w 5831830"/>
                <a:gd name="connsiteY68" fmla="*/ 1176242 h 2153512"/>
                <a:gd name="connsiteX69" fmla="*/ 4900838 w 5831830"/>
                <a:gd name="connsiteY69" fmla="*/ 1110424 h 2153512"/>
                <a:gd name="connsiteX70" fmla="*/ 4114066 w 5831830"/>
                <a:gd name="connsiteY70" fmla="*/ 1072041 h 2153512"/>
                <a:gd name="connsiteX71" fmla="*/ 4104452 w 5831830"/>
                <a:gd name="connsiteY71" fmla="*/ 1109712 h 2153512"/>
                <a:gd name="connsiteX72" fmla="*/ 3531075 w 5831830"/>
                <a:gd name="connsiteY72" fmla="*/ 1210027 h 2153512"/>
                <a:gd name="connsiteX73" fmla="*/ 3469748 w 5831830"/>
                <a:gd name="connsiteY73" fmla="*/ 1204205 h 2153512"/>
                <a:gd name="connsiteX74" fmla="*/ 3702258 w 5831830"/>
                <a:gd name="connsiteY74" fmla="*/ 1396996 h 2153512"/>
                <a:gd name="connsiteX75" fmla="*/ 3987165 w 5831830"/>
                <a:gd name="connsiteY75" fmla="*/ 1406140 h 2153512"/>
                <a:gd name="connsiteX76" fmla="*/ 4512699 w 5831830"/>
                <a:gd name="connsiteY76" fmla="*/ 1229252 h 2153512"/>
                <a:gd name="connsiteX77" fmla="*/ 4512509 w 5831830"/>
                <a:gd name="connsiteY77" fmla="*/ 1180757 h 2153512"/>
                <a:gd name="connsiteX78" fmla="*/ 4683272 w 5831830"/>
                <a:gd name="connsiteY78" fmla="*/ 1044094 h 2153512"/>
                <a:gd name="connsiteX79" fmla="*/ 4714167 w 5831830"/>
                <a:gd name="connsiteY79" fmla="*/ 1064903 h 2153512"/>
                <a:gd name="connsiteX80" fmla="*/ 4910458 w 5831830"/>
                <a:gd name="connsiteY80" fmla="*/ 1287876 h 2153512"/>
                <a:gd name="connsiteX81" fmla="*/ 4911029 w 5831830"/>
                <a:gd name="connsiteY81" fmla="*/ 1289400 h 2153512"/>
                <a:gd name="connsiteX82" fmla="*/ 4911029 w 5831830"/>
                <a:gd name="connsiteY82" fmla="*/ 1289495 h 2153512"/>
                <a:gd name="connsiteX83" fmla="*/ 4532906 w 5831830"/>
                <a:gd name="connsiteY83" fmla="*/ 1186323 h 2153512"/>
                <a:gd name="connsiteX84" fmla="*/ 4533624 w 5831830"/>
                <a:gd name="connsiteY84" fmla="*/ 1235574 h 2153512"/>
                <a:gd name="connsiteX85" fmla="*/ 4003000 w 5831830"/>
                <a:gd name="connsiteY85" fmla="*/ 1416261 h 2153512"/>
                <a:gd name="connsiteX86" fmla="*/ 3714613 w 5831830"/>
                <a:gd name="connsiteY86" fmla="*/ 1407241 h 2153512"/>
                <a:gd name="connsiteX87" fmla="*/ 4172938 w 5831830"/>
                <a:gd name="connsiteY87" fmla="*/ 1787271 h 2153512"/>
                <a:gd name="connsiteX88" fmla="*/ 4167032 w 5831830"/>
                <a:gd name="connsiteY88" fmla="*/ 1786985 h 2153512"/>
                <a:gd name="connsiteX89" fmla="*/ 3526551 w 5831830"/>
                <a:gd name="connsiteY89" fmla="*/ 1727103 h 2153512"/>
                <a:gd name="connsiteX90" fmla="*/ 3476346 w 5831830"/>
                <a:gd name="connsiteY90" fmla="*/ 1719419 h 2153512"/>
                <a:gd name="connsiteX91" fmla="*/ 3679543 w 5831830"/>
                <a:gd name="connsiteY91" fmla="*/ 2072735 h 2153512"/>
                <a:gd name="connsiteX92" fmla="*/ 5738752 w 5831830"/>
                <a:gd name="connsiteY92" fmla="*/ 1514094 h 2153512"/>
                <a:gd name="connsiteX93" fmla="*/ 5329273 w 5831830"/>
                <a:gd name="connsiteY93" fmla="*/ 1153477 h 2153512"/>
                <a:gd name="connsiteX94" fmla="*/ 4104942 w 5831830"/>
                <a:gd name="connsiteY94" fmla="*/ 1043179 h 2153512"/>
                <a:gd name="connsiteX95" fmla="*/ 4113816 w 5831830"/>
                <a:gd name="connsiteY95" fmla="*/ 1069299 h 2153512"/>
                <a:gd name="connsiteX96" fmla="*/ 4511632 w 5831830"/>
                <a:gd name="connsiteY96" fmla="*/ 1177836 h 2153512"/>
                <a:gd name="connsiteX97" fmla="*/ 4497880 w 5831830"/>
                <a:gd name="connsiteY97" fmla="*/ 1150390 h 2153512"/>
                <a:gd name="connsiteX98" fmla="*/ 4608015 w 5831830"/>
                <a:gd name="connsiteY98" fmla="*/ 1031351 h 2153512"/>
                <a:gd name="connsiteX99" fmla="*/ 4608111 w 5831830"/>
                <a:gd name="connsiteY99" fmla="*/ 1031415 h 2153512"/>
                <a:gd name="connsiteX100" fmla="*/ 4795586 w 5831830"/>
                <a:gd name="connsiteY100" fmla="*/ 1230249 h 2153512"/>
                <a:gd name="connsiteX101" fmla="*/ 4795396 w 5831830"/>
                <a:gd name="connsiteY101" fmla="*/ 1230154 h 2153512"/>
                <a:gd name="connsiteX102" fmla="*/ 4796158 w 5831830"/>
                <a:gd name="connsiteY102" fmla="*/ 1231773 h 2153512"/>
                <a:gd name="connsiteX103" fmla="*/ 4518085 w 5831830"/>
                <a:gd name="connsiteY103" fmla="*/ 1155903 h 2153512"/>
                <a:gd name="connsiteX104" fmla="*/ 4532078 w 5831830"/>
                <a:gd name="connsiteY104" fmla="*/ 1183414 h 2153512"/>
                <a:gd name="connsiteX105" fmla="*/ 4899599 w 5831830"/>
                <a:gd name="connsiteY105" fmla="*/ 1283685 h 2153512"/>
                <a:gd name="connsiteX106" fmla="*/ 4704528 w 5831830"/>
                <a:gd name="connsiteY106" fmla="*/ 1062490 h 2153512"/>
                <a:gd name="connsiteX107" fmla="*/ 4675178 w 5831830"/>
                <a:gd name="connsiteY107" fmla="*/ 1042723 h 2153512"/>
                <a:gd name="connsiteX108" fmla="*/ 4377052 w 5831830"/>
                <a:gd name="connsiteY108" fmla="*/ 992244 h 2153512"/>
                <a:gd name="connsiteX109" fmla="*/ 4396168 w 5831830"/>
                <a:gd name="connsiteY109" fmla="*/ 1005788 h 2153512"/>
                <a:gd name="connsiteX110" fmla="*/ 4488801 w 5831830"/>
                <a:gd name="connsiteY110" fmla="*/ 1098330 h 2153512"/>
                <a:gd name="connsiteX111" fmla="*/ 4516556 w 5831830"/>
                <a:gd name="connsiteY111" fmla="*/ 1152897 h 2153512"/>
                <a:gd name="connsiteX112" fmla="*/ 4784728 w 5831830"/>
                <a:gd name="connsiteY112" fmla="*/ 1226058 h 2153512"/>
                <a:gd name="connsiteX113" fmla="*/ 4713977 w 5831830"/>
                <a:gd name="connsiteY113" fmla="*/ 1130186 h 2153512"/>
                <a:gd name="connsiteX114" fmla="*/ 4599469 w 5831830"/>
                <a:gd name="connsiteY114" fmla="*/ 1029904 h 2153512"/>
                <a:gd name="connsiteX115" fmla="*/ 4027014 w 5831830"/>
                <a:gd name="connsiteY115" fmla="*/ 932974 h 2153512"/>
                <a:gd name="connsiteX116" fmla="*/ 4092046 w 5831830"/>
                <a:gd name="connsiteY116" fmla="*/ 1005221 h 2153512"/>
                <a:gd name="connsiteX117" fmla="*/ 4103977 w 5831830"/>
                <a:gd name="connsiteY117" fmla="*/ 1040340 h 2153512"/>
                <a:gd name="connsiteX118" fmla="*/ 4496377 w 5831830"/>
                <a:gd name="connsiteY118" fmla="*/ 1147392 h 2153512"/>
                <a:gd name="connsiteX119" fmla="*/ 4469653 w 5831830"/>
                <a:gd name="connsiteY119" fmla="*/ 1094058 h 2153512"/>
                <a:gd name="connsiteX120" fmla="*/ 4378680 w 5831830"/>
                <a:gd name="connsiteY120" fmla="*/ 1002688 h 2153512"/>
                <a:gd name="connsiteX121" fmla="*/ 4359890 w 5831830"/>
                <a:gd name="connsiteY121" fmla="*/ 989338 h 2153512"/>
                <a:gd name="connsiteX122" fmla="*/ 1581433 w 5831830"/>
                <a:gd name="connsiteY122" fmla="*/ 835479 h 2153512"/>
                <a:gd name="connsiteX123" fmla="*/ 822138 w 5831830"/>
                <a:gd name="connsiteY123" fmla="*/ 887349 h 2153512"/>
                <a:gd name="connsiteX124" fmla="*/ 2340899 w 5831830"/>
                <a:gd name="connsiteY124" fmla="*/ 1475423 h 2153512"/>
                <a:gd name="connsiteX125" fmla="*/ 3291483 w 5831830"/>
                <a:gd name="connsiteY125" fmla="*/ 1685306 h 2153512"/>
                <a:gd name="connsiteX126" fmla="*/ 3456997 w 5831830"/>
                <a:gd name="connsiteY126" fmla="*/ 1708437 h 2153512"/>
                <a:gd name="connsiteX127" fmla="*/ 3252290 w 5831830"/>
                <a:gd name="connsiteY127" fmla="*/ 1349974 h 2153512"/>
                <a:gd name="connsiteX128" fmla="*/ 3175358 w 5831830"/>
                <a:gd name="connsiteY128" fmla="*/ 1337352 h 2153512"/>
                <a:gd name="connsiteX129" fmla="*/ 2557212 w 5831830"/>
                <a:gd name="connsiteY129" fmla="*/ 1196531 h 2153512"/>
                <a:gd name="connsiteX130" fmla="*/ 2557212 w 5831830"/>
                <a:gd name="connsiteY130" fmla="*/ 1196626 h 2153512"/>
                <a:gd name="connsiteX131" fmla="*/ 1812562 w 5831830"/>
                <a:gd name="connsiteY131" fmla="*/ 945133 h 2153512"/>
                <a:gd name="connsiteX132" fmla="*/ 2268033 w 5831830"/>
                <a:gd name="connsiteY132" fmla="*/ 788575 h 2153512"/>
                <a:gd name="connsiteX133" fmla="*/ 1602368 w 5831830"/>
                <a:gd name="connsiteY133" fmla="*/ 834049 h 2153512"/>
                <a:gd name="connsiteX134" fmla="*/ 1829773 w 5831830"/>
                <a:gd name="connsiteY134" fmla="*/ 941779 h 2153512"/>
                <a:gd name="connsiteX135" fmla="*/ 2562927 w 5831830"/>
                <a:gd name="connsiteY135" fmla="*/ 1189292 h 2153512"/>
                <a:gd name="connsiteX136" fmla="*/ 3171335 w 5831830"/>
                <a:gd name="connsiteY136" fmla="*/ 1327946 h 2153512"/>
                <a:gd name="connsiteX137" fmla="*/ 3246791 w 5831830"/>
                <a:gd name="connsiteY137" fmla="*/ 1340345 h 2153512"/>
                <a:gd name="connsiteX138" fmla="*/ 3142523 w 5831830"/>
                <a:gd name="connsiteY138" fmla="*/ 1157763 h 2153512"/>
                <a:gd name="connsiteX139" fmla="*/ 3148524 w 5831830"/>
                <a:gd name="connsiteY139" fmla="*/ 1158811 h 2153512"/>
                <a:gd name="connsiteX140" fmla="*/ 3344211 w 5831830"/>
                <a:gd name="connsiteY140" fmla="*/ 1187395 h 2153512"/>
                <a:gd name="connsiteX141" fmla="*/ 3234439 w 5831830"/>
                <a:gd name="connsiteY141" fmla="*/ 1093850 h 2153512"/>
                <a:gd name="connsiteX142" fmla="*/ 2719136 w 5831830"/>
                <a:gd name="connsiteY142" fmla="*/ 987932 h 2153512"/>
                <a:gd name="connsiteX143" fmla="*/ 2303084 w 5831830"/>
                <a:gd name="connsiteY143" fmla="*/ 848010 h 2153512"/>
                <a:gd name="connsiteX144" fmla="*/ 2242505 w 5831830"/>
                <a:gd name="connsiteY144" fmla="*/ 836675 h 2153512"/>
                <a:gd name="connsiteX145" fmla="*/ 2236409 w 5831830"/>
                <a:gd name="connsiteY145" fmla="*/ 817530 h 2153512"/>
                <a:gd name="connsiteX146" fmla="*/ 2299846 w 5831830"/>
                <a:gd name="connsiteY146" fmla="*/ 828484 h 2153512"/>
                <a:gd name="connsiteX147" fmla="*/ 2310418 w 5831830"/>
                <a:gd name="connsiteY147" fmla="*/ 846772 h 2153512"/>
                <a:gd name="connsiteX148" fmla="*/ 2721422 w 5831830"/>
                <a:gd name="connsiteY148" fmla="*/ 984884 h 2153512"/>
                <a:gd name="connsiteX149" fmla="*/ 3235486 w 5831830"/>
                <a:gd name="connsiteY149" fmla="*/ 1090231 h 2153512"/>
                <a:gd name="connsiteX150" fmla="*/ 3240439 w 5831830"/>
                <a:gd name="connsiteY150" fmla="*/ 1090898 h 2153512"/>
                <a:gd name="connsiteX151" fmla="*/ 3242725 w 5831830"/>
                <a:gd name="connsiteY151" fmla="*/ 1092803 h 2153512"/>
                <a:gd name="connsiteX152" fmla="*/ 3356050 w 5831830"/>
                <a:gd name="connsiteY152" fmla="*/ 1189124 h 2153512"/>
                <a:gd name="connsiteX153" fmla="*/ 3356678 w 5831830"/>
                <a:gd name="connsiteY153" fmla="*/ 1189216 h 2153512"/>
                <a:gd name="connsiteX154" fmla="*/ 3453493 w 5831830"/>
                <a:gd name="connsiteY154" fmla="*/ 1198560 h 2153512"/>
                <a:gd name="connsiteX155" fmla="*/ 3291304 w 5831830"/>
                <a:gd name="connsiteY155" fmla="*/ 1063752 h 2153512"/>
                <a:gd name="connsiteX156" fmla="*/ 2741711 w 5831830"/>
                <a:gd name="connsiteY156" fmla="*/ 958501 h 2153512"/>
                <a:gd name="connsiteX157" fmla="*/ 2268033 w 5831830"/>
                <a:gd name="connsiteY157" fmla="*/ 788575 h 2153512"/>
                <a:gd name="connsiteX158" fmla="*/ 3132835 w 5831830"/>
                <a:gd name="connsiteY158" fmla="*/ 460676 h 2153512"/>
                <a:gd name="connsiteX159" fmla="*/ 3058322 w 5831830"/>
                <a:gd name="connsiteY159" fmla="*/ 557213 h 2153512"/>
                <a:gd name="connsiteX160" fmla="*/ 3888806 w 5831830"/>
                <a:gd name="connsiteY160" fmla="*/ 1007841 h 2153512"/>
                <a:gd name="connsiteX161" fmla="*/ 3888902 w 5831830"/>
                <a:gd name="connsiteY161" fmla="*/ 1007936 h 2153512"/>
                <a:gd name="connsiteX162" fmla="*/ 4103550 w 5831830"/>
                <a:gd name="connsiteY162" fmla="*/ 1066499 h 2153512"/>
                <a:gd name="connsiteX163" fmla="*/ 4094697 w 5831830"/>
                <a:gd name="connsiteY163" fmla="*/ 1040384 h 2153512"/>
                <a:gd name="connsiteX164" fmla="*/ 3977865 w 5831830"/>
                <a:gd name="connsiteY164" fmla="*/ 1008507 h 2153512"/>
                <a:gd name="connsiteX165" fmla="*/ 3977484 w 5831830"/>
                <a:gd name="connsiteY165" fmla="*/ 1007269 h 2153512"/>
                <a:gd name="connsiteX166" fmla="*/ 3180241 w 5831830"/>
                <a:gd name="connsiteY166" fmla="*/ 573881 h 2153512"/>
                <a:gd name="connsiteX167" fmla="*/ 3147952 w 5831830"/>
                <a:gd name="connsiteY167" fmla="*/ 569690 h 2153512"/>
                <a:gd name="connsiteX168" fmla="*/ 3126806 w 5831830"/>
                <a:gd name="connsiteY168" fmla="*/ 556927 h 2153512"/>
                <a:gd name="connsiteX169" fmla="*/ 3160715 w 5831830"/>
                <a:gd name="connsiteY169" fmla="*/ 560451 h 2153512"/>
                <a:gd name="connsiteX170" fmla="*/ 3182432 w 5831830"/>
                <a:gd name="connsiteY170" fmla="*/ 572453 h 2153512"/>
                <a:gd name="connsiteX171" fmla="*/ 3987295 w 5831830"/>
                <a:gd name="connsiteY171" fmla="*/ 1008507 h 2153512"/>
                <a:gd name="connsiteX172" fmla="*/ 4093735 w 5831830"/>
                <a:gd name="connsiteY172" fmla="*/ 1037545 h 2153512"/>
                <a:gd name="connsiteX173" fmla="*/ 4081771 w 5831830"/>
                <a:gd name="connsiteY173" fmla="*/ 1002256 h 2153512"/>
                <a:gd name="connsiteX174" fmla="*/ 4016251 w 5831830"/>
                <a:gd name="connsiteY174" fmla="*/ 929830 h 2153512"/>
                <a:gd name="connsiteX175" fmla="*/ 4014441 w 5831830"/>
                <a:gd name="connsiteY175" fmla="*/ 928211 h 2153512"/>
                <a:gd name="connsiteX176" fmla="*/ 4018823 w 5831830"/>
                <a:gd name="connsiteY176" fmla="*/ 928973 h 2153512"/>
                <a:gd name="connsiteX177" fmla="*/ 4355145 w 5831830"/>
                <a:gd name="connsiteY177" fmla="*/ 985966 h 2153512"/>
                <a:gd name="connsiteX178" fmla="*/ 4245061 w 5831830"/>
                <a:gd name="connsiteY178" fmla="*/ 907751 h 2153512"/>
                <a:gd name="connsiteX179" fmla="*/ 3457634 w 5831830"/>
                <a:gd name="connsiteY179" fmla="*/ 558949 h 2153512"/>
                <a:gd name="connsiteX180" fmla="*/ 3174336 w 5831830"/>
                <a:gd name="connsiteY180" fmla="*/ 406908 h 2153512"/>
                <a:gd name="connsiteX181" fmla="*/ 3135175 w 5831830"/>
                <a:gd name="connsiteY181" fmla="*/ 457644 h 2153512"/>
                <a:gd name="connsiteX182" fmla="*/ 3463455 w 5831830"/>
                <a:gd name="connsiteY182" fmla="*/ 556936 h 2153512"/>
                <a:gd name="connsiteX183" fmla="*/ 4260530 w 5831830"/>
                <a:gd name="connsiteY183" fmla="*/ 909686 h 2153512"/>
                <a:gd name="connsiteX184" fmla="*/ 4372293 w 5831830"/>
                <a:gd name="connsiteY184" fmla="*/ 988872 h 2153512"/>
                <a:gd name="connsiteX185" fmla="*/ 4594709 w 5831830"/>
                <a:gd name="connsiteY185" fmla="*/ 1026563 h 2153512"/>
                <a:gd name="connsiteX186" fmla="*/ 4443315 w 5831830"/>
                <a:gd name="connsiteY186" fmla="*/ 925404 h 2153512"/>
                <a:gd name="connsiteX187" fmla="*/ 4252280 w 5831830"/>
                <a:gd name="connsiteY187" fmla="*/ 820960 h 2153512"/>
                <a:gd name="connsiteX188" fmla="*/ 4253613 w 5831830"/>
                <a:gd name="connsiteY188" fmla="*/ 829342 h 2153512"/>
                <a:gd name="connsiteX189" fmla="*/ 4244946 w 5831830"/>
                <a:gd name="connsiteY189" fmla="*/ 826961 h 2153512"/>
                <a:gd name="connsiteX190" fmla="*/ 4243136 w 5831830"/>
                <a:gd name="connsiteY190" fmla="*/ 814959 h 2153512"/>
                <a:gd name="connsiteX191" fmla="*/ 4294952 w 5831830"/>
                <a:gd name="connsiteY191" fmla="*/ 829723 h 2153512"/>
                <a:gd name="connsiteX192" fmla="*/ 4294666 w 5831830"/>
                <a:gd name="connsiteY192" fmla="*/ 831533 h 2153512"/>
                <a:gd name="connsiteX193" fmla="*/ 4258186 w 5831830"/>
                <a:gd name="connsiteY193" fmla="*/ 821150 h 2153512"/>
                <a:gd name="connsiteX194" fmla="*/ 4451186 w 5831830"/>
                <a:gd name="connsiteY194" fmla="*/ 926568 h 2153512"/>
                <a:gd name="connsiteX195" fmla="*/ 4602934 w 5831830"/>
                <a:gd name="connsiteY195" fmla="*/ 1027956 h 2153512"/>
                <a:gd name="connsiteX196" fmla="*/ 4670169 w 5831830"/>
                <a:gd name="connsiteY196" fmla="*/ 1039350 h 2153512"/>
                <a:gd name="connsiteX197" fmla="*/ 4531478 w 5831830"/>
                <a:gd name="connsiteY197" fmla="*/ 945942 h 2153512"/>
                <a:gd name="connsiteX198" fmla="*/ 3174336 w 5831830"/>
                <a:gd name="connsiteY198" fmla="*/ 406908 h 2153512"/>
                <a:gd name="connsiteX199" fmla="*/ 1584853 w 5831830"/>
                <a:gd name="connsiteY199" fmla="*/ 253765 h 2153512"/>
                <a:gd name="connsiteX200" fmla="*/ 1444107 w 5831830"/>
                <a:gd name="connsiteY200" fmla="*/ 268540 h 2153512"/>
                <a:gd name="connsiteX201" fmla="*/ 1306770 w 5831830"/>
                <a:gd name="connsiteY201" fmla="*/ 304895 h 2153512"/>
                <a:gd name="connsiteX202" fmla="*/ 1358562 w 5831830"/>
                <a:gd name="connsiteY202" fmla="*/ 688943 h 2153512"/>
                <a:gd name="connsiteX203" fmla="*/ 1397270 w 5831830"/>
                <a:gd name="connsiteY203" fmla="*/ 712975 h 2153512"/>
                <a:gd name="connsiteX204" fmla="*/ 2086201 w 5831830"/>
                <a:gd name="connsiteY204" fmla="*/ 725615 h 2153512"/>
                <a:gd name="connsiteX205" fmla="*/ 1962757 w 5831830"/>
                <a:gd name="connsiteY205" fmla="*/ 483870 h 2153512"/>
                <a:gd name="connsiteX206" fmla="*/ 2099726 w 5831830"/>
                <a:gd name="connsiteY206" fmla="*/ 444151 h 2153512"/>
                <a:gd name="connsiteX207" fmla="*/ 1828746 w 5831830"/>
                <a:gd name="connsiteY207" fmla="*/ 248439 h 2153512"/>
                <a:gd name="connsiteX208" fmla="*/ 1620263 w 5831830"/>
                <a:gd name="connsiteY208" fmla="*/ 250047 h 2153512"/>
                <a:gd name="connsiteX209" fmla="*/ 1590685 w 5831830"/>
                <a:gd name="connsiteY209" fmla="*/ 253152 h 2153512"/>
                <a:gd name="connsiteX210" fmla="*/ 2113823 w 5831830"/>
                <a:gd name="connsiteY210" fmla="*/ 446532 h 2153512"/>
                <a:gd name="connsiteX211" fmla="*/ 2110966 w 5831830"/>
                <a:gd name="connsiteY211" fmla="*/ 446913 h 2153512"/>
                <a:gd name="connsiteX212" fmla="*/ 1972948 w 5831830"/>
                <a:gd name="connsiteY212" fmla="*/ 486632 h 2153512"/>
                <a:gd name="connsiteX213" fmla="*/ 2099250 w 5831830"/>
                <a:gd name="connsiteY213" fmla="*/ 727710 h 2153512"/>
                <a:gd name="connsiteX214" fmla="*/ 2102489 w 5831830"/>
                <a:gd name="connsiteY214" fmla="*/ 729710 h 2153512"/>
                <a:gd name="connsiteX215" fmla="*/ 1404097 w 5831830"/>
                <a:gd name="connsiteY215" fmla="*/ 717214 h 2153512"/>
                <a:gd name="connsiteX216" fmla="*/ 1559787 w 5831830"/>
                <a:gd name="connsiteY216" fmla="*/ 813876 h 2153512"/>
                <a:gd name="connsiteX217" fmla="*/ 1593159 w 5831830"/>
                <a:gd name="connsiteY217" fmla="*/ 829686 h 2153512"/>
                <a:gd name="connsiteX218" fmla="*/ 2268223 w 5831830"/>
                <a:gd name="connsiteY218" fmla="*/ 784098 h 2153512"/>
                <a:gd name="connsiteX219" fmla="*/ 2272319 w 5831830"/>
                <a:gd name="connsiteY219" fmla="*/ 786098 h 2153512"/>
                <a:gd name="connsiteX220" fmla="*/ 2743997 w 5831830"/>
                <a:gd name="connsiteY220" fmla="*/ 955738 h 2153512"/>
                <a:gd name="connsiteX221" fmla="*/ 3291494 w 5831830"/>
                <a:gd name="connsiteY221" fmla="*/ 1060228 h 2153512"/>
                <a:gd name="connsiteX222" fmla="*/ 3296638 w 5831830"/>
                <a:gd name="connsiteY222" fmla="*/ 1060704 h 2153512"/>
                <a:gd name="connsiteX223" fmla="*/ 3299209 w 5831830"/>
                <a:gd name="connsiteY223" fmla="*/ 1062799 h 2153512"/>
                <a:gd name="connsiteX224" fmla="*/ 3464185 w 5831830"/>
                <a:gd name="connsiteY224" fmla="*/ 1199592 h 2153512"/>
                <a:gd name="connsiteX225" fmla="*/ 3521268 w 5831830"/>
                <a:gd name="connsiteY225" fmla="*/ 1205102 h 2153512"/>
                <a:gd name="connsiteX226" fmla="*/ 4093975 w 5831830"/>
                <a:gd name="connsiteY226" fmla="*/ 1106556 h 2153512"/>
                <a:gd name="connsiteX227" fmla="*/ 4103760 w 5831830"/>
                <a:gd name="connsiteY227" fmla="*/ 1069229 h 2153512"/>
                <a:gd name="connsiteX228" fmla="*/ 3878424 w 5831830"/>
                <a:gd name="connsiteY228" fmla="*/ 1007745 h 2153512"/>
                <a:gd name="connsiteX229" fmla="*/ 3878615 w 5831830"/>
                <a:gd name="connsiteY229" fmla="*/ 1006412 h 2153512"/>
                <a:gd name="connsiteX230" fmla="*/ 3052607 w 5831830"/>
                <a:gd name="connsiteY230" fmla="*/ 557689 h 2153512"/>
                <a:gd name="connsiteX231" fmla="*/ 3048130 w 5831830"/>
                <a:gd name="connsiteY231" fmla="*/ 556451 h 2153512"/>
                <a:gd name="connsiteX232" fmla="*/ 3124623 w 5831830"/>
                <a:gd name="connsiteY232" fmla="*/ 458346 h 2153512"/>
                <a:gd name="connsiteX233" fmla="*/ 2787678 w 5831830"/>
                <a:gd name="connsiteY233" fmla="*/ 376068 h 2153512"/>
                <a:gd name="connsiteX234" fmla="*/ 1828746 w 5831830"/>
                <a:gd name="connsiteY234" fmla="*/ 248439 h 2153512"/>
                <a:gd name="connsiteX235" fmla="*/ 906053 w 5831830"/>
                <a:gd name="connsiteY235" fmla="*/ 2762 h 2153512"/>
                <a:gd name="connsiteX236" fmla="*/ 399704 w 5831830"/>
                <a:gd name="connsiteY236" fmla="*/ 57436 h 2153512"/>
                <a:gd name="connsiteX237" fmla="*/ 237970 w 5831830"/>
                <a:gd name="connsiteY237" fmla="*/ 691706 h 2153512"/>
                <a:gd name="connsiteX238" fmla="*/ 1373821 w 5831830"/>
                <a:gd name="connsiteY238" fmla="*/ 712545 h 2153512"/>
                <a:gd name="connsiteX239" fmla="*/ 1335107 w 5831830"/>
                <a:gd name="connsiteY239" fmla="*/ 688443 h 2153512"/>
                <a:gd name="connsiteX240" fmla="*/ 1286291 w 5831830"/>
                <a:gd name="connsiteY240" fmla="*/ 299276 h 2153512"/>
                <a:gd name="connsiteX241" fmla="*/ 1425966 w 5831830"/>
                <a:gd name="connsiteY241" fmla="*/ 262730 h 2153512"/>
                <a:gd name="connsiteX242" fmla="*/ 1569052 w 5831830"/>
                <a:gd name="connsiteY242" fmla="*/ 247921 h 2153512"/>
                <a:gd name="connsiteX243" fmla="*/ 902148 w 5831830"/>
                <a:gd name="connsiteY243" fmla="*/ 0 h 2153512"/>
                <a:gd name="connsiteX244" fmla="*/ 905577 w 5831830"/>
                <a:gd name="connsiteY244" fmla="*/ 0 h 2153512"/>
                <a:gd name="connsiteX245" fmla="*/ 909196 w 5831830"/>
                <a:gd name="connsiteY245" fmla="*/ 1238 h 2153512"/>
                <a:gd name="connsiteX246" fmla="*/ 1574897 w 5831830"/>
                <a:gd name="connsiteY246" fmla="*/ 247316 h 2153512"/>
                <a:gd name="connsiteX247" fmla="*/ 1604734 w 5831830"/>
                <a:gd name="connsiteY247" fmla="*/ 244228 h 2153512"/>
                <a:gd name="connsiteX248" fmla="*/ 2717198 w 5831830"/>
                <a:gd name="connsiteY248" fmla="*/ 357593 h 2153512"/>
                <a:gd name="connsiteX249" fmla="*/ 3126908 w 5831830"/>
                <a:gd name="connsiteY249" fmla="*/ 455416 h 2153512"/>
                <a:gd name="connsiteX250" fmla="*/ 3167478 w 5831830"/>
                <a:gd name="connsiteY250" fmla="*/ 403384 h 2153512"/>
                <a:gd name="connsiteX251" fmla="*/ 3171479 w 5831830"/>
                <a:gd name="connsiteY251" fmla="*/ 404432 h 2153512"/>
                <a:gd name="connsiteX252" fmla="*/ 4539730 w 5831830"/>
                <a:gd name="connsiteY252" fmla="*/ 947412 h 2153512"/>
                <a:gd name="connsiteX253" fmla="*/ 4678266 w 5831830"/>
                <a:gd name="connsiteY253" fmla="*/ 1040722 h 2153512"/>
                <a:gd name="connsiteX254" fmla="*/ 5331844 w 5831830"/>
                <a:gd name="connsiteY254" fmla="*/ 1151477 h 2153512"/>
                <a:gd name="connsiteX255" fmla="*/ 5334225 w 5831830"/>
                <a:gd name="connsiteY255" fmla="*/ 1153096 h 2153512"/>
                <a:gd name="connsiteX256" fmla="*/ 5748849 w 5831830"/>
                <a:gd name="connsiteY256" fmla="*/ 1516761 h 2153512"/>
                <a:gd name="connsiteX257" fmla="*/ 3676018 w 5831830"/>
                <a:gd name="connsiteY257" fmla="*/ 2079307 h 2153512"/>
                <a:gd name="connsiteX258" fmla="*/ 3668158 w 5831830"/>
                <a:gd name="connsiteY258" fmla="*/ 2078266 h 2153512"/>
                <a:gd name="connsiteX259" fmla="*/ 3666017 w 5831830"/>
                <a:gd name="connsiteY259" fmla="*/ 2074450 h 2153512"/>
                <a:gd name="connsiteX260" fmla="*/ 3462016 w 5831830"/>
                <a:gd name="connsiteY260" fmla="*/ 1717225 h 2153512"/>
                <a:gd name="connsiteX261" fmla="*/ 3297436 w 5831830"/>
                <a:gd name="connsiteY261" fmla="*/ 1692033 h 2153512"/>
                <a:gd name="connsiteX262" fmla="*/ 2337184 w 5831830"/>
                <a:gd name="connsiteY262" fmla="*/ 1480280 h 2153512"/>
                <a:gd name="connsiteX263" fmla="*/ 804897 w 5831830"/>
                <a:gd name="connsiteY263" fmla="*/ 885730 h 2153512"/>
                <a:gd name="connsiteX264" fmla="*/ 800516 w 5831830"/>
                <a:gd name="connsiteY264" fmla="*/ 883253 h 2153512"/>
                <a:gd name="connsiteX265" fmla="*/ 806993 w 5831830"/>
                <a:gd name="connsiteY265" fmla="*/ 882777 h 2153512"/>
                <a:gd name="connsiteX266" fmla="*/ 1572205 w 5831830"/>
                <a:gd name="connsiteY266" fmla="*/ 831101 h 2153512"/>
                <a:gd name="connsiteX267" fmla="*/ 1538802 w 5831830"/>
                <a:gd name="connsiteY267" fmla="*/ 815253 h 2153512"/>
                <a:gd name="connsiteX268" fmla="*/ 1380647 w 5831830"/>
                <a:gd name="connsiteY268" fmla="*/ 716794 h 2153512"/>
                <a:gd name="connsiteX269" fmla="*/ 228635 w 5831830"/>
                <a:gd name="connsiteY269" fmla="*/ 696182 h 2153512"/>
                <a:gd name="connsiteX270" fmla="*/ 228730 w 5831830"/>
                <a:gd name="connsiteY270" fmla="*/ 696182 h 2153512"/>
                <a:gd name="connsiteX271" fmla="*/ 225873 w 5831830"/>
                <a:gd name="connsiteY271" fmla="*/ 693801 h 2153512"/>
                <a:gd name="connsiteX272" fmla="*/ 389417 w 5831830"/>
                <a:gd name="connsiteY272" fmla="*/ 54673 h 2153512"/>
                <a:gd name="connsiteX273" fmla="*/ 902148 w 5831830"/>
                <a:gd name="connsiteY273" fmla="*/ 0 h 21535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5831830" h="2153512">
                  <a:moveTo>
                    <a:pt x="3668112" y="2078260"/>
                  </a:moveTo>
                  <a:lnTo>
                    <a:pt x="3668158" y="2078266"/>
                  </a:lnTo>
                  <a:lnTo>
                    <a:pt x="3668208" y="2078355"/>
                  </a:lnTo>
                  <a:close/>
                  <a:moveTo>
                    <a:pt x="5258646" y="1998071"/>
                  </a:moveTo>
                  <a:lnTo>
                    <a:pt x="5254786" y="1999133"/>
                  </a:lnTo>
                  <a:lnTo>
                    <a:pt x="5249195" y="2000160"/>
                  </a:lnTo>
                  <a:close/>
                  <a:moveTo>
                    <a:pt x="5369506" y="1967597"/>
                  </a:moveTo>
                  <a:lnTo>
                    <a:pt x="5315907" y="1985416"/>
                  </a:lnTo>
                  <a:lnTo>
                    <a:pt x="5258646" y="1998071"/>
                  </a:lnTo>
                  <a:close/>
                  <a:moveTo>
                    <a:pt x="5384914" y="1962475"/>
                  </a:moveTo>
                  <a:lnTo>
                    <a:pt x="5377755" y="1965329"/>
                  </a:lnTo>
                  <a:lnTo>
                    <a:pt x="5369506" y="1967597"/>
                  </a:lnTo>
                  <a:close/>
                  <a:moveTo>
                    <a:pt x="5465461" y="1930355"/>
                  </a:moveTo>
                  <a:lnTo>
                    <a:pt x="5443192" y="1943100"/>
                  </a:lnTo>
                  <a:lnTo>
                    <a:pt x="5384914" y="1962475"/>
                  </a:lnTo>
                  <a:close/>
                  <a:moveTo>
                    <a:pt x="5567452" y="1871983"/>
                  </a:moveTo>
                  <a:lnTo>
                    <a:pt x="5561397" y="1877304"/>
                  </a:lnTo>
                  <a:cubicBezTo>
                    <a:pt x="5537702" y="1894102"/>
                    <a:pt x="5510554" y="1909883"/>
                    <a:pt x="5479949" y="1924578"/>
                  </a:cubicBezTo>
                  <a:lnTo>
                    <a:pt x="5465461" y="1930355"/>
                  </a:lnTo>
                  <a:close/>
                  <a:moveTo>
                    <a:pt x="5621666" y="1824341"/>
                  </a:moveTo>
                  <a:lnTo>
                    <a:pt x="5600330" y="1853166"/>
                  </a:lnTo>
                  <a:lnTo>
                    <a:pt x="5567452" y="1871983"/>
                  </a:lnTo>
                  <a:close/>
                  <a:moveTo>
                    <a:pt x="5623903" y="1821320"/>
                  </a:moveTo>
                  <a:lnTo>
                    <a:pt x="5622130" y="1823934"/>
                  </a:lnTo>
                  <a:lnTo>
                    <a:pt x="5621666" y="1824341"/>
                  </a:lnTo>
                  <a:close/>
                  <a:moveTo>
                    <a:pt x="3670875" y="1803559"/>
                  </a:moveTo>
                  <a:lnTo>
                    <a:pt x="3685258" y="1805654"/>
                  </a:lnTo>
                  <a:lnTo>
                    <a:pt x="3809845" y="2005394"/>
                  </a:lnTo>
                  <a:cubicBezTo>
                    <a:pt x="4369272" y="2069152"/>
                    <a:pt x="4802643" y="2070759"/>
                    <a:pt x="5111013" y="2025561"/>
                  </a:cubicBezTo>
                  <a:lnTo>
                    <a:pt x="5249195" y="2000160"/>
                  </a:lnTo>
                  <a:lnTo>
                    <a:pt x="5165236" y="2018717"/>
                  </a:lnTo>
                  <a:cubicBezTo>
                    <a:pt x="4840950" y="2076099"/>
                    <a:pt x="4380321" y="2077546"/>
                    <a:pt x="3807177" y="2011966"/>
                  </a:cubicBezTo>
                  <a:lnTo>
                    <a:pt x="3799367" y="2011108"/>
                  </a:lnTo>
                  <a:lnTo>
                    <a:pt x="3799463" y="2011013"/>
                  </a:lnTo>
                  <a:close/>
                  <a:moveTo>
                    <a:pt x="3265081" y="1352073"/>
                  </a:moveTo>
                  <a:lnTo>
                    <a:pt x="3471170" y="1710417"/>
                  </a:lnTo>
                  <a:lnTo>
                    <a:pt x="3738578" y="1747787"/>
                  </a:lnTo>
                  <a:cubicBezTo>
                    <a:pt x="3882794" y="1763691"/>
                    <a:pt x="4021633" y="1774603"/>
                    <a:pt x="4153411" y="1780318"/>
                  </a:cubicBezTo>
                  <a:lnTo>
                    <a:pt x="3703830" y="1406635"/>
                  </a:lnTo>
                  <a:lnTo>
                    <a:pt x="3600566" y="1396953"/>
                  </a:lnTo>
                  <a:lnTo>
                    <a:pt x="3947385" y="1691735"/>
                  </a:lnTo>
                  <a:cubicBezTo>
                    <a:pt x="3970911" y="1694306"/>
                    <a:pt x="3999010" y="1704689"/>
                    <a:pt x="4012917" y="1716404"/>
                  </a:cubicBezTo>
                  <a:lnTo>
                    <a:pt x="4012822" y="1716595"/>
                  </a:lnTo>
                  <a:cubicBezTo>
                    <a:pt x="4028061" y="1729454"/>
                    <a:pt x="4020537" y="1739074"/>
                    <a:pt x="3995772" y="1737931"/>
                  </a:cubicBezTo>
                  <a:cubicBezTo>
                    <a:pt x="3970911" y="1736788"/>
                    <a:pt x="3938336" y="1725263"/>
                    <a:pt x="3923286" y="1712309"/>
                  </a:cubicBezTo>
                  <a:cubicBezTo>
                    <a:pt x="3909570" y="1700498"/>
                    <a:pt x="3915381" y="1691735"/>
                    <a:pt x="3935479" y="1691258"/>
                  </a:cubicBezTo>
                  <a:lnTo>
                    <a:pt x="3588830" y="1395853"/>
                  </a:lnTo>
                  <a:lnTo>
                    <a:pt x="3541629" y="1391427"/>
                  </a:lnTo>
                  <a:cubicBezTo>
                    <a:pt x="3484175" y="1384973"/>
                    <a:pt x="3424818" y="1377259"/>
                    <a:pt x="3363719" y="1368256"/>
                  </a:cubicBezTo>
                  <a:close/>
                  <a:moveTo>
                    <a:pt x="3361429" y="1193697"/>
                  </a:moveTo>
                  <a:lnTo>
                    <a:pt x="3588427" y="1386636"/>
                  </a:lnTo>
                  <a:lnTo>
                    <a:pt x="3691455" y="1396349"/>
                  </a:lnTo>
                  <a:lnTo>
                    <a:pt x="3459064" y="1203191"/>
                  </a:lnTo>
                  <a:lnTo>
                    <a:pt x="3365948" y="1194350"/>
                  </a:lnTo>
                  <a:close/>
                  <a:moveTo>
                    <a:pt x="3157001" y="1164145"/>
                  </a:moveTo>
                  <a:lnTo>
                    <a:pt x="3259541" y="1342441"/>
                  </a:lnTo>
                  <a:lnTo>
                    <a:pt x="3356864" y="1358433"/>
                  </a:lnTo>
                  <a:cubicBezTo>
                    <a:pt x="3417056" y="1367322"/>
                    <a:pt x="3475543" y="1374945"/>
                    <a:pt x="3532166" y="1381331"/>
                  </a:cubicBezTo>
                  <a:lnTo>
                    <a:pt x="3576719" y="1385532"/>
                  </a:lnTo>
                  <a:lnTo>
                    <a:pt x="3349599" y="1191986"/>
                  </a:lnTo>
                  <a:close/>
                  <a:moveTo>
                    <a:pt x="4896266" y="1107186"/>
                  </a:moveTo>
                  <a:lnTo>
                    <a:pt x="5296888" y="1174337"/>
                  </a:lnTo>
                  <a:lnTo>
                    <a:pt x="5299269" y="1176052"/>
                  </a:lnTo>
                  <a:cubicBezTo>
                    <a:pt x="5448240" y="1280636"/>
                    <a:pt x="5559777" y="1383982"/>
                    <a:pt x="5626262" y="1483424"/>
                  </a:cubicBezTo>
                  <a:cubicBezTo>
                    <a:pt x="5689651" y="1578341"/>
                    <a:pt x="5709487" y="1666709"/>
                    <a:pt x="5680674" y="1744623"/>
                  </a:cubicBezTo>
                  <a:lnTo>
                    <a:pt x="5623903" y="1821320"/>
                  </a:lnTo>
                  <a:lnTo>
                    <a:pt x="5662175" y="1764895"/>
                  </a:lnTo>
                  <a:cubicBezTo>
                    <a:pt x="5701790" y="1682585"/>
                    <a:pt x="5686318" y="1586294"/>
                    <a:pt x="5616071" y="1480566"/>
                  </a:cubicBezTo>
                  <a:cubicBezTo>
                    <a:pt x="5550634" y="1382173"/>
                    <a:pt x="5440715" y="1279779"/>
                    <a:pt x="5293744" y="1176242"/>
                  </a:cubicBezTo>
                  <a:lnTo>
                    <a:pt x="4900838" y="1110424"/>
                  </a:lnTo>
                  <a:close/>
                  <a:moveTo>
                    <a:pt x="4114066" y="1072041"/>
                  </a:moveTo>
                  <a:lnTo>
                    <a:pt x="4104452" y="1109712"/>
                  </a:lnTo>
                  <a:cubicBezTo>
                    <a:pt x="4057986" y="1193826"/>
                    <a:pt x="3850403" y="1232066"/>
                    <a:pt x="3531075" y="1210027"/>
                  </a:cubicBezTo>
                  <a:lnTo>
                    <a:pt x="3469748" y="1204205"/>
                  </a:lnTo>
                  <a:lnTo>
                    <a:pt x="3702258" y="1396996"/>
                  </a:lnTo>
                  <a:lnTo>
                    <a:pt x="3987165" y="1406140"/>
                  </a:lnTo>
                  <a:cubicBezTo>
                    <a:pt x="4295234" y="1400608"/>
                    <a:pt x="4488601" y="1338495"/>
                    <a:pt x="4512699" y="1229252"/>
                  </a:cubicBezTo>
                  <a:lnTo>
                    <a:pt x="4512509" y="1180757"/>
                  </a:lnTo>
                  <a:close/>
                  <a:moveTo>
                    <a:pt x="4683272" y="1044094"/>
                  </a:moveTo>
                  <a:lnTo>
                    <a:pt x="4714167" y="1064903"/>
                  </a:lnTo>
                  <a:cubicBezTo>
                    <a:pt x="4814988" y="1142477"/>
                    <a:pt x="4883383" y="1217963"/>
                    <a:pt x="4910458" y="1287876"/>
                  </a:cubicBezTo>
                  <a:lnTo>
                    <a:pt x="4911029" y="1289400"/>
                  </a:lnTo>
                  <a:lnTo>
                    <a:pt x="4911029" y="1289495"/>
                  </a:lnTo>
                  <a:lnTo>
                    <a:pt x="4532906" y="1186323"/>
                  </a:lnTo>
                  <a:lnTo>
                    <a:pt x="4533624" y="1235574"/>
                  </a:lnTo>
                  <a:cubicBezTo>
                    <a:pt x="4510393" y="1346815"/>
                    <a:pt x="4315133" y="1410312"/>
                    <a:pt x="4003000" y="1416261"/>
                  </a:cubicBezTo>
                  <a:lnTo>
                    <a:pt x="3714613" y="1407241"/>
                  </a:lnTo>
                  <a:lnTo>
                    <a:pt x="4172938" y="1787271"/>
                  </a:lnTo>
                  <a:lnTo>
                    <a:pt x="4167032" y="1786985"/>
                  </a:lnTo>
                  <a:cubicBezTo>
                    <a:pt x="3967829" y="1778663"/>
                    <a:pt x="3752405" y="1758473"/>
                    <a:pt x="3526551" y="1727103"/>
                  </a:cubicBezTo>
                  <a:lnTo>
                    <a:pt x="3476346" y="1719419"/>
                  </a:lnTo>
                  <a:lnTo>
                    <a:pt x="3679543" y="2072735"/>
                  </a:lnTo>
                  <a:cubicBezTo>
                    <a:pt x="5385565" y="2294668"/>
                    <a:pt x="6071651" y="1984438"/>
                    <a:pt x="5738752" y="1514094"/>
                  </a:cubicBezTo>
                  <a:cubicBezTo>
                    <a:pt x="5655885" y="1397031"/>
                    <a:pt x="5515963" y="1275873"/>
                    <a:pt x="5329273" y="1153477"/>
                  </a:cubicBezTo>
                  <a:close/>
                  <a:moveTo>
                    <a:pt x="4104942" y="1043179"/>
                  </a:moveTo>
                  <a:lnTo>
                    <a:pt x="4113816" y="1069299"/>
                  </a:lnTo>
                  <a:lnTo>
                    <a:pt x="4511632" y="1177836"/>
                  </a:lnTo>
                  <a:lnTo>
                    <a:pt x="4497880" y="1150390"/>
                  </a:lnTo>
                  <a:close/>
                  <a:moveTo>
                    <a:pt x="4608015" y="1031351"/>
                  </a:moveTo>
                  <a:lnTo>
                    <a:pt x="4608111" y="1031415"/>
                  </a:lnTo>
                  <a:cubicBezTo>
                    <a:pt x="4699693" y="1100614"/>
                    <a:pt x="4764201" y="1167908"/>
                    <a:pt x="4795586" y="1230249"/>
                  </a:cubicBezTo>
                  <a:lnTo>
                    <a:pt x="4795396" y="1230154"/>
                  </a:lnTo>
                  <a:lnTo>
                    <a:pt x="4796158" y="1231773"/>
                  </a:lnTo>
                  <a:lnTo>
                    <a:pt x="4518085" y="1155903"/>
                  </a:lnTo>
                  <a:lnTo>
                    <a:pt x="4532078" y="1183414"/>
                  </a:lnTo>
                  <a:lnTo>
                    <a:pt x="4899599" y="1283685"/>
                  </a:lnTo>
                  <a:cubicBezTo>
                    <a:pt x="4872524" y="1214319"/>
                    <a:pt x="4804575" y="1139441"/>
                    <a:pt x="4704528" y="1062490"/>
                  </a:cubicBezTo>
                  <a:lnTo>
                    <a:pt x="4675178" y="1042723"/>
                  </a:lnTo>
                  <a:close/>
                  <a:moveTo>
                    <a:pt x="4377052" y="992244"/>
                  </a:moveTo>
                  <a:lnTo>
                    <a:pt x="4396168" y="1005788"/>
                  </a:lnTo>
                  <a:cubicBezTo>
                    <a:pt x="4434521" y="1037357"/>
                    <a:pt x="4465707" y="1068332"/>
                    <a:pt x="4488801" y="1098330"/>
                  </a:cubicBezTo>
                  <a:lnTo>
                    <a:pt x="4516556" y="1152897"/>
                  </a:lnTo>
                  <a:lnTo>
                    <a:pt x="4784728" y="1226058"/>
                  </a:lnTo>
                  <a:cubicBezTo>
                    <a:pt x="4769059" y="1195197"/>
                    <a:pt x="4745229" y="1163116"/>
                    <a:pt x="4713977" y="1130186"/>
                  </a:cubicBezTo>
                  <a:lnTo>
                    <a:pt x="4599469" y="1029904"/>
                  </a:lnTo>
                  <a:close/>
                  <a:moveTo>
                    <a:pt x="4027014" y="932974"/>
                  </a:moveTo>
                  <a:cubicBezTo>
                    <a:pt x="4055589" y="958025"/>
                    <a:pt x="4077378" y="982170"/>
                    <a:pt x="4092046" y="1005221"/>
                  </a:cubicBezTo>
                  <a:lnTo>
                    <a:pt x="4103977" y="1040340"/>
                  </a:lnTo>
                  <a:lnTo>
                    <a:pt x="4496377" y="1147392"/>
                  </a:lnTo>
                  <a:lnTo>
                    <a:pt x="4469653" y="1094058"/>
                  </a:lnTo>
                  <a:cubicBezTo>
                    <a:pt x="4447044" y="1064449"/>
                    <a:pt x="4416416" y="1033866"/>
                    <a:pt x="4378680" y="1002688"/>
                  </a:cubicBezTo>
                  <a:lnTo>
                    <a:pt x="4359890" y="989338"/>
                  </a:lnTo>
                  <a:close/>
                  <a:moveTo>
                    <a:pt x="1581433" y="835479"/>
                  </a:moveTo>
                  <a:lnTo>
                    <a:pt x="822138" y="887349"/>
                  </a:lnTo>
                  <a:cubicBezTo>
                    <a:pt x="1193517" y="1099757"/>
                    <a:pt x="1727203" y="1307973"/>
                    <a:pt x="2340899" y="1475423"/>
                  </a:cubicBezTo>
                  <a:cubicBezTo>
                    <a:pt x="2663558" y="1563434"/>
                    <a:pt x="2984908" y="1633943"/>
                    <a:pt x="3291483" y="1685306"/>
                  </a:cubicBezTo>
                  <a:lnTo>
                    <a:pt x="3456997" y="1708437"/>
                  </a:lnTo>
                  <a:lnTo>
                    <a:pt x="3252290" y="1349974"/>
                  </a:lnTo>
                  <a:lnTo>
                    <a:pt x="3175358" y="1337352"/>
                  </a:lnTo>
                  <a:cubicBezTo>
                    <a:pt x="2982092" y="1302525"/>
                    <a:pt x="2774596" y="1255842"/>
                    <a:pt x="2557212" y="1196531"/>
                  </a:cubicBezTo>
                  <a:lnTo>
                    <a:pt x="2557212" y="1196626"/>
                  </a:lnTo>
                  <a:cubicBezTo>
                    <a:pt x="2267366" y="1117545"/>
                    <a:pt x="2017698" y="1031772"/>
                    <a:pt x="1812562" y="945133"/>
                  </a:cubicBezTo>
                  <a:close/>
                  <a:moveTo>
                    <a:pt x="2268033" y="788575"/>
                  </a:moveTo>
                  <a:lnTo>
                    <a:pt x="1602368" y="834049"/>
                  </a:lnTo>
                  <a:lnTo>
                    <a:pt x="1829773" y="941779"/>
                  </a:lnTo>
                  <a:cubicBezTo>
                    <a:pt x="2031956" y="1027081"/>
                    <a:pt x="2277796" y="1111497"/>
                    <a:pt x="2562927" y="1189292"/>
                  </a:cubicBezTo>
                  <a:cubicBezTo>
                    <a:pt x="2776775" y="1247639"/>
                    <a:pt x="2981009" y="1293608"/>
                    <a:pt x="3171335" y="1327946"/>
                  </a:cubicBezTo>
                  <a:lnTo>
                    <a:pt x="3246791" y="1340345"/>
                  </a:lnTo>
                  <a:lnTo>
                    <a:pt x="3142523" y="1157763"/>
                  </a:lnTo>
                  <a:lnTo>
                    <a:pt x="3148524" y="1158811"/>
                  </a:lnTo>
                  <a:lnTo>
                    <a:pt x="3344211" y="1187395"/>
                  </a:lnTo>
                  <a:lnTo>
                    <a:pt x="3234439" y="1093850"/>
                  </a:lnTo>
                  <a:cubicBezTo>
                    <a:pt x="3071656" y="1071943"/>
                    <a:pt x="2892682" y="1035272"/>
                    <a:pt x="2719136" y="987932"/>
                  </a:cubicBezTo>
                  <a:cubicBezTo>
                    <a:pt x="2569117" y="946975"/>
                    <a:pt x="2425861" y="898683"/>
                    <a:pt x="2303084" y="848010"/>
                  </a:cubicBezTo>
                  <a:cubicBezTo>
                    <a:pt x="2286796" y="849248"/>
                    <a:pt x="2260698" y="844486"/>
                    <a:pt x="2242505" y="836675"/>
                  </a:cubicBezTo>
                  <a:cubicBezTo>
                    <a:pt x="2223074" y="828293"/>
                    <a:pt x="2220407" y="819721"/>
                    <a:pt x="2236409" y="817530"/>
                  </a:cubicBezTo>
                  <a:cubicBezTo>
                    <a:pt x="2252221" y="815339"/>
                    <a:pt x="2280605" y="820197"/>
                    <a:pt x="2299846" y="828484"/>
                  </a:cubicBezTo>
                  <a:cubicBezTo>
                    <a:pt x="2317181" y="836009"/>
                    <a:pt x="2321277" y="843629"/>
                    <a:pt x="2310418" y="846772"/>
                  </a:cubicBezTo>
                  <a:cubicBezTo>
                    <a:pt x="2431767" y="896778"/>
                    <a:pt x="2573308" y="944498"/>
                    <a:pt x="2721422" y="984884"/>
                  </a:cubicBezTo>
                  <a:cubicBezTo>
                    <a:pt x="2894682" y="1032128"/>
                    <a:pt x="3073371" y="1068704"/>
                    <a:pt x="3235486" y="1090231"/>
                  </a:cubicBezTo>
                  <a:lnTo>
                    <a:pt x="3240439" y="1090898"/>
                  </a:lnTo>
                  <a:lnTo>
                    <a:pt x="3242725" y="1092803"/>
                  </a:lnTo>
                  <a:lnTo>
                    <a:pt x="3356050" y="1189124"/>
                  </a:lnTo>
                  <a:lnTo>
                    <a:pt x="3356678" y="1189216"/>
                  </a:lnTo>
                  <a:lnTo>
                    <a:pt x="3453493" y="1198560"/>
                  </a:lnTo>
                  <a:lnTo>
                    <a:pt x="3291304" y="1063752"/>
                  </a:lnTo>
                  <a:cubicBezTo>
                    <a:pt x="3122330" y="1046702"/>
                    <a:pt x="2931163" y="1010221"/>
                    <a:pt x="2741711" y="958501"/>
                  </a:cubicBezTo>
                  <a:cubicBezTo>
                    <a:pt x="2561593" y="909352"/>
                    <a:pt x="2397097" y="850201"/>
                    <a:pt x="2268033" y="788575"/>
                  </a:cubicBezTo>
                  <a:close/>
                  <a:moveTo>
                    <a:pt x="3132835" y="460676"/>
                  </a:moveTo>
                  <a:lnTo>
                    <a:pt x="3058322" y="557213"/>
                  </a:lnTo>
                  <a:cubicBezTo>
                    <a:pt x="3529238" y="686276"/>
                    <a:pt x="3901284" y="880968"/>
                    <a:pt x="3888806" y="1007841"/>
                  </a:cubicBezTo>
                  <a:lnTo>
                    <a:pt x="3888902" y="1007936"/>
                  </a:lnTo>
                  <a:lnTo>
                    <a:pt x="4103550" y="1066499"/>
                  </a:lnTo>
                  <a:lnTo>
                    <a:pt x="4094697" y="1040384"/>
                  </a:lnTo>
                  <a:lnTo>
                    <a:pt x="3977865" y="1008507"/>
                  </a:lnTo>
                  <a:lnTo>
                    <a:pt x="3977484" y="1007269"/>
                  </a:lnTo>
                  <a:cubicBezTo>
                    <a:pt x="3942051" y="878491"/>
                    <a:pt x="3607914" y="702850"/>
                    <a:pt x="3180241" y="573881"/>
                  </a:cubicBezTo>
                  <a:cubicBezTo>
                    <a:pt x="3175003" y="575310"/>
                    <a:pt x="3161573" y="573691"/>
                    <a:pt x="3147952" y="569690"/>
                  </a:cubicBezTo>
                  <a:cubicBezTo>
                    <a:pt x="3132712" y="565214"/>
                    <a:pt x="3123187" y="559499"/>
                    <a:pt x="3126806" y="556927"/>
                  </a:cubicBezTo>
                  <a:cubicBezTo>
                    <a:pt x="3130426" y="554450"/>
                    <a:pt x="3145570" y="555974"/>
                    <a:pt x="3160715" y="560451"/>
                  </a:cubicBezTo>
                  <a:cubicBezTo>
                    <a:pt x="3174622" y="564547"/>
                    <a:pt x="3183575" y="569690"/>
                    <a:pt x="3182432" y="572453"/>
                  </a:cubicBezTo>
                  <a:cubicBezTo>
                    <a:pt x="3612391" y="702088"/>
                    <a:pt x="3949004" y="878586"/>
                    <a:pt x="3987295" y="1008507"/>
                  </a:cubicBezTo>
                  <a:lnTo>
                    <a:pt x="4093735" y="1037545"/>
                  </a:lnTo>
                  <a:lnTo>
                    <a:pt x="4081771" y="1002256"/>
                  </a:lnTo>
                  <a:cubicBezTo>
                    <a:pt x="4067019" y="979170"/>
                    <a:pt x="4045064" y="954976"/>
                    <a:pt x="4016251" y="929830"/>
                  </a:cubicBezTo>
                  <a:lnTo>
                    <a:pt x="4014441" y="928211"/>
                  </a:lnTo>
                  <a:lnTo>
                    <a:pt x="4018823" y="928973"/>
                  </a:lnTo>
                  <a:lnTo>
                    <a:pt x="4355145" y="985966"/>
                  </a:lnTo>
                  <a:lnTo>
                    <a:pt x="4245061" y="907751"/>
                  </a:lnTo>
                  <a:cubicBezTo>
                    <a:pt x="4053665" y="787801"/>
                    <a:pt x="3775149" y="664843"/>
                    <a:pt x="3457634" y="558949"/>
                  </a:cubicBezTo>
                  <a:close/>
                  <a:moveTo>
                    <a:pt x="3174336" y="406908"/>
                  </a:moveTo>
                  <a:lnTo>
                    <a:pt x="3135175" y="457644"/>
                  </a:lnTo>
                  <a:lnTo>
                    <a:pt x="3463455" y="556936"/>
                  </a:lnTo>
                  <a:cubicBezTo>
                    <a:pt x="3784488" y="663957"/>
                    <a:pt x="4066413" y="788293"/>
                    <a:pt x="4260530" y="909686"/>
                  </a:cubicBezTo>
                  <a:lnTo>
                    <a:pt x="4372293" y="988872"/>
                  </a:lnTo>
                  <a:lnTo>
                    <a:pt x="4594709" y="1026563"/>
                  </a:lnTo>
                  <a:lnTo>
                    <a:pt x="4443315" y="925404"/>
                  </a:lnTo>
                  <a:cubicBezTo>
                    <a:pt x="4385333" y="890570"/>
                    <a:pt x="4321408" y="855631"/>
                    <a:pt x="4252280" y="820960"/>
                  </a:cubicBezTo>
                  <a:lnTo>
                    <a:pt x="4253613" y="829342"/>
                  </a:lnTo>
                  <a:lnTo>
                    <a:pt x="4244946" y="826961"/>
                  </a:lnTo>
                  <a:lnTo>
                    <a:pt x="4243136" y="814959"/>
                  </a:lnTo>
                  <a:lnTo>
                    <a:pt x="4294952" y="829723"/>
                  </a:lnTo>
                  <a:lnTo>
                    <a:pt x="4294666" y="831533"/>
                  </a:lnTo>
                  <a:lnTo>
                    <a:pt x="4258186" y="821150"/>
                  </a:lnTo>
                  <a:cubicBezTo>
                    <a:pt x="4328028" y="856131"/>
                    <a:pt x="4392614" y="891397"/>
                    <a:pt x="4451186" y="926568"/>
                  </a:cubicBezTo>
                  <a:lnTo>
                    <a:pt x="4602934" y="1027956"/>
                  </a:lnTo>
                  <a:lnTo>
                    <a:pt x="4670169" y="1039350"/>
                  </a:lnTo>
                  <a:lnTo>
                    <a:pt x="4531478" y="945942"/>
                  </a:lnTo>
                  <a:cubicBezTo>
                    <a:pt x="4206594" y="750538"/>
                    <a:pt x="3708511" y="552939"/>
                    <a:pt x="3174336" y="406908"/>
                  </a:cubicBezTo>
                  <a:close/>
                  <a:moveTo>
                    <a:pt x="1584853" y="253765"/>
                  </a:moveTo>
                  <a:lnTo>
                    <a:pt x="1444107" y="268540"/>
                  </a:lnTo>
                  <a:cubicBezTo>
                    <a:pt x="1391498" y="277627"/>
                    <a:pt x="1345358" y="289691"/>
                    <a:pt x="1306770" y="304895"/>
                  </a:cubicBezTo>
                  <a:cubicBezTo>
                    <a:pt x="1108650" y="382952"/>
                    <a:pt x="1137558" y="526256"/>
                    <a:pt x="1358562" y="688943"/>
                  </a:cubicBezTo>
                  <a:lnTo>
                    <a:pt x="1397270" y="712975"/>
                  </a:lnTo>
                  <a:lnTo>
                    <a:pt x="2086201" y="725615"/>
                  </a:lnTo>
                  <a:cubicBezTo>
                    <a:pt x="1917418" y="622840"/>
                    <a:pt x="1877032" y="535210"/>
                    <a:pt x="1962757" y="483870"/>
                  </a:cubicBezTo>
                  <a:cubicBezTo>
                    <a:pt x="1993999" y="465201"/>
                    <a:pt x="2040290" y="451866"/>
                    <a:pt x="2099726" y="444151"/>
                  </a:cubicBezTo>
                  <a:close/>
                  <a:moveTo>
                    <a:pt x="1828746" y="248439"/>
                  </a:moveTo>
                  <a:cubicBezTo>
                    <a:pt x="1754585" y="246270"/>
                    <a:pt x="1684730" y="246752"/>
                    <a:pt x="1620263" y="250047"/>
                  </a:cubicBezTo>
                  <a:lnTo>
                    <a:pt x="1590685" y="253152"/>
                  </a:lnTo>
                  <a:lnTo>
                    <a:pt x="2113823" y="446532"/>
                  </a:lnTo>
                  <a:lnTo>
                    <a:pt x="2110966" y="446913"/>
                  </a:lnTo>
                  <a:cubicBezTo>
                    <a:pt x="2050863" y="454533"/>
                    <a:pt x="2004286" y="467773"/>
                    <a:pt x="1972948" y="486632"/>
                  </a:cubicBezTo>
                  <a:cubicBezTo>
                    <a:pt x="1887985" y="537782"/>
                    <a:pt x="1929419" y="625316"/>
                    <a:pt x="2099250" y="727710"/>
                  </a:cubicBezTo>
                  <a:lnTo>
                    <a:pt x="2102489" y="729710"/>
                  </a:lnTo>
                  <a:lnTo>
                    <a:pt x="1404097" y="717214"/>
                  </a:lnTo>
                  <a:lnTo>
                    <a:pt x="1559787" y="813876"/>
                  </a:lnTo>
                  <a:lnTo>
                    <a:pt x="1593159" y="829686"/>
                  </a:lnTo>
                  <a:lnTo>
                    <a:pt x="2268223" y="784098"/>
                  </a:lnTo>
                  <a:lnTo>
                    <a:pt x="2272319" y="786098"/>
                  </a:lnTo>
                  <a:cubicBezTo>
                    <a:pt x="2400335" y="847630"/>
                    <a:pt x="2564355" y="906780"/>
                    <a:pt x="2743997" y="955738"/>
                  </a:cubicBezTo>
                  <a:cubicBezTo>
                    <a:pt x="2932782" y="1007269"/>
                    <a:pt x="3123378" y="1043464"/>
                    <a:pt x="3291494" y="1060228"/>
                  </a:cubicBezTo>
                  <a:lnTo>
                    <a:pt x="3296638" y="1060704"/>
                  </a:lnTo>
                  <a:lnTo>
                    <a:pt x="3299209" y="1062799"/>
                  </a:lnTo>
                  <a:lnTo>
                    <a:pt x="3464185" y="1199592"/>
                  </a:lnTo>
                  <a:lnTo>
                    <a:pt x="3521268" y="1205102"/>
                  </a:lnTo>
                  <a:cubicBezTo>
                    <a:pt x="3839644" y="1227595"/>
                    <a:pt x="4047127" y="1189983"/>
                    <a:pt x="4093975" y="1106556"/>
                  </a:cubicBezTo>
                  <a:lnTo>
                    <a:pt x="4103760" y="1069229"/>
                  </a:lnTo>
                  <a:lnTo>
                    <a:pt x="3878424" y="1007745"/>
                  </a:lnTo>
                  <a:lnTo>
                    <a:pt x="3878615" y="1006412"/>
                  </a:lnTo>
                  <a:cubicBezTo>
                    <a:pt x="3894331" y="880587"/>
                    <a:pt x="3522951" y="685991"/>
                    <a:pt x="3052607" y="557689"/>
                  </a:cubicBezTo>
                  <a:lnTo>
                    <a:pt x="3048130" y="556451"/>
                  </a:lnTo>
                  <a:lnTo>
                    <a:pt x="3124623" y="458346"/>
                  </a:lnTo>
                  <a:lnTo>
                    <a:pt x="2787678" y="376068"/>
                  </a:lnTo>
                  <a:cubicBezTo>
                    <a:pt x="2445511" y="301983"/>
                    <a:pt x="2106851" y="256572"/>
                    <a:pt x="1828746" y="248439"/>
                  </a:cubicBezTo>
                  <a:close/>
                  <a:moveTo>
                    <a:pt x="906053" y="2762"/>
                  </a:moveTo>
                  <a:cubicBezTo>
                    <a:pt x="711457" y="7144"/>
                    <a:pt x="540293" y="24956"/>
                    <a:pt x="399704" y="57436"/>
                  </a:cubicBezTo>
                  <a:cubicBezTo>
                    <a:pt x="-23301" y="154972"/>
                    <a:pt x="-128552" y="378619"/>
                    <a:pt x="237970" y="691706"/>
                  </a:cubicBezTo>
                  <a:lnTo>
                    <a:pt x="1373821" y="712545"/>
                  </a:lnTo>
                  <a:lnTo>
                    <a:pt x="1335107" y="688443"/>
                  </a:lnTo>
                  <a:cubicBezTo>
                    <a:pt x="1111674" y="523351"/>
                    <a:pt x="1083789" y="378095"/>
                    <a:pt x="1286291" y="299276"/>
                  </a:cubicBezTo>
                  <a:cubicBezTo>
                    <a:pt x="1325605" y="283976"/>
                    <a:pt x="1372528" y="271850"/>
                    <a:pt x="1425966" y="262730"/>
                  </a:cubicBezTo>
                  <a:lnTo>
                    <a:pt x="1569052" y="247921"/>
                  </a:lnTo>
                  <a:close/>
                  <a:moveTo>
                    <a:pt x="902148" y="0"/>
                  </a:moveTo>
                  <a:lnTo>
                    <a:pt x="905577" y="0"/>
                  </a:lnTo>
                  <a:cubicBezTo>
                    <a:pt x="905577" y="0"/>
                    <a:pt x="909196" y="1238"/>
                    <a:pt x="909196" y="1238"/>
                  </a:cubicBezTo>
                  <a:lnTo>
                    <a:pt x="1574897" y="247316"/>
                  </a:lnTo>
                  <a:lnTo>
                    <a:pt x="1604734" y="244228"/>
                  </a:lnTo>
                  <a:cubicBezTo>
                    <a:pt x="1898929" y="229511"/>
                    <a:pt x="2302937" y="272334"/>
                    <a:pt x="2717198" y="357593"/>
                  </a:cubicBezTo>
                  <a:lnTo>
                    <a:pt x="3126908" y="455416"/>
                  </a:lnTo>
                  <a:lnTo>
                    <a:pt x="3167478" y="403384"/>
                  </a:lnTo>
                  <a:lnTo>
                    <a:pt x="3171479" y="404432"/>
                  </a:lnTo>
                  <a:cubicBezTo>
                    <a:pt x="3709760" y="551295"/>
                    <a:pt x="4212175" y="750435"/>
                    <a:pt x="4539730" y="947412"/>
                  </a:cubicBezTo>
                  <a:lnTo>
                    <a:pt x="4678266" y="1040722"/>
                  </a:lnTo>
                  <a:lnTo>
                    <a:pt x="5331844" y="1151477"/>
                  </a:lnTo>
                  <a:lnTo>
                    <a:pt x="5334225" y="1153096"/>
                  </a:lnTo>
                  <a:cubicBezTo>
                    <a:pt x="5523106" y="1276445"/>
                    <a:pt x="5664838" y="1398746"/>
                    <a:pt x="5748849" y="1516761"/>
                  </a:cubicBezTo>
                  <a:cubicBezTo>
                    <a:pt x="6085939" y="1990534"/>
                    <a:pt x="5396233" y="2303907"/>
                    <a:pt x="3676018" y="2079307"/>
                  </a:cubicBezTo>
                  <a:lnTo>
                    <a:pt x="3668158" y="2078266"/>
                  </a:lnTo>
                  <a:lnTo>
                    <a:pt x="3666017" y="2074450"/>
                  </a:lnTo>
                  <a:lnTo>
                    <a:pt x="3462016" y="1717225"/>
                  </a:lnTo>
                  <a:lnTo>
                    <a:pt x="3297436" y="1692033"/>
                  </a:lnTo>
                  <a:cubicBezTo>
                    <a:pt x="2987885" y="1640372"/>
                    <a:pt x="2663225" y="1569244"/>
                    <a:pt x="2337184" y="1480280"/>
                  </a:cubicBezTo>
                  <a:cubicBezTo>
                    <a:pt x="1716916" y="1311021"/>
                    <a:pt x="1178182" y="1100423"/>
                    <a:pt x="804897" y="885730"/>
                  </a:cubicBezTo>
                  <a:lnTo>
                    <a:pt x="800516" y="883253"/>
                  </a:lnTo>
                  <a:lnTo>
                    <a:pt x="806993" y="882777"/>
                  </a:lnTo>
                  <a:lnTo>
                    <a:pt x="1572205" y="831101"/>
                  </a:lnTo>
                  <a:lnTo>
                    <a:pt x="1538802" y="815253"/>
                  </a:lnTo>
                  <a:lnTo>
                    <a:pt x="1380647" y="716794"/>
                  </a:lnTo>
                  <a:lnTo>
                    <a:pt x="228635" y="696182"/>
                  </a:lnTo>
                  <a:lnTo>
                    <a:pt x="228730" y="696182"/>
                  </a:lnTo>
                  <a:lnTo>
                    <a:pt x="225873" y="693801"/>
                  </a:lnTo>
                  <a:cubicBezTo>
                    <a:pt x="-144650" y="377952"/>
                    <a:pt x="-37779" y="152591"/>
                    <a:pt x="389417" y="54673"/>
                  </a:cubicBezTo>
                  <a:cubicBezTo>
                    <a:pt x="531816" y="22003"/>
                    <a:pt x="705171" y="4191"/>
                    <a:pt x="902148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2514600" y="2185986"/>
              <a:ext cx="7164417" cy="2489358"/>
            </a:xfrm>
            <a:custGeom>
              <a:gdLst>
                <a:gd name="connsiteX0" fmla="*/ 6069228 w 7164417"/>
                <a:gd name="connsiteY0" fmla="*/ 2484878 h 2489358"/>
                <a:gd name="connsiteX1" fmla="*/ 6069233 w 7164417"/>
                <a:gd name="connsiteY1" fmla="*/ 2484882 h 2489358"/>
                <a:gd name="connsiteX2" fmla="*/ 6069138 w 7164417"/>
                <a:gd name="connsiteY2" fmla="*/ 2484882 h 2489358"/>
                <a:gd name="connsiteX3" fmla="*/ 5523927 w 7164417"/>
                <a:gd name="connsiteY3" fmla="*/ 2481452 h 2489358"/>
                <a:gd name="connsiteX4" fmla="*/ 5523928 w 7164417"/>
                <a:gd name="connsiteY4" fmla="*/ 2481452 h 2489358"/>
                <a:gd name="connsiteX5" fmla="*/ 5524022 w 7164417"/>
                <a:gd name="connsiteY5" fmla="*/ 2481548 h 2489358"/>
                <a:gd name="connsiteX6" fmla="*/ 5839204 w 7164417"/>
                <a:gd name="connsiteY6" fmla="*/ 2481072 h 2489358"/>
                <a:gd name="connsiteX7" fmla="*/ 5864636 w 7164417"/>
                <a:gd name="connsiteY7" fmla="*/ 2481072 h 2489358"/>
                <a:gd name="connsiteX8" fmla="*/ 5874542 w 7164417"/>
                <a:gd name="connsiteY8" fmla="*/ 2489263 h 2489358"/>
                <a:gd name="connsiteX9" fmla="*/ 5849110 w 7164417"/>
                <a:gd name="connsiteY9" fmla="*/ 2489263 h 2489358"/>
                <a:gd name="connsiteX10" fmla="*/ 5849015 w 7164417"/>
                <a:gd name="connsiteY10" fmla="*/ 2489358 h 2489358"/>
                <a:gd name="connsiteX11" fmla="*/ 5761576 w 7164417"/>
                <a:gd name="connsiteY11" fmla="*/ 2480595 h 2489358"/>
                <a:gd name="connsiteX12" fmla="*/ 5787769 w 7164417"/>
                <a:gd name="connsiteY12" fmla="*/ 2480881 h 2489358"/>
                <a:gd name="connsiteX13" fmla="*/ 5797294 w 7164417"/>
                <a:gd name="connsiteY13" fmla="*/ 2489168 h 2489358"/>
                <a:gd name="connsiteX14" fmla="*/ 5771101 w 7164417"/>
                <a:gd name="connsiteY14" fmla="*/ 2488882 h 2489358"/>
                <a:gd name="connsiteX15" fmla="*/ 5771101 w 7164417"/>
                <a:gd name="connsiteY15" fmla="*/ 2488977 h 2489358"/>
                <a:gd name="connsiteX16" fmla="*/ 5939217 w 7164417"/>
                <a:gd name="connsiteY16" fmla="*/ 2480309 h 2489358"/>
                <a:gd name="connsiteX17" fmla="*/ 5949504 w 7164417"/>
                <a:gd name="connsiteY17" fmla="*/ 2488501 h 2489358"/>
                <a:gd name="connsiteX18" fmla="*/ 5924739 w 7164417"/>
                <a:gd name="connsiteY18" fmla="*/ 2488882 h 2489358"/>
                <a:gd name="connsiteX19" fmla="*/ 5914643 w 7164417"/>
                <a:gd name="connsiteY19" fmla="*/ 2480691 h 2489358"/>
                <a:gd name="connsiteX20" fmla="*/ 5939217 w 7164417"/>
                <a:gd name="connsiteY20" fmla="*/ 2480309 h 2489358"/>
                <a:gd name="connsiteX21" fmla="*/ 5681851 w 7164417"/>
                <a:gd name="connsiteY21" fmla="*/ 2479167 h 2489358"/>
                <a:gd name="connsiteX22" fmla="*/ 5708712 w 7164417"/>
                <a:gd name="connsiteY22" fmla="*/ 2479738 h 2489358"/>
                <a:gd name="connsiteX23" fmla="*/ 5717951 w 7164417"/>
                <a:gd name="connsiteY23" fmla="*/ 2488120 h 2489358"/>
                <a:gd name="connsiteX24" fmla="*/ 5690995 w 7164417"/>
                <a:gd name="connsiteY24" fmla="*/ 2487549 h 2489358"/>
                <a:gd name="connsiteX25" fmla="*/ 5690900 w 7164417"/>
                <a:gd name="connsiteY25" fmla="*/ 2487549 h 2489358"/>
                <a:gd name="connsiteX26" fmla="*/ 6011512 w 7164417"/>
                <a:gd name="connsiteY26" fmla="*/ 2478500 h 2489358"/>
                <a:gd name="connsiteX27" fmla="*/ 6022084 w 7164417"/>
                <a:gd name="connsiteY27" fmla="*/ 2486596 h 2489358"/>
                <a:gd name="connsiteX28" fmla="*/ 5998081 w 7164417"/>
                <a:gd name="connsiteY28" fmla="*/ 2487358 h 2489358"/>
                <a:gd name="connsiteX29" fmla="*/ 5987699 w 7164417"/>
                <a:gd name="connsiteY29" fmla="*/ 2479167 h 2489358"/>
                <a:gd name="connsiteX30" fmla="*/ 6011512 w 7164417"/>
                <a:gd name="connsiteY30" fmla="*/ 2478500 h 2489358"/>
                <a:gd name="connsiteX31" fmla="*/ 5599841 w 7164417"/>
                <a:gd name="connsiteY31" fmla="*/ 2476690 h 2489358"/>
                <a:gd name="connsiteX32" fmla="*/ 5627368 w 7164417"/>
                <a:gd name="connsiteY32" fmla="*/ 2477642 h 2489358"/>
                <a:gd name="connsiteX33" fmla="*/ 5636226 w 7164417"/>
                <a:gd name="connsiteY33" fmla="*/ 2486025 h 2489358"/>
                <a:gd name="connsiteX34" fmla="*/ 5608509 w 7164417"/>
                <a:gd name="connsiteY34" fmla="*/ 2485072 h 2489358"/>
                <a:gd name="connsiteX35" fmla="*/ 6081520 w 7164417"/>
                <a:gd name="connsiteY35" fmla="*/ 2475738 h 2489358"/>
                <a:gd name="connsiteX36" fmla="*/ 6092283 w 7164417"/>
                <a:gd name="connsiteY36" fmla="*/ 2483834 h 2489358"/>
                <a:gd name="connsiteX37" fmla="*/ 6069228 w 7164417"/>
                <a:gd name="connsiteY37" fmla="*/ 2484878 h 2489358"/>
                <a:gd name="connsiteX38" fmla="*/ 6058470 w 7164417"/>
                <a:gd name="connsiteY38" fmla="*/ 2476785 h 2489358"/>
                <a:gd name="connsiteX39" fmla="*/ 5515735 w 7164417"/>
                <a:gd name="connsiteY39" fmla="*/ 2473071 h 2489358"/>
                <a:gd name="connsiteX40" fmla="*/ 5543929 w 7164417"/>
                <a:gd name="connsiteY40" fmla="*/ 2474309 h 2489358"/>
                <a:gd name="connsiteX41" fmla="*/ 5552406 w 7164417"/>
                <a:gd name="connsiteY41" fmla="*/ 2482786 h 2489358"/>
                <a:gd name="connsiteX42" fmla="*/ 5523928 w 7164417"/>
                <a:gd name="connsiteY42" fmla="*/ 2481452 h 2489358"/>
                <a:gd name="connsiteX43" fmla="*/ 6149338 w 7164417"/>
                <a:gd name="connsiteY43" fmla="*/ 2472118 h 2489358"/>
                <a:gd name="connsiteX44" fmla="*/ 6160387 w 7164417"/>
                <a:gd name="connsiteY44" fmla="*/ 2480119 h 2489358"/>
                <a:gd name="connsiteX45" fmla="*/ 6138003 w 7164417"/>
                <a:gd name="connsiteY45" fmla="*/ 2481452 h 2489358"/>
                <a:gd name="connsiteX46" fmla="*/ 6127050 w 7164417"/>
                <a:gd name="connsiteY46" fmla="*/ 2473451 h 2489358"/>
                <a:gd name="connsiteX47" fmla="*/ 6149338 w 7164417"/>
                <a:gd name="connsiteY47" fmla="*/ 2472118 h 2489358"/>
                <a:gd name="connsiteX48" fmla="*/ 5429629 w 7164417"/>
                <a:gd name="connsiteY48" fmla="*/ 2468499 h 2489358"/>
                <a:gd name="connsiteX49" fmla="*/ 5458585 w 7164417"/>
                <a:gd name="connsiteY49" fmla="*/ 2470118 h 2489358"/>
                <a:gd name="connsiteX50" fmla="*/ 5466586 w 7164417"/>
                <a:gd name="connsiteY50" fmla="*/ 2478595 h 2489358"/>
                <a:gd name="connsiteX51" fmla="*/ 5437535 w 7164417"/>
                <a:gd name="connsiteY51" fmla="*/ 2476976 h 2489358"/>
                <a:gd name="connsiteX52" fmla="*/ 6214680 w 7164417"/>
                <a:gd name="connsiteY52" fmla="*/ 2467641 h 2489358"/>
                <a:gd name="connsiteX53" fmla="*/ 6226015 w 7164417"/>
                <a:gd name="connsiteY53" fmla="*/ 2475547 h 2489358"/>
                <a:gd name="connsiteX54" fmla="*/ 6204393 w 7164417"/>
                <a:gd name="connsiteY54" fmla="*/ 2477166 h 2489358"/>
                <a:gd name="connsiteX55" fmla="*/ 6193153 w 7164417"/>
                <a:gd name="connsiteY55" fmla="*/ 2469260 h 2489358"/>
                <a:gd name="connsiteX56" fmla="*/ 5341523 w 7164417"/>
                <a:gd name="connsiteY56" fmla="*/ 2462879 h 2489358"/>
                <a:gd name="connsiteX57" fmla="*/ 5371146 w 7164417"/>
                <a:gd name="connsiteY57" fmla="*/ 2464879 h 2489358"/>
                <a:gd name="connsiteX58" fmla="*/ 5378766 w 7164417"/>
                <a:gd name="connsiteY58" fmla="*/ 2473356 h 2489358"/>
                <a:gd name="connsiteX59" fmla="*/ 5349048 w 7164417"/>
                <a:gd name="connsiteY59" fmla="*/ 2471356 h 2489358"/>
                <a:gd name="connsiteX60" fmla="*/ 5348953 w 7164417"/>
                <a:gd name="connsiteY60" fmla="*/ 2471356 h 2489358"/>
                <a:gd name="connsiteX61" fmla="*/ 6277735 w 7164417"/>
                <a:gd name="connsiteY61" fmla="*/ 2462307 h 2489358"/>
                <a:gd name="connsiteX62" fmla="*/ 6289260 w 7164417"/>
                <a:gd name="connsiteY62" fmla="*/ 2470118 h 2489358"/>
                <a:gd name="connsiteX63" fmla="*/ 6268401 w 7164417"/>
                <a:gd name="connsiteY63" fmla="*/ 2472023 h 2489358"/>
                <a:gd name="connsiteX64" fmla="*/ 6256971 w 7164417"/>
                <a:gd name="connsiteY64" fmla="*/ 2464212 h 2489358"/>
                <a:gd name="connsiteX65" fmla="*/ 6338314 w 7164417"/>
                <a:gd name="connsiteY65" fmla="*/ 2456116 h 2489358"/>
                <a:gd name="connsiteX66" fmla="*/ 6350030 w 7164417"/>
                <a:gd name="connsiteY66" fmla="*/ 2463831 h 2489358"/>
                <a:gd name="connsiteX67" fmla="*/ 6330028 w 7164417"/>
                <a:gd name="connsiteY67" fmla="*/ 2466022 h 2489358"/>
                <a:gd name="connsiteX68" fmla="*/ 6318407 w 7164417"/>
                <a:gd name="connsiteY68" fmla="*/ 2458307 h 2489358"/>
                <a:gd name="connsiteX69" fmla="*/ 6338314 w 7164417"/>
                <a:gd name="connsiteY69" fmla="*/ 2456116 h 2489358"/>
                <a:gd name="connsiteX70" fmla="*/ 5251512 w 7164417"/>
                <a:gd name="connsiteY70" fmla="*/ 2456021 h 2489358"/>
                <a:gd name="connsiteX71" fmla="*/ 5281706 w 7164417"/>
                <a:gd name="connsiteY71" fmla="*/ 2458402 h 2489358"/>
                <a:gd name="connsiteX72" fmla="*/ 5288850 w 7164417"/>
                <a:gd name="connsiteY72" fmla="*/ 2466879 h 2489358"/>
                <a:gd name="connsiteX73" fmla="*/ 5258465 w 7164417"/>
                <a:gd name="connsiteY73" fmla="*/ 2464498 h 2489358"/>
                <a:gd name="connsiteX74" fmla="*/ 5258465 w 7164417"/>
                <a:gd name="connsiteY74" fmla="*/ 2464593 h 2489358"/>
                <a:gd name="connsiteX75" fmla="*/ 6396703 w 7164417"/>
                <a:gd name="connsiteY75" fmla="*/ 2449163 h 2489358"/>
                <a:gd name="connsiteX76" fmla="*/ 6408609 w 7164417"/>
                <a:gd name="connsiteY76" fmla="*/ 2456783 h 2489358"/>
                <a:gd name="connsiteX77" fmla="*/ 6389368 w 7164417"/>
                <a:gd name="connsiteY77" fmla="*/ 2459259 h 2489358"/>
                <a:gd name="connsiteX78" fmla="*/ 6389368 w 7164417"/>
                <a:gd name="connsiteY78" fmla="*/ 2459164 h 2489358"/>
                <a:gd name="connsiteX79" fmla="*/ 6377557 w 7164417"/>
                <a:gd name="connsiteY79" fmla="*/ 2451544 h 2489358"/>
                <a:gd name="connsiteX80" fmla="*/ 6396703 w 7164417"/>
                <a:gd name="connsiteY80" fmla="*/ 2449163 h 2489358"/>
                <a:gd name="connsiteX81" fmla="*/ 5159596 w 7164417"/>
                <a:gd name="connsiteY81" fmla="*/ 2448210 h 2489358"/>
                <a:gd name="connsiteX82" fmla="*/ 5190456 w 7164417"/>
                <a:gd name="connsiteY82" fmla="*/ 2450973 h 2489358"/>
                <a:gd name="connsiteX83" fmla="*/ 5197124 w 7164417"/>
                <a:gd name="connsiteY83" fmla="*/ 2459450 h 2489358"/>
                <a:gd name="connsiteX84" fmla="*/ 5166072 w 7164417"/>
                <a:gd name="connsiteY84" fmla="*/ 2456688 h 2489358"/>
                <a:gd name="connsiteX85" fmla="*/ 5166072 w 7164417"/>
                <a:gd name="connsiteY85" fmla="*/ 2456783 h 2489358"/>
                <a:gd name="connsiteX86" fmla="*/ 6452710 w 7164417"/>
                <a:gd name="connsiteY86" fmla="*/ 2441352 h 2489358"/>
                <a:gd name="connsiteX87" fmla="*/ 6464806 w 7164417"/>
                <a:gd name="connsiteY87" fmla="*/ 2448877 h 2489358"/>
                <a:gd name="connsiteX88" fmla="*/ 6446328 w 7164417"/>
                <a:gd name="connsiteY88" fmla="*/ 2451544 h 2489358"/>
                <a:gd name="connsiteX89" fmla="*/ 6434326 w 7164417"/>
                <a:gd name="connsiteY89" fmla="*/ 2444019 h 2489358"/>
                <a:gd name="connsiteX90" fmla="*/ 6452710 w 7164417"/>
                <a:gd name="connsiteY90" fmla="*/ 2441352 h 2489358"/>
                <a:gd name="connsiteX91" fmla="*/ 5065869 w 7164417"/>
                <a:gd name="connsiteY91" fmla="*/ 2439352 h 2489358"/>
                <a:gd name="connsiteX92" fmla="*/ 5097207 w 7164417"/>
                <a:gd name="connsiteY92" fmla="*/ 2442495 h 2489358"/>
                <a:gd name="connsiteX93" fmla="*/ 5103493 w 7164417"/>
                <a:gd name="connsiteY93" fmla="*/ 2451068 h 2489358"/>
                <a:gd name="connsiteX94" fmla="*/ 5071870 w 7164417"/>
                <a:gd name="connsiteY94" fmla="*/ 2447925 h 2489358"/>
                <a:gd name="connsiteX95" fmla="*/ 5071870 w 7164417"/>
                <a:gd name="connsiteY95" fmla="*/ 2447829 h 2489358"/>
                <a:gd name="connsiteX96" fmla="*/ 6506335 w 7164417"/>
                <a:gd name="connsiteY96" fmla="*/ 2432780 h 2489358"/>
                <a:gd name="connsiteX97" fmla="*/ 6518527 w 7164417"/>
                <a:gd name="connsiteY97" fmla="*/ 2440209 h 2489358"/>
                <a:gd name="connsiteX98" fmla="*/ 6500906 w 7164417"/>
                <a:gd name="connsiteY98" fmla="*/ 2443162 h 2489358"/>
                <a:gd name="connsiteX99" fmla="*/ 6488714 w 7164417"/>
                <a:gd name="connsiteY99" fmla="*/ 2435733 h 2489358"/>
                <a:gd name="connsiteX100" fmla="*/ 6506335 w 7164417"/>
                <a:gd name="connsiteY100" fmla="*/ 2432780 h 2489358"/>
                <a:gd name="connsiteX101" fmla="*/ 4970143 w 7164417"/>
                <a:gd name="connsiteY101" fmla="*/ 2429255 h 2489358"/>
                <a:gd name="connsiteX102" fmla="*/ 5002242 w 7164417"/>
                <a:gd name="connsiteY102" fmla="*/ 2432780 h 2489358"/>
                <a:gd name="connsiteX103" fmla="*/ 5007958 w 7164417"/>
                <a:gd name="connsiteY103" fmla="*/ 2441352 h 2489358"/>
                <a:gd name="connsiteX104" fmla="*/ 4975572 w 7164417"/>
                <a:gd name="connsiteY104" fmla="*/ 2437828 h 2489358"/>
                <a:gd name="connsiteX105" fmla="*/ 4975572 w 7164417"/>
                <a:gd name="connsiteY105" fmla="*/ 2437733 h 2489358"/>
                <a:gd name="connsiteX106" fmla="*/ 6557580 w 7164417"/>
                <a:gd name="connsiteY106" fmla="*/ 2423636 h 2489358"/>
                <a:gd name="connsiteX107" fmla="*/ 6569962 w 7164417"/>
                <a:gd name="connsiteY107" fmla="*/ 2430875 h 2489358"/>
                <a:gd name="connsiteX108" fmla="*/ 6553103 w 7164417"/>
                <a:gd name="connsiteY108" fmla="*/ 2434113 h 2489358"/>
                <a:gd name="connsiteX109" fmla="*/ 6540721 w 7164417"/>
                <a:gd name="connsiteY109" fmla="*/ 2426779 h 2489358"/>
                <a:gd name="connsiteX110" fmla="*/ 6557580 w 7164417"/>
                <a:gd name="connsiteY110" fmla="*/ 2423636 h 2489358"/>
                <a:gd name="connsiteX111" fmla="*/ 4872703 w 7164417"/>
                <a:gd name="connsiteY111" fmla="*/ 2418016 h 2489358"/>
                <a:gd name="connsiteX112" fmla="*/ 4905373 w 7164417"/>
                <a:gd name="connsiteY112" fmla="*/ 2421921 h 2489358"/>
                <a:gd name="connsiteX113" fmla="*/ 4910517 w 7164417"/>
                <a:gd name="connsiteY113" fmla="*/ 2430399 h 2489358"/>
                <a:gd name="connsiteX114" fmla="*/ 4877750 w 7164417"/>
                <a:gd name="connsiteY114" fmla="*/ 2426493 h 2489358"/>
                <a:gd name="connsiteX115" fmla="*/ 6606443 w 7164417"/>
                <a:gd name="connsiteY115" fmla="*/ 2413634 h 2489358"/>
                <a:gd name="connsiteX116" fmla="*/ 6618921 w 7164417"/>
                <a:gd name="connsiteY116" fmla="*/ 2420778 h 2489358"/>
                <a:gd name="connsiteX117" fmla="*/ 6602824 w 7164417"/>
                <a:gd name="connsiteY117" fmla="*/ 2424207 h 2489358"/>
                <a:gd name="connsiteX118" fmla="*/ 6602919 w 7164417"/>
                <a:gd name="connsiteY118" fmla="*/ 2424303 h 2489358"/>
                <a:gd name="connsiteX119" fmla="*/ 6590441 w 7164417"/>
                <a:gd name="connsiteY119" fmla="*/ 2417063 h 2489358"/>
                <a:gd name="connsiteX120" fmla="*/ 4773738 w 7164417"/>
                <a:gd name="connsiteY120" fmla="*/ 2405538 h 2489358"/>
                <a:gd name="connsiteX121" fmla="*/ 4806885 w 7164417"/>
                <a:gd name="connsiteY121" fmla="*/ 2409825 h 2489358"/>
                <a:gd name="connsiteX122" fmla="*/ 4811552 w 7164417"/>
                <a:gd name="connsiteY122" fmla="*/ 2418302 h 2489358"/>
                <a:gd name="connsiteX123" fmla="*/ 4778214 w 7164417"/>
                <a:gd name="connsiteY123" fmla="*/ 2414016 h 2489358"/>
                <a:gd name="connsiteX124" fmla="*/ 6653115 w 7164417"/>
                <a:gd name="connsiteY124" fmla="*/ 2403062 h 2489358"/>
                <a:gd name="connsiteX125" fmla="*/ 6665784 w 7164417"/>
                <a:gd name="connsiteY125" fmla="*/ 2410110 h 2489358"/>
                <a:gd name="connsiteX126" fmla="*/ 6650449 w 7164417"/>
                <a:gd name="connsiteY126" fmla="*/ 2413730 h 2489358"/>
                <a:gd name="connsiteX127" fmla="*/ 6650449 w 7164417"/>
                <a:gd name="connsiteY127" fmla="*/ 2413825 h 2489358"/>
                <a:gd name="connsiteX128" fmla="*/ 6637876 w 7164417"/>
                <a:gd name="connsiteY128" fmla="*/ 2406681 h 2489358"/>
                <a:gd name="connsiteX129" fmla="*/ 4673344 w 7164417"/>
                <a:gd name="connsiteY129" fmla="*/ 2392013 h 2489358"/>
                <a:gd name="connsiteX130" fmla="*/ 4706968 w 7164417"/>
                <a:gd name="connsiteY130" fmla="*/ 2396680 h 2489358"/>
                <a:gd name="connsiteX131" fmla="*/ 4711063 w 7164417"/>
                <a:gd name="connsiteY131" fmla="*/ 2405157 h 2489358"/>
                <a:gd name="connsiteX132" fmla="*/ 4677249 w 7164417"/>
                <a:gd name="connsiteY132" fmla="*/ 2400490 h 2489358"/>
                <a:gd name="connsiteX133" fmla="*/ 4677345 w 7164417"/>
                <a:gd name="connsiteY133" fmla="*/ 2400490 h 2489358"/>
                <a:gd name="connsiteX134" fmla="*/ 6697502 w 7164417"/>
                <a:gd name="connsiteY134" fmla="*/ 2391917 h 2489358"/>
                <a:gd name="connsiteX135" fmla="*/ 6710170 w 7164417"/>
                <a:gd name="connsiteY135" fmla="*/ 2398871 h 2489358"/>
                <a:gd name="connsiteX136" fmla="*/ 6695597 w 7164417"/>
                <a:gd name="connsiteY136" fmla="*/ 2402776 h 2489358"/>
                <a:gd name="connsiteX137" fmla="*/ 6695597 w 7164417"/>
                <a:gd name="connsiteY137" fmla="*/ 2402681 h 2489358"/>
                <a:gd name="connsiteX138" fmla="*/ 6682929 w 7164417"/>
                <a:gd name="connsiteY138" fmla="*/ 2395728 h 2489358"/>
                <a:gd name="connsiteX139" fmla="*/ 6697502 w 7164417"/>
                <a:gd name="connsiteY139" fmla="*/ 2391917 h 2489358"/>
                <a:gd name="connsiteX140" fmla="*/ 4574856 w 7164417"/>
                <a:gd name="connsiteY140" fmla="*/ 2385631 h 2489358"/>
                <a:gd name="connsiteX141" fmla="*/ 4574917 w 7164417"/>
                <a:gd name="connsiteY141" fmla="*/ 2385640 h 2489358"/>
                <a:gd name="connsiteX142" fmla="*/ 4574951 w 7164417"/>
                <a:gd name="connsiteY142" fmla="*/ 2385726 h 2489358"/>
                <a:gd name="connsiteX143" fmla="*/ 6739412 w 7164417"/>
                <a:gd name="connsiteY143" fmla="*/ 2380011 h 2489358"/>
                <a:gd name="connsiteX144" fmla="*/ 6752176 w 7164417"/>
                <a:gd name="connsiteY144" fmla="*/ 2386869 h 2489358"/>
                <a:gd name="connsiteX145" fmla="*/ 6738364 w 7164417"/>
                <a:gd name="connsiteY145" fmla="*/ 2390965 h 2489358"/>
                <a:gd name="connsiteX146" fmla="*/ 6738460 w 7164417"/>
                <a:gd name="connsiteY146" fmla="*/ 2390870 h 2489358"/>
                <a:gd name="connsiteX147" fmla="*/ 6725696 w 7164417"/>
                <a:gd name="connsiteY147" fmla="*/ 2384012 h 2489358"/>
                <a:gd name="connsiteX148" fmla="*/ 6739412 w 7164417"/>
                <a:gd name="connsiteY148" fmla="*/ 2380011 h 2489358"/>
                <a:gd name="connsiteX149" fmla="*/ 4571617 w 7164417"/>
                <a:gd name="connsiteY149" fmla="*/ 2377344 h 2489358"/>
                <a:gd name="connsiteX150" fmla="*/ 4605621 w 7164417"/>
                <a:gd name="connsiteY150" fmla="*/ 2382297 h 2489358"/>
                <a:gd name="connsiteX151" fmla="*/ 4609146 w 7164417"/>
                <a:gd name="connsiteY151" fmla="*/ 2390679 h 2489358"/>
                <a:gd name="connsiteX152" fmla="*/ 4574917 w 7164417"/>
                <a:gd name="connsiteY152" fmla="*/ 2385640 h 2489358"/>
                <a:gd name="connsiteX153" fmla="*/ 6779322 w 7164417"/>
                <a:gd name="connsiteY153" fmla="*/ 2367534 h 2489358"/>
                <a:gd name="connsiteX154" fmla="*/ 6792181 w 7164417"/>
                <a:gd name="connsiteY154" fmla="*/ 2374201 h 2489358"/>
                <a:gd name="connsiteX155" fmla="*/ 6779131 w 7164417"/>
                <a:gd name="connsiteY155" fmla="*/ 2378487 h 2489358"/>
                <a:gd name="connsiteX156" fmla="*/ 6779036 w 7164417"/>
                <a:gd name="connsiteY156" fmla="*/ 2378487 h 2489358"/>
                <a:gd name="connsiteX157" fmla="*/ 6766272 w 7164417"/>
                <a:gd name="connsiteY157" fmla="*/ 2371725 h 2489358"/>
                <a:gd name="connsiteX158" fmla="*/ 6779322 w 7164417"/>
                <a:gd name="connsiteY158" fmla="*/ 2367534 h 2489358"/>
                <a:gd name="connsiteX159" fmla="*/ 4468652 w 7164417"/>
                <a:gd name="connsiteY159" fmla="*/ 2361533 h 2489358"/>
                <a:gd name="connsiteX160" fmla="*/ 4503037 w 7164417"/>
                <a:gd name="connsiteY160" fmla="*/ 2366867 h 2489358"/>
                <a:gd name="connsiteX161" fmla="*/ 4505990 w 7164417"/>
                <a:gd name="connsiteY161" fmla="*/ 2375249 h 2489358"/>
                <a:gd name="connsiteX162" fmla="*/ 4471319 w 7164417"/>
                <a:gd name="connsiteY162" fmla="*/ 2369820 h 2489358"/>
                <a:gd name="connsiteX163" fmla="*/ 4471414 w 7164417"/>
                <a:gd name="connsiteY163" fmla="*/ 2369820 h 2489358"/>
                <a:gd name="connsiteX164" fmla="*/ 6816850 w 7164417"/>
                <a:gd name="connsiteY164" fmla="*/ 2354484 h 2489358"/>
                <a:gd name="connsiteX165" fmla="*/ 6829709 w 7164417"/>
                <a:gd name="connsiteY165" fmla="*/ 2361057 h 2489358"/>
                <a:gd name="connsiteX166" fmla="*/ 6817422 w 7164417"/>
                <a:gd name="connsiteY166" fmla="*/ 2365533 h 2489358"/>
                <a:gd name="connsiteX167" fmla="*/ 6804563 w 7164417"/>
                <a:gd name="connsiteY167" fmla="*/ 2358866 h 2489358"/>
                <a:gd name="connsiteX168" fmla="*/ 6816850 w 7164417"/>
                <a:gd name="connsiteY168" fmla="*/ 2354484 h 2489358"/>
                <a:gd name="connsiteX169" fmla="*/ 4364544 w 7164417"/>
                <a:gd name="connsiteY169" fmla="*/ 2344578 h 2489358"/>
                <a:gd name="connsiteX170" fmla="*/ 4399405 w 7164417"/>
                <a:gd name="connsiteY170" fmla="*/ 2350388 h 2489358"/>
                <a:gd name="connsiteX171" fmla="*/ 4401787 w 7164417"/>
                <a:gd name="connsiteY171" fmla="*/ 2358675 h 2489358"/>
                <a:gd name="connsiteX172" fmla="*/ 4366830 w 7164417"/>
                <a:gd name="connsiteY172" fmla="*/ 2352865 h 2489358"/>
                <a:gd name="connsiteX173" fmla="*/ 4366735 w 7164417"/>
                <a:gd name="connsiteY173" fmla="*/ 2352865 h 2489358"/>
                <a:gd name="connsiteX174" fmla="*/ 6852093 w 7164417"/>
                <a:gd name="connsiteY174" fmla="*/ 2340959 h 2489358"/>
                <a:gd name="connsiteX175" fmla="*/ 6865047 w 7164417"/>
                <a:gd name="connsiteY175" fmla="*/ 2347436 h 2489358"/>
                <a:gd name="connsiteX176" fmla="*/ 6853522 w 7164417"/>
                <a:gd name="connsiteY176" fmla="*/ 2352008 h 2489358"/>
                <a:gd name="connsiteX177" fmla="*/ 6840567 w 7164417"/>
                <a:gd name="connsiteY177" fmla="*/ 2345531 h 2489358"/>
                <a:gd name="connsiteX178" fmla="*/ 6885430 w 7164417"/>
                <a:gd name="connsiteY178" fmla="*/ 2326862 h 2489358"/>
                <a:gd name="connsiteX179" fmla="*/ 6898384 w 7164417"/>
                <a:gd name="connsiteY179" fmla="*/ 2333148 h 2489358"/>
                <a:gd name="connsiteX180" fmla="*/ 6887526 w 7164417"/>
                <a:gd name="connsiteY180" fmla="*/ 2337911 h 2489358"/>
                <a:gd name="connsiteX181" fmla="*/ 6887526 w 7164417"/>
                <a:gd name="connsiteY181" fmla="*/ 2338006 h 2489358"/>
                <a:gd name="connsiteX182" fmla="*/ 6874572 w 7164417"/>
                <a:gd name="connsiteY182" fmla="*/ 2331624 h 2489358"/>
                <a:gd name="connsiteX183" fmla="*/ 6885430 w 7164417"/>
                <a:gd name="connsiteY183" fmla="*/ 2326862 h 2489358"/>
                <a:gd name="connsiteX184" fmla="*/ 4259578 w 7164417"/>
                <a:gd name="connsiteY184" fmla="*/ 2326576 h 2489358"/>
                <a:gd name="connsiteX185" fmla="*/ 4294630 w 7164417"/>
                <a:gd name="connsiteY185" fmla="*/ 2332672 h 2489358"/>
                <a:gd name="connsiteX186" fmla="*/ 4296440 w 7164417"/>
                <a:gd name="connsiteY186" fmla="*/ 2340863 h 2489358"/>
                <a:gd name="connsiteX187" fmla="*/ 4261102 w 7164417"/>
                <a:gd name="connsiteY187" fmla="*/ 2334672 h 2489358"/>
                <a:gd name="connsiteX188" fmla="*/ 4261102 w 7164417"/>
                <a:gd name="connsiteY188" fmla="*/ 2334767 h 2489358"/>
                <a:gd name="connsiteX189" fmla="*/ 6916482 w 7164417"/>
                <a:gd name="connsiteY189" fmla="*/ 2312193 h 2489358"/>
                <a:gd name="connsiteX190" fmla="*/ 6929436 w 7164417"/>
                <a:gd name="connsiteY190" fmla="*/ 2318384 h 2489358"/>
                <a:gd name="connsiteX191" fmla="*/ 6919339 w 7164417"/>
                <a:gd name="connsiteY191" fmla="*/ 2323338 h 2489358"/>
                <a:gd name="connsiteX192" fmla="*/ 6919339 w 7164417"/>
                <a:gd name="connsiteY192" fmla="*/ 2323433 h 2489358"/>
                <a:gd name="connsiteX193" fmla="*/ 6906385 w 7164417"/>
                <a:gd name="connsiteY193" fmla="*/ 2317146 h 2489358"/>
                <a:gd name="connsiteX194" fmla="*/ 4153660 w 7164417"/>
                <a:gd name="connsiteY194" fmla="*/ 2307431 h 2489358"/>
                <a:gd name="connsiteX195" fmla="*/ 4189093 w 7164417"/>
                <a:gd name="connsiteY195" fmla="*/ 2313908 h 2489358"/>
                <a:gd name="connsiteX196" fmla="*/ 4190236 w 7164417"/>
                <a:gd name="connsiteY196" fmla="*/ 2322004 h 2489358"/>
                <a:gd name="connsiteX197" fmla="*/ 4154613 w 7164417"/>
                <a:gd name="connsiteY197" fmla="*/ 2315432 h 2489358"/>
                <a:gd name="connsiteX198" fmla="*/ 4154613 w 7164417"/>
                <a:gd name="connsiteY198" fmla="*/ 2315527 h 2489358"/>
                <a:gd name="connsiteX199" fmla="*/ 6945438 w 7164417"/>
                <a:gd name="connsiteY199" fmla="*/ 2297144 h 2489358"/>
                <a:gd name="connsiteX200" fmla="*/ 6958392 w 7164417"/>
                <a:gd name="connsiteY200" fmla="*/ 2303240 h 2489358"/>
                <a:gd name="connsiteX201" fmla="*/ 6948962 w 7164417"/>
                <a:gd name="connsiteY201" fmla="*/ 2308383 h 2489358"/>
                <a:gd name="connsiteX202" fmla="*/ 6936008 w 7164417"/>
                <a:gd name="connsiteY202" fmla="*/ 2302192 h 2489358"/>
                <a:gd name="connsiteX203" fmla="*/ 6945438 w 7164417"/>
                <a:gd name="connsiteY203" fmla="*/ 2297144 h 2489358"/>
                <a:gd name="connsiteX204" fmla="*/ 4046980 w 7164417"/>
                <a:gd name="connsiteY204" fmla="*/ 2287238 h 2489358"/>
                <a:gd name="connsiteX205" fmla="*/ 4082604 w 7164417"/>
                <a:gd name="connsiteY205" fmla="*/ 2294096 h 2489358"/>
                <a:gd name="connsiteX206" fmla="*/ 4083175 w 7164417"/>
                <a:gd name="connsiteY206" fmla="*/ 2302097 h 2489358"/>
                <a:gd name="connsiteX207" fmla="*/ 4047361 w 7164417"/>
                <a:gd name="connsiteY207" fmla="*/ 2295239 h 2489358"/>
                <a:gd name="connsiteX208" fmla="*/ 6972203 w 7164417"/>
                <a:gd name="connsiteY208" fmla="*/ 2281713 h 2489358"/>
                <a:gd name="connsiteX209" fmla="*/ 6985252 w 7164417"/>
                <a:gd name="connsiteY209" fmla="*/ 2287714 h 2489358"/>
                <a:gd name="connsiteX210" fmla="*/ 6976489 w 7164417"/>
                <a:gd name="connsiteY210" fmla="*/ 2292953 h 2489358"/>
                <a:gd name="connsiteX211" fmla="*/ 6963440 w 7164417"/>
                <a:gd name="connsiteY211" fmla="*/ 2286952 h 2489358"/>
                <a:gd name="connsiteX212" fmla="*/ 6972203 w 7164417"/>
                <a:gd name="connsiteY212" fmla="*/ 2281713 h 2489358"/>
                <a:gd name="connsiteX213" fmla="*/ 3939729 w 7164417"/>
                <a:gd name="connsiteY213" fmla="*/ 2265902 h 2489358"/>
                <a:gd name="connsiteX214" fmla="*/ 3975543 w 7164417"/>
                <a:gd name="connsiteY214" fmla="*/ 2273141 h 2489358"/>
                <a:gd name="connsiteX215" fmla="*/ 3975543 w 7164417"/>
                <a:gd name="connsiteY215" fmla="*/ 2281046 h 2489358"/>
                <a:gd name="connsiteX216" fmla="*/ 3939443 w 7164417"/>
                <a:gd name="connsiteY216" fmla="*/ 2273808 h 2489358"/>
                <a:gd name="connsiteX217" fmla="*/ 6997158 w 7164417"/>
                <a:gd name="connsiteY217" fmla="*/ 2265807 h 2489358"/>
                <a:gd name="connsiteX218" fmla="*/ 7010112 w 7164417"/>
                <a:gd name="connsiteY218" fmla="*/ 2271617 h 2489358"/>
                <a:gd name="connsiteX219" fmla="*/ 7002112 w 7164417"/>
                <a:gd name="connsiteY219" fmla="*/ 2276951 h 2489358"/>
                <a:gd name="connsiteX220" fmla="*/ 7002016 w 7164417"/>
                <a:gd name="connsiteY220" fmla="*/ 2277046 h 2489358"/>
                <a:gd name="connsiteX221" fmla="*/ 6989062 w 7164417"/>
                <a:gd name="connsiteY221" fmla="*/ 2271141 h 2489358"/>
                <a:gd name="connsiteX222" fmla="*/ 3831144 w 7164417"/>
                <a:gd name="connsiteY222" fmla="*/ 2251233 h 2489358"/>
                <a:gd name="connsiteX223" fmla="*/ 3831156 w 7164417"/>
                <a:gd name="connsiteY223" fmla="*/ 2251236 h 2489358"/>
                <a:gd name="connsiteX224" fmla="*/ 3831144 w 7164417"/>
                <a:gd name="connsiteY224" fmla="*/ 2251329 h 2489358"/>
                <a:gd name="connsiteX225" fmla="*/ 7019923 w 7164417"/>
                <a:gd name="connsiteY225" fmla="*/ 2249519 h 2489358"/>
                <a:gd name="connsiteX226" fmla="*/ 7032877 w 7164417"/>
                <a:gd name="connsiteY226" fmla="*/ 2255234 h 2489358"/>
                <a:gd name="connsiteX227" fmla="*/ 7025448 w 7164417"/>
                <a:gd name="connsiteY227" fmla="*/ 2260758 h 2489358"/>
                <a:gd name="connsiteX228" fmla="*/ 7012494 w 7164417"/>
                <a:gd name="connsiteY228" fmla="*/ 2255043 h 2489358"/>
                <a:gd name="connsiteX229" fmla="*/ 7019923 w 7164417"/>
                <a:gd name="connsiteY229" fmla="*/ 2249519 h 2489358"/>
                <a:gd name="connsiteX230" fmla="*/ 3832096 w 7164417"/>
                <a:gd name="connsiteY230" fmla="*/ 2243518 h 2489358"/>
                <a:gd name="connsiteX231" fmla="*/ 3868005 w 7164417"/>
                <a:gd name="connsiteY231" fmla="*/ 2251043 h 2489358"/>
                <a:gd name="connsiteX232" fmla="*/ 3867339 w 7164417"/>
                <a:gd name="connsiteY232" fmla="*/ 2258853 h 2489358"/>
                <a:gd name="connsiteX233" fmla="*/ 3831156 w 7164417"/>
                <a:gd name="connsiteY233" fmla="*/ 2251236 h 2489358"/>
                <a:gd name="connsiteX234" fmla="*/ 7040783 w 7164417"/>
                <a:gd name="connsiteY234" fmla="*/ 2232850 h 2489358"/>
                <a:gd name="connsiteX235" fmla="*/ 7053737 w 7164417"/>
                <a:gd name="connsiteY235" fmla="*/ 2238470 h 2489358"/>
                <a:gd name="connsiteX236" fmla="*/ 7046975 w 7164417"/>
                <a:gd name="connsiteY236" fmla="*/ 2244090 h 2489358"/>
                <a:gd name="connsiteX237" fmla="*/ 7034020 w 7164417"/>
                <a:gd name="connsiteY237" fmla="*/ 2238470 h 2489358"/>
                <a:gd name="connsiteX238" fmla="*/ 7040783 w 7164417"/>
                <a:gd name="connsiteY238" fmla="*/ 2232850 h 2489358"/>
                <a:gd name="connsiteX239" fmla="*/ 3723987 w 7164417"/>
                <a:gd name="connsiteY239" fmla="*/ 2220182 h 2489358"/>
                <a:gd name="connsiteX240" fmla="*/ 3759992 w 7164417"/>
                <a:gd name="connsiteY240" fmla="*/ 2228088 h 2489358"/>
                <a:gd name="connsiteX241" fmla="*/ 3758658 w 7164417"/>
                <a:gd name="connsiteY241" fmla="*/ 2235803 h 2489358"/>
                <a:gd name="connsiteX242" fmla="*/ 3722368 w 7164417"/>
                <a:gd name="connsiteY242" fmla="*/ 2227897 h 2489358"/>
                <a:gd name="connsiteX243" fmla="*/ 3722463 w 7164417"/>
                <a:gd name="connsiteY243" fmla="*/ 2227802 h 2489358"/>
                <a:gd name="connsiteX244" fmla="*/ 7059738 w 7164417"/>
                <a:gd name="connsiteY244" fmla="*/ 2215800 h 2489358"/>
                <a:gd name="connsiteX245" fmla="*/ 7072597 w 7164417"/>
                <a:gd name="connsiteY245" fmla="*/ 2221230 h 2489358"/>
                <a:gd name="connsiteX246" fmla="*/ 7066501 w 7164417"/>
                <a:gd name="connsiteY246" fmla="*/ 2226945 h 2489358"/>
                <a:gd name="connsiteX247" fmla="*/ 7066501 w 7164417"/>
                <a:gd name="connsiteY247" fmla="*/ 2227040 h 2489358"/>
                <a:gd name="connsiteX248" fmla="*/ 7053642 w 7164417"/>
                <a:gd name="connsiteY248" fmla="*/ 2221515 h 2489358"/>
                <a:gd name="connsiteX249" fmla="*/ 7059738 w 7164417"/>
                <a:gd name="connsiteY249" fmla="*/ 2215800 h 2489358"/>
                <a:gd name="connsiteX250" fmla="*/ 3613593 w 7164417"/>
                <a:gd name="connsiteY250" fmla="*/ 2203227 h 2489358"/>
                <a:gd name="connsiteX251" fmla="*/ 3613620 w 7164417"/>
                <a:gd name="connsiteY251" fmla="*/ 2203233 h 2489358"/>
                <a:gd name="connsiteX252" fmla="*/ 3613593 w 7164417"/>
                <a:gd name="connsiteY252" fmla="*/ 2203323 h 2489358"/>
                <a:gd name="connsiteX253" fmla="*/ 7076787 w 7164417"/>
                <a:gd name="connsiteY253" fmla="*/ 2198370 h 2489358"/>
                <a:gd name="connsiteX254" fmla="*/ 7089646 w 7164417"/>
                <a:gd name="connsiteY254" fmla="*/ 2203704 h 2489358"/>
                <a:gd name="connsiteX255" fmla="*/ 7084217 w 7164417"/>
                <a:gd name="connsiteY255" fmla="*/ 2209609 h 2489358"/>
                <a:gd name="connsiteX256" fmla="*/ 7084122 w 7164417"/>
                <a:gd name="connsiteY256" fmla="*/ 2209609 h 2489358"/>
                <a:gd name="connsiteX257" fmla="*/ 7071263 w 7164417"/>
                <a:gd name="connsiteY257" fmla="*/ 2204180 h 2489358"/>
                <a:gd name="connsiteX258" fmla="*/ 7076787 w 7164417"/>
                <a:gd name="connsiteY258" fmla="*/ 2198370 h 2489358"/>
                <a:gd name="connsiteX259" fmla="*/ 3615783 w 7164417"/>
                <a:gd name="connsiteY259" fmla="*/ 2195798 h 2489358"/>
                <a:gd name="connsiteX260" fmla="*/ 3651883 w 7164417"/>
                <a:gd name="connsiteY260" fmla="*/ 2203989 h 2489358"/>
                <a:gd name="connsiteX261" fmla="*/ 3649883 w 7164417"/>
                <a:gd name="connsiteY261" fmla="*/ 2211514 h 2489358"/>
                <a:gd name="connsiteX262" fmla="*/ 3613620 w 7164417"/>
                <a:gd name="connsiteY262" fmla="*/ 2203233 h 2489358"/>
                <a:gd name="connsiteX263" fmla="*/ 7092028 w 7164417"/>
                <a:gd name="connsiteY263" fmla="*/ 2180748 h 2489358"/>
                <a:gd name="connsiteX264" fmla="*/ 7104791 w 7164417"/>
                <a:gd name="connsiteY264" fmla="*/ 2185987 h 2489358"/>
                <a:gd name="connsiteX265" fmla="*/ 7099934 w 7164417"/>
                <a:gd name="connsiteY265" fmla="*/ 2191988 h 2489358"/>
                <a:gd name="connsiteX266" fmla="*/ 7099934 w 7164417"/>
                <a:gd name="connsiteY266" fmla="*/ 2191892 h 2489358"/>
                <a:gd name="connsiteX267" fmla="*/ 7087170 w 7164417"/>
                <a:gd name="connsiteY267" fmla="*/ 2186654 h 2489358"/>
                <a:gd name="connsiteX268" fmla="*/ 3507484 w 7164417"/>
                <a:gd name="connsiteY268" fmla="*/ 2170557 h 2489358"/>
                <a:gd name="connsiteX269" fmla="*/ 3543584 w 7164417"/>
                <a:gd name="connsiteY269" fmla="*/ 2179129 h 2489358"/>
                <a:gd name="connsiteX270" fmla="*/ 3540917 w 7164417"/>
                <a:gd name="connsiteY270" fmla="*/ 2186559 h 2489358"/>
                <a:gd name="connsiteX271" fmla="*/ 3504627 w 7164417"/>
                <a:gd name="connsiteY271" fmla="*/ 2177986 h 2489358"/>
                <a:gd name="connsiteX272" fmla="*/ 3504722 w 7164417"/>
                <a:gd name="connsiteY272" fmla="*/ 2177891 h 2489358"/>
                <a:gd name="connsiteX273" fmla="*/ 7105458 w 7164417"/>
                <a:gd name="connsiteY273" fmla="*/ 2162746 h 2489358"/>
                <a:gd name="connsiteX274" fmla="*/ 7118126 w 7164417"/>
                <a:gd name="connsiteY274" fmla="*/ 2167890 h 2489358"/>
                <a:gd name="connsiteX275" fmla="*/ 7113840 w 7164417"/>
                <a:gd name="connsiteY275" fmla="*/ 2173986 h 2489358"/>
                <a:gd name="connsiteX276" fmla="*/ 7113840 w 7164417"/>
                <a:gd name="connsiteY276" fmla="*/ 2173890 h 2489358"/>
                <a:gd name="connsiteX277" fmla="*/ 7101172 w 7164417"/>
                <a:gd name="connsiteY277" fmla="*/ 2168747 h 2489358"/>
                <a:gd name="connsiteX278" fmla="*/ 7125955 w 7164417"/>
                <a:gd name="connsiteY278" fmla="*/ 2155572 h 2489358"/>
                <a:gd name="connsiteX279" fmla="*/ 7126032 w 7164417"/>
                <a:gd name="connsiteY279" fmla="*/ 2155602 h 2489358"/>
                <a:gd name="connsiteX280" fmla="*/ 7125937 w 7164417"/>
                <a:gd name="connsiteY280" fmla="*/ 2155602 h 2489358"/>
                <a:gd name="connsiteX281" fmla="*/ 7117078 w 7164417"/>
                <a:gd name="connsiteY281" fmla="*/ 2144458 h 2489358"/>
                <a:gd name="connsiteX282" fmla="*/ 7129651 w 7164417"/>
                <a:gd name="connsiteY282" fmla="*/ 2149411 h 2489358"/>
                <a:gd name="connsiteX283" fmla="*/ 7125955 w 7164417"/>
                <a:gd name="connsiteY283" fmla="*/ 2155572 h 2489358"/>
                <a:gd name="connsiteX284" fmla="*/ 7113364 w 7164417"/>
                <a:gd name="connsiteY284" fmla="*/ 2150554 h 2489358"/>
                <a:gd name="connsiteX285" fmla="*/ 7117078 w 7164417"/>
                <a:gd name="connsiteY285" fmla="*/ 2144458 h 2489358"/>
                <a:gd name="connsiteX286" fmla="*/ 3399280 w 7164417"/>
                <a:gd name="connsiteY286" fmla="*/ 2144267 h 2489358"/>
                <a:gd name="connsiteX287" fmla="*/ 3435380 w 7164417"/>
                <a:gd name="connsiteY287" fmla="*/ 2153126 h 2489358"/>
                <a:gd name="connsiteX288" fmla="*/ 3432141 w 7164417"/>
                <a:gd name="connsiteY288" fmla="*/ 2160460 h 2489358"/>
                <a:gd name="connsiteX289" fmla="*/ 3395851 w 7164417"/>
                <a:gd name="connsiteY289" fmla="*/ 2151507 h 2489358"/>
                <a:gd name="connsiteX290" fmla="*/ 7126984 w 7164417"/>
                <a:gd name="connsiteY290" fmla="*/ 2125980 h 2489358"/>
                <a:gd name="connsiteX291" fmla="*/ 7139557 w 7164417"/>
                <a:gd name="connsiteY291" fmla="*/ 2130837 h 2489358"/>
                <a:gd name="connsiteX292" fmla="*/ 7136509 w 7164417"/>
                <a:gd name="connsiteY292" fmla="*/ 2137124 h 2489358"/>
                <a:gd name="connsiteX293" fmla="*/ 7136414 w 7164417"/>
                <a:gd name="connsiteY293" fmla="*/ 2137029 h 2489358"/>
                <a:gd name="connsiteX294" fmla="*/ 7123841 w 7164417"/>
                <a:gd name="connsiteY294" fmla="*/ 2132171 h 2489358"/>
                <a:gd name="connsiteX295" fmla="*/ 7126984 w 7164417"/>
                <a:gd name="connsiteY295" fmla="*/ 2125980 h 2489358"/>
                <a:gd name="connsiteX296" fmla="*/ 3291457 w 7164417"/>
                <a:gd name="connsiteY296" fmla="*/ 2117121 h 2489358"/>
                <a:gd name="connsiteX297" fmla="*/ 3327271 w 7164417"/>
                <a:gd name="connsiteY297" fmla="*/ 2126265 h 2489358"/>
                <a:gd name="connsiteX298" fmla="*/ 3323366 w 7164417"/>
                <a:gd name="connsiteY298" fmla="*/ 2133409 h 2489358"/>
                <a:gd name="connsiteX299" fmla="*/ 3287266 w 7164417"/>
                <a:gd name="connsiteY299" fmla="*/ 2124265 h 2489358"/>
                <a:gd name="connsiteX300" fmla="*/ 3287361 w 7164417"/>
                <a:gd name="connsiteY300" fmla="*/ 2124170 h 2489358"/>
                <a:gd name="connsiteX301" fmla="*/ 7135176 w 7164417"/>
                <a:gd name="connsiteY301" fmla="*/ 2107215 h 2489358"/>
                <a:gd name="connsiteX302" fmla="*/ 7147653 w 7164417"/>
                <a:gd name="connsiteY302" fmla="*/ 2111978 h 2489358"/>
                <a:gd name="connsiteX303" fmla="*/ 7145082 w 7164417"/>
                <a:gd name="connsiteY303" fmla="*/ 2118264 h 2489358"/>
                <a:gd name="connsiteX304" fmla="*/ 7132604 w 7164417"/>
                <a:gd name="connsiteY304" fmla="*/ 2113502 h 2489358"/>
                <a:gd name="connsiteX305" fmla="*/ 3179348 w 7164417"/>
                <a:gd name="connsiteY305" fmla="*/ 2095880 h 2489358"/>
                <a:gd name="connsiteX306" fmla="*/ 3179403 w 7164417"/>
                <a:gd name="connsiteY306" fmla="*/ 2095895 h 2489358"/>
                <a:gd name="connsiteX307" fmla="*/ 3179348 w 7164417"/>
                <a:gd name="connsiteY307" fmla="*/ 2095976 h 2489358"/>
                <a:gd name="connsiteX308" fmla="*/ 3184015 w 7164417"/>
                <a:gd name="connsiteY308" fmla="*/ 2089023 h 2489358"/>
                <a:gd name="connsiteX309" fmla="*/ 3219829 w 7164417"/>
                <a:gd name="connsiteY309" fmla="*/ 2098452 h 2489358"/>
                <a:gd name="connsiteX310" fmla="*/ 3215352 w 7164417"/>
                <a:gd name="connsiteY310" fmla="*/ 2105405 h 2489358"/>
                <a:gd name="connsiteX311" fmla="*/ 3179403 w 7164417"/>
                <a:gd name="connsiteY311" fmla="*/ 2095895 h 2489358"/>
                <a:gd name="connsiteX312" fmla="*/ 7141748 w 7164417"/>
                <a:gd name="connsiteY312" fmla="*/ 2088165 h 2489358"/>
                <a:gd name="connsiteX313" fmla="*/ 7154131 w 7164417"/>
                <a:gd name="connsiteY313" fmla="*/ 2092833 h 2489358"/>
                <a:gd name="connsiteX314" fmla="*/ 7152130 w 7164417"/>
                <a:gd name="connsiteY314" fmla="*/ 2099214 h 2489358"/>
                <a:gd name="connsiteX315" fmla="*/ 7139748 w 7164417"/>
                <a:gd name="connsiteY315" fmla="*/ 2094547 h 2489358"/>
                <a:gd name="connsiteX316" fmla="*/ 7146796 w 7164417"/>
                <a:gd name="connsiteY316" fmla="*/ 2069020 h 2489358"/>
                <a:gd name="connsiteX317" fmla="*/ 7159083 w 7164417"/>
                <a:gd name="connsiteY317" fmla="*/ 2073497 h 2489358"/>
                <a:gd name="connsiteX318" fmla="*/ 7157655 w 7164417"/>
                <a:gd name="connsiteY318" fmla="*/ 2079974 h 2489358"/>
                <a:gd name="connsiteX319" fmla="*/ 7157560 w 7164417"/>
                <a:gd name="connsiteY319" fmla="*/ 2079974 h 2489358"/>
                <a:gd name="connsiteX320" fmla="*/ 7145272 w 7164417"/>
                <a:gd name="connsiteY320" fmla="*/ 2075402 h 2489358"/>
                <a:gd name="connsiteX321" fmla="*/ 3086099 w 7164417"/>
                <a:gd name="connsiteY321" fmla="*/ 2058542 h 2489358"/>
                <a:gd name="connsiteX322" fmla="*/ 3103910 w 7164417"/>
                <a:gd name="connsiteY322" fmla="*/ 2063400 h 2489358"/>
                <a:gd name="connsiteX323" fmla="*/ 3101339 w 7164417"/>
                <a:gd name="connsiteY323" fmla="*/ 2066829 h 2489358"/>
                <a:gd name="connsiteX324" fmla="*/ 3110197 w 7164417"/>
                <a:gd name="connsiteY324" fmla="*/ 2069210 h 2489358"/>
                <a:gd name="connsiteX325" fmla="*/ 3105149 w 7164417"/>
                <a:gd name="connsiteY325" fmla="*/ 2076068 h 2489358"/>
                <a:gd name="connsiteX326" fmla="*/ 3087146 w 7164417"/>
                <a:gd name="connsiteY326" fmla="*/ 2071115 h 2489358"/>
                <a:gd name="connsiteX327" fmla="*/ 3078193 w 7164417"/>
                <a:gd name="connsiteY327" fmla="*/ 2068734 h 2489358"/>
                <a:gd name="connsiteX328" fmla="*/ 7150130 w 7164417"/>
                <a:gd name="connsiteY328" fmla="*/ 2049684 h 2489358"/>
                <a:gd name="connsiteX329" fmla="*/ 7162322 w 7164417"/>
                <a:gd name="connsiteY329" fmla="*/ 2054066 h 2489358"/>
                <a:gd name="connsiteX330" fmla="*/ 7161465 w 7164417"/>
                <a:gd name="connsiteY330" fmla="*/ 2060638 h 2489358"/>
                <a:gd name="connsiteX331" fmla="*/ 7161369 w 7164417"/>
                <a:gd name="connsiteY331" fmla="*/ 2060543 h 2489358"/>
                <a:gd name="connsiteX332" fmla="*/ 7149178 w 7164417"/>
                <a:gd name="connsiteY332" fmla="*/ 2056161 h 2489358"/>
                <a:gd name="connsiteX333" fmla="*/ 7150130 w 7164417"/>
                <a:gd name="connsiteY333" fmla="*/ 2049684 h 2489358"/>
                <a:gd name="connsiteX334" fmla="*/ 7152035 w 7164417"/>
                <a:gd name="connsiteY334" fmla="*/ 2030063 h 2489358"/>
                <a:gd name="connsiteX335" fmla="*/ 7164132 w 7164417"/>
                <a:gd name="connsiteY335" fmla="*/ 2034349 h 2489358"/>
                <a:gd name="connsiteX336" fmla="*/ 7163751 w 7164417"/>
                <a:gd name="connsiteY336" fmla="*/ 2040921 h 2489358"/>
                <a:gd name="connsiteX337" fmla="*/ 7163656 w 7164417"/>
                <a:gd name="connsiteY337" fmla="*/ 2040921 h 2489358"/>
                <a:gd name="connsiteX338" fmla="*/ 7151559 w 7164417"/>
                <a:gd name="connsiteY338" fmla="*/ 2036635 h 2489358"/>
                <a:gd name="connsiteX339" fmla="*/ 7152035 w 7164417"/>
                <a:gd name="connsiteY339" fmla="*/ 2030063 h 2489358"/>
                <a:gd name="connsiteX340" fmla="*/ 7164322 w 7164417"/>
                <a:gd name="connsiteY340" fmla="*/ 2021171 h 2489358"/>
                <a:gd name="connsiteX341" fmla="*/ 7164417 w 7164417"/>
                <a:gd name="connsiteY341" fmla="*/ 2021204 h 2489358"/>
                <a:gd name="connsiteX342" fmla="*/ 7164322 w 7164417"/>
                <a:gd name="connsiteY342" fmla="*/ 2021204 h 2489358"/>
                <a:gd name="connsiteX343" fmla="*/ 3117436 w 7164417"/>
                <a:gd name="connsiteY343" fmla="*/ 2018347 h 2489358"/>
                <a:gd name="connsiteX344" fmla="*/ 3135058 w 7164417"/>
                <a:gd name="connsiteY344" fmla="*/ 2023110 h 2489358"/>
                <a:gd name="connsiteX345" fmla="*/ 3124770 w 7164417"/>
                <a:gd name="connsiteY345" fmla="*/ 2036445 h 2489358"/>
                <a:gd name="connsiteX346" fmla="*/ 3107054 w 7164417"/>
                <a:gd name="connsiteY346" fmla="*/ 2031587 h 2489358"/>
                <a:gd name="connsiteX347" fmla="*/ 7152416 w 7164417"/>
                <a:gd name="connsiteY347" fmla="*/ 2010441 h 2489358"/>
                <a:gd name="connsiteX348" fmla="*/ 7164322 w 7164417"/>
                <a:gd name="connsiteY348" fmla="*/ 2014632 h 2489358"/>
                <a:gd name="connsiteX349" fmla="*/ 7164322 w 7164417"/>
                <a:gd name="connsiteY349" fmla="*/ 2021171 h 2489358"/>
                <a:gd name="connsiteX350" fmla="*/ 7152416 w 7164417"/>
                <a:gd name="connsiteY350" fmla="*/ 2017013 h 2489358"/>
                <a:gd name="connsiteX351" fmla="*/ 7152416 w 7164417"/>
                <a:gd name="connsiteY351" fmla="*/ 2010441 h 2489358"/>
                <a:gd name="connsiteX352" fmla="*/ 7151368 w 7164417"/>
                <a:gd name="connsiteY352" fmla="*/ 1990725 h 2489358"/>
                <a:gd name="connsiteX353" fmla="*/ 7163179 w 7164417"/>
                <a:gd name="connsiteY353" fmla="*/ 1994725 h 2489358"/>
                <a:gd name="connsiteX354" fmla="*/ 7163751 w 7164417"/>
                <a:gd name="connsiteY354" fmla="*/ 2001392 h 2489358"/>
                <a:gd name="connsiteX355" fmla="*/ 7151844 w 7164417"/>
                <a:gd name="connsiteY355" fmla="*/ 1997297 h 2489358"/>
                <a:gd name="connsiteX356" fmla="*/ 3147916 w 7164417"/>
                <a:gd name="connsiteY356" fmla="*/ 1979295 h 2489358"/>
                <a:gd name="connsiteX357" fmla="*/ 3165252 w 7164417"/>
                <a:gd name="connsiteY357" fmla="*/ 1984058 h 2489358"/>
                <a:gd name="connsiteX358" fmla="*/ 3155250 w 7164417"/>
                <a:gd name="connsiteY358" fmla="*/ 1997012 h 2489358"/>
                <a:gd name="connsiteX359" fmla="*/ 3155250 w 7164417"/>
                <a:gd name="connsiteY359" fmla="*/ 1996916 h 2489358"/>
                <a:gd name="connsiteX360" fmla="*/ 3137820 w 7164417"/>
                <a:gd name="connsiteY360" fmla="*/ 1992154 h 2489358"/>
                <a:gd name="connsiteX361" fmla="*/ 7148987 w 7164417"/>
                <a:gd name="connsiteY361" fmla="*/ 1970817 h 2489358"/>
                <a:gd name="connsiteX362" fmla="*/ 7160703 w 7164417"/>
                <a:gd name="connsiteY362" fmla="*/ 1974723 h 2489358"/>
                <a:gd name="connsiteX363" fmla="*/ 7161751 w 7164417"/>
                <a:gd name="connsiteY363" fmla="*/ 1981390 h 2489358"/>
                <a:gd name="connsiteX364" fmla="*/ 7161655 w 7164417"/>
                <a:gd name="connsiteY364" fmla="*/ 1981485 h 2489358"/>
                <a:gd name="connsiteX365" fmla="*/ 7149940 w 7164417"/>
                <a:gd name="connsiteY365" fmla="*/ 1977485 h 2489358"/>
                <a:gd name="connsiteX366" fmla="*/ 3184856 w 7164417"/>
                <a:gd name="connsiteY366" fmla="*/ 1958525 h 2489358"/>
                <a:gd name="connsiteX367" fmla="*/ 3184873 w 7164417"/>
                <a:gd name="connsiteY367" fmla="*/ 1958530 h 2489358"/>
                <a:gd name="connsiteX368" fmla="*/ 3184778 w 7164417"/>
                <a:gd name="connsiteY368" fmla="*/ 1958626 h 2489358"/>
                <a:gd name="connsiteX369" fmla="*/ 7145082 w 7164417"/>
                <a:gd name="connsiteY369" fmla="*/ 1950910 h 2489358"/>
                <a:gd name="connsiteX370" fmla="*/ 7156702 w 7164417"/>
                <a:gd name="connsiteY370" fmla="*/ 1954720 h 2489358"/>
                <a:gd name="connsiteX371" fmla="*/ 7158131 w 7164417"/>
                <a:gd name="connsiteY371" fmla="*/ 1961387 h 2489358"/>
                <a:gd name="connsiteX372" fmla="*/ 7146510 w 7164417"/>
                <a:gd name="connsiteY372" fmla="*/ 1957578 h 2489358"/>
                <a:gd name="connsiteX373" fmla="*/ 7145082 w 7164417"/>
                <a:gd name="connsiteY373" fmla="*/ 1950910 h 2489358"/>
                <a:gd name="connsiteX374" fmla="*/ 3177444 w 7164417"/>
                <a:gd name="connsiteY374" fmla="*/ 1941386 h 2489358"/>
                <a:gd name="connsiteX375" fmla="*/ 3194493 w 7164417"/>
                <a:gd name="connsiteY375" fmla="*/ 1946053 h 2489358"/>
                <a:gd name="connsiteX376" fmla="*/ 3184856 w 7164417"/>
                <a:gd name="connsiteY376" fmla="*/ 1958525 h 2489358"/>
                <a:gd name="connsiteX377" fmla="*/ 3167728 w 7164417"/>
                <a:gd name="connsiteY377" fmla="*/ 1953863 h 2489358"/>
                <a:gd name="connsiteX378" fmla="*/ 7153244 w 7164417"/>
                <a:gd name="connsiteY378" fmla="*/ 1941185 h 2489358"/>
                <a:gd name="connsiteX379" fmla="*/ 7153273 w 7164417"/>
                <a:gd name="connsiteY379" fmla="*/ 1941195 h 2489358"/>
                <a:gd name="connsiteX380" fmla="*/ 7153273 w 7164417"/>
                <a:gd name="connsiteY380" fmla="*/ 1941290 h 2489358"/>
                <a:gd name="connsiteX381" fmla="*/ 7139843 w 7164417"/>
                <a:gd name="connsiteY381" fmla="*/ 1930812 h 2489358"/>
                <a:gd name="connsiteX382" fmla="*/ 7151368 w 7164417"/>
                <a:gd name="connsiteY382" fmla="*/ 1934527 h 2489358"/>
                <a:gd name="connsiteX383" fmla="*/ 7153244 w 7164417"/>
                <a:gd name="connsiteY383" fmla="*/ 1941185 h 2489358"/>
                <a:gd name="connsiteX384" fmla="*/ 7141748 w 7164417"/>
                <a:gd name="connsiteY384" fmla="*/ 1937480 h 2489358"/>
                <a:gd name="connsiteX385" fmla="*/ 3213560 w 7164417"/>
                <a:gd name="connsiteY385" fmla="*/ 1921266 h 2489358"/>
                <a:gd name="connsiteX386" fmla="*/ 3213639 w 7164417"/>
                <a:gd name="connsiteY386" fmla="*/ 1921288 h 2489358"/>
                <a:gd name="connsiteX387" fmla="*/ 3213543 w 7164417"/>
                <a:gd name="connsiteY387" fmla="*/ 1921288 h 2489358"/>
                <a:gd name="connsiteX388" fmla="*/ 7133556 w 7164417"/>
                <a:gd name="connsiteY388" fmla="*/ 1910619 h 2489358"/>
                <a:gd name="connsiteX389" fmla="*/ 7144891 w 7164417"/>
                <a:gd name="connsiteY389" fmla="*/ 1914239 h 2489358"/>
                <a:gd name="connsiteX390" fmla="*/ 7147177 w 7164417"/>
                <a:gd name="connsiteY390" fmla="*/ 1921001 h 2489358"/>
                <a:gd name="connsiteX391" fmla="*/ 7135842 w 7164417"/>
                <a:gd name="connsiteY391" fmla="*/ 1917382 h 2489358"/>
                <a:gd name="connsiteX392" fmla="*/ 3206114 w 7164417"/>
                <a:gd name="connsiteY392" fmla="*/ 1904524 h 2489358"/>
                <a:gd name="connsiteX393" fmla="*/ 3222973 w 7164417"/>
                <a:gd name="connsiteY393" fmla="*/ 1909096 h 2489358"/>
                <a:gd name="connsiteX394" fmla="*/ 3213560 w 7164417"/>
                <a:gd name="connsiteY394" fmla="*/ 1921266 h 2489358"/>
                <a:gd name="connsiteX395" fmla="*/ 3196684 w 7164417"/>
                <a:gd name="connsiteY395" fmla="*/ 1916716 h 2489358"/>
                <a:gd name="connsiteX396" fmla="*/ 7125841 w 7164417"/>
                <a:gd name="connsiteY396" fmla="*/ 1890426 h 2489358"/>
                <a:gd name="connsiteX397" fmla="*/ 7137081 w 7164417"/>
                <a:gd name="connsiteY397" fmla="*/ 1893950 h 2489358"/>
                <a:gd name="connsiteX398" fmla="*/ 7139843 w 7164417"/>
                <a:gd name="connsiteY398" fmla="*/ 1900713 h 2489358"/>
                <a:gd name="connsiteX399" fmla="*/ 7139748 w 7164417"/>
                <a:gd name="connsiteY399" fmla="*/ 1900713 h 2489358"/>
                <a:gd name="connsiteX400" fmla="*/ 7128509 w 7164417"/>
                <a:gd name="connsiteY400" fmla="*/ 1897189 h 2489358"/>
                <a:gd name="connsiteX401" fmla="*/ 7116983 w 7164417"/>
                <a:gd name="connsiteY401" fmla="*/ 1870138 h 2489358"/>
                <a:gd name="connsiteX402" fmla="*/ 7128032 w 7164417"/>
                <a:gd name="connsiteY402" fmla="*/ 1873567 h 2489358"/>
                <a:gd name="connsiteX403" fmla="*/ 7131175 w 7164417"/>
                <a:gd name="connsiteY403" fmla="*/ 1880330 h 2489358"/>
                <a:gd name="connsiteX404" fmla="*/ 7120031 w 7164417"/>
                <a:gd name="connsiteY404" fmla="*/ 1876901 h 2489358"/>
                <a:gd name="connsiteX405" fmla="*/ 7116983 w 7164417"/>
                <a:gd name="connsiteY405" fmla="*/ 1870138 h 2489358"/>
                <a:gd name="connsiteX406" fmla="*/ 3234117 w 7164417"/>
                <a:gd name="connsiteY406" fmla="*/ 1868710 h 2489358"/>
                <a:gd name="connsiteX407" fmla="*/ 3250691 w 7164417"/>
                <a:gd name="connsiteY407" fmla="*/ 1873282 h 2489358"/>
                <a:gd name="connsiteX408" fmla="*/ 3241547 w 7164417"/>
                <a:gd name="connsiteY408" fmla="*/ 1885093 h 2489358"/>
                <a:gd name="connsiteX409" fmla="*/ 3224878 w 7164417"/>
                <a:gd name="connsiteY409" fmla="*/ 1880521 h 2489358"/>
                <a:gd name="connsiteX410" fmla="*/ 7121307 w 7164417"/>
                <a:gd name="connsiteY410" fmla="*/ 1859928 h 2489358"/>
                <a:gd name="connsiteX411" fmla="*/ 7121365 w 7164417"/>
                <a:gd name="connsiteY411" fmla="*/ 1859946 h 2489358"/>
                <a:gd name="connsiteX412" fmla="*/ 7121365 w 7164417"/>
                <a:gd name="connsiteY412" fmla="*/ 1860041 h 2489358"/>
                <a:gd name="connsiteX413" fmla="*/ 7106887 w 7164417"/>
                <a:gd name="connsiteY413" fmla="*/ 1849850 h 2489358"/>
                <a:gd name="connsiteX414" fmla="*/ 7117841 w 7164417"/>
                <a:gd name="connsiteY414" fmla="*/ 1853183 h 2489358"/>
                <a:gd name="connsiteX415" fmla="*/ 7121307 w 7164417"/>
                <a:gd name="connsiteY415" fmla="*/ 1859928 h 2489358"/>
                <a:gd name="connsiteX416" fmla="*/ 7110411 w 7164417"/>
                <a:gd name="connsiteY416" fmla="*/ 1856612 h 2489358"/>
                <a:gd name="connsiteX417" fmla="*/ 7106887 w 7164417"/>
                <a:gd name="connsiteY417" fmla="*/ 1849850 h 2489358"/>
                <a:gd name="connsiteX418" fmla="*/ 3261168 w 7164417"/>
                <a:gd name="connsiteY418" fmla="*/ 1833943 h 2489358"/>
                <a:gd name="connsiteX419" fmla="*/ 3277551 w 7164417"/>
                <a:gd name="connsiteY419" fmla="*/ 1838420 h 2489358"/>
                <a:gd name="connsiteX420" fmla="*/ 3268693 w 7164417"/>
                <a:gd name="connsiteY420" fmla="*/ 1849946 h 2489358"/>
                <a:gd name="connsiteX421" fmla="*/ 3252215 w 7164417"/>
                <a:gd name="connsiteY421" fmla="*/ 1845469 h 2489358"/>
                <a:gd name="connsiteX422" fmla="*/ 7095743 w 7164417"/>
                <a:gd name="connsiteY422" fmla="*/ 1829466 h 2489358"/>
                <a:gd name="connsiteX423" fmla="*/ 7106506 w 7164417"/>
                <a:gd name="connsiteY423" fmla="*/ 1832705 h 2489358"/>
                <a:gd name="connsiteX424" fmla="*/ 7110411 w 7164417"/>
                <a:gd name="connsiteY424" fmla="*/ 1839467 h 2489358"/>
                <a:gd name="connsiteX425" fmla="*/ 7099552 w 7164417"/>
                <a:gd name="connsiteY425" fmla="*/ 1836229 h 2489358"/>
                <a:gd name="connsiteX426" fmla="*/ 3294999 w 7164417"/>
                <a:gd name="connsiteY426" fmla="*/ 1815730 h 2489358"/>
                <a:gd name="connsiteX427" fmla="*/ 3295077 w 7164417"/>
                <a:gd name="connsiteY427" fmla="*/ 1815751 h 2489358"/>
                <a:gd name="connsiteX428" fmla="*/ 3294982 w 7164417"/>
                <a:gd name="connsiteY428" fmla="*/ 1815751 h 2489358"/>
                <a:gd name="connsiteX429" fmla="*/ 7083550 w 7164417"/>
                <a:gd name="connsiteY429" fmla="*/ 1809083 h 2489358"/>
                <a:gd name="connsiteX430" fmla="*/ 7094218 w 7164417"/>
                <a:gd name="connsiteY430" fmla="*/ 1812131 h 2489358"/>
                <a:gd name="connsiteX431" fmla="*/ 7098505 w 7164417"/>
                <a:gd name="connsiteY431" fmla="*/ 1818989 h 2489358"/>
                <a:gd name="connsiteX432" fmla="*/ 7098409 w 7164417"/>
                <a:gd name="connsiteY432" fmla="*/ 1818989 h 2489358"/>
                <a:gd name="connsiteX433" fmla="*/ 7087741 w 7164417"/>
                <a:gd name="connsiteY433" fmla="*/ 1815845 h 2489358"/>
                <a:gd name="connsiteX434" fmla="*/ 3287553 w 7164417"/>
                <a:gd name="connsiteY434" fmla="*/ 1800225 h 2489358"/>
                <a:gd name="connsiteX435" fmla="*/ 3303650 w 7164417"/>
                <a:gd name="connsiteY435" fmla="*/ 1804607 h 2489358"/>
                <a:gd name="connsiteX436" fmla="*/ 3294999 w 7164417"/>
                <a:gd name="connsiteY436" fmla="*/ 1815730 h 2489358"/>
                <a:gd name="connsiteX437" fmla="*/ 3278885 w 7164417"/>
                <a:gd name="connsiteY437" fmla="*/ 1811369 h 2489358"/>
                <a:gd name="connsiteX438" fmla="*/ 7070216 w 7164417"/>
                <a:gd name="connsiteY438" fmla="*/ 1788699 h 2489358"/>
                <a:gd name="connsiteX439" fmla="*/ 7080788 w 7164417"/>
                <a:gd name="connsiteY439" fmla="*/ 1791652 h 2489358"/>
                <a:gd name="connsiteX440" fmla="*/ 7085360 w 7164417"/>
                <a:gd name="connsiteY440" fmla="*/ 1798510 h 2489358"/>
                <a:gd name="connsiteX441" fmla="*/ 7074787 w 7164417"/>
                <a:gd name="connsiteY441" fmla="*/ 1795462 h 2489358"/>
                <a:gd name="connsiteX442" fmla="*/ 7055928 w 7164417"/>
                <a:gd name="connsiteY442" fmla="*/ 1768316 h 2489358"/>
                <a:gd name="connsiteX443" fmla="*/ 7066310 w 7164417"/>
                <a:gd name="connsiteY443" fmla="*/ 1771173 h 2489358"/>
                <a:gd name="connsiteX444" fmla="*/ 7071263 w 7164417"/>
                <a:gd name="connsiteY444" fmla="*/ 1778031 h 2489358"/>
                <a:gd name="connsiteX445" fmla="*/ 7060785 w 7164417"/>
                <a:gd name="connsiteY445" fmla="*/ 1775079 h 2489358"/>
                <a:gd name="connsiteX446" fmla="*/ 7055928 w 7164417"/>
                <a:gd name="connsiteY446" fmla="*/ 1768316 h 2489358"/>
                <a:gd name="connsiteX447" fmla="*/ 3313270 w 7164417"/>
                <a:gd name="connsiteY447" fmla="*/ 1767268 h 2489358"/>
                <a:gd name="connsiteX448" fmla="*/ 3329177 w 7164417"/>
                <a:gd name="connsiteY448" fmla="*/ 1771650 h 2489358"/>
                <a:gd name="connsiteX449" fmla="*/ 3320795 w 7164417"/>
                <a:gd name="connsiteY449" fmla="*/ 1782509 h 2489358"/>
                <a:gd name="connsiteX450" fmla="*/ 3304793 w 7164417"/>
                <a:gd name="connsiteY450" fmla="*/ 1778127 h 2489358"/>
                <a:gd name="connsiteX451" fmla="*/ 7040783 w 7164417"/>
                <a:gd name="connsiteY451" fmla="*/ 1747932 h 2489358"/>
                <a:gd name="connsiteX452" fmla="*/ 7051070 w 7164417"/>
                <a:gd name="connsiteY452" fmla="*/ 1750790 h 2489358"/>
                <a:gd name="connsiteX453" fmla="*/ 7056309 w 7164417"/>
                <a:gd name="connsiteY453" fmla="*/ 1757553 h 2489358"/>
                <a:gd name="connsiteX454" fmla="*/ 7056214 w 7164417"/>
                <a:gd name="connsiteY454" fmla="*/ 1757553 h 2489358"/>
                <a:gd name="connsiteX455" fmla="*/ 7045926 w 7164417"/>
                <a:gd name="connsiteY455" fmla="*/ 1754695 h 2489358"/>
                <a:gd name="connsiteX456" fmla="*/ 3338226 w 7164417"/>
                <a:gd name="connsiteY456" fmla="*/ 1735264 h 2489358"/>
                <a:gd name="connsiteX457" fmla="*/ 3353942 w 7164417"/>
                <a:gd name="connsiteY457" fmla="*/ 1739551 h 2489358"/>
                <a:gd name="connsiteX458" fmla="*/ 3345750 w 7164417"/>
                <a:gd name="connsiteY458" fmla="*/ 1750124 h 2489358"/>
                <a:gd name="connsiteX459" fmla="*/ 3329939 w 7164417"/>
                <a:gd name="connsiteY459" fmla="*/ 1745837 h 2489358"/>
                <a:gd name="connsiteX460" fmla="*/ 7024590 w 7164417"/>
                <a:gd name="connsiteY460" fmla="*/ 1727644 h 2489358"/>
                <a:gd name="connsiteX461" fmla="*/ 7034687 w 7164417"/>
                <a:gd name="connsiteY461" fmla="*/ 1730406 h 2489358"/>
                <a:gd name="connsiteX462" fmla="*/ 7040212 w 7164417"/>
                <a:gd name="connsiteY462" fmla="*/ 1737169 h 2489358"/>
                <a:gd name="connsiteX463" fmla="*/ 7030020 w 7164417"/>
                <a:gd name="connsiteY463" fmla="*/ 1734407 h 2489358"/>
                <a:gd name="connsiteX464" fmla="*/ 7030115 w 7164417"/>
                <a:gd name="connsiteY464" fmla="*/ 1734407 h 2489358"/>
                <a:gd name="connsiteX465" fmla="*/ 7007541 w 7164417"/>
                <a:gd name="connsiteY465" fmla="*/ 1707356 h 2489358"/>
                <a:gd name="connsiteX466" fmla="*/ 7017542 w 7164417"/>
                <a:gd name="connsiteY466" fmla="*/ 1710023 h 2489358"/>
                <a:gd name="connsiteX467" fmla="*/ 7023352 w 7164417"/>
                <a:gd name="connsiteY467" fmla="*/ 1716786 h 2489358"/>
                <a:gd name="connsiteX468" fmla="*/ 7013351 w 7164417"/>
                <a:gd name="connsiteY468" fmla="*/ 1714119 h 2489358"/>
                <a:gd name="connsiteX469" fmla="*/ 3362514 w 7164417"/>
                <a:gd name="connsiteY469" fmla="*/ 1704022 h 2489358"/>
                <a:gd name="connsiteX470" fmla="*/ 3378040 w 7164417"/>
                <a:gd name="connsiteY470" fmla="*/ 1708213 h 2489358"/>
                <a:gd name="connsiteX471" fmla="*/ 3370039 w 7164417"/>
                <a:gd name="connsiteY471" fmla="*/ 1718500 h 2489358"/>
                <a:gd name="connsiteX472" fmla="*/ 3370039 w 7164417"/>
                <a:gd name="connsiteY472" fmla="*/ 1718596 h 2489358"/>
                <a:gd name="connsiteX473" fmla="*/ 3354513 w 7164417"/>
                <a:gd name="connsiteY473" fmla="*/ 1714309 h 2489358"/>
                <a:gd name="connsiteX474" fmla="*/ 6989539 w 7164417"/>
                <a:gd name="connsiteY474" fmla="*/ 1687067 h 2489358"/>
                <a:gd name="connsiteX475" fmla="*/ 6999350 w 7164417"/>
                <a:gd name="connsiteY475" fmla="*/ 1689639 h 2489358"/>
                <a:gd name="connsiteX476" fmla="*/ 7005445 w 7164417"/>
                <a:gd name="connsiteY476" fmla="*/ 1696402 h 2489358"/>
                <a:gd name="connsiteX477" fmla="*/ 6995539 w 7164417"/>
                <a:gd name="connsiteY477" fmla="*/ 1693830 h 2489358"/>
                <a:gd name="connsiteX478" fmla="*/ 6995635 w 7164417"/>
                <a:gd name="connsiteY478" fmla="*/ 1693830 h 2489358"/>
                <a:gd name="connsiteX479" fmla="*/ 6989539 w 7164417"/>
                <a:gd name="connsiteY479" fmla="*/ 1687067 h 2489358"/>
                <a:gd name="connsiteX480" fmla="*/ 3386232 w 7164417"/>
                <a:gd name="connsiteY480" fmla="*/ 1673733 h 2489358"/>
                <a:gd name="connsiteX481" fmla="*/ 3401567 w 7164417"/>
                <a:gd name="connsiteY481" fmla="*/ 1677924 h 2489358"/>
                <a:gd name="connsiteX482" fmla="*/ 3393852 w 7164417"/>
                <a:gd name="connsiteY482" fmla="*/ 1688021 h 2489358"/>
                <a:gd name="connsiteX483" fmla="*/ 3393756 w 7164417"/>
                <a:gd name="connsiteY483" fmla="*/ 1687925 h 2489358"/>
                <a:gd name="connsiteX484" fmla="*/ 3378421 w 7164417"/>
                <a:gd name="connsiteY484" fmla="*/ 1683734 h 2489358"/>
                <a:gd name="connsiteX485" fmla="*/ 6970775 w 7164417"/>
                <a:gd name="connsiteY485" fmla="*/ 1666875 h 2489358"/>
                <a:gd name="connsiteX486" fmla="*/ 6980490 w 7164417"/>
                <a:gd name="connsiteY486" fmla="*/ 1669351 h 2489358"/>
                <a:gd name="connsiteX487" fmla="*/ 6986872 w 7164417"/>
                <a:gd name="connsiteY487" fmla="*/ 1676114 h 2489358"/>
                <a:gd name="connsiteX488" fmla="*/ 6977156 w 7164417"/>
                <a:gd name="connsiteY488" fmla="*/ 1673637 h 2489358"/>
                <a:gd name="connsiteX489" fmla="*/ 6951058 w 7164417"/>
                <a:gd name="connsiteY489" fmla="*/ 1646682 h 2489358"/>
                <a:gd name="connsiteX490" fmla="*/ 6960583 w 7164417"/>
                <a:gd name="connsiteY490" fmla="*/ 1649063 h 2489358"/>
                <a:gd name="connsiteX491" fmla="*/ 6967250 w 7164417"/>
                <a:gd name="connsiteY491" fmla="*/ 1655825 h 2489358"/>
                <a:gd name="connsiteX492" fmla="*/ 6957630 w 7164417"/>
                <a:gd name="connsiteY492" fmla="*/ 1653444 h 2489358"/>
                <a:gd name="connsiteX493" fmla="*/ 6957725 w 7164417"/>
                <a:gd name="connsiteY493" fmla="*/ 1653444 h 2489358"/>
                <a:gd name="connsiteX494" fmla="*/ 3409282 w 7164417"/>
                <a:gd name="connsiteY494" fmla="*/ 1644110 h 2489358"/>
                <a:gd name="connsiteX495" fmla="*/ 3424332 w 7164417"/>
                <a:gd name="connsiteY495" fmla="*/ 1648206 h 2489358"/>
                <a:gd name="connsiteX496" fmla="*/ 3416807 w 7164417"/>
                <a:gd name="connsiteY496" fmla="*/ 1658017 h 2489358"/>
                <a:gd name="connsiteX497" fmla="*/ 3401662 w 7164417"/>
                <a:gd name="connsiteY497" fmla="*/ 1653921 h 2489358"/>
                <a:gd name="connsiteX498" fmla="*/ 6930579 w 7164417"/>
                <a:gd name="connsiteY498" fmla="*/ 1626679 h 2489358"/>
                <a:gd name="connsiteX499" fmla="*/ 6939913 w 7164417"/>
                <a:gd name="connsiteY499" fmla="*/ 1628965 h 2489358"/>
                <a:gd name="connsiteX500" fmla="*/ 6946867 w 7164417"/>
                <a:gd name="connsiteY500" fmla="*/ 1635728 h 2489358"/>
                <a:gd name="connsiteX501" fmla="*/ 6937437 w 7164417"/>
                <a:gd name="connsiteY501" fmla="*/ 1633442 h 2489358"/>
                <a:gd name="connsiteX502" fmla="*/ 6937532 w 7164417"/>
                <a:gd name="connsiteY502" fmla="*/ 1633346 h 2489358"/>
                <a:gd name="connsiteX503" fmla="*/ 3431761 w 7164417"/>
                <a:gd name="connsiteY503" fmla="*/ 1615250 h 2489358"/>
                <a:gd name="connsiteX504" fmla="*/ 3446620 w 7164417"/>
                <a:gd name="connsiteY504" fmla="*/ 1619345 h 2489358"/>
                <a:gd name="connsiteX505" fmla="*/ 3439286 w 7164417"/>
                <a:gd name="connsiteY505" fmla="*/ 1628870 h 2489358"/>
                <a:gd name="connsiteX506" fmla="*/ 3424332 w 7164417"/>
                <a:gd name="connsiteY506" fmla="*/ 1624775 h 2489358"/>
                <a:gd name="connsiteX507" fmla="*/ 6909338 w 7164417"/>
                <a:gd name="connsiteY507" fmla="*/ 1606581 h 2489358"/>
                <a:gd name="connsiteX508" fmla="*/ 6918577 w 7164417"/>
                <a:gd name="connsiteY508" fmla="*/ 1608772 h 2489358"/>
                <a:gd name="connsiteX509" fmla="*/ 6925816 w 7164417"/>
                <a:gd name="connsiteY509" fmla="*/ 1615440 h 2489358"/>
                <a:gd name="connsiteX510" fmla="*/ 6916482 w 7164417"/>
                <a:gd name="connsiteY510" fmla="*/ 1613249 h 2489358"/>
                <a:gd name="connsiteX511" fmla="*/ 6909338 w 7164417"/>
                <a:gd name="connsiteY511" fmla="*/ 1606581 h 2489358"/>
                <a:gd name="connsiteX512" fmla="*/ 3453669 w 7164417"/>
                <a:gd name="connsiteY512" fmla="*/ 1587151 h 2489358"/>
                <a:gd name="connsiteX513" fmla="*/ 3468433 w 7164417"/>
                <a:gd name="connsiteY513" fmla="*/ 1591151 h 2489358"/>
                <a:gd name="connsiteX514" fmla="*/ 3461289 w 7164417"/>
                <a:gd name="connsiteY514" fmla="*/ 1600486 h 2489358"/>
                <a:gd name="connsiteX515" fmla="*/ 3461193 w 7164417"/>
                <a:gd name="connsiteY515" fmla="*/ 1600486 h 2489358"/>
                <a:gd name="connsiteX516" fmla="*/ 3446430 w 7164417"/>
                <a:gd name="connsiteY516" fmla="*/ 1596485 h 2489358"/>
                <a:gd name="connsiteX517" fmla="*/ 6887335 w 7164417"/>
                <a:gd name="connsiteY517" fmla="*/ 1586579 h 2489358"/>
                <a:gd name="connsiteX518" fmla="*/ 6896479 w 7164417"/>
                <a:gd name="connsiteY518" fmla="*/ 1588674 h 2489358"/>
                <a:gd name="connsiteX519" fmla="*/ 6903909 w 7164417"/>
                <a:gd name="connsiteY519" fmla="*/ 1595342 h 2489358"/>
                <a:gd name="connsiteX520" fmla="*/ 6894765 w 7164417"/>
                <a:gd name="connsiteY520" fmla="*/ 1593246 h 2489358"/>
                <a:gd name="connsiteX521" fmla="*/ 6864571 w 7164417"/>
                <a:gd name="connsiteY521" fmla="*/ 1566576 h 2489358"/>
                <a:gd name="connsiteX522" fmla="*/ 6873524 w 7164417"/>
                <a:gd name="connsiteY522" fmla="*/ 1568576 h 2489358"/>
                <a:gd name="connsiteX523" fmla="*/ 6881239 w 7164417"/>
                <a:gd name="connsiteY523" fmla="*/ 1575244 h 2489358"/>
                <a:gd name="connsiteX524" fmla="*/ 6872286 w 7164417"/>
                <a:gd name="connsiteY524" fmla="*/ 1573149 h 2489358"/>
                <a:gd name="connsiteX525" fmla="*/ 6872286 w 7164417"/>
                <a:gd name="connsiteY525" fmla="*/ 1573244 h 2489358"/>
                <a:gd name="connsiteX526" fmla="*/ 3475005 w 7164417"/>
                <a:gd name="connsiteY526" fmla="*/ 1559719 h 2489358"/>
                <a:gd name="connsiteX527" fmla="*/ 3489578 w 7164417"/>
                <a:gd name="connsiteY527" fmla="*/ 1563719 h 2489358"/>
                <a:gd name="connsiteX528" fmla="*/ 3482529 w 7164417"/>
                <a:gd name="connsiteY528" fmla="*/ 1572768 h 2489358"/>
                <a:gd name="connsiteX529" fmla="*/ 3467956 w 7164417"/>
                <a:gd name="connsiteY529" fmla="*/ 1568767 h 2489358"/>
                <a:gd name="connsiteX530" fmla="*/ 6841139 w 7164417"/>
                <a:gd name="connsiteY530" fmla="*/ 1546669 h 2489358"/>
                <a:gd name="connsiteX531" fmla="*/ 6849997 w 7164417"/>
                <a:gd name="connsiteY531" fmla="*/ 1548669 h 2489358"/>
                <a:gd name="connsiteX532" fmla="*/ 6857903 w 7164417"/>
                <a:gd name="connsiteY532" fmla="*/ 1555337 h 2489358"/>
                <a:gd name="connsiteX533" fmla="*/ 6849045 w 7164417"/>
                <a:gd name="connsiteY533" fmla="*/ 1553337 h 2489358"/>
                <a:gd name="connsiteX534" fmla="*/ 6841139 w 7164417"/>
                <a:gd name="connsiteY534" fmla="*/ 1546669 h 2489358"/>
                <a:gd name="connsiteX535" fmla="*/ 3495864 w 7164417"/>
                <a:gd name="connsiteY535" fmla="*/ 1532954 h 2489358"/>
                <a:gd name="connsiteX536" fmla="*/ 3510247 w 7164417"/>
                <a:gd name="connsiteY536" fmla="*/ 1536859 h 2489358"/>
                <a:gd name="connsiteX537" fmla="*/ 3503389 w 7164417"/>
                <a:gd name="connsiteY537" fmla="*/ 1545717 h 2489358"/>
                <a:gd name="connsiteX538" fmla="*/ 3489006 w 7164417"/>
                <a:gd name="connsiteY538" fmla="*/ 1541812 h 2489358"/>
                <a:gd name="connsiteX539" fmla="*/ 6817041 w 7164417"/>
                <a:gd name="connsiteY539" fmla="*/ 1526952 h 2489358"/>
                <a:gd name="connsiteX540" fmla="*/ 6825708 w 7164417"/>
                <a:gd name="connsiteY540" fmla="*/ 1528857 h 2489358"/>
                <a:gd name="connsiteX541" fmla="*/ 6833900 w 7164417"/>
                <a:gd name="connsiteY541" fmla="*/ 1535525 h 2489358"/>
                <a:gd name="connsiteX542" fmla="*/ 6825137 w 7164417"/>
                <a:gd name="connsiteY542" fmla="*/ 1533620 h 2489358"/>
                <a:gd name="connsiteX543" fmla="*/ 6825137 w 7164417"/>
                <a:gd name="connsiteY543" fmla="*/ 1533524 h 2489358"/>
                <a:gd name="connsiteX544" fmla="*/ 6817041 w 7164417"/>
                <a:gd name="connsiteY544" fmla="*/ 1526952 h 2489358"/>
                <a:gd name="connsiteX545" fmla="*/ 6792181 w 7164417"/>
                <a:gd name="connsiteY545" fmla="*/ 1507140 h 2489358"/>
                <a:gd name="connsiteX546" fmla="*/ 6800753 w 7164417"/>
                <a:gd name="connsiteY546" fmla="*/ 1508950 h 2489358"/>
                <a:gd name="connsiteX547" fmla="*/ 6809135 w 7164417"/>
                <a:gd name="connsiteY547" fmla="*/ 1515522 h 2489358"/>
                <a:gd name="connsiteX548" fmla="*/ 6800562 w 7164417"/>
                <a:gd name="connsiteY548" fmla="*/ 1513712 h 2489358"/>
                <a:gd name="connsiteX549" fmla="*/ 3516248 w 7164417"/>
                <a:gd name="connsiteY549" fmla="*/ 1506760 h 2489358"/>
                <a:gd name="connsiteX550" fmla="*/ 3530440 w 7164417"/>
                <a:gd name="connsiteY550" fmla="*/ 1510665 h 2489358"/>
                <a:gd name="connsiteX551" fmla="*/ 3523773 w 7164417"/>
                <a:gd name="connsiteY551" fmla="*/ 1519333 h 2489358"/>
                <a:gd name="connsiteX552" fmla="*/ 3509485 w 7164417"/>
                <a:gd name="connsiteY552" fmla="*/ 1515428 h 2489358"/>
                <a:gd name="connsiteX553" fmla="*/ 6766749 w 7164417"/>
                <a:gd name="connsiteY553" fmla="*/ 1487424 h 2489358"/>
                <a:gd name="connsiteX554" fmla="*/ 6775131 w 7164417"/>
                <a:gd name="connsiteY554" fmla="*/ 1489138 h 2489358"/>
                <a:gd name="connsiteX555" fmla="*/ 6783703 w 7164417"/>
                <a:gd name="connsiteY555" fmla="*/ 1495710 h 2489358"/>
                <a:gd name="connsiteX556" fmla="*/ 6775226 w 7164417"/>
                <a:gd name="connsiteY556" fmla="*/ 1493900 h 2489358"/>
                <a:gd name="connsiteX557" fmla="*/ 6775321 w 7164417"/>
                <a:gd name="connsiteY557" fmla="*/ 1493996 h 2489358"/>
                <a:gd name="connsiteX558" fmla="*/ 3536060 w 7164417"/>
                <a:gd name="connsiteY558" fmla="*/ 1481423 h 2489358"/>
                <a:gd name="connsiteX559" fmla="*/ 3550062 w 7164417"/>
                <a:gd name="connsiteY559" fmla="*/ 1485233 h 2489358"/>
                <a:gd name="connsiteX560" fmla="*/ 3543585 w 7164417"/>
                <a:gd name="connsiteY560" fmla="*/ 1493711 h 2489358"/>
                <a:gd name="connsiteX561" fmla="*/ 3543585 w 7164417"/>
                <a:gd name="connsiteY561" fmla="*/ 1493615 h 2489358"/>
                <a:gd name="connsiteX562" fmla="*/ 3529488 w 7164417"/>
                <a:gd name="connsiteY562" fmla="*/ 1489805 h 2489358"/>
                <a:gd name="connsiteX563" fmla="*/ 3562902 w 7164417"/>
                <a:gd name="connsiteY563" fmla="*/ 1468464 h 2489358"/>
                <a:gd name="connsiteX564" fmla="*/ 3562920 w 7164417"/>
                <a:gd name="connsiteY564" fmla="*/ 1468469 h 2489358"/>
                <a:gd name="connsiteX565" fmla="*/ 3562825 w 7164417"/>
                <a:gd name="connsiteY565" fmla="*/ 1468564 h 2489358"/>
                <a:gd name="connsiteX566" fmla="*/ 6740650 w 7164417"/>
                <a:gd name="connsiteY566" fmla="*/ 1467897 h 2489358"/>
                <a:gd name="connsiteX567" fmla="*/ 6748937 w 7164417"/>
                <a:gd name="connsiteY567" fmla="*/ 1469516 h 2489358"/>
                <a:gd name="connsiteX568" fmla="*/ 6757795 w 7164417"/>
                <a:gd name="connsiteY568" fmla="*/ 1476089 h 2489358"/>
                <a:gd name="connsiteX569" fmla="*/ 6749508 w 7164417"/>
                <a:gd name="connsiteY569" fmla="*/ 1474374 h 2489358"/>
                <a:gd name="connsiteX570" fmla="*/ 6749413 w 7164417"/>
                <a:gd name="connsiteY570" fmla="*/ 1474374 h 2489358"/>
                <a:gd name="connsiteX571" fmla="*/ 6740650 w 7164417"/>
                <a:gd name="connsiteY571" fmla="*/ 1467897 h 2489358"/>
                <a:gd name="connsiteX572" fmla="*/ 3555396 w 7164417"/>
                <a:gd name="connsiteY572" fmla="*/ 1456468 h 2489358"/>
                <a:gd name="connsiteX573" fmla="*/ 3569207 w 7164417"/>
                <a:gd name="connsiteY573" fmla="*/ 1460278 h 2489358"/>
                <a:gd name="connsiteX574" fmla="*/ 3562902 w 7164417"/>
                <a:gd name="connsiteY574" fmla="*/ 1468464 h 2489358"/>
                <a:gd name="connsiteX575" fmla="*/ 3549014 w 7164417"/>
                <a:gd name="connsiteY575" fmla="*/ 1464659 h 2489358"/>
                <a:gd name="connsiteX576" fmla="*/ 6713980 w 7164417"/>
                <a:gd name="connsiteY576" fmla="*/ 1448371 h 2489358"/>
                <a:gd name="connsiteX577" fmla="*/ 6722076 w 7164417"/>
                <a:gd name="connsiteY577" fmla="*/ 1449990 h 2489358"/>
                <a:gd name="connsiteX578" fmla="*/ 6731030 w 7164417"/>
                <a:gd name="connsiteY578" fmla="*/ 1456467 h 2489358"/>
                <a:gd name="connsiteX579" fmla="*/ 6722839 w 7164417"/>
                <a:gd name="connsiteY579" fmla="*/ 1454848 h 2489358"/>
                <a:gd name="connsiteX580" fmla="*/ 6722934 w 7164417"/>
                <a:gd name="connsiteY580" fmla="*/ 1454848 h 2489358"/>
                <a:gd name="connsiteX581" fmla="*/ 3574446 w 7164417"/>
                <a:gd name="connsiteY581" fmla="*/ 1432179 h 2489358"/>
                <a:gd name="connsiteX582" fmla="*/ 3588162 w 7164417"/>
                <a:gd name="connsiteY582" fmla="*/ 1435894 h 2489358"/>
                <a:gd name="connsiteX583" fmla="*/ 3581970 w 7164417"/>
                <a:gd name="connsiteY583" fmla="*/ 1443990 h 2489358"/>
                <a:gd name="connsiteX584" fmla="*/ 3581875 w 7164417"/>
                <a:gd name="connsiteY584" fmla="*/ 1443895 h 2489358"/>
                <a:gd name="connsiteX585" fmla="*/ 3568159 w 7164417"/>
                <a:gd name="connsiteY585" fmla="*/ 1440180 h 2489358"/>
                <a:gd name="connsiteX586" fmla="*/ 6686739 w 7164417"/>
                <a:gd name="connsiteY586" fmla="*/ 1428940 h 2489358"/>
                <a:gd name="connsiteX587" fmla="*/ 6694740 w 7164417"/>
                <a:gd name="connsiteY587" fmla="*/ 1430464 h 2489358"/>
                <a:gd name="connsiteX588" fmla="*/ 6703979 w 7164417"/>
                <a:gd name="connsiteY588" fmla="*/ 1436941 h 2489358"/>
                <a:gd name="connsiteX589" fmla="*/ 6695978 w 7164417"/>
                <a:gd name="connsiteY589" fmla="*/ 1435417 h 2489358"/>
                <a:gd name="connsiteX590" fmla="*/ 6695883 w 7164417"/>
                <a:gd name="connsiteY590" fmla="*/ 1435417 h 2489358"/>
                <a:gd name="connsiteX591" fmla="*/ 6686739 w 7164417"/>
                <a:gd name="connsiteY591" fmla="*/ 1428940 h 2489358"/>
                <a:gd name="connsiteX592" fmla="*/ 3600336 w 7164417"/>
                <a:gd name="connsiteY592" fmla="*/ 1419887 h 2489358"/>
                <a:gd name="connsiteX593" fmla="*/ 3600354 w 7164417"/>
                <a:gd name="connsiteY593" fmla="*/ 1419892 h 2489358"/>
                <a:gd name="connsiteX594" fmla="*/ 3600259 w 7164417"/>
                <a:gd name="connsiteY594" fmla="*/ 1419987 h 2489358"/>
                <a:gd name="connsiteX595" fmla="*/ 6658831 w 7164417"/>
                <a:gd name="connsiteY595" fmla="*/ 1409699 h 2489358"/>
                <a:gd name="connsiteX596" fmla="*/ 6666641 w 7164417"/>
                <a:gd name="connsiteY596" fmla="*/ 1411128 h 2489358"/>
                <a:gd name="connsiteX597" fmla="*/ 6675976 w 7164417"/>
                <a:gd name="connsiteY597" fmla="*/ 1417605 h 2489358"/>
                <a:gd name="connsiteX598" fmla="*/ 6668070 w 7164417"/>
                <a:gd name="connsiteY598" fmla="*/ 1416081 h 2489358"/>
                <a:gd name="connsiteX599" fmla="*/ 6668165 w 7164417"/>
                <a:gd name="connsiteY599" fmla="*/ 1416081 h 2489358"/>
                <a:gd name="connsiteX600" fmla="*/ 6658831 w 7164417"/>
                <a:gd name="connsiteY600" fmla="*/ 1409699 h 2489358"/>
                <a:gd name="connsiteX601" fmla="*/ 3592829 w 7164417"/>
                <a:gd name="connsiteY601" fmla="*/ 1408366 h 2489358"/>
                <a:gd name="connsiteX602" fmla="*/ 3606354 w 7164417"/>
                <a:gd name="connsiteY602" fmla="*/ 1412081 h 2489358"/>
                <a:gd name="connsiteX603" fmla="*/ 3600336 w 7164417"/>
                <a:gd name="connsiteY603" fmla="*/ 1419887 h 2489358"/>
                <a:gd name="connsiteX604" fmla="*/ 3586733 w 7164417"/>
                <a:gd name="connsiteY604" fmla="*/ 1416177 h 2489358"/>
                <a:gd name="connsiteX605" fmla="*/ 6630446 w 7164417"/>
                <a:gd name="connsiteY605" fmla="*/ 1390459 h 2489358"/>
                <a:gd name="connsiteX606" fmla="*/ 6638161 w 7164417"/>
                <a:gd name="connsiteY606" fmla="*/ 1391888 h 2489358"/>
                <a:gd name="connsiteX607" fmla="*/ 6647781 w 7164417"/>
                <a:gd name="connsiteY607" fmla="*/ 1398270 h 2489358"/>
                <a:gd name="connsiteX608" fmla="*/ 6640066 w 7164417"/>
                <a:gd name="connsiteY608" fmla="*/ 1396841 h 2489358"/>
                <a:gd name="connsiteX609" fmla="*/ 6639971 w 7164417"/>
                <a:gd name="connsiteY609" fmla="*/ 1396841 h 2489358"/>
                <a:gd name="connsiteX610" fmla="*/ 6630446 w 7164417"/>
                <a:gd name="connsiteY610" fmla="*/ 1390459 h 2489358"/>
                <a:gd name="connsiteX611" fmla="*/ 3611022 w 7164417"/>
                <a:gd name="connsiteY611" fmla="*/ 1385125 h 2489358"/>
                <a:gd name="connsiteX612" fmla="*/ 3624357 w 7164417"/>
                <a:gd name="connsiteY612" fmla="*/ 1388745 h 2489358"/>
                <a:gd name="connsiteX613" fmla="*/ 3618451 w 7164417"/>
                <a:gd name="connsiteY613" fmla="*/ 1396460 h 2489358"/>
                <a:gd name="connsiteX614" fmla="*/ 3605021 w 7164417"/>
                <a:gd name="connsiteY614" fmla="*/ 1392841 h 2489358"/>
                <a:gd name="connsiteX615" fmla="*/ 6601490 w 7164417"/>
                <a:gd name="connsiteY615" fmla="*/ 1371314 h 2489358"/>
                <a:gd name="connsiteX616" fmla="*/ 6609015 w 7164417"/>
                <a:gd name="connsiteY616" fmla="*/ 1372647 h 2489358"/>
                <a:gd name="connsiteX617" fmla="*/ 6618730 w 7164417"/>
                <a:gd name="connsiteY617" fmla="*/ 1379029 h 2489358"/>
                <a:gd name="connsiteX618" fmla="*/ 6611110 w 7164417"/>
                <a:gd name="connsiteY618" fmla="*/ 1377695 h 2489358"/>
                <a:gd name="connsiteX619" fmla="*/ 6611206 w 7164417"/>
                <a:gd name="connsiteY619" fmla="*/ 1377695 h 2489358"/>
                <a:gd name="connsiteX620" fmla="*/ 6601490 w 7164417"/>
                <a:gd name="connsiteY620" fmla="*/ 1371314 h 2489358"/>
                <a:gd name="connsiteX621" fmla="*/ 3628643 w 7164417"/>
                <a:gd name="connsiteY621" fmla="*/ 1362456 h 2489358"/>
                <a:gd name="connsiteX622" fmla="*/ 3641883 w 7164417"/>
                <a:gd name="connsiteY622" fmla="*/ 1366075 h 2489358"/>
                <a:gd name="connsiteX623" fmla="*/ 3636072 w 7164417"/>
                <a:gd name="connsiteY623" fmla="*/ 1373600 h 2489358"/>
                <a:gd name="connsiteX624" fmla="*/ 3622833 w 7164417"/>
                <a:gd name="connsiteY624" fmla="*/ 1369981 h 2489358"/>
                <a:gd name="connsiteX625" fmla="*/ 6572058 w 7164417"/>
                <a:gd name="connsiteY625" fmla="*/ 1352359 h 2489358"/>
                <a:gd name="connsiteX626" fmla="*/ 6579487 w 7164417"/>
                <a:gd name="connsiteY626" fmla="*/ 1353597 h 2489358"/>
                <a:gd name="connsiteX627" fmla="*/ 6589393 w 7164417"/>
                <a:gd name="connsiteY627" fmla="*/ 1359979 h 2489358"/>
                <a:gd name="connsiteX628" fmla="*/ 6581964 w 7164417"/>
                <a:gd name="connsiteY628" fmla="*/ 1358645 h 2489358"/>
                <a:gd name="connsiteX629" fmla="*/ 4847735 w 7164417"/>
                <a:gd name="connsiteY629" fmla="*/ 1351304 h 2489358"/>
                <a:gd name="connsiteX630" fmla="*/ 4847747 w 7164417"/>
                <a:gd name="connsiteY630" fmla="*/ 1351311 h 2489358"/>
                <a:gd name="connsiteX631" fmla="*/ 4847652 w 7164417"/>
                <a:gd name="connsiteY631" fmla="*/ 1351311 h 2489358"/>
                <a:gd name="connsiteX632" fmla="*/ 4761070 w 7164417"/>
                <a:gd name="connsiteY632" fmla="*/ 1350454 h 2489358"/>
                <a:gd name="connsiteX633" fmla="*/ 4768975 w 7164417"/>
                <a:gd name="connsiteY633" fmla="*/ 1354931 h 2489358"/>
                <a:gd name="connsiteX634" fmla="*/ 4752116 w 7164417"/>
                <a:gd name="connsiteY634" fmla="*/ 1355217 h 2489358"/>
                <a:gd name="connsiteX635" fmla="*/ 4752116 w 7164417"/>
                <a:gd name="connsiteY635" fmla="*/ 1355122 h 2489358"/>
                <a:gd name="connsiteX636" fmla="*/ 4744401 w 7164417"/>
                <a:gd name="connsiteY636" fmla="*/ 1350645 h 2489358"/>
                <a:gd name="connsiteX637" fmla="*/ 4761070 w 7164417"/>
                <a:gd name="connsiteY637" fmla="*/ 1350454 h 2489358"/>
                <a:gd name="connsiteX638" fmla="*/ 4692204 w 7164417"/>
                <a:gd name="connsiteY638" fmla="*/ 1350454 h 2489358"/>
                <a:gd name="connsiteX639" fmla="*/ 4709920 w 7164417"/>
                <a:gd name="connsiteY639" fmla="*/ 1350645 h 2489358"/>
                <a:gd name="connsiteX640" fmla="*/ 4717350 w 7164417"/>
                <a:gd name="connsiteY640" fmla="*/ 1355122 h 2489358"/>
                <a:gd name="connsiteX641" fmla="*/ 4699443 w 7164417"/>
                <a:gd name="connsiteY641" fmla="*/ 1354931 h 2489358"/>
                <a:gd name="connsiteX642" fmla="*/ 4808980 w 7164417"/>
                <a:gd name="connsiteY642" fmla="*/ 1348740 h 2489358"/>
                <a:gd name="connsiteX643" fmla="*/ 4817267 w 7164417"/>
                <a:gd name="connsiteY643" fmla="*/ 1353121 h 2489358"/>
                <a:gd name="connsiteX644" fmla="*/ 4801551 w 7164417"/>
                <a:gd name="connsiteY644" fmla="*/ 1353883 h 2489358"/>
                <a:gd name="connsiteX645" fmla="*/ 4793359 w 7164417"/>
                <a:gd name="connsiteY645" fmla="*/ 1349406 h 2489358"/>
                <a:gd name="connsiteX646" fmla="*/ 4808980 w 7164417"/>
                <a:gd name="connsiteY646" fmla="*/ 1348740 h 2489358"/>
                <a:gd name="connsiteX647" fmla="*/ 4637054 w 7164417"/>
                <a:gd name="connsiteY647" fmla="*/ 1348740 h 2489358"/>
                <a:gd name="connsiteX648" fmla="*/ 4655723 w 7164417"/>
                <a:gd name="connsiteY648" fmla="*/ 1349406 h 2489358"/>
                <a:gd name="connsiteX649" fmla="*/ 4662581 w 7164417"/>
                <a:gd name="connsiteY649" fmla="*/ 1353883 h 2489358"/>
                <a:gd name="connsiteX650" fmla="*/ 4643721 w 7164417"/>
                <a:gd name="connsiteY650" fmla="*/ 1353217 h 2489358"/>
                <a:gd name="connsiteX651" fmla="*/ 4643817 w 7164417"/>
                <a:gd name="connsiteY651" fmla="*/ 1353312 h 2489358"/>
                <a:gd name="connsiteX652" fmla="*/ 4890495 w 7164417"/>
                <a:gd name="connsiteY652" fmla="*/ 1347302 h 2489358"/>
                <a:gd name="connsiteX653" fmla="*/ 4890514 w 7164417"/>
                <a:gd name="connsiteY653" fmla="*/ 1347311 h 2489358"/>
                <a:gd name="connsiteX654" fmla="*/ 4890419 w 7164417"/>
                <a:gd name="connsiteY654" fmla="*/ 1347311 h 2489358"/>
                <a:gd name="connsiteX655" fmla="*/ 4853653 w 7164417"/>
                <a:gd name="connsiteY655" fmla="*/ 1345787 h 2489358"/>
                <a:gd name="connsiteX656" fmla="*/ 4862320 w 7164417"/>
                <a:gd name="connsiteY656" fmla="*/ 1350169 h 2489358"/>
                <a:gd name="connsiteX657" fmla="*/ 4847735 w 7164417"/>
                <a:gd name="connsiteY657" fmla="*/ 1351304 h 2489358"/>
                <a:gd name="connsiteX658" fmla="*/ 4839174 w 7164417"/>
                <a:gd name="connsiteY658" fmla="*/ 1346930 h 2489358"/>
                <a:gd name="connsiteX659" fmla="*/ 4853653 w 7164417"/>
                <a:gd name="connsiteY659" fmla="*/ 1345787 h 2489358"/>
                <a:gd name="connsiteX660" fmla="*/ 4579047 w 7164417"/>
                <a:gd name="connsiteY660" fmla="*/ 1345692 h 2489358"/>
                <a:gd name="connsiteX661" fmla="*/ 4598668 w 7164417"/>
                <a:gd name="connsiteY661" fmla="*/ 1346835 h 2489358"/>
                <a:gd name="connsiteX662" fmla="*/ 4605050 w 7164417"/>
                <a:gd name="connsiteY662" fmla="*/ 1351311 h 2489358"/>
                <a:gd name="connsiteX663" fmla="*/ 4585238 w 7164417"/>
                <a:gd name="connsiteY663" fmla="*/ 1350073 h 2489358"/>
                <a:gd name="connsiteX664" fmla="*/ 4585238 w 7164417"/>
                <a:gd name="connsiteY664" fmla="*/ 1350169 h 2489358"/>
                <a:gd name="connsiteX665" fmla="*/ 4929732 w 7164417"/>
                <a:gd name="connsiteY665" fmla="*/ 1342061 h 2489358"/>
                <a:gd name="connsiteX666" fmla="*/ 4929757 w 7164417"/>
                <a:gd name="connsiteY666" fmla="*/ 1342072 h 2489358"/>
                <a:gd name="connsiteX667" fmla="*/ 4929662 w 7164417"/>
                <a:gd name="connsiteY667" fmla="*/ 1342072 h 2489358"/>
                <a:gd name="connsiteX668" fmla="*/ 4894991 w 7164417"/>
                <a:gd name="connsiteY668" fmla="*/ 1341406 h 2489358"/>
                <a:gd name="connsiteX669" fmla="*/ 4903944 w 7164417"/>
                <a:gd name="connsiteY669" fmla="*/ 1345692 h 2489358"/>
                <a:gd name="connsiteX670" fmla="*/ 4890495 w 7164417"/>
                <a:gd name="connsiteY670" fmla="*/ 1347302 h 2489358"/>
                <a:gd name="connsiteX671" fmla="*/ 4881561 w 7164417"/>
                <a:gd name="connsiteY671" fmla="*/ 1343025 h 2489358"/>
                <a:gd name="connsiteX672" fmla="*/ 4894991 w 7164417"/>
                <a:gd name="connsiteY672" fmla="*/ 1341406 h 2489358"/>
                <a:gd name="connsiteX673" fmla="*/ 4518468 w 7164417"/>
                <a:gd name="connsiteY673" fmla="*/ 1341120 h 2489358"/>
                <a:gd name="connsiteX674" fmla="*/ 4538946 w 7164417"/>
                <a:gd name="connsiteY674" fmla="*/ 1342834 h 2489358"/>
                <a:gd name="connsiteX675" fmla="*/ 4544662 w 7164417"/>
                <a:gd name="connsiteY675" fmla="*/ 1347311 h 2489358"/>
                <a:gd name="connsiteX676" fmla="*/ 4523992 w 7164417"/>
                <a:gd name="connsiteY676" fmla="*/ 1345597 h 2489358"/>
                <a:gd name="connsiteX677" fmla="*/ 4524087 w 7164417"/>
                <a:gd name="connsiteY677" fmla="*/ 1345597 h 2489358"/>
                <a:gd name="connsiteX678" fmla="*/ 3645883 w 7164417"/>
                <a:gd name="connsiteY678" fmla="*/ 1340263 h 2489358"/>
                <a:gd name="connsiteX679" fmla="*/ 3658933 w 7164417"/>
                <a:gd name="connsiteY679" fmla="*/ 1343787 h 2489358"/>
                <a:gd name="connsiteX680" fmla="*/ 3653313 w 7164417"/>
                <a:gd name="connsiteY680" fmla="*/ 1351121 h 2489358"/>
                <a:gd name="connsiteX681" fmla="*/ 3653313 w 7164417"/>
                <a:gd name="connsiteY681" fmla="*/ 1351216 h 2489358"/>
                <a:gd name="connsiteX682" fmla="*/ 3640168 w 7164417"/>
                <a:gd name="connsiteY682" fmla="*/ 1347597 h 2489358"/>
                <a:gd name="connsiteX683" fmla="*/ 4932710 w 7164417"/>
                <a:gd name="connsiteY683" fmla="*/ 1335881 h 2489358"/>
                <a:gd name="connsiteX684" fmla="*/ 4942044 w 7164417"/>
                <a:gd name="connsiteY684" fmla="*/ 1340072 h 2489358"/>
                <a:gd name="connsiteX685" fmla="*/ 4929732 w 7164417"/>
                <a:gd name="connsiteY685" fmla="*/ 1342061 h 2489358"/>
                <a:gd name="connsiteX686" fmla="*/ 4920518 w 7164417"/>
                <a:gd name="connsiteY686" fmla="*/ 1337881 h 2489358"/>
                <a:gd name="connsiteX687" fmla="*/ 4932710 w 7164417"/>
                <a:gd name="connsiteY687" fmla="*/ 1335881 h 2489358"/>
                <a:gd name="connsiteX688" fmla="*/ 4455412 w 7164417"/>
                <a:gd name="connsiteY688" fmla="*/ 1335024 h 2489358"/>
                <a:gd name="connsiteX689" fmla="*/ 4476653 w 7164417"/>
                <a:gd name="connsiteY689" fmla="*/ 1337215 h 2489358"/>
                <a:gd name="connsiteX690" fmla="*/ 4481796 w 7164417"/>
                <a:gd name="connsiteY690" fmla="*/ 1341691 h 2489358"/>
                <a:gd name="connsiteX691" fmla="*/ 4460270 w 7164417"/>
                <a:gd name="connsiteY691" fmla="*/ 1339501 h 2489358"/>
                <a:gd name="connsiteX692" fmla="*/ 4460365 w 7164417"/>
                <a:gd name="connsiteY692" fmla="*/ 1339501 h 2489358"/>
                <a:gd name="connsiteX693" fmla="*/ 6542244 w 7164417"/>
                <a:gd name="connsiteY693" fmla="*/ 1333404 h 2489358"/>
                <a:gd name="connsiteX694" fmla="*/ 6549483 w 7164417"/>
                <a:gd name="connsiteY694" fmla="*/ 1334642 h 2489358"/>
                <a:gd name="connsiteX695" fmla="*/ 6559580 w 7164417"/>
                <a:gd name="connsiteY695" fmla="*/ 1340929 h 2489358"/>
                <a:gd name="connsiteX696" fmla="*/ 6552246 w 7164417"/>
                <a:gd name="connsiteY696" fmla="*/ 1339691 h 2489358"/>
                <a:gd name="connsiteX697" fmla="*/ 6542244 w 7164417"/>
                <a:gd name="connsiteY697" fmla="*/ 1333404 h 2489358"/>
                <a:gd name="connsiteX698" fmla="*/ 4967000 w 7164417"/>
                <a:gd name="connsiteY698" fmla="*/ 1329118 h 2489358"/>
                <a:gd name="connsiteX699" fmla="*/ 4976620 w 7164417"/>
                <a:gd name="connsiteY699" fmla="*/ 1333214 h 2489358"/>
                <a:gd name="connsiteX700" fmla="*/ 4965476 w 7164417"/>
                <a:gd name="connsiteY700" fmla="*/ 1335690 h 2489358"/>
                <a:gd name="connsiteX701" fmla="*/ 4965476 w 7164417"/>
                <a:gd name="connsiteY701" fmla="*/ 1335595 h 2489358"/>
                <a:gd name="connsiteX702" fmla="*/ 4955951 w 7164417"/>
                <a:gd name="connsiteY702" fmla="*/ 1331499 h 2489358"/>
                <a:gd name="connsiteX703" fmla="*/ 4967000 w 7164417"/>
                <a:gd name="connsiteY703" fmla="*/ 1329118 h 2489358"/>
                <a:gd name="connsiteX704" fmla="*/ 4390166 w 7164417"/>
                <a:gd name="connsiteY704" fmla="*/ 1327594 h 2489358"/>
                <a:gd name="connsiteX705" fmla="*/ 4412169 w 7164417"/>
                <a:gd name="connsiteY705" fmla="*/ 1330261 h 2489358"/>
                <a:gd name="connsiteX706" fmla="*/ 4416645 w 7164417"/>
                <a:gd name="connsiteY706" fmla="*/ 1334643 h 2489358"/>
                <a:gd name="connsiteX707" fmla="*/ 4394452 w 7164417"/>
                <a:gd name="connsiteY707" fmla="*/ 1331976 h 2489358"/>
                <a:gd name="connsiteX708" fmla="*/ 4997766 w 7164417"/>
                <a:gd name="connsiteY708" fmla="*/ 1321117 h 2489358"/>
                <a:gd name="connsiteX709" fmla="*/ 5007576 w 7164417"/>
                <a:gd name="connsiteY709" fmla="*/ 1325118 h 2489358"/>
                <a:gd name="connsiteX710" fmla="*/ 4997671 w 7164417"/>
                <a:gd name="connsiteY710" fmla="*/ 1327975 h 2489358"/>
                <a:gd name="connsiteX711" fmla="*/ 4997671 w 7164417"/>
                <a:gd name="connsiteY711" fmla="*/ 1327880 h 2489358"/>
                <a:gd name="connsiteX712" fmla="*/ 4987955 w 7164417"/>
                <a:gd name="connsiteY712" fmla="*/ 1323880 h 2489358"/>
                <a:gd name="connsiteX713" fmla="*/ 4997766 w 7164417"/>
                <a:gd name="connsiteY713" fmla="*/ 1321117 h 2489358"/>
                <a:gd name="connsiteX714" fmla="*/ 4322824 w 7164417"/>
                <a:gd name="connsiteY714" fmla="*/ 1318641 h 2489358"/>
                <a:gd name="connsiteX715" fmla="*/ 4345494 w 7164417"/>
                <a:gd name="connsiteY715" fmla="*/ 1321784 h 2489358"/>
                <a:gd name="connsiteX716" fmla="*/ 4349304 w 7164417"/>
                <a:gd name="connsiteY716" fmla="*/ 1326165 h 2489358"/>
                <a:gd name="connsiteX717" fmla="*/ 4326444 w 7164417"/>
                <a:gd name="connsiteY717" fmla="*/ 1322927 h 2489358"/>
                <a:gd name="connsiteX718" fmla="*/ 3662838 w 7164417"/>
                <a:gd name="connsiteY718" fmla="*/ 1318641 h 2489358"/>
                <a:gd name="connsiteX719" fmla="*/ 3675792 w 7164417"/>
                <a:gd name="connsiteY719" fmla="*/ 1322165 h 2489358"/>
                <a:gd name="connsiteX720" fmla="*/ 3670267 w 7164417"/>
                <a:gd name="connsiteY720" fmla="*/ 1329404 h 2489358"/>
                <a:gd name="connsiteX721" fmla="*/ 3670172 w 7164417"/>
                <a:gd name="connsiteY721" fmla="*/ 1329309 h 2489358"/>
                <a:gd name="connsiteX722" fmla="*/ 3657218 w 7164417"/>
                <a:gd name="connsiteY722" fmla="*/ 1325785 h 2489358"/>
                <a:gd name="connsiteX723" fmla="*/ 6511765 w 7164417"/>
                <a:gd name="connsiteY723" fmla="*/ 1314545 h 2489358"/>
                <a:gd name="connsiteX724" fmla="*/ 6518909 w 7164417"/>
                <a:gd name="connsiteY724" fmla="*/ 1315688 h 2489358"/>
                <a:gd name="connsiteX725" fmla="*/ 6529100 w 7164417"/>
                <a:gd name="connsiteY725" fmla="*/ 1321974 h 2489358"/>
                <a:gd name="connsiteX726" fmla="*/ 6521861 w 7164417"/>
                <a:gd name="connsiteY726" fmla="*/ 1320831 h 2489358"/>
                <a:gd name="connsiteX727" fmla="*/ 6521956 w 7164417"/>
                <a:gd name="connsiteY727" fmla="*/ 1320831 h 2489358"/>
                <a:gd name="connsiteX728" fmla="*/ 6511765 w 7164417"/>
                <a:gd name="connsiteY728" fmla="*/ 1314545 h 2489358"/>
                <a:gd name="connsiteX729" fmla="*/ 5025007 w 7164417"/>
                <a:gd name="connsiteY729" fmla="*/ 1311973 h 2489358"/>
                <a:gd name="connsiteX730" fmla="*/ 5035008 w 7164417"/>
                <a:gd name="connsiteY730" fmla="*/ 1315783 h 2489358"/>
                <a:gd name="connsiteX731" fmla="*/ 5026341 w 7164417"/>
                <a:gd name="connsiteY731" fmla="*/ 1319022 h 2489358"/>
                <a:gd name="connsiteX732" fmla="*/ 5026246 w 7164417"/>
                <a:gd name="connsiteY732" fmla="*/ 1319022 h 2489358"/>
                <a:gd name="connsiteX733" fmla="*/ 5016340 w 7164417"/>
                <a:gd name="connsiteY733" fmla="*/ 1315117 h 2489358"/>
                <a:gd name="connsiteX734" fmla="*/ 5025007 w 7164417"/>
                <a:gd name="connsiteY734" fmla="*/ 1311973 h 2489358"/>
                <a:gd name="connsiteX735" fmla="*/ 4253863 w 7164417"/>
                <a:gd name="connsiteY735" fmla="*/ 1308163 h 2489358"/>
                <a:gd name="connsiteX736" fmla="*/ 4277104 w 7164417"/>
                <a:gd name="connsiteY736" fmla="*/ 1311783 h 2489358"/>
                <a:gd name="connsiteX737" fmla="*/ 4280152 w 7164417"/>
                <a:gd name="connsiteY737" fmla="*/ 1316069 h 2489358"/>
                <a:gd name="connsiteX738" fmla="*/ 4256721 w 7164417"/>
                <a:gd name="connsiteY738" fmla="*/ 1312354 h 2489358"/>
                <a:gd name="connsiteX739" fmla="*/ 3686572 w 7164417"/>
                <a:gd name="connsiteY739" fmla="*/ 1307856 h 2489358"/>
                <a:gd name="connsiteX740" fmla="*/ 3686650 w 7164417"/>
                <a:gd name="connsiteY740" fmla="*/ 1307878 h 2489358"/>
                <a:gd name="connsiteX741" fmla="*/ 3686555 w 7164417"/>
                <a:gd name="connsiteY741" fmla="*/ 1307878 h 2489358"/>
                <a:gd name="connsiteX742" fmla="*/ 5048629 w 7164417"/>
                <a:gd name="connsiteY742" fmla="*/ 1301781 h 2489358"/>
                <a:gd name="connsiteX743" fmla="*/ 5058726 w 7164417"/>
                <a:gd name="connsiteY743" fmla="*/ 1305496 h 2489358"/>
                <a:gd name="connsiteX744" fmla="*/ 5051201 w 7164417"/>
                <a:gd name="connsiteY744" fmla="*/ 1309020 h 2489358"/>
                <a:gd name="connsiteX745" fmla="*/ 5051201 w 7164417"/>
                <a:gd name="connsiteY745" fmla="*/ 1309116 h 2489358"/>
                <a:gd name="connsiteX746" fmla="*/ 5041104 w 7164417"/>
                <a:gd name="connsiteY746" fmla="*/ 1305306 h 2489358"/>
                <a:gd name="connsiteX747" fmla="*/ 5048629 w 7164417"/>
                <a:gd name="connsiteY747" fmla="*/ 1301781 h 2489358"/>
                <a:gd name="connsiteX748" fmla="*/ 3679221 w 7164417"/>
                <a:gd name="connsiteY748" fmla="*/ 1297305 h 2489358"/>
                <a:gd name="connsiteX749" fmla="*/ 3691984 w 7164417"/>
                <a:gd name="connsiteY749" fmla="*/ 1300829 h 2489358"/>
                <a:gd name="connsiteX750" fmla="*/ 3686572 w 7164417"/>
                <a:gd name="connsiteY750" fmla="*/ 1307856 h 2489358"/>
                <a:gd name="connsiteX751" fmla="*/ 3673792 w 7164417"/>
                <a:gd name="connsiteY751" fmla="*/ 1304354 h 2489358"/>
                <a:gd name="connsiteX752" fmla="*/ 4183378 w 7164417"/>
                <a:gd name="connsiteY752" fmla="*/ 1296257 h 2489358"/>
                <a:gd name="connsiteX753" fmla="*/ 4207000 w 7164417"/>
                <a:gd name="connsiteY753" fmla="*/ 1300353 h 2489358"/>
                <a:gd name="connsiteX754" fmla="*/ 4209286 w 7164417"/>
                <a:gd name="connsiteY754" fmla="*/ 1304448 h 2489358"/>
                <a:gd name="connsiteX755" fmla="*/ 4185474 w 7164417"/>
                <a:gd name="connsiteY755" fmla="*/ 1300257 h 2489358"/>
                <a:gd name="connsiteX756" fmla="*/ 4185474 w 7164417"/>
                <a:gd name="connsiteY756" fmla="*/ 1300353 h 2489358"/>
                <a:gd name="connsiteX757" fmla="*/ 6480999 w 7164417"/>
                <a:gd name="connsiteY757" fmla="*/ 1295876 h 2489358"/>
                <a:gd name="connsiteX758" fmla="*/ 6488047 w 7164417"/>
                <a:gd name="connsiteY758" fmla="*/ 1296924 h 2489358"/>
                <a:gd name="connsiteX759" fmla="*/ 6498430 w 7164417"/>
                <a:gd name="connsiteY759" fmla="*/ 1303210 h 2489358"/>
                <a:gd name="connsiteX760" fmla="*/ 6491381 w 7164417"/>
                <a:gd name="connsiteY760" fmla="*/ 1302067 h 2489358"/>
                <a:gd name="connsiteX761" fmla="*/ 6491286 w 7164417"/>
                <a:gd name="connsiteY761" fmla="*/ 1302067 h 2489358"/>
                <a:gd name="connsiteX762" fmla="*/ 6480999 w 7164417"/>
                <a:gd name="connsiteY762" fmla="*/ 1295876 h 2489358"/>
                <a:gd name="connsiteX763" fmla="*/ 5068632 w 7164417"/>
                <a:gd name="connsiteY763" fmla="*/ 1290732 h 2489358"/>
                <a:gd name="connsiteX764" fmla="*/ 5078824 w 7164417"/>
                <a:gd name="connsiteY764" fmla="*/ 1294352 h 2489358"/>
                <a:gd name="connsiteX765" fmla="*/ 5072537 w 7164417"/>
                <a:gd name="connsiteY765" fmla="*/ 1298257 h 2489358"/>
                <a:gd name="connsiteX766" fmla="*/ 5072537 w 7164417"/>
                <a:gd name="connsiteY766" fmla="*/ 1298162 h 2489358"/>
                <a:gd name="connsiteX767" fmla="*/ 5062345 w 7164417"/>
                <a:gd name="connsiteY767" fmla="*/ 1294543 h 2489358"/>
                <a:gd name="connsiteX768" fmla="*/ 5068632 w 7164417"/>
                <a:gd name="connsiteY768" fmla="*/ 1290732 h 2489358"/>
                <a:gd name="connsiteX769" fmla="*/ 5090186 w 7164417"/>
                <a:gd name="connsiteY769" fmla="*/ 1286137 h 2489358"/>
                <a:gd name="connsiteX770" fmla="*/ 5090253 w 7164417"/>
                <a:gd name="connsiteY770" fmla="*/ 1286160 h 2489358"/>
                <a:gd name="connsiteX771" fmla="*/ 5090158 w 7164417"/>
                <a:gd name="connsiteY771" fmla="*/ 1286160 h 2489358"/>
                <a:gd name="connsiteX772" fmla="*/ 4111941 w 7164417"/>
                <a:gd name="connsiteY772" fmla="*/ 1282922 h 2489358"/>
                <a:gd name="connsiteX773" fmla="*/ 4135848 w 7164417"/>
                <a:gd name="connsiteY773" fmla="*/ 1287494 h 2489358"/>
                <a:gd name="connsiteX774" fmla="*/ 4137468 w 7164417"/>
                <a:gd name="connsiteY774" fmla="*/ 1291494 h 2489358"/>
                <a:gd name="connsiteX775" fmla="*/ 4113370 w 7164417"/>
                <a:gd name="connsiteY775" fmla="*/ 1286923 h 2489358"/>
                <a:gd name="connsiteX776" fmla="*/ 4113274 w 7164417"/>
                <a:gd name="connsiteY776" fmla="*/ 1286923 h 2489358"/>
                <a:gd name="connsiteX777" fmla="*/ 5085015 w 7164417"/>
                <a:gd name="connsiteY777" fmla="*/ 1278540 h 2489358"/>
                <a:gd name="connsiteX778" fmla="*/ 5095302 w 7164417"/>
                <a:gd name="connsiteY778" fmla="*/ 1281969 h 2489358"/>
                <a:gd name="connsiteX779" fmla="*/ 5090186 w 7164417"/>
                <a:gd name="connsiteY779" fmla="*/ 1286137 h 2489358"/>
                <a:gd name="connsiteX780" fmla="*/ 5079967 w 7164417"/>
                <a:gd name="connsiteY780" fmla="*/ 1282636 h 2489358"/>
                <a:gd name="connsiteX781" fmla="*/ 5085015 w 7164417"/>
                <a:gd name="connsiteY781" fmla="*/ 1278540 h 2489358"/>
                <a:gd name="connsiteX782" fmla="*/ 6449662 w 7164417"/>
                <a:gd name="connsiteY782" fmla="*/ 1277207 h 2489358"/>
                <a:gd name="connsiteX783" fmla="*/ 6456615 w 7164417"/>
                <a:gd name="connsiteY783" fmla="*/ 1278254 h 2489358"/>
                <a:gd name="connsiteX784" fmla="*/ 6467093 w 7164417"/>
                <a:gd name="connsiteY784" fmla="*/ 1284446 h 2489358"/>
                <a:gd name="connsiteX785" fmla="*/ 6460139 w 7164417"/>
                <a:gd name="connsiteY785" fmla="*/ 1283398 h 2489358"/>
                <a:gd name="connsiteX786" fmla="*/ 3695509 w 7164417"/>
                <a:gd name="connsiteY786" fmla="*/ 1276636 h 2489358"/>
                <a:gd name="connsiteX787" fmla="*/ 3708177 w 7164417"/>
                <a:gd name="connsiteY787" fmla="*/ 1280065 h 2489358"/>
                <a:gd name="connsiteX788" fmla="*/ 3702843 w 7164417"/>
                <a:gd name="connsiteY788" fmla="*/ 1286923 h 2489358"/>
                <a:gd name="connsiteX789" fmla="*/ 3690175 w 7164417"/>
                <a:gd name="connsiteY789" fmla="*/ 1283494 h 2489358"/>
                <a:gd name="connsiteX790" fmla="*/ 5104372 w 7164417"/>
                <a:gd name="connsiteY790" fmla="*/ 1273278 h 2489358"/>
                <a:gd name="connsiteX791" fmla="*/ 5104446 w 7164417"/>
                <a:gd name="connsiteY791" fmla="*/ 1273302 h 2489358"/>
                <a:gd name="connsiteX792" fmla="*/ 5104351 w 7164417"/>
                <a:gd name="connsiteY792" fmla="*/ 1273302 h 2489358"/>
                <a:gd name="connsiteX793" fmla="*/ 4039836 w 7164417"/>
                <a:gd name="connsiteY793" fmla="*/ 1268349 h 2489358"/>
                <a:gd name="connsiteX794" fmla="*/ 4063935 w 7164417"/>
                <a:gd name="connsiteY794" fmla="*/ 1273397 h 2489358"/>
                <a:gd name="connsiteX795" fmla="*/ 4064792 w 7164417"/>
                <a:gd name="connsiteY795" fmla="*/ 1277302 h 2489358"/>
                <a:gd name="connsiteX796" fmla="*/ 4040408 w 7164417"/>
                <a:gd name="connsiteY796" fmla="*/ 1272254 h 2489358"/>
                <a:gd name="connsiteX797" fmla="*/ 4040408 w 7164417"/>
                <a:gd name="connsiteY797" fmla="*/ 1272159 h 2489358"/>
                <a:gd name="connsiteX798" fmla="*/ 3718576 w 7164417"/>
                <a:gd name="connsiteY798" fmla="*/ 1266422 h 2489358"/>
                <a:gd name="connsiteX799" fmla="*/ 3718654 w 7164417"/>
                <a:gd name="connsiteY799" fmla="*/ 1266444 h 2489358"/>
                <a:gd name="connsiteX800" fmla="*/ 3718559 w 7164417"/>
                <a:gd name="connsiteY800" fmla="*/ 1266444 h 2489358"/>
                <a:gd name="connsiteX801" fmla="*/ 5097968 w 7164417"/>
                <a:gd name="connsiteY801" fmla="*/ 1265586 h 2489358"/>
                <a:gd name="connsiteX802" fmla="*/ 5108256 w 7164417"/>
                <a:gd name="connsiteY802" fmla="*/ 1268825 h 2489358"/>
                <a:gd name="connsiteX803" fmla="*/ 5104372 w 7164417"/>
                <a:gd name="connsiteY803" fmla="*/ 1273278 h 2489358"/>
                <a:gd name="connsiteX804" fmla="*/ 5094063 w 7164417"/>
                <a:gd name="connsiteY804" fmla="*/ 1269968 h 2489358"/>
                <a:gd name="connsiteX805" fmla="*/ 5097968 w 7164417"/>
                <a:gd name="connsiteY805" fmla="*/ 1265586 h 2489358"/>
                <a:gd name="connsiteX806" fmla="*/ 5114938 w 7164417"/>
                <a:gd name="connsiteY806" fmla="*/ 1259561 h 2489358"/>
                <a:gd name="connsiteX807" fmla="*/ 5115019 w 7164417"/>
                <a:gd name="connsiteY807" fmla="*/ 1259586 h 2489358"/>
                <a:gd name="connsiteX808" fmla="*/ 5114923 w 7164417"/>
                <a:gd name="connsiteY808" fmla="*/ 1259586 h 2489358"/>
                <a:gd name="connsiteX809" fmla="*/ 6417848 w 7164417"/>
                <a:gd name="connsiteY809" fmla="*/ 1258728 h 2489358"/>
                <a:gd name="connsiteX810" fmla="*/ 6424611 w 7164417"/>
                <a:gd name="connsiteY810" fmla="*/ 1259681 h 2489358"/>
                <a:gd name="connsiteX811" fmla="*/ 6435279 w 7164417"/>
                <a:gd name="connsiteY811" fmla="*/ 1265872 h 2489358"/>
                <a:gd name="connsiteX812" fmla="*/ 6428516 w 7164417"/>
                <a:gd name="connsiteY812" fmla="*/ 1264920 h 2489358"/>
                <a:gd name="connsiteX813" fmla="*/ 3711320 w 7164417"/>
                <a:gd name="connsiteY813" fmla="*/ 1256252 h 2489358"/>
                <a:gd name="connsiteX814" fmla="*/ 3723798 w 7164417"/>
                <a:gd name="connsiteY814" fmla="*/ 1259681 h 2489358"/>
                <a:gd name="connsiteX815" fmla="*/ 3718576 w 7164417"/>
                <a:gd name="connsiteY815" fmla="*/ 1266422 h 2489358"/>
                <a:gd name="connsiteX816" fmla="*/ 3706081 w 7164417"/>
                <a:gd name="connsiteY816" fmla="*/ 1263015 h 2489358"/>
                <a:gd name="connsiteX817" fmla="*/ 3967065 w 7164417"/>
                <a:gd name="connsiteY817" fmla="*/ 1256061 h 2489358"/>
                <a:gd name="connsiteX818" fmla="*/ 3967070 w 7164417"/>
                <a:gd name="connsiteY818" fmla="*/ 1256062 h 2489358"/>
                <a:gd name="connsiteX819" fmla="*/ 3967065 w 7164417"/>
                <a:gd name="connsiteY819" fmla="*/ 1256157 h 2489358"/>
                <a:gd name="connsiteX820" fmla="*/ 3967256 w 7164417"/>
                <a:gd name="connsiteY820" fmla="*/ 1252442 h 2489358"/>
                <a:gd name="connsiteX821" fmla="*/ 3991545 w 7164417"/>
                <a:gd name="connsiteY821" fmla="*/ 1257871 h 2489358"/>
                <a:gd name="connsiteX822" fmla="*/ 3991545 w 7164417"/>
                <a:gd name="connsiteY822" fmla="*/ 1261586 h 2489358"/>
                <a:gd name="connsiteX823" fmla="*/ 3967070 w 7164417"/>
                <a:gd name="connsiteY823" fmla="*/ 1256062 h 2489358"/>
                <a:gd name="connsiteX824" fmla="*/ 5107399 w 7164417"/>
                <a:gd name="connsiteY824" fmla="*/ 1251680 h 2489358"/>
                <a:gd name="connsiteX825" fmla="*/ 5117685 w 7164417"/>
                <a:gd name="connsiteY825" fmla="*/ 1254823 h 2489358"/>
                <a:gd name="connsiteX826" fmla="*/ 5114938 w 7164417"/>
                <a:gd name="connsiteY826" fmla="*/ 1259561 h 2489358"/>
                <a:gd name="connsiteX827" fmla="*/ 5104636 w 7164417"/>
                <a:gd name="connsiteY827" fmla="*/ 1256347 h 2489358"/>
                <a:gd name="connsiteX828" fmla="*/ 5107399 w 7164417"/>
                <a:gd name="connsiteY828" fmla="*/ 1251680 h 2489358"/>
                <a:gd name="connsiteX829" fmla="*/ 6385749 w 7164417"/>
                <a:gd name="connsiteY829" fmla="*/ 1240440 h 2489358"/>
                <a:gd name="connsiteX830" fmla="*/ 6392416 w 7164417"/>
                <a:gd name="connsiteY830" fmla="*/ 1241393 h 2489358"/>
                <a:gd name="connsiteX831" fmla="*/ 6403180 w 7164417"/>
                <a:gd name="connsiteY831" fmla="*/ 1247489 h 2489358"/>
                <a:gd name="connsiteX832" fmla="*/ 6396512 w 7164417"/>
                <a:gd name="connsiteY832" fmla="*/ 1246536 h 2489358"/>
                <a:gd name="connsiteX833" fmla="*/ 3893532 w 7164417"/>
                <a:gd name="connsiteY833" fmla="*/ 1238821 h 2489358"/>
                <a:gd name="connsiteX834" fmla="*/ 3893557 w 7164417"/>
                <a:gd name="connsiteY834" fmla="*/ 1238827 h 2489358"/>
                <a:gd name="connsiteX835" fmla="*/ 3893532 w 7164417"/>
                <a:gd name="connsiteY835" fmla="*/ 1238917 h 2489358"/>
                <a:gd name="connsiteX836" fmla="*/ 5113494 w 7164417"/>
                <a:gd name="connsiteY836" fmla="*/ 1237107 h 2489358"/>
                <a:gd name="connsiteX837" fmla="*/ 5123781 w 7164417"/>
                <a:gd name="connsiteY837" fmla="*/ 1240060 h 2489358"/>
                <a:gd name="connsiteX838" fmla="*/ 5122162 w 7164417"/>
                <a:gd name="connsiteY838" fmla="*/ 1245013 h 2489358"/>
                <a:gd name="connsiteX839" fmla="*/ 5122162 w 7164417"/>
                <a:gd name="connsiteY839" fmla="*/ 1245108 h 2489358"/>
                <a:gd name="connsiteX840" fmla="*/ 5111875 w 7164417"/>
                <a:gd name="connsiteY840" fmla="*/ 1242060 h 2489358"/>
                <a:gd name="connsiteX841" fmla="*/ 5113494 w 7164417"/>
                <a:gd name="connsiteY841" fmla="*/ 1237107 h 2489358"/>
                <a:gd name="connsiteX842" fmla="*/ 3726751 w 7164417"/>
                <a:gd name="connsiteY842" fmla="*/ 1236345 h 2489358"/>
                <a:gd name="connsiteX843" fmla="*/ 3739133 w 7164417"/>
                <a:gd name="connsiteY843" fmla="*/ 1239679 h 2489358"/>
                <a:gd name="connsiteX844" fmla="*/ 3734085 w 7164417"/>
                <a:gd name="connsiteY844" fmla="*/ 1246251 h 2489358"/>
                <a:gd name="connsiteX845" fmla="*/ 3734085 w 7164417"/>
                <a:gd name="connsiteY845" fmla="*/ 1246346 h 2489358"/>
                <a:gd name="connsiteX846" fmla="*/ 3721607 w 7164417"/>
                <a:gd name="connsiteY846" fmla="*/ 1242917 h 2489358"/>
                <a:gd name="connsiteX847" fmla="*/ 3894485 w 7164417"/>
                <a:gd name="connsiteY847" fmla="*/ 1235392 h 2489358"/>
                <a:gd name="connsiteX848" fmla="*/ 3918678 w 7164417"/>
                <a:gd name="connsiteY848" fmla="*/ 1241202 h 2489358"/>
                <a:gd name="connsiteX849" fmla="*/ 3918012 w 7164417"/>
                <a:gd name="connsiteY849" fmla="*/ 1244727 h 2489358"/>
                <a:gd name="connsiteX850" fmla="*/ 3893557 w 7164417"/>
                <a:gd name="connsiteY850" fmla="*/ 1238827 h 2489358"/>
                <a:gd name="connsiteX851" fmla="*/ 6353173 w 7164417"/>
                <a:gd name="connsiteY851" fmla="*/ 1222152 h 2489358"/>
                <a:gd name="connsiteX852" fmla="*/ 6359650 w 7164417"/>
                <a:gd name="connsiteY852" fmla="*/ 1223009 h 2489358"/>
                <a:gd name="connsiteX853" fmla="*/ 6370604 w 7164417"/>
                <a:gd name="connsiteY853" fmla="*/ 1229105 h 2489358"/>
                <a:gd name="connsiteX854" fmla="*/ 6364032 w 7164417"/>
                <a:gd name="connsiteY854" fmla="*/ 1228248 h 2489358"/>
                <a:gd name="connsiteX855" fmla="*/ 5116257 w 7164417"/>
                <a:gd name="connsiteY855" fmla="*/ 1221867 h 2489358"/>
                <a:gd name="connsiteX856" fmla="*/ 5126449 w 7164417"/>
                <a:gd name="connsiteY856" fmla="*/ 1224724 h 2489358"/>
                <a:gd name="connsiteX857" fmla="*/ 5125972 w 7164417"/>
                <a:gd name="connsiteY857" fmla="*/ 1229963 h 2489358"/>
                <a:gd name="connsiteX858" fmla="*/ 5125972 w 7164417"/>
                <a:gd name="connsiteY858" fmla="*/ 1229868 h 2489358"/>
                <a:gd name="connsiteX859" fmla="*/ 5115685 w 7164417"/>
                <a:gd name="connsiteY859" fmla="*/ 1227010 h 2489358"/>
                <a:gd name="connsiteX860" fmla="*/ 5116257 w 7164417"/>
                <a:gd name="connsiteY860" fmla="*/ 1221867 h 2489358"/>
                <a:gd name="connsiteX861" fmla="*/ 3820190 w 7164417"/>
                <a:gd name="connsiteY861" fmla="*/ 1220438 h 2489358"/>
                <a:gd name="connsiteX862" fmla="*/ 3820236 w 7164417"/>
                <a:gd name="connsiteY862" fmla="*/ 1220450 h 2489358"/>
                <a:gd name="connsiteX863" fmla="*/ 3820190 w 7164417"/>
                <a:gd name="connsiteY863" fmla="*/ 1220533 h 2489358"/>
                <a:gd name="connsiteX864" fmla="*/ 3822000 w 7164417"/>
                <a:gd name="connsiteY864" fmla="*/ 1217200 h 2489358"/>
                <a:gd name="connsiteX865" fmla="*/ 3846193 w 7164417"/>
                <a:gd name="connsiteY865" fmla="*/ 1223391 h 2489358"/>
                <a:gd name="connsiteX866" fmla="*/ 3844669 w 7164417"/>
                <a:gd name="connsiteY866" fmla="*/ 1226724 h 2489358"/>
                <a:gd name="connsiteX867" fmla="*/ 3820236 w 7164417"/>
                <a:gd name="connsiteY867" fmla="*/ 1220450 h 2489358"/>
                <a:gd name="connsiteX868" fmla="*/ 3741990 w 7164417"/>
                <a:gd name="connsiteY868" fmla="*/ 1216914 h 2489358"/>
                <a:gd name="connsiteX869" fmla="*/ 3754278 w 7164417"/>
                <a:gd name="connsiteY869" fmla="*/ 1220248 h 2489358"/>
                <a:gd name="connsiteX870" fmla="*/ 3749325 w 7164417"/>
                <a:gd name="connsiteY870" fmla="*/ 1226725 h 2489358"/>
                <a:gd name="connsiteX871" fmla="*/ 3749229 w 7164417"/>
                <a:gd name="connsiteY871" fmla="*/ 1226725 h 2489358"/>
                <a:gd name="connsiteX872" fmla="*/ 3736942 w 7164417"/>
                <a:gd name="connsiteY872" fmla="*/ 1223391 h 2489358"/>
                <a:gd name="connsiteX873" fmla="*/ 5115685 w 7164417"/>
                <a:gd name="connsiteY873" fmla="*/ 1205960 h 2489358"/>
                <a:gd name="connsiteX874" fmla="*/ 5125877 w 7164417"/>
                <a:gd name="connsiteY874" fmla="*/ 1208627 h 2489358"/>
                <a:gd name="connsiteX875" fmla="*/ 5126449 w 7164417"/>
                <a:gd name="connsiteY875" fmla="*/ 1214056 h 2489358"/>
                <a:gd name="connsiteX876" fmla="*/ 5116257 w 7164417"/>
                <a:gd name="connsiteY876" fmla="*/ 1211389 h 2489358"/>
                <a:gd name="connsiteX877" fmla="*/ 5116257 w 7164417"/>
                <a:gd name="connsiteY877" fmla="*/ 1211294 h 2489358"/>
                <a:gd name="connsiteX878" fmla="*/ 5115685 w 7164417"/>
                <a:gd name="connsiteY878" fmla="*/ 1205960 h 2489358"/>
                <a:gd name="connsiteX879" fmla="*/ 6320217 w 7164417"/>
                <a:gd name="connsiteY879" fmla="*/ 1204055 h 2489358"/>
                <a:gd name="connsiteX880" fmla="*/ 6326599 w 7164417"/>
                <a:gd name="connsiteY880" fmla="*/ 1204817 h 2489358"/>
                <a:gd name="connsiteX881" fmla="*/ 6337647 w 7164417"/>
                <a:gd name="connsiteY881" fmla="*/ 1210913 h 2489358"/>
                <a:gd name="connsiteX882" fmla="*/ 6331266 w 7164417"/>
                <a:gd name="connsiteY882" fmla="*/ 1210055 h 2489358"/>
                <a:gd name="connsiteX883" fmla="*/ 3755611 w 7164417"/>
                <a:gd name="connsiteY883" fmla="*/ 1199578 h 2489358"/>
                <a:gd name="connsiteX884" fmla="*/ 3773803 w 7164417"/>
                <a:gd name="connsiteY884" fmla="*/ 1204531 h 2489358"/>
                <a:gd name="connsiteX885" fmla="*/ 3771517 w 7164417"/>
                <a:gd name="connsiteY885" fmla="*/ 1207674 h 2489358"/>
                <a:gd name="connsiteX886" fmla="*/ 3765421 w 7164417"/>
                <a:gd name="connsiteY886" fmla="*/ 1206055 h 2489358"/>
                <a:gd name="connsiteX887" fmla="*/ 3764183 w 7164417"/>
                <a:gd name="connsiteY887" fmla="*/ 1207579 h 2489358"/>
                <a:gd name="connsiteX888" fmla="*/ 3751991 w 7164417"/>
                <a:gd name="connsiteY888" fmla="*/ 1204245 h 2489358"/>
                <a:gd name="connsiteX889" fmla="*/ 5111971 w 7164417"/>
                <a:gd name="connsiteY889" fmla="*/ 1189482 h 2489358"/>
                <a:gd name="connsiteX890" fmla="*/ 5121972 w 7164417"/>
                <a:gd name="connsiteY890" fmla="*/ 1191958 h 2489358"/>
                <a:gd name="connsiteX891" fmla="*/ 5123591 w 7164417"/>
                <a:gd name="connsiteY891" fmla="*/ 1197578 h 2489358"/>
                <a:gd name="connsiteX892" fmla="*/ 5113494 w 7164417"/>
                <a:gd name="connsiteY892" fmla="*/ 1195006 h 2489358"/>
                <a:gd name="connsiteX893" fmla="*/ 5113590 w 7164417"/>
                <a:gd name="connsiteY893" fmla="*/ 1195006 h 2489358"/>
                <a:gd name="connsiteX894" fmla="*/ 5111971 w 7164417"/>
                <a:gd name="connsiteY894" fmla="*/ 1189482 h 2489358"/>
                <a:gd name="connsiteX895" fmla="*/ 6286879 w 7164417"/>
                <a:gd name="connsiteY895" fmla="*/ 1185957 h 2489358"/>
                <a:gd name="connsiteX896" fmla="*/ 6293166 w 7164417"/>
                <a:gd name="connsiteY896" fmla="*/ 1186719 h 2489358"/>
                <a:gd name="connsiteX897" fmla="*/ 6304310 w 7164417"/>
                <a:gd name="connsiteY897" fmla="*/ 1192720 h 2489358"/>
                <a:gd name="connsiteX898" fmla="*/ 6298024 w 7164417"/>
                <a:gd name="connsiteY898" fmla="*/ 1191958 h 2489358"/>
                <a:gd name="connsiteX899" fmla="*/ 6286879 w 7164417"/>
                <a:gd name="connsiteY899" fmla="*/ 1185957 h 2489358"/>
                <a:gd name="connsiteX900" fmla="*/ 5105303 w 7164417"/>
                <a:gd name="connsiteY900" fmla="*/ 1172527 h 2489358"/>
                <a:gd name="connsiteX901" fmla="*/ 5115209 w 7164417"/>
                <a:gd name="connsiteY901" fmla="*/ 1174813 h 2489358"/>
                <a:gd name="connsiteX902" fmla="*/ 5117876 w 7164417"/>
                <a:gd name="connsiteY902" fmla="*/ 1180623 h 2489358"/>
                <a:gd name="connsiteX903" fmla="*/ 5107970 w 7164417"/>
                <a:gd name="connsiteY903" fmla="*/ 1178242 h 2489358"/>
                <a:gd name="connsiteX904" fmla="*/ 5107875 w 7164417"/>
                <a:gd name="connsiteY904" fmla="*/ 1178242 h 2489358"/>
                <a:gd name="connsiteX905" fmla="*/ 5105303 w 7164417"/>
                <a:gd name="connsiteY905" fmla="*/ 1172527 h 2489358"/>
                <a:gd name="connsiteX906" fmla="*/ 6253256 w 7164417"/>
                <a:gd name="connsiteY906" fmla="*/ 1168145 h 2489358"/>
                <a:gd name="connsiteX907" fmla="*/ 6259352 w 7164417"/>
                <a:gd name="connsiteY907" fmla="*/ 1168812 h 2489358"/>
                <a:gd name="connsiteX908" fmla="*/ 6270687 w 7164417"/>
                <a:gd name="connsiteY908" fmla="*/ 1174813 h 2489358"/>
                <a:gd name="connsiteX909" fmla="*/ 6264496 w 7164417"/>
                <a:gd name="connsiteY909" fmla="*/ 1174051 h 2489358"/>
                <a:gd name="connsiteX910" fmla="*/ 6253256 w 7164417"/>
                <a:gd name="connsiteY910" fmla="*/ 1168145 h 2489358"/>
                <a:gd name="connsiteX911" fmla="*/ 5095492 w 7164417"/>
                <a:gd name="connsiteY911" fmla="*/ 1155192 h 2489358"/>
                <a:gd name="connsiteX912" fmla="*/ 5105208 w 7164417"/>
                <a:gd name="connsiteY912" fmla="*/ 1157383 h 2489358"/>
                <a:gd name="connsiteX913" fmla="*/ 5108827 w 7164417"/>
                <a:gd name="connsiteY913" fmla="*/ 1163288 h 2489358"/>
                <a:gd name="connsiteX914" fmla="*/ 5099017 w 7164417"/>
                <a:gd name="connsiteY914" fmla="*/ 1161097 h 2489358"/>
                <a:gd name="connsiteX915" fmla="*/ 5099112 w 7164417"/>
                <a:gd name="connsiteY915" fmla="*/ 1161002 h 2489358"/>
                <a:gd name="connsiteX916" fmla="*/ 5095492 w 7164417"/>
                <a:gd name="connsiteY916" fmla="*/ 1155192 h 2489358"/>
                <a:gd name="connsiteX917" fmla="*/ 6219252 w 7164417"/>
                <a:gd name="connsiteY917" fmla="*/ 1150334 h 2489358"/>
                <a:gd name="connsiteX918" fmla="*/ 6225253 w 7164417"/>
                <a:gd name="connsiteY918" fmla="*/ 1151000 h 2489358"/>
                <a:gd name="connsiteX919" fmla="*/ 6236683 w 7164417"/>
                <a:gd name="connsiteY919" fmla="*/ 1156906 h 2489358"/>
                <a:gd name="connsiteX920" fmla="*/ 6230682 w 7164417"/>
                <a:gd name="connsiteY920" fmla="*/ 1156239 h 2489358"/>
                <a:gd name="connsiteX921" fmla="*/ 6230587 w 7164417"/>
                <a:gd name="connsiteY921" fmla="*/ 1156239 h 2489358"/>
                <a:gd name="connsiteX922" fmla="*/ 5082824 w 7164417"/>
                <a:gd name="connsiteY922" fmla="*/ 1137285 h 2489358"/>
                <a:gd name="connsiteX923" fmla="*/ 5092349 w 7164417"/>
                <a:gd name="connsiteY923" fmla="*/ 1139285 h 2489358"/>
                <a:gd name="connsiteX924" fmla="*/ 5096921 w 7164417"/>
                <a:gd name="connsiteY924" fmla="*/ 1145286 h 2489358"/>
                <a:gd name="connsiteX925" fmla="*/ 5087301 w 7164417"/>
                <a:gd name="connsiteY925" fmla="*/ 1143285 h 2489358"/>
                <a:gd name="connsiteX926" fmla="*/ 5087396 w 7164417"/>
                <a:gd name="connsiteY926" fmla="*/ 1143285 h 2489358"/>
                <a:gd name="connsiteX927" fmla="*/ 5082824 w 7164417"/>
                <a:gd name="connsiteY927" fmla="*/ 1137285 h 2489358"/>
                <a:gd name="connsiteX928" fmla="*/ 6184771 w 7164417"/>
                <a:gd name="connsiteY928" fmla="*/ 1132617 h 2489358"/>
                <a:gd name="connsiteX929" fmla="*/ 6190677 w 7164417"/>
                <a:gd name="connsiteY929" fmla="*/ 1133189 h 2489358"/>
                <a:gd name="connsiteX930" fmla="*/ 6202202 w 7164417"/>
                <a:gd name="connsiteY930" fmla="*/ 1139094 h 2489358"/>
                <a:gd name="connsiteX931" fmla="*/ 6196297 w 7164417"/>
                <a:gd name="connsiteY931" fmla="*/ 1138523 h 2489358"/>
                <a:gd name="connsiteX932" fmla="*/ 6184771 w 7164417"/>
                <a:gd name="connsiteY932" fmla="*/ 1132617 h 2489358"/>
                <a:gd name="connsiteX933" fmla="*/ 5067394 w 7164417"/>
                <a:gd name="connsiteY933" fmla="*/ 1119187 h 2489358"/>
                <a:gd name="connsiteX934" fmla="*/ 5076728 w 7164417"/>
                <a:gd name="connsiteY934" fmla="*/ 1120997 h 2489358"/>
                <a:gd name="connsiteX935" fmla="*/ 5082253 w 7164417"/>
                <a:gd name="connsiteY935" fmla="*/ 1127093 h 2489358"/>
                <a:gd name="connsiteX936" fmla="*/ 5072823 w 7164417"/>
                <a:gd name="connsiteY936" fmla="*/ 1125283 h 2489358"/>
                <a:gd name="connsiteX937" fmla="*/ 5067394 w 7164417"/>
                <a:gd name="connsiteY937" fmla="*/ 1119187 h 2489358"/>
                <a:gd name="connsiteX938" fmla="*/ 6150100 w 7164417"/>
                <a:gd name="connsiteY938" fmla="*/ 1115091 h 2489358"/>
                <a:gd name="connsiteX939" fmla="*/ 6155816 w 7164417"/>
                <a:gd name="connsiteY939" fmla="*/ 1115663 h 2489358"/>
                <a:gd name="connsiteX940" fmla="*/ 6167436 w 7164417"/>
                <a:gd name="connsiteY940" fmla="*/ 1121473 h 2489358"/>
                <a:gd name="connsiteX941" fmla="*/ 6161626 w 7164417"/>
                <a:gd name="connsiteY941" fmla="*/ 1120901 h 2489358"/>
                <a:gd name="connsiteX942" fmla="*/ 6161721 w 7164417"/>
                <a:gd name="connsiteY942" fmla="*/ 1120901 h 2489358"/>
                <a:gd name="connsiteX943" fmla="*/ 5049106 w 7164417"/>
                <a:gd name="connsiteY943" fmla="*/ 1100709 h 2489358"/>
                <a:gd name="connsiteX944" fmla="*/ 5058154 w 7164417"/>
                <a:gd name="connsiteY944" fmla="*/ 1102328 h 2489358"/>
                <a:gd name="connsiteX945" fmla="*/ 5064631 w 7164417"/>
                <a:gd name="connsiteY945" fmla="*/ 1108614 h 2489358"/>
                <a:gd name="connsiteX946" fmla="*/ 5055487 w 7164417"/>
                <a:gd name="connsiteY946" fmla="*/ 1106900 h 2489358"/>
                <a:gd name="connsiteX947" fmla="*/ 5049106 w 7164417"/>
                <a:gd name="connsiteY947" fmla="*/ 1100709 h 2489358"/>
                <a:gd name="connsiteX948" fmla="*/ 6115144 w 7164417"/>
                <a:gd name="connsiteY948" fmla="*/ 1097660 h 2489358"/>
                <a:gd name="connsiteX949" fmla="*/ 6120763 w 7164417"/>
                <a:gd name="connsiteY949" fmla="*/ 1098137 h 2489358"/>
                <a:gd name="connsiteX950" fmla="*/ 6132575 w 7164417"/>
                <a:gd name="connsiteY950" fmla="*/ 1103947 h 2489358"/>
                <a:gd name="connsiteX951" fmla="*/ 6126955 w 7164417"/>
                <a:gd name="connsiteY951" fmla="*/ 1103471 h 2489358"/>
                <a:gd name="connsiteX952" fmla="*/ 6126859 w 7164417"/>
                <a:gd name="connsiteY952" fmla="*/ 1103471 h 2489358"/>
                <a:gd name="connsiteX953" fmla="*/ 6115144 w 7164417"/>
                <a:gd name="connsiteY953" fmla="*/ 1097660 h 2489358"/>
                <a:gd name="connsiteX954" fmla="*/ 5028341 w 7164417"/>
                <a:gd name="connsiteY954" fmla="*/ 1082040 h 2489358"/>
                <a:gd name="connsiteX955" fmla="*/ 5037199 w 7164417"/>
                <a:gd name="connsiteY955" fmla="*/ 1083468 h 2489358"/>
                <a:gd name="connsiteX956" fmla="*/ 5044533 w 7164417"/>
                <a:gd name="connsiteY956" fmla="*/ 1089755 h 2489358"/>
                <a:gd name="connsiteX957" fmla="*/ 5035580 w 7164417"/>
                <a:gd name="connsiteY957" fmla="*/ 1088231 h 2489358"/>
                <a:gd name="connsiteX958" fmla="*/ 5035580 w 7164417"/>
                <a:gd name="connsiteY958" fmla="*/ 1088326 h 2489358"/>
                <a:gd name="connsiteX959" fmla="*/ 5028341 w 7164417"/>
                <a:gd name="connsiteY959" fmla="*/ 1082040 h 2489358"/>
                <a:gd name="connsiteX960" fmla="*/ 6079806 w 7164417"/>
                <a:gd name="connsiteY960" fmla="*/ 1080420 h 2489358"/>
                <a:gd name="connsiteX961" fmla="*/ 6085330 w 7164417"/>
                <a:gd name="connsiteY961" fmla="*/ 1080897 h 2489358"/>
                <a:gd name="connsiteX962" fmla="*/ 6097141 w 7164417"/>
                <a:gd name="connsiteY962" fmla="*/ 1086707 h 2489358"/>
                <a:gd name="connsiteX963" fmla="*/ 6091617 w 7164417"/>
                <a:gd name="connsiteY963" fmla="*/ 1086230 h 2489358"/>
                <a:gd name="connsiteX964" fmla="*/ 6091617 w 7164417"/>
                <a:gd name="connsiteY964" fmla="*/ 1086135 h 2489358"/>
                <a:gd name="connsiteX965" fmla="*/ 6079806 w 7164417"/>
                <a:gd name="connsiteY965" fmla="*/ 1080420 h 2489358"/>
                <a:gd name="connsiteX966" fmla="*/ 5005195 w 7164417"/>
                <a:gd name="connsiteY966" fmla="*/ 1063275 h 2489358"/>
                <a:gd name="connsiteX967" fmla="*/ 5013768 w 7164417"/>
                <a:gd name="connsiteY967" fmla="*/ 1064514 h 2489358"/>
                <a:gd name="connsiteX968" fmla="*/ 5021864 w 7164417"/>
                <a:gd name="connsiteY968" fmla="*/ 1070896 h 2489358"/>
                <a:gd name="connsiteX969" fmla="*/ 5013196 w 7164417"/>
                <a:gd name="connsiteY969" fmla="*/ 1069562 h 2489358"/>
                <a:gd name="connsiteX970" fmla="*/ 5005195 w 7164417"/>
                <a:gd name="connsiteY970" fmla="*/ 1063275 h 2489358"/>
                <a:gd name="connsiteX971" fmla="*/ 6044182 w 7164417"/>
                <a:gd name="connsiteY971" fmla="*/ 1063180 h 2489358"/>
                <a:gd name="connsiteX972" fmla="*/ 6049516 w 7164417"/>
                <a:gd name="connsiteY972" fmla="*/ 1063561 h 2489358"/>
                <a:gd name="connsiteX973" fmla="*/ 6061422 w 7164417"/>
                <a:gd name="connsiteY973" fmla="*/ 1069276 h 2489358"/>
                <a:gd name="connsiteX974" fmla="*/ 6055993 w 7164417"/>
                <a:gd name="connsiteY974" fmla="*/ 1068895 h 2489358"/>
                <a:gd name="connsiteX975" fmla="*/ 6056089 w 7164417"/>
                <a:gd name="connsiteY975" fmla="*/ 1068895 h 2489358"/>
                <a:gd name="connsiteX976" fmla="*/ 6008654 w 7164417"/>
                <a:gd name="connsiteY976" fmla="*/ 1047178 h 2489358"/>
                <a:gd name="connsiteX977" fmla="*/ 6016559 w 7164417"/>
                <a:gd name="connsiteY977" fmla="*/ 1047654 h 2489358"/>
                <a:gd name="connsiteX978" fmla="*/ 6025608 w 7164417"/>
                <a:gd name="connsiteY978" fmla="*/ 1051941 h 2489358"/>
                <a:gd name="connsiteX979" fmla="*/ 6020274 w 7164417"/>
                <a:gd name="connsiteY979" fmla="*/ 1051559 h 2489358"/>
                <a:gd name="connsiteX980" fmla="*/ 6017321 w 7164417"/>
                <a:gd name="connsiteY980" fmla="*/ 1050226 h 2489358"/>
                <a:gd name="connsiteX981" fmla="*/ 6014655 w 7164417"/>
                <a:gd name="connsiteY981" fmla="*/ 1050035 h 2489358"/>
                <a:gd name="connsiteX982" fmla="*/ 5976650 w 7164417"/>
                <a:gd name="connsiteY982" fmla="*/ 1044892 h 2489358"/>
                <a:gd name="connsiteX983" fmla="*/ 5987413 w 7164417"/>
                <a:gd name="connsiteY983" fmla="*/ 1045654 h 2489358"/>
                <a:gd name="connsiteX984" fmla="*/ 5993414 w 7164417"/>
                <a:gd name="connsiteY984" fmla="*/ 1048512 h 2489358"/>
                <a:gd name="connsiteX985" fmla="*/ 5982651 w 7164417"/>
                <a:gd name="connsiteY985" fmla="*/ 1047750 h 2489358"/>
                <a:gd name="connsiteX986" fmla="*/ 4979573 w 7164417"/>
                <a:gd name="connsiteY986" fmla="*/ 1044225 h 2489358"/>
                <a:gd name="connsiteX987" fmla="*/ 4987859 w 7164417"/>
                <a:gd name="connsiteY987" fmla="*/ 1045368 h 2489358"/>
                <a:gd name="connsiteX988" fmla="*/ 4996718 w 7164417"/>
                <a:gd name="connsiteY988" fmla="*/ 1051750 h 2489358"/>
                <a:gd name="connsiteX989" fmla="*/ 4988336 w 7164417"/>
                <a:gd name="connsiteY989" fmla="*/ 1050607 h 2489358"/>
                <a:gd name="connsiteX990" fmla="*/ 4979573 w 7164417"/>
                <a:gd name="connsiteY990" fmla="*/ 1044225 h 2489358"/>
                <a:gd name="connsiteX991" fmla="*/ 5944170 w 7164417"/>
                <a:gd name="connsiteY991" fmla="*/ 1042702 h 2489358"/>
                <a:gd name="connsiteX992" fmla="*/ 5955029 w 7164417"/>
                <a:gd name="connsiteY992" fmla="*/ 1043464 h 2489358"/>
                <a:gd name="connsiteX993" fmla="*/ 5961029 w 7164417"/>
                <a:gd name="connsiteY993" fmla="*/ 1046321 h 2489358"/>
                <a:gd name="connsiteX994" fmla="*/ 5950171 w 7164417"/>
                <a:gd name="connsiteY994" fmla="*/ 1045559 h 2489358"/>
                <a:gd name="connsiteX995" fmla="*/ 5911404 w 7164417"/>
                <a:gd name="connsiteY995" fmla="*/ 1040511 h 2489358"/>
                <a:gd name="connsiteX996" fmla="*/ 5922358 w 7164417"/>
                <a:gd name="connsiteY996" fmla="*/ 1041273 h 2489358"/>
                <a:gd name="connsiteX997" fmla="*/ 5928359 w 7164417"/>
                <a:gd name="connsiteY997" fmla="*/ 1044131 h 2489358"/>
                <a:gd name="connsiteX998" fmla="*/ 5917405 w 7164417"/>
                <a:gd name="connsiteY998" fmla="*/ 1043369 h 2489358"/>
                <a:gd name="connsiteX999" fmla="*/ 5878352 w 7164417"/>
                <a:gd name="connsiteY999" fmla="*/ 1038320 h 2489358"/>
                <a:gd name="connsiteX1000" fmla="*/ 5889401 w 7164417"/>
                <a:gd name="connsiteY1000" fmla="*/ 1039082 h 2489358"/>
                <a:gd name="connsiteX1001" fmla="*/ 5895402 w 7164417"/>
                <a:gd name="connsiteY1001" fmla="*/ 1041940 h 2489358"/>
                <a:gd name="connsiteX1002" fmla="*/ 5884353 w 7164417"/>
                <a:gd name="connsiteY1002" fmla="*/ 1041178 h 2489358"/>
                <a:gd name="connsiteX1003" fmla="*/ 5845015 w 7164417"/>
                <a:gd name="connsiteY1003" fmla="*/ 1036034 h 2489358"/>
                <a:gd name="connsiteX1004" fmla="*/ 5856159 w 7164417"/>
                <a:gd name="connsiteY1004" fmla="*/ 1036796 h 2489358"/>
                <a:gd name="connsiteX1005" fmla="*/ 5862160 w 7164417"/>
                <a:gd name="connsiteY1005" fmla="*/ 1039654 h 2489358"/>
                <a:gd name="connsiteX1006" fmla="*/ 5851016 w 7164417"/>
                <a:gd name="connsiteY1006" fmla="*/ 1038892 h 2489358"/>
                <a:gd name="connsiteX1007" fmla="*/ 5811296 w 7164417"/>
                <a:gd name="connsiteY1007" fmla="*/ 1033748 h 2489358"/>
                <a:gd name="connsiteX1008" fmla="*/ 5822535 w 7164417"/>
                <a:gd name="connsiteY1008" fmla="*/ 1034510 h 2489358"/>
                <a:gd name="connsiteX1009" fmla="*/ 5828536 w 7164417"/>
                <a:gd name="connsiteY1009" fmla="*/ 1037368 h 2489358"/>
                <a:gd name="connsiteX1010" fmla="*/ 5817297 w 7164417"/>
                <a:gd name="connsiteY1010" fmla="*/ 1036606 h 2489358"/>
                <a:gd name="connsiteX1011" fmla="*/ 5777292 w 7164417"/>
                <a:gd name="connsiteY1011" fmla="*/ 1031367 h 2489358"/>
                <a:gd name="connsiteX1012" fmla="*/ 5788626 w 7164417"/>
                <a:gd name="connsiteY1012" fmla="*/ 1032129 h 2489358"/>
                <a:gd name="connsiteX1013" fmla="*/ 5794627 w 7164417"/>
                <a:gd name="connsiteY1013" fmla="*/ 1035082 h 2489358"/>
                <a:gd name="connsiteX1014" fmla="*/ 5783293 w 7164417"/>
                <a:gd name="connsiteY1014" fmla="*/ 1034320 h 2489358"/>
                <a:gd name="connsiteX1015" fmla="*/ 5743002 w 7164417"/>
                <a:gd name="connsiteY1015" fmla="*/ 1029081 h 2489358"/>
                <a:gd name="connsiteX1016" fmla="*/ 5754432 w 7164417"/>
                <a:gd name="connsiteY1016" fmla="*/ 1029843 h 2489358"/>
                <a:gd name="connsiteX1017" fmla="*/ 5760433 w 7164417"/>
                <a:gd name="connsiteY1017" fmla="*/ 1032796 h 2489358"/>
                <a:gd name="connsiteX1018" fmla="*/ 5749003 w 7164417"/>
                <a:gd name="connsiteY1018" fmla="*/ 1032034 h 2489358"/>
                <a:gd name="connsiteX1019" fmla="*/ 5708331 w 7164417"/>
                <a:gd name="connsiteY1019" fmla="*/ 1026700 h 2489358"/>
                <a:gd name="connsiteX1020" fmla="*/ 5719952 w 7164417"/>
                <a:gd name="connsiteY1020" fmla="*/ 1027462 h 2489358"/>
                <a:gd name="connsiteX1021" fmla="*/ 5725952 w 7164417"/>
                <a:gd name="connsiteY1021" fmla="*/ 1030415 h 2489358"/>
                <a:gd name="connsiteX1022" fmla="*/ 5714332 w 7164417"/>
                <a:gd name="connsiteY1022" fmla="*/ 1029652 h 2489358"/>
                <a:gd name="connsiteX1023" fmla="*/ 4951665 w 7164417"/>
                <a:gd name="connsiteY1023" fmla="*/ 1025175 h 2489358"/>
                <a:gd name="connsiteX1024" fmla="*/ 4959666 w 7164417"/>
                <a:gd name="connsiteY1024" fmla="*/ 1026128 h 2489358"/>
                <a:gd name="connsiteX1025" fmla="*/ 4969286 w 7164417"/>
                <a:gd name="connsiteY1025" fmla="*/ 1032605 h 2489358"/>
                <a:gd name="connsiteX1026" fmla="*/ 4961190 w 7164417"/>
                <a:gd name="connsiteY1026" fmla="*/ 1031557 h 2489358"/>
                <a:gd name="connsiteX1027" fmla="*/ 4951665 w 7164417"/>
                <a:gd name="connsiteY1027" fmla="*/ 1025175 h 2489358"/>
                <a:gd name="connsiteX1028" fmla="*/ 5673374 w 7164417"/>
                <a:gd name="connsiteY1028" fmla="*/ 1024319 h 2489358"/>
                <a:gd name="connsiteX1029" fmla="*/ 5685090 w 7164417"/>
                <a:gd name="connsiteY1029" fmla="*/ 1025081 h 2489358"/>
                <a:gd name="connsiteX1030" fmla="*/ 5691091 w 7164417"/>
                <a:gd name="connsiteY1030" fmla="*/ 1028033 h 2489358"/>
                <a:gd name="connsiteX1031" fmla="*/ 5679375 w 7164417"/>
                <a:gd name="connsiteY1031" fmla="*/ 1027271 h 2489358"/>
                <a:gd name="connsiteX1032" fmla="*/ 5638036 w 7164417"/>
                <a:gd name="connsiteY1032" fmla="*/ 1021937 h 2489358"/>
                <a:gd name="connsiteX1033" fmla="*/ 5649847 w 7164417"/>
                <a:gd name="connsiteY1033" fmla="*/ 1022699 h 2489358"/>
                <a:gd name="connsiteX1034" fmla="*/ 5655848 w 7164417"/>
                <a:gd name="connsiteY1034" fmla="*/ 1025652 h 2489358"/>
                <a:gd name="connsiteX1035" fmla="*/ 5644037 w 7164417"/>
                <a:gd name="connsiteY1035" fmla="*/ 1024890 h 2489358"/>
                <a:gd name="connsiteX1036" fmla="*/ 5602413 w 7164417"/>
                <a:gd name="connsiteY1036" fmla="*/ 1019556 h 2489358"/>
                <a:gd name="connsiteX1037" fmla="*/ 5614319 w 7164417"/>
                <a:gd name="connsiteY1037" fmla="*/ 1020318 h 2489358"/>
                <a:gd name="connsiteX1038" fmla="*/ 5620320 w 7164417"/>
                <a:gd name="connsiteY1038" fmla="*/ 1023271 h 2489358"/>
                <a:gd name="connsiteX1039" fmla="*/ 5608414 w 7164417"/>
                <a:gd name="connsiteY1039" fmla="*/ 1022509 h 2489358"/>
                <a:gd name="connsiteX1040" fmla="*/ 5566409 w 7164417"/>
                <a:gd name="connsiteY1040" fmla="*/ 1017079 h 2489358"/>
                <a:gd name="connsiteX1041" fmla="*/ 5578410 w 7164417"/>
                <a:gd name="connsiteY1041" fmla="*/ 1017937 h 2489358"/>
                <a:gd name="connsiteX1042" fmla="*/ 5584410 w 7164417"/>
                <a:gd name="connsiteY1042" fmla="*/ 1020890 h 2489358"/>
                <a:gd name="connsiteX1043" fmla="*/ 5572409 w 7164417"/>
                <a:gd name="connsiteY1043" fmla="*/ 1020032 h 2489358"/>
                <a:gd name="connsiteX1044" fmla="*/ 5530118 w 7164417"/>
                <a:gd name="connsiteY1044" fmla="*/ 1014603 h 2489358"/>
                <a:gd name="connsiteX1045" fmla="*/ 5542310 w 7164417"/>
                <a:gd name="connsiteY1045" fmla="*/ 1015460 h 2489358"/>
                <a:gd name="connsiteX1046" fmla="*/ 5548311 w 7164417"/>
                <a:gd name="connsiteY1046" fmla="*/ 1018413 h 2489358"/>
                <a:gd name="connsiteX1047" fmla="*/ 5536119 w 7164417"/>
                <a:gd name="connsiteY1047" fmla="*/ 1017556 h 2489358"/>
                <a:gd name="connsiteX1048" fmla="*/ 5493447 w 7164417"/>
                <a:gd name="connsiteY1048" fmla="*/ 1012031 h 2489358"/>
                <a:gd name="connsiteX1049" fmla="*/ 5505734 w 7164417"/>
                <a:gd name="connsiteY1049" fmla="*/ 1012888 h 2489358"/>
                <a:gd name="connsiteX1050" fmla="*/ 5511735 w 7164417"/>
                <a:gd name="connsiteY1050" fmla="*/ 1015937 h 2489358"/>
                <a:gd name="connsiteX1051" fmla="*/ 5499448 w 7164417"/>
                <a:gd name="connsiteY1051" fmla="*/ 1015079 h 2489358"/>
                <a:gd name="connsiteX1052" fmla="*/ 5456394 w 7164417"/>
                <a:gd name="connsiteY1052" fmla="*/ 1009555 h 2489358"/>
                <a:gd name="connsiteX1053" fmla="*/ 5468777 w 7164417"/>
                <a:gd name="connsiteY1053" fmla="*/ 1010412 h 2489358"/>
                <a:gd name="connsiteX1054" fmla="*/ 5474778 w 7164417"/>
                <a:gd name="connsiteY1054" fmla="*/ 1013460 h 2489358"/>
                <a:gd name="connsiteX1055" fmla="*/ 5462395 w 7164417"/>
                <a:gd name="connsiteY1055" fmla="*/ 1012603 h 2489358"/>
                <a:gd name="connsiteX1056" fmla="*/ 5418961 w 7164417"/>
                <a:gd name="connsiteY1056" fmla="*/ 1006983 h 2489358"/>
                <a:gd name="connsiteX1057" fmla="*/ 5431439 w 7164417"/>
                <a:gd name="connsiteY1057" fmla="*/ 1007840 h 2489358"/>
                <a:gd name="connsiteX1058" fmla="*/ 5437440 w 7164417"/>
                <a:gd name="connsiteY1058" fmla="*/ 1010888 h 2489358"/>
                <a:gd name="connsiteX1059" fmla="*/ 5424962 w 7164417"/>
                <a:gd name="connsiteY1059" fmla="*/ 1010031 h 2489358"/>
                <a:gd name="connsiteX1060" fmla="*/ 4921566 w 7164417"/>
                <a:gd name="connsiteY1060" fmla="*/ 1006030 h 2489358"/>
                <a:gd name="connsiteX1061" fmla="*/ 4929281 w 7164417"/>
                <a:gd name="connsiteY1061" fmla="*/ 1006792 h 2489358"/>
                <a:gd name="connsiteX1062" fmla="*/ 4939663 w 7164417"/>
                <a:gd name="connsiteY1062" fmla="*/ 1013269 h 2489358"/>
                <a:gd name="connsiteX1063" fmla="*/ 4931853 w 7164417"/>
                <a:gd name="connsiteY1063" fmla="*/ 1012412 h 2489358"/>
                <a:gd name="connsiteX1064" fmla="*/ 4921566 w 7164417"/>
                <a:gd name="connsiteY1064" fmla="*/ 1006030 h 2489358"/>
                <a:gd name="connsiteX1065" fmla="*/ 5381147 w 7164417"/>
                <a:gd name="connsiteY1065" fmla="*/ 1004411 h 2489358"/>
                <a:gd name="connsiteX1066" fmla="*/ 5393816 w 7164417"/>
                <a:gd name="connsiteY1066" fmla="*/ 1005269 h 2489358"/>
                <a:gd name="connsiteX1067" fmla="*/ 5399816 w 7164417"/>
                <a:gd name="connsiteY1067" fmla="*/ 1008317 h 2489358"/>
                <a:gd name="connsiteX1068" fmla="*/ 5387148 w 7164417"/>
                <a:gd name="connsiteY1068" fmla="*/ 1007459 h 2489358"/>
                <a:gd name="connsiteX1069" fmla="*/ 5342952 w 7164417"/>
                <a:gd name="connsiteY1069" fmla="*/ 1001840 h 2489358"/>
                <a:gd name="connsiteX1070" fmla="*/ 5355716 w 7164417"/>
                <a:gd name="connsiteY1070" fmla="*/ 1002697 h 2489358"/>
                <a:gd name="connsiteX1071" fmla="*/ 5361716 w 7164417"/>
                <a:gd name="connsiteY1071" fmla="*/ 1005745 h 2489358"/>
                <a:gd name="connsiteX1072" fmla="*/ 5348953 w 7164417"/>
                <a:gd name="connsiteY1072" fmla="*/ 1004888 h 2489358"/>
                <a:gd name="connsiteX1073" fmla="*/ 5304471 w 7164417"/>
                <a:gd name="connsiteY1073" fmla="*/ 999268 h 2489358"/>
                <a:gd name="connsiteX1074" fmla="*/ 5317330 w 7164417"/>
                <a:gd name="connsiteY1074" fmla="*/ 1000125 h 2489358"/>
                <a:gd name="connsiteX1075" fmla="*/ 5323235 w 7164417"/>
                <a:gd name="connsiteY1075" fmla="*/ 1003173 h 2489358"/>
                <a:gd name="connsiteX1076" fmla="*/ 5310377 w 7164417"/>
                <a:gd name="connsiteY1076" fmla="*/ 1002316 h 2489358"/>
                <a:gd name="connsiteX1077" fmla="*/ 5265514 w 7164417"/>
                <a:gd name="connsiteY1077" fmla="*/ 996601 h 2489358"/>
                <a:gd name="connsiteX1078" fmla="*/ 5278563 w 7164417"/>
                <a:gd name="connsiteY1078" fmla="*/ 997458 h 2489358"/>
                <a:gd name="connsiteX1079" fmla="*/ 5284468 w 7164417"/>
                <a:gd name="connsiteY1079" fmla="*/ 1000506 h 2489358"/>
                <a:gd name="connsiteX1080" fmla="*/ 5271419 w 7164417"/>
                <a:gd name="connsiteY1080" fmla="*/ 999649 h 2489358"/>
                <a:gd name="connsiteX1081" fmla="*/ 5226175 w 7164417"/>
                <a:gd name="connsiteY1081" fmla="*/ 993838 h 2489358"/>
                <a:gd name="connsiteX1082" fmla="*/ 5239320 w 7164417"/>
                <a:gd name="connsiteY1082" fmla="*/ 994696 h 2489358"/>
                <a:gd name="connsiteX1083" fmla="*/ 5245225 w 7164417"/>
                <a:gd name="connsiteY1083" fmla="*/ 997839 h 2489358"/>
                <a:gd name="connsiteX1084" fmla="*/ 5232081 w 7164417"/>
                <a:gd name="connsiteY1084" fmla="*/ 996982 h 2489358"/>
                <a:gd name="connsiteX1085" fmla="*/ 5186456 w 7164417"/>
                <a:gd name="connsiteY1085" fmla="*/ 991171 h 2489358"/>
                <a:gd name="connsiteX1086" fmla="*/ 5199696 w 7164417"/>
                <a:gd name="connsiteY1086" fmla="*/ 992029 h 2489358"/>
                <a:gd name="connsiteX1087" fmla="*/ 5205602 w 7164417"/>
                <a:gd name="connsiteY1087" fmla="*/ 995172 h 2489358"/>
                <a:gd name="connsiteX1088" fmla="*/ 5192362 w 7164417"/>
                <a:gd name="connsiteY1088" fmla="*/ 994315 h 2489358"/>
                <a:gd name="connsiteX1089" fmla="*/ 5146356 w 7164417"/>
                <a:gd name="connsiteY1089" fmla="*/ 988504 h 2489358"/>
                <a:gd name="connsiteX1090" fmla="*/ 5159786 w 7164417"/>
                <a:gd name="connsiteY1090" fmla="*/ 989457 h 2489358"/>
                <a:gd name="connsiteX1091" fmla="*/ 5165692 w 7164417"/>
                <a:gd name="connsiteY1091" fmla="*/ 992600 h 2489358"/>
                <a:gd name="connsiteX1092" fmla="*/ 5152261 w 7164417"/>
                <a:gd name="connsiteY1092" fmla="*/ 991648 h 2489358"/>
                <a:gd name="connsiteX1093" fmla="*/ 4889371 w 7164417"/>
                <a:gd name="connsiteY1093" fmla="*/ 986885 h 2489358"/>
                <a:gd name="connsiteX1094" fmla="*/ 4896801 w 7164417"/>
                <a:gd name="connsiteY1094" fmla="*/ 987552 h 2489358"/>
                <a:gd name="connsiteX1095" fmla="*/ 4907850 w 7164417"/>
                <a:gd name="connsiteY1095" fmla="*/ 994029 h 2489358"/>
                <a:gd name="connsiteX1096" fmla="*/ 4900325 w 7164417"/>
                <a:gd name="connsiteY1096" fmla="*/ 993362 h 2489358"/>
                <a:gd name="connsiteX1097" fmla="*/ 4900325 w 7164417"/>
                <a:gd name="connsiteY1097" fmla="*/ 993267 h 2489358"/>
                <a:gd name="connsiteX1098" fmla="*/ 4889371 w 7164417"/>
                <a:gd name="connsiteY1098" fmla="*/ 986885 h 2489358"/>
                <a:gd name="connsiteX1099" fmla="*/ 5105875 w 7164417"/>
                <a:gd name="connsiteY1099" fmla="*/ 985742 h 2489358"/>
                <a:gd name="connsiteX1100" fmla="*/ 5119400 w 7164417"/>
                <a:gd name="connsiteY1100" fmla="*/ 986695 h 2489358"/>
                <a:gd name="connsiteX1101" fmla="*/ 5125306 w 7164417"/>
                <a:gd name="connsiteY1101" fmla="*/ 989838 h 2489358"/>
                <a:gd name="connsiteX1102" fmla="*/ 5111780 w 7164417"/>
                <a:gd name="connsiteY1102" fmla="*/ 988885 h 2489358"/>
                <a:gd name="connsiteX1103" fmla="*/ 5064917 w 7164417"/>
                <a:gd name="connsiteY1103" fmla="*/ 982980 h 2489358"/>
                <a:gd name="connsiteX1104" fmla="*/ 5078633 w 7164417"/>
                <a:gd name="connsiteY1104" fmla="*/ 983933 h 2489358"/>
                <a:gd name="connsiteX1105" fmla="*/ 5084539 w 7164417"/>
                <a:gd name="connsiteY1105" fmla="*/ 987076 h 2489358"/>
                <a:gd name="connsiteX1106" fmla="*/ 5070823 w 7164417"/>
                <a:gd name="connsiteY1106" fmla="*/ 986123 h 2489358"/>
                <a:gd name="connsiteX1107" fmla="*/ 5023578 w 7164417"/>
                <a:gd name="connsiteY1107" fmla="*/ 980218 h 2489358"/>
                <a:gd name="connsiteX1108" fmla="*/ 5037390 w 7164417"/>
                <a:gd name="connsiteY1108" fmla="*/ 981170 h 2489358"/>
                <a:gd name="connsiteX1109" fmla="*/ 5043295 w 7164417"/>
                <a:gd name="connsiteY1109" fmla="*/ 984313 h 2489358"/>
                <a:gd name="connsiteX1110" fmla="*/ 5029484 w 7164417"/>
                <a:gd name="connsiteY1110" fmla="*/ 983361 h 2489358"/>
                <a:gd name="connsiteX1111" fmla="*/ 4981764 w 7164417"/>
                <a:gd name="connsiteY1111" fmla="*/ 977360 h 2489358"/>
                <a:gd name="connsiteX1112" fmla="*/ 4995766 w 7164417"/>
                <a:gd name="connsiteY1112" fmla="*/ 978313 h 2489358"/>
                <a:gd name="connsiteX1113" fmla="*/ 5001671 w 7164417"/>
                <a:gd name="connsiteY1113" fmla="*/ 981456 h 2489358"/>
                <a:gd name="connsiteX1114" fmla="*/ 4987670 w 7164417"/>
                <a:gd name="connsiteY1114" fmla="*/ 980504 h 2489358"/>
                <a:gd name="connsiteX1115" fmla="*/ 4939568 w 7164417"/>
                <a:gd name="connsiteY1115" fmla="*/ 974408 h 2489358"/>
                <a:gd name="connsiteX1116" fmla="*/ 4953665 w 7164417"/>
                <a:gd name="connsiteY1116" fmla="*/ 975360 h 2489358"/>
                <a:gd name="connsiteX1117" fmla="*/ 4959571 w 7164417"/>
                <a:gd name="connsiteY1117" fmla="*/ 978598 h 2489358"/>
                <a:gd name="connsiteX1118" fmla="*/ 4945474 w 7164417"/>
                <a:gd name="connsiteY1118" fmla="*/ 977646 h 2489358"/>
                <a:gd name="connsiteX1119" fmla="*/ 4896896 w 7164417"/>
                <a:gd name="connsiteY1119" fmla="*/ 971550 h 2489358"/>
                <a:gd name="connsiteX1120" fmla="*/ 4911184 w 7164417"/>
                <a:gd name="connsiteY1120" fmla="*/ 972502 h 2489358"/>
                <a:gd name="connsiteX1121" fmla="*/ 4917089 w 7164417"/>
                <a:gd name="connsiteY1121" fmla="*/ 975741 h 2489358"/>
                <a:gd name="connsiteX1122" fmla="*/ 4902801 w 7164417"/>
                <a:gd name="connsiteY1122" fmla="*/ 974788 h 2489358"/>
                <a:gd name="connsiteX1123" fmla="*/ 4857558 w 7164417"/>
                <a:gd name="connsiteY1123" fmla="*/ 968883 h 2489358"/>
                <a:gd name="connsiteX1124" fmla="*/ 4868226 w 7164417"/>
                <a:gd name="connsiteY1124" fmla="*/ 969645 h 2489358"/>
                <a:gd name="connsiteX1125" fmla="*/ 4874036 w 7164417"/>
                <a:gd name="connsiteY1125" fmla="*/ 972883 h 2489358"/>
                <a:gd name="connsiteX1126" fmla="*/ 4870512 w 7164417"/>
                <a:gd name="connsiteY1126" fmla="*/ 972598 h 2489358"/>
                <a:gd name="connsiteX1127" fmla="*/ 4873465 w 7164417"/>
                <a:gd name="connsiteY1127" fmla="*/ 974217 h 2489358"/>
                <a:gd name="connsiteX1128" fmla="*/ 4866226 w 7164417"/>
                <a:gd name="connsiteY1128" fmla="*/ 973741 h 2489358"/>
                <a:gd name="connsiteX1129" fmla="*/ 5460492 w 7164417"/>
                <a:gd name="connsiteY1129" fmla="*/ 946879 h 2489358"/>
                <a:gd name="connsiteX1130" fmla="*/ 5470779 w 7164417"/>
                <a:gd name="connsiteY1130" fmla="*/ 947165 h 2489358"/>
                <a:gd name="connsiteX1131" fmla="*/ 5477065 w 7164417"/>
                <a:gd name="connsiteY1131" fmla="*/ 950022 h 2489358"/>
                <a:gd name="connsiteX1132" fmla="*/ 5466778 w 7164417"/>
                <a:gd name="connsiteY1132" fmla="*/ 949832 h 2489358"/>
                <a:gd name="connsiteX1133" fmla="*/ 5490686 w 7164417"/>
                <a:gd name="connsiteY1133" fmla="*/ 946403 h 2489358"/>
                <a:gd name="connsiteX1134" fmla="*/ 5495734 w 7164417"/>
                <a:gd name="connsiteY1134" fmla="*/ 946498 h 2489358"/>
                <a:gd name="connsiteX1135" fmla="*/ 5505259 w 7164417"/>
                <a:gd name="connsiteY1135" fmla="*/ 950784 h 2489358"/>
                <a:gd name="connsiteX1136" fmla="*/ 5497544 w 7164417"/>
                <a:gd name="connsiteY1136" fmla="*/ 950594 h 2489358"/>
                <a:gd name="connsiteX1137" fmla="*/ 5491257 w 7164417"/>
                <a:gd name="connsiteY1137" fmla="*/ 947736 h 2489358"/>
                <a:gd name="connsiteX1138" fmla="*/ 5493829 w 7164417"/>
                <a:gd name="connsiteY1138" fmla="*/ 947736 h 2489358"/>
                <a:gd name="connsiteX1139" fmla="*/ 5429345 w 7164417"/>
                <a:gd name="connsiteY1139" fmla="*/ 946117 h 2489358"/>
                <a:gd name="connsiteX1140" fmla="*/ 5439727 w 7164417"/>
                <a:gd name="connsiteY1140" fmla="*/ 946403 h 2489358"/>
                <a:gd name="connsiteX1141" fmla="*/ 5446109 w 7164417"/>
                <a:gd name="connsiteY1141" fmla="*/ 949260 h 2489358"/>
                <a:gd name="connsiteX1142" fmla="*/ 5435727 w 7164417"/>
                <a:gd name="connsiteY1142" fmla="*/ 949070 h 2489358"/>
                <a:gd name="connsiteX1143" fmla="*/ 5398007 w 7164417"/>
                <a:gd name="connsiteY1143" fmla="*/ 945355 h 2489358"/>
                <a:gd name="connsiteX1144" fmla="*/ 5408485 w 7164417"/>
                <a:gd name="connsiteY1144" fmla="*/ 945545 h 2489358"/>
                <a:gd name="connsiteX1145" fmla="*/ 5414866 w 7164417"/>
                <a:gd name="connsiteY1145" fmla="*/ 948498 h 2489358"/>
                <a:gd name="connsiteX1146" fmla="*/ 5404294 w 7164417"/>
                <a:gd name="connsiteY1146" fmla="*/ 948213 h 2489358"/>
                <a:gd name="connsiteX1147" fmla="*/ 5366289 w 7164417"/>
                <a:gd name="connsiteY1147" fmla="*/ 944498 h 2489358"/>
                <a:gd name="connsiteX1148" fmla="*/ 5376862 w 7164417"/>
                <a:gd name="connsiteY1148" fmla="*/ 944784 h 2489358"/>
                <a:gd name="connsiteX1149" fmla="*/ 5383243 w 7164417"/>
                <a:gd name="connsiteY1149" fmla="*/ 947736 h 2489358"/>
                <a:gd name="connsiteX1150" fmla="*/ 5372671 w 7164417"/>
                <a:gd name="connsiteY1150" fmla="*/ 947451 h 2489358"/>
                <a:gd name="connsiteX1151" fmla="*/ 5334190 w 7164417"/>
                <a:gd name="connsiteY1151" fmla="*/ 943640 h 2489358"/>
                <a:gd name="connsiteX1152" fmla="*/ 5344953 w 7164417"/>
                <a:gd name="connsiteY1152" fmla="*/ 943926 h 2489358"/>
                <a:gd name="connsiteX1153" fmla="*/ 5351335 w 7164417"/>
                <a:gd name="connsiteY1153" fmla="*/ 946879 h 2489358"/>
                <a:gd name="connsiteX1154" fmla="*/ 5340572 w 7164417"/>
                <a:gd name="connsiteY1154" fmla="*/ 946593 h 2489358"/>
                <a:gd name="connsiteX1155" fmla="*/ 5301805 w 7164417"/>
                <a:gd name="connsiteY1155" fmla="*/ 942878 h 2489358"/>
                <a:gd name="connsiteX1156" fmla="*/ 5312664 w 7164417"/>
                <a:gd name="connsiteY1156" fmla="*/ 943164 h 2489358"/>
                <a:gd name="connsiteX1157" fmla="*/ 5319045 w 7164417"/>
                <a:gd name="connsiteY1157" fmla="*/ 946117 h 2489358"/>
                <a:gd name="connsiteX1158" fmla="*/ 5308187 w 7164417"/>
                <a:gd name="connsiteY1158" fmla="*/ 945831 h 2489358"/>
                <a:gd name="connsiteX1159" fmla="*/ 5269039 w 7164417"/>
                <a:gd name="connsiteY1159" fmla="*/ 942021 h 2489358"/>
                <a:gd name="connsiteX1160" fmla="*/ 5279993 w 7164417"/>
                <a:gd name="connsiteY1160" fmla="*/ 942307 h 2489358"/>
                <a:gd name="connsiteX1161" fmla="*/ 5286375 w 7164417"/>
                <a:gd name="connsiteY1161" fmla="*/ 945259 h 2489358"/>
                <a:gd name="connsiteX1162" fmla="*/ 5275421 w 7164417"/>
                <a:gd name="connsiteY1162" fmla="*/ 944974 h 2489358"/>
                <a:gd name="connsiteX1163" fmla="*/ 5235987 w 7164417"/>
                <a:gd name="connsiteY1163" fmla="*/ 941164 h 2489358"/>
                <a:gd name="connsiteX1164" fmla="*/ 5247036 w 7164417"/>
                <a:gd name="connsiteY1164" fmla="*/ 941450 h 2489358"/>
                <a:gd name="connsiteX1165" fmla="*/ 5253417 w 7164417"/>
                <a:gd name="connsiteY1165" fmla="*/ 944403 h 2489358"/>
                <a:gd name="connsiteX1166" fmla="*/ 5242369 w 7164417"/>
                <a:gd name="connsiteY1166" fmla="*/ 944117 h 2489358"/>
                <a:gd name="connsiteX1167" fmla="*/ 5202555 w 7164417"/>
                <a:gd name="connsiteY1167" fmla="*/ 940307 h 2489358"/>
                <a:gd name="connsiteX1168" fmla="*/ 5213699 w 7164417"/>
                <a:gd name="connsiteY1168" fmla="*/ 940593 h 2489358"/>
                <a:gd name="connsiteX1169" fmla="*/ 5220176 w 7164417"/>
                <a:gd name="connsiteY1169" fmla="*/ 943641 h 2489358"/>
                <a:gd name="connsiteX1170" fmla="*/ 5208937 w 7164417"/>
                <a:gd name="connsiteY1170" fmla="*/ 943355 h 2489358"/>
                <a:gd name="connsiteX1171" fmla="*/ 5168741 w 7164417"/>
                <a:gd name="connsiteY1171" fmla="*/ 939449 h 2489358"/>
                <a:gd name="connsiteX1172" fmla="*/ 5180076 w 7164417"/>
                <a:gd name="connsiteY1172" fmla="*/ 939735 h 2489358"/>
                <a:gd name="connsiteX1173" fmla="*/ 5186457 w 7164417"/>
                <a:gd name="connsiteY1173" fmla="*/ 942783 h 2489358"/>
                <a:gd name="connsiteX1174" fmla="*/ 5175123 w 7164417"/>
                <a:gd name="connsiteY1174" fmla="*/ 942497 h 2489358"/>
                <a:gd name="connsiteX1175" fmla="*/ 5134546 w 7164417"/>
                <a:gd name="connsiteY1175" fmla="*/ 938592 h 2489358"/>
                <a:gd name="connsiteX1176" fmla="*/ 5146071 w 7164417"/>
                <a:gd name="connsiteY1176" fmla="*/ 938878 h 2489358"/>
                <a:gd name="connsiteX1177" fmla="*/ 5152453 w 7164417"/>
                <a:gd name="connsiteY1177" fmla="*/ 941926 h 2489358"/>
                <a:gd name="connsiteX1178" fmla="*/ 5141023 w 7164417"/>
                <a:gd name="connsiteY1178" fmla="*/ 941640 h 2489358"/>
                <a:gd name="connsiteX1179" fmla="*/ 5100066 w 7164417"/>
                <a:gd name="connsiteY1179" fmla="*/ 937735 h 2489358"/>
                <a:gd name="connsiteX1180" fmla="*/ 5111591 w 7164417"/>
                <a:gd name="connsiteY1180" fmla="*/ 938021 h 2489358"/>
                <a:gd name="connsiteX1181" fmla="*/ 5118068 w 7164417"/>
                <a:gd name="connsiteY1181" fmla="*/ 941069 h 2489358"/>
                <a:gd name="connsiteX1182" fmla="*/ 5106543 w 7164417"/>
                <a:gd name="connsiteY1182" fmla="*/ 940688 h 2489358"/>
                <a:gd name="connsiteX1183" fmla="*/ 5065204 w 7164417"/>
                <a:gd name="connsiteY1183" fmla="*/ 936782 h 2489358"/>
                <a:gd name="connsiteX1184" fmla="*/ 5076824 w 7164417"/>
                <a:gd name="connsiteY1184" fmla="*/ 937068 h 2489358"/>
                <a:gd name="connsiteX1185" fmla="*/ 5083301 w 7164417"/>
                <a:gd name="connsiteY1185" fmla="*/ 940116 h 2489358"/>
                <a:gd name="connsiteX1186" fmla="*/ 5071586 w 7164417"/>
                <a:gd name="connsiteY1186" fmla="*/ 939830 h 2489358"/>
                <a:gd name="connsiteX1187" fmla="*/ 5029866 w 7164417"/>
                <a:gd name="connsiteY1187" fmla="*/ 935925 h 2489358"/>
                <a:gd name="connsiteX1188" fmla="*/ 5041677 w 7164417"/>
                <a:gd name="connsiteY1188" fmla="*/ 936211 h 2489358"/>
                <a:gd name="connsiteX1189" fmla="*/ 5048154 w 7164417"/>
                <a:gd name="connsiteY1189" fmla="*/ 939259 h 2489358"/>
                <a:gd name="connsiteX1190" fmla="*/ 5036343 w 7164417"/>
                <a:gd name="connsiteY1190" fmla="*/ 938973 h 2489358"/>
                <a:gd name="connsiteX1191" fmla="*/ 4994243 w 7164417"/>
                <a:gd name="connsiteY1191" fmla="*/ 934973 h 2489358"/>
                <a:gd name="connsiteX1192" fmla="*/ 5006149 w 7164417"/>
                <a:gd name="connsiteY1192" fmla="*/ 935259 h 2489358"/>
                <a:gd name="connsiteX1193" fmla="*/ 5012626 w 7164417"/>
                <a:gd name="connsiteY1193" fmla="*/ 938402 h 2489358"/>
                <a:gd name="connsiteX1194" fmla="*/ 5000720 w 7164417"/>
                <a:gd name="connsiteY1194" fmla="*/ 938116 h 2489358"/>
                <a:gd name="connsiteX1195" fmla="*/ 5469898 w 7164417"/>
                <a:gd name="connsiteY1195" fmla="*/ 934877 h 2489358"/>
                <a:gd name="connsiteX1196" fmla="*/ 5470207 w 7164417"/>
                <a:gd name="connsiteY1196" fmla="*/ 934877 h 2489358"/>
                <a:gd name="connsiteX1197" fmla="*/ 5470112 w 7164417"/>
                <a:gd name="connsiteY1197" fmla="*/ 934972 h 2489358"/>
                <a:gd name="connsiteX1198" fmla="*/ 4958143 w 7164417"/>
                <a:gd name="connsiteY1198" fmla="*/ 934020 h 2489358"/>
                <a:gd name="connsiteX1199" fmla="*/ 4970240 w 7164417"/>
                <a:gd name="connsiteY1199" fmla="*/ 934401 h 2489358"/>
                <a:gd name="connsiteX1200" fmla="*/ 4976717 w 7164417"/>
                <a:gd name="connsiteY1200" fmla="*/ 937449 h 2489358"/>
                <a:gd name="connsiteX1201" fmla="*/ 4964620 w 7164417"/>
                <a:gd name="connsiteY1201" fmla="*/ 937163 h 2489358"/>
                <a:gd name="connsiteX1202" fmla="*/ 4921662 w 7164417"/>
                <a:gd name="connsiteY1202" fmla="*/ 933163 h 2489358"/>
                <a:gd name="connsiteX1203" fmla="*/ 4933854 w 7164417"/>
                <a:gd name="connsiteY1203" fmla="*/ 933449 h 2489358"/>
                <a:gd name="connsiteX1204" fmla="*/ 4940331 w 7164417"/>
                <a:gd name="connsiteY1204" fmla="*/ 936592 h 2489358"/>
                <a:gd name="connsiteX1205" fmla="*/ 4928139 w 7164417"/>
                <a:gd name="connsiteY1205" fmla="*/ 936211 h 2489358"/>
                <a:gd name="connsiteX1206" fmla="*/ 4884801 w 7164417"/>
                <a:gd name="connsiteY1206" fmla="*/ 932210 h 2489358"/>
                <a:gd name="connsiteX1207" fmla="*/ 4897183 w 7164417"/>
                <a:gd name="connsiteY1207" fmla="*/ 932496 h 2489358"/>
                <a:gd name="connsiteX1208" fmla="*/ 4903660 w 7164417"/>
                <a:gd name="connsiteY1208" fmla="*/ 935639 h 2489358"/>
                <a:gd name="connsiteX1209" fmla="*/ 4891278 w 7164417"/>
                <a:gd name="connsiteY1209" fmla="*/ 935353 h 2489358"/>
                <a:gd name="connsiteX1210" fmla="*/ 4847558 w 7164417"/>
                <a:gd name="connsiteY1210" fmla="*/ 931258 h 2489358"/>
                <a:gd name="connsiteX1211" fmla="*/ 4860036 w 7164417"/>
                <a:gd name="connsiteY1211" fmla="*/ 931544 h 2489358"/>
                <a:gd name="connsiteX1212" fmla="*/ 4866513 w 7164417"/>
                <a:gd name="connsiteY1212" fmla="*/ 934687 h 2489358"/>
                <a:gd name="connsiteX1213" fmla="*/ 4854035 w 7164417"/>
                <a:gd name="connsiteY1213" fmla="*/ 934401 h 2489358"/>
                <a:gd name="connsiteX1214" fmla="*/ 4809839 w 7164417"/>
                <a:gd name="connsiteY1214" fmla="*/ 930210 h 2489358"/>
                <a:gd name="connsiteX1215" fmla="*/ 4822507 w 7164417"/>
                <a:gd name="connsiteY1215" fmla="*/ 930591 h 2489358"/>
                <a:gd name="connsiteX1216" fmla="*/ 4828984 w 7164417"/>
                <a:gd name="connsiteY1216" fmla="*/ 933734 h 2489358"/>
                <a:gd name="connsiteX1217" fmla="*/ 4816316 w 7164417"/>
                <a:gd name="connsiteY1217" fmla="*/ 933448 h 2489358"/>
                <a:gd name="connsiteX1218" fmla="*/ 5452300 w 7164417"/>
                <a:gd name="connsiteY1218" fmla="*/ 929257 h 2489358"/>
                <a:gd name="connsiteX1219" fmla="*/ 5457253 w 7164417"/>
                <a:gd name="connsiteY1219" fmla="*/ 929257 h 2489358"/>
                <a:gd name="connsiteX1220" fmla="*/ 5469898 w 7164417"/>
                <a:gd name="connsiteY1220" fmla="*/ 934877 h 2489358"/>
                <a:gd name="connsiteX1221" fmla="*/ 5465159 w 7164417"/>
                <a:gd name="connsiteY1221" fmla="*/ 934877 h 2489358"/>
                <a:gd name="connsiteX1222" fmla="*/ 5452300 w 7164417"/>
                <a:gd name="connsiteY1222" fmla="*/ 929257 h 2489358"/>
                <a:gd name="connsiteX1223" fmla="*/ 4771739 w 7164417"/>
                <a:gd name="connsiteY1223" fmla="*/ 929257 h 2489358"/>
                <a:gd name="connsiteX1224" fmla="*/ 4784502 w 7164417"/>
                <a:gd name="connsiteY1224" fmla="*/ 929638 h 2489358"/>
                <a:gd name="connsiteX1225" fmla="*/ 4790979 w 7164417"/>
                <a:gd name="connsiteY1225" fmla="*/ 932781 h 2489358"/>
                <a:gd name="connsiteX1226" fmla="*/ 4778216 w 7164417"/>
                <a:gd name="connsiteY1226" fmla="*/ 932496 h 2489358"/>
                <a:gd name="connsiteX1227" fmla="*/ 4733163 w 7164417"/>
                <a:gd name="connsiteY1227" fmla="*/ 928305 h 2489358"/>
                <a:gd name="connsiteX1228" fmla="*/ 4746022 w 7164417"/>
                <a:gd name="connsiteY1228" fmla="*/ 928591 h 2489358"/>
                <a:gd name="connsiteX1229" fmla="*/ 4752499 w 7164417"/>
                <a:gd name="connsiteY1229" fmla="*/ 931829 h 2489358"/>
                <a:gd name="connsiteX1230" fmla="*/ 4739640 w 7164417"/>
                <a:gd name="connsiteY1230" fmla="*/ 931448 h 2489358"/>
                <a:gd name="connsiteX1231" fmla="*/ 4694110 w 7164417"/>
                <a:gd name="connsiteY1231" fmla="*/ 927257 h 2489358"/>
                <a:gd name="connsiteX1232" fmla="*/ 4707159 w 7164417"/>
                <a:gd name="connsiteY1232" fmla="*/ 927638 h 2489358"/>
                <a:gd name="connsiteX1233" fmla="*/ 4713636 w 7164417"/>
                <a:gd name="connsiteY1233" fmla="*/ 930877 h 2489358"/>
                <a:gd name="connsiteX1234" fmla="*/ 4700587 w 7164417"/>
                <a:gd name="connsiteY1234" fmla="*/ 930496 h 2489358"/>
                <a:gd name="connsiteX1235" fmla="*/ 4654676 w 7164417"/>
                <a:gd name="connsiteY1235" fmla="*/ 926305 h 2489358"/>
                <a:gd name="connsiteX1236" fmla="*/ 4667916 w 7164417"/>
                <a:gd name="connsiteY1236" fmla="*/ 926591 h 2489358"/>
                <a:gd name="connsiteX1237" fmla="*/ 4674393 w 7164417"/>
                <a:gd name="connsiteY1237" fmla="*/ 929829 h 2489358"/>
                <a:gd name="connsiteX1238" fmla="*/ 4661153 w 7164417"/>
                <a:gd name="connsiteY1238" fmla="*/ 929543 h 2489358"/>
                <a:gd name="connsiteX1239" fmla="*/ 4614767 w 7164417"/>
                <a:gd name="connsiteY1239" fmla="*/ 925257 h 2489358"/>
                <a:gd name="connsiteX1240" fmla="*/ 4628102 w 7164417"/>
                <a:gd name="connsiteY1240" fmla="*/ 925638 h 2489358"/>
                <a:gd name="connsiteX1241" fmla="*/ 4634579 w 7164417"/>
                <a:gd name="connsiteY1241" fmla="*/ 928876 h 2489358"/>
                <a:gd name="connsiteX1242" fmla="*/ 4621244 w 7164417"/>
                <a:gd name="connsiteY1242" fmla="*/ 928496 h 2489358"/>
                <a:gd name="connsiteX1243" fmla="*/ 4574381 w 7164417"/>
                <a:gd name="connsiteY1243" fmla="*/ 924209 h 2489358"/>
                <a:gd name="connsiteX1244" fmla="*/ 4587907 w 7164417"/>
                <a:gd name="connsiteY1244" fmla="*/ 924590 h 2489358"/>
                <a:gd name="connsiteX1245" fmla="*/ 4594384 w 7164417"/>
                <a:gd name="connsiteY1245" fmla="*/ 927829 h 2489358"/>
                <a:gd name="connsiteX1246" fmla="*/ 4580858 w 7164417"/>
                <a:gd name="connsiteY1246" fmla="*/ 927543 h 2489358"/>
                <a:gd name="connsiteX1247" fmla="*/ 4532507 w 7164417"/>
                <a:gd name="connsiteY1247" fmla="*/ 918649 h 2489358"/>
                <a:gd name="connsiteX1248" fmla="*/ 4545139 w 7164417"/>
                <a:gd name="connsiteY1248" fmla="*/ 920875 h 2489358"/>
                <a:gd name="connsiteX1249" fmla="*/ 4545044 w 7164417"/>
                <a:gd name="connsiteY1249" fmla="*/ 920875 h 2489358"/>
                <a:gd name="connsiteX1250" fmla="*/ 4560760 w 7164417"/>
                <a:gd name="connsiteY1250" fmla="*/ 929352 h 2489358"/>
                <a:gd name="connsiteX1251" fmla="*/ 4541996 w 7164417"/>
                <a:gd name="connsiteY1251" fmla="*/ 928400 h 2489358"/>
                <a:gd name="connsiteX1252" fmla="*/ 4526374 w 7164417"/>
                <a:gd name="connsiteY1252" fmla="*/ 919923 h 2489358"/>
                <a:gd name="connsiteX1253" fmla="*/ 4532507 w 7164417"/>
                <a:gd name="connsiteY1253" fmla="*/ 918649 h 2489358"/>
                <a:gd name="connsiteX1254" fmla="*/ 4527280 w 7164417"/>
                <a:gd name="connsiteY1254" fmla="*/ 915875 h 2489358"/>
                <a:gd name="connsiteX1255" fmla="*/ 4518183 w 7164417"/>
                <a:gd name="connsiteY1255" fmla="*/ 917732 h 2489358"/>
                <a:gd name="connsiteX1256" fmla="*/ 4541329 w 7164417"/>
                <a:gd name="connsiteY1256" fmla="*/ 930210 h 2489358"/>
                <a:gd name="connsiteX1257" fmla="*/ 4541234 w 7164417"/>
                <a:gd name="connsiteY1257" fmla="*/ 930305 h 2489358"/>
                <a:gd name="connsiteX1258" fmla="*/ 4568951 w 7164417"/>
                <a:gd name="connsiteY1258" fmla="*/ 931639 h 2489358"/>
                <a:gd name="connsiteX1259" fmla="*/ 4545806 w 7164417"/>
                <a:gd name="connsiteY1259" fmla="*/ 919161 h 2489358"/>
                <a:gd name="connsiteX1260" fmla="*/ 4527280 w 7164417"/>
                <a:gd name="connsiteY1260" fmla="*/ 915875 h 2489358"/>
                <a:gd name="connsiteX1261" fmla="*/ 4524243 w 7164417"/>
                <a:gd name="connsiteY1261" fmla="*/ 914255 h 2489358"/>
                <a:gd name="connsiteX1262" fmla="*/ 4546282 w 7164417"/>
                <a:gd name="connsiteY1262" fmla="*/ 918113 h 2489358"/>
                <a:gd name="connsiteX1263" fmla="*/ 4573714 w 7164417"/>
                <a:gd name="connsiteY1263" fmla="*/ 932877 h 2489358"/>
                <a:gd name="connsiteX1264" fmla="*/ 4540853 w 7164417"/>
                <a:gd name="connsiteY1264" fmla="*/ 931258 h 2489358"/>
                <a:gd name="connsiteX1265" fmla="*/ 4513421 w 7164417"/>
                <a:gd name="connsiteY1265" fmla="*/ 916399 h 2489358"/>
                <a:gd name="connsiteX1266" fmla="*/ 4524243 w 7164417"/>
                <a:gd name="connsiteY1266" fmla="*/ 914255 h 2489358"/>
                <a:gd name="connsiteX1267" fmla="*/ 5413533 w 7164417"/>
                <a:gd name="connsiteY1267" fmla="*/ 912303 h 2489358"/>
                <a:gd name="connsiteX1268" fmla="*/ 5418391 w 7164417"/>
                <a:gd name="connsiteY1268" fmla="*/ 912303 h 2489358"/>
                <a:gd name="connsiteX1269" fmla="*/ 5431345 w 7164417"/>
                <a:gd name="connsiteY1269" fmla="*/ 917923 h 2489358"/>
                <a:gd name="connsiteX1270" fmla="*/ 5426487 w 7164417"/>
                <a:gd name="connsiteY1270" fmla="*/ 917923 h 2489358"/>
                <a:gd name="connsiteX1271" fmla="*/ 5413533 w 7164417"/>
                <a:gd name="connsiteY1271" fmla="*/ 912303 h 2489358"/>
                <a:gd name="connsiteX1272" fmla="*/ 4494847 w 7164417"/>
                <a:gd name="connsiteY1272" fmla="*/ 902873 h 2489358"/>
                <a:gd name="connsiteX1273" fmla="*/ 4501134 w 7164417"/>
                <a:gd name="connsiteY1273" fmla="*/ 902873 h 2489358"/>
                <a:gd name="connsiteX1274" fmla="*/ 4514468 w 7164417"/>
                <a:gd name="connsiteY1274" fmla="*/ 909159 h 2489358"/>
                <a:gd name="connsiteX1275" fmla="*/ 4507992 w 7164417"/>
                <a:gd name="connsiteY1275" fmla="*/ 909159 h 2489358"/>
                <a:gd name="connsiteX1276" fmla="*/ 4494847 w 7164417"/>
                <a:gd name="connsiteY1276" fmla="*/ 902968 h 2489358"/>
                <a:gd name="connsiteX1277" fmla="*/ 5374481 w 7164417"/>
                <a:gd name="connsiteY1277" fmla="*/ 895444 h 2489358"/>
                <a:gd name="connsiteX1278" fmla="*/ 5379148 w 7164417"/>
                <a:gd name="connsiteY1278" fmla="*/ 895444 h 2489358"/>
                <a:gd name="connsiteX1279" fmla="*/ 5392293 w 7164417"/>
                <a:gd name="connsiteY1279" fmla="*/ 901064 h 2489358"/>
                <a:gd name="connsiteX1280" fmla="*/ 5387530 w 7164417"/>
                <a:gd name="connsiteY1280" fmla="*/ 901064 h 2489358"/>
                <a:gd name="connsiteX1281" fmla="*/ 5374481 w 7164417"/>
                <a:gd name="connsiteY1281" fmla="*/ 895444 h 2489358"/>
                <a:gd name="connsiteX1282" fmla="*/ 4459509 w 7164417"/>
                <a:gd name="connsiteY1282" fmla="*/ 884109 h 2489358"/>
                <a:gd name="connsiteX1283" fmla="*/ 4473607 w 7164417"/>
                <a:gd name="connsiteY1283" fmla="*/ 890300 h 2489358"/>
                <a:gd name="connsiteX1284" fmla="*/ 4467701 w 7164417"/>
                <a:gd name="connsiteY1284" fmla="*/ 890586 h 2489358"/>
                <a:gd name="connsiteX1285" fmla="*/ 4453699 w 7164417"/>
                <a:gd name="connsiteY1285" fmla="*/ 884490 h 2489358"/>
                <a:gd name="connsiteX1286" fmla="*/ 4453699 w 7164417"/>
                <a:gd name="connsiteY1286" fmla="*/ 884395 h 2489358"/>
                <a:gd name="connsiteX1287" fmla="*/ 5335047 w 7164417"/>
                <a:gd name="connsiteY1287" fmla="*/ 878775 h 2489358"/>
                <a:gd name="connsiteX1288" fmla="*/ 5339524 w 7164417"/>
                <a:gd name="connsiteY1288" fmla="*/ 878775 h 2489358"/>
                <a:gd name="connsiteX1289" fmla="*/ 5352764 w 7164417"/>
                <a:gd name="connsiteY1289" fmla="*/ 884395 h 2489358"/>
                <a:gd name="connsiteX1290" fmla="*/ 5348192 w 7164417"/>
                <a:gd name="connsiteY1290" fmla="*/ 884395 h 2489358"/>
                <a:gd name="connsiteX1291" fmla="*/ 5334952 w 7164417"/>
                <a:gd name="connsiteY1291" fmla="*/ 878870 h 2489358"/>
                <a:gd name="connsiteX1292" fmla="*/ 4415599 w 7164417"/>
                <a:gd name="connsiteY1292" fmla="*/ 865726 h 2489358"/>
                <a:gd name="connsiteX1293" fmla="*/ 4430458 w 7164417"/>
                <a:gd name="connsiteY1293" fmla="*/ 871822 h 2489358"/>
                <a:gd name="connsiteX1294" fmla="*/ 4425029 w 7164417"/>
                <a:gd name="connsiteY1294" fmla="*/ 872298 h 2489358"/>
                <a:gd name="connsiteX1295" fmla="*/ 4410360 w 7164417"/>
                <a:gd name="connsiteY1295" fmla="*/ 866297 h 2489358"/>
                <a:gd name="connsiteX1296" fmla="*/ 5299519 w 7164417"/>
                <a:gd name="connsiteY1296" fmla="*/ 862106 h 2489358"/>
                <a:gd name="connsiteX1297" fmla="*/ 5312854 w 7164417"/>
                <a:gd name="connsiteY1297" fmla="*/ 867630 h 2489358"/>
                <a:gd name="connsiteX1298" fmla="*/ 5308472 w 7164417"/>
                <a:gd name="connsiteY1298" fmla="*/ 867821 h 2489358"/>
                <a:gd name="connsiteX1299" fmla="*/ 5295137 w 7164417"/>
                <a:gd name="connsiteY1299" fmla="*/ 862296 h 2489358"/>
                <a:gd name="connsiteX1300" fmla="*/ 4369783 w 7164417"/>
                <a:gd name="connsiteY1300" fmla="*/ 847724 h 2489358"/>
                <a:gd name="connsiteX1301" fmla="*/ 4385309 w 7164417"/>
                <a:gd name="connsiteY1301" fmla="*/ 853725 h 2489358"/>
                <a:gd name="connsiteX1302" fmla="*/ 4380451 w 7164417"/>
                <a:gd name="connsiteY1302" fmla="*/ 854391 h 2489358"/>
                <a:gd name="connsiteX1303" fmla="*/ 4365116 w 7164417"/>
                <a:gd name="connsiteY1303" fmla="*/ 848486 h 2489358"/>
                <a:gd name="connsiteX1304" fmla="*/ 5259133 w 7164417"/>
                <a:gd name="connsiteY1304" fmla="*/ 845819 h 2489358"/>
                <a:gd name="connsiteX1305" fmla="*/ 5272658 w 7164417"/>
                <a:gd name="connsiteY1305" fmla="*/ 851248 h 2489358"/>
                <a:gd name="connsiteX1306" fmla="*/ 5268372 w 7164417"/>
                <a:gd name="connsiteY1306" fmla="*/ 851439 h 2489358"/>
                <a:gd name="connsiteX1307" fmla="*/ 5254942 w 7164417"/>
                <a:gd name="connsiteY1307" fmla="*/ 846009 h 2489358"/>
                <a:gd name="connsiteX1308" fmla="*/ 4322159 w 7164417"/>
                <a:gd name="connsiteY1308" fmla="*/ 830102 h 2489358"/>
                <a:gd name="connsiteX1309" fmla="*/ 4338256 w 7164417"/>
                <a:gd name="connsiteY1309" fmla="*/ 835912 h 2489358"/>
                <a:gd name="connsiteX1310" fmla="*/ 4333970 w 7164417"/>
                <a:gd name="connsiteY1310" fmla="*/ 836865 h 2489358"/>
                <a:gd name="connsiteX1311" fmla="*/ 4318063 w 7164417"/>
                <a:gd name="connsiteY1311" fmla="*/ 831150 h 2489358"/>
                <a:gd name="connsiteX1312" fmla="*/ 4318063 w 7164417"/>
                <a:gd name="connsiteY1312" fmla="*/ 831054 h 2489358"/>
                <a:gd name="connsiteX1313" fmla="*/ 5218271 w 7164417"/>
                <a:gd name="connsiteY1313" fmla="*/ 829531 h 2489358"/>
                <a:gd name="connsiteX1314" fmla="*/ 5231892 w 7164417"/>
                <a:gd name="connsiteY1314" fmla="*/ 834960 h 2489358"/>
                <a:gd name="connsiteX1315" fmla="*/ 5227796 w 7164417"/>
                <a:gd name="connsiteY1315" fmla="*/ 835246 h 2489358"/>
                <a:gd name="connsiteX1316" fmla="*/ 5214270 w 7164417"/>
                <a:gd name="connsiteY1316" fmla="*/ 829817 h 2489358"/>
                <a:gd name="connsiteX1317" fmla="*/ 5214175 w 7164417"/>
                <a:gd name="connsiteY1317" fmla="*/ 829817 h 2489358"/>
                <a:gd name="connsiteX1318" fmla="*/ 5177313 w 7164417"/>
                <a:gd name="connsiteY1318" fmla="*/ 813434 h 2489358"/>
                <a:gd name="connsiteX1319" fmla="*/ 5191029 w 7164417"/>
                <a:gd name="connsiteY1319" fmla="*/ 818768 h 2489358"/>
                <a:gd name="connsiteX1320" fmla="*/ 5187029 w 7164417"/>
                <a:gd name="connsiteY1320" fmla="*/ 819054 h 2489358"/>
                <a:gd name="connsiteX1321" fmla="*/ 5173313 w 7164417"/>
                <a:gd name="connsiteY1321" fmla="*/ 813720 h 2489358"/>
                <a:gd name="connsiteX1322" fmla="*/ 5173408 w 7164417"/>
                <a:gd name="connsiteY1322" fmla="*/ 813720 h 2489358"/>
                <a:gd name="connsiteX1323" fmla="*/ 4272819 w 7164417"/>
                <a:gd name="connsiteY1323" fmla="*/ 813053 h 2489358"/>
                <a:gd name="connsiteX1324" fmla="*/ 4289392 w 7164417"/>
                <a:gd name="connsiteY1324" fmla="*/ 818673 h 2489358"/>
                <a:gd name="connsiteX1325" fmla="*/ 4285773 w 7164417"/>
                <a:gd name="connsiteY1325" fmla="*/ 819816 h 2489358"/>
                <a:gd name="connsiteX1326" fmla="*/ 4269390 w 7164417"/>
                <a:gd name="connsiteY1326" fmla="*/ 814291 h 2489358"/>
                <a:gd name="connsiteX1327" fmla="*/ 4269390 w 7164417"/>
                <a:gd name="connsiteY1327" fmla="*/ 814196 h 2489358"/>
                <a:gd name="connsiteX1328" fmla="*/ 5149691 w 7164417"/>
                <a:gd name="connsiteY1328" fmla="*/ 802671 h 2489358"/>
                <a:gd name="connsiteX1329" fmla="*/ 5149691 w 7164417"/>
                <a:gd name="connsiteY1329" fmla="*/ 802766 h 2489358"/>
                <a:gd name="connsiteX1330" fmla="*/ 5149496 w 7164417"/>
                <a:gd name="connsiteY1330" fmla="*/ 802690 h 2489358"/>
                <a:gd name="connsiteX1331" fmla="*/ 5135879 w 7164417"/>
                <a:gd name="connsiteY1331" fmla="*/ 797432 h 2489358"/>
                <a:gd name="connsiteX1332" fmla="*/ 5149496 w 7164417"/>
                <a:gd name="connsiteY1332" fmla="*/ 802690 h 2489358"/>
                <a:gd name="connsiteX1333" fmla="*/ 5145880 w 7164417"/>
                <a:gd name="connsiteY1333" fmla="*/ 803052 h 2489358"/>
                <a:gd name="connsiteX1334" fmla="*/ 5132069 w 7164417"/>
                <a:gd name="connsiteY1334" fmla="*/ 797813 h 2489358"/>
                <a:gd name="connsiteX1335" fmla="*/ 4222337 w 7164417"/>
                <a:gd name="connsiteY1335" fmla="*/ 796574 h 2489358"/>
                <a:gd name="connsiteX1336" fmla="*/ 4239291 w 7164417"/>
                <a:gd name="connsiteY1336" fmla="*/ 802003 h 2489358"/>
                <a:gd name="connsiteX1337" fmla="*/ 4236243 w 7164417"/>
                <a:gd name="connsiteY1337" fmla="*/ 803337 h 2489358"/>
                <a:gd name="connsiteX1338" fmla="*/ 4219479 w 7164417"/>
                <a:gd name="connsiteY1338" fmla="*/ 798003 h 2489358"/>
                <a:gd name="connsiteX1339" fmla="*/ 4219479 w 7164417"/>
                <a:gd name="connsiteY1339" fmla="*/ 797907 h 2489358"/>
                <a:gd name="connsiteX1340" fmla="*/ 5094161 w 7164417"/>
                <a:gd name="connsiteY1340" fmla="*/ 781620 h 2489358"/>
                <a:gd name="connsiteX1341" fmla="*/ 5094256 w 7164417"/>
                <a:gd name="connsiteY1341" fmla="*/ 781620 h 2489358"/>
                <a:gd name="connsiteX1342" fmla="*/ 5108162 w 7164417"/>
                <a:gd name="connsiteY1342" fmla="*/ 786859 h 2489358"/>
                <a:gd name="connsiteX1343" fmla="*/ 5104448 w 7164417"/>
                <a:gd name="connsiteY1343" fmla="*/ 787240 h 2489358"/>
                <a:gd name="connsiteX1344" fmla="*/ 5090541 w 7164417"/>
                <a:gd name="connsiteY1344" fmla="*/ 782001 h 2489358"/>
                <a:gd name="connsiteX1345" fmla="*/ 4170616 w 7164417"/>
                <a:gd name="connsiteY1345" fmla="*/ 780858 h 2489358"/>
                <a:gd name="connsiteX1346" fmla="*/ 4187951 w 7164417"/>
                <a:gd name="connsiteY1346" fmla="*/ 786001 h 2489358"/>
                <a:gd name="connsiteX1347" fmla="*/ 4185570 w 7164417"/>
                <a:gd name="connsiteY1347" fmla="*/ 787525 h 2489358"/>
                <a:gd name="connsiteX1348" fmla="*/ 4168425 w 7164417"/>
                <a:gd name="connsiteY1348" fmla="*/ 782382 h 2489358"/>
                <a:gd name="connsiteX1349" fmla="*/ 4168330 w 7164417"/>
                <a:gd name="connsiteY1349" fmla="*/ 782382 h 2489358"/>
                <a:gd name="connsiteX1350" fmla="*/ 5051965 w 7164417"/>
                <a:gd name="connsiteY1350" fmla="*/ 765904 h 2489358"/>
                <a:gd name="connsiteX1351" fmla="*/ 5066062 w 7164417"/>
                <a:gd name="connsiteY1351" fmla="*/ 771143 h 2489358"/>
                <a:gd name="connsiteX1352" fmla="*/ 5062537 w 7164417"/>
                <a:gd name="connsiteY1352" fmla="*/ 771619 h 2489358"/>
                <a:gd name="connsiteX1353" fmla="*/ 5048536 w 7164417"/>
                <a:gd name="connsiteY1353" fmla="*/ 766475 h 2489358"/>
                <a:gd name="connsiteX1354" fmla="*/ 5048536 w 7164417"/>
                <a:gd name="connsiteY1354" fmla="*/ 766380 h 2489358"/>
                <a:gd name="connsiteX1355" fmla="*/ 4118038 w 7164417"/>
                <a:gd name="connsiteY1355" fmla="*/ 765713 h 2489358"/>
                <a:gd name="connsiteX1356" fmla="*/ 4135659 w 7164417"/>
                <a:gd name="connsiteY1356" fmla="*/ 770666 h 2489358"/>
                <a:gd name="connsiteX1357" fmla="*/ 4133850 w 7164417"/>
                <a:gd name="connsiteY1357" fmla="*/ 772380 h 2489358"/>
                <a:gd name="connsiteX1358" fmla="*/ 4116514 w 7164417"/>
                <a:gd name="connsiteY1358" fmla="*/ 767523 h 2489358"/>
                <a:gd name="connsiteX1359" fmla="*/ 4116419 w 7164417"/>
                <a:gd name="connsiteY1359" fmla="*/ 767428 h 2489358"/>
                <a:gd name="connsiteX1360" fmla="*/ 4064889 w 7164417"/>
                <a:gd name="connsiteY1360" fmla="*/ 751426 h 2489358"/>
                <a:gd name="connsiteX1361" fmla="*/ 4082700 w 7164417"/>
                <a:gd name="connsiteY1361" fmla="*/ 756093 h 2489358"/>
                <a:gd name="connsiteX1362" fmla="*/ 4081557 w 7164417"/>
                <a:gd name="connsiteY1362" fmla="*/ 757998 h 2489358"/>
                <a:gd name="connsiteX1363" fmla="*/ 4063936 w 7164417"/>
                <a:gd name="connsiteY1363" fmla="*/ 753331 h 2489358"/>
                <a:gd name="connsiteX1364" fmla="*/ 5009673 w 7164417"/>
                <a:gd name="connsiteY1364" fmla="*/ 750569 h 2489358"/>
                <a:gd name="connsiteX1365" fmla="*/ 5023770 w 7164417"/>
                <a:gd name="connsiteY1365" fmla="*/ 755712 h 2489358"/>
                <a:gd name="connsiteX1366" fmla="*/ 5020436 w 7164417"/>
                <a:gd name="connsiteY1366" fmla="*/ 756189 h 2489358"/>
                <a:gd name="connsiteX1367" fmla="*/ 5006339 w 7164417"/>
                <a:gd name="connsiteY1367" fmla="*/ 751045 h 2489358"/>
                <a:gd name="connsiteX1368" fmla="*/ 4014977 w 7164417"/>
                <a:gd name="connsiteY1368" fmla="*/ 737710 h 2489358"/>
                <a:gd name="connsiteX1369" fmla="*/ 4024312 w 7164417"/>
                <a:gd name="connsiteY1369" fmla="*/ 739996 h 2489358"/>
                <a:gd name="connsiteX1370" fmla="*/ 4024122 w 7164417"/>
                <a:gd name="connsiteY1370" fmla="*/ 741044 h 2489358"/>
                <a:gd name="connsiteX1371" fmla="*/ 4028789 w 7164417"/>
                <a:gd name="connsiteY1371" fmla="*/ 742187 h 2489358"/>
                <a:gd name="connsiteX1372" fmla="*/ 4028217 w 7164417"/>
                <a:gd name="connsiteY1372" fmla="*/ 744282 h 2489358"/>
                <a:gd name="connsiteX1373" fmla="*/ 4014406 w 7164417"/>
                <a:gd name="connsiteY1373" fmla="*/ 740853 h 2489358"/>
                <a:gd name="connsiteX1374" fmla="*/ 2539174 w 7164417"/>
                <a:gd name="connsiteY1374" fmla="*/ 735234 h 2489358"/>
                <a:gd name="connsiteX1375" fmla="*/ 2551080 w 7164417"/>
                <a:gd name="connsiteY1375" fmla="*/ 736663 h 2489358"/>
                <a:gd name="connsiteX1376" fmla="*/ 2555081 w 7164417"/>
                <a:gd name="connsiteY1376" fmla="*/ 741901 h 2489358"/>
                <a:gd name="connsiteX1377" fmla="*/ 2537269 w 7164417"/>
                <a:gd name="connsiteY1377" fmla="*/ 739806 h 2489358"/>
                <a:gd name="connsiteX1378" fmla="*/ 2534507 w 7164417"/>
                <a:gd name="connsiteY1378" fmla="*/ 736282 h 2489358"/>
                <a:gd name="connsiteX1379" fmla="*/ 2540508 w 7164417"/>
                <a:gd name="connsiteY1379" fmla="*/ 736949 h 2489358"/>
                <a:gd name="connsiteX1380" fmla="*/ 4967001 w 7164417"/>
                <a:gd name="connsiteY1380" fmla="*/ 735233 h 2489358"/>
                <a:gd name="connsiteX1381" fmla="*/ 4981288 w 7164417"/>
                <a:gd name="connsiteY1381" fmla="*/ 740281 h 2489358"/>
                <a:gd name="connsiteX1382" fmla="*/ 4978050 w 7164417"/>
                <a:gd name="connsiteY1382" fmla="*/ 740853 h 2489358"/>
                <a:gd name="connsiteX1383" fmla="*/ 4963858 w 7164417"/>
                <a:gd name="connsiteY1383" fmla="*/ 735804 h 2489358"/>
                <a:gd name="connsiteX1384" fmla="*/ 2462593 w 7164417"/>
                <a:gd name="connsiteY1384" fmla="*/ 727614 h 2489358"/>
                <a:gd name="connsiteX1385" fmla="*/ 2486596 w 7164417"/>
                <a:gd name="connsiteY1385" fmla="*/ 730472 h 2489358"/>
                <a:gd name="connsiteX1386" fmla="*/ 2489263 w 7164417"/>
                <a:gd name="connsiteY1386" fmla="*/ 733996 h 2489358"/>
                <a:gd name="connsiteX1387" fmla="*/ 2465260 w 7164417"/>
                <a:gd name="connsiteY1387" fmla="*/ 731139 h 2489358"/>
                <a:gd name="connsiteX1388" fmla="*/ 4017454 w 7164417"/>
                <a:gd name="connsiteY1388" fmla="*/ 725708 h 2489358"/>
                <a:gd name="connsiteX1389" fmla="*/ 4026788 w 7164417"/>
                <a:gd name="connsiteY1389" fmla="*/ 727994 h 2489358"/>
                <a:gd name="connsiteX1390" fmla="*/ 4025931 w 7164417"/>
                <a:gd name="connsiteY1390" fmla="*/ 731994 h 2489358"/>
                <a:gd name="connsiteX1391" fmla="*/ 4016692 w 7164417"/>
                <a:gd name="connsiteY1391" fmla="*/ 729708 h 2489358"/>
                <a:gd name="connsiteX1392" fmla="*/ 4924044 w 7164417"/>
                <a:gd name="connsiteY1392" fmla="*/ 720088 h 2489358"/>
                <a:gd name="connsiteX1393" fmla="*/ 4938426 w 7164417"/>
                <a:gd name="connsiteY1393" fmla="*/ 725136 h 2489358"/>
                <a:gd name="connsiteX1394" fmla="*/ 4938426 w 7164417"/>
                <a:gd name="connsiteY1394" fmla="*/ 725232 h 2489358"/>
                <a:gd name="connsiteX1395" fmla="*/ 4935284 w 7164417"/>
                <a:gd name="connsiteY1395" fmla="*/ 725803 h 2489358"/>
                <a:gd name="connsiteX1396" fmla="*/ 4920996 w 7164417"/>
                <a:gd name="connsiteY1396" fmla="*/ 720755 h 2489358"/>
                <a:gd name="connsiteX1397" fmla="*/ 2390108 w 7164417"/>
                <a:gd name="connsiteY1397" fmla="*/ 719042 h 2489358"/>
                <a:gd name="connsiteX1398" fmla="*/ 2414397 w 7164417"/>
                <a:gd name="connsiteY1398" fmla="*/ 721900 h 2489358"/>
                <a:gd name="connsiteX1399" fmla="*/ 2416968 w 7164417"/>
                <a:gd name="connsiteY1399" fmla="*/ 725424 h 2489358"/>
                <a:gd name="connsiteX1400" fmla="*/ 2392680 w 7164417"/>
                <a:gd name="connsiteY1400" fmla="*/ 722566 h 2489358"/>
                <a:gd name="connsiteX1401" fmla="*/ 2525077 w 7164417"/>
                <a:gd name="connsiteY1401" fmla="*/ 714279 h 2489358"/>
                <a:gd name="connsiteX1402" fmla="*/ 2536983 w 7164417"/>
                <a:gd name="connsiteY1402" fmla="*/ 715898 h 2489358"/>
                <a:gd name="connsiteX1403" fmla="*/ 2541269 w 7164417"/>
                <a:gd name="connsiteY1403" fmla="*/ 722756 h 2489358"/>
                <a:gd name="connsiteX1404" fmla="*/ 2529363 w 7164417"/>
                <a:gd name="connsiteY1404" fmla="*/ 721232 h 2489358"/>
                <a:gd name="connsiteX1405" fmla="*/ 2529363 w 7164417"/>
                <a:gd name="connsiteY1405" fmla="*/ 721137 h 2489358"/>
                <a:gd name="connsiteX1406" fmla="*/ 2525077 w 7164417"/>
                <a:gd name="connsiteY1406" fmla="*/ 714279 h 2489358"/>
                <a:gd name="connsiteX1407" fmla="*/ 4019930 w 7164417"/>
                <a:gd name="connsiteY1407" fmla="*/ 713802 h 2489358"/>
                <a:gd name="connsiteX1408" fmla="*/ 4029169 w 7164417"/>
                <a:gd name="connsiteY1408" fmla="*/ 716088 h 2489358"/>
                <a:gd name="connsiteX1409" fmla="*/ 4028312 w 7164417"/>
                <a:gd name="connsiteY1409" fmla="*/ 719993 h 2489358"/>
                <a:gd name="connsiteX1410" fmla="*/ 4019168 w 7164417"/>
                <a:gd name="connsiteY1410" fmla="*/ 717707 h 2489358"/>
                <a:gd name="connsiteX1411" fmla="*/ 2316861 w 7164417"/>
                <a:gd name="connsiteY1411" fmla="*/ 710374 h 2489358"/>
                <a:gd name="connsiteX1412" fmla="*/ 2341340 w 7164417"/>
                <a:gd name="connsiteY1412" fmla="*/ 713327 h 2489358"/>
                <a:gd name="connsiteX1413" fmla="*/ 2343816 w 7164417"/>
                <a:gd name="connsiteY1413" fmla="*/ 716851 h 2489358"/>
                <a:gd name="connsiteX1414" fmla="*/ 2319242 w 7164417"/>
                <a:gd name="connsiteY1414" fmla="*/ 713898 h 2489358"/>
                <a:gd name="connsiteX1415" fmla="*/ 2319337 w 7164417"/>
                <a:gd name="connsiteY1415" fmla="*/ 713898 h 2489358"/>
                <a:gd name="connsiteX1416" fmla="*/ 4880895 w 7164417"/>
                <a:gd name="connsiteY1416" fmla="*/ 705039 h 2489358"/>
                <a:gd name="connsiteX1417" fmla="*/ 4895374 w 7164417"/>
                <a:gd name="connsiteY1417" fmla="*/ 709992 h 2489358"/>
                <a:gd name="connsiteX1418" fmla="*/ 4892421 w 7164417"/>
                <a:gd name="connsiteY1418" fmla="*/ 710659 h 2489358"/>
                <a:gd name="connsiteX1419" fmla="*/ 4878038 w 7164417"/>
                <a:gd name="connsiteY1419" fmla="*/ 705706 h 2489358"/>
                <a:gd name="connsiteX1420" fmla="*/ 4022312 w 7164417"/>
                <a:gd name="connsiteY1420" fmla="*/ 702086 h 2489358"/>
                <a:gd name="connsiteX1421" fmla="*/ 4031456 w 7164417"/>
                <a:gd name="connsiteY1421" fmla="*/ 704372 h 2489358"/>
                <a:gd name="connsiteX1422" fmla="*/ 4030694 w 7164417"/>
                <a:gd name="connsiteY1422" fmla="*/ 708277 h 2489358"/>
                <a:gd name="connsiteX1423" fmla="*/ 4021550 w 7164417"/>
                <a:gd name="connsiteY1423" fmla="*/ 705991 h 2489358"/>
                <a:gd name="connsiteX1424" fmla="*/ 2242851 w 7164417"/>
                <a:gd name="connsiteY1424" fmla="*/ 701611 h 2489358"/>
                <a:gd name="connsiteX1425" fmla="*/ 2267616 w 7164417"/>
                <a:gd name="connsiteY1425" fmla="*/ 704564 h 2489358"/>
                <a:gd name="connsiteX1426" fmla="*/ 2269998 w 7164417"/>
                <a:gd name="connsiteY1426" fmla="*/ 708088 h 2489358"/>
                <a:gd name="connsiteX1427" fmla="*/ 2245233 w 7164417"/>
                <a:gd name="connsiteY1427" fmla="*/ 705135 h 2489358"/>
                <a:gd name="connsiteX1428" fmla="*/ 2514504 w 7164417"/>
                <a:gd name="connsiteY1428" fmla="*/ 694086 h 2489358"/>
                <a:gd name="connsiteX1429" fmla="*/ 2526410 w 7164417"/>
                <a:gd name="connsiteY1429" fmla="*/ 695801 h 2489358"/>
                <a:gd name="connsiteX1430" fmla="*/ 2529554 w 7164417"/>
                <a:gd name="connsiteY1430" fmla="*/ 702373 h 2489358"/>
                <a:gd name="connsiteX1431" fmla="*/ 2517647 w 7164417"/>
                <a:gd name="connsiteY1431" fmla="*/ 700658 h 2489358"/>
                <a:gd name="connsiteX1432" fmla="*/ 2517647 w 7164417"/>
                <a:gd name="connsiteY1432" fmla="*/ 700753 h 2489358"/>
                <a:gd name="connsiteX1433" fmla="*/ 2514504 w 7164417"/>
                <a:gd name="connsiteY1433" fmla="*/ 694086 h 2489358"/>
                <a:gd name="connsiteX1434" fmla="*/ 2167985 w 7164417"/>
                <a:gd name="connsiteY1434" fmla="*/ 692658 h 2489358"/>
                <a:gd name="connsiteX1435" fmla="*/ 2193036 w 7164417"/>
                <a:gd name="connsiteY1435" fmla="*/ 695610 h 2489358"/>
                <a:gd name="connsiteX1436" fmla="*/ 2195322 w 7164417"/>
                <a:gd name="connsiteY1436" fmla="*/ 699230 h 2489358"/>
                <a:gd name="connsiteX1437" fmla="*/ 2170271 w 7164417"/>
                <a:gd name="connsiteY1437" fmla="*/ 696277 h 2489358"/>
                <a:gd name="connsiteX1438" fmla="*/ 4024788 w 7164417"/>
                <a:gd name="connsiteY1438" fmla="*/ 690561 h 2489358"/>
                <a:gd name="connsiteX1439" fmla="*/ 4033837 w 7164417"/>
                <a:gd name="connsiteY1439" fmla="*/ 692847 h 2489358"/>
                <a:gd name="connsiteX1440" fmla="*/ 4033075 w 7164417"/>
                <a:gd name="connsiteY1440" fmla="*/ 696657 h 2489358"/>
                <a:gd name="connsiteX1441" fmla="*/ 4023931 w 7164417"/>
                <a:gd name="connsiteY1441" fmla="*/ 694371 h 2489358"/>
                <a:gd name="connsiteX1442" fmla="*/ 4837461 w 7164417"/>
                <a:gd name="connsiteY1442" fmla="*/ 690275 h 2489358"/>
                <a:gd name="connsiteX1443" fmla="*/ 4851940 w 7164417"/>
                <a:gd name="connsiteY1443" fmla="*/ 695228 h 2489358"/>
                <a:gd name="connsiteX1444" fmla="*/ 4849177 w 7164417"/>
                <a:gd name="connsiteY1444" fmla="*/ 695895 h 2489358"/>
                <a:gd name="connsiteX1445" fmla="*/ 4834699 w 7164417"/>
                <a:gd name="connsiteY1445" fmla="*/ 690942 h 2489358"/>
                <a:gd name="connsiteX1446" fmla="*/ 2092356 w 7164417"/>
                <a:gd name="connsiteY1446" fmla="*/ 683704 h 2489358"/>
                <a:gd name="connsiteX1447" fmla="*/ 2117693 w 7164417"/>
                <a:gd name="connsiteY1447" fmla="*/ 686752 h 2489358"/>
                <a:gd name="connsiteX1448" fmla="*/ 2119884 w 7164417"/>
                <a:gd name="connsiteY1448" fmla="*/ 690372 h 2489358"/>
                <a:gd name="connsiteX1449" fmla="*/ 2094547 w 7164417"/>
                <a:gd name="connsiteY1449" fmla="*/ 687324 h 2489358"/>
                <a:gd name="connsiteX1450" fmla="*/ 4027074 w 7164417"/>
                <a:gd name="connsiteY1450" fmla="*/ 679226 h 2489358"/>
                <a:gd name="connsiteX1451" fmla="*/ 4036123 w 7164417"/>
                <a:gd name="connsiteY1451" fmla="*/ 681417 h 2489358"/>
                <a:gd name="connsiteX1452" fmla="*/ 4035361 w 7164417"/>
                <a:gd name="connsiteY1452" fmla="*/ 685227 h 2489358"/>
                <a:gd name="connsiteX1453" fmla="*/ 4026312 w 7164417"/>
                <a:gd name="connsiteY1453" fmla="*/ 683036 h 2489358"/>
                <a:gd name="connsiteX1454" fmla="*/ 4793742 w 7164417"/>
                <a:gd name="connsiteY1454" fmla="*/ 675607 h 2489358"/>
                <a:gd name="connsiteX1455" fmla="*/ 4808315 w 7164417"/>
                <a:gd name="connsiteY1455" fmla="*/ 680465 h 2489358"/>
                <a:gd name="connsiteX1456" fmla="*/ 4808410 w 7164417"/>
                <a:gd name="connsiteY1456" fmla="*/ 680465 h 2489358"/>
                <a:gd name="connsiteX1457" fmla="*/ 4805743 w 7164417"/>
                <a:gd name="connsiteY1457" fmla="*/ 681227 h 2489358"/>
                <a:gd name="connsiteX1458" fmla="*/ 4791170 w 7164417"/>
                <a:gd name="connsiteY1458" fmla="*/ 676369 h 2489358"/>
                <a:gd name="connsiteX1459" fmla="*/ 2507360 w 7164417"/>
                <a:gd name="connsiteY1459" fmla="*/ 674750 h 2489358"/>
                <a:gd name="connsiteX1460" fmla="*/ 2519171 w 7164417"/>
                <a:gd name="connsiteY1460" fmla="*/ 676655 h 2489358"/>
                <a:gd name="connsiteX1461" fmla="*/ 2521172 w 7164417"/>
                <a:gd name="connsiteY1461" fmla="*/ 682942 h 2489358"/>
                <a:gd name="connsiteX1462" fmla="*/ 2509265 w 7164417"/>
                <a:gd name="connsiteY1462" fmla="*/ 681132 h 2489358"/>
                <a:gd name="connsiteX1463" fmla="*/ 2509361 w 7164417"/>
                <a:gd name="connsiteY1463" fmla="*/ 681132 h 2489358"/>
                <a:gd name="connsiteX1464" fmla="*/ 2507360 w 7164417"/>
                <a:gd name="connsiteY1464" fmla="*/ 674750 h 2489358"/>
                <a:gd name="connsiteX1465" fmla="*/ 2015871 w 7164417"/>
                <a:gd name="connsiteY1465" fmla="*/ 674656 h 2489358"/>
                <a:gd name="connsiteX1466" fmla="*/ 2041493 w 7164417"/>
                <a:gd name="connsiteY1466" fmla="*/ 677704 h 2489358"/>
                <a:gd name="connsiteX1467" fmla="*/ 2043588 w 7164417"/>
                <a:gd name="connsiteY1467" fmla="*/ 681323 h 2489358"/>
                <a:gd name="connsiteX1468" fmla="*/ 2017966 w 7164417"/>
                <a:gd name="connsiteY1468" fmla="*/ 678275 h 2489358"/>
                <a:gd name="connsiteX1469" fmla="*/ 4029360 w 7164417"/>
                <a:gd name="connsiteY1469" fmla="*/ 667987 h 2489358"/>
                <a:gd name="connsiteX1470" fmla="*/ 4038313 w 7164417"/>
                <a:gd name="connsiteY1470" fmla="*/ 670273 h 2489358"/>
                <a:gd name="connsiteX1471" fmla="*/ 4037552 w 7164417"/>
                <a:gd name="connsiteY1471" fmla="*/ 673988 h 2489358"/>
                <a:gd name="connsiteX1472" fmla="*/ 4028598 w 7164417"/>
                <a:gd name="connsiteY1472" fmla="*/ 671702 h 2489358"/>
                <a:gd name="connsiteX1473" fmla="*/ 1938528 w 7164417"/>
                <a:gd name="connsiteY1473" fmla="*/ 665512 h 2489358"/>
                <a:gd name="connsiteX1474" fmla="*/ 1964436 w 7164417"/>
                <a:gd name="connsiteY1474" fmla="*/ 668560 h 2489358"/>
                <a:gd name="connsiteX1475" fmla="*/ 1966436 w 7164417"/>
                <a:gd name="connsiteY1475" fmla="*/ 672179 h 2489358"/>
                <a:gd name="connsiteX1476" fmla="*/ 1940528 w 7164417"/>
                <a:gd name="connsiteY1476" fmla="*/ 669131 h 2489358"/>
                <a:gd name="connsiteX1477" fmla="*/ 4749736 w 7164417"/>
                <a:gd name="connsiteY1477" fmla="*/ 661129 h 2489358"/>
                <a:gd name="connsiteX1478" fmla="*/ 4764404 w 7164417"/>
                <a:gd name="connsiteY1478" fmla="*/ 665892 h 2489358"/>
                <a:gd name="connsiteX1479" fmla="*/ 4761928 w 7164417"/>
                <a:gd name="connsiteY1479" fmla="*/ 666653 h 2489358"/>
                <a:gd name="connsiteX1480" fmla="*/ 4747259 w 7164417"/>
                <a:gd name="connsiteY1480" fmla="*/ 661891 h 2489358"/>
                <a:gd name="connsiteX1481" fmla="*/ 4031646 w 7164417"/>
                <a:gd name="connsiteY1481" fmla="*/ 657033 h 2489358"/>
                <a:gd name="connsiteX1482" fmla="*/ 4040599 w 7164417"/>
                <a:gd name="connsiteY1482" fmla="*/ 659224 h 2489358"/>
                <a:gd name="connsiteX1483" fmla="*/ 4039838 w 7164417"/>
                <a:gd name="connsiteY1483" fmla="*/ 662843 h 2489358"/>
                <a:gd name="connsiteX1484" fmla="*/ 4030884 w 7164417"/>
                <a:gd name="connsiteY1484" fmla="*/ 660652 h 2489358"/>
                <a:gd name="connsiteX1485" fmla="*/ 2503455 w 7164417"/>
                <a:gd name="connsiteY1485" fmla="*/ 656272 h 2489358"/>
                <a:gd name="connsiteX1486" fmla="*/ 2515266 w 7164417"/>
                <a:gd name="connsiteY1486" fmla="*/ 658272 h 2489358"/>
                <a:gd name="connsiteX1487" fmla="*/ 2516219 w 7164417"/>
                <a:gd name="connsiteY1487" fmla="*/ 664273 h 2489358"/>
                <a:gd name="connsiteX1488" fmla="*/ 2504407 w 7164417"/>
                <a:gd name="connsiteY1488" fmla="*/ 662272 h 2489358"/>
                <a:gd name="connsiteX1489" fmla="*/ 2504407 w 7164417"/>
                <a:gd name="connsiteY1489" fmla="*/ 662368 h 2489358"/>
                <a:gd name="connsiteX1490" fmla="*/ 2503455 w 7164417"/>
                <a:gd name="connsiteY1490" fmla="*/ 656272 h 2489358"/>
                <a:gd name="connsiteX1491" fmla="*/ 1860327 w 7164417"/>
                <a:gd name="connsiteY1491" fmla="*/ 656177 h 2489358"/>
                <a:gd name="connsiteX1492" fmla="*/ 1886521 w 7164417"/>
                <a:gd name="connsiteY1492" fmla="*/ 659320 h 2489358"/>
                <a:gd name="connsiteX1493" fmla="*/ 1888426 w 7164417"/>
                <a:gd name="connsiteY1493" fmla="*/ 662940 h 2489358"/>
                <a:gd name="connsiteX1494" fmla="*/ 1862232 w 7164417"/>
                <a:gd name="connsiteY1494" fmla="*/ 659796 h 2489358"/>
                <a:gd name="connsiteX1495" fmla="*/ 1781270 w 7164417"/>
                <a:gd name="connsiteY1495" fmla="*/ 646747 h 2489358"/>
                <a:gd name="connsiteX1496" fmla="*/ 1807749 w 7164417"/>
                <a:gd name="connsiteY1496" fmla="*/ 649891 h 2489358"/>
                <a:gd name="connsiteX1497" fmla="*/ 1809559 w 7164417"/>
                <a:gd name="connsiteY1497" fmla="*/ 653510 h 2489358"/>
                <a:gd name="connsiteX1498" fmla="*/ 1783080 w 7164417"/>
                <a:gd name="connsiteY1498" fmla="*/ 650367 h 2489358"/>
                <a:gd name="connsiteX1499" fmla="*/ 4705540 w 7164417"/>
                <a:gd name="connsiteY1499" fmla="*/ 646746 h 2489358"/>
                <a:gd name="connsiteX1500" fmla="*/ 4720304 w 7164417"/>
                <a:gd name="connsiteY1500" fmla="*/ 651509 h 2489358"/>
                <a:gd name="connsiteX1501" fmla="*/ 4717923 w 7164417"/>
                <a:gd name="connsiteY1501" fmla="*/ 652366 h 2489358"/>
                <a:gd name="connsiteX1502" fmla="*/ 4703254 w 7164417"/>
                <a:gd name="connsiteY1502" fmla="*/ 647603 h 2489358"/>
                <a:gd name="connsiteX1503" fmla="*/ 4033932 w 7164417"/>
                <a:gd name="connsiteY1503" fmla="*/ 646174 h 2489358"/>
                <a:gd name="connsiteX1504" fmla="*/ 4042695 w 7164417"/>
                <a:gd name="connsiteY1504" fmla="*/ 648270 h 2489358"/>
                <a:gd name="connsiteX1505" fmla="*/ 4042028 w 7164417"/>
                <a:gd name="connsiteY1505" fmla="*/ 651889 h 2489358"/>
                <a:gd name="connsiteX1506" fmla="*/ 4033170 w 7164417"/>
                <a:gd name="connsiteY1506" fmla="*/ 649698 h 2489358"/>
                <a:gd name="connsiteX1507" fmla="*/ 2502693 w 7164417"/>
                <a:gd name="connsiteY1507" fmla="*/ 644366 h 2489358"/>
                <a:gd name="connsiteX1508" fmla="*/ 2502695 w 7164417"/>
                <a:gd name="connsiteY1508" fmla="*/ 644366 h 2489358"/>
                <a:gd name="connsiteX1509" fmla="*/ 2502693 w 7164417"/>
                <a:gd name="connsiteY1509" fmla="*/ 644461 h 2489358"/>
                <a:gd name="connsiteX1510" fmla="*/ 2502788 w 7164417"/>
                <a:gd name="connsiteY1510" fmla="*/ 638651 h 2489358"/>
                <a:gd name="connsiteX1511" fmla="*/ 2514504 w 7164417"/>
                <a:gd name="connsiteY1511" fmla="*/ 640746 h 2489358"/>
                <a:gd name="connsiteX1512" fmla="*/ 2514409 w 7164417"/>
                <a:gd name="connsiteY1512" fmla="*/ 646461 h 2489358"/>
                <a:gd name="connsiteX1513" fmla="*/ 2502695 w 7164417"/>
                <a:gd name="connsiteY1513" fmla="*/ 644366 h 2489358"/>
                <a:gd name="connsiteX1514" fmla="*/ 3594163 w 7164417"/>
                <a:gd name="connsiteY1514" fmla="*/ 638460 h 2489358"/>
                <a:gd name="connsiteX1515" fmla="*/ 3602736 w 7164417"/>
                <a:gd name="connsiteY1515" fmla="*/ 639508 h 2489358"/>
                <a:gd name="connsiteX1516" fmla="*/ 3608927 w 7164417"/>
                <a:gd name="connsiteY1516" fmla="*/ 643794 h 2489358"/>
                <a:gd name="connsiteX1517" fmla="*/ 3595973 w 7164417"/>
                <a:gd name="connsiteY1517" fmla="*/ 642365 h 2489358"/>
                <a:gd name="connsiteX1518" fmla="*/ 3591782 w 7164417"/>
                <a:gd name="connsiteY1518" fmla="*/ 639412 h 2489358"/>
                <a:gd name="connsiteX1519" fmla="*/ 3596259 w 7164417"/>
                <a:gd name="connsiteY1519" fmla="*/ 639984 h 2489358"/>
                <a:gd name="connsiteX1520" fmla="*/ 1701355 w 7164417"/>
                <a:gd name="connsiteY1520" fmla="*/ 637222 h 2489358"/>
                <a:gd name="connsiteX1521" fmla="*/ 1728120 w 7164417"/>
                <a:gd name="connsiteY1521" fmla="*/ 640366 h 2489358"/>
                <a:gd name="connsiteX1522" fmla="*/ 1729835 w 7164417"/>
                <a:gd name="connsiteY1522" fmla="*/ 643985 h 2489358"/>
                <a:gd name="connsiteX1523" fmla="*/ 1703070 w 7164417"/>
                <a:gd name="connsiteY1523" fmla="*/ 640842 h 2489358"/>
                <a:gd name="connsiteX1524" fmla="*/ 4036123 w 7164417"/>
                <a:gd name="connsiteY1524" fmla="*/ 635411 h 2489358"/>
                <a:gd name="connsiteX1525" fmla="*/ 4044886 w 7164417"/>
                <a:gd name="connsiteY1525" fmla="*/ 637602 h 2489358"/>
                <a:gd name="connsiteX1526" fmla="*/ 4044219 w 7164417"/>
                <a:gd name="connsiteY1526" fmla="*/ 641126 h 2489358"/>
                <a:gd name="connsiteX1527" fmla="*/ 4035361 w 7164417"/>
                <a:gd name="connsiteY1527" fmla="*/ 638935 h 2489358"/>
                <a:gd name="connsiteX1528" fmla="*/ 3538061 w 7164417"/>
                <a:gd name="connsiteY1528" fmla="*/ 634079 h 2489358"/>
                <a:gd name="connsiteX1529" fmla="*/ 3555872 w 7164417"/>
                <a:gd name="connsiteY1529" fmla="*/ 635698 h 2489358"/>
                <a:gd name="connsiteX1530" fmla="*/ 3560444 w 7164417"/>
                <a:gd name="connsiteY1530" fmla="*/ 638651 h 2489358"/>
                <a:gd name="connsiteX1531" fmla="*/ 3542823 w 7164417"/>
                <a:gd name="connsiteY1531" fmla="*/ 637032 h 2489358"/>
                <a:gd name="connsiteX1532" fmla="*/ 4661058 w 7164417"/>
                <a:gd name="connsiteY1532" fmla="*/ 632649 h 2489358"/>
                <a:gd name="connsiteX1533" fmla="*/ 4675917 w 7164417"/>
                <a:gd name="connsiteY1533" fmla="*/ 637316 h 2489358"/>
                <a:gd name="connsiteX1534" fmla="*/ 4675821 w 7164417"/>
                <a:gd name="connsiteY1534" fmla="*/ 637316 h 2489358"/>
                <a:gd name="connsiteX1535" fmla="*/ 4673631 w 7164417"/>
                <a:gd name="connsiteY1535" fmla="*/ 638174 h 2489358"/>
                <a:gd name="connsiteX1536" fmla="*/ 4658867 w 7164417"/>
                <a:gd name="connsiteY1536" fmla="*/ 633506 h 2489358"/>
                <a:gd name="connsiteX1537" fmla="*/ 3485863 w 7164417"/>
                <a:gd name="connsiteY1537" fmla="*/ 629983 h 2489358"/>
                <a:gd name="connsiteX1538" fmla="*/ 3503104 w 7164417"/>
                <a:gd name="connsiteY1538" fmla="*/ 631222 h 2489358"/>
                <a:gd name="connsiteX1539" fmla="*/ 3508247 w 7164417"/>
                <a:gd name="connsiteY1539" fmla="*/ 634175 h 2489358"/>
                <a:gd name="connsiteX1540" fmla="*/ 3491197 w 7164417"/>
                <a:gd name="connsiteY1540" fmla="*/ 633031 h 2489358"/>
                <a:gd name="connsiteX1541" fmla="*/ 1620488 w 7164417"/>
                <a:gd name="connsiteY1541" fmla="*/ 627602 h 2489358"/>
                <a:gd name="connsiteX1542" fmla="*/ 1647539 w 7164417"/>
                <a:gd name="connsiteY1542" fmla="*/ 630841 h 2489358"/>
                <a:gd name="connsiteX1543" fmla="*/ 1649158 w 7164417"/>
                <a:gd name="connsiteY1543" fmla="*/ 634460 h 2489358"/>
                <a:gd name="connsiteX1544" fmla="*/ 1622107 w 7164417"/>
                <a:gd name="connsiteY1544" fmla="*/ 631221 h 2489358"/>
                <a:gd name="connsiteX1545" fmla="*/ 3435476 w 7164417"/>
                <a:gd name="connsiteY1545" fmla="*/ 627316 h 2489358"/>
                <a:gd name="connsiteX1546" fmla="*/ 3452050 w 7164417"/>
                <a:gd name="connsiteY1546" fmla="*/ 628079 h 2489358"/>
                <a:gd name="connsiteX1547" fmla="*/ 3457765 w 7164417"/>
                <a:gd name="connsiteY1547" fmla="*/ 631127 h 2489358"/>
                <a:gd name="connsiteX1548" fmla="*/ 3441382 w 7164417"/>
                <a:gd name="connsiteY1548" fmla="*/ 630364 h 2489358"/>
                <a:gd name="connsiteX1549" fmla="*/ 3441477 w 7164417"/>
                <a:gd name="connsiteY1549" fmla="*/ 630364 h 2489358"/>
                <a:gd name="connsiteX1550" fmla="*/ 3387375 w 7164417"/>
                <a:gd name="connsiteY1550" fmla="*/ 625983 h 2489358"/>
                <a:gd name="connsiteX1551" fmla="*/ 3403187 w 7164417"/>
                <a:gd name="connsiteY1551" fmla="*/ 626269 h 2489358"/>
                <a:gd name="connsiteX1552" fmla="*/ 3409473 w 7164417"/>
                <a:gd name="connsiteY1552" fmla="*/ 629317 h 2489358"/>
                <a:gd name="connsiteX1553" fmla="*/ 3393852 w 7164417"/>
                <a:gd name="connsiteY1553" fmla="*/ 629031 h 2489358"/>
                <a:gd name="connsiteX1554" fmla="*/ 3393852 w 7164417"/>
                <a:gd name="connsiteY1554" fmla="*/ 629126 h 2489358"/>
                <a:gd name="connsiteX1555" fmla="*/ 4038314 w 7164417"/>
                <a:gd name="connsiteY1555" fmla="*/ 624838 h 2489358"/>
                <a:gd name="connsiteX1556" fmla="*/ 4046982 w 7164417"/>
                <a:gd name="connsiteY1556" fmla="*/ 627029 h 2489358"/>
                <a:gd name="connsiteX1557" fmla="*/ 4046315 w 7164417"/>
                <a:gd name="connsiteY1557" fmla="*/ 630458 h 2489358"/>
                <a:gd name="connsiteX1558" fmla="*/ 4037552 w 7164417"/>
                <a:gd name="connsiteY1558" fmla="*/ 628362 h 2489358"/>
                <a:gd name="connsiteX1559" fmla="*/ 3349466 w 7164417"/>
                <a:gd name="connsiteY1559" fmla="*/ 624458 h 2489358"/>
                <a:gd name="connsiteX1560" fmla="*/ 3352895 w 7164417"/>
                <a:gd name="connsiteY1560" fmla="*/ 625982 h 2489358"/>
                <a:gd name="connsiteX1561" fmla="*/ 3356514 w 7164417"/>
                <a:gd name="connsiteY1561" fmla="*/ 625982 h 2489358"/>
                <a:gd name="connsiteX1562" fmla="*/ 3363468 w 7164417"/>
                <a:gd name="connsiteY1562" fmla="*/ 629125 h 2489358"/>
                <a:gd name="connsiteX1563" fmla="*/ 3352800 w 7164417"/>
                <a:gd name="connsiteY1563" fmla="*/ 629221 h 2489358"/>
                <a:gd name="connsiteX1564" fmla="*/ 3342322 w 7164417"/>
                <a:gd name="connsiteY1564" fmla="*/ 624553 h 2489358"/>
                <a:gd name="connsiteX1565" fmla="*/ 2505265 w 7164417"/>
                <a:gd name="connsiteY1565" fmla="*/ 621887 h 2489358"/>
                <a:gd name="connsiteX1566" fmla="*/ 2516790 w 7164417"/>
                <a:gd name="connsiteY1566" fmla="*/ 624172 h 2489358"/>
                <a:gd name="connsiteX1567" fmla="*/ 2515647 w 7164417"/>
                <a:gd name="connsiteY1567" fmla="*/ 629602 h 2489358"/>
                <a:gd name="connsiteX1568" fmla="*/ 2504027 w 7164417"/>
                <a:gd name="connsiteY1568" fmla="*/ 627411 h 2489358"/>
                <a:gd name="connsiteX1569" fmla="*/ 2504122 w 7164417"/>
                <a:gd name="connsiteY1569" fmla="*/ 627411 h 2489358"/>
                <a:gd name="connsiteX1570" fmla="*/ 2505265 w 7164417"/>
                <a:gd name="connsiteY1570" fmla="*/ 621887 h 2489358"/>
                <a:gd name="connsiteX1571" fmla="*/ 3569398 w 7164417"/>
                <a:gd name="connsiteY1571" fmla="*/ 621221 h 2489358"/>
                <a:gd name="connsiteX1572" fmla="*/ 3577970 w 7164417"/>
                <a:gd name="connsiteY1572" fmla="*/ 622173 h 2489358"/>
                <a:gd name="connsiteX1573" fmla="*/ 3586257 w 7164417"/>
                <a:gd name="connsiteY1573" fmla="*/ 627888 h 2489358"/>
                <a:gd name="connsiteX1574" fmla="*/ 3577684 w 7164417"/>
                <a:gd name="connsiteY1574" fmla="*/ 626936 h 2489358"/>
                <a:gd name="connsiteX1575" fmla="*/ 3577589 w 7164417"/>
                <a:gd name="connsiteY1575" fmla="*/ 626936 h 2489358"/>
                <a:gd name="connsiteX1576" fmla="*/ 4616481 w 7164417"/>
                <a:gd name="connsiteY1576" fmla="*/ 618647 h 2489358"/>
                <a:gd name="connsiteX1577" fmla="*/ 4631340 w 7164417"/>
                <a:gd name="connsiteY1577" fmla="*/ 623314 h 2489358"/>
                <a:gd name="connsiteX1578" fmla="*/ 4631435 w 7164417"/>
                <a:gd name="connsiteY1578" fmla="*/ 623314 h 2489358"/>
                <a:gd name="connsiteX1579" fmla="*/ 4629340 w 7164417"/>
                <a:gd name="connsiteY1579" fmla="*/ 624267 h 2489358"/>
                <a:gd name="connsiteX1580" fmla="*/ 4614481 w 7164417"/>
                <a:gd name="connsiteY1580" fmla="*/ 619600 h 2489358"/>
                <a:gd name="connsiteX1581" fmla="*/ 1538763 w 7164417"/>
                <a:gd name="connsiteY1581" fmla="*/ 617887 h 2489358"/>
                <a:gd name="connsiteX1582" fmla="*/ 1566100 w 7164417"/>
                <a:gd name="connsiteY1582" fmla="*/ 621125 h 2489358"/>
                <a:gd name="connsiteX1583" fmla="*/ 1567624 w 7164417"/>
                <a:gd name="connsiteY1583" fmla="*/ 624744 h 2489358"/>
                <a:gd name="connsiteX1584" fmla="*/ 1540192 w 7164417"/>
                <a:gd name="connsiteY1584" fmla="*/ 621506 h 2489358"/>
                <a:gd name="connsiteX1585" fmla="*/ 4040504 w 7164417"/>
                <a:gd name="connsiteY1585" fmla="*/ 614456 h 2489358"/>
                <a:gd name="connsiteX1586" fmla="*/ 4049077 w 7164417"/>
                <a:gd name="connsiteY1586" fmla="*/ 616552 h 2489358"/>
                <a:gd name="connsiteX1587" fmla="*/ 4048410 w 7164417"/>
                <a:gd name="connsiteY1587" fmla="*/ 620076 h 2489358"/>
                <a:gd name="connsiteX1588" fmla="*/ 4039742 w 7164417"/>
                <a:gd name="connsiteY1588" fmla="*/ 617885 h 2489358"/>
                <a:gd name="connsiteX1589" fmla="*/ 1456086 w 7164417"/>
                <a:gd name="connsiteY1589" fmla="*/ 608076 h 2489358"/>
                <a:gd name="connsiteX1590" fmla="*/ 1483804 w 7164417"/>
                <a:gd name="connsiteY1590" fmla="*/ 611410 h 2489358"/>
                <a:gd name="connsiteX1591" fmla="*/ 1485233 w 7164417"/>
                <a:gd name="connsiteY1591" fmla="*/ 615029 h 2489358"/>
                <a:gd name="connsiteX1592" fmla="*/ 1457515 w 7164417"/>
                <a:gd name="connsiteY1592" fmla="*/ 611695 h 2489358"/>
                <a:gd name="connsiteX1593" fmla="*/ 1457420 w 7164417"/>
                <a:gd name="connsiteY1593" fmla="*/ 611695 h 2489358"/>
                <a:gd name="connsiteX1594" fmla="*/ 2510884 w 7164417"/>
                <a:gd name="connsiteY1594" fmla="*/ 606075 h 2489358"/>
                <a:gd name="connsiteX1595" fmla="*/ 2522314 w 7164417"/>
                <a:gd name="connsiteY1595" fmla="*/ 608456 h 2489358"/>
                <a:gd name="connsiteX1596" fmla="*/ 2520219 w 7164417"/>
                <a:gd name="connsiteY1596" fmla="*/ 613600 h 2489358"/>
                <a:gd name="connsiteX1597" fmla="*/ 2508789 w 7164417"/>
                <a:gd name="connsiteY1597" fmla="*/ 611314 h 2489358"/>
                <a:gd name="connsiteX1598" fmla="*/ 2508694 w 7164417"/>
                <a:gd name="connsiteY1598" fmla="*/ 611218 h 2489358"/>
                <a:gd name="connsiteX1599" fmla="*/ 2510884 w 7164417"/>
                <a:gd name="connsiteY1599" fmla="*/ 606075 h 2489358"/>
                <a:gd name="connsiteX1600" fmla="*/ 3300222 w 7164417"/>
                <a:gd name="connsiteY1600" fmla="*/ 605599 h 2489358"/>
                <a:gd name="connsiteX1601" fmla="*/ 3307270 w 7164417"/>
                <a:gd name="connsiteY1601" fmla="*/ 605599 h 2489358"/>
                <a:gd name="connsiteX1602" fmla="*/ 3321272 w 7164417"/>
                <a:gd name="connsiteY1602" fmla="*/ 611791 h 2489358"/>
                <a:gd name="connsiteX1603" fmla="*/ 3314224 w 7164417"/>
                <a:gd name="connsiteY1603" fmla="*/ 611791 h 2489358"/>
                <a:gd name="connsiteX1604" fmla="*/ 3314224 w 7164417"/>
                <a:gd name="connsiteY1604" fmla="*/ 611886 h 2489358"/>
                <a:gd name="connsiteX1605" fmla="*/ 4571619 w 7164417"/>
                <a:gd name="connsiteY1605" fmla="*/ 604931 h 2489358"/>
                <a:gd name="connsiteX1606" fmla="*/ 4586573 w 7164417"/>
                <a:gd name="connsiteY1606" fmla="*/ 609503 h 2489358"/>
                <a:gd name="connsiteX1607" fmla="*/ 4584668 w 7164417"/>
                <a:gd name="connsiteY1607" fmla="*/ 610455 h 2489358"/>
                <a:gd name="connsiteX1608" fmla="*/ 4569714 w 7164417"/>
                <a:gd name="connsiteY1608" fmla="*/ 605884 h 2489358"/>
                <a:gd name="connsiteX1609" fmla="*/ 4042600 w 7164417"/>
                <a:gd name="connsiteY1609" fmla="*/ 604169 h 2489358"/>
                <a:gd name="connsiteX1610" fmla="*/ 4051172 w 7164417"/>
                <a:gd name="connsiteY1610" fmla="*/ 606265 h 2489358"/>
                <a:gd name="connsiteX1611" fmla="*/ 4050505 w 7164417"/>
                <a:gd name="connsiteY1611" fmla="*/ 609694 h 2489358"/>
                <a:gd name="connsiteX1612" fmla="*/ 4041933 w 7164417"/>
                <a:gd name="connsiteY1612" fmla="*/ 607598 h 2489358"/>
                <a:gd name="connsiteX1613" fmla="*/ 3544919 w 7164417"/>
                <a:gd name="connsiteY1613" fmla="*/ 603980 h 2489358"/>
                <a:gd name="connsiteX1614" fmla="*/ 3553491 w 7164417"/>
                <a:gd name="connsiteY1614" fmla="*/ 604933 h 2489358"/>
                <a:gd name="connsiteX1615" fmla="*/ 3561587 w 7164417"/>
                <a:gd name="connsiteY1615" fmla="*/ 610648 h 2489358"/>
                <a:gd name="connsiteX1616" fmla="*/ 3553015 w 7164417"/>
                <a:gd name="connsiteY1616" fmla="*/ 609695 h 2489358"/>
                <a:gd name="connsiteX1617" fmla="*/ 1372457 w 7164417"/>
                <a:gd name="connsiteY1617" fmla="*/ 598170 h 2489358"/>
                <a:gd name="connsiteX1618" fmla="*/ 1400460 w 7164417"/>
                <a:gd name="connsiteY1618" fmla="*/ 601504 h 2489358"/>
                <a:gd name="connsiteX1619" fmla="*/ 1401699 w 7164417"/>
                <a:gd name="connsiteY1619" fmla="*/ 605123 h 2489358"/>
                <a:gd name="connsiteX1620" fmla="*/ 1373695 w 7164417"/>
                <a:gd name="connsiteY1620" fmla="*/ 601789 h 2489358"/>
                <a:gd name="connsiteX1621" fmla="*/ 4044696 w 7164417"/>
                <a:gd name="connsiteY1621" fmla="*/ 594073 h 2489358"/>
                <a:gd name="connsiteX1622" fmla="*/ 4053173 w 7164417"/>
                <a:gd name="connsiteY1622" fmla="*/ 596169 h 2489358"/>
                <a:gd name="connsiteX1623" fmla="*/ 4052506 w 7164417"/>
                <a:gd name="connsiteY1623" fmla="*/ 599502 h 2489358"/>
                <a:gd name="connsiteX1624" fmla="*/ 4044029 w 7164417"/>
                <a:gd name="connsiteY1624" fmla="*/ 597407 h 2489358"/>
                <a:gd name="connsiteX1625" fmla="*/ 4526566 w 7164417"/>
                <a:gd name="connsiteY1625" fmla="*/ 591215 h 2489358"/>
                <a:gd name="connsiteX1626" fmla="*/ 4541615 w 7164417"/>
                <a:gd name="connsiteY1626" fmla="*/ 595692 h 2489358"/>
                <a:gd name="connsiteX1627" fmla="*/ 4539805 w 7164417"/>
                <a:gd name="connsiteY1627" fmla="*/ 596740 h 2489358"/>
                <a:gd name="connsiteX1628" fmla="*/ 4524851 w 7164417"/>
                <a:gd name="connsiteY1628" fmla="*/ 592263 h 2489358"/>
                <a:gd name="connsiteX1629" fmla="*/ 2519362 w 7164417"/>
                <a:gd name="connsiteY1629" fmla="*/ 591121 h 2489358"/>
                <a:gd name="connsiteX1630" fmla="*/ 2530601 w 7164417"/>
                <a:gd name="connsiteY1630" fmla="*/ 593597 h 2489358"/>
                <a:gd name="connsiteX1631" fmla="*/ 2527458 w 7164417"/>
                <a:gd name="connsiteY1631" fmla="*/ 598455 h 2489358"/>
                <a:gd name="connsiteX1632" fmla="*/ 2516123 w 7164417"/>
                <a:gd name="connsiteY1632" fmla="*/ 596074 h 2489358"/>
                <a:gd name="connsiteX1633" fmla="*/ 2516219 w 7164417"/>
                <a:gd name="connsiteY1633" fmla="*/ 595978 h 2489358"/>
                <a:gd name="connsiteX1634" fmla="*/ 2519362 w 7164417"/>
                <a:gd name="connsiteY1634" fmla="*/ 591121 h 2489358"/>
                <a:gd name="connsiteX1635" fmla="*/ 1287875 w 7164417"/>
                <a:gd name="connsiteY1635" fmla="*/ 588073 h 2489358"/>
                <a:gd name="connsiteX1636" fmla="*/ 1316164 w 7164417"/>
                <a:gd name="connsiteY1636" fmla="*/ 591407 h 2489358"/>
                <a:gd name="connsiteX1637" fmla="*/ 1317307 w 7164417"/>
                <a:gd name="connsiteY1637" fmla="*/ 595027 h 2489358"/>
                <a:gd name="connsiteX1638" fmla="*/ 1288923 w 7164417"/>
                <a:gd name="connsiteY1638" fmla="*/ 591693 h 2489358"/>
                <a:gd name="connsiteX1639" fmla="*/ 1289018 w 7164417"/>
                <a:gd name="connsiteY1639" fmla="*/ 591693 h 2489358"/>
                <a:gd name="connsiteX1640" fmla="*/ 3520725 w 7164417"/>
                <a:gd name="connsiteY1640" fmla="*/ 587026 h 2489358"/>
                <a:gd name="connsiteX1641" fmla="*/ 3529202 w 7164417"/>
                <a:gd name="connsiteY1641" fmla="*/ 588074 h 2489358"/>
                <a:gd name="connsiteX1642" fmla="*/ 3537203 w 7164417"/>
                <a:gd name="connsiteY1642" fmla="*/ 593693 h 2489358"/>
                <a:gd name="connsiteX1643" fmla="*/ 3528726 w 7164417"/>
                <a:gd name="connsiteY1643" fmla="*/ 592741 h 2489358"/>
                <a:gd name="connsiteX1644" fmla="*/ 3528726 w 7164417"/>
                <a:gd name="connsiteY1644" fmla="*/ 592646 h 2489358"/>
                <a:gd name="connsiteX1645" fmla="*/ 3258407 w 7164417"/>
                <a:gd name="connsiteY1645" fmla="*/ 587026 h 2489358"/>
                <a:gd name="connsiteX1646" fmla="*/ 3265551 w 7164417"/>
                <a:gd name="connsiteY1646" fmla="*/ 587026 h 2489358"/>
                <a:gd name="connsiteX1647" fmla="*/ 3279457 w 7164417"/>
                <a:gd name="connsiteY1647" fmla="*/ 593217 h 2489358"/>
                <a:gd name="connsiteX1648" fmla="*/ 3272313 w 7164417"/>
                <a:gd name="connsiteY1648" fmla="*/ 593217 h 2489358"/>
                <a:gd name="connsiteX1649" fmla="*/ 4046791 w 7164417"/>
                <a:gd name="connsiteY1649" fmla="*/ 584071 h 2489358"/>
                <a:gd name="connsiteX1650" fmla="*/ 4055173 w 7164417"/>
                <a:gd name="connsiteY1650" fmla="*/ 586167 h 2489358"/>
                <a:gd name="connsiteX1651" fmla="*/ 4054506 w 7164417"/>
                <a:gd name="connsiteY1651" fmla="*/ 589500 h 2489358"/>
                <a:gd name="connsiteX1652" fmla="*/ 4046029 w 7164417"/>
                <a:gd name="connsiteY1652" fmla="*/ 587405 h 2489358"/>
                <a:gd name="connsiteX1653" fmla="*/ 1202245 w 7164417"/>
                <a:gd name="connsiteY1653" fmla="*/ 577881 h 2489358"/>
                <a:gd name="connsiteX1654" fmla="*/ 1230915 w 7164417"/>
                <a:gd name="connsiteY1654" fmla="*/ 581310 h 2489358"/>
                <a:gd name="connsiteX1655" fmla="*/ 1231963 w 7164417"/>
                <a:gd name="connsiteY1655" fmla="*/ 584930 h 2489358"/>
                <a:gd name="connsiteX1656" fmla="*/ 1203293 w 7164417"/>
                <a:gd name="connsiteY1656" fmla="*/ 581501 h 2489358"/>
                <a:gd name="connsiteX1657" fmla="*/ 4481321 w 7164417"/>
                <a:gd name="connsiteY1657" fmla="*/ 577880 h 2489358"/>
                <a:gd name="connsiteX1658" fmla="*/ 4496371 w 7164417"/>
                <a:gd name="connsiteY1658" fmla="*/ 582357 h 2489358"/>
                <a:gd name="connsiteX1659" fmla="*/ 4494752 w 7164417"/>
                <a:gd name="connsiteY1659" fmla="*/ 583405 h 2489358"/>
                <a:gd name="connsiteX1660" fmla="*/ 4479702 w 7164417"/>
                <a:gd name="connsiteY1660" fmla="*/ 578928 h 2489358"/>
                <a:gd name="connsiteX1661" fmla="*/ 2530792 w 7164417"/>
                <a:gd name="connsiteY1661" fmla="*/ 577119 h 2489358"/>
                <a:gd name="connsiteX1662" fmla="*/ 2541841 w 7164417"/>
                <a:gd name="connsiteY1662" fmla="*/ 579691 h 2489358"/>
                <a:gd name="connsiteX1663" fmla="*/ 2537745 w 7164417"/>
                <a:gd name="connsiteY1663" fmla="*/ 584263 h 2489358"/>
                <a:gd name="connsiteX1664" fmla="*/ 2526601 w 7164417"/>
                <a:gd name="connsiteY1664" fmla="*/ 581786 h 2489358"/>
                <a:gd name="connsiteX1665" fmla="*/ 2526696 w 7164417"/>
                <a:gd name="connsiteY1665" fmla="*/ 581691 h 2489358"/>
                <a:gd name="connsiteX1666" fmla="*/ 2530792 w 7164417"/>
                <a:gd name="connsiteY1666" fmla="*/ 577119 h 2489358"/>
                <a:gd name="connsiteX1667" fmla="*/ 4048792 w 7164417"/>
                <a:gd name="connsiteY1667" fmla="*/ 574165 h 2489358"/>
                <a:gd name="connsiteX1668" fmla="*/ 4057174 w 7164417"/>
                <a:gd name="connsiteY1668" fmla="*/ 576261 h 2489358"/>
                <a:gd name="connsiteX1669" fmla="*/ 4056507 w 7164417"/>
                <a:gd name="connsiteY1669" fmla="*/ 579499 h 2489358"/>
                <a:gd name="connsiteX1670" fmla="*/ 4048125 w 7164417"/>
                <a:gd name="connsiteY1670" fmla="*/ 577499 h 2489358"/>
                <a:gd name="connsiteX1671" fmla="*/ 3496817 w 7164417"/>
                <a:gd name="connsiteY1671" fmla="*/ 570357 h 2489358"/>
                <a:gd name="connsiteX1672" fmla="*/ 3505294 w 7164417"/>
                <a:gd name="connsiteY1672" fmla="*/ 571405 h 2489358"/>
                <a:gd name="connsiteX1673" fmla="*/ 3513200 w 7164417"/>
                <a:gd name="connsiteY1673" fmla="*/ 576929 h 2489358"/>
                <a:gd name="connsiteX1674" fmla="*/ 3504723 w 7164417"/>
                <a:gd name="connsiteY1674" fmla="*/ 575882 h 2489358"/>
                <a:gd name="connsiteX1675" fmla="*/ 3216878 w 7164417"/>
                <a:gd name="connsiteY1675" fmla="*/ 568452 h 2489358"/>
                <a:gd name="connsiteX1676" fmla="*/ 3224022 w 7164417"/>
                <a:gd name="connsiteY1676" fmla="*/ 568452 h 2489358"/>
                <a:gd name="connsiteX1677" fmla="*/ 3237833 w 7164417"/>
                <a:gd name="connsiteY1677" fmla="*/ 574548 h 2489358"/>
                <a:gd name="connsiteX1678" fmla="*/ 3230689 w 7164417"/>
                <a:gd name="connsiteY1678" fmla="*/ 574548 h 2489358"/>
                <a:gd name="connsiteX1679" fmla="*/ 3230689 w 7164417"/>
                <a:gd name="connsiteY1679" fmla="*/ 574643 h 2489358"/>
                <a:gd name="connsiteX1680" fmla="*/ 1115758 w 7164417"/>
                <a:gd name="connsiteY1680" fmla="*/ 567594 h 2489358"/>
                <a:gd name="connsiteX1681" fmla="*/ 1144714 w 7164417"/>
                <a:gd name="connsiteY1681" fmla="*/ 571023 h 2489358"/>
                <a:gd name="connsiteX1682" fmla="*/ 1145667 w 7164417"/>
                <a:gd name="connsiteY1682" fmla="*/ 574643 h 2489358"/>
                <a:gd name="connsiteX1683" fmla="*/ 1116615 w 7164417"/>
                <a:gd name="connsiteY1683" fmla="*/ 571214 h 2489358"/>
                <a:gd name="connsiteX1684" fmla="*/ 4434458 w 7164417"/>
                <a:gd name="connsiteY1684" fmla="*/ 565688 h 2489358"/>
                <a:gd name="connsiteX1685" fmla="*/ 4434615 w 7164417"/>
                <a:gd name="connsiteY1685" fmla="*/ 565733 h 2489358"/>
                <a:gd name="connsiteX1686" fmla="*/ 4434553 w 7164417"/>
                <a:gd name="connsiteY1686" fmla="*/ 565783 h 2489358"/>
                <a:gd name="connsiteX1687" fmla="*/ 4435982 w 7164417"/>
                <a:gd name="connsiteY1687" fmla="*/ 564640 h 2489358"/>
                <a:gd name="connsiteX1688" fmla="*/ 4451127 w 7164417"/>
                <a:gd name="connsiteY1688" fmla="*/ 569022 h 2489358"/>
                <a:gd name="connsiteX1689" fmla="*/ 4449603 w 7164417"/>
                <a:gd name="connsiteY1689" fmla="*/ 570069 h 2489358"/>
                <a:gd name="connsiteX1690" fmla="*/ 4434615 w 7164417"/>
                <a:gd name="connsiteY1690" fmla="*/ 565733 h 2489358"/>
                <a:gd name="connsiteX1691" fmla="*/ 4050792 w 7164417"/>
                <a:gd name="connsiteY1691" fmla="*/ 564450 h 2489358"/>
                <a:gd name="connsiteX1692" fmla="*/ 4059079 w 7164417"/>
                <a:gd name="connsiteY1692" fmla="*/ 566546 h 2489358"/>
                <a:gd name="connsiteX1693" fmla="*/ 4058507 w 7164417"/>
                <a:gd name="connsiteY1693" fmla="*/ 569784 h 2489358"/>
                <a:gd name="connsiteX1694" fmla="*/ 4050125 w 7164417"/>
                <a:gd name="connsiteY1694" fmla="*/ 567689 h 2489358"/>
                <a:gd name="connsiteX1695" fmla="*/ 2544984 w 7164417"/>
                <a:gd name="connsiteY1695" fmla="*/ 563974 h 2489358"/>
                <a:gd name="connsiteX1696" fmla="*/ 2555842 w 7164417"/>
                <a:gd name="connsiteY1696" fmla="*/ 566642 h 2489358"/>
                <a:gd name="connsiteX1697" fmla="*/ 2550889 w 7164417"/>
                <a:gd name="connsiteY1697" fmla="*/ 570928 h 2489358"/>
                <a:gd name="connsiteX1698" fmla="*/ 2539936 w 7164417"/>
                <a:gd name="connsiteY1698" fmla="*/ 568356 h 2489358"/>
                <a:gd name="connsiteX1699" fmla="*/ 2539936 w 7164417"/>
                <a:gd name="connsiteY1699" fmla="*/ 568261 h 2489358"/>
                <a:gd name="connsiteX1700" fmla="*/ 2544984 w 7164417"/>
                <a:gd name="connsiteY1700" fmla="*/ 563974 h 2489358"/>
                <a:gd name="connsiteX1701" fmla="*/ 1028128 w 7164417"/>
                <a:gd name="connsiteY1701" fmla="*/ 557117 h 2489358"/>
                <a:gd name="connsiteX1702" fmla="*/ 1057465 w 7164417"/>
                <a:gd name="connsiteY1702" fmla="*/ 560641 h 2489358"/>
                <a:gd name="connsiteX1703" fmla="*/ 1058227 w 7164417"/>
                <a:gd name="connsiteY1703" fmla="*/ 564261 h 2489358"/>
                <a:gd name="connsiteX1704" fmla="*/ 1028890 w 7164417"/>
                <a:gd name="connsiteY1704" fmla="*/ 560736 h 2489358"/>
                <a:gd name="connsiteX1705" fmla="*/ 1028890 w 7164417"/>
                <a:gd name="connsiteY1705" fmla="*/ 560832 h 2489358"/>
                <a:gd name="connsiteX1706" fmla="*/ 2555842 w 7164417"/>
                <a:gd name="connsiteY1706" fmla="*/ 555688 h 2489358"/>
                <a:gd name="connsiteX1707" fmla="*/ 2555945 w 7164417"/>
                <a:gd name="connsiteY1707" fmla="*/ 555714 h 2489358"/>
                <a:gd name="connsiteX1708" fmla="*/ 2555842 w 7164417"/>
                <a:gd name="connsiteY1708" fmla="*/ 555783 h 2489358"/>
                <a:gd name="connsiteX1709" fmla="*/ 4052792 w 7164417"/>
                <a:gd name="connsiteY1709" fmla="*/ 554925 h 2489358"/>
                <a:gd name="connsiteX1710" fmla="*/ 4061078 w 7164417"/>
                <a:gd name="connsiteY1710" fmla="*/ 556925 h 2489358"/>
                <a:gd name="connsiteX1711" fmla="*/ 4060412 w 7164417"/>
                <a:gd name="connsiteY1711" fmla="*/ 560164 h 2489358"/>
                <a:gd name="connsiteX1712" fmla="*/ 4052125 w 7164417"/>
                <a:gd name="connsiteY1712" fmla="*/ 558068 h 2489358"/>
                <a:gd name="connsiteX1713" fmla="*/ 3473195 w 7164417"/>
                <a:gd name="connsiteY1713" fmla="*/ 553783 h 2489358"/>
                <a:gd name="connsiteX1714" fmla="*/ 3481577 w 7164417"/>
                <a:gd name="connsiteY1714" fmla="*/ 554831 h 2489358"/>
                <a:gd name="connsiteX1715" fmla="*/ 3489388 w 7164417"/>
                <a:gd name="connsiteY1715" fmla="*/ 560356 h 2489358"/>
                <a:gd name="connsiteX1716" fmla="*/ 3480911 w 7164417"/>
                <a:gd name="connsiteY1716" fmla="*/ 559308 h 2489358"/>
                <a:gd name="connsiteX1717" fmla="*/ 3481006 w 7164417"/>
                <a:gd name="connsiteY1717" fmla="*/ 559308 h 2489358"/>
                <a:gd name="connsiteX1718" fmla="*/ 2561748 w 7164417"/>
                <a:gd name="connsiteY1718" fmla="*/ 551782 h 2489358"/>
                <a:gd name="connsiteX1719" fmla="*/ 2572416 w 7164417"/>
                <a:gd name="connsiteY1719" fmla="*/ 554449 h 2489358"/>
                <a:gd name="connsiteX1720" fmla="*/ 2566606 w 7164417"/>
                <a:gd name="connsiteY1720" fmla="*/ 558355 h 2489358"/>
                <a:gd name="connsiteX1721" fmla="*/ 2555945 w 7164417"/>
                <a:gd name="connsiteY1721" fmla="*/ 555714 h 2489358"/>
                <a:gd name="connsiteX1722" fmla="*/ 4390263 w 7164417"/>
                <a:gd name="connsiteY1722" fmla="*/ 551401 h 2489358"/>
                <a:gd name="connsiteX1723" fmla="*/ 4405502 w 7164417"/>
                <a:gd name="connsiteY1723" fmla="*/ 555782 h 2489358"/>
                <a:gd name="connsiteX1724" fmla="*/ 4404169 w 7164417"/>
                <a:gd name="connsiteY1724" fmla="*/ 556926 h 2489358"/>
                <a:gd name="connsiteX1725" fmla="*/ 4389024 w 7164417"/>
                <a:gd name="connsiteY1725" fmla="*/ 552639 h 2489358"/>
                <a:gd name="connsiteX1726" fmla="*/ 4388929 w 7164417"/>
                <a:gd name="connsiteY1726" fmla="*/ 552544 h 2489358"/>
                <a:gd name="connsiteX1727" fmla="*/ 3175730 w 7164417"/>
                <a:gd name="connsiteY1727" fmla="*/ 550069 h 2489358"/>
                <a:gd name="connsiteX1728" fmla="*/ 3182874 w 7164417"/>
                <a:gd name="connsiteY1728" fmla="*/ 550069 h 2489358"/>
                <a:gd name="connsiteX1729" fmla="*/ 3196495 w 7164417"/>
                <a:gd name="connsiteY1729" fmla="*/ 556165 h 2489358"/>
                <a:gd name="connsiteX1730" fmla="*/ 3189446 w 7164417"/>
                <a:gd name="connsiteY1730" fmla="*/ 556165 h 2489358"/>
                <a:gd name="connsiteX1731" fmla="*/ 939450 w 7164417"/>
                <a:gd name="connsiteY1731" fmla="*/ 546544 h 2489358"/>
                <a:gd name="connsiteX1732" fmla="*/ 969073 w 7164417"/>
                <a:gd name="connsiteY1732" fmla="*/ 550068 h 2489358"/>
                <a:gd name="connsiteX1733" fmla="*/ 969740 w 7164417"/>
                <a:gd name="connsiteY1733" fmla="*/ 553783 h 2489358"/>
                <a:gd name="connsiteX1734" fmla="*/ 940022 w 7164417"/>
                <a:gd name="connsiteY1734" fmla="*/ 550259 h 2489358"/>
                <a:gd name="connsiteX1735" fmla="*/ 940117 w 7164417"/>
                <a:gd name="connsiteY1735" fmla="*/ 550259 h 2489358"/>
                <a:gd name="connsiteX1736" fmla="*/ 4054696 w 7164417"/>
                <a:gd name="connsiteY1736" fmla="*/ 545400 h 2489358"/>
                <a:gd name="connsiteX1737" fmla="*/ 4062888 w 7164417"/>
                <a:gd name="connsiteY1737" fmla="*/ 547496 h 2489358"/>
                <a:gd name="connsiteX1738" fmla="*/ 4062316 w 7164417"/>
                <a:gd name="connsiteY1738" fmla="*/ 550639 h 2489358"/>
                <a:gd name="connsiteX1739" fmla="*/ 4054125 w 7164417"/>
                <a:gd name="connsiteY1739" fmla="*/ 548543 h 2489358"/>
                <a:gd name="connsiteX1740" fmla="*/ 2580989 w 7164417"/>
                <a:gd name="connsiteY1740" fmla="*/ 540638 h 2489358"/>
                <a:gd name="connsiteX1741" fmla="*/ 2591371 w 7164417"/>
                <a:gd name="connsiteY1741" fmla="*/ 543400 h 2489358"/>
                <a:gd name="connsiteX1742" fmla="*/ 2584703 w 7164417"/>
                <a:gd name="connsiteY1742" fmla="*/ 547020 h 2489358"/>
                <a:gd name="connsiteX1743" fmla="*/ 2574226 w 7164417"/>
                <a:gd name="connsiteY1743" fmla="*/ 544258 h 2489358"/>
                <a:gd name="connsiteX1744" fmla="*/ 2574321 w 7164417"/>
                <a:gd name="connsiteY1744" fmla="*/ 544258 h 2489358"/>
                <a:gd name="connsiteX1745" fmla="*/ 2580989 w 7164417"/>
                <a:gd name="connsiteY1745" fmla="*/ 540638 h 2489358"/>
                <a:gd name="connsiteX1746" fmla="*/ 4344638 w 7164417"/>
                <a:gd name="connsiteY1746" fmla="*/ 538637 h 2489358"/>
                <a:gd name="connsiteX1747" fmla="*/ 4359878 w 7164417"/>
                <a:gd name="connsiteY1747" fmla="*/ 542923 h 2489358"/>
                <a:gd name="connsiteX1748" fmla="*/ 4358640 w 7164417"/>
                <a:gd name="connsiteY1748" fmla="*/ 544066 h 2489358"/>
                <a:gd name="connsiteX1749" fmla="*/ 4343400 w 7164417"/>
                <a:gd name="connsiteY1749" fmla="*/ 539780 h 2489358"/>
                <a:gd name="connsiteX1750" fmla="*/ 4343495 w 7164417"/>
                <a:gd name="connsiteY1750" fmla="*/ 539780 h 2489358"/>
                <a:gd name="connsiteX1751" fmla="*/ 3449859 w 7164417"/>
                <a:gd name="connsiteY1751" fmla="*/ 537496 h 2489358"/>
                <a:gd name="connsiteX1752" fmla="*/ 3458241 w 7164417"/>
                <a:gd name="connsiteY1752" fmla="*/ 538544 h 2489358"/>
                <a:gd name="connsiteX1753" fmla="*/ 3465956 w 7164417"/>
                <a:gd name="connsiteY1753" fmla="*/ 543973 h 2489358"/>
                <a:gd name="connsiteX1754" fmla="*/ 3457574 w 7164417"/>
                <a:gd name="connsiteY1754" fmla="*/ 542925 h 2489358"/>
                <a:gd name="connsiteX1755" fmla="*/ 4056697 w 7164417"/>
                <a:gd name="connsiteY1755" fmla="*/ 536065 h 2489358"/>
                <a:gd name="connsiteX1756" fmla="*/ 4064793 w 7164417"/>
                <a:gd name="connsiteY1756" fmla="*/ 538161 h 2489358"/>
                <a:gd name="connsiteX1757" fmla="*/ 4064222 w 7164417"/>
                <a:gd name="connsiteY1757" fmla="*/ 541209 h 2489358"/>
                <a:gd name="connsiteX1758" fmla="*/ 4056030 w 7164417"/>
                <a:gd name="connsiteY1758" fmla="*/ 539208 h 2489358"/>
                <a:gd name="connsiteX1759" fmla="*/ 849820 w 7164417"/>
                <a:gd name="connsiteY1759" fmla="*/ 535876 h 2489358"/>
                <a:gd name="connsiteX1760" fmla="*/ 879824 w 7164417"/>
                <a:gd name="connsiteY1760" fmla="*/ 539401 h 2489358"/>
                <a:gd name="connsiteX1761" fmla="*/ 880395 w 7164417"/>
                <a:gd name="connsiteY1761" fmla="*/ 543115 h 2489358"/>
                <a:gd name="connsiteX1762" fmla="*/ 850296 w 7164417"/>
                <a:gd name="connsiteY1762" fmla="*/ 539591 h 2489358"/>
                <a:gd name="connsiteX1763" fmla="*/ 3134963 w 7164417"/>
                <a:gd name="connsiteY1763" fmla="*/ 531781 h 2489358"/>
                <a:gd name="connsiteX1764" fmla="*/ 3142107 w 7164417"/>
                <a:gd name="connsiteY1764" fmla="*/ 531781 h 2489358"/>
                <a:gd name="connsiteX1765" fmla="*/ 3155632 w 7164417"/>
                <a:gd name="connsiteY1765" fmla="*/ 537877 h 2489358"/>
                <a:gd name="connsiteX1766" fmla="*/ 3148488 w 7164417"/>
                <a:gd name="connsiteY1766" fmla="*/ 537877 h 2489358"/>
                <a:gd name="connsiteX1767" fmla="*/ 2602801 w 7164417"/>
                <a:gd name="connsiteY1767" fmla="*/ 530256 h 2489358"/>
                <a:gd name="connsiteX1768" fmla="*/ 2612992 w 7164417"/>
                <a:gd name="connsiteY1768" fmla="*/ 533018 h 2489358"/>
                <a:gd name="connsiteX1769" fmla="*/ 2608421 w 7164417"/>
                <a:gd name="connsiteY1769" fmla="*/ 535018 h 2489358"/>
                <a:gd name="connsiteX1770" fmla="*/ 2605563 w 7164417"/>
                <a:gd name="connsiteY1770" fmla="*/ 536352 h 2489358"/>
                <a:gd name="connsiteX1771" fmla="*/ 2595276 w 7164417"/>
                <a:gd name="connsiteY1771" fmla="*/ 533590 h 2489358"/>
                <a:gd name="connsiteX1772" fmla="*/ 2598133 w 7164417"/>
                <a:gd name="connsiteY1772" fmla="*/ 532256 h 2489358"/>
                <a:gd name="connsiteX1773" fmla="*/ 2602801 w 7164417"/>
                <a:gd name="connsiteY1773" fmla="*/ 530256 h 2489358"/>
                <a:gd name="connsiteX1774" fmla="*/ 4058602 w 7164417"/>
                <a:gd name="connsiteY1774" fmla="*/ 526921 h 2489358"/>
                <a:gd name="connsiteX1775" fmla="*/ 4066698 w 7164417"/>
                <a:gd name="connsiteY1775" fmla="*/ 528921 h 2489358"/>
                <a:gd name="connsiteX1776" fmla="*/ 4066031 w 7164417"/>
                <a:gd name="connsiteY1776" fmla="*/ 531969 h 2489358"/>
                <a:gd name="connsiteX1777" fmla="*/ 4057935 w 7164417"/>
                <a:gd name="connsiteY1777" fmla="*/ 529969 h 2489358"/>
                <a:gd name="connsiteX1778" fmla="*/ 4298632 w 7164417"/>
                <a:gd name="connsiteY1778" fmla="*/ 525969 h 2489358"/>
                <a:gd name="connsiteX1779" fmla="*/ 4313968 w 7164417"/>
                <a:gd name="connsiteY1779" fmla="*/ 530160 h 2489358"/>
                <a:gd name="connsiteX1780" fmla="*/ 4312920 w 7164417"/>
                <a:gd name="connsiteY1780" fmla="*/ 531398 h 2489358"/>
                <a:gd name="connsiteX1781" fmla="*/ 4297680 w 7164417"/>
                <a:gd name="connsiteY1781" fmla="*/ 527207 h 2489358"/>
                <a:gd name="connsiteX1782" fmla="*/ 759047 w 7164417"/>
                <a:gd name="connsiteY1782" fmla="*/ 525113 h 2489358"/>
                <a:gd name="connsiteX1783" fmla="*/ 789432 w 7164417"/>
                <a:gd name="connsiteY1783" fmla="*/ 528732 h 2489358"/>
                <a:gd name="connsiteX1784" fmla="*/ 789813 w 7164417"/>
                <a:gd name="connsiteY1784" fmla="*/ 532447 h 2489358"/>
                <a:gd name="connsiteX1785" fmla="*/ 759428 w 7164417"/>
                <a:gd name="connsiteY1785" fmla="*/ 528828 h 2489358"/>
                <a:gd name="connsiteX1786" fmla="*/ 3426808 w 7164417"/>
                <a:gd name="connsiteY1786" fmla="*/ 521399 h 2489358"/>
                <a:gd name="connsiteX1787" fmla="*/ 3435190 w 7164417"/>
                <a:gd name="connsiteY1787" fmla="*/ 522446 h 2489358"/>
                <a:gd name="connsiteX1788" fmla="*/ 3442811 w 7164417"/>
                <a:gd name="connsiteY1788" fmla="*/ 527780 h 2489358"/>
                <a:gd name="connsiteX1789" fmla="*/ 3434428 w 7164417"/>
                <a:gd name="connsiteY1789" fmla="*/ 526732 h 2489358"/>
                <a:gd name="connsiteX1790" fmla="*/ 2626804 w 7164417"/>
                <a:gd name="connsiteY1790" fmla="*/ 520826 h 2489358"/>
                <a:gd name="connsiteX1791" fmla="*/ 2636710 w 7164417"/>
                <a:gd name="connsiteY1791" fmla="*/ 523684 h 2489358"/>
                <a:gd name="connsiteX1792" fmla="*/ 2628614 w 7164417"/>
                <a:gd name="connsiteY1792" fmla="*/ 526732 h 2489358"/>
                <a:gd name="connsiteX1793" fmla="*/ 2628518 w 7164417"/>
                <a:gd name="connsiteY1793" fmla="*/ 526732 h 2489358"/>
                <a:gd name="connsiteX1794" fmla="*/ 2618517 w 7164417"/>
                <a:gd name="connsiteY1794" fmla="*/ 523874 h 2489358"/>
                <a:gd name="connsiteX1795" fmla="*/ 2626804 w 7164417"/>
                <a:gd name="connsiteY1795" fmla="*/ 520826 h 2489358"/>
                <a:gd name="connsiteX1796" fmla="*/ 4060411 w 7164417"/>
                <a:gd name="connsiteY1796" fmla="*/ 517778 h 2489358"/>
                <a:gd name="connsiteX1797" fmla="*/ 4068508 w 7164417"/>
                <a:gd name="connsiteY1797" fmla="*/ 519778 h 2489358"/>
                <a:gd name="connsiteX1798" fmla="*/ 4067841 w 7164417"/>
                <a:gd name="connsiteY1798" fmla="*/ 522826 h 2489358"/>
                <a:gd name="connsiteX1799" fmla="*/ 4059840 w 7164417"/>
                <a:gd name="connsiteY1799" fmla="*/ 520826 h 2489358"/>
                <a:gd name="connsiteX1800" fmla="*/ 667321 w 7164417"/>
                <a:gd name="connsiteY1800" fmla="*/ 514159 h 2489358"/>
                <a:gd name="connsiteX1801" fmla="*/ 698087 w 7164417"/>
                <a:gd name="connsiteY1801" fmla="*/ 517779 h 2489358"/>
                <a:gd name="connsiteX1802" fmla="*/ 698373 w 7164417"/>
                <a:gd name="connsiteY1802" fmla="*/ 521493 h 2489358"/>
                <a:gd name="connsiteX1803" fmla="*/ 667607 w 7164417"/>
                <a:gd name="connsiteY1803" fmla="*/ 517874 h 2489358"/>
                <a:gd name="connsiteX1804" fmla="*/ 667512 w 7164417"/>
                <a:gd name="connsiteY1804" fmla="*/ 517874 h 2489358"/>
                <a:gd name="connsiteX1805" fmla="*/ 3094482 w 7164417"/>
                <a:gd name="connsiteY1805" fmla="*/ 513683 h 2489358"/>
                <a:gd name="connsiteX1806" fmla="*/ 3101626 w 7164417"/>
                <a:gd name="connsiteY1806" fmla="*/ 513683 h 2489358"/>
                <a:gd name="connsiteX1807" fmla="*/ 3115056 w 7164417"/>
                <a:gd name="connsiteY1807" fmla="*/ 519779 h 2489358"/>
                <a:gd name="connsiteX1808" fmla="*/ 3107912 w 7164417"/>
                <a:gd name="connsiteY1808" fmla="*/ 519779 h 2489358"/>
                <a:gd name="connsiteX1809" fmla="*/ 3107912 w 7164417"/>
                <a:gd name="connsiteY1809" fmla="*/ 519684 h 2489358"/>
                <a:gd name="connsiteX1810" fmla="*/ 4252531 w 7164417"/>
                <a:gd name="connsiteY1810" fmla="*/ 513491 h 2489358"/>
                <a:gd name="connsiteX1811" fmla="*/ 4267867 w 7164417"/>
                <a:gd name="connsiteY1811" fmla="*/ 517587 h 2489358"/>
                <a:gd name="connsiteX1812" fmla="*/ 4267009 w 7164417"/>
                <a:gd name="connsiteY1812" fmla="*/ 518825 h 2489358"/>
                <a:gd name="connsiteX1813" fmla="*/ 4251674 w 7164417"/>
                <a:gd name="connsiteY1813" fmla="*/ 514729 h 2489358"/>
                <a:gd name="connsiteX1814" fmla="*/ 2652902 w 7164417"/>
                <a:gd name="connsiteY1814" fmla="*/ 512349 h 2489358"/>
                <a:gd name="connsiteX1815" fmla="*/ 2662522 w 7164417"/>
                <a:gd name="connsiteY1815" fmla="*/ 515206 h 2489358"/>
                <a:gd name="connsiteX1816" fmla="*/ 2653664 w 7164417"/>
                <a:gd name="connsiteY1816" fmla="*/ 517969 h 2489358"/>
                <a:gd name="connsiteX1817" fmla="*/ 2643949 w 7164417"/>
                <a:gd name="connsiteY1817" fmla="*/ 515111 h 2489358"/>
                <a:gd name="connsiteX1818" fmla="*/ 2652902 w 7164417"/>
                <a:gd name="connsiteY1818" fmla="*/ 512349 h 2489358"/>
                <a:gd name="connsiteX1819" fmla="*/ 4062317 w 7164417"/>
                <a:gd name="connsiteY1819" fmla="*/ 508824 h 2489358"/>
                <a:gd name="connsiteX1820" fmla="*/ 4070317 w 7164417"/>
                <a:gd name="connsiteY1820" fmla="*/ 510824 h 2489358"/>
                <a:gd name="connsiteX1821" fmla="*/ 4069651 w 7164417"/>
                <a:gd name="connsiteY1821" fmla="*/ 513777 h 2489358"/>
                <a:gd name="connsiteX1822" fmla="*/ 4061650 w 7164417"/>
                <a:gd name="connsiteY1822" fmla="*/ 511777 h 2489358"/>
                <a:gd name="connsiteX1823" fmla="*/ 3404044 w 7164417"/>
                <a:gd name="connsiteY1823" fmla="*/ 505397 h 2489358"/>
                <a:gd name="connsiteX1824" fmla="*/ 3412330 w 7164417"/>
                <a:gd name="connsiteY1824" fmla="*/ 506444 h 2489358"/>
                <a:gd name="connsiteX1825" fmla="*/ 3419855 w 7164417"/>
                <a:gd name="connsiteY1825" fmla="*/ 511778 h 2489358"/>
                <a:gd name="connsiteX1826" fmla="*/ 3411473 w 7164417"/>
                <a:gd name="connsiteY1826" fmla="*/ 510730 h 2489358"/>
                <a:gd name="connsiteX1827" fmla="*/ 3411569 w 7164417"/>
                <a:gd name="connsiteY1827" fmla="*/ 510730 h 2489358"/>
                <a:gd name="connsiteX1828" fmla="*/ 2673858 w 7164417"/>
                <a:gd name="connsiteY1828" fmla="*/ 503682 h 2489358"/>
                <a:gd name="connsiteX1829" fmla="*/ 2687955 w 7164417"/>
                <a:gd name="connsiteY1829" fmla="*/ 508063 h 2489358"/>
                <a:gd name="connsiteX1830" fmla="*/ 2680906 w 7164417"/>
                <a:gd name="connsiteY1830" fmla="*/ 509873 h 2489358"/>
                <a:gd name="connsiteX1831" fmla="*/ 2671476 w 7164417"/>
                <a:gd name="connsiteY1831" fmla="*/ 507016 h 2489358"/>
                <a:gd name="connsiteX1832" fmla="*/ 2673858 w 7164417"/>
                <a:gd name="connsiteY1832" fmla="*/ 506349 h 2489358"/>
                <a:gd name="connsiteX1833" fmla="*/ 2669095 w 7164417"/>
                <a:gd name="connsiteY1833" fmla="*/ 504920 h 2489358"/>
                <a:gd name="connsiteX1834" fmla="*/ 574452 w 7164417"/>
                <a:gd name="connsiteY1834" fmla="*/ 503110 h 2489358"/>
                <a:gd name="connsiteX1835" fmla="*/ 605504 w 7164417"/>
                <a:gd name="connsiteY1835" fmla="*/ 506825 h 2489358"/>
                <a:gd name="connsiteX1836" fmla="*/ 605504 w 7164417"/>
                <a:gd name="connsiteY1836" fmla="*/ 510540 h 2489358"/>
                <a:gd name="connsiteX1837" fmla="*/ 574452 w 7164417"/>
                <a:gd name="connsiteY1837" fmla="*/ 506825 h 2489358"/>
                <a:gd name="connsiteX1838" fmla="*/ 4206335 w 7164417"/>
                <a:gd name="connsiteY1838" fmla="*/ 501109 h 2489358"/>
                <a:gd name="connsiteX1839" fmla="*/ 4221765 w 7164417"/>
                <a:gd name="connsiteY1839" fmla="*/ 505205 h 2489358"/>
                <a:gd name="connsiteX1840" fmla="*/ 4221003 w 7164417"/>
                <a:gd name="connsiteY1840" fmla="*/ 506538 h 2489358"/>
                <a:gd name="connsiteX1841" fmla="*/ 4205668 w 7164417"/>
                <a:gd name="connsiteY1841" fmla="*/ 502442 h 2489358"/>
                <a:gd name="connsiteX1842" fmla="*/ 4064126 w 7164417"/>
                <a:gd name="connsiteY1842" fmla="*/ 499966 h 2489358"/>
                <a:gd name="connsiteX1843" fmla="*/ 4072032 w 7164417"/>
                <a:gd name="connsiteY1843" fmla="*/ 501966 h 2489358"/>
                <a:gd name="connsiteX1844" fmla="*/ 4071461 w 7164417"/>
                <a:gd name="connsiteY1844" fmla="*/ 504919 h 2489358"/>
                <a:gd name="connsiteX1845" fmla="*/ 4063555 w 7164417"/>
                <a:gd name="connsiteY1845" fmla="*/ 502919 h 2489358"/>
                <a:gd name="connsiteX1846" fmla="*/ 3054382 w 7164417"/>
                <a:gd name="connsiteY1846" fmla="*/ 495585 h 2489358"/>
                <a:gd name="connsiteX1847" fmla="*/ 3061621 w 7164417"/>
                <a:gd name="connsiteY1847" fmla="*/ 495585 h 2489358"/>
                <a:gd name="connsiteX1848" fmla="*/ 3074955 w 7164417"/>
                <a:gd name="connsiteY1848" fmla="*/ 501586 h 2489358"/>
                <a:gd name="connsiteX1849" fmla="*/ 3067812 w 7164417"/>
                <a:gd name="connsiteY1849" fmla="*/ 501586 h 2489358"/>
                <a:gd name="connsiteX1850" fmla="*/ 3067717 w 7164417"/>
                <a:gd name="connsiteY1850" fmla="*/ 501586 h 2489358"/>
                <a:gd name="connsiteX1851" fmla="*/ 480250 w 7164417"/>
                <a:gd name="connsiteY1851" fmla="*/ 491966 h 2489358"/>
                <a:gd name="connsiteX1852" fmla="*/ 511778 w 7164417"/>
                <a:gd name="connsiteY1852" fmla="*/ 495681 h 2489358"/>
                <a:gd name="connsiteX1853" fmla="*/ 511778 w 7164417"/>
                <a:gd name="connsiteY1853" fmla="*/ 499395 h 2489358"/>
                <a:gd name="connsiteX1854" fmla="*/ 480250 w 7164417"/>
                <a:gd name="connsiteY1854" fmla="*/ 495681 h 2489358"/>
                <a:gd name="connsiteX1855" fmla="*/ 4065936 w 7164417"/>
                <a:gd name="connsiteY1855" fmla="*/ 491203 h 2489358"/>
                <a:gd name="connsiteX1856" fmla="*/ 4073842 w 7164417"/>
                <a:gd name="connsiteY1856" fmla="*/ 493203 h 2489358"/>
                <a:gd name="connsiteX1857" fmla="*/ 4073271 w 7164417"/>
                <a:gd name="connsiteY1857" fmla="*/ 496156 h 2489358"/>
                <a:gd name="connsiteX1858" fmla="*/ 4065365 w 7164417"/>
                <a:gd name="connsiteY1858" fmla="*/ 494156 h 2489358"/>
                <a:gd name="connsiteX1859" fmla="*/ 3381565 w 7164417"/>
                <a:gd name="connsiteY1859" fmla="*/ 489680 h 2489358"/>
                <a:gd name="connsiteX1860" fmla="*/ 3389852 w 7164417"/>
                <a:gd name="connsiteY1860" fmla="*/ 490728 h 2489358"/>
                <a:gd name="connsiteX1861" fmla="*/ 3397376 w 7164417"/>
                <a:gd name="connsiteY1861" fmla="*/ 495967 h 2489358"/>
                <a:gd name="connsiteX1862" fmla="*/ 3389089 w 7164417"/>
                <a:gd name="connsiteY1862" fmla="*/ 494919 h 2489358"/>
                <a:gd name="connsiteX1863" fmla="*/ 3388994 w 7164417"/>
                <a:gd name="connsiteY1863" fmla="*/ 494919 h 2489358"/>
                <a:gd name="connsiteX1864" fmla="*/ 4160043 w 7164417"/>
                <a:gd name="connsiteY1864" fmla="*/ 489012 h 2489358"/>
                <a:gd name="connsiteX1865" fmla="*/ 4175474 w 7164417"/>
                <a:gd name="connsiteY1865" fmla="*/ 493012 h 2489358"/>
                <a:gd name="connsiteX1866" fmla="*/ 4174902 w 7164417"/>
                <a:gd name="connsiteY1866" fmla="*/ 494346 h 2489358"/>
                <a:gd name="connsiteX1867" fmla="*/ 4159472 w 7164417"/>
                <a:gd name="connsiteY1867" fmla="*/ 490345 h 2489358"/>
                <a:gd name="connsiteX1868" fmla="*/ 2617565 w 7164417"/>
                <a:gd name="connsiteY1868" fmla="*/ 486346 h 2489358"/>
                <a:gd name="connsiteX1869" fmla="*/ 2636329 w 7164417"/>
                <a:gd name="connsiteY1869" fmla="*/ 492156 h 2489358"/>
                <a:gd name="connsiteX1870" fmla="*/ 2631471 w 7164417"/>
                <a:gd name="connsiteY1870" fmla="*/ 493299 h 2489358"/>
                <a:gd name="connsiteX1871" fmla="*/ 2612707 w 7164417"/>
                <a:gd name="connsiteY1871" fmla="*/ 487489 h 2489358"/>
                <a:gd name="connsiteX1872" fmla="*/ 4067746 w 7164417"/>
                <a:gd name="connsiteY1872" fmla="*/ 482630 h 2489358"/>
                <a:gd name="connsiteX1873" fmla="*/ 4075556 w 7164417"/>
                <a:gd name="connsiteY1873" fmla="*/ 484535 h 2489358"/>
                <a:gd name="connsiteX1874" fmla="*/ 4074985 w 7164417"/>
                <a:gd name="connsiteY1874" fmla="*/ 487393 h 2489358"/>
                <a:gd name="connsiteX1875" fmla="*/ 4067079 w 7164417"/>
                <a:gd name="connsiteY1875" fmla="*/ 485488 h 2489358"/>
                <a:gd name="connsiteX1876" fmla="*/ 385095 w 7164417"/>
                <a:gd name="connsiteY1876" fmla="*/ 480631 h 2489358"/>
                <a:gd name="connsiteX1877" fmla="*/ 416909 w 7164417"/>
                <a:gd name="connsiteY1877" fmla="*/ 484441 h 2489358"/>
                <a:gd name="connsiteX1878" fmla="*/ 416718 w 7164417"/>
                <a:gd name="connsiteY1878" fmla="*/ 488156 h 2489358"/>
                <a:gd name="connsiteX1879" fmla="*/ 384810 w 7164417"/>
                <a:gd name="connsiteY1879" fmla="*/ 484346 h 2489358"/>
                <a:gd name="connsiteX1880" fmla="*/ 384905 w 7164417"/>
                <a:gd name="connsiteY1880" fmla="*/ 484346 h 2489358"/>
                <a:gd name="connsiteX1881" fmla="*/ 3014567 w 7164417"/>
                <a:gd name="connsiteY1881" fmla="*/ 477774 h 2489358"/>
                <a:gd name="connsiteX1882" fmla="*/ 3021806 w 7164417"/>
                <a:gd name="connsiteY1882" fmla="*/ 477774 h 2489358"/>
                <a:gd name="connsiteX1883" fmla="*/ 3035046 w 7164417"/>
                <a:gd name="connsiteY1883" fmla="*/ 483775 h 2489358"/>
                <a:gd name="connsiteX1884" fmla="*/ 3027807 w 7164417"/>
                <a:gd name="connsiteY1884" fmla="*/ 483775 h 2489358"/>
                <a:gd name="connsiteX1885" fmla="*/ 3027807 w 7164417"/>
                <a:gd name="connsiteY1885" fmla="*/ 483679 h 2489358"/>
                <a:gd name="connsiteX1886" fmla="*/ 4113656 w 7164417"/>
                <a:gd name="connsiteY1886" fmla="*/ 477201 h 2489358"/>
                <a:gd name="connsiteX1887" fmla="*/ 4129182 w 7164417"/>
                <a:gd name="connsiteY1887" fmla="*/ 481106 h 2489358"/>
                <a:gd name="connsiteX1888" fmla="*/ 4128705 w 7164417"/>
                <a:gd name="connsiteY1888" fmla="*/ 482440 h 2489358"/>
                <a:gd name="connsiteX1889" fmla="*/ 4128705 w 7164417"/>
                <a:gd name="connsiteY1889" fmla="*/ 482535 h 2489358"/>
                <a:gd name="connsiteX1890" fmla="*/ 4113275 w 7164417"/>
                <a:gd name="connsiteY1890" fmla="*/ 478630 h 2489358"/>
                <a:gd name="connsiteX1891" fmla="*/ 2575138 w 7164417"/>
                <a:gd name="connsiteY1891" fmla="*/ 475952 h 2489358"/>
                <a:gd name="connsiteX1892" fmla="*/ 2575178 w 7164417"/>
                <a:gd name="connsiteY1892" fmla="*/ 475964 h 2489358"/>
                <a:gd name="connsiteX1893" fmla="*/ 2575083 w 7164417"/>
                <a:gd name="connsiteY1893" fmla="*/ 475964 h 2489358"/>
                <a:gd name="connsiteX1894" fmla="*/ 4099059 w 7164417"/>
                <a:gd name="connsiteY1894" fmla="*/ 474618 h 2489358"/>
                <a:gd name="connsiteX1895" fmla="*/ 4099178 w 7164417"/>
                <a:gd name="connsiteY1895" fmla="*/ 474630 h 2489358"/>
                <a:gd name="connsiteX1896" fmla="*/ 4099083 w 7164417"/>
                <a:gd name="connsiteY1896" fmla="*/ 474630 h 2489358"/>
                <a:gd name="connsiteX1897" fmla="*/ 3359276 w 7164417"/>
                <a:gd name="connsiteY1897" fmla="*/ 474154 h 2489358"/>
                <a:gd name="connsiteX1898" fmla="*/ 3367563 w 7164417"/>
                <a:gd name="connsiteY1898" fmla="*/ 475202 h 2489358"/>
                <a:gd name="connsiteX1899" fmla="*/ 3374992 w 7164417"/>
                <a:gd name="connsiteY1899" fmla="*/ 480346 h 2489358"/>
                <a:gd name="connsiteX1900" fmla="*/ 3366706 w 7164417"/>
                <a:gd name="connsiteY1900" fmla="*/ 479298 h 2489358"/>
                <a:gd name="connsiteX1901" fmla="*/ 4069460 w 7164417"/>
                <a:gd name="connsiteY1901" fmla="*/ 474058 h 2489358"/>
                <a:gd name="connsiteX1902" fmla="*/ 4077271 w 7164417"/>
                <a:gd name="connsiteY1902" fmla="*/ 476058 h 2489358"/>
                <a:gd name="connsiteX1903" fmla="*/ 4076700 w 7164417"/>
                <a:gd name="connsiteY1903" fmla="*/ 478916 h 2489358"/>
                <a:gd name="connsiteX1904" fmla="*/ 4068889 w 7164417"/>
                <a:gd name="connsiteY1904" fmla="*/ 476915 h 2489358"/>
                <a:gd name="connsiteX1905" fmla="*/ 288798 w 7164417"/>
                <a:gd name="connsiteY1905" fmla="*/ 469201 h 2489358"/>
                <a:gd name="connsiteX1906" fmla="*/ 320992 w 7164417"/>
                <a:gd name="connsiteY1906" fmla="*/ 473011 h 2489358"/>
                <a:gd name="connsiteX1907" fmla="*/ 320706 w 7164417"/>
                <a:gd name="connsiteY1907" fmla="*/ 476726 h 2489358"/>
                <a:gd name="connsiteX1908" fmla="*/ 288417 w 7164417"/>
                <a:gd name="connsiteY1908" fmla="*/ 472916 h 2489358"/>
                <a:gd name="connsiteX1909" fmla="*/ 2561367 w 7164417"/>
                <a:gd name="connsiteY1909" fmla="*/ 469010 h 2489358"/>
                <a:gd name="connsiteX1910" fmla="*/ 2580036 w 7164417"/>
                <a:gd name="connsiteY1910" fmla="*/ 474821 h 2489358"/>
                <a:gd name="connsiteX1911" fmla="*/ 2575138 w 7164417"/>
                <a:gd name="connsiteY1911" fmla="*/ 475952 h 2489358"/>
                <a:gd name="connsiteX1912" fmla="*/ 2556414 w 7164417"/>
                <a:gd name="connsiteY1912" fmla="*/ 470153 h 2489358"/>
                <a:gd name="connsiteX1913" fmla="*/ 4064222 w 7164417"/>
                <a:gd name="connsiteY1913" fmla="*/ 465199 h 2489358"/>
                <a:gd name="connsiteX1914" fmla="*/ 4076414 w 7164417"/>
                <a:gd name="connsiteY1914" fmla="*/ 466437 h 2489358"/>
                <a:gd name="connsiteX1915" fmla="*/ 4085368 w 7164417"/>
                <a:gd name="connsiteY1915" fmla="*/ 470914 h 2489358"/>
                <a:gd name="connsiteX1916" fmla="*/ 4073176 w 7164417"/>
                <a:gd name="connsiteY1916" fmla="*/ 469676 h 2489358"/>
                <a:gd name="connsiteX1917" fmla="*/ 4064222 w 7164417"/>
                <a:gd name="connsiteY1917" fmla="*/ 465199 h 2489358"/>
                <a:gd name="connsiteX1918" fmla="*/ 4054411 w 7164417"/>
                <a:gd name="connsiteY1918" fmla="*/ 462438 h 2489358"/>
                <a:gd name="connsiteX1919" fmla="*/ 4071651 w 7164417"/>
                <a:gd name="connsiteY1919" fmla="*/ 471201 h 2489358"/>
                <a:gd name="connsiteX1920" fmla="*/ 4071651 w 7164417"/>
                <a:gd name="connsiteY1920" fmla="*/ 471296 h 2489358"/>
                <a:gd name="connsiteX1921" fmla="*/ 4095273 w 7164417"/>
                <a:gd name="connsiteY1921" fmla="*/ 473677 h 2489358"/>
                <a:gd name="connsiteX1922" fmla="*/ 4078033 w 7164417"/>
                <a:gd name="connsiteY1922" fmla="*/ 464914 h 2489358"/>
                <a:gd name="connsiteX1923" fmla="*/ 4054411 w 7164417"/>
                <a:gd name="connsiteY1923" fmla="*/ 462438 h 2489358"/>
                <a:gd name="connsiteX1924" fmla="*/ 4060388 w 7164417"/>
                <a:gd name="connsiteY1924" fmla="*/ 460675 h 2489358"/>
                <a:gd name="connsiteX1925" fmla="*/ 4078604 w 7164417"/>
                <a:gd name="connsiteY1925" fmla="*/ 464247 h 2489358"/>
                <a:gd name="connsiteX1926" fmla="*/ 4099059 w 7164417"/>
                <a:gd name="connsiteY1926" fmla="*/ 474618 h 2489358"/>
                <a:gd name="connsiteX1927" fmla="*/ 4071080 w 7164417"/>
                <a:gd name="connsiteY1927" fmla="*/ 471772 h 2489358"/>
                <a:gd name="connsiteX1928" fmla="*/ 4050601 w 7164417"/>
                <a:gd name="connsiteY1928" fmla="*/ 461390 h 2489358"/>
                <a:gd name="connsiteX1929" fmla="*/ 4060388 w 7164417"/>
                <a:gd name="connsiteY1929" fmla="*/ 460675 h 2489358"/>
                <a:gd name="connsiteX1930" fmla="*/ 2975038 w 7164417"/>
                <a:gd name="connsiteY1930" fmla="*/ 459962 h 2489358"/>
                <a:gd name="connsiteX1931" fmla="*/ 2982277 w 7164417"/>
                <a:gd name="connsiteY1931" fmla="*/ 459962 h 2489358"/>
                <a:gd name="connsiteX1932" fmla="*/ 2995422 w 7164417"/>
                <a:gd name="connsiteY1932" fmla="*/ 465963 h 2489358"/>
                <a:gd name="connsiteX1933" fmla="*/ 2988183 w 7164417"/>
                <a:gd name="connsiteY1933" fmla="*/ 465963 h 2489358"/>
                <a:gd name="connsiteX1934" fmla="*/ 2988183 w 7164417"/>
                <a:gd name="connsiteY1934" fmla="*/ 465868 h 2489358"/>
                <a:gd name="connsiteX1935" fmla="*/ 3337273 w 7164417"/>
                <a:gd name="connsiteY1935" fmla="*/ 458724 h 2489358"/>
                <a:gd name="connsiteX1936" fmla="*/ 3345465 w 7164417"/>
                <a:gd name="connsiteY1936" fmla="*/ 459772 h 2489358"/>
                <a:gd name="connsiteX1937" fmla="*/ 3352799 w 7164417"/>
                <a:gd name="connsiteY1937" fmla="*/ 464915 h 2489358"/>
                <a:gd name="connsiteX1938" fmla="*/ 3344512 w 7164417"/>
                <a:gd name="connsiteY1938" fmla="*/ 463868 h 2489358"/>
                <a:gd name="connsiteX1939" fmla="*/ 3344608 w 7164417"/>
                <a:gd name="connsiteY1939" fmla="*/ 463868 h 2489358"/>
                <a:gd name="connsiteX1940" fmla="*/ 191166 w 7164417"/>
                <a:gd name="connsiteY1940" fmla="*/ 457581 h 2489358"/>
                <a:gd name="connsiteX1941" fmla="*/ 223837 w 7164417"/>
                <a:gd name="connsiteY1941" fmla="*/ 461486 h 2489358"/>
                <a:gd name="connsiteX1942" fmla="*/ 223361 w 7164417"/>
                <a:gd name="connsiteY1942" fmla="*/ 465201 h 2489358"/>
                <a:gd name="connsiteX1943" fmla="*/ 190690 w 7164417"/>
                <a:gd name="connsiteY1943" fmla="*/ 461295 h 2489358"/>
                <a:gd name="connsiteX1944" fmla="*/ 2505360 w 7164417"/>
                <a:gd name="connsiteY1944" fmla="*/ 451675 h 2489358"/>
                <a:gd name="connsiteX1945" fmla="*/ 2524029 w 7164417"/>
                <a:gd name="connsiteY1945" fmla="*/ 457485 h 2489358"/>
                <a:gd name="connsiteX1946" fmla="*/ 2519076 w 7164417"/>
                <a:gd name="connsiteY1946" fmla="*/ 458628 h 2489358"/>
                <a:gd name="connsiteX1947" fmla="*/ 2518981 w 7164417"/>
                <a:gd name="connsiteY1947" fmla="*/ 458628 h 2489358"/>
                <a:gd name="connsiteX1948" fmla="*/ 2500312 w 7164417"/>
                <a:gd name="connsiteY1948" fmla="*/ 452818 h 2489358"/>
                <a:gd name="connsiteX1949" fmla="*/ 92392 w 7164417"/>
                <a:gd name="connsiteY1949" fmla="*/ 445865 h 2489358"/>
                <a:gd name="connsiteX1950" fmla="*/ 125444 w 7164417"/>
                <a:gd name="connsiteY1950" fmla="*/ 449770 h 2489358"/>
                <a:gd name="connsiteX1951" fmla="*/ 124777 w 7164417"/>
                <a:gd name="connsiteY1951" fmla="*/ 453485 h 2489358"/>
                <a:gd name="connsiteX1952" fmla="*/ 91630 w 7164417"/>
                <a:gd name="connsiteY1952" fmla="*/ 449580 h 2489358"/>
                <a:gd name="connsiteX1953" fmla="*/ 91725 w 7164417"/>
                <a:gd name="connsiteY1953" fmla="*/ 449580 h 2489358"/>
                <a:gd name="connsiteX1954" fmla="*/ 3315556 w 7164417"/>
                <a:gd name="connsiteY1954" fmla="*/ 443579 h 2489358"/>
                <a:gd name="connsiteX1955" fmla="*/ 3323748 w 7164417"/>
                <a:gd name="connsiteY1955" fmla="*/ 444627 h 2489358"/>
                <a:gd name="connsiteX1956" fmla="*/ 3330987 w 7164417"/>
                <a:gd name="connsiteY1956" fmla="*/ 449675 h 2489358"/>
                <a:gd name="connsiteX1957" fmla="*/ 3322795 w 7164417"/>
                <a:gd name="connsiteY1957" fmla="*/ 448627 h 2489358"/>
                <a:gd name="connsiteX1958" fmla="*/ 2935891 w 7164417"/>
                <a:gd name="connsiteY1958" fmla="*/ 442341 h 2489358"/>
                <a:gd name="connsiteX1959" fmla="*/ 2943129 w 7164417"/>
                <a:gd name="connsiteY1959" fmla="*/ 442341 h 2489358"/>
                <a:gd name="connsiteX1960" fmla="*/ 2956179 w 7164417"/>
                <a:gd name="connsiteY1960" fmla="*/ 448246 h 2489358"/>
                <a:gd name="connsiteX1961" fmla="*/ 2948940 w 7164417"/>
                <a:gd name="connsiteY1961" fmla="*/ 448246 h 2489358"/>
                <a:gd name="connsiteX1962" fmla="*/ 2948940 w 7164417"/>
                <a:gd name="connsiteY1962" fmla="*/ 448151 h 2489358"/>
                <a:gd name="connsiteX1963" fmla="*/ 2449353 w 7164417"/>
                <a:gd name="connsiteY1963" fmla="*/ 434435 h 2489358"/>
                <a:gd name="connsiteX1964" fmla="*/ 2468022 w 7164417"/>
                <a:gd name="connsiteY1964" fmla="*/ 440150 h 2489358"/>
                <a:gd name="connsiteX1965" fmla="*/ 2462974 w 7164417"/>
                <a:gd name="connsiteY1965" fmla="*/ 441293 h 2489358"/>
                <a:gd name="connsiteX1966" fmla="*/ 2444305 w 7164417"/>
                <a:gd name="connsiteY1966" fmla="*/ 435578 h 2489358"/>
                <a:gd name="connsiteX1967" fmla="*/ 1334 w 7164417"/>
                <a:gd name="connsiteY1967" fmla="*/ 433006 h 2489358"/>
                <a:gd name="connsiteX1968" fmla="*/ 18002 w 7164417"/>
                <a:gd name="connsiteY1968" fmla="*/ 435006 h 2489358"/>
                <a:gd name="connsiteX1969" fmla="*/ 17621 w 7164417"/>
                <a:gd name="connsiteY1969" fmla="*/ 436911 h 2489358"/>
                <a:gd name="connsiteX1970" fmla="*/ 25908 w 7164417"/>
                <a:gd name="connsiteY1970" fmla="*/ 437959 h 2489358"/>
                <a:gd name="connsiteX1971" fmla="*/ 25146 w 7164417"/>
                <a:gd name="connsiteY1971" fmla="*/ 441674 h 2489358"/>
                <a:gd name="connsiteX1972" fmla="*/ 0 w 7164417"/>
                <a:gd name="connsiteY1972" fmla="*/ 438626 h 2489358"/>
                <a:gd name="connsiteX1973" fmla="*/ 3294125 w 7164417"/>
                <a:gd name="connsiteY1973" fmla="*/ 428625 h 2489358"/>
                <a:gd name="connsiteX1974" fmla="*/ 3302317 w 7164417"/>
                <a:gd name="connsiteY1974" fmla="*/ 429673 h 2489358"/>
                <a:gd name="connsiteX1975" fmla="*/ 3309460 w 7164417"/>
                <a:gd name="connsiteY1975" fmla="*/ 434626 h 2489358"/>
                <a:gd name="connsiteX1976" fmla="*/ 3301269 w 7164417"/>
                <a:gd name="connsiteY1976" fmla="*/ 433578 h 2489358"/>
                <a:gd name="connsiteX1977" fmla="*/ 2897029 w 7164417"/>
                <a:gd name="connsiteY1977" fmla="*/ 424815 h 2489358"/>
                <a:gd name="connsiteX1978" fmla="*/ 2904268 w 7164417"/>
                <a:gd name="connsiteY1978" fmla="*/ 424815 h 2489358"/>
                <a:gd name="connsiteX1979" fmla="*/ 2917126 w 7164417"/>
                <a:gd name="connsiteY1979" fmla="*/ 430720 h 2489358"/>
                <a:gd name="connsiteX1980" fmla="*/ 2909887 w 7164417"/>
                <a:gd name="connsiteY1980" fmla="*/ 430720 h 2489358"/>
                <a:gd name="connsiteX1981" fmla="*/ 2909983 w 7164417"/>
                <a:gd name="connsiteY1981" fmla="*/ 430625 h 2489358"/>
                <a:gd name="connsiteX1982" fmla="*/ 2393632 w 7164417"/>
                <a:gd name="connsiteY1982" fmla="*/ 417290 h 2489358"/>
                <a:gd name="connsiteX1983" fmla="*/ 2412206 w 7164417"/>
                <a:gd name="connsiteY1983" fmla="*/ 423005 h 2489358"/>
                <a:gd name="connsiteX1984" fmla="*/ 2407062 w 7164417"/>
                <a:gd name="connsiteY1984" fmla="*/ 424052 h 2489358"/>
                <a:gd name="connsiteX1985" fmla="*/ 2388489 w 7164417"/>
                <a:gd name="connsiteY1985" fmla="*/ 418337 h 2489358"/>
                <a:gd name="connsiteX1986" fmla="*/ 3272884 w 7164417"/>
                <a:gd name="connsiteY1986" fmla="*/ 413766 h 2489358"/>
                <a:gd name="connsiteX1987" fmla="*/ 3280981 w 7164417"/>
                <a:gd name="connsiteY1987" fmla="*/ 414814 h 2489358"/>
                <a:gd name="connsiteX1988" fmla="*/ 3288029 w 7164417"/>
                <a:gd name="connsiteY1988" fmla="*/ 419767 h 2489358"/>
                <a:gd name="connsiteX1989" fmla="*/ 3279838 w 7164417"/>
                <a:gd name="connsiteY1989" fmla="*/ 418719 h 2489358"/>
                <a:gd name="connsiteX1990" fmla="*/ 3279933 w 7164417"/>
                <a:gd name="connsiteY1990" fmla="*/ 418719 h 2489358"/>
                <a:gd name="connsiteX1991" fmla="*/ 7620 w 7164417"/>
                <a:gd name="connsiteY1991" fmla="*/ 410813 h 2489358"/>
                <a:gd name="connsiteX1992" fmla="*/ 24194 w 7164417"/>
                <a:gd name="connsiteY1992" fmla="*/ 412909 h 2489358"/>
                <a:gd name="connsiteX1993" fmla="*/ 21908 w 7164417"/>
                <a:gd name="connsiteY1993" fmla="*/ 420243 h 2489358"/>
                <a:gd name="connsiteX1994" fmla="*/ 5334 w 7164417"/>
                <a:gd name="connsiteY1994" fmla="*/ 418148 h 2489358"/>
                <a:gd name="connsiteX1995" fmla="*/ 7620 w 7164417"/>
                <a:gd name="connsiteY1995" fmla="*/ 410813 h 2489358"/>
                <a:gd name="connsiteX1996" fmla="*/ 2858643 w 7164417"/>
                <a:gd name="connsiteY1996" fmla="*/ 407479 h 2489358"/>
                <a:gd name="connsiteX1997" fmla="*/ 2865882 w 7164417"/>
                <a:gd name="connsiteY1997" fmla="*/ 407670 h 2489358"/>
                <a:gd name="connsiteX1998" fmla="*/ 2878645 w 7164417"/>
                <a:gd name="connsiteY1998" fmla="*/ 413385 h 2489358"/>
                <a:gd name="connsiteX1999" fmla="*/ 2871406 w 7164417"/>
                <a:gd name="connsiteY1999" fmla="*/ 413385 h 2489358"/>
                <a:gd name="connsiteX2000" fmla="*/ 2871406 w 7164417"/>
                <a:gd name="connsiteY2000" fmla="*/ 413194 h 2489358"/>
                <a:gd name="connsiteX2001" fmla="*/ 2337911 w 7164417"/>
                <a:gd name="connsiteY2001" fmla="*/ 400049 h 2489358"/>
                <a:gd name="connsiteX2002" fmla="*/ 2356485 w 7164417"/>
                <a:gd name="connsiteY2002" fmla="*/ 405764 h 2489358"/>
                <a:gd name="connsiteX2003" fmla="*/ 2351246 w 7164417"/>
                <a:gd name="connsiteY2003" fmla="*/ 406812 h 2489358"/>
                <a:gd name="connsiteX2004" fmla="*/ 2332672 w 7164417"/>
                <a:gd name="connsiteY2004" fmla="*/ 401097 h 2489358"/>
                <a:gd name="connsiteX2005" fmla="*/ 3251929 w 7164417"/>
                <a:gd name="connsiteY2005" fmla="*/ 399098 h 2489358"/>
                <a:gd name="connsiteX2006" fmla="*/ 3260026 w 7164417"/>
                <a:gd name="connsiteY2006" fmla="*/ 400145 h 2489358"/>
                <a:gd name="connsiteX2007" fmla="*/ 3266979 w 7164417"/>
                <a:gd name="connsiteY2007" fmla="*/ 405003 h 2489358"/>
                <a:gd name="connsiteX2008" fmla="*/ 3258883 w 7164417"/>
                <a:gd name="connsiteY2008" fmla="*/ 403955 h 2489358"/>
                <a:gd name="connsiteX2009" fmla="*/ 2820447 w 7164417"/>
                <a:gd name="connsiteY2009" fmla="*/ 390144 h 2489358"/>
                <a:gd name="connsiteX2010" fmla="*/ 2827687 w 7164417"/>
                <a:gd name="connsiteY2010" fmla="*/ 390334 h 2489358"/>
                <a:gd name="connsiteX2011" fmla="*/ 2840355 w 7164417"/>
                <a:gd name="connsiteY2011" fmla="*/ 396049 h 2489358"/>
                <a:gd name="connsiteX2012" fmla="*/ 2833116 w 7164417"/>
                <a:gd name="connsiteY2012" fmla="*/ 395859 h 2489358"/>
                <a:gd name="connsiteX2013" fmla="*/ 15812 w 7164417"/>
                <a:gd name="connsiteY2013" fmla="*/ 389287 h 2489358"/>
                <a:gd name="connsiteX2014" fmla="*/ 32195 w 7164417"/>
                <a:gd name="connsiteY2014" fmla="*/ 391478 h 2489358"/>
                <a:gd name="connsiteX2015" fmla="*/ 29337 w 7164417"/>
                <a:gd name="connsiteY2015" fmla="*/ 398526 h 2489358"/>
                <a:gd name="connsiteX2016" fmla="*/ 12954 w 7164417"/>
                <a:gd name="connsiteY2016" fmla="*/ 396431 h 2489358"/>
                <a:gd name="connsiteX2017" fmla="*/ 3231165 w 7164417"/>
                <a:gd name="connsiteY2017" fmla="*/ 384524 h 2489358"/>
                <a:gd name="connsiteX2018" fmla="*/ 3239261 w 7164417"/>
                <a:gd name="connsiteY2018" fmla="*/ 385572 h 2489358"/>
                <a:gd name="connsiteX2019" fmla="*/ 3246119 w 7164417"/>
                <a:gd name="connsiteY2019" fmla="*/ 390430 h 2489358"/>
                <a:gd name="connsiteX2020" fmla="*/ 3238023 w 7164417"/>
                <a:gd name="connsiteY2020" fmla="*/ 389382 h 2489358"/>
                <a:gd name="connsiteX2021" fmla="*/ 2282285 w 7164417"/>
                <a:gd name="connsiteY2021" fmla="*/ 382904 h 2489358"/>
                <a:gd name="connsiteX2022" fmla="*/ 2300763 w 7164417"/>
                <a:gd name="connsiteY2022" fmla="*/ 388619 h 2489358"/>
                <a:gd name="connsiteX2023" fmla="*/ 2295525 w 7164417"/>
                <a:gd name="connsiteY2023" fmla="*/ 389667 h 2489358"/>
                <a:gd name="connsiteX2024" fmla="*/ 2276951 w 7164417"/>
                <a:gd name="connsiteY2024" fmla="*/ 383952 h 2489358"/>
                <a:gd name="connsiteX2025" fmla="*/ 2782538 w 7164417"/>
                <a:gd name="connsiteY2025" fmla="*/ 373189 h 2489358"/>
                <a:gd name="connsiteX2026" fmla="*/ 2789872 w 7164417"/>
                <a:gd name="connsiteY2026" fmla="*/ 373380 h 2489358"/>
                <a:gd name="connsiteX2027" fmla="*/ 2802445 w 7164417"/>
                <a:gd name="connsiteY2027" fmla="*/ 379000 h 2489358"/>
                <a:gd name="connsiteX2028" fmla="*/ 2795206 w 7164417"/>
                <a:gd name="connsiteY2028" fmla="*/ 378809 h 2489358"/>
                <a:gd name="connsiteX2029" fmla="*/ 2795111 w 7164417"/>
                <a:gd name="connsiteY2029" fmla="*/ 378809 h 2489358"/>
                <a:gd name="connsiteX2030" fmla="*/ 3210686 w 7164417"/>
                <a:gd name="connsiteY2030" fmla="*/ 370237 h 2489358"/>
                <a:gd name="connsiteX2031" fmla="*/ 3218782 w 7164417"/>
                <a:gd name="connsiteY2031" fmla="*/ 371284 h 2489358"/>
                <a:gd name="connsiteX2032" fmla="*/ 3225640 w 7164417"/>
                <a:gd name="connsiteY2032" fmla="*/ 376047 h 2489358"/>
                <a:gd name="connsiteX2033" fmla="*/ 3217544 w 7164417"/>
                <a:gd name="connsiteY2033" fmla="*/ 374999 h 2489358"/>
                <a:gd name="connsiteX2034" fmla="*/ 3217449 w 7164417"/>
                <a:gd name="connsiteY2034" fmla="*/ 374999 h 2489358"/>
                <a:gd name="connsiteX2035" fmla="*/ 25718 w 7164417"/>
                <a:gd name="connsiteY2035" fmla="*/ 368522 h 2489358"/>
                <a:gd name="connsiteX2036" fmla="*/ 41910 w 7164417"/>
                <a:gd name="connsiteY2036" fmla="*/ 370713 h 2489358"/>
                <a:gd name="connsiteX2037" fmla="*/ 38481 w 7164417"/>
                <a:gd name="connsiteY2037" fmla="*/ 377571 h 2489358"/>
                <a:gd name="connsiteX2038" fmla="*/ 22289 w 7164417"/>
                <a:gd name="connsiteY2038" fmla="*/ 375380 h 2489358"/>
                <a:gd name="connsiteX2039" fmla="*/ 25718 w 7164417"/>
                <a:gd name="connsiteY2039" fmla="*/ 368522 h 2489358"/>
                <a:gd name="connsiteX2040" fmla="*/ 2226849 w 7164417"/>
                <a:gd name="connsiteY2040" fmla="*/ 365759 h 2489358"/>
                <a:gd name="connsiteX2041" fmla="*/ 2245328 w 7164417"/>
                <a:gd name="connsiteY2041" fmla="*/ 371474 h 2489358"/>
                <a:gd name="connsiteX2042" fmla="*/ 2239994 w 7164417"/>
                <a:gd name="connsiteY2042" fmla="*/ 372522 h 2489358"/>
                <a:gd name="connsiteX2043" fmla="*/ 2221515 w 7164417"/>
                <a:gd name="connsiteY2043" fmla="*/ 366807 h 2489358"/>
                <a:gd name="connsiteX2044" fmla="*/ 2744914 w 7164417"/>
                <a:gd name="connsiteY2044" fmla="*/ 356330 h 2489358"/>
                <a:gd name="connsiteX2045" fmla="*/ 2752249 w 7164417"/>
                <a:gd name="connsiteY2045" fmla="*/ 356521 h 2489358"/>
                <a:gd name="connsiteX2046" fmla="*/ 2764726 w 7164417"/>
                <a:gd name="connsiteY2046" fmla="*/ 362140 h 2489358"/>
                <a:gd name="connsiteX2047" fmla="*/ 2757392 w 7164417"/>
                <a:gd name="connsiteY2047" fmla="*/ 361950 h 2489358"/>
                <a:gd name="connsiteX2048" fmla="*/ 3190303 w 7164417"/>
                <a:gd name="connsiteY2048" fmla="*/ 356140 h 2489358"/>
                <a:gd name="connsiteX2049" fmla="*/ 3198304 w 7164417"/>
                <a:gd name="connsiteY2049" fmla="*/ 357187 h 2489358"/>
                <a:gd name="connsiteX2050" fmla="*/ 3205066 w 7164417"/>
                <a:gd name="connsiteY2050" fmla="*/ 361855 h 2489358"/>
                <a:gd name="connsiteX2051" fmla="*/ 3197065 w 7164417"/>
                <a:gd name="connsiteY2051" fmla="*/ 360807 h 2489358"/>
                <a:gd name="connsiteX2052" fmla="*/ 2171509 w 7164417"/>
                <a:gd name="connsiteY2052" fmla="*/ 348710 h 2489358"/>
                <a:gd name="connsiteX2053" fmla="*/ 2189988 w 7164417"/>
                <a:gd name="connsiteY2053" fmla="*/ 354425 h 2489358"/>
                <a:gd name="connsiteX2054" fmla="*/ 2184558 w 7164417"/>
                <a:gd name="connsiteY2054" fmla="*/ 355377 h 2489358"/>
                <a:gd name="connsiteX2055" fmla="*/ 2166080 w 7164417"/>
                <a:gd name="connsiteY2055" fmla="*/ 349662 h 2489358"/>
                <a:gd name="connsiteX2056" fmla="*/ 37338 w 7164417"/>
                <a:gd name="connsiteY2056" fmla="*/ 348329 h 2489358"/>
                <a:gd name="connsiteX2057" fmla="*/ 53245 w 7164417"/>
                <a:gd name="connsiteY2057" fmla="*/ 350615 h 2489358"/>
                <a:gd name="connsiteX2058" fmla="*/ 49244 w 7164417"/>
                <a:gd name="connsiteY2058" fmla="*/ 357283 h 2489358"/>
                <a:gd name="connsiteX2059" fmla="*/ 33242 w 7164417"/>
                <a:gd name="connsiteY2059" fmla="*/ 354997 h 2489358"/>
                <a:gd name="connsiteX2060" fmla="*/ 33338 w 7164417"/>
                <a:gd name="connsiteY2060" fmla="*/ 354997 h 2489358"/>
                <a:gd name="connsiteX2061" fmla="*/ 37338 w 7164417"/>
                <a:gd name="connsiteY2061" fmla="*/ 348329 h 2489358"/>
                <a:gd name="connsiteX2062" fmla="*/ 3170300 w 7164417"/>
                <a:gd name="connsiteY2062" fmla="*/ 342043 h 2489358"/>
                <a:gd name="connsiteX2063" fmla="*/ 3178301 w 7164417"/>
                <a:gd name="connsiteY2063" fmla="*/ 343091 h 2489358"/>
                <a:gd name="connsiteX2064" fmla="*/ 3184969 w 7164417"/>
                <a:gd name="connsiteY2064" fmla="*/ 347758 h 2489358"/>
                <a:gd name="connsiteX2065" fmla="*/ 3176968 w 7164417"/>
                <a:gd name="connsiteY2065" fmla="*/ 346710 h 2489358"/>
                <a:gd name="connsiteX2066" fmla="*/ 2707576 w 7164417"/>
                <a:gd name="connsiteY2066" fmla="*/ 339661 h 2489358"/>
                <a:gd name="connsiteX2067" fmla="*/ 2714911 w 7164417"/>
                <a:gd name="connsiteY2067" fmla="*/ 339852 h 2489358"/>
                <a:gd name="connsiteX2068" fmla="*/ 2727293 w 7164417"/>
                <a:gd name="connsiteY2068" fmla="*/ 345376 h 2489358"/>
                <a:gd name="connsiteX2069" fmla="*/ 2719959 w 7164417"/>
                <a:gd name="connsiteY2069" fmla="*/ 345186 h 2489358"/>
                <a:gd name="connsiteX2070" fmla="*/ 2116359 w 7164417"/>
                <a:gd name="connsiteY2070" fmla="*/ 331660 h 2489358"/>
                <a:gd name="connsiteX2071" fmla="*/ 2134743 w 7164417"/>
                <a:gd name="connsiteY2071" fmla="*/ 337375 h 2489358"/>
                <a:gd name="connsiteX2072" fmla="*/ 2129218 w 7164417"/>
                <a:gd name="connsiteY2072" fmla="*/ 338327 h 2489358"/>
                <a:gd name="connsiteX2073" fmla="*/ 2110835 w 7164417"/>
                <a:gd name="connsiteY2073" fmla="*/ 332612 h 2489358"/>
                <a:gd name="connsiteX2074" fmla="*/ 50578 w 7164417"/>
                <a:gd name="connsiteY2074" fmla="*/ 328708 h 2489358"/>
                <a:gd name="connsiteX2075" fmla="*/ 66294 w 7164417"/>
                <a:gd name="connsiteY2075" fmla="*/ 330994 h 2489358"/>
                <a:gd name="connsiteX2076" fmla="*/ 61817 w 7164417"/>
                <a:gd name="connsiteY2076" fmla="*/ 337471 h 2489358"/>
                <a:gd name="connsiteX2077" fmla="*/ 46006 w 7164417"/>
                <a:gd name="connsiteY2077" fmla="*/ 335185 h 2489358"/>
                <a:gd name="connsiteX2078" fmla="*/ 3150488 w 7164417"/>
                <a:gd name="connsiteY2078" fmla="*/ 328231 h 2489358"/>
                <a:gd name="connsiteX2079" fmla="*/ 3158489 w 7164417"/>
                <a:gd name="connsiteY2079" fmla="*/ 329279 h 2489358"/>
                <a:gd name="connsiteX2080" fmla="*/ 3165061 w 7164417"/>
                <a:gd name="connsiteY2080" fmla="*/ 333851 h 2489358"/>
                <a:gd name="connsiteX2081" fmla="*/ 3157060 w 7164417"/>
                <a:gd name="connsiteY2081" fmla="*/ 332803 h 2489358"/>
                <a:gd name="connsiteX2082" fmla="*/ 2670524 w 7164417"/>
                <a:gd name="connsiteY2082" fmla="*/ 322993 h 2489358"/>
                <a:gd name="connsiteX2083" fmla="*/ 2677858 w 7164417"/>
                <a:gd name="connsiteY2083" fmla="*/ 323183 h 2489358"/>
                <a:gd name="connsiteX2084" fmla="*/ 2690145 w 7164417"/>
                <a:gd name="connsiteY2084" fmla="*/ 328707 h 2489358"/>
                <a:gd name="connsiteX2085" fmla="*/ 2682811 w 7164417"/>
                <a:gd name="connsiteY2085" fmla="*/ 328517 h 2489358"/>
                <a:gd name="connsiteX2086" fmla="*/ 2061305 w 7164417"/>
                <a:gd name="connsiteY2086" fmla="*/ 314610 h 2489358"/>
                <a:gd name="connsiteX2087" fmla="*/ 2079688 w 7164417"/>
                <a:gd name="connsiteY2087" fmla="*/ 320230 h 2489358"/>
                <a:gd name="connsiteX2088" fmla="*/ 2074163 w 7164417"/>
                <a:gd name="connsiteY2088" fmla="*/ 321182 h 2489358"/>
                <a:gd name="connsiteX2089" fmla="*/ 2074068 w 7164417"/>
                <a:gd name="connsiteY2089" fmla="*/ 321278 h 2489358"/>
                <a:gd name="connsiteX2090" fmla="*/ 2055685 w 7164417"/>
                <a:gd name="connsiteY2090" fmla="*/ 315563 h 2489358"/>
                <a:gd name="connsiteX2091" fmla="*/ 3130962 w 7164417"/>
                <a:gd name="connsiteY2091" fmla="*/ 314516 h 2489358"/>
                <a:gd name="connsiteX2092" fmla="*/ 3138868 w 7164417"/>
                <a:gd name="connsiteY2092" fmla="*/ 315563 h 2489358"/>
                <a:gd name="connsiteX2093" fmla="*/ 3145345 w 7164417"/>
                <a:gd name="connsiteY2093" fmla="*/ 320135 h 2489358"/>
                <a:gd name="connsiteX2094" fmla="*/ 3137439 w 7164417"/>
                <a:gd name="connsiteY2094" fmla="*/ 318992 h 2489358"/>
                <a:gd name="connsiteX2095" fmla="*/ 3137439 w 7164417"/>
                <a:gd name="connsiteY2095" fmla="*/ 319087 h 2489358"/>
                <a:gd name="connsiteX2096" fmla="*/ 65437 w 7164417"/>
                <a:gd name="connsiteY2096" fmla="*/ 309848 h 2489358"/>
                <a:gd name="connsiteX2097" fmla="*/ 80963 w 7164417"/>
                <a:gd name="connsiteY2097" fmla="*/ 312230 h 2489358"/>
                <a:gd name="connsiteX2098" fmla="*/ 75914 w 7164417"/>
                <a:gd name="connsiteY2098" fmla="*/ 318421 h 2489358"/>
                <a:gd name="connsiteX2099" fmla="*/ 60293 w 7164417"/>
                <a:gd name="connsiteY2099" fmla="*/ 316040 h 2489358"/>
                <a:gd name="connsiteX2100" fmla="*/ 2633758 w 7164417"/>
                <a:gd name="connsiteY2100" fmla="*/ 306609 h 2489358"/>
                <a:gd name="connsiteX2101" fmla="*/ 2641092 w 7164417"/>
                <a:gd name="connsiteY2101" fmla="*/ 306895 h 2489358"/>
                <a:gd name="connsiteX2102" fmla="*/ 2653284 w 7164417"/>
                <a:gd name="connsiteY2102" fmla="*/ 312325 h 2489358"/>
                <a:gd name="connsiteX2103" fmla="*/ 2645950 w 7164417"/>
                <a:gd name="connsiteY2103" fmla="*/ 312039 h 2489358"/>
                <a:gd name="connsiteX2104" fmla="*/ 2018980 w 7164417"/>
                <a:gd name="connsiteY2104" fmla="*/ 304313 h 2489358"/>
                <a:gd name="connsiteX2105" fmla="*/ 2019014 w 7164417"/>
                <a:gd name="connsiteY2105" fmla="*/ 304323 h 2489358"/>
                <a:gd name="connsiteX2106" fmla="*/ 2018919 w 7164417"/>
                <a:gd name="connsiteY2106" fmla="*/ 304323 h 2489358"/>
                <a:gd name="connsiteX2107" fmla="*/ 3111531 w 7164417"/>
                <a:gd name="connsiteY2107" fmla="*/ 300990 h 2489358"/>
                <a:gd name="connsiteX2108" fmla="*/ 3119437 w 7164417"/>
                <a:gd name="connsiteY2108" fmla="*/ 302133 h 2489358"/>
                <a:gd name="connsiteX2109" fmla="*/ 3125914 w 7164417"/>
                <a:gd name="connsiteY2109" fmla="*/ 306610 h 2489358"/>
                <a:gd name="connsiteX2110" fmla="*/ 3118008 w 7164417"/>
                <a:gd name="connsiteY2110" fmla="*/ 305467 h 2489358"/>
                <a:gd name="connsiteX2111" fmla="*/ 2006250 w 7164417"/>
                <a:gd name="connsiteY2111" fmla="*/ 297751 h 2489358"/>
                <a:gd name="connsiteX2112" fmla="*/ 2024538 w 7164417"/>
                <a:gd name="connsiteY2112" fmla="*/ 303371 h 2489358"/>
                <a:gd name="connsiteX2113" fmla="*/ 2018980 w 7164417"/>
                <a:gd name="connsiteY2113" fmla="*/ 304313 h 2489358"/>
                <a:gd name="connsiteX2114" fmla="*/ 2000630 w 7164417"/>
                <a:gd name="connsiteY2114" fmla="*/ 298703 h 2489358"/>
                <a:gd name="connsiteX2115" fmla="*/ 81725 w 7164417"/>
                <a:gd name="connsiteY2115" fmla="*/ 291560 h 2489358"/>
                <a:gd name="connsiteX2116" fmla="*/ 97060 w 7164417"/>
                <a:gd name="connsiteY2116" fmla="*/ 293942 h 2489358"/>
                <a:gd name="connsiteX2117" fmla="*/ 91535 w 7164417"/>
                <a:gd name="connsiteY2117" fmla="*/ 299942 h 2489358"/>
                <a:gd name="connsiteX2118" fmla="*/ 76105 w 7164417"/>
                <a:gd name="connsiteY2118" fmla="*/ 297561 h 2489358"/>
                <a:gd name="connsiteX2119" fmla="*/ 2597277 w 7164417"/>
                <a:gd name="connsiteY2119" fmla="*/ 290226 h 2489358"/>
                <a:gd name="connsiteX2120" fmla="*/ 2604611 w 7164417"/>
                <a:gd name="connsiteY2120" fmla="*/ 290512 h 2489358"/>
                <a:gd name="connsiteX2121" fmla="*/ 2616708 w 7164417"/>
                <a:gd name="connsiteY2121" fmla="*/ 295942 h 2489358"/>
                <a:gd name="connsiteX2122" fmla="*/ 2609374 w 7164417"/>
                <a:gd name="connsiteY2122" fmla="*/ 295656 h 2489358"/>
                <a:gd name="connsiteX2123" fmla="*/ 3090005 w 7164417"/>
                <a:gd name="connsiteY2123" fmla="*/ 288035 h 2489358"/>
                <a:gd name="connsiteX2124" fmla="*/ 3101911 w 7164417"/>
                <a:gd name="connsiteY2124" fmla="*/ 289654 h 2489358"/>
                <a:gd name="connsiteX2125" fmla="*/ 3106578 w 7164417"/>
                <a:gd name="connsiteY2125" fmla="*/ 292988 h 2489358"/>
                <a:gd name="connsiteX2126" fmla="*/ 3098768 w 7164417"/>
                <a:gd name="connsiteY2126" fmla="*/ 291845 h 2489358"/>
                <a:gd name="connsiteX2127" fmla="*/ 3097149 w 7164417"/>
                <a:gd name="connsiteY2127" fmla="*/ 290797 h 2489358"/>
                <a:gd name="connsiteX2128" fmla="*/ 3093148 w 7164417"/>
                <a:gd name="connsiteY2128" fmla="*/ 290226 h 2489358"/>
                <a:gd name="connsiteX2129" fmla="*/ 3043522 w 7164417"/>
                <a:gd name="connsiteY2129" fmla="*/ 281654 h 2489358"/>
                <a:gd name="connsiteX2130" fmla="*/ 3059048 w 7164417"/>
                <a:gd name="connsiteY2130" fmla="*/ 283749 h 2489358"/>
                <a:gd name="connsiteX2131" fmla="*/ 3062382 w 7164417"/>
                <a:gd name="connsiteY2131" fmla="*/ 285940 h 2489358"/>
                <a:gd name="connsiteX2132" fmla="*/ 3046952 w 7164417"/>
                <a:gd name="connsiteY2132" fmla="*/ 283845 h 2489358"/>
                <a:gd name="connsiteX2133" fmla="*/ 3046856 w 7164417"/>
                <a:gd name="connsiteY2133" fmla="*/ 283845 h 2489358"/>
                <a:gd name="connsiteX2134" fmla="*/ 1951482 w 7164417"/>
                <a:gd name="connsiteY2134" fmla="*/ 280892 h 2489358"/>
                <a:gd name="connsiteX2135" fmla="*/ 1969770 w 7164417"/>
                <a:gd name="connsiteY2135" fmla="*/ 286511 h 2489358"/>
                <a:gd name="connsiteX2136" fmla="*/ 1964055 w 7164417"/>
                <a:gd name="connsiteY2136" fmla="*/ 287369 h 2489358"/>
                <a:gd name="connsiteX2137" fmla="*/ 1945767 w 7164417"/>
                <a:gd name="connsiteY2137" fmla="*/ 281749 h 2489358"/>
                <a:gd name="connsiteX2138" fmla="*/ 2997040 w 7164417"/>
                <a:gd name="connsiteY2138" fmla="*/ 275558 h 2489358"/>
                <a:gd name="connsiteX2139" fmla="*/ 3012566 w 7164417"/>
                <a:gd name="connsiteY2139" fmla="*/ 277558 h 2489358"/>
                <a:gd name="connsiteX2140" fmla="*/ 3015995 w 7164417"/>
                <a:gd name="connsiteY2140" fmla="*/ 279844 h 2489358"/>
                <a:gd name="connsiteX2141" fmla="*/ 3000565 w 7164417"/>
                <a:gd name="connsiteY2141" fmla="*/ 277844 h 2489358"/>
                <a:gd name="connsiteX2142" fmla="*/ 2561082 w 7164417"/>
                <a:gd name="connsiteY2142" fmla="*/ 274034 h 2489358"/>
                <a:gd name="connsiteX2143" fmla="*/ 2568416 w 7164417"/>
                <a:gd name="connsiteY2143" fmla="*/ 274320 h 2489358"/>
                <a:gd name="connsiteX2144" fmla="*/ 2580418 w 7164417"/>
                <a:gd name="connsiteY2144" fmla="*/ 279654 h 2489358"/>
                <a:gd name="connsiteX2145" fmla="*/ 2573083 w 7164417"/>
                <a:gd name="connsiteY2145" fmla="*/ 279368 h 2489358"/>
                <a:gd name="connsiteX2146" fmla="*/ 2573083 w 7164417"/>
                <a:gd name="connsiteY2146" fmla="*/ 279463 h 2489358"/>
                <a:gd name="connsiteX2147" fmla="*/ 99536 w 7164417"/>
                <a:gd name="connsiteY2147" fmla="*/ 273939 h 2489358"/>
                <a:gd name="connsiteX2148" fmla="*/ 114586 w 7164417"/>
                <a:gd name="connsiteY2148" fmla="*/ 276416 h 2489358"/>
                <a:gd name="connsiteX2149" fmla="*/ 108585 w 7164417"/>
                <a:gd name="connsiteY2149" fmla="*/ 282226 h 2489358"/>
                <a:gd name="connsiteX2150" fmla="*/ 93440 w 7164417"/>
                <a:gd name="connsiteY2150" fmla="*/ 279749 h 2489358"/>
                <a:gd name="connsiteX2151" fmla="*/ 2950654 w 7164417"/>
                <a:gd name="connsiteY2151" fmla="*/ 269843 h 2489358"/>
                <a:gd name="connsiteX2152" fmla="*/ 2966084 w 7164417"/>
                <a:gd name="connsiteY2152" fmla="*/ 271748 h 2489358"/>
                <a:gd name="connsiteX2153" fmla="*/ 2969704 w 7164417"/>
                <a:gd name="connsiteY2153" fmla="*/ 274034 h 2489358"/>
                <a:gd name="connsiteX2154" fmla="*/ 2954368 w 7164417"/>
                <a:gd name="connsiteY2154" fmla="*/ 272129 h 2489358"/>
                <a:gd name="connsiteX2155" fmla="*/ 2904457 w 7164417"/>
                <a:gd name="connsiteY2155" fmla="*/ 264414 h 2489358"/>
                <a:gd name="connsiteX2156" fmla="*/ 2919793 w 7164417"/>
                <a:gd name="connsiteY2156" fmla="*/ 266223 h 2489358"/>
                <a:gd name="connsiteX2157" fmla="*/ 2923603 w 7164417"/>
                <a:gd name="connsiteY2157" fmla="*/ 268509 h 2489358"/>
                <a:gd name="connsiteX2158" fmla="*/ 2908267 w 7164417"/>
                <a:gd name="connsiteY2158" fmla="*/ 266700 h 2489358"/>
                <a:gd name="connsiteX2159" fmla="*/ 2908363 w 7164417"/>
                <a:gd name="connsiteY2159" fmla="*/ 266700 h 2489358"/>
                <a:gd name="connsiteX2160" fmla="*/ 1896713 w 7164417"/>
                <a:gd name="connsiteY2160" fmla="*/ 263937 h 2489358"/>
                <a:gd name="connsiteX2161" fmla="*/ 1914905 w 7164417"/>
                <a:gd name="connsiteY2161" fmla="*/ 269557 h 2489358"/>
                <a:gd name="connsiteX2162" fmla="*/ 1909191 w 7164417"/>
                <a:gd name="connsiteY2162" fmla="*/ 270414 h 2489358"/>
                <a:gd name="connsiteX2163" fmla="*/ 1890903 w 7164417"/>
                <a:gd name="connsiteY2163" fmla="*/ 264794 h 2489358"/>
                <a:gd name="connsiteX2164" fmla="*/ 2858356 w 7164417"/>
                <a:gd name="connsiteY2164" fmla="*/ 259175 h 2489358"/>
                <a:gd name="connsiteX2165" fmla="*/ 2873692 w 7164417"/>
                <a:gd name="connsiteY2165" fmla="*/ 260889 h 2489358"/>
                <a:gd name="connsiteX2166" fmla="*/ 2877692 w 7164417"/>
                <a:gd name="connsiteY2166" fmla="*/ 263271 h 2489358"/>
                <a:gd name="connsiteX2167" fmla="*/ 2862452 w 7164417"/>
                <a:gd name="connsiteY2167" fmla="*/ 261556 h 2489358"/>
                <a:gd name="connsiteX2168" fmla="*/ 2525172 w 7164417"/>
                <a:gd name="connsiteY2168" fmla="*/ 258032 h 2489358"/>
                <a:gd name="connsiteX2169" fmla="*/ 2532507 w 7164417"/>
                <a:gd name="connsiteY2169" fmla="*/ 258318 h 2489358"/>
                <a:gd name="connsiteX2170" fmla="*/ 2544413 w 7164417"/>
                <a:gd name="connsiteY2170" fmla="*/ 263652 h 2489358"/>
                <a:gd name="connsiteX2171" fmla="*/ 2537079 w 7164417"/>
                <a:gd name="connsiteY2171" fmla="*/ 263366 h 2489358"/>
                <a:gd name="connsiteX2172" fmla="*/ 118777 w 7164417"/>
                <a:gd name="connsiteY2172" fmla="*/ 256889 h 2489358"/>
                <a:gd name="connsiteX2173" fmla="*/ 133636 w 7164417"/>
                <a:gd name="connsiteY2173" fmla="*/ 259366 h 2489358"/>
                <a:gd name="connsiteX2174" fmla="*/ 127159 w 7164417"/>
                <a:gd name="connsiteY2174" fmla="*/ 264986 h 2489358"/>
                <a:gd name="connsiteX2175" fmla="*/ 112205 w 7164417"/>
                <a:gd name="connsiteY2175" fmla="*/ 262509 h 2489358"/>
                <a:gd name="connsiteX2176" fmla="*/ 118777 w 7164417"/>
                <a:gd name="connsiteY2176" fmla="*/ 256889 h 2489358"/>
                <a:gd name="connsiteX2177" fmla="*/ 2812446 w 7164417"/>
                <a:gd name="connsiteY2177" fmla="*/ 254412 h 2489358"/>
                <a:gd name="connsiteX2178" fmla="*/ 2827686 w 7164417"/>
                <a:gd name="connsiteY2178" fmla="*/ 256031 h 2489358"/>
                <a:gd name="connsiteX2179" fmla="*/ 2831877 w 7164417"/>
                <a:gd name="connsiteY2179" fmla="*/ 258413 h 2489358"/>
                <a:gd name="connsiteX2180" fmla="*/ 2816637 w 7164417"/>
                <a:gd name="connsiteY2180" fmla="*/ 256889 h 2489358"/>
                <a:gd name="connsiteX2181" fmla="*/ 2816732 w 7164417"/>
                <a:gd name="connsiteY2181" fmla="*/ 256793 h 2489358"/>
                <a:gd name="connsiteX2182" fmla="*/ 2766726 w 7164417"/>
                <a:gd name="connsiteY2182" fmla="*/ 249936 h 2489358"/>
                <a:gd name="connsiteX2183" fmla="*/ 2781966 w 7164417"/>
                <a:gd name="connsiteY2183" fmla="*/ 251364 h 2489358"/>
                <a:gd name="connsiteX2184" fmla="*/ 2786347 w 7164417"/>
                <a:gd name="connsiteY2184" fmla="*/ 253746 h 2489358"/>
                <a:gd name="connsiteX2185" fmla="*/ 2771203 w 7164417"/>
                <a:gd name="connsiteY2185" fmla="*/ 252317 h 2489358"/>
                <a:gd name="connsiteX2186" fmla="*/ 1842134 w 7164417"/>
                <a:gd name="connsiteY2186" fmla="*/ 247078 h 2489358"/>
                <a:gd name="connsiteX2187" fmla="*/ 1860327 w 7164417"/>
                <a:gd name="connsiteY2187" fmla="*/ 252698 h 2489358"/>
                <a:gd name="connsiteX2188" fmla="*/ 1854517 w 7164417"/>
                <a:gd name="connsiteY2188" fmla="*/ 253555 h 2489358"/>
                <a:gd name="connsiteX2189" fmla="*/ 1836324 w 7164417"/>
                <a:gd name="connsiteY2189" fmla="*/ 247935 h 2489358"/>
                <a:gd name="connsiteX2190" fmla="*/ 132302 w 7164417"/>
                <a:gd name="connsiteY2190" fmla="*/ 245840 h 2489358"/>
                <a:gd name="connsiteX2191" fmla="*/ 132403 w 7164417"/>
                <a:gd name="connsiteY2191" fmla="*/ 245857 h 2489358"/>
                <a:gd name="connsiteX2192" fmla="*/ 132302 w 7164417"/>
                <a:gd name="connsiteY2192" fmla="*/ 245936 h 2489358"/>
                <a:gd name="connsiteX2193" fmla="*/ 2721292 w 7164417"/>
                <a:gd name="connsiteY2193" fmla="*/ 245649 h 2489358"/>
                <a:gd name="connsiteX2194" fmla="*/ 2736436 w 7164417"/>
                <a:gd name="connsiteY2194" fmla="*/ 246983 h 2489358"/>
                <a:gd name="connsiteX2195" fmla="*/ 2741008 w 7164417"/>
                <a:gd name="connsiteY2195" fmla="*/ 249459 h 2489358"/>
                <a:gd name="connsiteX2196" fmla="*/ 2725959 w 7164417"/>
                <a:gd name="connsiteY2196" fmla="*/ 248126 h 2489358"/>
                <a:gd name="connsiteX2197" fmla="*/ 2489549 w 7164417"/>
                <a:gd name="connsiteY2197" fmla="*/ 242030 h 2489358"/>
                <a:gd name="connsiteX2198" fmla="*/ 2496883 w 7164417"/>
                <a:gd name="connsiteY2198" fmla="*/ 242316 h 2489358"/>
                <a:gd name="connsiteX2199" fmla="*/ 2508694 w 7164417"/>
                <a:gd name="connsiteY2199" fmla="*/ 247650 h 2489358"/>
                <a:gd name="connsiteX2200" fmla="*/ 2501360 w 7164417"/>
                <a:gd name="connsiteY2200" fmla="*/ 247364 h 2489358"/>
                <a:gd name="connsiteX2201" fmla="*/ 2676048 w 7164417"/>
                <a:gd name="connsiteY2201" fmla="*/ 241839 h 2489358"/>
                <a:gd name="connsiteX2202" fmla="*/ 2691097 w 7164417"/>
                <a:gd name="connsiteY2202" fmla="*/ 243078 h 2489358"/>
                <a:gd name="connsiteX2203" fmla="*/ 2695860 w 7164417"/>
                <a:gd name="connsiteY2203" fmla="*/ 245554 h 2489358"/>
                <a:gd name="connsiteX2204" fmla="*/ 2680906 w 7164417"/>
                <a:gd name="connsiteY2204" fmla="*/ 244316 h 2489358"/>
                <a:gd name="connsiteX2205" fmla="*/ 139256 w 7164417"/>
                <a:gd name="connsiteY2205" fmla="*/ 240506 h 2489358"/>
                <a:gd name="connsiteX2206" fmla="*/ 153924 w 7164417"/>
                <a:gd name="connsiteY2206" fmla="*/ 243078 h 2489358"/>
                <a:gd name="connsiteX2207" fmla="*/ 147066 w 7164417"/>
                <a:gd name="connsiteY2207" fmla="*/ 248412 h 2489358"/>
                <a:gd name="connsiteX2208" fmla="*/ 132403 w 7164417"/>
                <a:gd name="connsiteY2208" fmla="*/ 245857 h 2489358"/>
                <a:gd name="connsiteX2209" fmla="*/ 2631090 w 7164417"/>
                <a:gd name="connsiteY2209" fmla="*/ 238315 h 2489358"/>
                <a:gd name="connsiteX2210" fmla="*/ 2646044 w 7164417"/>
                <a:gd name="connsiteY2210" fmla="*/ 239458 h 2489358"/>
                <a:gd name="connsiteX2211" fmla="*/ 2650997 w 7164417"/>
                <a:gd name="connsiteY2211" fmla="*/ 241935 h 2489358"/>
                <a:gd name="connsiteX2212" fmla="*/ 2636138 w 7164417"/>
                <a:gd name="connsiteY2212" fmla="*/ 240792 h 2489358"/>
                <a:gd name="connsiteX2213" fmla="*/ 1799909 w 7164417"/>
                <a:gd name="connsiteY2213" fmla="*/ 236686 h 2489358"/>
                <a:gd name="connsiteX2214" fmla="*/ 1799939 w 7164417"/>
                <a:gd name="connsiteY2214" fmla="*/ 236696 h 2489358"/>
                <a:gd name="connsiteX2215" fmla="*/ 1799844 w 7164417"/>
                <a:gd name="connsiteY2215" fmla="*/ 236696 h 2489358"/>
                <a:gd name="connsiteX2216" fmla="*/ 2586322 w 7164417"/>
                <a:gd name="connsiteY2216" fmla="*/ 235172 h 2489358"/>
                <a:gd name="connsiteX2217" fmla="*/ 2601181 w 7164417"/>
                <a:gd name="connsiteY2217" fmla="*/ 236219 h 2489358"/>
                <a:gd name="connsiteX2218" fmla="*/ 2606325 w 7164417"/>
                <a:gd name="connsiteY2218" fmla="*/ 238696 h 2489358"/>
                <a:gd name="connsiteX2219" fmla="*/ 2591561 w 7164417"/>
                <a:gd name="connsiteY2219" fmla="*/ 237648 h 2489358"/>
                <a:gd name="connsiteX2220" fmla="*/ 2541936 w 7164417"/>
                <a:gd name="connsiteY2220" fmla="*/ 232314 h 2489358"/>
                <a:gd name="connsiteX2221" fmla="*/ 2556700 w 7164417"/>
                <a:gd name="connsiteY2221" fmla="*/ 233172 h 2489358"/>
                <a:gd name="connsiteX2222" fmla="*/ 2562034 w 7164417"/>
                <a:gd name="connsiteY2222" fmla="*/ 235743 h 2489358"/>
                <a:gd name="connsiteX2223" fmla="*/ 2547365 w 7164417"/>
                <a:gd name="connsiteY2223" fmla="*/ 234886 h 2489358"/>
                <a:gd name="connsiteX2224" fmla="*/ 1787651 w 7164417"/>
                <a:gd name="connsiteY2224" fmla="*/ 230219 h 2489358"/>
                <a:gd name="connsiteX2225" fmla="*/ 1805749 w 7164417"/>
                <a:gd name="connsiteY2225" fmla="*/ 235838 h 2489358"/>
                <a:gd name="connsiteX2226" fmla="*/ 1799909 w 7164417"/>
                <a:gd name="connsiteY2226" fmla="*/ 236686 h 2489358"/>
                <a:gd name="connsiteX2227" fmla="*/ 1781746 w 7164417"/>
                <a:gd name="connsiteY2227" fmla="*/ 231076 h 2489358"/>
                <a:gd name="connsiteX2228" fmla="*/ 2497835 w 7164417"/>
                <a:gd name="connsiteY2228" fmla="*/ 229933 h 2489358"/>
                <a:gd name="connsiteX2229" fmla="*/ 2512504 w 7164417"/>
                <a:gd name="connsiteY2229" fmla="*/ 230695 h 2489358"/>
                <a:gd name="connsiteX2230" fmla="*/ 2518028 w 7164417"/>
                <a:gd name="connsiteY2230" fmla="*/ 233267 h 2489358"/>
                <a:gd name="connsiteX2231" fmla="*/ 2503455 w 7164417"/>
                <a:gd name="connsiteY2231" fmla="*/ 232505 h 2489358"/>
                <a:gd name="connsiteX2232" fmla="*/ 2457450 w 7164417"/>
                <a:gd name="connsiteY2232" fmla="*/ 228028 h 2489358"/>
                <a:gd name="connsiteX2233" fmla="*/ 2468594 w 7164417"/>
                <a:gd name="connsiteY2233" fmla="*/ 228504 h 2489358"/>
                <a:gd name="connsiteX2234" fmla="*/ 2474309 w 7164417"/>
                <a:gd name="connsiteY2234" fmla="*/ 231171 h 2489358"/>
                <a:gd name="connsiteX2235" fmla="*/ 2470595 w 7164417"/>
                <a:gd name="connsiteY2235" fmla="*/ 230981 h 2489358"/>
                <a:gd name="connsiteX2236" fmla="*/ 2473452 w 7164417"/>
                <a:gd name="connsiteY2236" fmla="*/ 232219 h 2489358"/>
                <a:gd name="connsiteX2237" fmla="*/ 2466118 w 7164417"/>
                <a:gd name="connsiteY2237" fmla="*/ 231933 h 2489358"/>
                <a:gd name="connsiteX2238" fmla="*/ 161163 w 7164417"/>
                <a:gd name="connsiteY2238" fmla="*/ 224790 h 2489358"/>
                <a:gd name="connsiteX2239" fmla="*/ 175546 w 7164417"/>
                <a:gd name="connsiteY2239" fmla="*/ 227362 h 2489358"/>
                <a:gd name="connsiteX2240" fmla="*/ 168212 w 7164417"/>
                <a:gd name="connsiteY2240" fmla="*/ 232505 h 2489358"/>
                <a:gd name="connsiteX2241" fmla="*/ 153734 w 7164417"/>
                <a:gd name="connsiteY2241" fmla="*/ 229934 h 2489358"/>
                <a:gd name="connsiteX2242" fmla="*/ 1733359 w 7164417"/>
                <a:gd name="connsiteY2242" fmla="*/ 213550 h 2489358"/>
                <a:gd name="connsiteX2243" fmla="*/ 1751457 w 7164417"/>
                <a:gd name="connsiteY2243" fmla="*/ 219170 h 2489358"/>
                <a:gd name="connsiteX2244" fmla="*/ 1745456 w 7164417"/>
                <a:gd name="connsiteY2244" fmla="*/ 219932 h 2489358"/>
                <a:gd name="connsiteX2245" fmla="*/ 1727358 w 7164417"/>
                <a:gd name="connsiteY2245" fmla="*/ 214312 h 2489358"/>
                <a:gd name="connsiteX2246" fmla="*/ 184214 w 7164417"/>
                <a:gd name="connsiteY2246" fmla="*/ 209645 h 2489358"/>
                <a:gd name="connsiteX2247" fmla="*/ 198406 w 7164417"/>
                <a:gd name="connsiteY2247" fmla="*/ 212312 h 2489358"/>
                <a:gd name="connsiteX2248" fmla="*/ 190691 w 7164417"/>
                <a:gd name="connsiteY2248" fmla="*/ 217265 h 2489358"/>
                <a:gd name="connsiteX2249" fmla="*/ 176403 w 7164417"/>
                <a:gd name="connsiteY2249" fmla="*/ 214694 h 2489358"/>
                <a:gd name="connsiteX2250" fmla="*/ 176403 w 7164417"/>
                <a:gd name="connsiteY2250" fmla="*/ 214598 h 2489358"/>
                <a:gd name="connsiteX2251" fmla="*/ 184214 w 7164417"/>
                <a:gd name="connsiteY2251" fmla="*/ 209645 h 2489358"/>
                <a:gd name="connsiteX2252" fmla="*/ 1679067 w 7164417"/>
                <a:gd name="connsiteY2252" fmla="*/ 196786 h 2489358"/>
                <a:gd name="connsiteX2253" fmla="*/ 1697164 w 7164417"/>
                <a:gd name="connsiteY2253" fmla="*/ 202406 h 2489358"/>
                <a:gd name="connsiteX2254" fmla="*/ 1691163 w 7164417"/>
                <a:gd name="connsiteY2254" fmla="*/ 203168 h 2489358"/>
                <a:gd name="connsiteX2255" fmla="*/ 1691068 w 7164417"/>
                <a:gd name="connsiteY2255" fmla="*/ 203168 h 2489358"/>
                <a:gd name="connsiteX2256" fmla="*/ 1672971 w 7164417"/>
                <a:gd name="connsiteY2256" fmla="*/ 197548 h 2489358"/>
                <a:gd name="connsiteX2257" fmla="*/ 208502 w 7164417"/>
                <a:gd name="connsiteY2257" fmla="*/ 195072 h 2489358"/>
                <a:gd name="connsiteX2258" fmla="*/ 222504 w 7164417"/>
                <a:gd name="connsiteY2258" fmla="*/ 197739 h 2489358"/>
                <a:gd name="connsiteX2259" fmla="*/ 214313 w 7164417"/>
                <a:gd name="connsiteY2259" fmla="*/ 202502 h 2489358"/>
                <a:gd name="connsiteX2260" fmla="*/ 200311 w 7164417"/>
                <a:gd name="connsiteY2260" fmla="*/ 199835 h 2489358"/>
                <a:gd name="connsiteX2261" fmla="*/ 208502 w 7164417"/>
                <a:gd name="connsiteY2261" fmla="*/ 195072 h 2489358"/>
                <a:gd name="connsiteX2262" fmla="*/ 1636844 w 7164417"/>
                <a:gd name="connsiteY2262" fmla="*/ 186395 h 2489358"/>
                <a:gd name="connsiteX2263" fmla="*/ 1636871 w 7164417"/>
                <a:gd name="connsiteY2263" fmla="*/ 186404 h 2489358"/>
                <a:gd name="connsiteX2264" fmla="*/ 1636776 w 7164417"/>
                <a:gd name="connsiteY2264" fmla="*/ 186404 h 2489358"/>
                <a:gd name="connsiteX2265" fmla="*/ 234029 w 7164417"/>
                <a:gd name="connsiteY2265" fmla="*/ 181070 h 2489358"/>
                <a:gd name="connsiteX2266" fmla="*/ 247745 w 7164417"/>
                <a:gd name="connsiteY2266" fmla="*/ 183737 h 2489358"/>
                <a:gd name="connsiteX2267" fmla="*/ 239173 w 7164417"/>
                <a:gd name="connsiteY2267" fmla="*/ 188309 h 2489358"/>
                <a:gd name="connsiteX2268" fmla="*/ 225362 w 7164417"/>
                <a:gd name="connsiteY2268" fmla="*/ 185642 h 2489358"/>
                <a:gd name="connsiteX2269" fmla="*/ 225457 w 7164417"/>
                <a:gd name="connsiteY2269" fmla="*/ 185642 h 2489358"/>
                <a:gd name="connsiteX2270" fmla="*/ 1624869 w 7164417"/>
                <a:gd name="connsiteY2270" fmla="*/ 180117 h 2489358"/>
                <a:gd name="connsiteX2271" fmla="*/ 1642872 w 7164417"/>
                <a:gd name="connsiteY2271" fmla="*/ 185642 h 2489358"/>
                <a:gd name="connsiteX2272" fmla="*/ 1636844 w 7164417"/>
                <a:gd name="connsiteY2272" fmla="*/ 186395 h 2489358"/>
                <a:gd name="connsiteX2273" fmla="*/ 1618773 w 7164417"/>
                <a:gd name="connsiteY2273" fmla="*/ 180879 h 2489358"/>
                <a:gd name="connsiteX2274" fmla="*/ 260604 w 7164417"/>
                <a:gd name="connsiteY2274" fmla="*/ 167640 h 2489358"/>
                <a:gd name="connsiteX2275" fmla="*/ 274130 w 7164417"/>
                <a:gd name="connsiteY2275" fmla="*/ 170307 h 2489358"/>
                <a:gd name="connsiteX2276" fmla="*/ 265271 w 7164417"/>
                <a:gd name="connsiteY2276" fmla="*/ 174689 h 2489358"/>
                <a:gd name="connsiteX2277" fmla="*/ 251651 w 7164417"/>
                <a:gd name="connsiteY2277" fmla="*/ 172022 h 2489358"/>
                <a:gd name="connsiteX2278" fmla="*/ 260604 w 7164417"/>
                <a:gd name="connsiteY2278" fmla="*/ 167640 h 2489358"/>
                <a:gd name="connsiteX2279" fmla="*/ 1570958 w 7164417"/>
                <a:gd name="connsiteY2279" fmla="*/ 163448 h 2489358"/>
                <a:gd name="connsiteX2280" fmla="*/ 1588960 w 7164417"/>
                <a:gd name="connsiteY2280" fmla="*/ 168973 h 2489358"/>
                <a:gd name="connsiteX2281" fmla="*/ 1582769 w 7164417"/>
                <a:gd name="connsiteY2281" fmla="*/ 169735 h 2489358"/>
                <a:gd name="connsiteX2282" fmla="*/ 1564767 w 7164417"/>
                <a:gd name="connsiteY2282" fmla="*/ 164210 h 2489358"/>
                <a:gd name="connsiteX2283" fmla="*/ 288322 w 7164417"/>
                <a:gd name="connsiteY2283" fmla="*/ 154781 h 2489358"/>
                <a:gd name="connsiteX2284" fmla="*/ 301562 w 7164417"/>
                <a:gd name="connsiteY2284" fmla="*/ 157544 h 2489358"/>
                <a:gd name="connsiteX2285" fmla="*/ 292322 w 7164417"/>
                <a:gd name="connsiteY2285" fmla="*/ 161735 h 2489358"/>
                <a:gd name="connsiteX2286" fmla="*/ 278987 w 7164417"/>
                <a:gd name="connsiteY2286" fmla="*/ 159068 h 2489358"/>
                <a:gd name="connsiteX2287" fmla="*/ 278987 w 7164417"/>
                <a:gd name="connsiteY2287" fmla="*/ 158972 h 2489358"/>
                <a:gd name="connsiteX2288" fmla="*/ 288322 w 7164417"/>
                <a:gd name="connsiteY2288" fmla="*/ 154781 h 2489358"/>
                <a:gd name="connsiteX2289" fmla="*/ 1517046 w 7164417"/>
                <a:gd name="connsiteY2289" fmla="*/ 146875 h 2489358"/>
                <a:gd name="connsiteX2290" fmla="*/ 1534953 w 7164417"/>
                <a:gd name="connsiteY2290" fmla="*/ 152399 h 2489358"/>
                <a:gd name="connsiteX2291" fmla="*/ 1528762 w 7164417"/>
                <a:gd name="connsiteY2291" fmla="*/ 153066 h 2489358"/>
                <a:gd name="connsiteX2292" fmla="*/ 1510760 w 7164417"/>
                <a:gd name="connsiteY2292" fmla="*/ 147542 h 2489358"/>
                <a:gd name="connsiteX2293" fmla="*/ 316897 w 7164417"/>
                <a:gd name="connsiteY2293" fmla="*/ 142494 h 2489358"/>
                <a:gd name="connsiteX2294" fmla="*/ 329946 w 7164417"/>
                <a:gd name="connsiteY2294" fmla="*/ 145256 h 2489358"/>
                <a:gd name="connsiteX2295" fmla="*/ 320326 w 7164417"/>
                <a:gd name="connsiteY2295" fmla="*/ 149257 h 2489358"/>
                <a:gd name="connsiteX2296" fmla="*/ 307181 w 7164417"/>
                <a:gd name="connsiteY2296" fmla="*/ 146495 h 2489358"/>
                <a:gd name="connsiteX2297" fmla="*/ 307276 w 7164417"/>
                <a:gd name="connsiteY2297" fmla="*/ 146495 h 2489358"/>
                <a:gd name="connsiteX2298" fmla="*/ 316897 w 7164417"/>
                <a:gd name="connsiteY2298" fmla="*/ 142494 h 2489358"/>
                <a:gd name="connsiteX2299" fmla="*/ 346615 w 7164417"/>
                <a:gd name="connsiteY2299" fmla="*/ 130778 h 2489358"/>
                <a:gd name="connsiteX2300" fmla="*/ 359474 w 7164417"/>
                <a:gd name="connsiteY2300" fmla="*/ 133541 h 2489358"/>
                <a:gd name="connsiteX2301" fmla="*/ 349568 w 7164417"/>
                <a:gd name="connsiteY2301" fmla="*/ 137351 h 2489358"/>
                <a:gd name="connsiteX2302" fmla="*/ 336709 w 7164417"/>
                <a:gd name="connsiteY2302" fmla="*/ 134588 h 2489358"/>
                <a:gd name="connsiteX2303" fmla="*/ 336614 w 7164417"/>
                <a:gd name="connsiteY2303" fmla="*/ 134588 h 2489358"/>
                <a:gd name="connsiteX2304" fmla="*/ 346615 w 7164417"/>
                <a:gd name="connsiteY2304" fmla="*/ 130778 h 2489358"/>
                <a:gd name="connsiteX2305" fmla="*/ 1463230 w 7164417"/>
                <a:gd name="connsiteY2305" fmla="*/ 130206 h 2489358"/>
                <a:gd name="connsiteX2306" fmla="*/ 1481137 w 7164417"/>
                <a:gd name="connsiteY2306" fmla="*/ 135731 h 2489358"/>
                <a:gd name="connsiteX2307" fmla="*/ 1474851 w 7164417"/>
                <a:gd name="connsiteY2307" fmla="*/ 136397 h 2489358"/>
                <a:gd name="connsiteX2308" fmla="*/ 1456944 w 7164417"/>
                <a:gd name="connsiteY2308" fmla="*/ 130873 h 2489358"/>
                <a:gd name="connsiteX2309" fmla="*/ 366903 w 7164417"/>
                <a:gd name="connsiteY2309" fmla="*/ 123158 h 2489358"/>
                <a:gd name="connsiteX2310" fmla="*/ 367067 w 7164417"/>
                <a:gd name="connsiteY2310" fmla="*/ 123194 h 2489358"/>
                <a:gd name="connsiteX2311" fmla="*/ 366903 w 7164417"/>
                <a:gd name="connsiteY2311" fmla="*/ 123253 h 2489358"/>
                <a:gd name="connsiteX2312" fmla="*/ 377190 w 7164417"/>
                <a:gd name="connsiteY2312" fmla="*/ 119539 h 2489358"/>
                <a:gd name="connsiteX2313" fmla="*/ 389763 w 7164417"/>
                <a:gd name="connsiteY2313" fmla="*/ 122301 h 2489358"/>
                <a:gd name="connsiteX2314" fmla="*/ 379571 w 7164417"/>
                <a:gd name="connsiteY2314" fmla="*/ 125921 h 2489358"/>
                <a:gd name="connsiteX2315" fmla="*/ 367067 w 7164417"/>
                <a:gd name="connsiteY2315" fmla="*/ 123194 h 2489358"/>
                <a:gd name="connsiteX2316" fmla="*/ 1409604 w 7164417"/>
                <a:gd name="connsiteY2316" fmla="*/ 113633 h 2489358"/>
                <a:gd name="connsiteX2317" fmla="*/ 1427511 w 7164417"/>
                <a:gd name="connsiteY2317" fmla="*/ 119157 h 2489358"/>
                <a:gd name="connsiteX2318" fmla="*/ 1421130 w 7164417"/>
                <a:gd name="connsiteY2318" fmla="*/ 119824 h 2489358"/>
                <a:gd name="connsiteX2319" fmla="*/ 1403223 w 7164417"/>
                <a:gd name="connsiteY2319" fmla="*/ 114299 h 2489358"/>
                <a:gd name="connsiteX2320" fmla="*/ 408718 w 7164417"/>
                <a:gd name="connsiteY2320" fmla="*/ 108871 h 2489358"/>
                <a:gd name="connsiteX2321" fmla="*/ 421100 w 7164417"/>
                <a:gd name="connsiteY2321" fmla="*/ 111633 h 2489358"/>
                <a:gd name="connsiteX2322" fmla="*/ 410623 w 7164417"/>
                <a:gd name="connsiteY2322" fmla="*/ 115157 h 2489358"/>
                <a:gd name="connsiteX2323" fmla="*/ 398145 w 7164417"/>
                <a:gd name="connsiteY2323" fmla="*/ 112395 h 2489358"/>
                <a:gd name="connsiteX2324" fmla="*/ 408718 w 7164417"/>
                <a:gd name="connsiteY2324" fmla="*/ 108871 h 2489358"/>
                <a:gd name="connsiteX2325" fmla="*/ 1367480 w 7164417"/>
                <a:gd name="connsiteY2325" fmla="*/ 103243 h 2489358"/>
                <a:gd name="connsiteX2326" fmla="*/ 1367504 w 7164417"/>
                <a:gd name="connsiteY2326" fmla="*/ 103250 h 2489358"/>
                <a:gd name="connsiteX2327" fmla="*/ 1367409 w 7164417"/>
                <a:gd name="connsiteY2327" fmla="*/ 103250 h 2489358"/>
                <a:gd name="connsiteX2328" fmla="*/ 441103 w 7164417"/>
                <a:gd name="connsiteY2328" fmla="*/ 98774 h 2489358"/>
                <a:gd name="connsiteX2329" fmla="*/ 453295 w 7164417"/>
                <a:gd name="connsiteY2329" fmla="*/ 101537 h 2489358"/>
                <a:gd name="connsiteX2330" fmla="*/ 442532 w 7164417"/>
                <a:gd name="connsiteY2330" fmla="*/ 104870 h 2489358"/>
                <a:gd name="connsiteX2331" fmla="*/ 430340 w 7164417"/>
                <a:gd name="connsiteY2331" fmla="*/ 102108 h 2489358"/>
                <a:gd name="connsiteX2332" fmla="*/ 430244 w 7164417"/>
                <a:gd name="connsiteY2332" fmla="*/ 102108 h 2489358"/>
                <a:gd name="connsiteX2333" fmla="*/ 441103 w 7164417"/>
                <a:gd name="connsiteY2333" fmla="*/ 98774 h 2489358"/>
                <a:gd name="connsiteX2334" fmla="*/ 1356074 w 7164417"/>
                <a:gd name="connsiteY2334" fmla="*/ 97059 h 2489358"/>
                <a:gd name="connsiteX2335" fmla="*/ 1373886 w 7164417"/>
                <a:gd name="connsiteY2335" fmla="*/ 102584 h 2489358"/>
                <a:gd name="connsiteX2336" fmla="*/ 1367480 w 7164417"/>
                <a:gd name="connsiteY2336" fmla="*/ 103243 h 2489358"/>
                <a:gd name="connsiteX2337" fmla="*/ 1349597 w 7164417"/>
                <a:gd name="connsiteY2337" fmla="*/ 97726 h 2489358"/>
                <a:gd name="connsiteX2338" fmla="*/ 474250 w 7164417"/>
                <a:gd name="connsiteY2338" fmla="*/ 89154 h 2489358"/>
                <a:gd name="connsiteX2339" fmla="*/ 486156 w 7164417"/>
                <a:gd name="connsiteY2339" fmla="*/ 91916 h 2489358"/>
                <a:gd name="connsiteX2340" fmla="*/ 475107 w 7164417"/>
                <a:gd name="connsiteY2340" fmla="*/ 95059 h 2489358"/>
                <a:gd name="connsiteX2341" fmla="*/ 463106 w 7164417"/>
                <a:gd name="connsiteY2341" fmla="*/ 92297 h 2489358"/>
                <a:gd name="connsiteX2342" fmla="*/ 474250 w 7164417"/>
                <a:gd name="connsiteY2342" fmla="*/ 89154 h 2489358"/>
                <a:gd name="connsiteX2343" fmla="*/ 1302638 w 7164417"/>
                <a:gd name="connsiteY2343" fmla="*/ 80676 h 2489358"/>
                <a:gd name="connsiteX2344" fmla="*/ 1320450 w 7164417"/>
                <a:gd name="connsiteY2344" fmla="*/ 86201 h 2489358"/>
                <a:gd name="connsiteX2345" fmla="*/ 1313973 w 7164417"/>
                <a:gd name="connsiteY2345" fmla="*/ 86772 h 2489358"/>
                <a:gd name="connsiteX2346" fmla="*/ 1296162 w 7164417"/>
                <a:gd name="connsiteY2346" fmla="*/ 81248 h 2489358"/>
                <a:gd name="connsiteX2347" fmla="*/ 508159 w 7164417"/>
                <a:gd name="connsiteY2347" fmla="*/ 80105 h 2489358"/>
                <a:gd name="connsiteX2348" fmla="*/ 519875 w 7164417"/>
                <a:gd name="connsiteY2348" fmla="*/ 82868 h 2489358"/>
                <a:gd name="connsiteX2349" fmla="*/ 508540 w 7164417"/>
                <a:gd name="connsiteY2349" fmla="*/ 85820 h 2489358"/>
                <a:gd name="connsiteX2350" fmla="*/ 496729 w 7164417"/>
                <a:gd name="connsiteY2350" fmla="*/ 83058 h 2489358"/>
                <a:gd name="connsiteX2351" fmla="*/ 508159 w 7164417"/>
                <a:gd name="connsiteY2351" fmla="*/ 80105 h 2489358"/>
                <a:gd name="connsiteX2352" fmla="*/ 542735 w 7164417"/>
                <a:gd name="connsiteY2352" fmla="*/ 71438 h 2489358"/>
                <a:gd name="connsiteX2353" fmla="*/ 554165 w 7164417"/>
                <a:gd name="connsiteY2353" fmla="*/ 74200 h 2489358"/>
                <a:gd name="connsiteX2354" fmla="*/ 542639 w 7164417"/>
                <a:gd name="connsiteY2354" fmla="*/ 77057 h 2489358"/>
                <a:gd name="connsiteX2355" fmla="*/ 531114 w 7164417"/>
                <a:gd name="connsiteY2355" fmla="*/ 74295 h 2489358"/>
                <a:gd name="connsiteX2356" fmla="*/ 542735 w 7164417"/>
                <a:gd name="connsiteY2356" fmla="*/ 71438 h 2489358"/>
                <a:gd name="connsiteX2357" fmla="*/ 1260517 w 7164417"/>
                <a:gd name="connsiteY2357" fmla="*/ 70287 h 2489358"/>
                <a:gd name="connsiteX2358" fmla="*/ 1260538 w 7164417"/>
                <a:gd name="connsiteY2358" fmla="*/ 70294 h 2489358"/>
                <a:gd name="connsiteX2359" fmla="*/ 1260443 w 7164417"/>
                <a:gd name="connsiteY2359" fmla="*/ 70294 h 2489358"/>
                <a:gd name="connsiteX2360" fmla="*/ 1249299 w 7164417"/>
                <a:gd name="connsiteY2360" fmla="*/ 64198 h 2489358"/>
                <a:gd name="connsiteX2361" fmla="*/ 1267015 w 7164417"/>
                <a:gd name="connsiteY2361" fmla="*/ 69722 h 2489358"/>
                <a:gd name="connsiteX2362" fmla="*/ 1260517 w 7164417"/>
                <a:gd name="connsiteY2362" fmla="*/ 70287 h 2489358"/>
                <a:gd name="connsiteX2363" fmla="*/ 1242726 w 7164417"/>
                <a:gd name="connsiteY2363" fmla="*/ 64769 h 2489358"/>
                <a:gd name="connsiteX2364" fmla="*/ 577977 w 7164417"/>
                <a:gd name="connsiteY2364" fmla="*/ 63341 h 2489358"/>
                <a:gd name="connsiteX2365" fmla="*/ 589217 w 7164417"/>
                <a:gd name="connsiteY2365" fmla="*/ 66104 h 2489358"/>
                <a:gd name="connsiteX2366" fmla="*/ 577406 w 7164417"/>
                <a:gd name="connsiteY2366" fmla="*/ 68771 h 2489358"/>
                <a:gd name="connsiteX2367" fmla="*/ 566071 w 7164417"/>
                <a:gd name="connsiteY2367" fmla="*/ 66008 h 2489358"/>
                <a:gd name="connsiteX2368" fmla="*/ 566166 w 7164417"/>
                <a:gd name="connsiteY2368" fmla="*/ 66008 h 2489358"/>
                <a:gd name="connsiteX2369" fmla="*/ 613982 w 7164417"/>
                <a:gd name="connsiteY2369" fmla="*/ 55721 h 2489358"/>
                <a:gd name="connsiteX2370" fmla="*/ 625031 w 7164417"/>
                <a:gd name="connsiteY2370" fmla="*/ 58484 h 2489358"/>
                <a:gd name="connsiteX2371" fmla="*/ 613029 w 7164417"/>
                <a:gd name="connsiteY2371" fmla="*/ 60960 h 2489358"/>
                <a:gd name="connsiteX2372" fmla="*/ 601980 w 7164417"/>
                <a:gd name="connsiteY2372" fmla="*/ 58198 h 2489358"/>
                <a:gd name="connsiteX2373" fmla="*/ 601885 w 7164417"/>
                <a:gd name="connsiteY2373" fmla="*/ 58198 h 2489358"/>
                <a:gd name="connsiteX2374" fmla="*/ 650558 w 7164417"/>
                <a:gd name="connsiteY2374" fmla="*/ 48482 h 2489358"/>
                <a:gd name="connsiteX2375" fmla="*/ 661416 w 7164417"/>
                <a:gd name="connsiteY2375" fmla="*/ 51245 h 2489358"/>
                <a:gd name="connsiteX2376" fmla="*/ 649224 w 7164417"/>
                <a:gd name="connsiteY2376" fmla="*/ 53626 h 2489358"/>
                <a:gd name="connsiteX2377" fmla="*/ 638270 w 7164417"/>
                <a:gd name="connsiteY2377" fmla="*/ 50864 h 2489358"/>
                <a:gd name="connsiteX2378" fmla="*/ 650558 w 7164417"/>
                <a:gd name="connsiteY2378" fmla="*/ 48482 h 2489358"/>
                <a:gd name="connsiteX2379" fmla="*/ 1196149 w 7164417"/>
                <a:gd name="connsiteY2379" fmla="*/ 47720 h 2489358"/>
                <a:gd name="connsiteX2380" fmla="*/ 1213866 w 7164417"/>
                <a:gd name="connsiteY2380" fmla="*/ 53149 h 2489358"/>
                <a:gd name="connsiteX2381" fmla="*/ 1207198 w 7164417"/>
                <a:gd name="connsiteY2381" fmla="*/ 53720 h 2489358"/>
                <a:gd name="connsiteX2382" fmla="*/ 1207198 w 7164417"/>
                <a:gd name="connsiteY2382" fmla="*/ 53816 h 2489358"/>
                <a:gd name="connsiteX2383" fmla="*/ 1189481 w 7164417"/>
                <a:gd name="connsiteY2383" fmla="*/ 48291 h 2489358"/>
                <a:gd name="connsiteX2384" fmla="*/ 687705 w 7164417"/>
                <a:gd name="connsiteY2384" fmla="*/ 41720 h 2489358"/>
                <a:gd name="connsiteX2385" fmla="*/ 698278 w 7164417"/>
                <a:gd name="connsiteY2385" fmla="*/ 44482 h 2489358"/>
                <a:gd name="connsiteX2386" fmla="*/ 685895 w 7164417"/>
                <a:gd name="connsiteY2386" fmla="*/ 46673 h 2489358"/>
                <a:gd name="connsiteX2387" fmla="*/ 675227 w 7164417"/>
                <a:gd name="connsiteY2387" fmla="*/ 43910 h 2489358"/>
                <a:gd name="connsiteX2388" fmla="*/ 687705 w 7164417"/>
                <a:gd name="connsiteY2388" fmla="*/ 41720 h 2489358"/>
                <a:gd name="connsiteX2389" fmla="*/ 725519 w 7164417"/>
                <a:gd name="connsiteY2389" fmla="*/ 35338 h 2489358"/>
                <a:gd name="connsiteX2390" fmla="*/ 735902 w 7164417"/>
                <a:gd name="connsiteY2390" fmla="*/ 38100 h 2489358"/>
                <a:gd name="connsiteX2391" fmla="*/ 723329 w 7164417"/>
                <a:gd name="connsiteY2391" fmla="*/ 40195 h 2489358"/>
                <a:gd name="connsiteX2392" fmla="*/ 712851 w 7164417"/>
                <a:gd name="connsiteY2392" fmla="*/ 37433 h 2489358"/>
                <a:gd name="connsiteX2393" fmla="*/ 725519 w 7164417"/>
                <a:gd name="connsiteY2393" fmla="*/ 35338 h 2489358"/>
                <a:gd name="connsiteX2394" fmla="*/ 1143095 w 7164417"/>
                <a:gd name="connsiteY2394" fmla="*/ 31432 h 2489358"/>
                <a:gd name="connsiteX2395" fmla="*/ 1160811 w 7164417"/>
                <a:gd name="connsiteY2395" fmla="*/ 36861 h 2489358"/>
                <a:gd name="connsiteX2396" fmla="*/ 1154144 w 7164417"/>
                <a:gd name="connsiteY2396" fmla="*/ 37433 h 2489358"/>
                <a:gd name="connsiteX2397" fmla="*/ 1154049 w 7164417"/>
                <a:gd name="connsiteY2397" fmla="*/ 37433 h 2489358"/>
                <a:gd name="connsiteX2398" fmla="*/ 1136332 w 7164417"/>
                <a:gd name="connsiteY2398" fmla="*/ 32003 h 2489358"/>
                <a:gd name="connsiteX2399" fmla="*/ 763905 w 7164417"/>
                <a:gd name="connsiteY2399" fmla="*/ 29528 h 2489358"/>
                <a:gd name="connsiteX2400" fmla="*/ 774097 w 7164417"/>
                <a:gd name="connsiteY2400" fmla="*/ 32290 h 2489358"/>
                <a:gd name="connsiteX2401" fmla="*/ 769430 w 7164417"/>
                <a:gd name="connsiteY2401" fmla="*/ 32957 h 2489358"/>
                <a:gd name="connsiteX2402" fmla="*/ 761333 w 7164417"/>
                <a:gd name="connsiteY2402" fmla="*/ 34195 h 2489358"/>
                <a:gd name="connsiteX2403" fmla="*/ 751046 w 7164417"/>
                <a:gd name="connsiteY2403" fmla="*/ 31433 h 2489358"/>
                <a:gd name="connsiteX2404" fmla="*/ 759238 w 7164417"/>
                <a:gd name="connsiteY2404" fmla="*/ 30194 h 2489358"/>
                <a:gd name="connsiteX2405" fmla="*/ 802767 w 7164417"/>
                <a:gd name="connsiteY2405" fmla="*/ 24003 h 2489358"/>
                <a:gd name="connsiteX2406" fmla="*/ 812768 w 7164417"/>
                <a:gd name="connsiteY2406" fmla="*/ 26765 h 2489358"/>
                <a:gd name="connsiteX2407" fmla="*/ 799814 w 7164417"/>
                <a:gd name="connsiteY2407" fmla="*/ 28575 h 2489358"/>
                <a:gd name="connsiteX2408" fmla="*/ 789718 w 7164417"/>
                <a:gd name="connsiteY2408" fmla="*/ 25813 h 2489358"/>
                <a:gd name="connsiteX2409" fmla="*/ 802767 w 7164417"/>
                <a:gd name="connsiteY2409" fmla="*/ 24003 h 2489358"/>
                <a:gd name="connsiteX2410" fmla="*/ 842105 w 7164417"/>
                <a:gd name="connsiteY2410" fmla="*/ 18955 h 2489358"/>
                <a:gd name="connsiteX2411" fmla="*/ 851916 w 7164417"/>
                <a:gd name="connsiteY2411" fmla="*/ 21717 h 2489358"/>
                <a:gd name="connsiteX2412" fmla="*/ 838772 w 7164417"/>
                <a:gd name="connsiteY2412" fmla="*/ 23336 h 2489358"/>
                <a:gd name="connsiteX2413" fmla="*/ 828961 w 7164417"/>
                <a:gd name="connsiteY2413" fmla="*/ 20574 h 2489358"/>
                <a:gd name="connsiteX2414" fmla="*/ 1090136 w 7164417"/>
                <a:gd name="connsiteY2414" fmla="*/ 15144 h 2489358"/>
                <a:gd name="connsiteX2415" fmla="*/ 1107757 w 7164417"/>
                <a:gd name="connsiteY2415" fmla="*/ 20573 h 2489358"/>
                <a:gd name="connsiteX2416" fmla="*/ 1100994 w 7164417"/>
                <a:gd name="connsiteY2416" fmla="*/ 21050 h 2489358"/>
                <a:gd name="connsiteX2417" fmla="*/ 1083373 w 7164417"/>
                <a:gd name="connsiteY2417" fmla="*/ 15620 h 2489358"/>
                <a:gd name="connsiteX2418" fmla="*/ 881920 w 7164417"/>
                <a:gd name="connsiteY2418" fmla="*/ 14288 h 2489358"/>
                <a:gd name="connsiteX2419" fmla="*/ 891540 w 7164417"/>
                <a:gd name="connsiteY2419" fmla="*/ 17050 h 2489358"/>
                <a:gd name="connsiteX2420" fmla="*/ 878300 w 7164417"/>
                <a:gd name="connsiteY2420" fmla="*/ 18574 h 2489358"/>
                <a:gd name="connsiteX2421" fmla="*/ 878205 w 7164417"/>
                <a:gd name="connsiteY2421" fmla="*/ 18574 h 2489358"/>
                <a:gd name="connsiteX2422" fmla="*/ 868585 w 7164417"/>
                <a:gd name="connsiteY2422" fmla="*/ 15812 h 2489358"/>
                <a:gd name="connsiteX2423" fmla="*/ 922115 w 7164417"/>
                <a:gd name="connsiteY2423" fmla="*/ 10096 h 2489358"/>
                <a:gd name="connsiteX2424" fmla="*/ 931450 w 7164417"/>
                <a:gd name="connsiteY2424" fmla="*/ 12859 h 2489358"/>
                <a:gd name="connsiteX2425" fmla="*/ 918115 w 7164417"/>
                <a:gd name="connsiteY2425" fmla="*/ 14288 h 2489358"/>
                <a:gd name="connsiteX2426" fmla="*/ 918115 w 7164417"/>
                <a:gd name="connsiteY2426" fmla="*/ 14192 h 2489358"/>
                <a:gd name="connsiteX2427" fmla="*/ 908685 w 7164417"/>
                <a:gd name="connsiteY2427" fmla="*/ 11430 h 2489358"/>
                <a:gd name="connsiteX2428" fmla="*/ 962787 w 7164417"/>
                <a:gd name="connsiteY2428" fmla="*/ 6191 h 2489358"/>
                <a:gd name="connsiteX2429" fmla="*/ 971931 w 7164417"/>
                <a:gd name="connsiteY2429" fmla="*/ 8954 h 2489358"/>
                <a:gd name="connsiteX2430" fmla="*/ 958406 w 7164417"/>
                <a:gd name="connsiteY2430" fmla="*/ 10192 h 2489358"/>
                <a:gd name="connsiteX2431" fmla="*/ 949166 w 7164417"/>
                <a:gd name="connsiteY2431" fmla="*/ 7429 h 2489358"/>
                <a:gd name="connsiteX2432" fmla="*/ 1003745 w 7164417"/>
                <a:gd name="connsiteY2432" fmla="*/ 2667 h 2489358"/>
                <a:gd name="connsiteX2433" fmla="*/ 1012698 w 7164417"/>
                <a:gd name="connsiteY2433" fmla="*/ 5429 h 2489358"/>
                <a:gd name="connsiteX2434" fmla="*/ 999077 w 7164417"/>
                <a:gd name="connsiteY2434" fmla="*/ 6572 h 2489358"/>
                <a:gd name="connsiteX2435" fmla="*/ 990029 w 7164417"/>
                <a:gd name="connsiteY2435" fmla="*/ 3810 h 2489358"/>
                <a:gd name="connsiteX2436" fmla="*/ 1003745 w 7164417"/>
                <a:gd name="connsiteY2436" fmla="*/ 2667 h 2489358"/>
                <a:gd name="connsiteX2437" fmla="*/ 1041749 w 7164417"/>
                <a:gd name="connsiteY2437" fmla="*/ 0 h 2489358"/>
                <a:gd name="connsiteX2438" fmla="*/ 1054893 w 7164417"/>
                <a:gd name="connsiteY2438" fmla="*/ 4096 h 2489358"/>
                <a:gd name="connsiteX2439" fmla="*/ 1048131 w 7164417"/>
                <a:gd name="connsiteY2439" fmla="*/ 4572 h 2489358"/>
                <a:gd name="connsiteX2440" fmla="*/ 1043749 w 7164417"/>
                <a:gd name="connsiteY2440" fmla="*/ 3239 h 2489358"/>
                <a:gd name="connsiteX2441" fmla="*/ 1040320 w 7164417"/>
                <a:gd name="connsiteY2441" fmla="*/ 3429 h 2489358"/>
                <a:gd name="connsiteX2442" fmla="*/ 1031462 w 7164417"/>
                <a:gd name="connsiteY2442" fmla="*/ 762 h 24893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</a:cxnLst>
              <a:rect l="l" t="t" r="r" b="b"/>
              <a:pathLst>
                <a:path w="7164417" h="2489358">
                  <a:moveTo>
                    <a:pt x="6069228" y="2484878"/>
                  </a:moveTo>
                  <a:lnTo>
                    <a:pt x="6069233" y="2484882"/>
                  </a:lnTo>
                  <a:lnTo>
                    <a:pt x="6069138" y="2484882"/>
                  </a:lnTo>
                  <a:close/>
                  <a:moveTo>
                    <a:pt x="5523927" y="2481452"/>
                  </a:moveTo>
                  <a:lnTo>
                    <a:pt x="5523928" y="2481452"/>
                  </a:lnTo>
                  <a:lnTo>
                    <a:pt x="5524022" y="2481548"/>
                  </a:lnTo>
                  <a:close/>
                  <a:moveTo>
                    <a:pt x="5839204" y="2481072"/>
                  </a:moveTo>
                  <a:lnTo>
                    <a:pt x="5864636" y="2481072"/>
                  </a:lnTo>
                  <a:cubicBezTo>
                    <a:pt x="5864636" y="2481072"/>
                    <a:pt x="5874542" y="2489263"/>
                    <a:pt x="5874542" y="2489263"/>
                  </a:cubicBezTo>
                  <a:lnTo>
                    <a:pt x="5849110" y="2489263"/>
                  </a:lnTo>
                  <a:lnTo>
                    <a:pt x="5849015" y="2489358"/>
                  </a:lnTo>
                  <a:close/>
                  <a:moveTo>
                    <a:pt x="5761576" y="2480595"/>
                  </a:moveTo>
                  <a:lnTo>
                    <a:pt x="5787769" y="2480881"/>
                  </a:lnTo>
                  <a:lnTo>
                    <a:pt x="5797294" y="2489168"/>
                  </a:lnTo>
                  <a:lnTo>
                    <a:pt x="5771101" y="2488882"/>
                  </a:lnTo>
                  <a:lnTo>
                    <a:pt x="5771101" y="2488977"/>
                  </a:lnTo>
                  <a:close/>
                  <a:moveTo>
                    <a:pt x="5939217" y="2480309"/>
                  </a:moveTo>
                  <a:lnTo>
                    <a:pt x="5949504" y="2488501"/>
                  </a:lnTo>
                  <a:cubicBezTo>
                    <a:pt x="5941312" y="2488692"/>
                    <a:pt x="5933121" y="2488787"/>
                    <a:pt x="5924739" y="2488882"/>
                  </a:cubicBezTo>
                  <a:lnTo>
                    <a:pt x="5914643" y="2480691"/>
                  </a:lnTo>
                  <a:cubicBezTo>
                    <a:pt x="5922929" y="2480595"/>
                    <a:pt x="5931121" y="2480405"/>
                    <a:pt x="5939217" y="2480309"/>
                  </a:cubicBezTo>
                  <a:close/>
                  <a:moveTo>
                    <a:pt x="5681851" y="2479167"/>
                  </a:moveTo>
                  <a:cubicBezTo>
                    <a:pt x="5690805" y="2479357"/>
                    <a:pt x="5699759" y="2479548"/>
                    <a:pt x="5708712" y="2479738"/>
                  </a:cubicBezTo>
                  <a:lnTo>
                    <a:pt x="5717951" y="2488120"/>
                  </a:lnTo>
                  <a:cubicBezTo>
                    <a:pt x="5708997" y="2487930"/>
                    <a:pt x="5699949" y="2487739"/>
                    <a:pt x="5690995" y="2487549"/>
                  </a:cubicBezTo>
                  <a:lnTo>
                    <a:pt x="5690900" y="2487549"/>
                  </a:lnTo>
                  <a:close/>
                  <a:moveTo>
                    <a:pt x="6011512" y="2478500"/>
                  </a:moveTo>
                  <a:lnTo>
                    <a:pt x="6022084" y="2486596"/>
                  </a:lnTo>
                  <a:cubicBezTo>
                    <a:pt x="6014084" y="2486882"/>
                    <a:pt x="6006178" y="2487072"/>
                    <a:pt x="5998081" y="2487358"/>
                  </a:cubicBezTo>
                  <a:lnTo>
                    <a:pt x="5987699" y="2479167"/>
                  </a:lnTo>
                  <a:cubicBezTo>
                    <a:pt x="5995700" y="2478976"/>
                    <a:pt x="6003606" y="2478690"/>
                    <a:pt x="6011512" y="2478500"/>
                  </a:cubicBezTo>
                  <a:close/>
                  <a:moveTo>
                    <a:pt x="5599841" y="2476690"/>
                  </a:moveTo>
                  <a:cubicBezTo>
                    <a:pt x="5609080" y="2477071"/>
                    <a:pt x="5618225" y="2477357"/>
                    <a:pt x="5627368" y="2477642"/>
                  </a:cubicBezTo>
                  <a:lnTo>
                    <a:pt x="5636226" y="2486025"/>
                  </a:lnTo>
                  <a:cubicBezTo>
                    <a:pt x="5627083" y="2485739"/>
                    <a:pt x="5617843" y="2485453"/>
                    <a:pt x="5608509" y="2485072"/>
                  </a:cubicBezTo>
                  <a:close/>
                  <a:moveTo>
                    <a:pt x="6081520" y="2475738"/>
                  </a:moveTo>
                  <a:lnTo>
                    <a:pt x="6092283" y="2483834"/>
                  </a:lnTo>
                  <a:lnTo>
                    <a:pt x="6069228" y="2484878"/>
                  </a:lnTo>
                  <a:lnTo>
                    <a:pt x="6058470" y="2476785"/>
                  </a:lnTo>
                  <a:close/>
                  <a:moveTo>
                    <a:pt x="5515735" y="2473071"/>
                  </a:moveTo>
                  <a:cubicBezTo>
                    <a:pt x="5525165" y="2473547"/>
                    <a:pt x="5534595" y="2473928"/>
                    <a:pt x="5543929" y="2474309"/>
                  </a:cubicBezTo>
                  <a:lnTo>
                    <a:pt x="5552406" y="2482786"/>
                  </a:lnTo>
                  <a:lnTo>
                    <a:pt x="5523928" y="2481452"/>
                  </a:lnTo>
                  <a:close/>
                  <a:moveTo>
                    <a:pt x="6149338" y="2472118"/>
                  </a:moveTo>
                  <a:lnTo>
                    <a:pt x="6160387" y="2480119"/>
                  </a:lnTo>
                  <a:cubicBezTo>
                    <a:pt x="6152958" y="2480595"/>
                    <a:pt x="6145433" y="2481072"/>
                    <a:pt x="6138003" y="2481452"/>
                  </a:cubicBezTo>
                  <a:lnTo>
                    <a:pt x="6127050" y="2473451"/>
                  </a:lnTo>
                  <a:cubicBezTo>
                    <a:pt x="6134479" y="2473071"/>
                    <a:pt x="6142004" y="2472594"/>
                    <a:pt x="6149338" y="2472118"/>
                  </a:cubicBezTo>
                  <a:close/>
                  <a:moveTo>
                    <a:pt x="5429629" y="2468499"/>
                  </a:moveTo>
                  <a:lnTo>
                    <a:pt x="5458585" y="2470118"/>
                  </a:lnTo>
                  <a:lnTo>
                    <a:pt x="5466586" y="2478595"/>
                  </a:lnTo>
                  <a:lnTo>
                    <a:pt x="5437535" y="2476976"/>
                  </a:lnTo>
                  <a:close/>
                  <a:moveTo>
                    <a:pt x="6214680" y="2467641"/>
                  </a:moveTo>
                  <a:lnTo>
                    <a:pt x="6226015" y="2475547"/>
                  </a:lnTo>
                  <a:lnTo>
                    <a:pt x="6204393" y="2477166"/>
                  </a:lnTo>
                  <a:lnTo>
                    <a:pt x="6193153" y="2469260"/>
                  </a:lnTo>
                  <a:close/>
                  <a:moveTo>
                    <a:pt x="5341523" y="2462879"/>
                  </a:moveTo>
                  <a:lnTo>
                    <a:pt x="5371146" y="2464879"/>
                  </a:lnTo>
                  <a:lnTo>
                    <a:pt x="5378766" y="2473356"/>
                  </a:lnTo>
                  <a:lnTo>
                    <a:pt x="5349048" y="2471356"/>
                  </a:lnTo>
                  <a:lnTo>
                    <a:pt x="5348953" y="2471356"/>
                  </a:lnTo>
                  <a:close/>
                  <a:moveTo>
                    <a:pt x="6277735" y="2462307"/>
                  </a:moveTo>
                  <a:lnTo>
                    <a:pt x="6289260" y="2470118"/>
                  </a:lnTo>
                  <a:lnTo>
                    <a:pt x="6268401" y="2472023"/>
                  </a:lnTo>
                  <a:lnTo>
                    <a:pt x="6256971" y="2464212"/>
                  </a:lnTo>
                  <a:close/>
                  <a:moveTo>
                    <a:pt x="6338314" y="2456116"/>
                  </a:moveTo>
                  <a:lnTo>
                    <a:pt x="6350030" y="2463831"/>
                  </a:lnTo>
                  <a:cubicBezTo>
                    <a:pt x="6343362" y="2464593"/>
                    <a:pt x="6336695" y="2465355"/>
                    <a:pt x="6330028" y="2466022"/>
                  </a:cubicBezTo>
                  <a:lnTo>
                    <a:pt x="6318407" y="2458307"/>
                  </a:lnTo>
                  <a:cubicBezTo>
                    <a:pt x="6325074" y="2457640"/>
                    <a:pt x="6331742" y="2456878"/>
                    <a:pt x="6338314" y="2456116"/>
                  </a:cubicBezTo>
                  <a:close/>
                  <a:moveTo>
                    <a:pt x="5251512" y="2456021"/>
                  </a:moveTo>
                  <a:cubicBezTo>
                    <a:pt x="5261608" y="2456783"/>
                    <a:pt x="5271705" y="2457640"/>
                    <a:pt x="5281706" y="2458402"/>
                  </a:cubicBezTo>
                  <a:lnTo>
                    <a:pt x="5288850" y="2466879"/>
                  </a:lnTo>
                  <a:cubicBezTo>
                    <a:pt x="5278753" y="2466117"/>
                    <a:pt x="5268657" y="2465355"/>
                    <a:pt x="5258465" y="2464498"/>
                  </a:cubicBezTo>
                  <a:lnTo>
                    <a:pt x="5258465" y="2464593"/>
                  </a:lnTo>
                  <a:close/>
                  <a:moveTo>
                    <a:pt x="6396703" y="2449163"/>
                  </a:moveTo>
                  <a:lnTo>
                    <a:pt x="6408609" y="2456783"/>
                  </a:lnTo>
                  <a:cubicBezTo>
                    <a:pt x="6402227" y="2457640"/>
                    <a:pt x="6395845" y="2458402"/>
                    <a:pt x="6389368" y="2459259"/>
                  </a:cubicBezTo>
                  <a:lnTo>
                    <a:pt x="6389368" y="2459164"/>
                  </a:lnTo>
                  <a:lnTo>
                    <a:pt x="6377557" y="2451544"/>
                  </a:lnTo>
                  <a:cubicBezTo>
                    <a:pt x="6383939" y="2450782"/>
                    <a:pt x="6390416" y="2449925"/>
                    <a:pt x="6396703" y="2449163"/>
                  </a:cubicBezTo>
                  <a:close/>
                  <a:moveTo>
                    <a:pt x="5159596" y="2448210"/>
                  </a:moveTo>
                  <a:cubicBezTo>
                    <a:pt x="5169883" y="2449163"/>
                    <a:pt x="5180169" y="2450020"/>
                    <a:pt x="5190456" y="2450973"/>
                  </a:cubicBezTo>
                  <a:lnTo>
                    <a:pt x="5197124" y="2459450"/>
                  </a:lnTo>
                  <a:cubicBezTo>
                    <a:pt x="5186837" y="2458592"/>
                    <a:pt x="5176455" y="2457640"/>
                    <a:pt x="5166072" y="2456688"/>
                  </a:cubicBezTo>
                  <a:lnTo>
                    <a:pt x="5166072" y="2456783"/>
                  </a:lnTo>
                  <a:close/>
                  <a:moveTo>
                    <a:pt x="6452710" y="2441352"/>
                  </a:moveTo>
                  <a:lnTo>
                    <a:pt x="6464806" y="2448877"/>
                  </a:lnTo>
                  <a:cubicBezTo>
                    <a:pt x="6458710" y="2449830"/>
                    <a:pt x="6452614" y="2450687"/>
                    <a:pt x="6446328" y="2451544"/>
                  </a:cubicBezTo>
                  <a:lnTo>
                    <a:pt x="6434326" y="2444019"/>
                  </a:lnTo>
                  <a:cubicBezTo>
                    <a:pt x="6440517" y="2443162"/>
                    <a:pt x="6446614" y="2442209"/>
                    <a:pt x="6452710" y="2441352"/>
                  </a:cubicBezTo>
                  <a:close/>
                  <a:moveTo>
                    <a:pt x="5065869" y="2439352"/>
                  </a:moveTo>
                  <a:cubicBezTo>
                    <a:pt x="5076347" y="2440400"/>
                    <a:pt x="5086824" y="2441448"/>
                    <a:pt x="5097207" y="2442495"/>
                  </a:cubicBezTo>
                  <a:lnTo>
                    <a:pt x="5103493" y="2451068"/>
                  </a:lnTo>
                  <a:cubicBezTo>
                    <a:pt x="5093016" y="2450020"/>
                    <a:pt x="5082443" y="2449067"/>
                    <a:pt x="5071870" y="2447925"/>
                  </a:cubicBezTo>
                  <a:lnTo>
                    <a:pt x="5071870" y="2447829"/>
                  </a:lnTo>
                  <a:close/>
                  <a:moveTo>
                    <a:pt x="6506335" y="2432780"/>
                  </a:moveTo>
                  <a:lnTo>
                    <a:pt x="6518527" y="2440209"/>
                  </a:lnTo>
                  <a:cubicBezTo>
                    <a:pt x="6512717" y="2441257"/>
                    <a:pt x="6506812" y="2442209"/>
                    <a:pt x="6500906" y="2443162"/>
                  </a:cubicBezTo>
                  <a:lnTo>
                    <a:pt x="6488714" y="2435733"/>
                  </a:lnTo>
                  <a:cubicBezTo>
                    <a:pt x="6494619" y="2434780"/>
                    <a:pt x="6500525" y="2433828"/>
                    <a:pt x="6506335" y="2432780"/>
                  </a:cubicBezTo>
                  <a:close/>
                  <a:moveTo>
                    <a:pt x="4970143" y="2429255"/>
                  </a:moveTo>
                  <a:cubicBezTo>
                    <a:pt x="4980906" y="2430494"/>
                    <a:pt x="4991574" y="2431637"/>
                    <a:pt x="5002242" y="2432780"/>
                  </a:cubicBezTo>
                  <a:lnTo>
                    <a:pt x="5007958" y="2441352"/>
                  </a:lnTo>
                  <a:cubicBezTo>
                    <a:pt x="4997194" y="2440209"/>
                    <a:pt x="4986431" y="2439066"/>
                    <a:pt x="4975572" y="2437828"/>
                  </a:cubicBezTo>
                  <a:lnTo>
                    <a:pt x="4975572" y="2437733"/>
                  </a:lnTo>
                  <a:close/>
                  <a:moveTo>
                    <a:pt x="6557580" y="2423636"/>
                  </a:moveTo>
                  <a:lnTo>
                    <a:pt x="6569962" y="2430875"/>
                  </a:lnTo>
                  <a:cubicBezTo>
                    <a:pt x="6564438" y="2432018"/>
                    <a:pt x="6558723" y="2433066"/>
                    <a:pt x="6553103" y="2434113"/>
                  </a:cubicBezTo>
                  <a:lnTo>
                    <a:pt x="6540721" y="2426779"/>
                  </a:lnTo>
                  <a:cubicBezTo>
                    <a:pt x="6546341" y="2425731"/>
                    <a:pt x="6551960" y="2424684"/>
                    <a:pt x="6557580" y="2423636"/>
                  </a:cubicBezTo>
                  <a:close/>
                  <a:moveTo>
                    <a:pt x="4872703" y="2418016"/>
                  </a:moveTo>
                  <a:lnTo>
                    <a:pt x="4905373" y="2421921"/>
                  </a:lnTo>
                  <a:lnTo>
                    <a:pt x="4910517" y="2430399"/>
                  </a:lnTo>
                  <a:lnTo>
                    <a:pt x="4877750" y="2426493"/>
                  </a:lnTo>
                  <a:close/>
                  <a:moveTo>
                    <a:pt x="6606443" y="2413634"/>
                  </a:moveTo>
                  <a:lnTo>
                    <a:pt x="6618921" y="2420778"/>
                  </a:lnTo>
                  <a:cubicBezTo>
                    <a:pt x="6613587" y="2421921"/>
                    <a:pt x="6608253" y="2423064"/>
                    <a:pt x="6602824" y="2424207"/>
                  </a:cubicBezTo>
                  <a:lnTo>
                    <a:pt x="6602919" y="2424303"/>
                  </a:lnTo>
                  <a:lnTo>
                    <a:pt x="6590441" y="2417063"/>
                  </a:lnTo>
                  <a:close/>
                  <a:moveTo>
                    <a:pt x="4773738" y="2405538"/>
                  </a:moveTo>
                  <a:cubicBezTo>
                    <a:pt x="4784882" y="2406967"/>
                    <a:pt x="4795836" y="2408396"/>
                    <a:pt x="4806885" y="2409825"/>
                  </a:cubicBezTo>
                  <a:lnTo>
                    <a:pt x="4811552" y="2418302"/>
                  </a:lnTo>
                  <a:cubicBezTo>
                    <a:pt x="4800408" y="2416873"/>
                    <a:pt x="4789359" y="2415444"/>
                    <a:pt x="4778214" y="2414016"/>
                  </a:cubicBezTo>
                  <a:close/>
                  <a:moveTo>
                    <a:pt x="6653115" y="2403062"/>
                  </a:moveTo>
                  <a:lnTo>
                    <a:pt x="6665784" y="2410110"/>
                  </a:lnTo>
                  <a:lnTo>
                    <a:pt x="6650449" y="2413730"/>
                  </a:lnTo>
                  <a:lnTo>
                    <a:pt x="6650449" y="2413825"/>
                  </a:lnTo>
                  <a:lnTo>
                    <a:pt x="6637876" y="2406681"/>
                  </a:lnTo>
                  <a:close/>
                  <a:moveTo>
                    <a:pt x="4673344" y="2392013"/>
                  </a:moveTo>
                  <a:lnTo>
                    <a:pt x="4706968" y="2396680"/>
                  </a:lnTo>
                  <a:lnTo>
                    <a:pt x="4711063" y="2405157"/>
                  </a:lnTo>
                  <a:lnTo>
                    <a:pt x="4677249" y="2400490"/>
                  </a:lnTo>
                  <a:lnTo>
                    <a:pt x="4677345" y="2400490"/>
                  </a:lnTo>
                  <a:close/>
                  <a:moveTo>
                    <a:pt x="6697502" y="2391917"/>
                  </a:moveTo>
                  <a:lnTo>
                    <a:pt x="6710170" y="2398871"/>
                  </a:lnTo>
                  <a:cubicBezTo>
                    <a:pt x="6705408" y="2400204"/>
                    <a:pt x="6700550" y="2401442"/>
                    <a:pt x="6695597" y="2402776"/>
                  </a:cubicBezTo>
                  <a:lnTo>
                    <a:pt x="6695597" y="2402681"/>
                  </a:lnTo>
                  <a:lnTo>
                    <a:pt x="6682929" y="2395728"/>
                  </a:lnTo>
                  <a:cubicBezTo>
                    <a:pt x="6687882" y="2394489"/>
                    <a:pt x="6692644" y="2393156"/>
                    <a:pt x="6697502" y="2391917"/>
                  </a:cubicBezTo>
                  <a:close/>
                  <a:moveTo>
                    <a:pt x="4574856" y="2385631"/>
                  </a:moveTo>
                  <a:lnTo>
                    <a:pt x="4574917" y="2385640"/>
                  </a:lnTo>
                  <a:lnTo>
                    <a:pt x="4574951" y="2385726"/>
                  </a:lnTo>
                  <a:close/>
                  <a:moveTo>
                    <a:pt x="6739412" y="2380011"/>
                  </a:moveTo>
                  <a:lnTo>
                    <a:pt x="6752176" y="2386869"/>
                  </a:lnTo>
                  <a:cubicBezTo>
                    <a:pt x="6747603" y="2388203"/>
                    <a:pt x="6743031" y="2389632"/>
                    <a:pt x="6738364" y="2390965"/>
                  </a:cubicBezTo>
                  <a:lnTo>
                    <a:pt x="6738460" y="2390870"/>
                  </a:lnTo>
                  <a:lnTo>
                    <a:pt x="6725696" y="2384012"/>
                  </a:lnTo>
                  <a:cubicBezTo>
                    <a:pt x="6730363" y="2382678"/>
                    <a:pt x="6734935" y="2381345"/>
                    <a:pt x="6739412" y="2380011"/>
                  </a:cubicBezTo>
                  <a:close/>
                  <a:moveTo>
                    <a:pt x="4571617" y="2377344"/>
                  </a:moveTo>
                  <a:cubicBezTo>
                    <a:pt x="4582952" y="2379059"/>
                    <a:pt x="4594382" y="2380678"/>
                    <a:pt x="4605621" y="2382297"/>
                  </a:cubicBezTo>
                  <a:lnTo>
                    <a:pt x="4609146" y="2390679"/>
                  </a:lnTo>
                  <a:lnTo>
                    <a:pt x="4574917" y="2385640"/>
                  </a:lnTo>
                  <a:close/>
                  <a:moveTo>
                    <a:pt x="6779322" y="2367534"/>
                  </a:moveTo>
                  <a:lnTo>
                    <a:pt x="6792181" y="2374201"/>
                  </a:lnTo>
                  <a:cubicBezTo>
                    <a:pt x="6787894" y="2375630"/>
                    <a:pt x="6783513" y="2377059"/>
                    <a:pt x="6779131" y="2378487"/>
                  </a:cubicBezTo>
                  <a:lnTo>
                    <a:pt x="6779036" y="2378487"/>
                  </a:lnTo>
                  <a:lnTo>
                    <a:pt x="6766272" y="2371725"/>
                  </a:lnTo>
                  <a:cubicBezTo>
                    <a:pt x="6770654" y="2370296"/>
                    <a:pt x="6774941" y="2368962"/>
                    <a:pt x="6779322" y="2367534"/>
                  </a:cubicBezTo>
                  <a:close/>
                  <a:moveTo>
                    <a:pt x="4468652" y="2361533"/>
                  </a:moveTo>
                  <a:lnTo>
                    <a:pt x="4503037" y="2366867"/>
                  </a:lnTo>
                  <a:lnTo>
                    <a:pt x="4505990" y="2375249"/>
                  </a:lnTo>
                  <a:lnTo>
                    <a:pt x="4471319" y="2369820"/>
                  </a:lnTo>
                  <a:lnTo>
                    <a:pt x="4471414" y="2369820"/>
                  </a:lnTo>
                  <a:close/>
                  <a:moveTo>
                    <a:pt x="6816850" y="2354484"/>
                  </a:moveTo>
                  <a:lnTo>
                    <a:pt x="6829709" y="2361057"/>
                  </a:lnTo>
                  <a:cubicBezTo>
                    <a:pt x="6825708" y="2362580"/>
                    <a:pt x="6821517" y="2364009"/>
                    <a:pt x="6817422" y="2365533"/>
                  </a:cubicBezTo>
                  <a:lnTo>
                    <a:pt x="6804563" y="2358866"/>
                  </a:lnTo>
                  <a:cubicBezTo>
                    <a:pt x="6808754" y="2357437"/>
                    <a:pt x="6812755" y="2355913"/>
                    <a:pt x="6816850" y="2354484"/>
                  </a:cubicBezTo>
                  <a:close/>
                  <a:moveTo>
                    <a:pt x="4364544" y="2344578"/>
                  </a:moveTo>
                  <a:lnTo>
                    <a:pt x="4399405" y="2350388"/>
                  </a:lnTo>
                  <a:lnTo>
                    <a:pt x="4401787" y="2358675"/>
                  </a:lnTo>
                  <a:lnTo>
                    <a:pt x="4366830" y="2352865"/>
                  </a:lnTo>
                  <a:lnTo>
                    <a:pt x="4366735" y="2352865"/>
                  </a:lnTo>
                  <a:close/>
                  <a:moveTo>
                    <a:pt x="6852093" y="2340959"/>
                  </a:moveTo>
                  <a:lnTo>
                    <a:pt x="6865047" y="2347436"/>
                  </a:lnTo>
                  <a:lnTo>
                    <a:pt x="6853522" y="2352008"/>
                  </a:lnTo>
                  <a:lnTo>
                    <a:pt x="6840567" y="2345531"/>
                  </a:lnTo>
                  <a:close/>
                  <a:moveTo>
                    <a:pt x="6885430" y="2326862"/>
                  </a:moveTo>
                  <a:lnTo>
                    <a:pt x="6898384" y="2333148"/>
                  </a:lnTo>
                  <a:cubicBezTo>
                    <a:pt x="6894860" y="2334767"/>
                    <a:pt x="6891240" y="2336387"/>
                    <a:pt x="6887526" y="2337911"/>
                  </a:cubicBezTo>
                  <a:lnTo>
                    <a:pt x="6887526" y="2338006"/>
                  </a:lnTo>
                  <a:lnTo>
                    <a:pt x="6874572" y="2331624"/>
                  </a:lnTo>
                  <a:cubicBezTo>
                    <a:pt x="6878287" y="2330100"/>
                    <a:pt x="6881811" y="2328481"/>
                    <a:pt x="6885430" y="2326862"/>
                  </a:cubicBezTo>
                  <a:close/>
                  <a:moveTo>
                    <a:pt x="4259578" y="2326576"/>
                  </a:moveTo>
                  <a:cubicBezTo>
                    <a:pt x="4271294" y="2328671"/>
                    <a:pt x="4283010" y="2330672"/>
                    <a:pt x="4294630" y="2332672"/>
                  </a:cubicBezTo>
                  <a:lnTo>
                    <a:pt x="4296440" y="2340863"/>
                  </a:lnTo>
                  <a:cubicBezTo>
                    <a:pt x="4284629" y="2338863"/>
                    <a:pt x="4272913" y="2336768"/>
                    <a:pt x="4261102" y="2334672"/>
                  </a:cubicBezTo>
                  <a:lnTo>
                    <a:pt x="4261102" y="2334767"/>
                  </a:lnTo>
                  <a:close/>
                  <a:moveTo>
                    <a:pt x="6916482" y="2312193"/>
                  </a:moveTo>
                  <a:lnTo>
                    <a:pt x="6929436" y="2318384"/>
                  </a:lnTo>
                  <a:lnTo>
                    <a:pt x="6919339" y="2323338"/>
                  </a:lnTo>
                  <a:lnTo>
                    <a:pt x="6919339" y="2323433"/>
                  </a:lnTo>
                  <a:lnTo>
                    <a:pt x="6906385" y="2317146"/>
                  </a:lnTo>
                  <a:close/>
                  <a:moveTo>
                    <a:pt x="4153660" y="2307431"/>
                  </a:moveTo>
                  <a:lnTo>
                    <a:pt x="4189093" y="2313908"/>
                  </a:lnTo>
                  <a:lnTo>
                    <a:pt x="4190236" y="2322004"/>
                  </a:lnTo>
                  <a:lnTo>
                    <a:pt x="4154613" y="2315432"/>
                  </a:lnTo>
                  <a:lnTo>
                    <a:pt x="4154613" y="2315527"/>
                  </a:lnTo>
                  <a:close/>
                  <a:moveTo>
                    <a:pt x="6945438" y="2297144"/>
                  </a:moveTo>
                  <a:lnTo>
                    <a:pt x="6958392" y="2303240"/>
                  </a:lnTo>
                  <a:cubicBezTo>
                    <a:pt x="6955344" y="2304954"/>
                    <a:pt x="6952105" y="2306669"/>
                    <a:pt x="6948962" y="2308383"/>
                  </a:cubicBezTo>
                  <a:lnTo>
                    <a:pt x="6936008" y="2302192"/>
                  </a:lnTo>
                  <a:cubicBezTo>
                    <a:pt x="6939247" y="2300478"/>
                    <a:pt x="6942294" y="2298858"/>
                    <a:pt x="6945438" y="2297144"/>
                  </a:cubicBezTo>
                  <a:close/>
                  <a:moveTo>
                    <a:pt x="4046980" y="2287238"/>
                  </a:moveTo>
                  <a:lnTo>
                    <a:pt x="4082604" y="2294096"/>
                  </a:lnTo>
                  <a:lnTo>
                    <a:pt x="4083175" y="2302097"/>
                  </a:lnTo>
                  <a:lnTo>
                    <a:pt x="4047361" y="2295239"/>
                  </a:lnTo>
                  <a:close/>
                  <a:moveTo>
                    <a:pt x="6972203" y="2281713"/>
                  </a:moveTo>
                  <a:lnTo>
                    <a:pt x="6985252" y="2287714"/>
                  </a:lnTo>
                  <a:cubicBezTo>
                    <a:pt x="6982299" y="2289429"/>
                    <a:pt x="6979442" y="2291238"/>
                    <a:pt x="6976489" y="2292953"/>
                  </a:cubicBezTo>
                  <a:lnTo>
                    <a:pt x="6963440" y="2286952"/>
                  </a:lnTo>
                  <a:cubicBezTo>
                    <a:pt x="6966393" y="2285238"/>
                    <a:pt x="6969346" y="2283523"/>
                    <a:pt x="6972203" y="2281713"/>
                  </a:cubicBezTo>
                  <a:close/>
                  <a:moveTo>
                    <a:pt x="3939729" y="2265902"/>
                  </a:moveTo>
                  <a:lnTo>
                    <a:pt x="3975543" y="2273141"/>
                  </a:lnTo>
                  <a:lnTo>
                    <a:pt x="3975543" y="2281046"/>
                  </a:lnTo>
                  <a:cubicBezTo>
                    <a:pt x="3975543" y="2281046"/>
                    <a:pt x="3939443" y="2273808"/>
                    <a:pt x="3939443" y="2273808"/>
                  </a:cubicBezTo>
                  <a:close/>
                  <a:moveTo>
                    <a:pt x="6997158" y="2265807"/>
                  </a:moveTo>
                  <a:lnTo>
                    <a:pt x="7010112" y="2271617"/>
                  </a:lnTo>
                  <a:lnTo>
                    <a:pt x="7002112" y="2276951"/>
                  </a:lnTo>
                  <a:lnTo>
                    <a:pt x="7002016" y="2277046"/>
                  </a:lnTo>
                  <a:lnTo>
                    <a:pt x="6989062" y="2271141"/>
                  </a:lnTo>
                  <a:close/>
                  <a:moveTo>
                    <a:pt x="3831144" y="2251233"/>
                  </a:moveTo>
                  <a:lnTo>
                    <a:pt x="3831156" y="2251236"/>
                  </a:lnTo>
                  <a:lnTo>
                    <a:pt x="3831144" y="2251329"/>
                  </a:lnTo>
                  <a:close/>
                  <a:moveTo>
                    <a:pt x="7019923" y="2249519"/>
                  </a:moveTo>
                  <a:lnTo>
                    <a:pt x="7032877" y="2255234"/>
                  </a:lnTo>
                  <a:cubicBezTo>
                    <a:pt x="7030496" y="2257044"/>
                    <a:pt x="7028019" y="2258949"/>
                    <a:pt x="7025448" y="2260758"/>
                  </a:cubicBezTo>
                  <a:lnTo>
                    <a:pt x="7012494" y="2255043"/>
                  </a:lnTo>
                  <a:cubicBezTo>
                    <a:pt x="7014970" y="2253234"/>
                    <a:pt x="7017447" y="2251424"/>
                    <a:pt x="7019923" y="2249519"/>
                  </a:cubicBezTo>
                  <a:close/>
                  <a:moveTo>
                    <a:pt x="3832096" y="2243518"/>
                  </a:moveTo>
                  <a:cubicBezTo>
                    <a:pt x="3844098" y="2246090"/>
                    <a:pt x="3856099" y="2248566"/>
                    <a:pt x="3868005" y="2251043"/>
                  </a:cubicBezTo>
                  <a:lnTo>
                    <a:pt x="3867339" y="2258853"/>
                  </a:lnTo>
                  <a:lnTo>
                    <a:pt x="3831156" y="2251236"/>
                  </a:lnTo>
                  <a:close/>
                  <a:moveTo>
                    <a:pt x="7040783" y="2232850"/>
                  </a:moveTo>
                  <a:lnTo>
                    <a:pt x="7053737" y="2238470"/>
                  </a:lnTo>
                  <a:cubicBezTo>
                    <a:pt x="7051546" y="2240375"/>
                    <a:pt x="7049260" y="2242280"/>
                    <a:pt x="7046975" y="2244090"/>
                  </a:cubicBezTo>
                  <a:lnTo>
                    <a:pt x="7034020" y="2238470"/>
                  </a:lnTo>
                  <a:cubicBezTo>
                    <a:pt x="7036306" y="2236565"/>
                    <a:pt x="7038593" y="2234755"/>
                    <a:pt x="7040783" y="2232850"/>
                  </a:cubicBezTo>
                  <a:close/>
                  <a:moveTo>
                    <a:pt x="3723987" y="2220182"/>
                  </a:moveTo>
                  <a:lnTo>
                    <a:pt x="3759992" y="2228088"/>
                  </a:lnTo>
                  <a:lnTo>
                    <a:pt x="3758658" y="2235803"/>
                  </a:lnTo>
                  <a:lnTo>
                    <a:pt x="3722368" y="2227897"/>
                  </a:lnTo>
                  <a:lnTo>
                    <a:pt x="3722463" y="2227802"/>
                  </a:lnTo>
                  <a:close/>
                  <a:moveTo>
                    <a:pt x="7059738" y="2215800"/>
                  </a:moveTo>
                  <a:lnTo>
                    <a:pt x="7072597" y="2221230"/>
                  </a:lnTo>
                  <a:cubicBezTo>
                    <a:pt x="7070596" y="2223134"/>
                    <a:pt x="7068596" y="2225040"/>
                    <a:pt x="7066501" y="2226945"/>
                  </a:cubicBezTo>
                  <a:lnTo>
                    <a:pt x="7066501" y="2227040"/>
                  </a:lnTo>
                  <a:lnTo>
                    <a:pt x="7053642" y="2221515"/>
                  </a:lnTo>
                  <a:cubicBezTo>
                    <a:pt x="7055737" y="2219610"/>
                    <a:pt x="7057737" y="2217705"/>
                    <a:pt x="7059738" y="2215800"/>
                  </a:cubicBezTo>
                  <a:close/>
                  <a:moveTo>
                    <a:pt x="3613593" y="2203227"/>
                  </a:moveTo>
                  <a:lnTo>
                    <a:pt x="3613620" y="2203233"/>
                  </a:lnTo>
                  <a:lnTo>
                    <a:pt x="3613593" y="2203323"/>
                  </a:lnTo>
                  <a:close/>
                  <a:moveTo>
                    <a:pt x="7076787" y="2198370"/>
                  </a:moveTo>
                  <a:lnTo>
                    <a:pt x="7089646" y="2203704"/>
                  </a:lnTo>
                  <a:cubicBezTo>
                    <a:pt x="7087837" y="2205704"/>
                    <a:pt x="7086027" y="2207609"/>
                    <a:pt x="7084217" y="2209609"/>
                  </a:cubicBezTo>
                  <a:lnTo>
                    <a:pt x="7084122" y="2209609"/>
                  </a:lnTo>
                  <a:lnTo>
                    <a:pt x="7071263" y="2204180"/>
                  </a:lnTo>
                  <a:cubicBezTo>
                    <a:pt x="7073168" y="2202275"/>
                    <a:pt x="7074978" y="2200275"/>
                    <a:pt x="7076787" y="2198370"/>
                  </a:cubicBezTo>
                  <a:close/>
                  <a:moveTo>
                    <a:pt x="3615783" y="2195798"/>
                  </a:moveTo>
                  <a:lnTo>
                    <a:pt x="3651883" y="2203989"/>
                  </a:lnTo>
                  <a:lnTo>
                    <a:pt x="3649883" y="2211514"/>
                  </a:lnTo>
                  <a:lnTo>
                    <a:pt x="3613620" y="2203233"/>
                  </a:lnTo>
                  <a:close/>
                  <a:moveTo>
                    <a:pt x="7092028" y="2180748"/>
                  </a:moveTo>
                  <a:lnTo>
                    <a:pt x="7104791" y="2185987"/>
                  </a:lnTo>
                  <a:lnTo>
                    <a:pt x="7099934" y="2191988"/>
                  </a:lnTo>
                  <a:lnTo>
                    <a:pt x="7099934" y="2191892"/>
                  </a:lnTo>
                  <a:lnTo>
                    <a:pt x="7087170" y="2186654"/>
                  </a:lnTo>
                  <a:close/>
                  <a:moveTo>
                    <a:pt x="3507484" y="2170557"/>
                  </a:moveTo>
                  <a:lnTo>
                    <a:pt x="3543584" y="2179129"/>
                  </a:lnTo>
                  <a:lnTo>
                    <a:pt x="3540917" y="2186559"/>
                  </a:lnTo>
                  <a:lnTo>
                    <a:pt x="3504627" y="2177986"/>
                  </a:lnTo>
                  <a:lnTo>
                    <a:pt x="3504722" y="2177891"/>
                  </a:lnTo>
                  <a:close/>
                  <a:moveTo>
                    <a:pt x="7105458" y="2162746"/>
                  </a:moveTo>
                  <a:lnTo>
                    <a:pt x="7118126" y="2167890"/>
                  </a:lnTo>
                  <a:lnTo>
                    <a:pt x="7113840" y="2173986"/>
                  </a:lnTo>
                  <a:lnTo>
                    <a:pt x="7113840" y="2173890"/>
                  </a:lnTo>
                  <a:lnTo>
                    <a:pt x="7101172" y="2168747"/>
                  </a:lnTo>
                  <a:close/>
                  <a:moveTo>
                    <a:pt x="7125955" y="2155572"/>
                  </a:moveTo>
                  <a:lnTo>
                    <a:pt x="7126032" y="2155602"/>
                  </a:lnTo>
                  <a:lnTo>
                    <a:pt x="7125937" y="2155602"/>
                  </a:lnTo>
                  <a:close/>
                  <a:moveTo>
                    <a:pt x="7117078" y="2144458"/>
                  </a:moveTo>
                  <a:lnTo>
                    <a:pt x="7129651" y="2149411"/>
                  </a:lnTo>
                  <a:lnTo>
                    <a:pt x="7125955" y="2155572"/>
                  </a:lnTo>
                  <a:lnTo>
                    <a:pt x="7113364" y="2150554"/>
                  </a:lnTo>
                  <a:cubicBezTo>
                    <a:pt x="7114602" y="2148554"/>
                    <a:pt x="7115840" y="2146458"/>
                    <a:pt x="7117078" y="2144458"/>
                  </a:cubicBezTo>
                  <a:close/>
                  <a:moveTo>
                    <a:pt x="3399280" y="2144267"/>
                  </a:moveTo>
                  <a:lnTo>
                    <a:pt x="3435380" y="2153126"/>
                  </a:lnTo>
                  <a:lnTo>
                    <a:pt x="3432141" y="2160460"/>
                  </a:lnTo>
                  <a:lnTo>
                    <a:pt x="3395851" y="2151507"/>
                  </a:lnTo>
                  <a:close/>
                  <a:moveTo>
                    <a:pt x="7126984" y="2125980"/>
                  </a:moveTo>
                  <a:lnTo>
                    <a:pt x="7139557" y="2130837"/>
                  </a:lnTo>
                  <a:cubicBezTo>
                    <a:pt x="7138605" y="2132933"/>
                    <a:pt x="7137557" y="2135028"/>
                    <a:pt x="7136509" y="2137124"/>
                  </a:cubicBezTo>
                  <a:lnTo>
                    <a:pt x="7136414" y="2137029"/>
                  </a:lnTo>
                  <a:lnTo>
                    <a:pt x="7123841" y="2132171"/>
                  </a:lnTo>
                  <a:cubicBezTo>
                    <a:pt x="7124889" y="2130075"/>
                    <a:pt x="7125937" y="2128075"/>
                    <a:pt x="7126984" y="2125980"/>
                  </a:cubicBezTo>
                  <a:close/>
                  <a:moveTo>
                    <a:pt x="3291457" y="2117121"/>
                  </a:moveTo>
                  <a:cubicBezTo>
                    <a:pt x="3303363" y="2120169"/>
                    <a:pt x="3315365" y="2123217"/>
                    <a:pt x="3327271" y="2126265"/>
                  </a:cubicBezTo>
                  <a:lnTo>
                    <a:pt x="3323366" y="2133409"/>
                  </a:lnTo>
                  <a:cubicBezTo>
                    <a:pt x="3311364" y="2130361"/>
                    <a:pt x="3299363" y="2127313"/>
                    <a:pt x="3287266" y="2124265"/>
                  </a:cubicBezTo>
                  <a:lnTo>
                    <a:pt x="3287361" y="2124170"/>
                  </a:lnTo>
                  <a:close/>
                  <a:moveTo>
                    <a:pt x="7135176" y="2107215"/>
                  </a:moveTo>
                  <a:lnTo>
                    <a:pt x="7147653" y="2111978"/>
                  </a:lnTo>
                  <a:lnTo>
                    <a:pt x="7145082" y="2118264"/>
                  </a:lnTo>
                  <a:lnTo>
                    <a:pt x="7132604" y="2113502"/>
                  </a:lnTo>
                  <a:close/>
                  <a:moveTo>
                    <a:pt x="3179348" y="2095880"/>
                  </a:moveTo>
                  <a:lnTo>
                    <a:pt x="3179403" y="2095895"/>
                  </a:lnTo>
                  <a:lnTo>
                    <a:pt x="3179348" y="2095976"/>
                  </a:lnTo>
                  <a:close/>
                  <a:moveTo>
                    <a:pt x="3184015" y="2089023"/>
                  </a:moveTo>
                  <a:lnTo>
                    <a:pt x="3219829" y="2098452"/>
                  </a:lnTo>
                  <a:lnTo>
                    <a:pt x="3215352" y="2105405"/>
                  </a:lnTo>
                  <a:lnTo>
                    <a:pt x="3179403" y="2095895"/>
                  </a:lnTo>
                  <a:close/>
                  <a:moveTo>
                    <a:pt x="7141748" y="2088165"/>
                  </a:moveTo>
                  <a:lnTo>
                    <a:pt x="7154131" y="2092833"/>
                  </a:lnTo>
                  <a:lnTo>
                    <a:pt x="7152130" y="2099214"/>
                  </a:lnTo>
                  <a:lnTo>
                    <a:pt x="7139748" y="2094547"/>
                  </a:lnTo>
                  <a:close/>
                  <a:moveTo>
                    <a:pt x="7146796" y="2069020"/>
                  </a:moveTo>
                  <a:lnTo>
                    <a:pt x="7159083" y="2073497"/>
                  </a:lnTo>
                  <a:lnTo>
                    <a:pt x="7157655" y="2079974"/>
                  </a:lnTo>
                  <a:lnTo>
                    <a:pt x="7157560" y="2079974"/>
                  </a:lnTo>
                  <a:lnTo>
                    <a:pt x="7145272" y="2075402"/>
                  </a:lnTo>
                  <a:close/>
                  <a:moveTo>
                    <a:pt x="3086099" y="2058542"/>
                  </a:moveTo>
                  <a:lnTo>
                    <a:pt x="3103910" y="2063400"/>
                  </a:lnTo>
                  <a:lnTo>
                    <a:pt x="3101339" y="2066829"/>
                  </a:lnTo>
                  <a:lnTo>
                    <a:pt x="3110197" y="2069210"/>
                  </a:lnTo>
                  <a:lnTo>
                    <a:pt x="3105149" y="2076068"/>
                  </a:lnTo>
                  <a:lnTo>
                    <a:pt x="3087146" y="2071115"/>
                  </a:lnTo>
                  <a:lnTo>
                    <a:pt x="3078193" y="2068734"/>
                  </a:lnTo>
                  <a:close/>
                  <a:moveTo>
                    <a:pt x="7150130" y="2049684"/>
                  </a:moveTo>
                  <a:lnTo>
                    <a:pt x="7162322" y="2054066"/>
                  </a:lnTo>
                  <a:cubicBezTo>
                    <a:pt x="7162036" y="2056257"/>
                    <a:pt x="7161751" y="2058447"/>
                    <a:pt x="7161465" y="2060638"/>
                  </a:cubicBezTo>
                  <a:lnTo>
                    <a:pt x="7161369" y="2060543"/>
                  </a:lnTo>
                  <a:lnTo>
                    <a:pt x="7149178" y="2056161"/>
                  </a:lnTo>
                  <a:cubicBezTo>
                    <a:pt x="7149558" y="2053970"/>
                    <a:pt x="7149844" y="2051875"/>
                    <a:pt x="7150130" y="2049684"/>
                  </a:cubicBezTo>
                  <a:close/>
                  <a:moveTo>
                    <a:pt x="7152035" y="2030063"/>
                  </a:moveTo>
                  <a:lnTo>
                    <a:pt x="7164132" y="2034349"/>
                  </a:lnTo>
                  <a:cubicBezTo>
                    <a:pt x="7164037" y="2036540"/>
                    <a:pt x="7163846" y="2038730"/>
                    <a:pt x="7163751" y="2040921"/>
                  </a:cubicBezTo>
                  <a:lnTo>
                    <a:pt x="7163656" y="2040921"/>
                  </a:lnTo>
                  <a:lnTo>
                    <a:pt x="7151559" y="2036635"/>
                  </a:lnTo>
                  <a:cubicBezTo>
                    <a:pt x="7151750" y="2034444"/>
                    <a:pt x="7151844" y="2032254"/>
                    <a:pt x="7152035" y="2030063"/>
                  </a:cubicBezTo>
                  <a:close/>
                  <a:moveTo>
                    <a:pt x="7164322" y="2021171"/>
                  </a:moveTo>
                  <a:lnTo>
                    <a:pt x="7164417" y="2021204"/>
                  </a:lnTo>
                  <a:lnTo>
                    <a:pt x="7164322" y="2021204"/>
                  </a:lnTo>
                  <a:close/>
                  <a:moveTo>
                    <a:pt x="3117436" y="2018347"/>
                  </a:moveTo>
                  <a:lnTo>
                    <a:pt x="3135058" y="2023110"/>
                  </a:lnTo>
                  <a:lnTo>
                    <a:pt x="3124770" y="2036445"/>
                  </a:lnTo>
                  <a:lnTo>
                    <a:pt x="3107054" y="2031587"/>
                  </a:lnTo>
                  <a:close/>
                  <a:moveTo>
                    <a:pt x="7152416" y="2010441"/>
                  </a:moveTo>
                  <a:lnTo>
                    <a:pt x="7164322" y="2014632"/>
                  </a:lnTo>
                  <a:lnTo>
                    <a:pt x="7164322" y="2021171"/>
                  </a:lnTo>
                  <a:lnTo>
                    <a:pt x="7152416" y="2017013"/>
                  </a:lnTo>
                  <a:cubicBezTo>
                    <a:pt x="7152416" y="2014823"/>
                    <a:pt x="7152416" y="2012632"/>
                    <a:pt x="7152416" y="2010441"/>
                  </a:cubicBezTo>
                  <a:close/>
                  <a:moveTo>
                    <a:pt x="7151368" y="1990725"/>
                  </a:moveTo>
                  <a:lnTo>
                    <a:pt x="7163179" y="1994725"/>
                  </a:lnTo>
                  <a:lnTo>
                    <a:pt x="7163751" y="2001392"/>
                  </a:lnTo>
                  <a:lnTo>
                    <a:pt x="7151844" y="1997297"/>
                  </a:lnTo>
                  <a:close/>
                  <a:moveTo>
                    <a:pt x="3147916" y="1979295"/>
                  </a:moveTo>
                  <a:lnTo>
                    <a:pt x="3165252" y="1984058"/>
                  </a:lnTo>
                  <a:lnTo>
                    <a:pt x="3155250" y="1997012"/>
                  </a:lnTo>
                  <a:lnTo>
                    <a:pt x="3155250" y="1996916"/>
                  </a:lnTo>
                  <a:lnTo>
                    <a:pt x="3137820" y="1992154"/>
                  </a:lnTo>
                  <a:close/>
                  <a:moveTo>
                    <a:pt x="7148987" y="1970817"/>
                  </a:moveTo>
                  <a:lnTo>
                    <a:pt x="7160703" y="1974723"/>
                  </a:lnTo>
                  <a:lnTo>
                    <a:pt x="7161751" y="1981390"/>
                  </a:lnTo>
                  <a:lnTo>
                    <a:pt x="7161655" y="1981485"/>
                  </a:lnTo>
                  <a:lnTo>
                    <a:pt x="7149940" y="1977485"/>
                  </a:lnTo>
                  <a:close/>
                  <a:moveTo>
                    <a:pt x="3184856" y="1958525"/>
                  </a:moveTo>
                  <a:lnTo>
                    <a:pt x="3184873" y="1958530"/>
                  </a:lnTo>
                  <a:lnTo>
                    <a:pt x="3184778" y="1958626"/>
                  </a:lnTo>
                  <a:close/>
                  <a:moveTo>
                    <a:pt x="7145082" y="1950910"/>
                  </a:moveTo>
                  <a:lnTo>
                    <a:pt x="7156702" y="1954720"/>
                  </a:lnTo>
                  <a:cubicBezTo>
                    <a:pt x="7157178" y="1957006"/>
                    <a:pt x="7157655" y="1959197"/>
                    <a:pt x="7158131" y="1961387"/>
                  </a:cubicBezTo>
                  <a:lnTo>
                    <a:pt x="7146510" y="1957578"/>
                  </a:lnTo>
                  <a:cubicBezTo>
                    <a:pt x="7146034" y="1955387"/>
                    <a:pt x="7145558" y="1953101"/>
                    <a:pt x="7145082" y="1950910"/>
                  </a:cubicBezTo>
                  <a:close/>
                  <a:moveTo>
                    <a:pt x="3177444" y="1941386"/>
                  </a:moveTo>
                  <a:lnTo>
                    <a:pt x="3194493" y="1946053"/>
                  </a:lnTo>
                  <a:lnTo>
                    <a:pt x="3184856" y="1958525"/>
                  </a:lnTo>
                  <a:lnTo>
                    <a:pt x="3167728" y="1953863"/>
                  </a:lnTo>
                  <a:close/>
                  <a:moveTo>
                    <a:pt x="7153244" y="1941185"/>
                  </a:moveTo>
                  <a:lnTo>
                    <a:pt x="7153273" y="1941195"/>
                  </a:lnTo>
                  <a:lnTo>
                    <a:pt x="7153273" y="1941290"/>
                  </a:lnTo>
                  <a:close/>
                  <a:moveTo>
                    <a:pt x="7139843" y="1930812"/>
                  </a:moveTo>
                  <a:lnTo>
                    <a:pt x="7151368" y="1934527"/>
                  </a:lnTo>
                  <a:lnTo>
                    <a:pt x="7153244" y="1941185"/>
                  </a:lnTo>
                  <a:lnTo>
                    <a:pt x="7141748" y="1937480"/>
                  </a:lnTo>
                  <a:close/>
                  <a:moveTo>
                    <a:pt x="3213560" y="1921266"/>
                  </a:moveTo>
                  <a:lnTo>
                    <a:pt x="3213639" y="1921288"/>
                  </a:lnTo>
                  <a:lnTo>
                    <a:pt x="3213543" y="1921288"/>
                  </a:lnTo>
                  <a:close/>
                  <a:moveTo>
                    <a:pt x="7133556" y="1910619"/>
                  </a:moveTo>
                  <a:lnTo>
                    <a:pt x="7144891" y="1914239"/>
                  </a:lnTo>
                  <a:lnTo>
                    <a:pt x="7147177" y="1921001"/>
                  </a:lnTo>
                  <a:lnTo>
                    <a:pt x="7135842" y="1917382"/>
                  </a:lnTo>
                  <a:close/>
                  <a:moveTo>
                    <a:pt x="3206114" y="1904524"/>
                  </a:moveTo>
                  <a:lnTo>
                    <a:pt x="3222973" y="1909096"/>
                  </a:lnTo>
                  <a:lnTo>
                    <a:pt x="3213560" y="1921266"/>
                  </a:lnTo>
                  <a:lnTo>
                    <a:pt x="3196684" y="1916716"/>
                  </a:lnTo>
                  <a:close/>
                  <a:moveTo>
                    <a:pt x="7125841" y="1890426"/>
                  </a:moveTo>
                  <a:lnTo>
                    <a:pt x="7137081" y="1893950"/>
                  </a:lnTo>
                  <a:lnTo>
                    <a:pt x="7139843" y="1900713"/>
                  </a:lnTo>
                  <a:lnTo>
                    <a:pt x="7139748" y="1900713"/>
                  </a:lnTo>
                  <a:lnTo>
                    <a:pt x="7128509" y="1897189"/>
                  </a:lnTo>
                  <a:close/>
                  <a:moveTo>
                    <a:pt x="7116983" y="1870138"/>
                  </a:moveTo>
                  <a:lnTo>
                    <a:pt x="7128032" y="1873567"/>
                  </a:lnTo>
                  <a:cubicBezTo>
                    <a:pt x="7129080" y="1875853"/>
                    <a:pt x="7130128" y="1878139"/>
                    <a:pt x="7131175" y="1880330"/>
                  </a:cubicBezTo>
                  <a:lnTo>
                    <a:pt x="7120031" y="1876901"/>
                  </a:lnTo>
                  <a:cubicBezTo>
                    <a:pt x="7119078" y="1874615"/>
                    <a:pt x="7118031" y="1872424"/>
                    <a:pt x="7116983" y="1870138"/>
                  </a:cubicBezTo>
                  <a:close/>
                  <a:moveTo>
                    <a:pt x="3234117" y="1868710"/>
                  </a:moveTo>
                  <a:lnTo>
                    <a:pt x="3250691" y="1873282"/>
                  </a:lnTo>
                  <a:lnTo>
                    <a:pt x="3241547" y="1885093"/>
                  </a:lnTo>
                  <a:lnTo>
                    <a:pt x="3224878" y="1880521"/>
                  </a:lnTo>
                  <a:close/>
                  <a:moveTo>
                    <a:pt x="7121307" y="1859928"/>
                  </a:moveTo>
                  <a:lnTo>
                    <a:pt x="7121365" y="1859946"/>
                  </a:lnTo>
                  <a:lnTo>
                    <a:pt x="7121365" y="1860041"/>
                  </a:lnTo>
                  <a:close/>
                  <a:moveTo>
                    <a:pt x="7106887" y="1849850"/>
                  </a:moveTo>
                  <a:lnTo>
                    <a:pt x="7117841" y="1853183"/>
                  </a:lnTo>
                  <a:lnTo>
                    <a:pt x="7121307" y="1859928"/>
                  </a:lnTo>
                  <a:lnTo>
                    <a:pt x="7110411" y="1856612"/>
                  </a:lnTo>
                  <a:cubicBezTo>
                    <a:pt x="7109268" y="1854326"/>
                    <a:pt x="7108125" y="1852136"/>
                    <a:pt x="7106887" y="1849850"/>
                  </a:cubicBezTo>
                  <a:close/>
                  <a:moveTo>
                    <a:pt x="3261168" y="1833943"/>
                  </a:moveTo>
                  <a:lnTo>
                    <a:pt x="3277551" y="1838420"/>
                  </a:lnTo>
                  <a:lnTo>
                    <a:pt x="3268693" y="1849946"/>
                  </a:lnTo>
                  <a:lnTo>
                    <a:pt x="3252215" y="1845469"/>
                  </a:lnTo>
                  <a:close/>
                  <a:moveTo>
                    <a:pt x="7095743" y="1829466"/>
                  </a:moveTo>
                  <a:lnTo>
                    <a:pt x="7106506" y="1832705"/>
                  </a:lnTo>
                  <a:lnTo>
                    <a:pt x="7110411" y="1839467"/>
                  </a:lnTo>
                  <a:lnTo>
                    <a:pt x="7099552" y="1836229"/>
                  </a:lnTo>
                  <a:close/>
                  <a:moveTo>
                    <a:pt x="3294999" y="1815730"/>
                  </a:moveTo>
                  <a:lnTo>
                    <a:pt x="3295077" y="1815751"/>
                  </a:lnTo>
                  <a:lnTo>
                    <a:pt x="3294982" y="1815751"/>
                  </a:lnTo>
                  <a:close/>
                  <a:moveTo>
                    <a:pt x="7083550" y="1809083"/>
                  </a:moveTo>
                  <a:lnTo>
                    <a:pt x="7094218" y="1812131"/>
                  </a:lnTo>
                  <a:lnTo>
                    <a:pt x="7098505" y="1818989"/>
                  </a:lnTo>
                  <a:lnTo>
                    <a:pt x="7098409" y="1818989"/>
                  </a:lnTo>
                  <a:lnTo>
                    <a:pt x="7087741" y="1815845"/>
                  </a:lnTo>
                  <a:close/>
                  <a:moveTo>
                    <a:pt x="3287553" y="1800225"/>
                  </a:moveTo>
                  <a:lnTo>
                    <a:pt x="3303650" y="1804607"/>
                  </a:lnTo>
                  <a:lnTo>
                    <a:pt x="3294999" y="1815730"/>
                  </a:lnTo>
                  <a:lnTo>
                    <a:pt x="3278885" y="1811369"/>
                  </a:lnTo>
                  <a:close/>
                  <a:moveTo>
                    <a:pt x="7070216" y="1788699"/>
                  </a:moveTo>
                  <a:lnTo>
                    <a:pt x="7080788" y="1791652"/>
                  </a:lnTo>
                  <a:lnTo>
                    <a:pt x="7085360" y="1798510"/>
                  </a:lnTo>
                  <a:lnTo>
                    <a:pt x="7074787" y="1795462"/>
                  </a:lnTo>
                  <a:close/>
                  <a:moveTo>
                    <a:pt x="7055928" y="1768316"/>
                  </a:moveTo>
                  <a:lnTo>
                    <a:pt x="7066310" y="1771173"/>
                  </a:lnTo>
                  <a:cubicBezTo>
                    <a:pt x="7067929" y="1773459"/>
                    <a:pt x="7069644" y="1775745"/>
                    <a:pt x="7071263" y="1778031"/>
                  </a:cubicBezTo>
                  <a:lnTo>
                    <a:pt x="7060785" y="1775079"/>
                  </a:lnTo>
                  <a:cubicBezTo>
                    <a:pt x="7059166" y="1772792"/>
                    <a:pt x="7057547" y="1770602"/>
                    <a:pt x="7055928" y="1768316"/>
                  </a:cubicBezTo>
                  <a:close/>
                  <a:moveTo>
                    <a:pt x="3313270" y="1767268"/>
                  </a:moveTo>
                  <a:lnTo>
                    <a:pt x="3329177" y="1771650"/>
                  </a:lnTo>
                  <a:lnTo>
                    <a:pt x="3320795" y="1782509"/>
                  </a:lnTo>
                  <a:lnTo>
                    <a:pt x="3304793" y="1778127"/>
                  </a:lnTo>
                  <a:close/>
                  <a:moveTo>
                    <a:pt x="7040783" y="1747932"/>
                  </a:moveTo>
                  <a:lnTo>
                    <a:pt x="7051070" y="1750790"/>
                  </a:lnTo>
                  <a:lnTo>
                    <a:pt x="7056309" y="1757553"/>
                  </a:lnTo>
                  <a:lnTo>
                    <a:pt x="7056214" y="1757553"/>
                  </a:lnTo>
                  <a:lnTo>
                    <a:pt x="7045926" y="1754695"/>
                  </a:lnTo>
                  <a:close/>
                  <a:moveTo>
                    <a:pt x="3338226" y="1735264"/>
                  </a:moveTo>
                  <a:lnTo>
                    <a:pt x="3353942" y="1739551"/>
                  </a:lnTo>
                  <a:lnTo>
                    <a:pt x="3345750" y="1750124"/>
                  </a:lnTo>
                  <a:lnTo>
                    <a:pt x="3329939" y="1745837"/>
                  </a:lnTo>
                  <a:close/>
                  <a:moveTo>
                    <a:pt x="7024590" y="1727644"/>
                  </a:moveTo>
                  <a:lnTo>
                    <a:pt x="7034687" y="1730406"/>
                  </a:lnTo>
                  <a:lnTo>
                    <a:pt x="7040212" y="1737169"/>
                  </a:lnTo>
                  <a:lnTo>
                    <a:pt x="7030020" y="1734407"/>
                  </a:lnTo>
                  <a:lnTo>
                    <a:pt x="7030115" y="1734407"/>
                  </a:lnTo>
                  <a:close/>
                  <a:moveTo>
                    <a:pt x="7007541" y="1707356"/>
                  </a:moveTo>
                  <a:lnTo>
                    <a:pt x="7017542" y="1710023"/>
                  </a:lnTo>
                  <a:lnTo>
                    <a:pt x="7023352" y="1716786"/>
                  </a:lnTo>
                  <a:lnTo>
                    <a:pt x="7013351" y="1714119"/>
                  </a:lnTo>
                  <a:close/>
                  <a:moveTo>
                    <a:pt x="3362514" y="1704022"/>
                  </a:moveTo>
                  <a:lnTo>
                    <a:pt x="3378040" y="1708213"/>
                  </a:lnTo>
                  <a:lnTo>
                    <a:pt x="3370039" y="1718500"/>
                  </a:lnTo>
                  <a:lnTo>
                    <a:pt x="3370039" y="1718596"/>
                  </a:lnTo>
                  <a:lnTo>
                    <a:pt x="3354513" y="1714309"/>
                  </a:lnTo>
                  <a:close/>
                  <a:moveTo>
                    <a:pt x="6989539" y="1687067"/>
                  </a:moveTo>
                  <a:lnTo>
                    <a:pt x="6999350" y="1689639"/>
                  </a:lnTo>
                  <a:cubicBezTo>
                    <a:pt x="7001445" y="1691925"/>
                    <a:pt x="7003445" y="1694116"/>
                    <a:pt x="7005445" y="1696402"/>
                  </a:cubicBezTo>
                  <a:lnTo>
                    <a:pt x="6995539" y="1693830"/>
                  </a:lnTo>
                  <a:lnTo>
                    <a:pt x="6995635" y="1693830"/>
                  </a:lnTo>
                  <a:cubicBezTo>
                    <a:pt x="6993634" y="1691544"/>
                    <a:pt x="6991634" y="1689354"/>
                    <a:pt x="6989539" y="1687067"/>
                  </a:cubicBezTo>
                  <a:close/>
                  <a:moveTo>
                    <a:pt x="3386232" y="1673733"/>
                  </a:moveTo>
                  <a:lnTo>
                    <a:pt x="3401567" y="1677924"/>
                  </a:lnTo>
                  <a:lnTo>
                    <a:pt x="3393852" y="1688021"/>
                  </a:lnTo>
                  <a:lnTo>
                    <a:pt x="3393756" y="1687925"/>
                  </a:lnTo>
                  <a:lnTo>
                    <a:pt x="3378421" y="1683734"/>
                  </a:lnTo>
                  <a:close/>
                  <a:moveTo>
                    <a:pt x="6970775" y="1666875"/>
                  </a:moveTo>
                  <a:lnTo>
                    <a:pt x="6980490" y="1669351"/>
                  </a:lnTo>
                  <a:lnTo>
                    <a:pt x="6986872" y="1676114"/>
                  </a:lnTo>
                  <a:lnTo>
                    <a:pt x="6977156" y="1673637"/>
                  </a:lnTo>
                  <a:close/>
                  <a:moveTo>
                    <a:pt x="6951058" y="1646682"/>
                  </a:moveTo>
                  <a:lnTo>
                    <a:pt x="6960583" y="1649063"/>
                  </a:lnTo>
                  <a:lnTo>
                    <a:pt x="6967250" y="1655825"/>
                  </a:lnTo>
                  <a:lnTo>
                    <a:pt x="6957630" y="1653444"/>
                  </a:lnTo>
                  <a:lnTo>
                    <a:pt x="6957725" y="1653444"/>
                  </a:lnTo>
                  <a:close/>
                  <a:moveTo>
                    <a:pt x="3409282" y="1644110"/>
                  </a:moveTo>
                  <a:lnTo>
                    <a:pt x="3424332" y="1648206"/>
                  </a:lnTo>
                  <a:lnTo>
                    <a:pt x="3416807" y="1658017"/>
                  </a:lnTo>
                  <a:lnTo>
                    <a:pt x="3401662" y="1653921"/>
                  </a:lnTo>
                  <a:close/>
                  <a:moveTo>
                    <a:pt x="6930579" y="1626679"/>
                  </a:moveTo>
                  <a:lnTo>
                    <a:pt x="6939913" y="1628965"/>
                  </a:lnTo>
                  <a:lnTo>
                    <a:pt x="6946867" y="1635728"/>
                  </a:lnTo>
                  <a:lnTo>
                    <a:pt x="6937437" y="1633442"/>
                  </a:lnTo>
                  <a:lnTo>
                    <a:pt x="6937532" y="1633346"/>
                  </a:lnTo>
                  <a:close/>
                  <a:moveTo>
                    <a:pt x="3431761" y="1615250"/>
                  </a:moveTo>
                  <a:lnTo>
                    <a:pt x="3446620" y="1619345"/>
                  </a:lnTo>
                  <a:lnTo>
                    <a:pt x="3439286" y="1628870"/>
                  </a:lnTo>
                  <a:lnTo>
                    <a:pt x="3424332" y="1624775"/>
                  </a:lnTo>
                  <a:close/>
                  <a:moveTo>
                    <a:pt x="6909338" y="1606581"/>
                  </a:moveTo>
                  <a:lnTo>
                    <a:pt x="6918577" y="1608772"/>
                  </a:lnTo>
                  <a:cubicBezTo>
                    <a:pt x="6920958" y="1610963"/>
                    <a:pt x="6923435" y="1613249"/>
                    <a:pt x="6925816" y="1615440"/>
                  </a:cubicBezTo>
                  <a:lnTo>
                    <a:pt x="6916482" y="1613249"/>
                  </a:lnTo>
                  <a:cubicBezTo>
                    <a:pt x="6914101" y="1611058"/>
                    <a:pt x="6911719" y="1608772"/>
                    <a:pt x="6909338" y="1606581"/>
                  </a:cubicBezTo>
                  <a:close/>
                  <a:moveTo>
                    <a:pt x="3453669" y="1587151"/>
                  </a:moveTo>
                  <a:lnTo>
                    <a:pt x="3468433" y="1591151"/>
                  </a:lnTo>
                  <a:lnTo>
                    <a:pt x="3461289" y="1600486"/>
                  </a:lnTo>
                  <a:lnTo>
                    <a:pt x="3461193" y="1600486"/>
                  </a:lnTo>
                  <a:lnTo>
                    <a:pt x="3446430" y="1596485"/>
                  </a:lnTo>
                  <a:close/>
                  <a:moveTo>
                    <a:pt x="6887335" y="1586579"/>
                  </a:moveTo>
                  <a:lnTo>
                    <a:pt x="6896479" y="1588674"/>
                  </a:lnTo>
                  <a:lnTo>
                    <a:pt x="6903909" y="1595342"/>
                  </a:lnTo>
                  <a:lnTo>
                    <a:pt x="6894765" y="1593246"/>
                  </a:lnTo>
                  <a:close/>
                  <a:moveTo>
                    <a:pt x="6864571" y="1566576"/>
                  </a:moveTo>
                  <a:lnTo>
                    <a:pt x="6873524" y="1568576"/>
                  </a:lnTo>
                  <a:lnTo>
                    <a:pt x="6881239" y="1575244"/>
                  </a:lnTo>
                  <a:lnTo>
                    <a:pt x="6872286" y="1573149"/>
                  </a:lnTo>
                  <a:lnTo>
                    <a:pt x="6872286" y="1573244"/>
                  </a:lnTo>
                  <a:close/>
                  <a:moveTo>
                    <a:pt x="3475005" y="1559719"/>
                  </a:moveTo>
                  <a:lnTo>
                    <a:pt x="3489578" y="1563719"/>
                  </a:lnTo>
                  <a:lnTo>
                    <a:pt x="3482529" y="1572768"/>
                  </a:lnTo>
                  <a:lnTo>
                    <a:pt x="3467956" y="1568767"/>
                  </a:lnTo>
                  <a:close/>
                  <a:moveTo>
                    <a:pt x="6841139" y="1546669"/>
                  </a:moveTo>
                  <a:lnTo>
                    <a:pt x="6849997" y="1548669"/>
                  </a:lnTo>
                  <a:cubicBezTo>
                    <a:pt x="6852664" y="1550860"/>
                    <a:pt x="6855331" y="1553146"/>
                    <a:pt x="6857903" y="1555337"/>
                  </a:cubicBezTo>
                  <a:lnTo>
                    <a:pt x="6849045" y="1553337"/>
                  </a:lnTo>
                  <a:cubicBezTo>
                    <a:pt x="6846378" y="1551146"/>
                    <a:pt x="6843806" y="1548955"/>
                    <a:pt x="6841139" y="1546669"/>
                  </a:cubicBezTo>
                  <a:close/>
                  <a:moveTo>
                    <a:pt x="3495864" y="1532954"/>
                  </a:moveTo>
                  <a:lnTo>
                    <a:pt x="3510247" y="1536859"/>
                  </a:lnTo>
                  <a:lnTo>
                    <a:pt x="3503389" y="1545717"/>
                  </a:lnTo>
                  <a:lnTo>
                    <a:pt x="3489006" y="1541812"/>
                  </a:lnTo>
                  <a:close/>
                  <a:moveTo>
                    <a:pt x="6817041" y="1526952"/>
                  </a:moveTo>
                  <a:lnTo>
                    <a:pt x="6825708" y="1528857"/>
                  </a:lnTo>
                  <a:cubicBezTo>
                    <a:pt x="6828471" y="1531048"/>
                    <a:pt x="6831138" y="1533239"/>
                    <a:pt x="6833900" y="1535525"/>
                  </a:cubicBezTo>
                  <a:lnTo>
                    <a:pt x="6825137" y="1533620"/>
                  </a:lnTo>
                  <a:lnTo>
                    <a:pt x="6825137" y="1533524"/>
                  </a:lnTo>
                  <a:cubicBezTo>
                    <a:pt x="6822470" y="1531334"/>
                    <a:pt x="6819708" y="1529143"/>
                    <a:pt x="6817041" y="1526952"/>
                  </a:cubicBezTo>
                  <a:close/>
                  <a:moveTo>
                    <a:pt x="6792181" y="1507140"/>
                  </a:moveTo>
                  <a:lnTo>
                    <a:pt x="6800753" y="1508950"/>
                  </a:lnTo>
                  <a:lnTo>
                    <a:pt x="6809135" y="1515522"/>
                  </a:lnTo>
                  <a:lnTo>
                    <a:pt x="6800562" y="1513712"/>
                  </a:lnTo>
                  <a:close/>
                  <a:moveTo>
                    <a:pt x="3516248" y="1506760"/>
                  </a:moveTo>
                  <a:lnTo>
                    <a:pt x="3530440" y="1510665"/>
                  </a:lnTo>
                  <a:lnTo>
                    <a:pt x="3523773" y="1519333"/>
                  </a:lnTo>
                  <a:lnTo>
                    <a:pt x="3509485" y="1515428"/>
                  </a:lnTo>
                  <a:close/>
                  <a:moveTo>
                    <a:pt x="6766749" y="1487424"/>
                  </a:moveTo>
                  <a:lnTo>
                    <a:pt x="6775131" y="1489138"/>
                  </a:lnTo>
                  <a:lnTo>
                    <a:pt x="6783703" y="1495710"/>
                  </a:lnTo>
                  <a:lnTo>
                    <a:pt x="6775226" y="1493900"/>
                  </a:lnTo>
                  <a:lnTo>
                    <a:pt x="6775321" y="1493996"/>
                  </a:lnTo>
                  <a:close/>
                  <a:moveTo>
                    <a:pt x="3536060" y="1481423"/>
                  </a:moveTo>
                  <a:lnTo>
                    <a:pt x="3550062" y="1485233"/>
                  </a:lnTo>
                  <a:lnTo>
                    <a:pt x="3543585" y="1493711"/>
                  </a:lnTo>
                  <a:lnTo>
                    <a:pt x="3543585" y="1493615"/>
                  </a:lnTo>
                  <a:lnTo>
                    <a:pt x="3529488" y="1489805"/>
                  </a:lnTo>
                  <a:close/>
                  <a:moveTo>
                    <a:pt x="3562902" y="1468464"/>
                  </a:moveTo>
                  <a:lnTo>
                    <a:pt x="3562920" y="1468469"/>
                  </a:lnTo>
                  <a:lnTo>
                    <a:pt x="3562825" y="1468564"/>
                  </a:lnTo>
                  <a:close/>
                  <a:moveTo>
                    <a:pt x="6740650" y="1467897"/>
                  </a:moveTo>
                  <a:lnTo>
                    <a:pt x="6748937" y="1469516"/>
                  </a:lnTo>
                  <a:cubicBezTo>
                    <a:pt x="6751890" y="1471707"/>
                    <a:pt x="6754842" y="1473898"/>
                    <a:pt x="6757795" y="1476089"/>
                  </a:cubicBezTo>
                  <a:lnTo>
                    <a:pt x="6749508" y="1474374"/>
                  </a:lnTo>
                  <a:lnTo>
                    <a:pt x="6749413" y="1474374"/>
                  </a:lnTo>
                  <a:cubicBezTo>
                    <a:pt x="6746460" y="1472183"/>
                    <a:pt x="6743603" y="1469993"/>
                    <a:pt x="6740650" y="1467897"/>
                  </a:cubicBezTo>
                  <a:close/>
                  <a:moveTo>
                    <a:pt x="3555396" y="1456468"/>
                  </a:moveTo>
                  <a:lnTo>
                    <a:pt x="3569207" y="1460278"/>
                  </a:lnTo>
                  <a:lnTo>
                    <a:pt x="3562902" y="1468464"/>
                  </a:lnTo>
                  <a:lnTo>
                    <a:pt x="3549014" y="1464659"/>
                  </a:lnTo>
                  <a:close/>
                  <a:moveTo>
                    <a:pt x="6713980" y="1448371"/>
                  </a:moveTo>
                  <a:lnTo>
                    <a:pt x="6722076" y="1449990"/>
                  </a:lnTo>
                  <a:lnTo>
                    <a:pt x="6731030" y="1456467"/>
                  </a:lnTo>
                  <a:lnTo>
                    <a:pt x="6722839" y="1454848"/>
                  </a:lnTo>
                  <a:lnTo>
                    <a:pt x="6722934" y="1454848"/>
                  </a:lnTo>
                  <a:close/>
                  <a:moveTo>
                    <a:pt x="3574446" y="1432179"/>
                  </a:moveTo>
                  <a:lnTo>
                    <a:pt x="3588162" y="1435894"/>
                  </a:lnTo>
                  <a:lnTo>
                    <a:pt x="3581970" y="1443990"/>
                  </a:lnTo>
                  <a:lnTo>
                    <a:pt x="3581875" y="1443895"/>
                  </a:lnTo>
                  <a:lnTo>
                    <a:pt x="3568159" y="1440180"/>
                  </a:lnTo>
                  <a:close/>
                  <a:moveTo>
                    <a:pt x="6686739" y="1428940"/>
                  </a:moveTo>
                  <a:lnTo>
                    <a:pt x="6694740" y="1430464"/>
                  </a:lnTo>
                  <a:cubicBezTo>
                    <a:pt x="6697883" y="1432655"/>
                    <a:pt x="6700931" y="1434750"/>
                    <a:pt x="6703979" y="1436941"/>
                  </a:cubicBezTo>
                  <a:lnTo>
                    <a:pt x="6695978" y="1435417"/>
                  </a:lnTo>
                  <a:lnTo>
                    <a:pt x="6695883" y="1435417"/>
                  </a:lnTo>
                  <a:cubicBezTo>
                    <a:pt x="6692835" y="1433226"/>
                    <a:pt x="6689787" y="1431131"/>
                    <a:pt x="6686739" y="1428940"/>
                  </a:cubicBezTo>
                  <a:close/>
                  <a:moveTo>
                    <a:pt x="3600336" y="1419887"/>
                  </a:moveTo>
                  <a:lnTo>
                    <a:pt x="3600354" y="1419892"/>
                  </a:lnTo>
                  <a:lnTo>
                    <a:pt x="3600259" y="1419987"/>
                  </a:lnTo>
                  <a:close/>
                  <a:moveTo>
                    <a:pt x="6658831" y="1409699"/>
                  </a:moveTo>
                  <a:lnTo>
                    <a:pt x="6666641" y="1411128"/>
                  </a:lnTo>
                  <a:cubicBezTo>
                    <a:pt x="6669784" y="1413319"/>
                    <a:pt x="6672928" y="1415415"/>
                    <a:pt x="6675976" y="1417605"/>
                  </a:cubicBezTo>
                  <a:lnTo>
                    <a:pt x="6668070" y="1416081"/>
                  </a:lnTo>
                  <a:lnTo>
                    <a:pt x="6668165" y="1416081"/>
                  </a:lnTo>
                  <a:cubicBezTo>
                    <a:pt x="6665022" y="1413891"/>
                    <a:pt x="6661974" y="1411795"/>
                    <a:pt x="6658831" y="1409699"/>
                  </a:cubicBezTo>
                  <a:close/>
                  <a:moveTo>
                    <a:pt x="3592829" y="1408366"/>
                  </a:moveTo>
                  <a:lnTo>
                    <a:pt x="3606354" y="1412081"/>
                  </a:lnTo>
                  <a:lnTo>
                    <a:pt x="3600336" y="1419887"/>
                  </a:lnTo>
                  <a:lnTo>
                    <a:pt x="3586733" y="1416177"/>
                  </a:lnTo>
                  <a:close/>
                  <a:moveTo>
                    <a:pt x="6630446" y="1390459"/>
                  </a:moveTo>
                  <a:lnTo>
                    <a:pt x="6638161" y="1391888"/>
                  </a:lnTo>
                  <a:cubicBezTo>
                    <a:pt x="6641400" y="1394078"/>
                    <a:pt x="6644543" y="1396174"/>
                    <a:pt x="6647781" y="1398270"/>
                  </a:cubicBezTo>
                  <a:lnTo>
                    <a:pt x="6640066" y="1396841"/>
                  </a:lnTo>
                  <a:lnTo>
                    <a:pt x="6639971" y="1396841"/>
                  </a:lnTo>
                  <a:cubicBezTo>
                    <a:pt x="6636828" y="1394745"/>
                    <a:pt x="6633685" y="1392554"/>
                    <a:pt x="6630446" y="1390459"/>
                  </a:cubicBezTo>
                  <a:close/>
                  <a:moveTo>
                    <a:pt x="3611022" y="1385125"/>
                  </a:moveTo>
                  <a:lnTo>
                    <a:pt x="3624357" y="1388745"/>
                  </a:lnTo>
                  <a:lnTo>
                    <a:pt x="3618451" y="1396460"/>
                  </a:lnTo>
                  <a:lnTo>
                    <a:pt x="3605021" y="1392841"/>
                  </a:lnTo>
                  <a:close/>
                  <a:moveTo>
                    <a:pt x="6601490" y="1371314"/>
                  </a:moveTo>
                  <a:lnTo>
                    <a:pt x="6609015" y="1372647"/>
                  </a:lnTo>
                  <a:cubicBezTo>
                    <a:pt x="6612253" y="1374743"/>
                    <a:pt x="6615492" y="1376933"/>
                    <a:pt x="6618730" y="1379029"/>
                  </a:cubicBezTo>
                  <a:lnTo>
                    <a:pt x="6611110" y="1377695"/>
                  </a:lnTo>
                  <a:lnTo>
                    <a:pt x="6611206" y="1377695"/>
                  </a:lnTo>
                  <a:cubicBezTo>
                    <a:pt x="6607967" y="1375600"/>
                    <a:pt x="6604728" y="1373409"/>
                    <a:pt x="6601490" y="1371314"/>
                  </a:cubicBezTo>
                  <a:close/>
                  <a:moveTo>
                    <a:pt x="3628643" y="1362456"/>
                  </a:moveTo>
                  <a:lnTo>
                    <a:pt x="3641883" y="1366075"/>
                  </a:lnTo>
                  <a:lnTo>
                    <a:pt x="3636072" y="1373600"/>
                  </a:lnTo>
                  <a:lnTo>
                    <a:pt x="3622833" y="1369981"/>
                  </a:lnTo>
                  <a:close/>
                  <a:moveTo>
                    <a:pt x="6572058" y="1352359"/>
                  </a:moveTo>
                  <a:lnTo>
                    <a:pt x="6579487" y="1353597"/>
                  </a:lnTo>
                  <a:lnTo>
                    <a:pt x="6589393" y="1359979"/>
                  </a:lnTo>
                  <a:lnTo>
                    <a:pt x="6581964" y="1358645"/>
                  </a:lnTo>
                  <a:close/>
                  <a:moveTo>
                    <a:pt x="4847735" y="1351304"/>
                  </a:moveTo>
                  <a:lnTo>
                    <a:pt x="4847747" y="1351311"/>
                  </a:lnTo>
                  <a:lnTo>
                    <a:pt x="4847652" y="1351311"/>
                  </a:lnTo>
                  <a:close/>
                  <a:moveTo>
                    <a:pt x="4761070" y="1350454"/>
                  </a:moveTo>
                  <a:lnTo>
                    <a:pt x="4768975" y="1354931"/>
                  </a:lnTo>
                  <a:cubicBezTo>
                    <a:pt x="4763451" y="1355026"/>
                    <a:pt x="4757736" y="1355122"/>
                    <a:pt x="4752116" y="1355217"/>
                  </a:cubicBezTo>
                  <a:lnTo>
                    <a:pt x="4752116" y="1355122"/>
                  </a:lnTo>
                  <a:lnTo>
                    <a:pt x="4744401" y="1350645"/>
                  </a:lnTo>
                  <a:cubicBezTo>
                    <a:pt x="4750020" y="1350645"/>
                    <a:pt x="4755640" y="1350549"/>
                    <a:pt x="4761070" y="1350454"/>
                  </a:cubicBezTo>
                  <a:close/>
                  <a:moveTo>
                    <a:pt x="4692204" y="1350454"/>
                  </a:moveTo>
                  <a:cubicBezTo>
                    <a:pt x="4698109" y="1350454"/>
                    <a:pt x="4704015" y="1350645"/>
                    <a:pt x="4709920" y="1350645"/>
                  </a:cubicBezTo>
                  <a:lnTo>
                    <a:pt x="4717350" y="1355122"/>
                  </a:lnTo>
                  <a:cubicBezTo>
                    <a:pt x="4711444" y="1355122"/>
                    <a:pt x="4705444" y="1355026"/>
                    <a:pt x="4699443" y="1354931"/>
                  </a:cubicBezTo>
                  <a:close/>
                  <a:moveTo>
                    <a:pt x="4808980" y="1348740"/>
                  </a:moveTo>
                  <a:lnTo>
                    <a:pt x="4817267" y="1353121"/>
                  </a:lnTo>
                  <a:cubicBezTo>
                    <a:pt x="4812028" y="1353407"/>
                    <a:pt x="4806789" y="1353598"/>
                    <a:pt x="4801551" y="1353883"/>
                  </a:cubicBezTo>
                  <a:lnTo>
                    <a:pt x="4793359" y="1349406"/>
                  </a:lnTo>
                  <a:cubicBezTo>
                    <a:pt x="4798598" y="1349216"/>
                    <a:pt x="4803837" y="1348930"/>
                    <a:pt x="4808980" y="1348740"/>
                  </a:cubicBezTo>
                  <a:close/>
                  <a:moveTo>
                    <a:pt x="4637054" y="1348740"/>
                  </a:moveTo>
                  <a:cubicBezTo>
                    <a:pt x="4643340" y="1349026"/>
                    <a:pt x="4649532" y="1349216"/>
                    <a:pt x="4655723" y="1349406"/>
                  </a:cubicBezTo>
                  <a:lnTo>
                    <a:pt x="4662581" y="1353883"/>
                  </a:lnTo>
                  <a:cubicBezTo>
                    <a:pt x="4656295" y="1353693"/>
                    <a:pt x="4650008" y="1353407"/>
                    <a:pt x="4643721" y="1353217"/>
                  </a:cubicBezTo>
                  <a:lnTo>
                    <a:pt x="4643817" y="1353312"/>
                  </a:lnTo>
                  <a:close/>
                  <a:moveTo>
                    <a:pt x="4890495" y="1347302"/>
                  </a:moveTo>
                  <a:lnTo>
                    <a:pt x="4890514" y="1347311"/>
                  </a:lnTo>
                  <a:lnTo>
                    <a:pt x="4890419" y="1347311"/>
                  </a:lnTo>
                  <a:close/>
                  <a:moveTo>
                    <a:pt x="4853653" y="1345787"/>
                  </a:moveTo>
                  <a:lnTo>
                    <a:pt x="4862320" y="1350169"/>
                  </a:lnTo>
                  <a:lnTo>
                    <a:pt x="4847735" y="1351304"/>
                  </a:lnTo>
                  <a:lnTo>
                    <a:pt x="4839174" y="1346930"/>
                  </a:lnTo>
                  <a:cubicBezTo>
                    <a:pt x="4844032" y="1346549"/>
                    <a:pt x="4848890" y="1346168"/>
                    <a:pt x="4853653" y="1345787"/>
                  </a:cubicBezTo>
                  <a:close/>
                  <a:moveTo>
                    <a:pt x="4579047" y="1345692"/>
                  </a:moveTo>
                  <a:cubicBezTo>
                    <a:pt x="4585619" y="1346073"/>
                    <a:pt x="4592191" y="1346549"/>
                    <a:pt x="4598668" y="1346835"/>
                  </a:cubicBezTo>
                  <a:lnTo>
                    <a:pt x="4605050" y="1351311"/>
                  </a:lnTo>
                  <a:cubicBezTo>
                    <a:pt x="4598478" y="1350931"/>
                    <a:pt x="4591905" y="1350549"/>
                    <a:pt x="4585238" y="1350073"/>
                  </a:cubicBezTo>
                  <a:lnTo>
                    <a:pt x="4585238" y="1350169"/>
                  </a:lnTo>
                  <a:close/>
                  <a:moveTo>
                    <a:pt x="4929732" y="1342061"/>
                  </a:moveTo>
                  <a:lnTo>
                    <a:pt x="4929757" y="1342072"/>
                  </a:lnTo>
                  <a:lnTo>
                    <a:pt x="4929662" y="1342072"/>
                  </a:lnTo>
                  <a:close/>
                  <a:moveTo>
                    <a:pt x="4894991" y="1341406"/>
                  </a:moveTo>
                  <a:lnTo>
                    <a:pt x="4903944" y="1345692"/>
                  </a:lnTo>
                  <a:lnTo>
                    <a:pt x="4890495" y="1347302"/>
                  </a:lnTo>
                  <a:lnTo>
                    <a:pt x="4881561" y="1343025"/>
                  </a:lnTo>
                  <a:cubicBezTo>
                    <a:pt x="4886037" y="1342548"/>
                    <a:pt x="4890514" y="1341977"/>
                    <a:pt x="4894991" y="1341406"/>
                  </a:cubicBezTo>
                  <a:close/>
                  <a:moveTo>
                    <a:pt x="4518468" y="1341120"/>
                  </a:moveTo>
                  <a:cubicBezTo>
                    <a:pt x="4525326" y="1341691"/>
                    <a:pt x="4532184" y="1342263"/>
                    <a:pt x="4538946" y="1342834"/>
                  </a:cubicBezTo>
                  <a:lnTo>
                    <a:pt x="4544662" y="1347311"/>
                  </a:lnTo>
                  <a:cubicBezTo>
                    <a:pt x="4537803" y="1346740"/>
                    <a:pt x="4530945" y="1346168"/>
                    <a:pt x="4523992" y="1345597"/>
                  </a:cubicBezTo>
                  <a:lnTo>
                    <a:pt x="4524087" y="1345597"/>
                  </a:lnTo>
                  <a:close/>
                  <a:moveTo>
                    <a:pt x="3645883" y="1340263"/>
                  </a:moveTo>
                  <a:lnTo>
                    <a:pt x="3658933" y="1343787"/>
                  </a:lnTo>
                  <a:lnTo>
                    <a:pt x="3653313" y="1351121"/>
                  </a:lnTo>
                  <a:lnTo>
                    <a:pt x="3653313" y="1351216"/>
                  </a:lnTo>
                  <a:lnTo>
                    <a:pt x="3640168" y="1347597"/>
                  </a:lnTo>
                  <a:close/>
                  <a:moveTo>
                    <a:pt x="4932710" y="1335881"/>
                  </a:moveTo>
                  <a:lnTo>
                    <a:pt x="4942044" y="1340072"/>
                  </a:lnTo>
                  <a:lnTo>
                    <a:pt x="4929732" y="1342061"/>
                  </a:lnTo>
                  <a:lnTo>
                    <a:pt x="4920518" y="1337881"/>
                  </a:lnTo>
                  <a:cubicBezTo>
                    <a:pt x="4924614" y="1337215"/>
                    <a:pt x="4928710" y="1336548"/>
                    <a:pt x="4932710" y="1335881"/>
                  </a:cubicBezTo>
                  <a:close/>
                  <a:moveTo>
                    <a:pt x="4455412" y="1335024"/>
                  </a:moveTo>
                  <a:cubicBezTo>
                    <a:pt x="4462556" y="1335786"/>
                    <a:pt x="4469604" y="1336452"/>
                    <a:pt x="4476653" y="1337215"/>
                  </a:cubicBezTo>
                  <a:lnTo>
                    <a:pt x="4481796" y="1341691"/>
                  </a:lnTo>
                  <a:cubicBezTo>
                    <a:pt x="4474653" y="1341024"/>
                    <a:pt x="4467509" y="1340263"/>
                    <a:pt x="4460270" y="1339501"/>
                  </a:cubicBezTo>
                  <a:lnTo>
                    <a:pt x="4460365" y="1339501"/>
                  </a:lnTo>
                  <a:close/>
                  <a:moveTo>
                    <a:pt x="6542244" y="1333404"/>
                  </a:moveTo>
                  <a:lnTo>
                    <a:pt x="6549483" y="1334642"/>
                  </a:lnTo>
                  <a:cubicBezTo>
                    <a:pt x="6552818" y="1336738"/>
                    <a:pt x="6556246" y="1338833"/>
                    <a:pt x="6559580" y="1340929"/>
                  </a:cubicBezTo>
                  <a:lnTo>
                    <a:pt x="6552246" y="1339691"/>
                  </a:lnTo>
                  <a:cubicBezTo>
                    <a:pt x="6548912" y="1337595"/>
                    <a:pt x="6545578" y="1335500"/>
                    <a:pt x="6542244" y="1333404"/>
                  </a:cubicBezTo>
                  <a:close/>
                  <a:moveTo>
                    <a:pt x="4967000" y="1329118"/>
                  </a:moveTo>
                  <a:lnTo>
                    <a:pt x="4976620" y="1333214"/>
                  </a:lnTo>
                  <a:cubicBezTo>
                    <a:pt x="4973001" y="1334071"/>
                    <a:pt x="4969286" y="1334833"/>
                    <a:pt x="4965476" y="1335690"/>
                  </a:cubicBezTo>
                  <a:lnTo>
                    <a:pt x="4965476" y="1335595"/>
                  </a:lnTo>
                  <a:lnTo>
                    <a:pt x="4955951" y="1331499"/>
                  </a:lnTo>
                  <a:cubicBezTo>
                    <a:pt x="4959666" y="1330738"/>
                    <a:pt x="4963381" y="1329880"/>
                    <a:pt x="4967000" y="1329118"/>
                  </a:cubicBezTo>
                  <a:close/>
                  <a:moveTo>
                    <a:pt x="4390166" y="1327594"/>
                  </a:moveTo>
                  <a:cubicBezTo>
                    <a:pt x="4397595" y="1328547"/>
                    <a:pt x="4404835" y="1329404"/>
                    <a:pt x="4412169" y="1330261"/>
                  </a:cubicBezTo>
                  <a:lnTo>
                    <a:pt x="4416645" y="1334643"/>
                  </a:lnTo>
                  <a:cubicBezTo>
                    <a:pt x="4409311" y="1333785"/>
                    <a:pt x="4401882" y="1332833"/>
                    <a:pt x="4394452" y="1331976"/>
                  </a:cubicBezTo>
                  <a:close/>
                  <a:moveTo>
                    <a:pt x="4997766" y="1321117"/>
                  </a:moveTo>
                  <a:lnTo>
                    <a:pt x="5007576" y="1325118"/>
                  </a:lnTo>
                  <a:cubicBezTo>
                    <a:pt x="5004338" y="1326070"/>
                    <a:pt x="5001004" y="1327023"/>
                    <a:pt x="4997671" y="1327975"/>
                  </a:cubicBezTo>
                  <a:lnTo>
                    <a:pt x="4997671" y="1327880"/>
                  </a:lnTo>
                  <a:lnTo>
                    <a:pt x="4987955" y="1323880"/>
                  </a:lnTo>
                  <a:cubicBezTo>
                    <a:pt x="4991289" y="1323022"/>
                    <a:pt x="4994622" y="1322070"/>
                    <a:pt x="4997766" y="1321117"/>
                  </a:cubicBezTo>
                  <a:close/>
                  <a:moveTo>
                    <a:pt x="4322824" y="1318641"/>
                  </a:moveTo>
                  <a:cubicBezTo>
                    <a:pt x="4330444" y="1319689"/>
                    <a:pt x="4337969" y="1320831"/>
                    <a:pt x="4345494" y="1321784"/>
                  </a:cubicBezTo>
                  <a:lnTo>
                    <a:pt x="4349304" y="1326165"/>
                  </a:lnTo>
                  <a:cubicBezTo>
                    <a:pt x="4341684" y="1325118"/>
                    <a:pt x="4334064" y="1324070"/>
                    <a:pt x="4326444" y="1322927"/>
                  </a:cubicBezTo>
                  <a:close/>
                  <a:moveTo>
                    <a:pt x="3662838" y="1318641"/>
                  </a:moveTo>
                  <a:lnTo>
                    <a:pt x="3675792" y="1322165"/>
                  </a:lnTo>
                  <a:lnTo>
                    <a:pt x="3670267" y="1329404"/>
                  </a:lnTo>
                  <a:lnTo>
                    <a:pt x="3670172" y="1329309"/>
                  </a:lnTo>
                  <a:lnTo>
                    <a:pt x="3657218" y="1325785"/>
                  </a:lnTo>
                  <a:close/>
                  <a:moveTo>
                    <a:pt x="6511765" y="1314545"/>
                  </a:moveTo>
                  <a:lnTo>
                    <a:pt x="6518909" y="1315688"/>
                  </a:lnTo>
                  <a:cubicBezTo>
                    <a:pt x="6522337" y="1317783"/>
                    <a:pt x="6525766" y="1319879"/>
                    <a:pt x="6529100" y="1321974"/>
                  </a:cubicBezTo>
                  <a:lnTo>
                    <a:pt x="6521861" y="1320831"/>
                  </a:lnTo>
                  <a:lnTo>
                    <a:pt x="6521956" y="1320831"/>
                  </a:lnTo>
                  <a:cubicBezTo>
                    <a:pt x="6518622" y="1318736"/>
                    <a:pt x="6515194" y="1316640"/>
                    <a:pt x="6511765" y="1314545"/>
                  </a:cubicBezTo>
                  <a:close/>
                  <a:moveTo>
                    <a:pt x="5025007" y="1311973"/>
                  </a:moveTo>
                  <a:lnTo>
                    <a:pt x="5035008" y="1315783"/>
                  </a:lnTo>
                  <a:cubicBezTo>
                    <a:pt x="5032151" y="1316831"/>
                    <a:pt x="5029294" y="1317974"/>
                    <a:pt x="5026341" y="1319022"/>
                  </a:cubicBezTo>
                  <a:lnTo>
                    <a:pt x="5026246" y="1319022"/>
                  </a:lnTo>
                  <a:lnTo>
                    <a:pt x="5016340" y="1315117"/>
                  </a:lnTo>
                  <a:cubicBezTo>
                    <a:pt x="5019292" y="1314069"/>
                    <a:pt x="5022150" y="1313021"/>
                    <a:pt x="5025007" y="1311973"/>
                  </a:cubicBezTo>
                  <a:close/>
                  <a:moveTo>
                    <a:pt x="4253863" y="1308163"/>
                  </a:moveTo>
                  <a:cubicBezTo>
                    <a:pt x="4261674" y="1309402"/>
                    <a:pt x="4269389" y="1310640"/>
                    <a:pt x="4277104" y="1311783"/>
                  </a:cubicBezTo>
                  <a:lnTo>
                    <a:pt x="4280152" y="1316069"/>
                  </a:lnTo>
                  <a:cubicBezTo>
                    <a:pt x="4272342" y="1314831"/>
                    <a:pt x="4264531" y="1313593"/>
                    <a:pt x="4256721" y="1312354"/>
                  </a:cubicBezTo>
                  <a:close/>
                  <a:moveTo>
                    <a:pt x="3686572" y="1307856"/>
                  </a:moveTo>
                  <a:lnTo>
                    <a:pt x="3686650" y="1307878"/>
                  </a:lnTo>
                  <a:lnTo>
                    <a:pt x="3686555" y="1307878"/>
                  </a:lnTo>
                  <a:close/>
                  <a:moveTo>
                    <a:pt x="5048629" y="1301781"/>
                  </a:moveTo>
                  <a:lnTo>
                    <a:pt x="5058726" y="1305496"/>
                  </a:lnTo>
                  <a:cubicBezTo>
                    <a:pt x="5056249" y="1306735"/>
                    <a:pt x="5053773" y="1307877"/>
                    <a:pt x="5051201" y="1309020"/>
                  </a:cubicBezTo>
                  <a:lnTo>
                    <a:pt x="5051201" y="1309116"/>
                  </a:lnTo>
                  <a:lnTo>
                    <a:pt x="5041104" y="1305306"/>
                  </a:lnTo>
                  <a:cubicBezTo>
                    <a:pt x="5043676" y="1304163"/>
                    <a:pt x="5046153" y="1303020"/>
                    <a:pt x="5048629" y="1301781"/>
                  </a:cubicBezTo>
                  <a:close/>
                  <a:moveTo>
                    <a:pt x="3679221" y="1297305"/>
                  </a:moveTo>
                  <a:lnTo>
                    <a:pt x="3691984" y="1300829"/>
                  </a:lnTo>
                  <a:lnTo>
                    <a:pt x="3686572" y="1307856"/>
                  </a:lnTo>
                  <a:lnTo>
                    <a:pt x="3673792" y="1304354"/>
                  </a:lnTo>
                  <a:close/>
                  <a:moveTo>
                    <a:pt x="4183378" y="1296257"/>
                  </a:moveTo>
                  <a:cubicBezTo>
                    <a:pt x="4191284" y="1297686"/>
                    <a:pt x="4199190" y="1299019"/>
                    <a:pt x="4207000" y="1300353"/>
                  </a:cubicBezTo>
                  <a:lnTo>
                    <a:pt x="4209286" y="1304448"/>
                  </a:lnTo>
                  <a:cubicBezTo>
                    <a:pt x="4201380" y="1303115"/>
                    <a:pt x="4193379" y="1301686"/>
                    <a:pt x="4185474" y="1300257"/>
                  </a:cubicBezTo>
                  <a:lnTo>
                    <a:pt x="4185474" y="1300353"/>
                  </a:lnTo>
                  <a:close/>
                  <a:moveTo>
                    <a:pt x="6480999" y="1295876"/>
                  </a:moveTo>
                  <a:lnTo>
                    <a:pt x="6488047" y="1296924"/>
                  </a:lnTo>
                  <a:cubicBezTo>
                    <a:pt x="6491476" y="1299019"/>
                    <a:pt x="6495001" y="1301115"/>
                    <a:pt x="6498430" y="1303210"/>
                  </a:cubicBezTo>
                  <a:lnTo>
                    <a:pt x="6491381" y="1302067"/>
                  </a:lnTo>
                  <a:lnTo>
                    <a:pt x="6491286" y="1302067"/>
                  </a:lnTo>
                  <a:cubicBezTo>
                    <a:pt x="6487857" y="1299971"/>
                    <a:pt x="6484428" y="1297876"/>
                    <a:pt x="6480999" y="1295876"/>
                  </a:cubicBezTo>
                  <a:close/>
                  <a:moveTo>
                    <a:pt x="5068632" y="1290732"/>
                  </a:moveTo>
                  <a:lnTo>
                    <a:pt x="5078824" y="1294352"/>
                  </a:lnTo>
                  <a:cubicBezTo>
                    <a:pt x="5076728" y="1295685"/>
                    <a:pt x="5074633" y="1296924"/>
                    <a:pt x="5072537" y="1298257"/>
                  </a:cubicBezTo>
                  <a:lnTo>
                    <a:pt x="5072537" y="1298162"/>
                  </a:lnTo>
                  <a:lnTo>
                    <a:pt x="5062345" y="1294543"/>
                  </a:lnTo>
                  <a:cubicBezTo>
                    <a:pt x="5064536" y="1293304"/>
                    <a:pt x="5066536" y="1291971"/>
                    <a:pt x="5068632" y="1290732"/>
                  </a:cubicBezTo>
                  <a:close/>
                  <a:moveTo>
                    <a:pt x="5090186" y="1286137"/>
                  </a:moveTo>
                  <a:lnTo>
                    <a:pt x="5090253" y="1286160"/>
                  </a:lnTo>
                  <a:lnTo>
                    <a:pt x="5090158" y="1286160"/>
                  </a:lnTo>
                  <a:close/>
                  <a:moveTo>
                    <a:pt x="4111941" y="1282922"/>
                  </a:moveTo>
                  <a:cubicBezTo>
                    <a:pt x="4119942" y="1284446"/>
                    <a:pt x="4127943" y="1285970"/>
                    <a:pt x="4135848" y="1287494"/>
                  </a:cubicBezTo>
                  <a:lnTo>
                    <a:pt x="4137468" y="1291494"/>
                  </a:lnTo>
                  <a:cubicBezTo>
                    <a:pt x="4129371" y="1289970"/>
                    <a:pt x="4121370" y="1288447"/>
                    <a:pt x="4113370" y="1286923"/>
                  </a:cubicBezTo>
                  <a:lnTo>
                    <a:pt x="4113274" y="1286923"/>
                  </a:lnTo>
                  <a:close/>
                  <a:moveTo>
                    <a:pt x="5085015" y="1278540"/>
                  </a:moveTo>
                  <a:lnTo>
                    <a:pt x="5095302" y="1281969"/>
                  </a:lnTo>
                  <a:lnTo>
                    <a:pt x="5090186" y="1286137"/>
                  </a:lnTo>
                  <a:lnTo>
                    <a:pt x="5079967" y="1282636"/>
                  </a:lnTo>
                  <a:cubicBezTo>
                    <a:pt x="5081776" y="1281303"/>
                    <a:pt x="5083491" y="1279874"/>
                    <a:pt x="5085015" y="1278540"/>
                  </a:cubicBezTo>
                  <a:close/>
                  <a:moveTo>
                    <a:pt x="6449662" y="1277207"/>
                  </a:moveTo>
                  <a:lnTo>
                    <a:pt x="6456615" y="1278254"/>
                  </a:lnTo>
                  <a:lnTo>
                    <a:pt x="6467093" y="1284446"/>
                  </a:lnTo>
                  <a:lnTo>
                    <a:pt x="6460139" y="1283398"/>
                  </a:lnTo>
                  <a:close/>
                  <a:moveTo>
                    <a:pt x="3695509" y="1276636"/>
                  </a:moveTo>
                  <a:lnTo>
                    <a:pt x="3708177" y="1280065"/>
                  </a:lnTo>
                  <a:lnTo>
                    <a:pt x="3702843" y="1286923"/>
                  </a:lnTo>
                  <a:lnTo>
                    <a:pt x="3690175" y="1283494"/>
                  </a:lnTo>
                  <a:close/>
                  <a:moveTo>
                    <a:pt x="5104372" y="1273278"/>
                  </a:moveTo>
                  <a:lnTo>
                    <a:pt x="5104446" y="1273302"/>
                  </a:lnTo>
                  <a:lnTo>
                    <a:pt x="5104351" y="1273302"/>
                  </a:lnTo>
                  <a:close/>
                  <a:moveTo>
                    <a:pt x="4039836" y="1268349"/>
                  </a:moveTo>
                  <a:cubicBezTo>
                    <a:pt x="4047933" y="1270063"/>
                    <a:pt x="4055934" y="1271682"/>
                    <a:pt x="4063935" y="1273397"/>
                  </a:cubicBezTo>
                  <a:lnTo>
                    <a:pt x="4064792" y="1277302"/>
                  </a:lnTo>
                  <a:cubicBezTo>
                    <a:pt x="4056696" y="1275683"/>
                    <a:pt x="4048599" y="1273969"/>
                    <a:pt x="4040408" y="1272254"/>
                  </a:cubicBezTo>
                  <a:lnTo>
                    <a:pt x="4040408" y="1272159"/>
                  </a:lnTo>
                  <a:close/>
                  <a:moveTo>
                    <a:pt x="3718576" y="1266422"/>
                  </a:moveTo>
                  <a:lnTo>
                    <a:pt x="3718654" y="1266444"/>
                  </a:lnTo>
                  <a:lnTo>
                    <a:pt x="3718559" y="1266444"/>
                  </a:lnTo>
                  <a:close/>
                  <a:moveTo>
                    <a:pt x="5097968" y="1265586"/>
                  </a:moveTo>
                  <a:lnTo>
                    <a:pt x="5108256" y="1268825"/>
                  </a:lnTo>
                  <a:lnTo>
                    <a:pt x="5104372" y="1273278"/>
                  </a:lnTo>
                  <a:lnTo>
                    <a:pt x="5094063" y="1269968"/>
                  </a:lnTo>
                  <a:cubicBezTo>
                    <a:pt x="5095397" y="1268539"/>
                    <a:pt x="5096731" y="1267015"/>
                    <a:pt x="5097968" y="1265586"/>
                  </a:cubicBezTo>
                  <a:close/>
                  <a:moveTo>
                    <a:pt x="5114938" y="1259561"/>
                  </a:moveTo>
                  <a:lnTo>
                    <a:pt x="5115019" y="1259586"/>
                  </a:lnTo>
                  <a:lnTo>
                    <a:pt x="5114923" y="1259586"/>
                  </a:lnTo>
                  <a:close/>
                  <a:moveTo>
                    <a:pt x="6417848" y="1258728"/>
                  </a:moveTo>
                  <a:lnTo>
                    <a:pt x="6424611" y="1259681"/>
                  </a:lnTo>
                  <a:lnTo>
                    <a:pt x="6435279" y="1265872"/>
                  </a:lnTo>
                  <a:lnTo>
                    <a:pt x="6428516" y="1264920"/>
                  </a:lnTo>
                  <a:close/>
                  <a:moveTo>
                    <a:pt x="3711320" y="1256252"/>
                  </a:moveTo>
                  <a:lnTo>
                    <a:pt x="3723798" y="1259681"/>
                  </a:lnTo>
                  <a:lnTo>
                    <a:pt x="3718576" y="1266422"/>
                  </a:lnTo>
                  <a:lnTo>
                    <a:pt x="3706081" y="1263015"/>
                  </a:lnTo>
                  <a:close/>
                  <a:moveTo>
                    <a:pt x="3967065" y="1256061"/>
                  </a:moveTo>
                  <a:lnTo>
                    <a:pt x="3967070" y="1256062"/>
                  </a:lnTo>
                  <a:lnTo>
                    <a:pt x="3967065" y="1256157"/>
                  </a:lnTo>
                  <a:close/>
                  <a:moveTo>
                    <a:pt x="3967256" y="1252442"/>
                  </a:moveTo>
                  <a:cubicBezTo>
                    <a:pt x="3975352" y="1254252"/>
                    <a:pt x="3983448" y="1256061"/>
                    <a:pt x="3991545" y="1257871"/>
                  </a:cubicBezTo>
                  <a:lnTo>
                    <a:pt x="3991545" y="1261586"/>
                  </a:lnTo>
                  <a:lnTo>
                    <a:pt x="3967070" y="1256062"/>
                  </a:lnTo>
                  <a:close/>
                  <a:moveTo>
                    <a:pt x="5107399" y="1251680"/>
                  </a:moveTo>
                  <a:lnTo>
                    <a:pt x="5117685" y="1254823"/>
                  </a:lnTo>
                  <a:lnTo>
                    <a:pt x="5114938" y="1259561"/>
                  </a:lnTo>
                  <a:lnTo>
                    <a:pt x="5104636" y="1256347"/>
                  </a:lnTo>
                  <a:cubicBezTo>
                    <a:pt x="5105589" y="1254823"/>
                    <a:pt x="5106541" y="1253204"/>
                    <a:pt x="5107399" y="1251680"/>
                  </a:cubicBezTo>
                  <a:close/>
                  <a:moveTo>
                    <a:pt x="6385749" y="1240440"/>
                  </a:moveTo>
                  <a:lnTo>
                    <a:pt x="6392416" y="1241393"/>
                  </a:lnTo>
                  <a:lnTo>
                    <a:pt x="6403180" y="1247489"/>
                  </a:lnTo>
                  <a:lnTo>
                    <a:pt x="6396512" y="1246536"/>
                  </a:lnTo>
                  <a:close/>
                  <a:moveTo>
                    <a:pt x="3893532" y="1238821"/>
                  </a:moveTo>
                  <a:lnTo>
                    <a:pt x="3893557" y="1238827"/>
                  </a:lnTo>
                  <a:lnTo>
                    <a:pt x="3893532" y="1238917"/>
                  </a:lnTo>
                  <a:close/>
                  <a:moveTo>
                    <a:pt x="5113494" y="1237107"/>
                  </a:moveTo>
                  <a:lnTo>
                    <a:pt x="5123781" y="1240060"/>
                  </a:lnTo>
                  <a:cubicBezTo>
                    <a:pt x="5123305" y="1241774"/>
                    <a:pt x="5122734" y="1243393"/>
                    <a:pt x="5122162" y="1245013"/>
                  </a:cubicBezTo>
                  <a:lnTo>
                    <a:pt x="5122162" y="1245108"/>
                  </a:lnTo>
                  <a:lnTo>
                    <a:pt x="5111875" y="1242060"/>
                  </a:lnTo>
                  <a:cubicBezTo>
                    <a:pt x="5112447" y="1240440"/>
                    <a:pt x="5113018" y="1238821"/>
                    <a:pt x="5113494" y="1237107"/>
                  </a:cubicBezTo>
                  <a:close/>
                  <a:moveTo>
                    <a:pt x="3726751" y="1236345"/>
                  </a:moveTo>
                  <a:lnTo>
                    <a:pt x="3739133" y="1239679"/>
                  </a:lnTo>
                  <a:lnTo>
                    <a:pt x="3734085" y="1246251"/>
                  </a:lnTo>
                  <a:lnTo>
                    <a:pt x="3734085" y="1246346"/>
                  </a:lnTo>
                  <a:lnTo>
                    <a:pt x="3721607" y="1242917"/>
                  </a:lnTo>
                  <a:close/>
                  <a:moveTo>
                    <a:pt x="3894485" y="1235392"/>
                  </a:moveTo>
                  <a:cubicBezTo>
                    <a:pt x="3902581" y="1237393"/>
                    <a:pt x="3910678" y="1239298"/>
                    <a:pt x="3918678" y="1241202"/>
                  </a:cubicBezTo>
                  <a:lnTo>
                    <a:pt x="3918012" y="1244727"/>
                  </a:lnTo>
                  <a:lnTo>
                    <a:pt x="3893557" y="1238827"/>
                  </a:lnTo>
                  <a:close/>
                  <a:moveTo>
                    <a:pt x="6353173" y="1222152"/>
                  </a:moveTo>
                  <a:lnTo>
                    <a:pt x="6359650" y="1223009"/>
                  </a:lnTo>
                  <a:lnTo>
                    <a:pt x="6370604" y="1229105"/>
                  </a:lnTo>
                  <a:lnTo>
                    <a:pt x="6364032" y="1228248"/>
                  </a:lnTo>
                  <a:close/>
                  <a:moveTo>
                    <a:pt x="5116257" y="1221867"/>
                  </a:moveTo>
                  <a:lnTo>
                    <a:pt x="5126449" y="1224724"/>
                  </a:lnTo>
                  <a:cubicBezTo>
                    <a:pt x="5126353" y="1226439"/>
                    <a:pt x="5126163" y="1228248"/>
                    <a:pt x="5125972" y="1229963"/>
                  </a:cubicBezTo>
                  <a:lnTo>
                    <a:pt x="5125972" y="1229868"/>
                  </a:lnTo>
                  <a:lnTo>
                    <a:pt x="5115685" y="1227010"/>
                  </a:lnTo>
                  <a:cubicBezTo>
                    <a:pt x="5115971" y="1225296"/>
                    <a:pt x="5116066" y="1223581"/>
                    <a:pt x="5116257" y="1221867"/>
                  </a:cubicBezTo>
                  <a:close/>
                  <a:moveTo>
                    <a:pt x="3820190" y="1220438"/>
                  </a:moveTo>
                  <a:lnTo>
                    <a:pt x="3820236" y="1220450"/>
                  </a:lnTo>
                  <a:lnTo>
                    <a:pt x="3820190" y="1220533"/>
                  </a:lnTo>
                  <a:close/>
                  <a:moveTo>
                    <a:pt x="3822000" y="1217200"/>
                  </a:moveTo>
                  <a:cubicBezTo>
                    <a:pt x="3830096" y="1219295"/>
                    <a:pt x="3838097" y="1221390"/>
                    <a:pt x="3846193" y="1223391"/>
                  </a:cubicBezTo>
                  <a:lnTo>
                    <a:pt x="3844669" y="1226724"/>
                  </a:lnTo>
                  <a:lnTo>
                    <a:pt x="3820236" y="1220450"/>
                  </a:lnTo>
                  <a:close/>
                  <a:moveTo>
                    <a:pt x="3741990" y="1216914"/>
                  </a:moveTo>
                  <a:lnTo>
                    <a:pt x="3754278" y="1220248"/>
                  </a:lnTo>
                  <a:lnTo>
                    <a:pt x="3749325" y="1226725"/>
                  </a:lnTo>
                  <a:lnTo>
                    <a:pt x="3749229" y="1226725"/>
                  </a:lnTo>
                  <a:lnTo>
                    <a:pt x="3736942" y="1223391"/>
                  </a:lnTo>
                  <a:close/>
                  <a:moveTo>
                    <a:pt x="5115685" y="1205960"/>
                  </a:moveTo>
                  <a:lnTo>
                    <a:pt x="5125877" y="1208627"/>
                  </a:lnTo>
                  <a:cubicBezTo>
                    <a:pt x="5126163" y="1210437"/>
                    <a:pt x="5126353" y="1212246"/>
                    <a:pt x="5126449" y="1214056"/>
                  </a:cubicBezTo>
                  <a:lnTo>
                    <a:pt x="5116257" y="1211389"/>
                  </a:lnTo>
                  <a:lnTo>
                    <a:pt x="5116257" y="1211294"/>
                  </a:lnTo>
                  <a:cubicBezTo>
                    <a:pt x="5116162" y="1209484"/>
                    <a:pt x="5115971" y="1207770"/>
                    <a:pt x="5115685" y="1205960"/>
                  </a:cubicBezTo>
                  <a:close/>
                  <a:moveTo>
                    <a:pt x="6320217" y="1204055"/>
                  </a:moveTo>
                  <a:lnTo>
                    <a:pt x="6326599" y="1204817"/>
                  </a:lnTo>
                  <a:lnTo>
                    <a:pt x="6337647" y="1210913"/>
                  </a:lnTo>
                  <a:lnTo>
                    <a:pt x="6331266" y="1210055"/>
                  </a:lnTo>
                  <a:close/>
                  <a:moveTo>
                    <a:pt x="3755611" y="1199578"/>
                  </a:moveTo>
                  <a:lnTo>
                    <a:pt x="3773803" y="1204531"/>
                  </a:lnTo>
                  <a:lnTo>
                    <a:pt x="3771517" y="1207674"/>
                  </a:lnTo>
                  <a:lnTo>
                    <a:pt x="3765421" y="1206055"/>
                  </a:lnTo>
                  <a:lnTo>
                    <a:pt x="3764183" y="1207579"/>
                  </a:lnTo>
                  <a:lnTo>
                    <a:pt x="3751991" y="1204245"/>
                  </a:lnTo>
                  <a:close/>
                  <a:moveTo>
                    <a:pt x="5111971" y="1189482"/>
                  </a:moveTo>
                  <a:lnTo>
                    <a:pt x="5121972" y="1191958"/>
                  </a:lnTo>
                  <a:cubicBezTo>
                    <a:pt x="5122543" y="1193863"/>
                    <a:pt x="5123115" y="1195673"/>
                    <a:pt x="5123591" y="1197578"/>
                  </a:cubicBezTo>
                  <a:lnTo>
                    <a:pt x="5113494" y="1195006"/>
                  </a:lnTo>
                  <a:lnTo>
                    <a:pt x="5113590" y="1195006"/>
                  </a:lnTo>
                  <a:cubicBezTo>
                    <a:pt x="5113113" y="1193196"/>
                    <a:pt x="5112637" y="1191291"/>
                    <a:pt x="5111971" y="1189482"/>
                  </a:cubicBezTo>
                  <a:close/>
                  <a:moveTo>
                    <a:pt x="6286879" y="1185957"/>
                  </a:moveTo>
                  <a:lnTo>
                    <a:pt x="6293166" y="1186719"/>
                  </a:lnTo>
                  <a:cubicBezTo>
                    <a:pt x="6296881" y="1188720"/>
                    <a:pt x="6300595" y="1190720"/>
                    <a:pt x="6304310" y="1192720"/>
                  </a:cubicBezTo>
                  <a:lnTo>
                    <a:pt x="6298024" y="1191958"/>
                  </a:lnTo>
                  <a:cubicBezTo>
                    <a:pt x="6294309" y="1189958"/>
                    <a:pt x="6290594" y="1187957"/>
                    <a:pt x="6286879" y="1185957"/>
                  </a:cubicBezTo>
                  <a:close/>
                  <a:moveTo>
                    <a:pt x="5105303" y="1172527"/>
                  </a:moveTo>
                  <a:lnTo>
                    <a:pt x="5115209" y="1174813"/>
                  </a:lnTo>
                  <a:cubicBezTo>
                    <a:pt x="5116162" y="1176718"/>
                    <a:pt x="5117018" y="1178623"/>
                    <a:pt x="5117876" y="1180623"/>
                  </a:cubicBezTo>
                  <a:lnTo>
                    <a:pt x="5107970" y="1178242"/>
                  </a:lnTo>
                  <a:lnTo>
                    <a:pt x="5107875" y="1178242"/>
                  </a:lnTo>
                  <a:cubicBezTo>
                    <a:pt x="5107017" y="1176337"/>
                    <a:pt x="5106256" y="1174432"/>
                    <a:pt x="5105303" y="1172527"/>
                  </a:cubicBezTo>
                  <a:close/>
                  <a:moveTo>
                    <a:pt x="6253256" y="1168145"/>
                  </a:moveTo>
                  <a:lnTo>
                    <a:pt x="6259352" y="1168812"/>
                  </a:lnTo>
                  <a:cubicBezTo>
                    <a:pt x="6263162" y="1170812"/>
                    <a:pt x="6266877" y="1172813"/>
                    <a:pt x="6270687" y="1174813"/>
                  </a:cubicBezTo>
                  <a:lnTo>
                    <a:pt x="6264496" y="1174051"/>
                  </a:lnTo>
                  <a:cubicBezTo>
                    <a:pt x="6260781" y="1172051"/>
                    <a:pt x="6256971" y="1170050"/>
                    <a:pt x="6253256" y="1168145"/>
                  </a:cubicBezTo>
                  <a:close/>
                  <a:moveTo>
                    <a:pt x="5095492" y="1155192"/>
                  </a:moveTo>
                  <a:lnTo>
                    <a:pt x="5105208" y="1157383"/>
                  </a:lnTo>
                  <a:cubicBezTo>
                    <a:pt x="5106446" y="1159383"/>
                    <a:pt x="5107684" y="1161288"/>
                    <a:pt x="5108827" y="1163288"/>
                  </a:cubicBezTo>
                  <a:lnTo>
                    <a:pt x="5099017" y="1161097"/>
                  </a:lnTo>
                  <a:lnTo>
                    <a:pt x="5099112" y="1161002"/>
                  </a:lnTo>
                  <a:cubicBezTo>
                    <a:pt x="5097968" y="1159097"/>
                    <a:pt x="5096826" y="1157097"/>
                    <a:pt x="5095492" y="1155192"/>
                  </a:cubicBezTo>
                  <a:close/>
                  <a:moveTo>
                    <a:pt x="6219252" y="1150334"/>
                  </a:moveTo>
                  <a:lnTo>
                    <a:pt x="6225253" y="1151000"/>
                  </a:lnTo>
                  <a:lnTo>
                    <a:pt x="6236683" y="1156906"/>
                  </a:lnTo>
                  <a:lnTo>
                    <a:pt x="6230682" y="1156239"/>
                  </a:lnTo>
                  <a:lnTo>
                    <a:pt x="6230587" y="1156239"/>
                  </a:lnTo>
                  <a:close/>
                  <a:moveTo>
                    <a:pt x="5082824" y="1137285"/>
                  </a:moveTo>
                  <a:lnTo>
                    <a:pt x="5092349" y="1139285"/>
                  </a:lnTo>
                  <a:cubicBezTo>
                    <a:pt x="5093968" y="1141285"/>
                    <a:pt x="5095492" y="1143285"/>
                    <a:pt x="5096921" y="1145286"/>
                  </a:cubicBezTo>
                  <a:lnTo>
                    <a:pt x="5087301" y="1143285"/>
                  </a:lnTo>
                  <a:lnTo>
                    <a:pt x="5087396" y="1143285"/>
                  </a:lnTo>
                  <a:cubicBezTo>
                    <a:pt x="5085967" y="1141285"/>
                    <a:pt x="5084443" y="1139285"/>
                    <a:pt x="5082824" y="1137285"/>
                  </a:cubicBezTo>
                  <a:close/>
                  <a:moveTo>
                    <a:pt x="6184771" y="1132617"/>
                  </a:moveTo>
                  <a:lnTo>
                    <a:pt x="6190677" y="1133189"/>
                  </a:lnTo>
                  <a:cubicBezTo>
                    <a:pt x="6194487" y="1135189"/>
                    <a:pt x="6198392" y="1137094"/>
                    <a:pt x="6202202" y="1139094"/>
                  </a:cubicBezTo>
                  <a:lnTo>
                    <a:pt x="6196297" y="1138523"/>
                  </a:lnTo>
                  <a:cubicBezTo>
                    <a:pt x="6192487" y="1136522"/>
                    <a:pt x="6188676" y="1134618"/>
                    <a:pt x="6184771" y="1132617"/>
                  </a:cubicBezTo>
                  <a:close/>
                  <a:moveTo>
                    <a:pt x="5067394" y="1119187"/>
                  </a:moveTo>
                  <a:lnTo>
                    <a:pt x="5076728" y="1120997"/>
                  </a:lnTo>
                  <a:cubicBezTo>
                    <a:pt x="5078633" y="1123093"/>
                    <a:pt x="5080443" y="1125093"/>
                    <a:pt x="5082253" y="1127093"/>
                  </a:cubicBezTo>
                  <a:lnTo>
                    <a:pt x="5072823" y="1125283"/>
                  </a:lnTo>
                  <a:cubicBezTo>
                    <a:pt x="5071013" y="1123283"/>
                    <a:pt x="5069203" y="1121283"/>
                    <a:pt x="5067394" y="1119187"/>
                  </a:cubicBezTo>
                  <a:close/>
                  <a:moveTo>
                    <a:pt x="6150100" y="1115091"/>
                  </a:moveTo>
                  <a:lnTo>
                    <a:pt x="6155816" y="1115663"/>
                  </a:lnTo>
                  <a:lnTo>
                    <a:pt x="6167436" y="1121473"/>
                  </a:lnTo>
                  <a:lnTo>
                    <a:pt x="6161626" y="1120901"/>
                  </a:lnTo>
                  <a:lnTo>
                    <a:pt x="6161721" y="1120901"/>
                  </a:lnTo>
                  <a:close/>
                  <a:moveTo>
                    <a:pt x="5049106" y="1100709"/>
                  </a:moveTo>
                  <a:lnTo>
                    <a:pt x="5058154" y="1102328"/>
                  </a:lnTo>
                  <a:cubicBezTo>
                    <a:pt x="5060345" y="1104423"/>
                    <a:pt x="5062536" y="1106519"/>
                    <a:pt x="5064631" y="1108614"/>
                  </a:cubicBezTo>
                  <a:lnTo>
                    <a:pt x="5055487" y="1106900"/>
                  </a:lnTo>
                  <a:cubicBezTo>
                    <a:pt x="5053392" y="1104900"/>
                    <a:pt x="5051296" y="1102804"/>
                    <a:pt x="5049106" y="1100709"/>
                  </a:cubicBezTo>
                  <a:close/>
                  <a:moveTo>
                    <a:pt x="6115144" y="1097660"/>
                  </a:moveTo>
                  <a:lnTo>
                    <a:pt x="6120763" y="1098137"/>
                  </a:lnTo>
                  <a:cubicBezTo>
                    <a:pt x="6124669" y="1100042"/>
                    <a:pt x="6128574" y="1102042"/>
                    <a:pt x="6132575" y="1103947"/>
                  </a:cubicBezTo>
                  <a:lnTo>
                    <a:pt x="6126955" y="1103471"/>
                  </a:lnTo>
                  <a:lnTo>
                    <a:pt x="6126859" y="1103471"/>
                  </a:lnTo>
                  <a:cubicBezTo>
                    <a:pt x="6122954" y="1101566"/>
                    <a:pt x="6119049" y="1099565"/>
                    <a:pt x="6115144" y="1097660"/>
                  </a:cubicBezTo>
                  <a:close/>
                  <a:moveTo>
                    <a:pt x="5028341" y="1082040"/>
                  </a:moveTo>
                  <a:lnTo>
                    <a:pt x="5037199" y="1083468"/>
                  </a:lnTo>
                  <a:cubicBezTo>
                    <a:pt x="5039676" y="1085564"/>
                    <a:pt x="5042152" y="1087660"/>
                    <a:pt x="5044533" y="1089755"/>
                  </a:cubicBezTo>
                  <a:lnTo>
                    <a:pt x="5035580" y="1088231"/>
                  </a:lnTo>
                  <a:lnTo>
                    <a:pt x="5035580" y="1088326"/>
                  </a:lnTo>
                  <a:cubicBezTo>
                    <a:pt x="5033199" y="1086231"/>
                    <a:pt x="5030817" y="1084135"/>
                    <a:pt x="5028341" y="1082040"/>
                  </a:cubicBezTo>
                  <a:close/>
                  <a:moveTo>
                    <a:pt x="6079806" y="1080420"/>
                  </a:moveTo>
                  <a:lnTo>
                    <a:pt x="6085330" y="1080897"/>
                  </a:lnTo>
                  <a:cubicBezTo>
                    <a:pt x="6089331" y="1082801"/>
                    <a:pt x="6093236" y="1084706"/>
                    <a:pt x="6097141" y="1086707"/>
                  </a:cubicBezTo>
                  <a:lnTo>
                    <a:pt x="6091617" y="1086230"/>
                  </a:lnTo>
                  <a:lnTo>
                    <a:pt x="6091617" y="1086135"/>
                  </a:lnTo>
                  <a:cubicBezTo>
                    <a:pt x="6087712" y="1084230"/>
                    <a:pt x="6083711" y="1082325"/>
                    <a:pt x="6079806" y="1080420"/>
                  </a:cubicBezTo>
                  <a:close/>
                  <a:moveTo>
                    <a:pt x="5005195" y="1063275"/>
                  </a:moveTo>
                  <a:lnTo>
                    <a:pt x="5013768" y="1064514"/>
                  </a:lnTo>
                  <a:cubicBezTo>
                    <a:pt x="5016530" y="1066609"/>
                    <a:pt x="5019197" y="1068705"/>
                    <a:pt x="5021864" y="1070896"/>
                  </a:cubicBezTo>
                  <a:lnTo>
                    <a:pt x="5013196" y="1069562"/>
                  </a:lnTo>
                  <a:cubicBezTo>
                    <a:pt x="5010529" y="1067466"/>
                    <a:pt x="5007862" y="1065371"/>
                    <a:pt x="5005195" y="1063275"/>
                  </a:cubicBezTo>
                  <a:close/>
                  <a:moveTo>
                    <a:pt x="6044182" y="1063180"/>
                  </a:moveTo>
                  <a:lnTo>
                    <a:pt x="6049516" y="1063561"/>
                  </a:lnTo>
                  <a:lnTo>
                    <a:pt x="6061422" y="1069276"/>
                  </a:lnTo>
                  <a:lnTo>
                    <a:pt x="6055993" y="1068895"/>
                  </a:lnTo>
                  <a:lnTo>
                    <a:pt x="6056089" y="1068895"/>
                  </a:lnTo>
                  <a:close/>
                  <a:moveTo>
                    <a:pt x="6008654" y="1047178"/>
                  </a:moveTo>
                  <a:lnTo>
                    <a:pt x="6016559" y="1047654"/>
                  </a:lnTo>
                  <a:lnTo>
                    <a:pt x="6025608" y="1051941"/>
                  </a:lnTo>
                  <a:lnTo>
                    <a:pt x="6020274" y="1051559"/>
                  </a:lnTo>
                  <a:lnTo>
                    <a:pt x="6017321" y="1050226"/>
                  </a:lnTo>
                  <a:lnTo>
                    <a:pt x="6014655" y="1050035"/>
                  </a:lnTo>
                  <a:close/>
                  <a:moveTo>
                    <a:pt x="5976650" y="1044892"/>
                  </a:moveTo>
                  <a:lnTo>
                    <a:pt x="5987413" y="1045654"/>
                  </a:lnTo>
                  <a:lnTo>
                    <a:pt x="5993414" y="1048512"/>
                  </a:lnTo>
                  <a:lnTo>
                    <a:pt x="5982651" y="1047750"/>
                  </a:lnTo>
                  <a:close/>
                  <a:moveTo>
                    <a:pt x="4979573" y="1044225"/>
                  </a:moveTo>
                  <a:lnTo>
                    <a:pt x="4987859" y="1045368"/>
                  </a:lnTo>
                  <a:cubicBezTo>
                    <a:pt x="4990908" y="1047464"/>
                    <a:pt x="4993860" y="1049655"/>
                    <a:pt x="4996718" y="1051750"/>
                  </a:cubicBezTo>
                  <a:lnTo>
                    <a:pt x="4988336" y="1050607"/>
                  </a:lnTo>
                  <a:cubicBezTo>
                    <a:pt x="4985383" y="1048512"/>
                    <a:pt x="4982526" y="1046416"/>
                    <a:pt x="4979573" y="1044225"/>
                  </a:cubicBezTo>
                  <a:close/>
                  <a:moveTo>
                    <a:pt x="5944170" y="1042702"/>
                  </a:moveTo>
                  <a:lnTo>
                    <a:pt x="5955029" y="1043464"/>
                  </a:lnTo>
                  <a:lnTo>
                    <a:pt x="5961029" y="1046321"/>
                  </a:lnTo>
                  <a:lnTo>
                    <a:pt x="5950171" y="1045559"/>
                  </a:lnTo>
                  <a:close/>
                  <a:moveTo>
                    <a:pt x="5911404" y="1040511"/>
                  </a:moveTo>
                  <a:lnTo>
                    <a:pt x="5922358" y="1041273"/>
                  </a:lnTo>
                  <a:lnTo>
                    <a:pt x="5928359" y="1044131"/>
                  </a:lnTo>
                  <a:lnTo>
                    <a:pt x="5917405" y="1043369"/>
                  </a:lnTo>
                  <a:close/>
                  <a:moveTo>
                    <a:pt x="5878352" y="1038320"/>
                  </a:moveTo>
                  <a:lnTo>
                    <a:pt x="5889401" y="1039082"/>
                  </a:lnTo>
                  <a:lnTo>
                    <a:pt x="5895402" y="1041940"/>
                  </a:lnTo>
                  <a:lnTo>
                    <a:pt x="5884353" y="1041178"/>
                  </a:lnTo>
                  <a:close/>
                  <a:moveTo>
                    <a:pt x="5845015" y="1036034"/>
                  </a:moveTo>
                  <a:lnTo>
                    <a:pt x="5856159" y="1036796"/>
                  </a:lnTo>
                  <a:lnTo>
                    <a:pt x="5862160" y="1039654"/>
                  </a:lnTo>
                  <a:lnTo>
                    <a:pt x="5851016" y="1038892"/>
                  </a:lnTo>
                  <a:close/>
                  <a:moveTo>
                    <a:pt x="5811296" y="1033748"/>
                  </a:moveTo>
                  <a:lnTo>
                    <a:pt x="5822535" y="1034510"/>
                  </a:lnTo>
                  <a:lnTo>
                    <a:pt x="5828536" y="1037368"/>
                  </a:lnTo>
                  <a:lnTo>
                    <a:pt x="5817297" y="1036606"/>
                  </a:lnTo>
                  <a:close/>
                  <a:moveTo>
                    <a:pt x="5777292" y="1031367"/>
                  </a:moveTo>
                  <a:lnTo>
                    <a:pt x="5788626" y="1032129"/>
                  </a:lnTo>
                  <a:lnTo>
                    <a:pt x="5794627" y="1035082"/>
                  </a:lnTo>
                  <a:lnTo>
                    <a:pt x="5783293" y="1034320"/>
                  </a:lnTo>
                  <a:close/>
                  <a:moveTo>
                    <a:pt x="5743002" y="1029081"/>
                  </a:moveTo>
                  <a:lnTo>
                    <a:pt x="5754432" y="1029843"/>
                  </a:lnTo>
                  <a:lnTo>
                    <a:pt x="5760433" y="1032796"/>
                  </a:lnTo>
                  <a:lnTo>
                    <a:pt x="5749003" y="1032034"/>
                  </a:lnTo>
                  <a:close/>
                  <a:moveTo>
                    <a:pt x="5708331" y="1026700"/>
                  </a:moveTo>
                  <a:lnTo>
                    <a:pt x="5719952" y="1027462"/>
                  </a:lnTo>
                  <a:lnTo>
                    <a:pt x="5725952" y="1030415"/>
                  </a:lnTo>
                  <a:lnTo>
                    <a:pt x="5714332" y="1029652"/>
                  </a:lnTo>
                  <a:close/>
                  <a:moveTo>
                    <a:pt x="4951665" y="1025175"/>
                  </a:moveTo>
                  <a:lnTo>
                    <a:pt x="4959666" y="1026128"/>
                  </a:lnTo>
                  <a:cubicBezTo>
                    <a:pt x="4962904" y="1028319"/>
                    <a:pt x="4966143" y="1030414"/>
                    <a:pt x="4969286" y="1032605"/>
                  </a:cubicBezTo>
                  <a:lnTo>
                    <a:pt x="4961190" y="1031557"/>
                  </a:lnTo>
                  <a:cubicBezTo>
                    <a:pt x="4958047" y="1029462"/>
                    <a:pt x="4954903" y="1027366"/>
                    <a:pt x="4951665" y="1025175"/>
                  </a:cubicBezTo>
                  <a:close/>
                  <a:moveTo>
                    <a:pt x="5673374" y="1024319"/>
                  </a:moveTo>
                  <a:lnTo>
                    <a:pt x="5685090" y="1025081"/>
                  </a:lnTo>
                  <a:lnTo>
                    <a:pt x="5691091" y="1028033"/>
                  </a:lnTo>
                  <a:lnTo>
                    <a:pt x="5679375" y="1027271"/>
                  </a:lnTo>
                  <a:close/>
                  <a:moveTo>
                    <a:pt x="5638036" y="1021937"/>
                  </a:moveTo>
                  <a:lnTo>
                    <a:pt x="5649847" y="1022699"/>
                  </a:lnTo>
                  <a:lnTo>
                    <a:pt x="5655848" y="1025652"/>
                  </a:lnTo>
                  <a:lnTo>
                    <a:pt x="5644037" y="1024890"/>
                  </a:lnTo>
                  <a:close/>
                  <a:moveTo>
                    <a:pt x="5602413" y="1019556"/>
                  </a:moveTo>
                  <a:lnTo>
                    <a:pt x="5614319" y="1020318"/>
                  </a:lnTo>
                  <a:lnTo>
                    <a:pt x="5620320" y="1023271"/>
                  </a:lnTo>
                  <a:lnTo>
                    <a:pt x="5608414" y="1022509"/>
                  </a:lnTo>
                  <a:close/>
                  <a:moveTo>
                    <a:pt x="5566409" y="1017079"/>
                  </a:moveTo>
                  <a:lnTo>
                    <a:pt x="5578410" y="1017937"/>
                  </a:lnTo>
                  <a:lnTo>
                    <a:pt x="5584410" y="1020890"/>
                  </a:lnTo>
                  <a:lnTo>
                    <a:pt x="5572409" y="1020032"/>
                  </a:lnTo>
                  <a:close/>
                  <a:moveTo>
                    <a:pt x="5530118" y="1014603"/>
                  </a:moveTo>
                  <a:lnTo>
                    <a:pt x="5542310" y="1015460"/>
                  </a:lnTo>
                  <a:lnTo>
                    <a:pt x="5548311" y="1018413"/>
                  </a:lnTo>
                  <a:lnTo>
                    <a:pt x="5536119" y="1017556"/>
                  </a:lnTo>
                  <a:close/>
                  <a:moveTo>
                    <a:pt x="5493447" y="1012031"/>
                  </a:moveTo>
                  <a:lnTo>
                    <a:pt x="5505734" y="1012888"/>
                  </a:lnTo>
                  <a:lnTo>
                    <a:pt x="5511735" y="1015937"/>
                  </a:lnTo>
                  <a:lnTo>
                    <a:pt x="5499448" y="1015079"/>
                  </a:lnTo>
                  <a:close/>
                  <a:moveTo>
                    <a:pt x="5456394" y="1009555"/>
                  </a:moveTo>
                  <a:lnTo>
                    <a:pt x="5468777" y="1010412"/>
                  </a:lnTo>
                  <a:lnTo>
                    <a:pt x="5474778" y="1013460"/>
                  </a:lnTo>
                  <a:lnTo>
                    <a:pt x="5462395" y="1012603"/>
                  </a:lnTo>
                  <a:close/>
                  <a:moveTo>
                    <a:pt x="5418961" y="1006983"/>
                  </a:moveTo>
                  <a:lnTo>
                    <a:pt x="5431439" y="1007840"/>
                  </a:lnTo>
                  <a:lnTo>
                    <a:pt x="5437440" y="1010888"/>
                  </a:lnTo>
                  <a:lnTo>
                    <a:pt x="5424962" y="1010031"/>
                  </a:lnTo>
                  <a:close/>
                  <a:moveTo>
                    <a:pt x="4921566" y="1006030"/>
                  </a:moveTo>
                  <a:lnTo>
                    <a:pt x="4929281" y="1006792"/>
                  </a:lnTo>
                  <a:cubicBezTo>
                    <a:pt x="4932805" y="1008983"/>
                    <a:pt x="4936234" y="1011079"/>
                    <a:pt x="4939663" y="1013269"/>
                  </a:cubicBezTo>
                  <a:lnTo>
                    <a:pt x="4931853" y="1012412"/>
                  </a:lnTo>
                  <a:cubicBezTo>
                    <a:pt x="4928519" y="1010316"/>
                    <a:pt x="4925090" y="1008126"/>
                    <a:pt x="4921566" y="1006030"/>
                  </a:cubicBezTo>
                  <a:close/>
                  <a:moveTo>
                    <a:pt x="5381147" y="1004411"/>
                  </a:moveTo>
                  <a:lnTo>
                    <a:pt x="5393816" y="1005269"/>
                  </a:lnTo>
                  <a:lnTo>
                    <a:pt x="5399816" y="1008317"/>
                  </a:lnTo>
                  <a:lnTo>
                    <a:pt x="5387148" y="1007459"/>
                  </a:lnTo>
                  <a:close/>
                  <a:moveTo>
                    <a:pt x="5342952" y="1001840"/>
                  </a:moveTo>
                  <a:lnTo>
                    <a:pt x="5355716" y="1002697"/>
                  </a:lnTo>
                  <a:lnTo>
                    <a:pt x="5361716" y="1005745"/>
                  </a:lnTo>
                  <a:lnTo>
                    <a:pt x="5348953" y="1004888"/>
                  </a:lnTo>
                  <a:close/>
                  <a:moveTo>
                    <a:pt x="5304471" y="999268"/>
                  </a:moveTo>
                  <a:lnTo>
                    <a:pt x="5317330" y="1000125"/>
                  </a:lnTo>
                  <a:lnTo>
                    <a:pt x="5323235" y="1003173"/>
                  </a:lnTo>
                  <a:lnTo>
                    <a:pt x="5310377" y="1002316"/>
                  </a:lnTo>
                  <a:close/>
                  <a:moveTo>
                    <a:pt x="5265514" y="996601"/>
                  </a:moveTo>
                  <a:lnTo>
                    <a:pt x="5278563" y="997458"/>
                  </a:lnTo>
                  <a:lnTo>
                    <a:pt x="5284468" y="1000506"/>
                  </a:lnTo>
                  <a:lnTo>
                    <a:pt x="5271419" y="999649"/>
                  </a:lnTo>
                  <a:close/>
                  <a:moveTo>
                    <a:pt x="5226175" y="993838"/>
                  </a:moveTo>
                  <a:lnTo>
                    <a:pt x="5239320" y="994696"/>
                  </a:lnTo>
                  <a:lnTo>
                    <a:pt x="5245225" y="997839"/>
                  </a:lnTo>
                  <a:lnTo>
                    <a:pt x="5232081" y="996982"/>
                  </a:lnTo>
                  <a:close/>
                  <a:moveTo>
                    <a:pt x="5186456" y="991171"/>
                  </a:moveTo>
                  <a:lnTo>
                    <a:pt x="5199696" y="992029"/>
                  </a:lnTo>
                  <a:lnTo>
                    <a:pt x="5205602" y="995172"/>
                  </a:lnTo>
                  <a:lnTo>
                    <a:pt x="5192362" y="994315"/>
                  </a:lnTo>
                  <a:close/>
                  <a:moveTo>
                    <a:pt x="5146356" y="988504"/>
                  </a:moveTo>
                  <a:lnTo>
                    <a:pt x="5159786" y="989457"/>
                  </a:lnTo>
                  <a:lnTo>
                    <a:pt x="5165692" y="992600"/>
                  </a:lnTo>
                  <a:lnTo>
                    <a:pt x="5152261" y="991648"/>
                  </a:lnTo>
                  <a:close/>
                  <a:moveTo>
                    <a:pt x="4889371" y="986885"/>
                  </a:moveTo>
                  <a:lnTo>
                    <a:pt x="4896801" y="987552"/>
                  </a:lnTo>
                  <a:cubicBezTo>
                    <a:pt x="4900515" y="989743"/>
                    <a:pt x="4904230" y="991838"/>
                    <a:pt x="4907850" y="994029"/>
                  </a:cubicBezTo>
                  <a:lnTo>
                    <a:pt x="4900325" y="993362"/>
                  </a:lnTo>
                  <a:lnTo>
                    <a:pt x="4900325" y="993267"/>
                  </a:lnTo>
                  <a:cubicBezTo>
                    <a:pt x="4896706" y="991171"/>
                    <a:pt x="4893086" y="988981"/>
                    <a:pt x="4889371" y="986885"/>
                  </a:cubicBezTo>
                  <a:close/>
                  <a:moveTo>
                    <a:pt x="5105875" y="985742"/>
                  </a:moveTo>
                  <a:lnTo>
                    <a:pt x="5119400" y="986695"/>
                  </a:lnTo>
                  <a:lnTo>
                    <a:pt x="5125306" y="989838"/>
                  </a:lnTo>
                  <a:lnTo>
                    <a:pt x="5111780" y="988885"/>
                  </a:lnTo>
                  <a:close/>
                  <a:moveTo>
                    <a:pt x="5064917" y="982980"/>
                  </a:moveTo>
                  <a:lnTo>
                    <a:pt x="5078633" y="983933"/>
                  </a:lnTo>
                  <a:lnTo>
                    <a:pt x="5084539" y="987076"/>
                  </a:lnTo>
                  <a:lnTo>
                    <a:pt x="5070823" y="986123"/>
                  </a:lnTo>
                  <a:close/>
                  <a:moveTo>
                    <a:pt x="5023578" y="980218"/>
                  </a:moveTo>
                  <a:lnTo>
                    <a:pt x="5037390" y="981170"/>
                  </a:lnTo>
                  <a:lnTo>
                    <a:pt x="5043295" y="984313"/>
                  </a:lnTo>
                  <a:lnTo>
                    <a:pt x="5029484" y="983361"/>
                  </a:lnTo>
                  <a:close/>
                  <a:moveTo>
                    <a:pt x="4981764" y="977360"/>
                  </a:moveTo>
                  <a:lnTo>
                    <a:pt x="4995766" y="978313"/>
                  </a:lnTo>
                  <a:lnTo>
                    <a:pt x="5001671" y="981456"/>
                  </a:lnTo>
                  <a:lnTo>
                    <a:pt x="4987670" y="980504"/>
                  </a:lnTo>
                  <a:close/>
                  <a:moveTo>
                    <a:pt x="4939568" y="974408"/>
                  </a:moveTo>
                  <a:lnTo>
                    <a:pt x="4953665" y="975360"/>
                  </a:lnTo>
                  <a:lnTo>
                    <a:pt x="4959571" y="978598"/>
                  </a:lnTo>
                  <a:lnTo>
                    <a:pt x="4945474" y="977646"/>
                  </a:lnTo>
                  <a:close/>
                  <a:moveTo>
                    <a:pt x="4896896" y="971550"/>
                  </a:moveTo>
                  <a:lnTo>
                    <a:pt x="4911184" y="972502"/>
                  </a:lnTo>
                  <a:lnTo>
                    <a:pt x="4917089" y="975741"/>
                  </a:lnTo>
                  <a:lnTo>
                    <a:pt x="4902801" y="974788"/>
                  </a:lnTo>
                  <a:close/>
                  <a:moveTo>
                    <a:pt x="4857558" y="968883"/>
                  </a:moveTo>
                  <a:lnTo>
                    <a:pt x="4868226" y="969645"/>
                  </a:lnTo>
                  <a:lnTo>
                    <a:pt x="4874036" y="972883"/>
                  </a:lnTo>
                  <a:lnTo>
                    <a:pt x="4870512" y="972598"/>
                  </a:lnTo>
                  <a:lnTo>
                    <a:pt x="4873465" y="974217"/>
                  </a:lnTo>
                  <a:lnTo>
                    <a:pt x="4866226" y="973741"/>
                  </a:lnTo>
                  <a:close/>
                  <a:moveTo>
                    <a:pt x="5460492" y="946879"/>
                  </a:moveTo>
                  <a:lnTo>
                    <a:pt x="5470779" y="947165"/>
                  </a:lnTo>
                  <a:lnTo>
                    <a:pt x="5477065" y="950022"/>
                  </a:lnTo>
                  <a:lnTo>
                    <a:pt x="5466778" y="949832"/>
                  </a:lnTo>
                  <a:close/>
                  <a:moveTo>
                    <a:pt x="5490686" y="946403"/>
                  </a:moveTo>
                  <a:lnTo>
                    <a:pt x="5495734" y="946498"/>
                  </a:lnTo>
                  <a:lnTo>
                    <a:pt x="5505259" y="950784"/>
                  </a:lnTo>
                  <a:lnTo>
                    <a:pt x="5497544" y="950594"/>
                  </a:lnTo>
                  <a:lnTo>
                    <a:pt x="5491257" y="947736"/>
                  </a:lnTo>
                  <a:lnTo>
                    <a:pt x="5493829" y="947736"/>
                  </a:lnTo>
                  <a:close/>
                  <a:moveTo>
                    <a:pt x="5429345" y="946117"/>
                  </a:moveTo>
                  <a:lnTo>
                    <a:pt x="5439727" y="946403"/>
                  </a:lnTo>
                  <a:lnTo>
                    <a:pt x="5446109" y="949260"/>
                  </a:lnTo>
                  <a:lnTo>
                    <a:pt x="5435727" y="949070"/>
                  </a:lnTo>
                  <a:close/>
                  <a:moveTo>
                    <a:pt x="5398007" y="945355"/>
                  </a:moveTo>
                  <a:lnTo>
                    <a:pt x="5408485" y="945545"/>
                  </a:lnTo>
                  <a:lnTo>
                    <a:pt x="5414866" y="948498"/>
                  </a:lnTo>
                  <a:lnTo>
                    <a:pt x="5404294" y="948213"/>
                  </a:lnTo>
                  <a:close/>
                  <a:moveTo>
                    <a:pt x="5366289" y="944498"/>
                  </a:moveTo>
                  <a:lnTo>
                    <a:pt x="5376862" y="944784"/>
                  </a:lnTo>
                  <a:lnTo>
                    <a:pt x="5383243" y="947736"/>
                  </a:lnTo>
                  <a:lnTo>
                    <a:pt x="5372671" y="947451"/>
                  </a:lnTo>
                  <a:close/>
                  <a:moveTo>
                    <a:pt x="5334190" y="943640"/>
                  </a:moveTo>
                  <a:lnTo>
                    <a:pt x="5344953" y="943926"/>
                  </a:lnTo>
                  <a:lnTo>
                    <a:pt x="5351335" y="946879"/>
                  </a:lnTo>
                  <a:lnTo>
                    <a:pt x="5340572" y="946593"/>
                  </a:lnTo>
                  <a:close/>
                  <a:moveTo>
                    <a:pt x="5301805" y="942878"/>
                  </a:moveTo>
                  <a:lnTo>
                    <a:pt x="5312664" y="943164"/>
                  </a:lnTo>
                  <a:lnTo>
                    <a:pt x="5319045" y="946117"/>
                  </a:lnTo>
                  <a:lnTo>
                    <a:pt x="5308187" y="945831"/>
                  </a:lnTo>
                  <a:close/>
                  <a:moveTo>
                    <a:pt x="5269039" y="942021"/>
                  </a:moveTo>
                  <a:lnTo>
                    <a:pt x="5279993" y="942307"/>
                  </a:lnTo>
                  <a:lnTo>
                    <a:pt x="5286375" y="945259"/>
                  </a:lnTo>
                  <a:lnTo>
                    <a:pt x="5275421" y="944974"/>
                  </a:lnTo>
                  <a:close/>
                  <a:moveTo>
                    <a:pt x="5235987" y="941164"/>
                  </a:moveTo>
                  <a:lnTo>
                    <a:pt x="5247036" y="941450"/>
                  </a:lnTo>
                  <a:lnTo>
                    <a:pt x="5253417" y="944403"/>
                  </a:lnTo>
                  <a:lnTo>
                    <a:pt x="5242369" y="944117"/>
                  </a:lnTo>
                  <a:close/>
                  <a:moveTo>
                    <a:pt x="5202555" y="940307"/>
                  </a:moveTo>
                  <a:lnTo>
                    <a:pt x="5213699" y="940593"/>
                  </a:lnTo>
                  <a:lnTo>
                    <a:pt x="5220176" y="943641"/>
                  </a:lnTo>
                  <a:lnTo>
                    <a:pt x="5208937" y="943355"/>
                  </a:lnTo>
                  <a:close/>
                  <a:moveTo>
                    <a:pt x="5168741" y="939449"/>
                  </a:moveTo>
                  <a:lnTo>
                    <a:pt x="5180076" y="939735"/>
                  </a:lnTo>
                  <a:lnTo>
                    <a:pt x="5186457" y="942783"/>
                  </a:lnTo>
                  <a:lnTo>
                    <a:pt x="5175123" y="942497"/>
                  </a:lnTo>
                  <a:close/>
                  <a:moveTo>
                    <a:pt x="5134546" y="938592"/>
                  </a:moveTo>
                  <a:lnTo>
                    <a:pt x="5146071" y="938878"/>
                  </a:lnTo>
                  <a:lnTo>
                    <a:pt x="5152453" y="941926"/>
                  </a:lnTo>
                  <a:lnTo>
                    <a:pt x="5141023" y="941640"/>
                  </a:lnTo>
                  <a:close/>
                  <a:moveTo>
                    <a:pt x="5100066" y="937735"/>
                  </a:moveTo>
                  <a:lnTo>
                    <a:pt x="5111591" y="938021"/>
                  </a:lnTo>
                  <a:lnTo>
                    <a:pt x="5118068" y="941069"/>
                  </a:lnTo>
                  <a:lnTo>
                    <a:pt x="5106543" y="940688"/>
                  </a:lnTo>
                  <a:close/>
                  <a:moveTo>
                    <a:pt x="5065204" y="936782"/>
                  </a:moveTo>
                  <a:lnTo>
                    <a:pt x="5076824" y="937068"/>
                  </a:lnTo>
                  <a:lnTo>
                    <a:pt x="5083301" y="940116"/>
                  </a:lnTo>
                  <a:lnTo>
                    <a:pt x="5071586" y="939830"/>
                  </a:lnTo>
                  <a:close/>
                  <a:moveTo>
                    <a:pt x="5029866" y="935925"/>
                  </a:moveTo>
                  <a:lnTo>
                    <a:pt x="5041677" y="936211"/>
                  </a:lnTo>
                  <a:lnTo>
                    <a:pt x="5048154" y="939259"/>
                  </a:lnTo>
                  <a:lnTo>
                    <a:pt x="5036343" y="938973"/>
                  </a:lnTo>
                  <a:close/>
                  <a:moveTo>
                    <a:pt x="4994243" y="934973"/>
                  </a:moveTo>
                  <a:lnTo>
                    <a:pt x="5006149" y="935259"/>
                  </a:lnTo>
                  <a:lnTo>
                    <a:pt x="5012626" y="938402"/>
                  </a:lnTo>
                  <a:lnTo>
                    <a:pt x="5000720" y="938116"/>
                  </a:lnTo>
                  <a:close/>
                  <a:moveTo>
                    <a:pt x="5469898" y="934877"/>
                  </a:moveTo>
                  <a:lnTo>
                    <a:pt x="5470207" y="934877"/>
                  </a:lnTo>
                  <a:lnTo>
                    <a:pt x="5470112" y="934972"/>
                  </a:lnTo>
                  <a:close/>
                  <a:moveTo>
                    <a:pt x="4958143" y="934020"/>
                  </a:moveTo>
                  <a:lnTo>
                    <a:pt x="4970240" y="934401"/>
                  </a:lnTo>
                  <a:lnTo>
                    <a:pt x="4976717" y="937449"/>
                  </a:lnTo>
                  <a:lnTo>
                    <a:pt x="4964620" y="937163"/>
                  </a:lnTo>
                  <a:close/>
                  <a:moveTo>
                    <a:pt x="4921662" y="933163"/>
                  </a:moveTo>
                  <a:lnTo>
                    <a:pt x="4933854" y="933449"/>
                  </a:lnTo>
                  <a:lnTo>
                    <a:pt x="4940331" y="936592"/>
                  </a:lnTo>
                  <a:lnTo>
                    <a:pt x="4928139" y="936211"/>
                  </a:lnTo>
                  <a:close/>
                  <a:moveTo>
                    <a:pt x="4884801" y="932210"/>
                  </a:moveTo>
                  <a:lnTo>
                    <a:pt x="4897183" y="932496"/>
                  </a:lnTo>
                  <a:lnTo>
                    <a:pt x="4903660" y="935639"/>
                  </a:lnTo>
                  <a:lnTo>
                    <a:pt x="4891278" y="935353"/>
                  </a:lnTo>
                  <a:close/>
                  <a:moveTo>
                    <a:pt x="4847558" y="931258"/>
                  </a:moveTo>
                  <a:lnTo>
                    <a:pt x="4860036" y="931544"/>
                  </a:lnTo>
                  <a:lnTo>
                    <a:pt x="4866513" y="934687"/>
                  </a:lnTo>
                  <a:lnTo>
                    <a:pt x="4854035" y="934401"/>
                  </a:lnTo>
                  <a:close/>
                  <a:moveTo>
                    <a:pt x="4809839" y="930210"/>
                  </a:moveTo>
                  <a:lnTo>
                    <a:pt x="4822507" y="930591"/>
                  </a:lnTo>
                  <a:lnTo>
                    <a:pt x="4828984" y="933734"/>
                  </a:lnTo>
                  <a:lnTo>
                    <a:pt x="4816316" y="933448"/>
                  </a:lnTo>
                  <a:close/>
                  <a:moveTo>
                    <a:pt x="5452300" y="929257"/>
                  </a:moveTo>
                  <a:lnTo>
                    <a:pt x="5457253" y="929257"/>
                  </a:lnTo>
                  <a:lnTo>
                    <a:pt x="5469898" y="934877"/>
                  </a:lnTo>
                  <a:lnTo>
                    <a:pt x="5465159" y="934877"/>
                  </a:lnTo>
                  <a:cubicBezTo>
                    <a:pt x="5460873" y="932972"/>
                    <a:pt x="5456586" y="931067"/>
                    <a:pt x="5452300" y="929257"/>
                  </a:cubicBezTo>
                  <a:close/>
                  <a:moveTo>
                    <a:pt x="4771739" y="929257"/>
                  </a:moveTo>
                  <a:lnTo>
                    <a:pt x="4784502" y="929638"/>
                  </a:lnTo>
                  <a:lnTo>
                    <a:pt x="4790979" y="932781"/>
                  </a:lnTo>
                  <a:lnTo>
                    <a:pt x="4778216" y="932496"/>
                  </a:lnTo>
                  <a:close/>
                  <a:moveTo>
                    <a:pt x="4733163" y="928305"/>
                  </a:moveTo>
                  <a:lnTo>
                    <a:pt x="4746022" y="928591"/>
                  </a:lnTo>
                  <a:lnTo>
                    <a:pt x="4752499" y="931829"/>
                  </a:lnTo>
                  <a:lnTo>
                    <a:pt x="4739640" y="931448"/>
                  </a:lnTo>
                  <a:close/>
                  <a:moveTo>
                    <a:pt x="4694110" y="927257"/>
                  </a:moveTo>
                  <a:lnTo>
                    <a:pt x="4707159" y="927638"/>
                  </a:lnTo>
                  <a:lnTo>
                    <a:pt x="4713636" y="930877"/>
                  </a:lnTo>
                  <a:lnTo>
                    <a:pt x="4700587" y="930496"/>
                  </a:lnTo>
                  <a:close/>
                  <a:moveTo>
                    <a:pt x="4654676" y="926305"/>
                  </a:moveTo>
                  <a:lnTo>
                    <a:pt x="4667916" y="926591"/>
                  </a:lnTo>
                  <a:lnTo>
                    <a:pt x="4674393" y="929829"/>
                  </a:lnTo>
                  <a:lnTo>
                    <a:pt x="4661153" y="929543"/>
                  </a:lnTo>
                  <a:close/>
                  <a:moveTo>
                    <a:pt x="4614767" y="925257"/>
                  </a:moveTo>
                  <a:lnTo>
                    <a:pt x="4628102" y="925638"/>
                  </a:lnTo>
                  <a:lnTo>
                    <a:pt x="4634579" y="928876"/>
                  </a:lnTo>
                  <a:lnTo>
                    <a:pt x="4621244" y="928496"/>
                  </a:lnTo>
                  <a:close/>
                  <a:moveTo>
                    <a:pt x="4574381" y="924209"/>
                  </a:moveTo>
                  <a:lnTo>
                    <a:pt x="4587907" y="924590"/>
                  </a:lnTo>
                  <a:lnTo>
                    <a:pt x="4594384" y="927829"/>
                  </a:lnTo>
                  <a:lnTo>
                    <a:pt x="4580858" y="927543"/>
                  </a:lnTo>
                  <a:close/>
                  <a:moveTo>
                    <a:pt x="4532507" y="918649"/>
                  </a:moveTo>
                  <a:cubicBezTo>
                    <a:pt x="4535900" y="918828"/>
                    <a:pt x="4540377" y="919590"/>
                    <a:pt x="4545139" y="920875"/>
                  </a:cubicBezTo>
                  <a:lnTo>
                    <a:pt x="4545044" y="920875"/>
                  </a:lnTo>
                  <a:cubicBezTo>
                    <a:pt x="4554569" y="923542"/>
                    <a:pt x="4561617" y="927257"/>
                    <a:pt x="4560760" y="929352"/>
                  </a:cubicBezTo>
                  <a:cubicBezTo>
                    <a:pt x="4559903" y="931448"/>
                    <a:pt x="4551521" y="930972"/>
                    <a:pt x="4541996" y="928400"/>
                  </a:cubicBezTo>
                  <a:cubicBezTo>
                    <a:pt x="4532471" y="925733"/>
                    <a:pt x="4525517" y="922018"/>
                    <a:pt x="4526374" y="919923"/>
                  </a:cubicBezTo>
                  <a:cubicBezTo>
                    <a:pt x="4526803" y="918875"/>
                    <a:pt x="4529113" y="918470"/>
                    <a:pt x="4532507" y="918649"/>
                  </a:cubicBezTo>
                  <a:close/>
                  <a:moveTo>
                    <a:pt x="4527280" y="915875"/>
                  </a:moveTo>
                  <a:cubicBezTo>
                    <a:pt x="4522279" y="915613"/>
                    <a:pt x="4518850" y="916208"/>
                    <a:pt x="4518183" y="917732"/>
                  </a:cubicBezTo>
                  <a:cubicBezTo>
                    <a:pt x="4516945" y="920780"/>
                    <a:pt x="4527232" y="926400"/>
                    <a:pt x="4541329" y="930210"/>
                  </a:cubicBezTo>
                  <a:lnTo>
                    <a:pt x="4541234" y="930305"/>
                  </a:lnTo>
                  <a:cubicBezTo>
                    <a:pt x="4555331" y="934115"/>
                    <a:pt x="4567713" y="934687"/>
                    <a:pt x="4568951" y="931639"/>
                  </a:cubicBezTo>
                  <a:cubicBezTo>
                    <a:pt x="4570190" y="928591"/>
                    <a:pt x="4559807" y="922971"/>
                    <a:pt x="4545806" y="919161"/>
                  </a:cubicBezTo>
                  <a:cubicBezTo>
                    <a:pt x="4538853" y="917256"/>
                    <a:pt x="4532281" y="916137"/>
                    <a:pt x="4527280" y="915875"/>
                  </a:cubicBezTo>
                  <a:close/>
                  <a:moveTo>
                    <a:pt x="4524243" y="914255"/>
                  </a:moveTo>
                  <a:cubicBezTo>
                    <a:pt x="4530185" y="914565"/>
                    <a:pt x="4537995" y="915874"/>
                    <a:pt x="4546282" y="918113"/>
                  </a:cubicBezTo>
                  <a:cubicBezTo>
                    <a:pt x="4562760" y="922590"/>
                    <a:pt x="4575143" y="929257"/>
                    <a:pt x="4573714" y="932877"/>
                  </a:cubicBezTo>
                  <a:cubicBezTo>
                    <a:pt x="4572285" y="936496"/>
                    <a:pt x="4557522" y="935830"/>
                    <a:pt x="4540853" y="931258"/>
                  </a:cubicBezTo>
                  <a:cubicBezTo>
                    <a:pt x="4524184" y="926686"/>
                    <a:pt x="4511897" y="920018"/>
                    <a:pt x="4513421" y="916399"/>
                  </a:cubicBezTo>
                  <a:cubicBezTo>
                    <a:pt x="4514230" y="914636"/>
                    <a:pt x="4518302" y="913946"/>
                    <a:pt x="4524243" y="914255"/>
                  </a:cubicBezTo>
                  <a:close/>
                  <a:moveTo>
                    <a:pt x="5413533" y="912303"/>
                  </a:moveTo>
                  <a:lnTo>
                    <a:pt x="5418391" y="912303"/>
                  </a:lnTo>
                  <a:cubicBezTo>
                    <a:pt x="5422677" y="914113"/>
                    <a:pt x="5427059" y="916018"/>
                    <a:pt x="5431345" y="917923"/>
                  </a:cubicBezTo>
                  <a:lnTo>
                    <a:pt x="5426487" y="917923"/>
                  </a:lnTo>
                  <a:cubicBezTo>
                    <a:pt x="5422106" y="916018"/>
                    <a:pt x="5417819" y="914208"/>
                    <a:pt x="5413533" y="912303"/>
                  </a:cubicBezTo>
                  <a:close/>
                  <a:moveTo>
                    <a:pt x="4494847" y="902873"/>
                  </a:moveTo>
                  <a:lnTo>
                    <a:pt x="4501134" y="902873"/>
                  </a:lnTo>
                  <a:cubicBezTo>
                    <a:pt x="4505610" y="904969"/>
                    <a:pt x="4510087" y="907064"/>
                    <a:pt x="4514468" y="909159"/>
                  </a:cubicBezTo>
                  <a:lnTo>
                    <a:pt x="4507992" y="909159"/>
                  </a:lnTo>
                  <a:cubicBezTo>
                    <a:pt x="4503705" y="907064"/>
                    <a:pt x="4499324" y="905064"/>
                    <a:pt x="4494847" y="902968"/>
                  </a:cubicBezTo>
                  <a:close/>
                  <a:moveTo>
                    <a:pt x="5374481" y="895444"/>
                  </a:moveTo>
                  <a:lnTo>
                    <a:pt x="5379148" y="895444"/>
                  </a:lnTo>
                  <a:cubicBezTo>
                    <a:pt x="5383530" y="897254"/>
                    <a:pt x="5387911" y="899159"/>
                    <a:pt x="5392293" y="901064"/>
                  </a:cubicBezTo>
                  <a:lnTo>
                    <a:pt x="5387530" y="901064"/>
                  </a:lnTo>
                  <a:cubicBezTo>
                    <a:pt x="5383148" y="899254"/>
                    <a:pt x="5378863" y="897349"/>
                    <a:pt x="5374481" y="895444"/>
                  </a:cubicBezTo>
                  <a:close/>
                  <a:moveTo>
                    <a:pt x="4459509" y="884109"/>
                  </a:moveTo>
                  <a:cubicBezTo>
                    <a:pt x="4464177" y="886205"/>
                    <a:pt x="4468939" y="888205"/>
                    <a:pt x="4473607" y="890300"/>
                  </a:cubicBezTo>
                  <a:lnTo>
                    <a:pt x="4467701" y="890586"/>
                  </a:lnTo>
                  <a:cubicBezTo>
                    <a:pt x="4463034" y="888586"/>
                    <a:pt x="4458366" y="886490"/>
                    <a:pt x="4453699" y="884490"/>
                  </a:cubicBezTo>
                  <a:lnTo>
                    <a:pt x="4453699" y="884395"/>
                  </a:lnTo>
                  <a:close/>
                  <a:moveTo>
                    <a:pt x="5335047" y="878775"/>
                  </a:moveTo>
                  <a:lnTo>
                    <a:pt x="5339524" y="878775"/>
                  </a:lnTo>
                  <a:cubicBezTo>
                    <a:pt x="5343906" y="880585"/>
                    <a:pt x="5348383" y="882490"/>
                    <a:pt x="5352764" y="884395"/>
                  </a:cubicBezTo>
                  <a:lnTo>
                    <a:pt x="5348192" y="884395"/>
                  </a:lnTo>
                  <a:cubicBezTo>
                    <a:pt x="5343715" y="882585"/>
                    <a:pt x="5339334" y="880680"/>
                    <a:pt x="5334952" y="878870"/>
                  </a:cubicBezTo>
                  <a:close/>
                  <a:moveTo>
                    <a:pt x="4415599" y="865726"/>
                  </a:moveTo>
                  <a:cubicBezTo>
                    <a:pt x="4420647" y="867726"/>
                    <a:pt x="4425505" y="869822"/>
                    <a:pt x="4430458" y="871822"/>
                  </a:cubicBezTo>
                  <a:lnTo>
                    <a:pt x="4425029" y="872298"/>
                  </a:lnTo>
                  <a:cubicBezTo>
                    <a:pt x="4420171" y="870298"/>
                    <a:pt x="4415313" y="868298"/>
                    <a:pt x="4410360" y="866297"/>
                  </a:cubicBezTo>
                  <a:close/>
                  <a:moveTo>
                    <a:pt x="5299519" y="862106"/>
                  </a:moveTo>
                  <a:cubicBezTo>
                    <a:pt x="5303900" y="863916"/>
                    <a:pt x="5308377" y="865821"/>
                    <a:pt x="5312854" y="867630"/>
                  </a:cubicBezTo>
                  <a:lnTo>
                    <a:pt x="5308472" y="867821"/>
                  </a:lnTo>
                  <a:cubicBezTo>
                    <a:pt x="5303995" y="865916"/>
                    <a:pt x="5299614" y="864106"/>
                    <a:pt x="5295137" y="862296"/>
                  </a:cubicBezTo>
                  <a:close/>
                  <a:moveTo>
                    <a:pt x="4369783" y="847724"/>
                  </a:moveTo>
                  <a:cubicBezTo>
                    <a:pt x="4375022" y="849724"/>
                    <a:pt x="4380165" y="851724"/>
                    <a:pt x="4385309" y="853725"/>
                  </a:cubicBezTo>
                  <a:lnTo>
                    <a:pt x="4380451" y="854391"/>
                  </a:lnTo>
                  <a:cubicBezTo>
                    <a:pt x="4375308" y="852391"/>
                    <a:pt x="4370260" y="850486"/>
                    <a:pt x="4365116" y="848486"/>
                  </a:cubicBezTo>
                  <a:close/>
                  <a:moveTo>
                    <a:pt x="5259133" y="845819"/>
                  </a:moveTo>
                  <a:cubicBezTo>
                    <a:pt x="5263705" y="847629"/>
                    <a:pt x="5268182" y="849438"/>
                    <a:pt x="5272658" y="851248"/>
                  </a:cubicBezTo>
                  <a:lnTo>
                    <a:pt x="5268372" y="851439"/>
                  </a:lnTo>
                  <a:cubicBezTo>
                    <a:pt x="5263896" y="849629"/>
                    <a:pt x="5259418" y="847819"/>
                    <a:pt x="5254942" y="846009"/>
                  </a:cubicBezTo>
                  <a:close/>
                  <a:moveTo>
                    <a:pt x="4322159" y="830102"/>
                  </a:moveTo>
                  <a:cubicBezTo>
                    <a:pt x="4327588" y="832007"/>
                    <a:pt x="4332922" y="834007"/>
                    <a:pt x="4338256" y="835912"/>
                  </a:cubicBezTo>
                  <a:lnTo>
                    <a:pt x="4333970" y="836865"/>
                  </a:lnTo>
                  <a:cubicBezTo>
                    <a:pt x="4328636" y="834960"/>
                    <a:pt x="4323397" y="833055"/>
                    <a:pt x="4318063" y="831150"/>
                  </a:cubicBezTo>
                  <a:lnTo>
                    <a:pt x="4318063" y="831054"/>
                  </a:lnTo>
                  <a:close/>
                  <a:moveTo>
                    <a:pt x="5218271" y="829531"/>
                  </a:moveTo>
                  <a:cubicBezTo>
                    <a:pt x="5222843" y="831341"/>
                    <a:pt x="5227320" y="833151"/>
                    <a:pt x="5231892" y="834960"/>
                  </a:cubicBezTo>
                  <a:lnTo>
                    <a:pt x="5227796" y="835246"/>
                  </a:lnTo>
                  <a:cubicBezTo>
                    <a:pt x="5223319" y="833436"/>
                    <a:pt x="5218747" y="831627"/>
                    <a:pt x="5214270" y="829817"/>
                  </a:cubicBezTo>
                  <a:lnTo>
                    <a:pt x="5214175" y="829817"/>
                  </a:lnTo>
                  <a:close/>
                  <a:moveTo>
                    <a:pt x="5177313" y="813434"/>
                  </a:moveTo>
                  <a:cubicBezTo>
                    <a:pt x="5181886" y="815149"/>
                    <a:pt x="5186458" y="816958"/>
                    <a:pt x="5191029" y="818768"/>
                  </a:cubicBezTo>
                  <a:lnTo>
                    <a:pt x="5187029" y="819054"/>
                  </a:lnTo>
                  <a:cubicBezTo>
                    <a:pt x="5182457" y="817244"/>
                    <a:pt x="5177885" y="815530"/>
                    <a:pt x="5173313" y="813720"/>
                  </a:cubicBezTo>
                  <a:lnTo>
                    <a:pt x="5173408" y="813720"/>
                  </a:lnTo>
                  <a:close/>
                  <a:moveTo>
                    <a:pt x="4272819" y="813053"/>
                  </a:moveTo>
                  <a:cubicBezTo>
                    <a:pt x="4278344" y="814958"/>
                    <a:pt x="4283868" y="816768"/>
                    <a:pt x="4289392" y="818673"/>
                  </a:cubicBezTo>
                  <a:lnTo>
                    <a:pt x="4285773" y="819816"/>
                  </a:lnTo>
                  <a:cubicBezTo>
                    <a:pt x="4280344" y="818006"/>
                    <a:pt x="4274914" y="816101"/>
                    <a:pt x="4269390" y="814291"/>
                  </a:cubicBezTo>
                  <a:lnTo>
                    <a:pt x="4269390" y="814196"/>
                  </a:lnTo>
                  <a:close/>
                  <a:moveTo>
                    <a:pt x="5149691" y="802671"/>
                  </a:moveTo>
                  <a:lnTo>
                    <a:pt x="5149691" y="802766"/>
                  </a:lnTo>
                  <a:lnTo>
                    <a:pt x="5149496" y="802690"/>
                  </a:lnTo>
                  <a:close/>
                  <a:moveTo>
                    <a:pt x="5135879" y="797432"/>
                  </a:moveTo>
                  <a:lnTo>
                    <a:pt x="5149496" y="802690"/>
                  </a:lnTo>
                  <a:lnTo>
                    <a:pt x="5145880" y="803052"/>
                  </a:lnTo>
                  <a:cubicBezTo>
                    <a:pt x="5141309" y="801337"/>
                    <a:pt x="5136641" y="799528"/>
                    <a:pt x="5132069" y="797813"/>
                  </a:cubicBezTo>
                  <a:close/>
                  <a:moveTo>
                    <a:pt x="4222337" y="796574"/>
                  </a:moveTo>
                  <a:cubicBezTo>
                    <a:pt x="4227956" y="798384"/>
                    <a:pt x="4233671" y="800194"/>
                    <a:pt x="4239291" y="802003"/>
                  </a:cubicBezTo>
                  <a:lnTo>
                    <a:pt x="4236243" y="803337"/>
                  </a:lnTo>
                  <a:cubicBezTo>
                    <a:pt x="4230719" y="801527"/>
                    <a:pt x="4225099" y="799813"/>
                    <a:pt x="4219479" y="798003"/>
                  </a:cubicBezTo>
                  <a:lnTo>
                    <a:pt x="4219479" y="797907"/>
                  </a:lnTo>
                  <a:close/>
                  <a:moveTo>
                    <a:pt x="5094161" y="781620"/>
                  </a:moveTo>
                  <a:lnTo>
                    <a:pt x="5094256" y="781620"/>
                  </a:lnTo>
                  <a:cubicBezTo>
                    <a:pt x="5098923" y="783335"/>
                    <a:pt x="5103495" y="785144"/>
                    <a:pt x="5108162" y="786859"/>
                  </a:cubicBezTo>
                  <a:lnTo>
                    <a:pt x="5104448" y="787240"/>
                  </a:lnTo>
                  <a:cubicBezTo>
                    <a:pt x="5099780" y="785525"/>
                    <a:pt x="5095208" y="783716"/>
                    <a:pt x="5090541" y="782001"/>
                  </a:cubicBezTo>
                  <a:close/>
                  <a:moveTo>
                    <a:pt x="4170616" y="780858"/>
                  </a:moveTo>
                  <a:cubicBezTo>
                    <a:pt x="4176426" y="782573"/>
                    <a:pt x="4182236" y="784287"/>
                    <a:pt x="4187951" y="786001"/>
                  </a:cubicBezTo>
                  <a:lnTo>
                    <a:pt x="4185570" y="787525"/>
                  </a:lnTo>
                  <a:cubicBezTo>
                    <a:pt x="4179855" y="785811"/>
                    <a:pt x="4174140" y="784096"/>
                    <a:pt x="4168425" y="782382"/>
                  </a:cubicBezTo>
                  <a:lnTo>
                    <a:pt x="4168330" y="782382"/>
                  </a:lnTo>
                  <a:close/>
                  <a:moveTo>
                    <a:pt x="5051965" y="765904"/>
                  </a:moveTo>
                  <a:cubicBezTo>
                    <a:pt x="5056727" y="767714"/>
                    <a:pt x="5061395" y="769428"/>
                    <a:pt x="5066062" y="771143"/>
                  </a:cubicBezTo>
                  <a:lnTo>
                    <a:pt x="5062537" y="771619"/>
                  </a:lnTo>
                  <a:cubicBezTo>
                    <a:pt x="5057870" y="769904"/>
                    <a:pt x="5053203" y="768190"/>
                    <a:pt x="5048536" y="766475"/>
                  </a:cubicBezTo>
                  <a:lnTo>
                    <a:pt x="5048536" y="766380"/>
                  </a:lnTo>
                  <a:close/>
                  <a:moveTo>
                    <a:pt x="4118038" y="765713"/>
                  </a:moveTo>
                  <a:cubicBezTo>
                    <a:pt x="4123944" y="767332"/>
                    <a:pt x="4129849" y="769047"/>
                    <a:pt x="4135659" y="770666"/>
                  </a:cubicBezTo>
                  <a:lnTo>
                    <a:pt x="4133850" y="772380"/>
                  </a:lnTo>
                  <a:cubicBezTo>
                    <a:pt x="4128135" y="770761"/>
                    <a:pt x="4122324" y="769142"/>
                    <a:pt x="4116514" y="767523"/>
                  </a:cubicBezTo>
                  <a:lnTo>
                    <a:pt x="4116419" y="767428"/>
                  </a:lnTo>
                  <a:close/>
                  <a:moveTo>
                    <a:pt x="4064889" y="751426"/>
                  </a:moveTo>
                  <a:cubicBezTo>
                    <a:pt x="4070794" y="752950"/>
                    <a:pt x="4076795" y="754474"/>
                    <a:pt x="4082700" y="756093"/>
                  </a:cubicBezTo>
                  <a:lnTo>
                    <a:pt x="4081557" y="757998"/>
                  </a:lnTo>
                  <a:cubicBezTo>
                    <a:pt x="4075652" y="756379"/>
                    <a:pt x="4069841" y="754855"/>
                    <a:pt x="4063936" y="753331"/>
                  </a:cubicBezTo>
                  <a:close/>
                  <a:moveTo>
                    <a:pt x="5009673" y="750569"/>
                  </a:moveTo>
                  <a:cubicBezTo>
                    <a:pt x="5014340" y="752284"/>
                    <a:pt x="5019103" y="753998"/>
                    <a:pt x="5023770" y="755712"/>
                  </a:cubicBezTo>
                  <a:lnTo>
                    <a:pt x="5020436" y="756189"/>
                  </a:lnTo>
                  <a:cubicBezTo>
                    <a:pt x="5015769" y="754474"/>
                    <a:pt x="5011007" y="752760"/>
                    <a:pt x="5006339" y="751045"/>
                  </a:cubicBezTo>
                  <a:close/>
                  <a:moveTo>
                    <a:pt x="4014977" y="737710"/>
                  </a:moveTo>
                  <a:lnTo>
                    <a:pt x="4024312" y="739996"/>
                  </a:lnTo>
                  <a:lnTo>
                    <a:pt x="4024122" y="741044"/>
                  </a:lnTo>
                  <a:lnTo>
                    <a:pt x="4028789" y="742187"/>
                  </a:lnTo>
                  <a:lnTo>
                    <a:pt x="4028217" y="744282"/>
                  </a:lnTo>
                  <a:lnTo>
                    <a:pt x="4014406" y="740853"/>
                  </a:lnTo>
                  <a:close/>
                  <a:moveTo>
                    <a:pt x="2539174" y="735234"/>
                  </a:moveTo>
                  <a:lnTo>
                    <a:pt x="2551080" y="736663"/>
                  </a:lnTo>
                  <a:lnTo>
                    <a:pt x="2555081" y="741901"/>
                  </a:lnTo>
                  <a:lnTo>
                    <a:pt x="2537269" y="739806"/>
                  </a:lnTo>
                  <a:lnTo>
                    <a:pt x="2534507" y="736282"/>
                  </a:lnTo>
                  <a:lnTo>
                    <a:pt x="2540508" y="736949"/>
                  </a:lnTo>
                  <a:close/>
                  <a:moveTo>
                    <a:pt x="4967001" y="735233"/>
                  </a:moveTo>
                  <a:cubicBezTo>
                    <a:pt x="4971763" y="736852"/>
                    <a:pt x="4976526" y="738567"/>
                    <a:pt x="4981288" y="740281"/>
                  </a:cubicBezTo>
                  <a:lnTo>
                    <a:pt x="4978050" y="740853"/>
                  </a:lnTo>
                  <a:cubicBezTo>
                    <a:pt x="4973288" y="739138"/>
                    <a:pt x="4968621" y="737519"/>
                    <a:pt x="4963858" y="735804"/>
                  </a:cubicBezTo>
                  <a:close/>
                  <a:moveTo>
                    <a:pt x="2462593" y="727614"/>
                  </a:moveTo>
                  <a:lnTo>
                    <a:pt x="2486596" y="730472"/>
                  </a:lnTo>
                  <a:lnTo>
                    <a:pt x="2489263" y="733996"/>
                  </a:lnTo>
                  <a:lnTo>
                    <a:pt x="2465260" y="731139"/>
                  </a:lnTo>
                  <a:close/>
                  <a:moveTo>
                    <a:pt x="4017454" y="725708"/>
                  </a:moveTo>
                  <a:lnTo>
                    <a:pt x="4026788" y="727994"/>
                  </a:lnTo>
                  <a:lnTo>
                    <a:pt x="4025931" y="731994"/>
                  </a:lnTo>
                  <a:lnTo>
                    <a:pt x="4016692" y="729708"/>
                  </a:lnTo>
                  <a:close/>
                  <a:moveTo>
                    <a:pt x="4924044" y="720088"/>
                  </a:moveTo>
                  <a:cubicBezTo>
                    <a:pt x="4928901" y="721803"/>
                    <a:pt x="4933664" y="723422"/>
                    <a:pt x="4938426" y="725136"/>
                  </a:cubicBezTo>
                  <a:lnTo>
                    <a:pt x="4938426" y="725232"/>
                  </a:lnTo>
                  <a:lnTo>
                    <a:pt x="4935284" y="725803"/>
                  </a:lnTo>
                  <a:cubicBezTo>
                    <a:pt x="4930521" y="724088"/>
                    <a:pt x="4925759" y="722469"/>
                    <a:pt x="4920996" y="720755"/>
                  </a:cubicBezTo>
                  <a:close/>
                  <a:moveTo>
                    <a:pt x="2390108" y="719042"/>
                  </a:moveTo>
                  <a:lnTo>
                    <a:pt x="2414397" y="721900"/>
                  </a:lnTo>
                  <a:lnTo>
                    <a:pt x="2416968" y="725424"/>
                  </a:lnTo>
                  <a:lnTo>
                    <a:pt x="2392680" y="722566"/>
                  </a:lnTo>
                  <a:close/>
                  <a:moveTo>
                    <a:pt x="2525077" y="714279"/>
                  </a:moveTo>
                  <a:lnTo>
                    <a:pt x="2536983" y="715898"/>
                  </a:lnTo>
                  <a:cubicBezTo>
                    <a:pt x="2538316" y="718184"/>
                    <a:pt x="2539745" y="720470"/>
                    <a:pt x="2541269" y="722756"/>
                  </a:cubicBezTo>
                  <a:lnTo>
                    <a:pt x="2529363" y="721232"/>
                  </a:lnTo>
                  <a:lnTo>
                    <a:pt x="2529363" y="721137"/>
                  </a:lnTo>
                  <a:cubicBezTo>
                    <a:pt x="2527839" y="718851"/>
                    <a:pt x="2526410" y="716565"/>
                    <a:pt x="2525077" y="714279"/>
                  </a:cubicBezTo>
                  <a:close/>
                  <a:moveTo>
                    <a:pt x="4019930" y="713802"/>
                  </a:moveTo>
                  <a:lnTo>
                    <a:pt x="4029169" y="716088"/>
                  </a:lnTo>
                  <a:lnTo>
                    <a:pt x="4028312" y="719993"/>
                  </a:lnTo>
                  <a:lnTo>
                    <a:pt x="4019168" y="717707"/>
                  </a:lnTo>
                  <a:close/>
                  <a:moveTo>
                    <a:pt x="2316861" y="710374"/>
                  </a:moveTo>
                  <a:lnTo>
                    <a:pt x="2341340" y="713327"/>
                  </a:lnTo>
                  <a:lnTo>
                    <a:pt x="2343816" y="716851"/>
                  </a:lnTo>
                  <a:lnTo>
                    <a:pt x="2319242" y="713898"/>
                  </a:lnTo>
                  <a:lnTo>
                    <a:pt x="2319337" y="713898"/>
                  </a:lnTo>
                  <a:close/>
                  <a:moveTo>
                    <a:pt x="4880895" y="705039"/>
                  </a:moveTo>
                  <a:cubicBezTo>
                    <a:pt x="4885753" y="706658"/>
                    <a:pt x="4890516" y="708373"/>
                    <a:pt x="4895374" y="709992"/>
                  </a:cubicBezTo>
                  <a:lnTo>
                    <a:pt x="4892421" y="710659"/>
                  </a:lnTo>
                  <a:cubicBezTo>
                    <a:pt x="4887658" y="709040"/>
                    <a:pt x="4882801" y="707325"/>
                    <a:pt x="4878038" y="705706"/>
                  </a:cubicBezTo>
                  <a:close/>
                  <a:moveTo>
                    <a:pt x="4022312" y="702086"/>
                  </a:moveTo>
                  <a:lnTo>
                    <a:pt x="4031456" y="704372"/>
                  </a:lnTo>
                  <a:lnTo>
                    <a:pt x="4030694" y="708277"/>
                  </a:lnTo>
                  <a:lnTo>
                    <a:pt x="4021550" y="705991"/>
                  </a:lnTo>
                  <a:close/>
                  <a:moveTo>
                    <a:pt x="2242851" y="701611"/>
                  </a:moveTo>
                  <a:lnTo>
                    <a:pt x="2267616" y="704564"/>
                  </a:lnTo>
                  <a:lnTo>
                    <a:pt x="2269998" y="708088"/>
                  </a:lnTo>
                  <a:lnTo>
                    <a:pt x="2245233" y="705135"/>
                  </a:lnTo>
                  <a:close/>
                  <a:moveTo>
                    <a:pt x="2514504" y="694086"/>
                  </a:moveTo>
                  <a:lnTo>
                    <a:pt x="2526410" y="695801"/>
                  </a:lnTo>
                  <a:cubicBezTo>
                    <a:pt x="2527363" y="697991"/>
                    <a:pt x="2528506" y="700182"/>
                    <a:pt x="2529554" y="702373"/>
                  </a:cubicBezTo>
                  <a:lnTo>
                    <a:pt x="2517647" y="700658"/>
                  </a:lnTo>
                  <a:lnTo>
                    <a:pt x="2517647" y="700753"/>
                  </a:lnTo>
                  <a:cubicBezTo>
                    <a:pt x="2516504" y="698563"/>
                    <a:pt x="2515456" y="696277"/>
                    <a:pt x="2514504" y="694086"/>
                  </a:cubicBezTo>
                  <a:close/>
                  <a:moveTo>
                    <a:pt x="2167985" y="692658"/>
                  </a:moveTo>
                  <a:lnTo>
                    <a:pt x="2193036" y="695610"/>
                  </a:lnTo>
                  <a:lnTo>
                    <a:pt x="2195322" y="699230"/>
                  </a:lnTo>
                  <a:lnTo>
                    <a:pt x="2170271" y="696277"/>
                  </a:lnTo>
                  <a:close/>
                  <a:moveTo>
                    <a:pt x="4024788" y="690561"/>
                  </a:moveTo>
                  <a:lnTo>
                    <a:pt x="4033837" y="692847"/>
                  </a:lnTo>
                  <a:lnTo>
                    <a:pt x="4033075" y="696657"/>
                  </a:lnTo>
                  <a:lnTo>
                    <a:pt x="4023931" y="694371"/>
                  </a:lnTo>
                  <a:close/>
                  <a:moveTo>
                    <a:pt x="4837461" y="690275"/>
                  </a:moveTo>
                  <a:cubicBezTo>
                    <a:pt x="4842224" y="691990"/>
                    <a:pt x="4847082" y="693609"/>
                    <a:pt x="4851940" y="695228"/>
                  </a:cubicBezTo>
                  <a:lnTo>
                    <a:pt x="4849177" y="695895"/>
                  </a:lnTo>
                  <a:cubicBezTo>
                    <a:pt x="4844319" y="694180"/>
                    <a:pt x="4839557" y="692561"/>
                    <a:pt x="4834699" y="690942"/>
                  </a:cubicBezTo>
                  <a:close/>
                  <a:moveTo>
                    <a:pt x="2092356" y="683704"/>
                  </a:moveTo>
                  <a:lnTo>
                    <a:pt x="2117693" y="686752"/>
                  </a:lnTo>
                  <a:lnTo>
                    <a:pt x="2119884" y="690372"/>
                  </a:lnTo>
                  <a:lnTo>
                    <a:pt x="2094547" y="687324"/>
                  </a:lnTo>
                  <a:close/>
                  <a:moveTo>
                    <a:pt x="4027074" y="679226"/>
                  </a:moveTo>
                  <a:lnTo>
                    <a:pt x="4036123" y="681417"/>
                  </a:lnTo>
                  <a:lnTo>
                    <a:pt x="4035361" y="685227"/>
                  </a:lnTo>
                  <a:lnTo>
                    <a:pt x="4026312" y="683036"/>
                  </a:lnTo>
                  <a:close/>
                  <a:moveTo>
                    <a:pt x="4793742" y="675607"/>
                  </a:moveTo>
                  <a:cubicBezTo>
                    <a:pt x="4798599" y="677226"/>
                    <a:pt x="4803457" y="678845"/>
                    <a:pt x="4808315" y="680465"/>
                  </a:cubicBezTo>
                  <a:lnTo>
                    <a:pt x="4808410" y="680465"/>
                  </a:lnTo>
                  <a:lnTo>
                    <a:pt x="4805743" y="681227"/>
                  </a:lnTo>
                  <a:cubicBezTo>
                    <a:pt x="4800885" y="679607"/>
                    <a:pt x="4796028" y="677988"/>
                    <a:pt x="4791170" y="676369"/>
                  </a:cubicBezTo>
                  <a:close/>
                  <a:moveTo>
                    <a:pt x="2507360" y="674750"/>
                  </a:moveTo>
                  <a:lnTo>
                    <a:pt x="2519171" y="676655"/>
                  </a:lnTo>
                  <a:cubicBezTo>
                    <a:pt x="2519743" y="678751"/>
                    <a:pt x="2520505" y="680846"/>
                    <a:pt x="2521172" y="682942"/>
                  </a:cubicBezTo>
                  <a:lnTo>
                    <a:pt x="2509265" y="681132"/>
                  </a:lnTo>
                  <a:lnTo>
                    <a:pt x="2509361" y="681132"/>
                  </a:lnTo>
                  <a:cubicBezTo>
                    <a:pt x="2508598" y="679037"/>
                    <a:pt x="2507932" y="676846"/>
                    <a:pt x="2507360" y="674750"/>
                  </a:cubicBezTo>
                  <a:close/>
                  <a:moveTo>
                    <a:pt x="2015871" y="674656"/>
                  </a:moveTo>
                  <a:lnTo>
                    <a:pt x="2041493" y="677704"/>
                  </a:lnTo>
                  <a:lnTo>
                    <a:pt x="2043588" y="681323"/>
                  </a:lnTo>
                  <a:lnTo>
                    <a:pt x="2017966" y="678275"/>
                  </a:lnTo>
                  <a:close/>
                  <a:moveTo>
                    <a:pt x="4029360" y="667987"/>
                  </a:moveTo>
                  <a:lnTo>
                    <a:pt x="4038313" y="670273"/>
                  </a:lnTo>
                  <a:lnTo>
                    <a:pt x="4037552" y="673988"/>
                  </a:lnTo>
                  <a:lnTo>
                    <a:pt x="4028598" y="671702"/>
                  </a:lnTo>
                  <a:close/>
                  <a:moveTo>
                    <a:pt x="1938528" y="665512"/>
                  </a:moveTo>
                  <a:lnTo>
                    <a:pt x="1964436" y="668560"/>
                  </a:lnTo>
                  <a:lnTo>
                    <a:pt x="1966436" y="672179"/>
                  </a:lnTo>
                  <a:lnTo>
                    <a:pt x="1940528" y="669131"/>
                  </a:lnTo>
                  <a:close/>
                  <a:moveTo>
                    <a:pt x="4749736" y="661129"/>
                  </a:moveTo>
                  <a:cubicBezTo>
                    <a:pt x="4754593" y="662653"/>
                    <a:pt x="4759546" y="664272"/>
                    <a:pt x="4764404" y="665892"/>
                  </a:cubicBezTo>
                  <a:lnTo>
                    <a:pt x="4761928" y="666653"/>
                  </a:lnTo>
                  <a:cubicBezTo>
                    <a:pt x="4756975" y="665129"/>
                    <a:pt x="4752117" y="663510"/>
                    <a:pt x="4747259" y="661891"/>
                  </a:cubicBezTo>
                  <a:close/>
                  <a:moveTo>
                    <a:pt x="4031646" y="657033"/>
                  </a:moveTo>
                  <a:lnTo>
                    <a:pt x="4040599" y="659224"/>
                  </a:lnTo>
                  <a:lnTo>
                    <a:pt x="4039838" y="662843"/>
                  </a:lnTo>
                  <a:lnTo>
                    <a:pt x="4030884" y="660652"/>
                  </a:lnTo>
                  <a:close/>
                  <a:moveTo>
                    <a:pt x="2503455" y="656272"/>
                  </a:moveTo>
                  <a:lnTo>
                    <a:pt x="2515266" y="658272"/>
                  </a:lnTo>
                  <a:cubicBezTo>
                    <a:pt x="2515552" y="660272"/>
                    <a:pt x="2515838" y="662272"/>
                    <a:pt x="2516219" y="664273"/>
                  </a:cubicBezTo>
                  <a:lnTo>
                    <a:pt x="2504407" y="662272"/>
                  </a:lnTo>
                  <a:lnTo>
                    <a:pt x="2504407" y="662368"/>
                  </a:lnTo>
                  <a:cubicBezTo>
                    <a:pt x="2504027" y="660368"/>
                    <a:pt x="2503741" y="658272"/>
                    <a:pt x="2503455" y="656272"/>
                  </a:cubicBezTo>
                  <a:close/>
                  <a:moveTo>
                    <a:pt x="1860327" y="656177"/>
                  </a:moveTo>
                  <a:lnTo>
                    <a:pt x="1886521" y="659320"/>
                  </a:lnTo>
                  <a:lnTo>
                    <a:pt x="1888426" y="662940"/>
                  </a:lnTo>
                  <a:lnTo>
                    <a:pt x="1862232" y="659796"/>
                  </a:lnTo>
                  <a:close/>
                  <a:moveTo>
                    <a:pt x="1781270" y="646747"/>
                  </a:moveTo>
                  <a:lnTo>
                    <a:pt x="1807749" y="649891"/>
                  </a:lnTo>
                  <a:lnTo>
                    <a:pt x="1809559" y="653510"/>
                  </a:lnTo>
                  <a:lnTo>
                    <a:pt x="1783080" y="650367"/>
                  </a:lnTo>
                  <a:close/>
                  <a:moveTo>
                    <a:pt x="4705540" y="646746"/>
                  </a:moveTo>
                  <a:cubicBezTo>
                    <a:pt x="4710493" y="648365"/>
                    <a:pt x="4715351" y="649889"/>
                    <a:pt x="4720304" y="651509"/>
                  </a:cubicBezTo>
                  <a:lnTo>
                    <a:pt x="4717923" y="652366"/>
                  </a:lnTo>
                  <a:cubicBezTo>
                    <a:pt x="4713065" y="650746"/>
                    <a:pt x="4708112" y="649223"/>
                    <a:pt x="4703254" y="647603"/>
                  </a:cubicBezTo>
                  <a:close/>
                  <a:moveTo>
                    <a:pt x="4033932" y="646174"/>
                  </a:moveTo>
                  <a:lnTo>
                    <a:pt x="4042695" y="648270"/>
                  </a:lnTo>
                  <a:lnTo>
                    <a:pt x="4042028" y="651889"/>
                  </a:lnTo>
                  <a:lnTo>
                    <a:pt x="4033170" y="649698"/>
                  </a:lnTo>
                  <a:close/>
                  <a:moveTo>
                    <a:pt x="2502693" y="644366"/>
                  </a:moveTo>
                  <a:lnTo>
                    <a:pt x="2502695" y="644366"/>
                  </a:lnTo>
                  <a:lnTo>
                    <a:pt x="2502693" y="644461"/>
                  </a:lnTo>
                  <a:close/>
                  <a:moveTo>
                    <a:pt x="2502788" y="638651"/>
                  </a:moveTo>
                  <a:lnTo>
                    <a:pt x="2514504" y="640746"/>
                  </a:lnTo>
                  <a:cubicBezTo>
                    <a:pt x="2514504" y="642651"/>
                    <a:pt x="2514409" y="644556"/>
                    <a:pt x="2514409" y="646461"/>
                  </a:cubicBezTo>
                  <a:lnTo>
                    <a:pt x="2502695" y="644366"/>
                  </a:lnTo>
                  <a:close/>
                  <a:moveTo>
                    <a:pt x="3594163" y="638460"/>
                  </a:moveTo>
                  <a:lnTo>
                    <a:pt x="3602736" y="639508"/>
                  </a:lnTo>
                  <a:lnTo>
                    <a:pt x="3608927" y="643794"/>
                  </a:lnTo>
                  <a:lnTo>
                    <a:pt x="3595973" y="642365"/>
                  </a:lnTo>
                  <a:lnTo>
                    <a:pt x="3591782" y="639412"/>
                  </a:lnTo>
                  <a:lnTo>
                    <a:pt x="3596259" y="639984"/>
                  </a:lnTo>
                  <a:close/>
                  <a:moveTo>
                    <a:pt x="1701355" y="637222"/>
                  </a:moveTo>
                  <a:lnTo>
                    <a:pt x="1728120" y="640366"/>
                  </a:lnTo>
                  <a:lnTo>
                    <a:pt x="1729835" y="643985"/>
                  </a:lnTo>
                  <a:lnTo>
                    <a:pt x="1703070" y="640842"/>
                  </a:lnTo>
                  <a:close/>
                  <a:moveTo>
                    <a:pt x="4036123" y="635411"/>
                  </a:moveTo>
                  <a:lnTo>
                    <a:pt x="4044886" y="637602"/>
                  </a:lnTo>
                  <a:lnTo>
                    <a:pt x="4044219" y="641126"/>
                  </a:lnTo>
                  <a:lnTo>
                    <a:pt x="4035361" y="638935"/>
                  </a:lnTo>
                  <a:close/>
                  <a:moveTo>
                    <a:pt x="3538061" y="634079"/>
                  </a:moveTo>
                  <a:cubicBezTo>
                    <a:pt x="3543966" y="634651"/>
                    <a:pt x="3549871" y="635127"/>
                    <a:pt x="3555872" y="635698"/>
                  </a:cubicBezTo>
                  <a:lnTo>
                    <a:pt x="3560444" y="638651"/>
                  </a:lnTo>
                  <a:cubicBezTo>
                    <a:pt x="3554539" y="638080"/>
                    <a:pt x="3548729" y="637508"/>
                    <a:pt x="3542823" y="637032"/>
                  </a:cubicBezTo>
                  <a:close/>
                  <a:moveTo>
                    <a:pt x="4661058" y="632649"/>
                  </a:moveTo>
                  <a:cubicBezTo>
                    <a:pt x="4666011" y="634173"/>
                    <a:pt x="4670964" y="635792"/>
                    <a:pt x="4675917" y="637316"/>
                  </a:cubicBezTo>
                  <a:lnTo>
                    <a:pt x="4675821" y="637316"/>
                  </a:lnTo>
                  <a:lnTo>
                    <a:pt x="4673631" y="638174"/>
                  </a:lnTo>
                  <a:cubicBezTo>
                    <a:pt x="4668773" y="636649"/>
                    <a:pt x="4663820" y="635030"/>
                    <a:pt x="4658867" y="633506"/>
                  </a:cubicBezTo>
                  <a:close/>
                  <a:moveTo>
                    <a:pt x="3485863" y="629983"/>
                  </a:moveTo>
                  <a:cubicBezTo>
                    <a:pt x="3491579" y="630364"/>
                    <a:pt x="3497294" y="630746"/>
                    <a:pt x="3503104" y="631222"/>
                  </a:cubicBezTo>
                  <a:lnTo>
                    <a:pt x="3508247" y="634175"/>
                  </a:lnTo>
                  <a:cubicBezTo>
                    <a:pt x="3502532" y="633793"/>
                    <a:pt x="3496913" y="633317"/>
                    <a:pt x="3491197" y="633031"/>
                  </a:cubicBezTo>
                  <a:close/>
                  <a:moveTo>
                    <a:pt x="1620488" y="627602"/>
                  </a:moveTo>
                  <a:lnTo>
                    <a:pt x="1647539" y="630841"/>
                  </a:lnTo>
                  <a:lnTo>
                    <a:pt x="1649158" y="634460"/>
                  </a:lnTo>
                  <a:lnTo>
                    <a:pt x="1622107" y="631221"/>
                  </a:lnTo>
                  <a:close/>
                  <a:moveTo>
                    <a:pt x="3435476" y="627316"/>
                  </a:moveTo>
                  <a:cubicBezTo>
                    <a:pt x="3440905" y="627507"/>
                    <a:pt x="3446430" y="627793"/>
                    <a:pt x="3452050" y="628079"/>
                  </a:cubicBezTo>
                  <a:lnTo>
                    <a:pt x="3457765" y="631127"/>
                  </a:lnTo>
                  <a:cubicBezTo>
                    <a:pt x="3452240" y="630841"/>
                    <a:pt x="3446811" y="630650"/>
                    <a:pt x="3441382" y="630364"/>
                  </a:cubicBezTo>
                  <a:lnTo>
                    <a:pt x="3441477" y="630364"/>
                  </a:lnTo>
                  <a:close/>
                  <a:moveTo>
                    <a:pt x="3387375" y="625983"/>
                  </a:moveTo>
                  <a:cubicBezTo>
                    <a:pt x="3392614" y="625983"/>
                    <a:pt x="3397853" y="626173"/>
                    <a:pt x="3403187" y="626269"/>
                  </a:cubicBezTo>
                  <a:lnTo>
                    <a:pt x="3409473" y="629317"/>
                  </a:lnTo>
                  <a:cubicBezTo>
                    <a:pt x="3404234" y="629221"/>
                    <a:pt x="3398996" y="629126"/>
                    <a:pt x="3393852" y="629031"/>
                  </a:cubicBezTo>
                  <a:lnTo>
                    <a:pt x="3393852" y="629126"/>
                  </a:lnTo>
                  <a:close/>
                  <a:moveTo>
                    <a:pt x="4038314" y="624838"/>
                  </a:moveTo>
                  <a:lnTo>
                    <a:pt x="4046982" y="627029"/>
                  </a:lnTo>
                  <a:lnTo>
                    <a:pt x="4046315" y="630458"/>
                  </a:lnTo>
                  <a:lnTo>
                    <a:pt x="4037552" y="628362"/>
                  </a:lnTo>
                  <a:close/>
                  <a:moveTo>
                    <a:pt x="3349466" y="624458"/>
                  </a:moveTo>
                  <a:lnTo>
                    <a:pt x="3352895" y="625982"/>
                  </a:lnTo>
                  <a:lnTo>
                    <a:pt x="3356514" y="625982"/>
                  </a:lnTo>
                  <a:lnTo>
                    <a:pt x="3363468" y="629125"/>
                  </a:lnTo>
                  <a:lnTo>
                    <a:pt x="3352800" y="629221"/>
                  </a:lnTo>
                  <a:lnTo>
                    <a:pt x="3342322" y="624553"/>
                  </a:lnTo>
                  <a:close/>
                  <a:moveTo>
                    <a:pt x="2505265" y="621887"/>
                  </a:moveTo>
                  <a:lnTo>
                    <a:pt x="2516790" y="624172"/>
                  </a:lnTo>
                  <a:cubicBezTo>
                    <a:pt x="2516314" y="625982"/>
                    <a:pt x="2515933" y="627792"/>
                    <a:pt x="2515647" y="629602"/>
                  </a:cubicBezTo>
                  <a:lnTo>
                    <a:pt x="2504027" y="627411"/>
                  </a:lnTo>
                  <a:lnTo>
                    <a:pt x="2504122" y="627411"/>
                  </a:lnTo>
                  <a:cubicBezTo>
                    <a:pt x="2504407" y="625601"/>
                    <a:pt x="2504884" y="623696"/>
                    <a:pt x="2505265" y="621887"/>
                  </a:cubicBezTo>
                  <a:close/>
                  <a:moveTo>
                    <a:pt x="3569398" y="621221"/>
                  </a:moveTo>
                  <a:lnTo>
                    <a:pt x="3577970" y="622173"/>
                  </a:lnTo>
                  <a:lnTo>
                    <a:pt x="3586257" y="627888"/>
                  </a:lnTo>
                  <a:lnTo>
                    <a:pt x="3577684" y="626936"/>
                  </a:lnTo>
                  <a:lnTo>
                    <a:pt x="3577589" y="626936"/>
                  </a:lnTo>
                  <a:close/>
                  <a:moveTo>
                    <a:pt x="4616481" y="618647"/>
                  </a:moveTo>
                  <a:cubicBezTo>
                    <a:pt x="4621434" y="620266"/>
                    <a:pt x="4626387" y="621790"/>
                    <a:pt x="4631340" y="623314"/>
                  </a:cubicBezTo>
                  <a:lnTo>
                    <a:pt x="4631435" y="623314"/>
                  </a:lnTo>
                  <a:lnTo>
                    <a:pt x="4629340" y="624267"/>
                  </a:lnTo>
                  <a:cubicBezTo>
                    <a:pt x="4624387" y="622648"/>
                    <a:pt x="4619434" y="621124"/>
                    <a:pt x="4614481" y="619600"/>
                  </a:cubicBezTo>
                  <a:close/>
                  <a:moveTo>
                    <a:pt x="1538763" y="617887"/>
                  </a:moveTo>
                  <a:lnTo>
                    <a:pt x="1566100" y="621125"/>
                  </a:lnTo>
                  <a:lnTo>
                    <a:pt x="1567624" y="624744"/>
                  </a:lnTo>
                  <a:lnTo>
                    <a:pt x="1540192" y="621506"/>
                  </a:lnTo>
                  <a:close/>
                  <a:moveTo>
                    <a:pt x="4040504" y="614456"/>
                  </a:moveTo>
                  <a:lnTo>
                    <a:pt x="4049077" y="616552"/>
                  </a:lnTo>
                  <a:lnTo>
                    <a:pt x="4048410" y="620076"/>
                  </a:lnTo>
                  <a:lnTo>
                    <a:pt x="4039742" y="617885"/>
                  </a:lnTo>
                  <a:close/>
                  <a:moveTo>
                    <a:pt x="1456086" y="608076"/>
                  </a:moveTo>
                  <a:lnTo>
                    <a:pt x="1483804" y="611410"/>
                  </a:lnTo>
                  <a:lnTo>
                    <a:pt x="1485233" y="615029"/>
                  </a:lnTo>
                  <a:lnTo>
                    <a:pt x="1457515" y="611695"/>
                  </a:lnTo>
                  <a:lnTo>
                    <a:pt x="1457420" y="611695"/>
                  </a:lnTo>
                  <a:close/>
                  <a:moveTo>
                    <a:pt x="2510884" y="606075"/>
                  </a:moveTo>
                  <a:lnTo>
                    <a:pt x="2522314" y="608456"/>
                  </a:lnTo>
                  <a:cubicBezTo>
                    <a:pt x="2521553" y="610171"/>
                    <a:pt x="2520790" y="611885"/>
                    <a:pt x="2520219" y="613600"/>
                  </a:cubicBezTo>
                  <a:lnTo>
                    <a:pt x="2508789" y="611314"/>
                  </a:lnTo>
                  <a:lnTo>
                    <a:pt x="2508694" y="611218"/>
                  </a:lnTo>
                  <a:cubicBezTo>
                    <a:pt x="2509361" y="609504"/>
                    <a:pt x="2510122" y="607790"/>
                    <a:pt x="2510884" y="606075"/>
                  </a:cubicBezTo>
                  <a:close/>
                  <a:moveTo>
                    <a:pt x="3300222" y="605599"/>
                  </a:moveTo>
                  <a:lnTo>
                    <a:pt x="3307270" y="605599"/>
                  </a:lnTo>
                  <a:cubicBezTo>
                    <a:pt x="3307270" y="605599"/>
                    <a:pt x="3321272" y="611791"/>
                    <a:pt x="3321272" y="611791"/>
                  </a:cubicBezTo>
                  <a:lnTo>
                    <a:pt x="3314224" y="611791"/>
                  </a:lnTo>
                  <a:lnTo>
                    <a:pt x="3314224" y="611886"/>
                  </a:lnTo>
                  <a:close/>
                  <a:moveTo>
                    <a:pt x="4571619" y="604931"/>
                  </a:moveTo>
                  <a:cubicBezTo>
                    <a:pt x="4576572" y="606455"/>
                    <a:pt x="4581620" y="607979"/>
                    <a:pt x="4586573" y="609503"/>
                  </a:cubicBezTo>
                  <a:lnTo>
                    <a:pt x="4584668" y="610455"/>
                  </a:lnTo>
                  <a:cubicBezTo>
                    <a:pt x="4579715" y="608932"/>
                    <a:pt x="4574667" y="607408"/>
                    <a:pt x="4569714" y="605884"/>
                  </a:cubicBezTo>
                  <a:close/>
                  <a:moveTo>
                    <a:pt x="4042600" y="604169"/>
                  </a:moveTo>
                  <a:lnTo>
                    <a:pt x="4051172" y="606265"/>
                  </a:lnTo>
                  <a:lnTo>
                    <a:pt x="4050505" y="609694"/>
                  </a:lnTo>
                  <a:lnTo>
                    <a:pt x="4041933" y="607598"/>
                  </a:lnTo>
                  <a:close/>
                  <a:moveTo>
                    <a:pt x="3544919" y="603980"/>
                  </a:moveTo>
                  <a:lnTo>
                    <a:pt x="3553491" y="604933"/>
                  </a:lnTo>
                  <a:lnTo>
                    <a:pt x="3561587" y="610648"/>
                  </a:lnTo>
                  <a:lnTo>
                    <a:pt x="3553015" y="609695"/>
                  </a:lnTo>
                  <a:close/>
                  <a:moveTo>
                    <a:pt x="1372457" y="598170"/>
                  </a:moveTo>
                  <a:lnTo>
                    <a:pt x="1400460" y="601504"/>
                  </a:lnTo>
                  <a:lnTo>
                    <a:pt x="1401699" y="605123"/>
                  </a:lnTo>
                  <a:lnTo>
                    <a:pt x="1373695" y="601789"/>
                  </a:lnTo>
                  <a:close/>
                  <a:moveTo>
                    <a:pt x="4044696" y="594073"/>
                  </a:moveTo>
                  <a:lnTo>
                    <a:pt x="4053173" y="596169"/>
                  </a:lnTo>
                  <a:lnTo>
                    <a:pt x="4052506" y="599502"/>
                  </a:lnTo>
                  <a:lnTo>
                    <a:pt x="4044029" y="597407"/>
                  </a:lnTo>
                  <a:close/>
                  <a:moveTo>
                    <a:pt x="4526566" y="591215"/>
                  </a:moveTo>
                  <a:cubicBezTo>
                    <a:pt x="4531614" y="592644"/>
                    <a:pt x="4536567" y="594168"/>
                    <a:pt x="4541615" y="595692"/>
                  </a:cubicBezTo>
                  <a:lnTo>
                    <a:pt x="4539805" y="596740"/>
                  </a:lnTo>
                  <a:cubicBezTo>
                    <a:pt x="4534852" y="595216"/>
                    <a:pt x="4529804" y="593787"/>
                    <a:pt x="4524851" y="592263"/>
                  </a:cubicBezTo>
                  <a:close/>
                  <a:moveTo>
                    <a:pt x="2519362" y="591121"/>
                  </a:moveTo>
                  <a:lnTo>
                    <a:pt x="2530601" y="593597"/>
                  </a:lnTo>
                  <a:cubicBezTo>
                    <a:pt x="2529458" y="595217"/>
                    <a:pt x="2528506" y="596836"/>
                    <a:pt x="2527458" y="598455"/>
                  </a:cubicBezTo>
                  <a:lnTo>
                    <a:pt x="2516123" y="596074"/>
                  </a:lnTo>
                  <a:lnTo>
                    <a:pt x="2516219" y="595978"/>
                  </a:lnTo>
                  <a:cubicBezTo>
                    <a:pt x="2517171" y="594359"/>
                    <a:pt x="2518314" y="592740"/>
                    <a:pt x="2519362" y="591121"/>
                  </a:cubicBezTo>
                  <a:close/>
                  <a:moveTo>
                    <a:pt x="1287875" y="588073"/>
                  </a:moveTo>
                  <a:lnTo>
                    <a:pt x="1316164" y="591407"/>
                  </a:lnTo>
                  <a:lnTo>
                    <a:pt x="1317307" y="595027"/>
                  </a:lnTo>
                  <a:lnTo>
                    <a:pt x="1288923" y="591693"/>
                  </a:lnTo>
                  <a:lnTo>
                    <a:pt x="1289018" y="591693"/>
                  </a:lnTo>
                  <a:close/>
                  <a:moveTo>
                    <a:pt x="3520725" y="587026"/>
                  </a:moveTo>
                  <a:lnTo>
                    <a:pt x="3529202" y="588074"/>
                  </a:lnTo>
                  <a:lnTo>
                    <a:pt x="3537203" y="593693"/>
                  </a:lnTo>
                  <a:lnTo>
                    <a:pt x="3528726" y="592741"/>
                  </a:lnTo>
                  <a:lnTo>
                    <a:pt x="3528726" y="592646"/>
                  </a:lnTo>
                  <a:close/>
                  <a:moveTo>
                    <a:pt x="3258407" y="587026"/>
                  </a:moveTo>
                  <a:lnTo>
                    <a:pt x="3265551" y="587026"/>
                  </a:lnTo>
                  <a:cubicBezTo>
                    <a:pt x="3265551" y="587026"/>
                    <a:pt x="3279457" y="593217"/>
                    <a:pt x="3279457" y="593217"/>
                  </a:cubicBezTo>
                  <a:lnTo>
                    <a:pt x="3272313" y="593217"/>
                  </a:lnTo>
                  <a:close/>
                  <a:moveTo>
                    <a:pt x="4046791" y="584071"/>
                  </a:moveTo>
                  <a:lnTo>
                    <a:pt x="4055173" y="586167"/>
                  </a:lnTo>
                  <a:lnTo>
                    <a:pt x="4054506" y="589500"/>
                  </a:lnTo>
                  <a:lnTo>
                    <a:pt x="4046029" y="587405"/>
                  </a:lnTo>
                  <a:close/>
                  <a:moveTo>
                    <a:pt x="1202245" y="577881"/>
                  </a:moveTo>
                  <a:lnTo>
                    <a:pt x="1230915" y="581310"/>
                  </a:lnTo>
                  <a:lnTo>
                    <a:pt x="1231963" y="584930"/>
                  </a:lnTo>
                  <a:lnTo>
                    <a:pt x="1203293" y="581501"/>
                  </a:lnTo>
                  <a:close/>
                  <a:moveTo>
                    <a:pt x="4481321" y="577880"/>
                  </a:moveTo>
                  <a:cubicBezTo>
                    <a:pt x="4486274" y="579404"/>
                    <a:pt x="4491323" y="580833"/>
                    <a:pt x="4496371" y="582357"/>
                  </a:cubicBezTo>
                  <a:lnTo>
                    <a:pt x="4494752" y="583405"/>
                  </a:lnTo>
                  <a:cubicBezTo>
                    <a:pt x="4489703" y="581881"/>
                    <a:pt x="4484750" y="580452"/>
                    <a:pt x="4479702" y="578928"/>
                  </a:cubicBezTo>
                  <a:close/>
                  <a:moveTo>
                    <a:pt x="2530792" y="577119"/>
                  </a:moveTo>
                  <a:lnTo>
                    <a:pt x="2541841" y="579691"/>
                  </a:lnTo>
                  <a:cubicBezTo>
                    <a:pt x="2540412" y="581215"/>
                    <a:pt x="2539079" y="582739"/>
                    <a:pt x="2537745" y="584263"/>
                  </a:cubicBezTo>
                  <a:lnTo>
                    <a:pt x="2526601" y="581786"/>
                  </a:lnTo>
                  <a:lnTo>
                    <a:pt x="2526696" y="581691"/>
                  </a:lnTo>
                  <a:cubicBezTo>
                    <a:pt x="2528030" y="580167"/>
                    <a:pt x="2529363" y="578643"/>
                    <a:pt x="2530792" y="577119"/>
                  </a:cubicBezTo>
                  <a:close/>
                  <a:moveTo>
                    <a:pt x="4048792" y="574165"/>
                  </a:moveTo>
                  <a:lnTo>
                    <a:pt x="4057174" y="576261"/>
                  </a:lnTo>
                  <a:lnTo>
                    <a:pt x="4056507" y="579499"/>
                  </a:lnTo>
                  <a:lnTo>
                    <a:pt x="4048125" y="577499"/>
                  </a:lnTo>
                  <a:close/>
                  <a:moveTo>
                    <a:pt x="3496817" y="570357"/>
                  </a:moveTo>
                  <a:lnTo>
                    <a:pt x="3505294" y="571405"/>
                  </a:lnTo>
                  <a:lnTo>
                    <a:pt x="3513200" y="576929"/>
                  </a:lnTo>
                  <a:lnTo>
                    <a:pt x="3504723" y="575882"/>
                  </a:lnTo>
                  <a:close/>
                  <a:moveTo>
                    <a:pt x="3216878" y="568452"/>
                  </a:moveTo>
                  <a:lnTo>
                    <a:pt x="3224022" y="568452"/>
                  </a:lnTo>
                  <a:cubicBezTo>
                    <a:pt x="3224022" y="568452"/>
                    <a:pt x="3237833" y="574548"/>
                    <a:pt x="3237833" y="574548"/>
                  </a:cubicBezTo>
                  <a:lnTo>
                    <a:pt x="3230689" y="574548"/>
                  </a:lnTo>
                  <a:lnTo>
                    <a:pt x="3230689" y="574643"/>
                  </a:lnTo>
                  <a:close/>
                  <a:moveTo>
                    <a:pt x="1115758" y="567594"/>
                  </a:moveTo>
                  <a:lnTo>
                    <a:pt x="1144714" y="571023"/>
                  </a:lnTo>
                  <a:lnTo>
                    <a:pt x="1145667" y="574643"/>
                  </a:lnTo>
                  <a:lnTo>
                    <a:pt x="1116615" y="571214"/>
                  </a:lnTo>
                  <a:close/>
                  <a:moveTo>
                    <a:pt x="4434458" y="565688"/>
                  </a:moveTo>
                  <a:lnTo>
                    <a:pt x="4434615" y="565733"/>
                  </a:lnTo>
                  <a:lnTo>
                    <a:pt x="4434553" y="565783"/>
                  </a:lnTo>
                  <a:close/>
                  <a:moveTo>
                    <a:pt x="4435982" y="564640"/>
                  </a:moveTo>
                  <a:cubicBezTo>
                    <a:pt x="4441030" y="566069"/>
                    <a:pt x="4446079" y="567593"/>
                    <a:pt x="4451127" y="569022"/>
                  </a:cubicBezTo>
                  <a:lnTo>
                    <a:pt x="4449603" y="570069"/>
                  </a:lnTo>
                  <a:lnTo>
                    <a:pt x="4434615" y="565733"/>
                  </a:lnTo>
                  <a:close/>
                  <a:moveTo>
                    <a:pt x="4050792" y="564450"/>
                  </a:moveTo>
                  <a:lnTo>
                    <a:pt x="4059079" y="566546"/>
                  </a:lnTo>
                  <a:lnTo>
                    <a:pt x="4058507" y="569784"/>
                  </a:lnTo>
                  <a:lnTo>
                    <a:pt x="4050125" y="567689"/>
                  </a:lnTo>
                  <a:close/>
                  <a:moveTo>
                    <a:pt x="2544984" y="563974"/>
                  </a:moveTo>
                  <a:lnTo>
                    <a:pt x="2555842" y="566642"/>
                  </a:lnTo>
                  <a:cubicBezTo>
                    <a:pt x="2554128" y="568070"/>
                    <a:pt x="2552509" y="569499"/>
                    <a:pt x="2550889" y="570928"/>
                  </a:cubicBezTo>
                  <a:lnTo>
                    <a:pt x="2539936" y="568356"/>
                  </a:lnTo>
                  <a:lnTo>
                    <a:pt x="2539936" y="568261"/>
                  </a:lnTo>
                  <a:cubicBezTo>
                    <a:pt x="2541555" y="566832"/>
                    <a:pt x="2543174" y="565403"/>
                    <a:pt x="2544984" y="563974"/>
                  </a:cubicBezTo>
                  <a:close/>
                  <a:moveTo>
                    <a:pt x="1028128" y="557117"/>
                  </a:moveTo>
                  <a:lnTo>
                    <a:pt x="1057465" y="560641"/>
                  </a:lnTo>
                  <a:lnTo>
                    <a:pt x="1058227" y="564261"/>
                  </a:lnTo>
                  <a:lnTo>
                    <a:pt x="1028890" y="560736"/>
                  </a:lnTo>
                  <a:lnTo>
                    <a:pt x="1028890" y="560832"/>
                  </a:lnTo>
                  <a:close/>
                  <a:moveTo>
                    <a:pt x="2555842" y="555688"/>
                  </a:moveTo>
                  <a:lnTo>
                    <a:pt x="2555945" y="555714"/>
                  </a:lnTo>
                  <a:lnTo>
                    <a:pt x="2555842" y="555783"/>
                  </a:lnTo>
                  <a:close/>
                  <a:moveTo>
                    <a:pt x="4052792" y="554925"/>
                  </a:moveTo>
                  <a:lnTo>
                    <a:pt x="4061078" y="556925"/>
                  </a:lnTo>
                  <a:lnTo>
                    <a:pt x="4060412" y="560164"/>
                  </a:lnTo>
                  <a:lnTo>
                    <a:pt x="4052125" y="558068"/>
                  </a:lnTo>
                  <a:close/>
                  <a:moveTo>
                    <a:pt x="3473195" y="553783"/>
                  </a:moveTo>
                  <a:lnTo>
                    <a:pt x="3481577" y="554831"/>
                  </a:lnTo>
                  <a:lnTo>
                    <a:pt x="3489388" y="560356"/>
                  </a:lnTo>
                  <a:lnTo>
                    <a:pt x="3480911" y="559308"/>
                  </a:lnTo>
                  <a:lnTo>
                    <a:pt x="3481006" y="559308"/>
                  </a:lnTo>
                  <a:close/>
                  <a:moveTo>
                    <a:pt x="2561748" y="551782"/>
                  </a:moveTo>
                  <a:lnTo>
                    <a:pt x="2572416" y="554449"/>
                  </a:lnTo>
                  <a:cubicBezTo>
                    <a:pt x="2570416" y="555783"/>
                    <a:pt x="2568511" y="557021"/>
                    <a:pt x="2566606" y="558355"/>
                  </a:cubicBezTo>
                  <a:lnTo>
                    <a:pt x="2555945" y="555714"/>
                  </a:lnTo>
                  <a:close/>
                  <a:moveTo>
                    <a:pt x="4390263" y="551401"/>
                  </a:moveTo>
                  <a:cubicBezTo>
                    <a:pt x="4395406" y="552925"/>
                    <a:pt x="4400454" y="554354"/>
                    <a:pt x="4405502" y="555782"/>
                  </a:cubicBezTo>
                  <a:lnTo>
                    <a:pt x="4404169" y="556926"/>
                  </a:lnTo>
                  <a:cubicBezTo>
                    <a:pt x="4399121" y="555497"/>
                    <a:pt x="4394073" y="554068"/>
                    <a:pt x="4389024" y="552639"/>
                  </a:cubicBezTo>
                  <a:lnTo>
                    <a:pt x="4388929" y="552544"/>
                  </a:lnTo>
                  <a:close/>
                  <a:moveTo>
                    <a:pt x="3175730" y="550069"/>
                  </a:moveTo>
                  <a:lnTo>
                    <a:pt x="3182874" y="550069"/>
                  </a:lnTo>
                  <a:cubicBezTo>
                    <a:pt x="3182874" y="550069"/>
                    <a:pt x="3196495" y="556165"/>
                    <a:pt x="3196495" y="556165"/>
                  </a:cubicBezTo>
                  <a:lnTo>
                    <a:pt x="3189446" y="556165"/>
                  </a:lnTo>
                  <a:close/>
                  <a:moveTo>
                    <a:pt x="939450" y="546544"/>
                  </a:moveTo>
                  <a:lnTo>
                    <a:pt x="969073" y="550068"/>
                  </a:lnTo>
                  <a:lnTo>
                    <a:pt x="969740" y="553783"/>
                  </a:lnTo>
                  <a:lnTo>
                    <a:pt x="940022" y="550259"/>
                  </a:lnTo>
                  <a:lnTo>
                    <a:pt x="940117" y="550259"/>
                  </a:lnTo>
                  <a:close/>
                  <a:moveTo>
                    <a:pt x="4054696" y="545400"/>
                  </a:moveTo>
                  <a:lnTo>
                    <a:pt x="4062888" y="547496"/>
                  </a:lnTo>
                  <a:lnTo>
                    <a:pt x="4062316" y="550639"/>
                  </a:lnTo>
                  <a:lnTo>
                    <a:pt x="4054125" y="548543"/>
                  </a:lnTo>
                  <a:close/>
                  <a:moveTo>
                    <a:pt x="2580989" y="540638"/>
                  </a:moveTo>
                  <a:lnTo>
                    <a:pt x="2591371" y="543400"/>
                  </a:lnTo>
                  <a:cubicBezTo>
                    <a:pt x="2589085" y="544639"/>
                    <a:pt x="2586894" y="545782"/>
                    <a:pt x="2584703" y="547020"/>
                  </a:cubicBezTo>
                  <a:lnTo>
                    <a:pt x="2574226" y="544258"/>
                  </a:lnTo>
                  <a:lnTo>
                    <a:pt x="2574321" y="544258"/>
                  </a:lnTo>
                  <a:cubicBezTo>
                    <a:pt x="2576512" y="543019"/>
                    <a:pt x="2578703" y="541781"/>
                    <a:pt x="2580989" y="540638"/>
                  </a:cubicBezTo>
                  <a:close/>
                  <a:moveTo>
                    <a:pt x="4344638" y="538637"/>
                  </a:moveTo>
                  <a:cubicBezTo>
                    <a:pt x="4349687" y="540066"/>
                    <a:pt x="4354830" y="541494"/>
                    <a:pt x="4359878" y="542923"/>
                  </a:cubicBezTo>
                  <a:lnTo>
                    <a:pt x="4358640" y="544066"/>
                  </a:lnTo>
                  <a:cubicBezTo>
                    <a:pt x="4353592" y="542638"/>
                    <a:pt x="4348448" y="541209"/>
                    <a:pt x="4343400" y="539780"/>
                  </a:cubicBezTo>
                  <a:lnTo>
                    <a:pt x="4343495" y="539780"/>
                  </a:lnTo>
                  <a:close/>
                  <a:moveTo>
                    <a:pt x="3449859" y="537496"/>
                  </a:moveTo>
                  <a:lnTo>
                    <a:pt x="3458241" y="538544"/>
                  </a:lnTo>
                  <a:lnTo>
                    <a:pt x="3465956" y="543973"/>
                  </a:lnTo>
                  <a:lnTo>
                    <a:pt x="3457574" y="542925"/>
                  </a:lnTo>
                  <a:close/>
                  <a:moveTo>
                    <a:pt x="4056697" y="536065"/>
                  </a:moveTo>
                  <a:lnTo>
                    <a:pt x="4064793" y="538161"/>
                  </a:lnTo>
                  <a:lnTo>
                    <a:pt x="4064222" y="541209"/>
                  </a:lnTo>
                  <a:lnTo>
                    <a:pt x="4056030" y="539208"/>
                  </a:lnTo>
                  <a:close/>
                  <a:moveTo>
                    <a:pt x="849820" y="535876"/>
                  </a:moveTo>
                  <a:lnTo>
                    <a:pt x="879824" y="539401"/>
                  </a:lnTo>
                  <a:lnTo>
                    <a:pt x="880395" y="543115"/>
                  </a:lnTo>
                  <a:lnTo>
                    <a:pt x="850296" y="539591"/>
                  </a:lnTo>
                  <a:close/>
                  <a:moveTo>
                    <a:pt x="3134963" y="531781"/>
                  </a:moveTo>
                  <a:lnTo>
                    <a:pt x="3142107" y="531781"/>
                  </a:lnTo>
                  <a:cubicBezTo>
                    <a:pt x="3142107" y="531781"/>
                    <a:pt x="3155632" y="537877"/>
                    <a:pt x="3155632" y="537877"/>
                  </a:cubicBezTo>
                  <a:lnTo>
                    <a:pt x="3148488" y="537877"/>
                  </a:lnTo>
                  <a:close/>
                  <a:moveTo>
                    <a:pt x="2602801" y="530256"/>
                  </a:moveTo>
                  <a:lnTo>
                    <a:pt x="2612992" y="533018"/>
                  </a:lnTo>
                  <a:cubicBezTo>
                    <a:pt x="2611469" y="533685"/>
                    <a:pt x="2609945" y="534352"/>
                    <a:pt x="2608421" y="535018"/>
                  </a:cubicBezTo>
                  <a:lnTo>
                    <a:pt x="2605563" y="536352"/>
                  </a:lnTo>
                  <a:lnTo>
                    <a:pt x="2595276" y="533590"/>
                  </a:lnTo>
                  <a:lnTo>
                    <a:pt x="2598133" y="532256"/>
                  </a:lnTo>
                  <a:cubicBezTo>
                    <a:pt x="2599657" y="531590"/>
                    <a:pt x="2601181" y="530923"/>
                    <a:pt x="2602801" y="530256"/>
                  </a:cubicBezTo>
                  <a:close/>
                  <a:moveTo>
                    <a:pt x="4058602" y="526921"/>
                  </a:moveTo>
                  <a:lnTo>
                    <a:pt x="4066698" y="528921"/>
                  </a:lnTo>
                  <a:lnTo>
                    <a:pt x="4066031" y="531969"/>
                  </a:lnTo>
                  <a:lnTo>
                    <a:pt x="4057935" y="529969"/>
                  </a:lnTo>
                  <a:close/>
                  <a:moveTo>
                    <a:pt x="4298632" y="525969"/>
                  </a:moveTo>
                  <a:cubicBezTo>
                    <a:pt x="4303776" y="527302"/>
                    <a:pt x="4308824" y="528731"/>
                    <a:pt x="4313968" y="530160"/>
                  </a:cubicBezTo>
                  <a:lnTo>
                    <a:pt x="4312920" y="531398"/>
                  </a:lnTo>
                  <a:cubicBezTo>
                    <a:pt x="4307872" y="529969"/>
                    <a:pt x="4302823" y="528636"/>
                    <a:pt x="4297680" y="527207"/>
                  </a:cubicBezTo>
                  <a:close/>
                  <a:moveTo>
                    <a:pt x="759047" y="525113"/>
                  </a:moveTo>
                  <a:lnTo>
                    <a:pt x="789432" y="528732"/>
                  </a:lnTo>
                  <a:lnTo>
                    <a:pt x="789813" y="532447"/>
                  </a:lnTo>
                  <a:lnTo>
                    <a:pt x="759428" y="528828"/>
                  </a:lnTo>
                  <a:close/>
                  <a:moveTo>
                    <a:pt x="3426808" y="521399"/>
                  </a:moveTo>
                  <a:lnTo>
                    <a:pt x="3435190" y="522446"/>
                  </a:lnTo>
                  <a:lnTo>
                    <a:pt x="3442811" y="527780"/>
                  </a:lnTo>
                  <a:lnTo>
                    <a:pt x="3434428" y="526732"/>
                  </a:lnTo>
                  <a:close/>
                  <a:moveTo>
                    <a:pt x="2626804" y="520826"/>
                  </a:moveTo>
                  <a:lnTo>
                    <a:pt x="2636710" y="523684"/>
                  </a:lnTo>
                  <a:cubicBezTo>
                    <a:pt x="2633947" y="524636"/>
                    <a:pt x="2631281" y="525684"/>
                    <a:pt x="2628614" y="526732"/>
                  </a:cubicBezTo>
                  <a:lnTo>
                    <a:pt x="2628518" y="526732"/>
                  </a:lnTo>
                  <a:lnTo>
                    <a:pt x="2618517" y="523874"/>
                  </a:lnTo>
                  <a:cubicBezTo>
                    <a:pt x="2621184" y="522826"/>
                    <a:pt x="2623946" y="521874"/>
                    <a:pt x="2626804" y="520826"/>
                  </a:cubicBezTo>
                  <a:close/>
                  <a:moveTo>
                    <a:pt x="4060411" y="517778"/>
                  </a:moveTo>
                  <a:lnTo>
                    <a:pt x="4068508" y="519778"/>
                  </a:lnTo>
                  <a:lnTo>
                    <a:pt x="4067841" y="522826"/>
                  </a:lnTo>
                  <a:lnTo>
                    <a:pt x="4059840" y="520826"/>
                  </a:lnTo>
                  <a:close/>
                  <a:moveTo>
                    <a:pt x="667321" y="514159"/>
                  </a:moveTo>
                  <a:lnTo>
                    <a:pt x="698087" y="517779"/>
                  </a:lnTo>
                  <a:lnTo>
                    <a:pt x="698373" y="521493"/>
                  </a:lnTo>
                  <a:lnTo>
                    <a:pt x="667607" y="517874"/>
                  </a:lnTo>
                  <a:lnTo>
                    <a:pt x="667512" y="517874"/>
                  </a:lnTo>
                  <a:close/>
                  <a:moveTo>
                    <a:pt x="3094482" y="513683"/>
                  </a:moveTo>
                  <a:lnTo>
                    <a:pt x="3101626" y="513683"/>
                  </a:lnTo>
                  <a:cubicBezTo>
                    <a:pt x="3101626" y="513683"/>
                    <a:pt x="3115056" y="519779"/>
                    <a:pt x="3115056" y="519779"/>
                  </a:cubicBezTo>
                  <a:lnTo>
                    <a:pt x="3107912" y="519779"/>
                  </a:lnTo>
                  <a:lnTo>
                    <a:pt x="3107912" y="519684"/>
                  </a:lnTo>
                  <a:close/>
                  <a:moveTo>
                    <a:pt x="4252531" y="513491"/>
                  </a:moveTo>
                  <a:cubicBezTo>
                    <a:pt x="4257675" y="514824"/>
                    <a:pt x="4262723" y="516158"/>
                    <a:pt x="4267867" y="517587"/>
                  </a:cubicBezTo>
                  <a:lnTo>
                    <a:pt x="4267009" y="518825"/>
                  </a:lnTo>
                  <a:cubicBezTo>
                    <a:pt x="4261866" y="517492"/>
                    <a:pt x="4256818" y="516063"/>
                    <a:pt x="4251674" y="514729"/>
                  </a:cubicBezTo>
                  <a:close/>
                  <a:moveTo>
                    <a:pt x="2652902" y="512349"/>
                  </a:moveTo>
                  <a:lnTo>
                    <a:pt x="2662522" y="515206"/>
                  </a:lnTo>
                  <a:cubicBezTo>
                    <a:pt x="2659474" y="516064"/>
                    <a:pt x="2656522" y="517016"/>
                    <a:pt x="2653664" y="517969"/>
                  </a:cubicBezTo>
                  <a:lnTo>
                    <a:pt x="2643949" y="515111"/>
                  </a:lnTo>
                  <a:cubicBezTo>
                    <a:pt x="2646902" y="514159"/>
                    <a:pt x="2649854" y="513301"/>
                    <a:pt x="2652902" y="512349"/>
                  </a:cubicBezTo>
                  <a:close/>
                  <a:moveTo>
                    <a:pt x="4062317" y="508824"/>
                  </a:moveTo>
                  <a:lnTo>
                    <a:pt x="4070317" y="510824"/>
                  </a:lnTo>
                  <a:lnTo>
                    <a:pt x="4069651" y="513777"/>
                  </a:lnTo>
                  <a:lnTo>
                    <a:pt x="4061650" y="511777"/>
                  </a:lnTo>
                  <a:close/>
                  <a:moveTo>
                    <a:pt x="3404044" y="505397"/>
                  </a:moveTo>
                  <a:lnTo>
                    <a:pt x="3412330" y="506444"/>
                  </a:lnTo>
                  <a:lnTo>
                    <a:pt x="3419855" y="511778"/>
                  </a:lnTo>
                  <a:lnTo>
                    <a:pt x="3411473" y="510730"/>
                  </a:lnTo>
                  <a:lnTo>
                    <a:pt x="3411569" y="510730"/>
                  </a:lnTo>
                  <a:close/>
                  <a:moveTo>
                    <a:pt x="2673858" y="503682"/>
                  </a:moveTo>
                  <a:lnTo>
                    <a:pt x="2687955" y="508063"/>
                  </a:lnTo>
                  <a:lnTo>
                    <a:pt x="2680906" y="509873"/>
                  </a:lnTo>
                  <a:lnTo>
                    <a:pt x="2671476" y="507016"/>
                  </a:lnTo>
                  <a:lnTo>
                    <a:pt x="2673858" y="506349"/>
                  </a:lnTo>
                  <a:lnTo>
                    <a:pt x="2669095" y="504920"/>
                  </a:lnTo>
                  <a:close/>
                  <a:moveTo>
                    <a:pt x="574452" y="503110"/>
                  </a:moveTo>
                  <a:cubicBezTo>
                    <a:pt x="574452" y="503110"/>
                    <a:pt x="605504" y="506825"/>
                    <a:pt x="605504" y="506825"/>
                  </a:cubicBezTo>
                  <a:lnTo>
                    <a:pt x="605504" y="510540"/>
                  </a:lnTo>
                  <a:cubicBezTo>
                    <a:pt x="605504" y="510540"/>
                    <a:pt x="574452" y="506825"/>
                    <a:pt x="574452" y="506825"/>
                  </a:cubicBezTo>
                  <a:close/>
                  <a:moveTo>
                    <a:pt x="4206335" y="501109"/>
                  </a:moveTo>
                  <a:cubicBezTo>
                    <a:pt x="4211478" y="502442"/>
                    <a:pt x="4216622" y="503871"/>
                    <a:pt x="4221765" y="505205"/>
                  </a:cubicBezTo>
                  <a:lnTo>
                    <a:pt x="4221003" y="506538"/>
                  </a:lnTo>
                  <a:cubicBezTo>
                    <a:pt x="4215955" y="505109"/>
                    <a:pt x="4210811" y="503776"/>
                    <a:pt x="4205668" y="502442"/>
                  </a:cubicBezTo>
                  <a:close/>
                  <a:moveTo>
                    <a:pt x="4064126" y="499966"/>
                  </a:moveTo>
                  <a:lnTo>
                    <a:pt x="4072032" y="501966"/>
                  </a:lnTo>
                  <a:lnTo>
                    <a:pt x="4071461" y="504919"/>
                  </a:lnTo>
                  <a:lnTo>
                    <a:pt x="4063555" y="502919"/>
                  </a:lnTo>
                  <a:close/>
                  <a:moveTo>
                    <a:pt x="3054382" y="495585"/>
                  </a:moveTo>
                  <a:lnTo>
                    <a:pt x="3061621" y="495585"/>
                  </a:lnTo>
                  <a:cubicBezTo>
                    <a:pt x="3061621" y="495585"/>
                    <a:pt x="3074955" y="501586"/>
                    <a:pt x="3074955" y="501586"/>
                  </a:cubicBezTo>
                  <a:lnTo>
                    <a:pt x="3067812" y="501586"/>
                  </a:lnTo>
                  <a:lnTo>
                    <a:pt x="3067717" y="501586"/>
                  </a:lnTo>
                  <a:close/>
                  <a:moveTo>
                    <a:pt x="480250" y="491966"/>
                  </a:moveTo>
                  <a:cubicBezTo>
                    <a:pt x="480250" y="491966"/>
                    <a:pt x="511778" y="495681"/>
                    <a:pt x="511778" y="495681"/>
                  </a:cubicBezTo>
                  <a:lnTo>
                    <a:pt x="511778" y="499395"/>
                  </a:lnTo>
                  <a:cubicBezTo>
                    <a:pt x="511778" y="499395"/>
                    <a:pt x="480250" y="495681"/>
                    <a:pt x="480250" y="495681"/>
                  </a:cubicBezTo>
                  <a:close/>
                  <a:moveTo>
                    <a:pt x="4065936" y="491203"/>
                  </a:moveTo>
                  <a:lnTo>
                    <a:pt x="4073842" y="493203"/>
                  </a:lnTo>
                  <a:lnTo>
                    <a:pt x="4073271" y="496156"/>
                  </a:lnTo>
                  <a:lnTo>
                    <a:pt x="4065365" y="494156"/>
                  </a:lnTo>
                  <a:close/>
                  <a:moveTo>
                    <a:pt x="3381565" y="489680"/>
                  </a:moveTo>
                  <a:lnTo>
                    <a:pt x="3389852" y="490728"/>
                  </a:lnTo>
                  <a:lnTo>
                    <a:pt x="3397376" y="495967"/>
                  </a:lnTo>
                  <a:lnTo>
                    <a:pt x="3389089" y="494919"/>
                  </a:lnTo>
                  <a:lnTo>
                    <a:pt x="3388994" y="494919"/>
                  </a:lnTo>
                  <a:close/>
                  <a:moveTo>
                    <a:pt x="4160043" y="489012"/>
                  </a:moveTo>
                  <a:cubicBezTo>
                    <a:pt x="4165187" y="490345"/>
                    <a:pt x="4170330" y="491679"/>
                    <a:pt x="4175474" y="493012"/>
                  </a:cubicBezTo>
                  <a:lnTo>
                    <a:pt x="4174902" y="494346"/>
                  </a:lnTo>
                  <a:cubicBezTo>
                    <a:pt x="4169759" y="493012"/>
                    <a:pt x="4164616" y="491679"/>
                    <a:pt x="4159472" y="490345"/>
                  </a:cubicBezTo>
                  <a:close/>
                  <a:moveTo>
                    <a:pt x="2617565" y="486346"/>
                  </a:moveTo>
                  <a:lnTo>
                    <a:pt x="2636329" y="492156"/>
                  </a:lnTo>
                  <a:lnTo>
                    <a:pt x="2631471" y="493299"/>
                  </a:lnTo>
                  <a:lnTo>
                    <a:pt x="2612707" y="487489"/>
                  </a:lnTo>
                  <a:close/>
                  <a:moveTo>
                    <a:pt x="4067746" y="482630"/>
                  </a:moveTo>
                  <a:lnTo>
                    <a:pt x="4075556" y="484535"/>
                  </a:lnTo>
                  <a:lnTo>
                    <a:pt x="4074985" y="487393"/>
                  </a:lnTo>
                  <a:lnTo>
                    <a:pt x="4067079" y="485488"/>
                  </a:lnTo>
                  <a:close/>
                  <a:moveTo>
                    <a:pt x="385095" y="480631"/>
                  </a:moveTo>
                  <a:lnTo>
                    <a:pt x="416909" y="484441"/>
                  </a:lnTo>
                  <a:lnTo>
                    <a:pt x="416718" y="488156"/>
                  </a:lnTo>
                  <a:lnTo>
                    <a:pt x="384810" y="484346"/>
                  </a:lnTo>
                  <a:lnTo>
                    <a:pt x="384905" y="484346"/>
                  </a:lnTo>
                  <a:close/>
                  <a:moveTo>
                    <a:pt x="3014567" y="477774"/>
                  </a:moveTo>
                  <a:lnTo>
                    <a:pt x="3021806" y="477774"/>
                  </a:lnTo>
                  <a:cubicBezTo>
                    <a:pt x="3021806" y="477774"/>
                    <a:pt x="3035046" y="483775"/>
                    <a:pt x="3035046" y="483775"/>
                  </a:cubicBezTo>
                  <a:lnTo>
                    <a:pt x="3027807" y="483775"/>
                  </a:lnTo>
                  <a:lnTo>
                    <a:pt x="3027807" y="483679"/>
                  </a:lnTo>
                  <a:close/>
                  <a:moveTo>
                    <a:pt x="4113656" y="477201"/>
                  </a:moveTo>
                  <a:cubicBezTo>
                    <a:pt x="4118895" y="478439"/>
                    <a:pt x="4124038" y="479773"/>
                    <a:pt x="4129182" y="481106"/>
                  </a:cubicBezTo>
                  <a:lnTo>
                    <a:pt x="4128705" y="482440"/>
                  </a:lnTo>
                  <a:lnTo>
                    <a:pt x="4128705" y="482535"/>
                  </a:lnTo>
                  <a:cubicBezTo>
                    <a:pt x="4123562" y="481297"/>
                    <a:pt x="4118419" y="479963"/>
                    <a:pt x="4113275" y="478630"/>
                  </a:cubicBezTo>
                  <a:close/>
                  <a:moveTo>
                    <a:pt x="2575138" y="475952"/>
                  </a:moveTo>
                  <a:lnTo>
                    <a:pt x="2575178" y="475964"/>
                  </a:lnTo>
                  <a:lnTo>
                    <a:pt x="2575083" y="475964"/>
                  </a:lnTo>
                  <a:close/>
                  <a:moveTo>
                    <a:pt x="4099059" y="474618"/>
                  </a:moveTo>
                  <a:lnTo>
                    <a:pt x="4099178" y="474630"/>
                  </a:lnTo>
                  <a:lnTo>
                    <a:pt x="4099083" y="474630"/>
                  </a:lnTo>
                  <a:close/>
                  <a:moveTo>
                    <a:pt x="3359276" y="474154"/>
                  </a:moveTo>
                  <a:lnTo>
                    <a:pt x="3367563" y="475202"/>
                  </a:lnTo>
                  <a:lnTo>
                    <a:pt x="3374992" y="480346"/>
                  </a:lnTo>
                  <a:lnTo>
                    <a:pt x="3366706" y="479298"/>
                  </a:lnTo>
                  <a:close/>
                  <a:moveTo>
                    <a:pt x="4069460" y="474058"/>
                  </a:moveTo>
                  <a:lnTo>
                    <a:pt x="4077271" y="476058"/>
                  </a:lnTo>
                  <a:lnTo>
                    <a:pt x="4076700" y="478916"/>
                  </a:lnTo>
                  <a:lnTo>
                    <a:pt x="4068889" y="476915"/>
                  </a:lnTo>
                  <a:close/>
                  <a:moveTo>
                    <a:pt x="288798" y="469201"/>
                  </a:moveTo>
                  <a:lnTo>
                    <a:pt x="320992" y="473011"/>
                  </a:lnTo>
                  <a:lnTo>
                    <a:pt x="320706" y="476726"/>
                  </a:lnTo>
                  <a:lnTo>
                    <a:pt x="288417" y="472916"/>
                  </a:lnTo>
                  <a:close/>
                  <a:moveTo>
                    <a:pt x="2561367" y="469010"/>
                  </a:moveTo>
                  <a:lnTo>
                    <a:pt x="2580036" y="474821"/>
                  </a:lnTo>
                  <a:lnTo>
                    <a:pt x="2575138" y="475952"/>
                  </a:lnTo>
                  <a:lnTo>
                    <a:pt x="2556414" y="470153"/>
                  </a:lnTo>
                  <a:close/>
                  <a:moveTo>
                    <a:pt x="4064222" y="465199"/>
                  </a:moveTo>
                  <a:cubicBezTo>
                    <a:pt x="4065079" y="464247"/>
                    <a:pt x="4070604" y="464818"/>
                    <a:pt x="4076414" y="466437"/>
                  </a:cubicBezTo>
                  <a:cubicBezTo>
                    <a:pt x="4082224" y="467961"/>
                    <a:pt x="4086225" y="470057"/>
                    <a:pt x="4085368" y="470914"/>
                  </a:cubicBezTo>
                  <a:cubicBezTo>
                    <a:pt x="4084511" y="471867"/>
                    <a:pt x="4078986" y="471295"/>
                    <a:pt x="4073176" y="469676"/>
                  </a:cubicBezTo>
                  <a:cubicBezTo>
                    <a:pt x="4067270" y="468152"/>
                    <a:pt x="4063270" y="466056"/>
                    <a:pt x="4064222" y="465199"/>
                  </a:cubicBezTo>
                  <a:close/>
                  <a:moveTo>
                    <a:pt x="4054411" y="462438"/>
                  </a:moveTo>
                  <a:cubicBezTo>
                    <a:pt x="4052601" y="464152"/>
                    <a:pt x="4060316" y="468153"/>
                    <a:pt x="4071651" y="471201"/>
                  </a:cubicBezTo>
                  <a:lnTo>
                    <a:pt x="4071651" y="471296"/>
                  </a:lnTo>
                  <a:cubicBezTo>
                    <a:pt x="4082986" y="474344"/>
                    <a:pt x="4093558" y="475392"/>
                    <a:pt x="4095273" y="473677"/>
                  </a:cubicBezTo>
                  <a:cubicBezTo>
                    <a:pt x="4096988" y="471867"/>
                    <a:pt x="4089272" y="467962"/>
                    <a:pt x="4078033" y="464914"/>
                  </a:cubicBezTo>
                  <a:cubicBezTo>
                    <a:pt x="4066793" y="461771"/>
                    <a:pt x="4056221" y="460723"/>
                    <a:pt x="4054411" y="462438"/>
                  </a:cubicBezTo>
                  <a:close/>
                  <a:moveTo>
                    <a:pt x="4060388" y="460675"/>
                  </a:moveTo>
                  <a:cubicBezTo>
                    <a:pt x="4065460" y="461199"/>
                    <a:pt x="4071937" y="462437"/>
                    <a:pt x="4078604" y="464247"/>
                  </a:cubicBezTo>
                  <a:lnTo>
                    <a:pt x="4099059" y="474618"/>
                  </a:lnTo>
                  <a:lnTo>
                    <a:pt x="4071080" y="471772"/>
                  </a:lnTo>
                  <a:cubicBezTo>
                    <a:pt x="4057649" y="468057"/>
                    <a:pt x="4048505" y="463485"/>
                    <a:pt x="4050601" y="461390"/>
                  </a:cubicBezTo>
                  <a:cubicBezTo>
                    <a:pt x="4051649" y="460342"/>
                    <a:pt x="4055316" y="460151"/>
                    <a:pt x="4060388" y="460675"/>
                  </a:cubicBezTo>
                  <a:close/>
                  <a:moveTo>
                    <a:pt x="2975038" y="459962"/>
                  </a:moveTo>
                  <a:lnTo>
                    <a:pt x="2982277" y="459962"/>
                  </a:lnTo>
                  <a:cubicBezTo>
                    <a:pt x="2982277" y="459962"/>
                    <a:pt x="2995422" y="465963"/>
                    <a:pt x="2995422" y="465963"/>
                  </a:cubicBezTo>
                  <a:lnTo>
                    <a:pt x="2988183" y="465963"/>
                  </a:lnTo>
                  <a:lnTo>
                    <a:pt x="2988183" y="465868"/>
                  </a:lnTo>
                  <a:close/>
                  <a:moveTo>
                    <a:pt x="3337273" y="458724"/>
                  </a:moveTo>
                  <a:lnTo>
                    <a:pt x="3345465" y="459772"/>
                  </a:lnTo>
                  <a:lnTo>
                    <a:pt x="3352799" y="464915"/>
                  </a:lnTo>
                  <a:lnTo>
                    <a:pt x="3344512" y="463868"/>
                  </a:lnTo>
                  <a:lnTo>
                    <a:pt x="3344608" y="463868"/>
                  </a:lnTo>
                  <a:close/>
                  <a:moveTo>
                    <a:pt x="191166" y="457581"/>
                  </a:moveTo>
                  <a:lnTo>
                    <a:pt x="223837" y="461486"/>
                  </a:lnTo>
                  <a:lnTo>
                    <a:pt x="223361" y="465201"/>
                  </a:lnTo>
                  <a:lnTo>
                    <a:pt x="190690" y="461295"/>
                  </a:lnTo>
                  <a:close/>
                  <a:moveTo>
                    <a:pt x="2505360" y="451675"/>
                  </a:moveTo>
                  <a:lnTo>
                    <a:pt x="2524029" y="457485"/>
                  </a:lnTo>
                  <a:lnTo>
                    <a:pt x="2519076" y="458628"/>
                  </a:lnTo>
                  <a:lnTo>
                    <a:pt x="2518981" y="458628"/>
                  </a:lnTo>
                  <a:lnTo>
                    <a:pt x="2500312" y="452818"/>
                  </a:lnTo>
                  <a:close/>
                  <a:moveTo>
                    <a:pt x="92392" y="445865"/>
                  </a:moveTo>
                  <a:lnTo>
                    <a:pt x="125444" y="449770"/>
                  </a:lnTo>
                  <a:lnTo>
                    <a:pt x="124777" y="453485"/>
                  </a:lnTo>
                  <a:lnTo>
                    <a:pt x="91630" y="449580"/>
                  </a:lnTo>
                  <a:lnTo>
                    <a:pt x="91725" y="449580"/>
                  </a:lnTo>
                  <a:close/>
                  <a:moveTo>
                    <a:pt x="3315556" y="443579"/>
                  </a:moveTo>
                  <a:lnTo>
                    <a:pt x="3323748" y="444627"/>
                  </a:lnTo>
                  <a:lnTo>
                    <a:pt x="3330987" y="449675"/>
                  </a:lnTo>
                  <a:lnTo>
                    <a:pt x="3322795" y="448627"/>
                  </a:lnTo>
                  <a:close/>
                  <a:moveTo>
                    <a:pt x="2935891" y="442341"/>
                  </a:moveTo>
                  <a:lnTo>
                    <a:pt x="2943129" y="442341"/>
                  </a:lnTo>
                  <a:cubicBezTo>
                    <a:pt x="2943129" y="442341"/>
                    <a:pt x="2956179" y="448246"/>
                    <a:pt x="2956179" y="448246"/>
                  </a:cubicBezTo>
                  <a:lnTo>
                    <a:pt x="2948940" y="448246"/>
                  </a:lnTo>
                  <a:lnTo>
                    <a:pt x="2948940" y="448151"/>
                  </a:lnTo>
                  <a:close/>
                  <a:moveTo>
                    <a:pt x="2449353" y="434435"/>
                  </a:moveTo>
                  <a:lnTo>
                    <a:pt x="2468022" y="440150"/>
                  </a:lnTo>
                  <a:lnTo>
                    <a:pt x="2462974" y="441293"/>
                  </a:lnTo>
                  <a:lnTo>
                    <a:pt x="2444305" y="435578"/>
                  </a:lnTo>
                  <a:close/>
                  <a:moveTo>
                    <a:pt x="1334" y="433006"/>
                  </a:moveTo>
                  <a:lnTo>
                    <a:pt x="18002" y="435006"/>
                  </a:lnTo>
                  <a:lnTo>
                    <a:pt x="17621" y="436911"/>
                  </a:lnTo>
                  <a:lnTo>
                    <a:pt x="25908" y="437959"/>
                  </a:lnTo>
                  <a:lnTo>
                    <a:pt x="25146" y="441674"/>
                  </a:lnTo>
                  <a:lnTo>
                    <a:pt x="0" y="438626"/>
                  </a:lnTo>
                  <a:close/>
                  <a:moveTo>
                    <a:pt x="3294125" y="428625"/>
                  </a:moveTo>
                  <a:lnTo>
                    <a:pt x="3302317" y="429673"/>
                  </a:lnTo>
                  <a:lnTo>
                    <a:pt x="3309460" y="434626"/>
                  </a:lnTo>
                  <a:lnTo>
                    <a:pt x="3301269" y="433578"/>
                  </a:lnTo>
                  <a:close/>
                  <a:moveTo>
                    <a:pt x="2897029" y="424815"/>
                  </a:moveTo>
                  <a:lnTo>
                    <a:pt x="2904268" y="424815"/>
                  </a:lnTo>
                  <a:cubicBezTo>
                    <a:pt x="2904268" y="424815"/>
                    <a:pt x="2917126" y="430720"/>
                    <a:pt x="2917126" y="430720"/>
                  </a:cubicBezTo>
                  <a:lnTo>
                    <a:pt x="2909887" y="430720"/>
                  </a:lnTo>
                  <a:lnTo>
                    <a:pt x="2909983" y="430625"/>
                  </a:lnTo>
                  <a:close/>
                  <a:moveTo>
                    <a:pt x="2393632" y="417290"/>
                  </a:moveTo>
                  <a:lnTo>
                    <a:pt x="2412206" y="423005"/>
                  </a:lnTo>
                  <a:lnTo>
                    <a:pt x="2407062" y="424052"/>
                  </a:lnTo>
                  <a:lnTo>
                    <a:pt x="2388489" y="418337"/>
                  </a:lnTo>
                  <a:close/>
                  <a:moveTo>
                    <a:pt x="3272884" y="413766"/>
                  </a:moveTo>
                  <a:lnTo>
                    <a:pt x="3280981" y="414814"/>
                  </a:lnTo>
                  <a:lnTo>
                    <a:pt x="3288029" y="419767"/>
                  </a:lnTo>
                  <a:lnTo>
                    <a:pt x="3279838" y="418719"/>
                  </a:lnTo>
                  <a:lnTo>
                    <a:pt x="3279933" y="418719"/>
                  </a:lnTo>
                  <a:close/>
                  <a:moveTo>
                    <a:pt x="7620" y="410813"/>
                  </a:moveTo>
                  <a:lnTo>
                    <a:pt x="24194" y="412909"/>
                  </a:lnTo>
                  <a:cubicBezTo>
                    <a:pt x="23432" y="415385"/>
                    <a:pt x="22670" y="417767"/>
                    <a:pt x="21908" y="420243"/>
                  </a:cubicBezTo>
                  <a:lnTo>
                    <a:pt x="5334" y="418148"/>
                  </a:lnTo>
                  <a:cubicBezTo>
                    <a:pt x="6096" y="415671"/>
                    <a:pt x="6858" y="413290"/>
                    <a:pt x="7620" y="410813"/>
                  </a:cubicBezTo>
                  <a:close/>
                  <a:moveTo>
                    <a:pt x="2858643" y="407479"/>
                  </a:moveTo>
                  <a:lnTo>
                    <a:pt x="2865882" y="407670"/>
                  </a:lnTo>
                  <a:lnTo>
                    <a:pt x="2878645" y="413385"/>
                  </a:lnTo>
                  <a:lnTo>
                    <a:pt x="2871406" y="413385"/>
                  </a:lnTo>
                  <a:lnTo>
                    <a:pt x="2871406" y="413194"/>
                  </a:lnTo>
                  <a:close/>
                  <a:moveTo>
                    <a:pt x="2337911" y="400049"/>
                  </a:moveTo>
                  <a:lnTo>
                    <a:pt x="2356485" y="405764"/>
                  </a:lnTo>
                  <a:lnTo>
                    <a:pt x="2351246" y="406812"/>
                  </a:lnTo>
                  <a:lnTo>
                    <a:pt x="2332672" y="401097"/>
                  </a:lnTo>
                  <a:close/>
                  <a:moveTo>
                    <a:pt x="3251929" y="399098"/>
                  </a:moveTo>
                  <a:lnTo>
                    <a:pt x="3260026" y="400145"/>
                  </a:lnTo>
                  <a:lnTo>
                    <a:pt x="3266979" y="405003"/>
                  </a:lnTo>
                  <a:lnTo>
                    <a:pt x="3258883" y="403955"/>
                  </a:lnTo>
                  <a:close/>
                  <a:moveTo>
                    <a:pt x="2820447" y="390144"/>
                  </a:moveTo>
                  <a:lnTo>
                    <a:pt x="2827687" y="390334"/>
                  </a:lnTo>
                  <a:lnTo>
                    <a:pt x="2840355" y="396049"/>
                  </a:lnTo>
                  <a:lnTo>
                    <a:pt x="2833116" y="395859"/>
                  </a:lnTo>
                  <a:close/>
                  <a:moveTo>
                    <a:pt x="15812" y="389287"/>
                  </a:moveTo>
                  <a:lnTo>
                    <a:pt x="32195" y="391478"/>
                  </a:lnTo>
                  <a:lnTo>
                    <a:pt x="29337" y="398526"/>
                  </a:lnTo>
                  <a:lnTo>
                    <a:pt x="12954" y="396431"/>
                  </a:lnTo>
                  <a:close/>
                  <a:moveTo>
                    <a:pt x="3231165" y="384524"/>
                  </a:moveTo>
                  <a:lnTo>
                    <a:pt x="3239261" y="385572"/>
                  </a:lnTo>
                  <a:lnTo>
                    <a:pt x="3246119" y="390430"/>
                  </a:lnTo>
                  <a:lnTo>
                    <a:pt x="3238023" y="389382"/>
                  </a:lnTo>
                  <a:close/>
                  <a:moveTo>
                    <a:pt x="2282285" y="382904"/>
                  </a:moveTo>
                  <a:lnTo>
                    <a:pt x="2300763" y="388619"/>
                  </a:lnTo>
                  <a:lnTo>
                    <a:pt x="2295525" y="389667"/>
                  </a:lnTo>
                  <a:lnTo>
                    <a:pt x="2276951" y="383952"/>
                  </a:lnTo>
                  <a:close/>
                  <a:moveTo>
                    <a:pt x="2782538" y="373189"/>
                  </a:moveTo>
                  <a:lnTo>
                    <a:pt x="2789872" y="373380"/>
                  </a:lnTo>
                  <a:lnTo>
                    <a:pt x="2802445" y="379000"/>
                  </a:lnTo>
                  <a:lnTo>
                    <a:pt x="2795206" y="378809"/>
                  </a:lnTo>
                  <a:lnTo>
                    <a:pt x="2795111" y="378809"/>
                  </a:lnTo>
                  <a:close/>
                  <a:moveTo>
                    <a:pt x="3210686" y="370237"/>
                  </a:moveTo>
                  <a:lnTo>
                    <a:pt x="3218782" y="371284"/>
                  </a:lnTo>
                  <a:lnTo>
                    <a:pt x="3225640" y="376047"/>
                  </a:lnTo>
                  <a:lnTo>
                    <a:pt x="3217544" y="374999"/>
                  </a:lnTo>
                  <a:lnTo>
                    <a:pt x="3217449" y="374999"/>
                  </a:lnTo>
                  <a:close/>
                  <a:moveTo>
                    <a:pt x="25718" y="368522"/>
                  </a:moveTo>
                  <a:lnTo>
                    <a:pt x="41910" y="370713"/>
                  </a:lnTo>
                  <a:cubicBezTo>
                    <a:pt x="40767" y="372999"/>
                    <a:pt x="39624" y="375285"/>
                    <a:pt x="38481" y="377571"/>
                  </a:cubicBezTo>
                  <a:lnTo>
                    <a:pt x="22289" y="375380"/>
                  </a:lnTo>
                  <a:cubicBezTo>
                    <a:pt x="23432" y="373094"/>
                    <a:pt x="24575" y="370808"/>
                    <a:pt x="25718" y="368522"/>
                  </a:cubicBezTo>
                  <a:close/>
                  <a:moveTo>
                    <a:pt x="2226849" y="365759"/>
                  </a:moveTo>
                  <a:lnTo>
                    <a:pt x="2245328" y="371474"/>
                  </a:lnTo>
                  <a:lnTo>
                    <a:pt x="2239994" y="372522"/>
                  </a:lnTo>
                  <a:lnTo>
                    <a:pt x="2221515" y="366807"/>
                  </a:lnTo>
                  <a:close/>
                  <a:moveTo>
                    <a:pt x="2744914" y="356330"/>
                  </a:moveTo>
                  <a:lnTo>
                    <a:pt x="2752249" y="356521"/>
                  </a:lnTo>
                  <a:lnTo>
                    <a:pt x="2764726" y="362140"/>
                  </a:lnTo>
                  <a:lnTo>
                    <a:pt x="2757392" y="361950"/>
                  </a:lnTo>
                  <a:close/>
                  <a:moveTo>
                    <a:pt x="3190303" y="356140"/>
                  </a:moveTo>
                  <a:lnTo>
                    <a:pt x="3198304" y="357187"/>
                  </a:lnTo>
                  <a:lnTo>
                    <a:pt x="3205066" y="361855"/>
                  </a:lnTo>
                  <a:lnTo>
                    <a:pt x="3197065" y="360807"/>
                  </a:lnTo>
                  <a:close/>
                  <a:moveTo>
                    <a:pt x="2171509" y="348710"/>
                  </a:moveTo>
                  <a:lnTo>
                    <a:pt x="2189988" y="354425"/>
                  </a:lnTo>
                  <a:lnTo>
                    <a:pt x="2184558" y="355377"/>
                  </a:lnTo>
                  <a:lnTo>
                    <a:pt x="2166080" y="349662"/>
                  </a:lnTo>
                  <a:close/>
                  <a:moveTo>
                    <a:pt x="37338" y="348329"/>
                  </a:moveTo>
                  <a:lnTo>
                    <a:pt x="53245" y="350615"/>
                  </a:lnTo>
                  <a:cubicBezTo>
                    <a:pt x="51911" y="352806"/>
                    <a:pt x="50578" y="354997"/>
                    <a:pt x="49244" y="357283"/>
                  </a:cubicBezTo>
                  <a:lnTo>
                    <a:pt x="33242" y="354997"/>
                  </a:lnTo>
                  <a:lnTo>
                    <a:pt x="33338" y="354997"/>
                  </a:lnTo>
                  <a:cubicBezTo>
                    <a:pt x="34671" y="352806"/>
                    <a:pt x="36005" y="350520"/>
                    <a:pt x="37338" y="348329"/>
                  </a:cubicBezTo>
                  <a:close/>
                  <a:moveTo>
                    <a:pt x="3170300" y="342043"/>
                  </a:moveTo>
                  <a:lnTo>
                    <a:pt x="3178301" y="343091"/>
                  </a:lnTo>
                  <a:lnTo>
                    <a:pt x="3184969" y="347758"/>
                  </a:lnTo>
                  <a:lnTo>
                    <a:pt x="3176968" y="346710"/>
                  </a:lnTo>
                  <a:close/>
                  <a:moveTo>
                    <a:pt x="2707576" y="339661"/>
                  </a:moveTo>
                  <a:lnTo>
                    <a:pt x="2714911" y="339852"/>
                  </a:lnTo>
                  <a:lnTo>
                    <a:pt x="2727293" y="345376"/>
                  </a:lnTo>
                  <a:lnTo>
                    <a:pt x="2719959" y="345186"/>
                  </a:lnTo>
                  <a:close/>
                  <a:moveTo>
                    <a:pt x="2116359" y="331660"/>
                  </a:moveTo>
                  <a:lnTo>
                    <a:pt x="2134743" y="337375"/>
                  </a:lnTo>
                  <a:lnTo>
                    <a:pt x="2129218" y="338327"/>
                  </a:lnTo>
                  <a:lnTo>
                    <a:pt x="2110835" y="332612"/>
                  </a:lnTo>
                  <a:close/>
                  <a:moveTo>
                    <a:pt x="50578" y="328708"/>
                  </a:moveTo>
                  <a:lnTo>
                    <a:pt x="66294" y="330994"/>
                  </a:lnTo>
                  <a:lnTo>
                    <a:pt x="61817" y="337471"/>
                  </a:lnTo>
                  <a:lnTo>
                    <a:pt x="46006" y="335185"/>
                  </a:lnTo>
                  <a:close/>
                  <a:moveTo>
                    <a:pt x="3150488" y="328231"/>
                  </a:moveTo>
                  <a:lnTo>
                    <a:pt x="3158489" y="329279"/>
                  </a:lnTo>
                  <a:lnTo>
                    <a:pt x="3165061" y="333851"/>
                  </a:lnTo>
                  <a:lnTo>
                    <a:pt x="3157060" y="332803"/>
                  </a:lnTo>
                  <a:close/>
                  <a:moveTo>
                    <a:pt x="2670524" y="322993"/>
                  </a:moveTo>
                  <a:lnTo>
                    <a:pt x="2677858" y="323183"/>
                  </a:lnTo>
                  <a:lnTo>
                    <a:pt x="2690145" y="328707"/>
                  </a:lnTo>
                  <a:lnTo>
                    <a:pt x="2682811" y="328517"/>
                  </a:lnTo>
                  <a:close/>
                  <a:moveTo>
                    <a:pt x="2061305" y="314610"/>
                  </a:moveTo>
                  <a:lnTo>
                    <a:pt x="2079688" y="320230"/>
                  </a:lnTo>
                  <a:lnTo>
                    <a:pt x="2074163" y="321182"/>
                  </a:lnTo>
                  <a:lnTo>
                    <a:pt x="2074068" y="321278"/>
                  </a:lnTo>
                  <a:lnTo>
                    <a:pt x="2055685" y="315563"/>
                  </a:lnTo>
                  <a:close/>
                  <a:moveTo>
                    <a:pt x="3130962" y="314516"/>
                  </a:moveTo>
                  <a:lnTo>
                    <a:pt x="3138868" y="315563"/>
                  </a:lnTo>
                  <a:lnTo>
                    <a:pt x="3145345" y="320135"/>
                  </a:lnTo>
                  <a:lnTo>
                    <a:pt x="3137439" y="318992"/>
                  </a:lnTo>
                  <a:lnTo>
                    <a:pt x="3137439" y="319087"/>
                  </a:lnTo>
                  <a:close/>
                  <a:moveTo>
                    <a:pt x="65437" y="309848"/>
                  </a:moveTo>
                  <a:lnTo>
                    <a:pt x="80963" y="312230"/>
                  </a:lnTo>
                  <a:lnTo>
                    <a:pt x="75914" y="318421"/>
                  </a:lnTo>
                  <a:lnTo>
                    <a:pt x="60293" y="316040"/>
                  </a:lnTo>
                  <a:close/>
                  <a:moveTo>
                    <a:pt x="2633758" y="306609"/>
                  </a:moveTo>
                  <a:lnTo>
                    <a:pt x="2641092" y="306895"/>
                  </a:lnTo>
                  <a:lnTo>
                    <a:pt x="2653284" y="312325"/>
                  </a:lnTo>
                  <a:lnTo>
                    <a:pt x="2645950" y="312039"/>
                  </a:lnTo>
                  <a:close/>
                  <a:moveTo>
                    <a:pt x="2018980" y="304313"/>
                  </a:moveTo>
                  <a:lnTo>
                    <a:pt x="2019014" y="304323"/>
                  </a:lnTo>
                  <a:lnTo>
                    <a:pt x="2018919" y="304323"/>
                  </a:lnTo>
                  <a:close/>
                  <a:moveTo>
                    <a:pt x="3111531" y="300990"/>
                  </a:moveTo>
                  <a:lnTo>
                    <a:pt x="3119437" y="302133"/>
                  </a:lnTo>
                  <a:lnTo>
                    <a:pt x="3125914" y="306610"/>
                  </a:lnTo>
                  <a:lnTo>
                    <a:pt x="3118008" y="305467"/>
                  </a:lnTo>
                  <a:close/>
                  <a:moveTo>
                    <a:pt x="2006250" y="297751"/>
                  </a:moveTo>
                  <a:lnTo>
                    <a:pt x="2024538" y="303371"/>
                  </a:lnTo>
                  <a:lnTo>
                    <a:pt x="2018980" y="304313"/>
                  </a:lnTo>
                  <a:lnTo>
                    <a:pt x="2000630" y="298703"/>
                  </a:lnTo>
                  <a:close/>
                  <a:moveTo>
                    <a:pt x="81725" y="291560"/>
                  </a:moveTo>
                  <a:lnTo>
                    <a:pt x="97060" y="293942"/>
                  </a:lnTo>
                  <a:lnTo>
                    <a:pt x="91535" y="299942"/>
                  </a:lnTo>
                  <a:lnTo>
                    <a:pt x="76105" y="297561"/>
                  </a:lnTo>
                  <a:close/>
                  <a:moveTo>
                    <a:pt x="2597277" y="290226"/>
                  </a:moveTo>
                  <a:lnTo>
                    <a:pt x="2604611" y="290512"/>
                  </a:lnTo>
                  <a:lnTo>
                    <a:pt x="2616708" y="295942"/>
                  </a:lnTo>
                  <a:lnTo>
                    <a:pt x="2609374" y="295656"/>
                  </a:lnTo>
                  <a:close/>
                  <a:moveTo>
                    <a:pt x="3090005" y="288035"/>
                  </a:moveTo>
                  <a:lnTo>
                    <a:pt x="3101911" y="289654"/>
                  </a:lnTo>
                  <a:lnTo>
                    <a:pt x="3106578" y="292988"/>
                  </a:lnTo>
                  <a:lnTo>
                    <a:pt x="3098768" y="291845"/>
                  </a:lnTo>
                  <a:lnTo>
                    <a:pt x="3097149" y="290797"/>
                  </a:lnTo>
                  <a:lnTo>
                    <a:pt x="3093148" y="290226"/>
                  </a:lnTo>
                  <a:close/>
                  <a:moveTo>
                    <a:pt x="3043522" y="281654"/>
                  </a:moveTo>
                  <a:cubicBezTo>
                    <a:pt x="3048666" y="282321"/>
                    <a:pt x="3053905" y="283083"/>
                    <a:pt x="3059048" y="283749"/>
                  </a:cubicBezTo>
                  <a:lnTo>
                    <a:pt x="3062382" y="285940"/>
                  </a:lnTo>
                  <a:cubicBezTo>
                    <a:pt x="3057238" y="285273"/>
                    <a:pt x="3052095" y="284511"/>
                    <a:pt x="3046952" y="283845"/>
                  </a:cubicBezTo>
                  <a:lnTo>
                    <a:pt x="3046856" y="283845"/>
                  </a:lnTo>
                  <a:close/>
                  <a:moveTo>
                    <a:pt x="1951482" y="280892"/>
                  </a:moveTo>
                  <a:lnTo>
                    <a:pt x="1969770" y="286511"/>
                  </a:lnTo>
                  <a:lnTo>
                    <a:pt x="1964055" y="287369"/>
                  </a:lnTo>
                  <a:lnTo>
                    <a:pt x="1945767" y="281749"/>
                  </a:lnTo>
                  <a:close/>
                  <a:moveTo>
                    <a:pt x="2997040" y="275558"/>
                  </a:moveTo>
                  <a:cubicBezTo>
                    <a:pt x="3002184" y="276225"/>
                    <a:pt x="3007327" y="276891"/>
                    <a:pt x="3012566" y="277558"/>
                  </a:cubicBezTo>
                  <a:lnTo>
                    <a:pt x="3015995" y="279844"/>
                  </a:lnTo>
                  <a:cubicBezTo>
                    <a:pt x="3010852" y="279177"/>
                    <a:pt x="3005708" y="278511"/>
                    <a:pt x="3000565" y="277844"/>
                  </a:cubicBezTo>
                  <a:close/>
                  <a:moveTo>
                    <a:pt x="2561082" y="274034"/>
                  </a:moveTo>
                  <a:lnTo>
                    <a:pt x="2568416" y="274320"/>
                  </a:lnTo>
                  <a:lnTo>
                    <a:pt x="2580418" y="279654"/>
                  </a:lnTo>
                  <a:lnTo>
                    <a:pt x="2573083" y="279368"/>
                  </a:lnTo>
                  <a:lnTo>
                    <a:pt x="2573083" y="279463"/>
                  </a:lnTo>
                  <a:close/>
                  <a:moveTo>
                    <a:pt x="99536" y="273939"/>
                  </a:moveTo>
                  <a:lnTo>
                    <a:pt x="114586" y="276416"/>
                  </a:lnTo>
                  <a:lnTo>
                    <a:pt x="108585" y="282226"/>
                  </a:lnTo>
                  <a:lnTo>
                    <a:pt x="93440" y="279749"/>
                  </a:lnTo>
                  <a:close/>
                  <a:moveTo>
                    <a:pt x="2950654" y="269843"/>
                  </a:moveTo>
                  <a:cubicBezTo>
                    <a:pt x="2955797" y="270510"/>
                    <a:pt x="2960940" y="271081"/>
                    <a:pt x="2966084" y="271748"/>
                  </a:cubicBezTo>
                  <a:lnTo>
                    <a:pt x="2969704" y="274034"/>
                  </a:lnTo>
                  <a:cubicBezTo>
                    <a:pt x="2964560" y="273367"/>
                    <a:pt x="2959417" y="272796"/>
                    <a:pt x="2954368" y="272129"/>
                  </a:cubicBezTo>
                  <a:close/>
                  <a:moveTo>
                    <a:pt x="2904457" y="264414"/>
                  </a:moveTo>
                  <a:cubicBezTo>
                    <a:pt x="2909601" y="264985"/>
                    <a:pt x="2914744" y="265556"/>
                    <a:pt x="2919793" y="266223"/>
                  </a:cubicBezTo>
                  <a:lnTo>
                    <a:pt x="2923603" y="268509"/>
                  </a:lnTo>
                  <a:cubicBezTo>
                    <a:pt x="2918459" y="267938"/>
                    <a:pt x="2913411" y="267366"/>
                    <a:pt x="2908267" y="266700"/>
                  </a:cubicBezTo>
                  <a:lnTo>
                    <a:pt x="2908363" y="266700"/>
                  </a:lnTo>
                  <a:close/>
                  <a:moveTo>
                    <a:pt x="1896713" y="263937"/>
                  </a:moveTo>
                  <a:lnTo>
                    <a:pt x="1914905" y="269557"/>
                  </a:lnTo>
                  <a:lnTo>
                    <a:pt x="1909191" y="270414"/>
                  </a:lnTo>
                  <a:lnTo>
                    <a:pt x="1890903" y="264794"/>
                  </a:lnTo>
                  <a:close/>
                  <a:moveTo>
                    <a:pt x="2858356" y="259175"/>
                  </a:moveTo>
                  <a:cubicBezTo>
                    <a:pt x="2863500" y="259746"/>
                    <a:pt x="2868548" y="260318"/>
                    <a:pt x="2873692" y="260889"/>
                  </a:cubicBezTo>
                  <a:lnTo>
                    <a:pt x="2877692" y="263271"/>
                  </a:lnTo>
                  <a:cubicBezTo>
                    <a:pt x="2872548" y="262699"/>
                    <a:pt x="2867500" y="262128"/>
                    <a:pt x="2862452" y="261556"/>
                  </a:cubicBezTo>
                  <a:close/>
                  <a:moveTo>
                    <a:pt x="2525172" y="258032"/>
                  </a:moveTo>
                  <a:lnTo>
                    <a:pt x="2532507" y="258318"/>
                  </a:lnTo>
                  <a:lnTo>
                    <a:pt x="2544413" y="263652"/>
                  </a:lnTo>
                  <a:lnTo>
                    <a:pt x="2537079" y="263366"/>
                  </a:lnTo>
                  <a:close/>
                  <a:moveTo>
                    <a:pt x="118777" y="256889"/>
                  </a:moveTo>
                  <a:lnTo>
                    <a:pt x="133636" y="259366"/>
                  </a:lnTo>
                  <a:cubicBezTo>
                    <a:pt x="131445" y="261176"/>
                    <a:pt x="129254" y="263081"/>
                    <a:pt x="127159" y="264986"/>
                  </a:cubicBezTo>
                  <a:lnTo>
                    <a:pt x="112205" y="262509"/>
                  </a:lnTo>
                  <a:cubicBezTo>
                    <a:pt x="114395" y="260604"/>
                    <a:pt x="116491" y="258794"/>
                    <a:pt x="118777" y="256889"/>
                  </a:cubicBezTo>
                  <a:close/>
                  <a:moveTo>
                    <a:pt x="2812446" y="254412"/>
                  </a:moveTo>
                  <a:cubicBezTo>
                    <a:pt x="2817494" y="254889"/>
                    <a:pt x="2822638" y="255460"/>
                    <a:pt x="2827686" y="256031"/>
                  </a:cubicBezTo>
                  <a:lnTo>
                    <a:pt x="2831877" y="258413"/>
                  </a:lnTo>
                  <a:cubicBezTo>
                    <a:pt x="2826829" y="257841"/>
                    <a:pt x="2821685" y="257365"/>
                    <a:pt x="2816637" y="256889"/>
                  </a:cubicBezTo>
                  <a:lnTo>
                    <a:pt x="2816732" y="256793"/>
                  </a:lnTo>
                  <a:close/>
                  <a:moveTo>
                    <a:pt x="2766726" y="249936"/>
                  </a:moveTo>
                  <a:cubicBezTo>
                    <a:pt x="2771774" y="250412"/>
                    <a:pt x="2776822" y="250888"/>
                    <a:pt x="2781966" y="251364"/>
                  </a:cubicBezTo>
                  <a:lnTo>
                    <a:pt x="2786347" y="253746"/>
                  </a:lnTo>
                  <a:cubicBezTo>
                    <a:pt x="2781299" y="253269"/>
                    <a:pt x="2776251" y="252793"/>
                    <a:pt x="2771203" y="252317"/>
                  </a:cubicBezTo>
                  <a:close/>
                  <a:moveTo>
                    <a:pt x="1842134" y="247078"/>
                  </a:moveTo>
                  <a:lnTo>
                    <a:pt x="1860327" y="252698"/>
                  </a:lnTo>
                  <a:lnTo>
                    <a:pt x="1854517" y="253555"/>
                  </a:lnTo>
                  <a:lnTo>
                    <a:pt x="1836324" y="247935"/>
                  </a:lnTo>
                  <a:close/>
                  <a:moveTo>
                    <a:pt x="132302" y="245840"/>
                  </a:moveTo>
                  <a:lnTo>
                    <a:pt x="132403" y="245857"/>
                  </a:lnTo>
                  <a:lnTo>
                    <a:pt x="132302" y="245936"/>
                  </a:lnTo>
                  <a:close/>
                  <a:moveTo>
                    <a:pt x="2721292" y="245649"/>
                  </a:moveTo>
                  <a:cubicBezTo>
                    <a:pt x="2726340" y="246126"/>
                    <a:pt x="2731388" y="246506"/>
                    <a:pt x="2736436" y="246983"/>
                  </a:cubicBezTo>
                  <a:lnTo>
                    <a:pt x="2741008" y="249459"/>
                  </a:lnTo>
                  <a:cubicBezTo>
                    <a:pt x="2735960" y="248983"/>
                    <a:pt x="2731007" y="248602"/>
                    <a:pt x="2725959" y="248126"/>
                  </a:cubicBezTo>
                  <a:close/>
                  <a:moveTo>
                    <a:pt x="2489549" y="242030"/>
                  </a:moveTo>
                  <a:lnTo>
                    <a:pt x="2496883" y="242316"/>
                  </a:lnTo>
                  <a:lnTo>
                    <a:pt x="2508694" y="247650"/>
                  </a:lnTo>
                  <a:lnTo>
                    <a:pt x="2501360" y="247364"/>
                  </a:lnTo>
                  <a:close/>
                  <a:moveTo>
                    <a:pt x="2676048" y="241839"/>
                  </a:moveTo>
                  <a:cubicBezTo>
                    <a:pt x="2681096" y="242220"/>
                    <a:pt x="2686049" y="242697"/>
                    <a:pt x="2691097" y="243078"/>
                  </a:cubicBezTo>
                  <a:lnTo>
                    <a:pt x="2695860" y="245554"/>
                  </a:lnTo>
                  <a:cubicBezTo>
                    <a:pt x="2690812" y="245173"/>
                    <a:pt x="2685859" y="244697"/>
                    <a:pt x="2680906" y="244316"/>
                  </a:cubicBezTo>
                  <a:close/>
                  <a:moveTo>
                    <a:pt x="139256" y="240506"/>
                  </a:moveTo>
                  <a:lnTo>
                    <a:pt x="153924" y="243078"/>
                  </a:lnTo>
                  <a:cubicBezTo>
                    <a:pt x="151638" y="244888"/>
                    <a:pt x="149257" y="246602"/>
                    <a:pt x="147066" y="248412"/>
                  </a:cubicBezTo>
                  <a:lnTo>
                    <a:pt x="132403" y="245857"/>
                  </a:lnTo>
                  <a:close/>
                  <a:moveTo>
                    <a:pt x="2631090" y="238315"/>
                  </a:moveTo>
                  <a:cubicBezTo>
                    <a:pt x="2636043" y="238696"/>
                    <a:pt x="2641091" y="239077"/>
                    <a:pt x="2646044" y="239458"/>
                  </a:cubicBezTo>
                  <a:lnTo>
                    <a:pt x="2650997" y="241935"/>
                  </a:lnTo>
                  <a:cubicBezTo>
                    <a:pt x="2646044" y="241554"/>
                    <a:pt x="2641091" y="241173"/>
                    <a:pt x="2636138" y="240792"/>
                  </a:cubicBezTo>
                  <a:close/>
                  <a:moveTo>
                    <a:pt x="1799909" y="236686"/>
                  </a:moveTo>
                  <a:lnTo>
                    <a:pt x="1799939" y="236696"/>
                  </a:lnTo>
                  <a:lnTo>
                    <a:pt x="1799844" y="236696"/>
                  </a:lnTo>
                  <a:close/>
                  <a:moveTo>
                    <a:pt x="2586322" y="235172"/>
                  </a:moveTo>
                  <a:cubicBezTo>
                    <a:pt x="2591275" y="235457"/>
                    <a:pt x="2596228" y="235839"/>
                    <a:pt x="2601181" y="236219"/>
                  </a:cubicBezTo>
                  <a:lnTo>
                    <a:pt x="2606325" y="238696"/>
                  </a:lnTo>
                  <a:cubicBezTo>
                    <a:pt x="2601372" y="238315"/>
                    <a:pt x="2596419" y="238029"/>
                    <a:pt x="2591561" y="237648"/>
                  </a:cubicBezTo>
                  <a:close/>
                  <a:moveTo>
                    <a:pt x="2541936" y="232314"/>
                  </a:moveTo>
                  <a:cubicBezTo>
                    <a:pt x="2546889" y="232600"/>
                    <a:pt x="2551747" y="232886"/>
                    <a:pt x="2556700" y="233172"/>
                  </a:cubicBezTo>
                  <a:lnTo>
                    <a:pt x="2562034" y="235743"/>
                  </a:lnTo>
                  <a:cubicBezTo>
                    <a:pt x="2557081" y="235457"/>
                    <a:pt x="2552223" y="235172"/>
                    <a:pt x="2547365" y="234886"/>
                  </a:cubicBezTo>
                  <a:close/>
                  <a:moveTo>
                    <a:pt x="1787651" y="230219"/>
                  </a:moveTo>
                  <a:lnTo>
                    <a:pt x="1805749" y="235838"/>
                  </a:lnTo>
                  <a:lnTo>
                    <a:pt x="1799909" y="236686"/>
                  </a:lnTo>
                  <a:lnTo>
                    <a:pt x="1781746" y="231076"/>
                  </a:lnTo>
                  <a:close/>
                  <a:moveTo>
                    <a:pt x="2497835" y="229933"/>
                  </a:moveTo>
                  <a:cubicBezTo>
                    <a:pt x="2502693" y="230219"/>
                    <a:pt x="2507646" y="230409"/>
                    <a:pt x="2512504" y="230695"/>
                  </a:cubicBezTo>
                  <a:lnTo>
                    <a:pt x="2518028" y="233267"/>
                  </a:lnTo>
                  <a:cubicBezTo>
                    <a:pt x="2513170" y="232981"/>
                    <a:pt x="2508313" y="232791"/>
                    <a:pt x="2503455" y="232505"/>
                  </a:cubicBezTo>
                  <a:close/>
                  <a:moveTo>
                    <a:pt x="2457450" y="228028"/>
                  </a:moveTo>
                  <a:lnTo>
                    <a:pt x="2468594" y="228504"/>
                  </a:lnTo>
                  <a:lnTo>
                    <a:pt x="2474309" y="231171"/>
                  </a:lnTo>
                  <a:lnTo>
                    <a:pt x="2470595" y="230981"/>
                  </a:lnTo>
                  <a:lnTo>
                    <a:pt x="2473452" y="232219"/>
                  </a:lnTo>
                  <a:lnTo>
                    <a:pt x="2466118" y="231933"/>
                  </a:lnTo>
                  <a:close/>
                  <a:moveTo>
                    <a:pt x="161163" y="224790"/>
                  </a:moveTo>
                  <a:lnTo>
                    <a:pt x="175546" y="227362"/>
                  </a:lnTo>
                  <a:lnTo>
                    <a:pt x="168212" y="232505"/>
                  </a:lnTo>
                  <a:lnTo>
                    <a:pt x="153734" y="229934"/>
                  </a:lnTo>
                  <a:close/>
                  <a:moveTo>
                    <a:pt x="1733359" y="213550"/>
                  </a:moveTo>
                  <a:lnTo>
                    <a:pt x="1751457" y="219170"/>
                  </a:lnTo>
                  <a:lnTo>
                    <a:pt x="1745456" y="219932"/>
                  </a:lnTo>
                  <a:lnTo>
                    <a:pt x="1727358" y="214312"/>
                  </a:lnTo>
                  <a:close/>
                  <a:moveTo>
                    <a:pt x="184214" y="209645"/>
                  </a:moveTo>
                  <a:lnTo>
                    <a:pt x="198406" y="212312"/>
                  </a:lnTo>
                  <a:cubicBezTo>
                    <a:pt x="195834" y="213931"/>
                    <a:pt x="193167" y="215646"/>
                    <a:pt x="190691" y="217265"/>
                  </a:cubicBezTo>
                  <a:lnTo>
                    <a:pt x="176403" y="214694"/>
                  </a:lnTo>
                  <a:lnTo>
                    <a:pt x="176403" y="214598"/>
                  </a:lnTo>
                  <a:cubicBezTo>
                    <a:pt x="178975" y="212884"/>
                    <a:pt x="181642" y="211265"/>
                    <a:pt x="184214" y="209645"/>
                  </a:cubicBezTo>
                  <a:close/>
                  <a:moveTo>
                    <a:pt x="1679067" y="196786"/>
                  </a:moveTo>
                  <a:lnTo>
                    <a:pt x="1697164" y="202406"/>
                  </a:lnTo>
                  <a:lnTo>
                    <a:pt x="1691163" y="203168"/>
                  </a:lnTo>
                  <a:lnTo>
                    <a:pt x="1691068" y="203168"/>
                  </a:lnTo>
                  <a:lnTo>
                    <a:pt x="1672971" y="197548"/>
                  </a:lnTo>
                  <a:close/>
                  <a:moveTo>
                    <a:pt x="208502" y="195072"/>
                  </a:moveTo>
                  <a:lnTo>
                    <a:pt x="222504" y="197739"/>
                  </a:lnTo>
                  <a:cubicBezTo>
                    <a:pt x="219742" y="199358"/>
                    <a:pt x="217075" y="200882"/>
                    <a:pt x="214313" y="202502"/>
                  </a:cubicBezTo>
                  <a:lnTo>
                    <a:pt x="200311" y="199835"/>
                  </a:lnTo>
                  <a:cubicBezTo>
                    <a:pt x="202978" y="198215"/>
                    <a:pt x="205740" y="196596"/>
                    <a:pt x="208502" y="195072"/>
                  </a:cubicBezTo>
                  <a:close/>
                  <a:moveTo>
                    <a:pt x="1636844" y="186395"/>
                  </a:moveTo>
                  <a:lnTo>
                    <a:pt x="1636871" y="186404"/>
                  </a:lnTo>
                  <a:lnTo>
                    <a:pt x="1636776" y="186404"/>
                  </a:lnTo>
                  <a:close/>
                  <a:moveTo>
                    <a:pt x="234029" y="181070"/>
                  </a:moveTo>
                  <a:lnTo>
                    <a:pt x="247745" y="183737"/>
                  </a:lnTo>
                  <a:lnTo>
                    <a:pt x="239173" y="188309"/>
                  </a:lnTo>
                  <a:lnTo>
                    <a:pt x="225362" y="185642"/>
                  </a:lnTo>
                  <a:lnTo>
                    <a:pt x="225457" y="185642"/>
                  </a:lnTo>
                  <a:close/>
                  <a:moveTo>
                    <a:pt x="1624869" y="180117"/>
                  </a:moveTo>
                  <a:lnTo>
                    <a:pt x="1642872" y="185642"/>
                  </a:lnTo>
                  <a:lnTo>
                    <a:pt x="1636844" y="186395"/>
                  </a:lnTo>
                  <a:lnTo>
                    <a:pt x="1618773" y="180879"/>
                  </a:lnTo>
                  <a:close/>
                  <a:moveTo>
                    <a:pt x="260604" y="167640"/>
                  </a:moveTo>
                  <a:lnTo>
                    <a:pt x="274130" y="170307"/>
                  </a:lnTo>
                  <a:cubicBezTo>
                    <a:pt x="271177" y="171736"/>
                    <a:pt x="268129" y="173260"/>
                    <a:pt x="265271" y="174689"/>
                  </a:cubicBezTo>
                  <a:lnTo>
                    <a:pt x="251651" y="172022"/>
                  </a:lnTo>
                  <a:cubicBezTo>
                    <a:pt x="254603" y="170498"/>
                    <a:pt x="257651" y="169069"/>
                    <a:pt x="260604" y="167640"/>
                  </a:cubicBezTo>
                  <a:close/>
                  <a:moveTo>
                    <a:pt x="1570958" y="163448"/>
                  </a:moveTo>
                  <a:lnTo>
                    <a:pt x="1588960" y="168973"/>
                  </a:lnTo>
                  <a:lnTo>
                    <a:pt x="1582769" y="169735"/>
                  </a:lnTo>
                  <a:lnTo>
                    <a:pt x="1564767" y="164210"/>
                  </a:lnTo>
                  <a:close/>
                  <a:moveTo>
                    <a:pt x="288322" y="154781"/>
                  </a:moveTo>
                  <a:lnTo>
                    <a:pt x="301562" y="157544"/>
                  </a:lnTo>
                  <a:cubicBezTo>
                    <a:pt x="298418" y="158972"/>
                    <a:pt x="295370" y="160306"/>
                    <a:pt x="292322" y="161735"/>
                  </a:cubicBezTo>
                  <a:lnTo>
                    <a:pt x="278987" y="159068"/>
                  </a:lnTo>
                  <a:lnTo>
                    <a:pt x="278987" y="158972"/>
                  </a:lnTo>
                  <a:cubicBezTo>
                    <a:pt x="282035" y="157544"/>
                    <a:pt x="285179" y="156115"/>
                    <a:pt x="288322" y="154781"/>
                  </a:cubicBezTo>
                  <a:close/>
                  <a:moveTo>
                    <a:pt x="1517046" y="146875"/>
                  </a:moveTo>
                  <a:lnTo>
                    <a:pt x="1534953" y="152399"/>
                  </a:lnTo>
                  <a:lnTo>
                    <a:pt x="1528762" y="153066"/>
                  </a:lnTo>
                  <a:lnTo>
                    <a:pt x="1510760" y="147542"/>
                  </a:lnTo>
                  <a:close/>
                  <a:moveTo>
                    <a:pt x="316897" y="142494"/>
                  </a:moveTo>
                  <a:lnTo>
                    <a:pt x="329946" y="145256"/>
                  </a:lnTo>
                  <a:cubicBezTo>
                    <a:pt x="326708" y="146590"/>
                    <a:pt x="323564" y="147923"/>
                    <a:pt x="320326" y="149257"/>
                  </a:cubicBezTo>
                  <a:lnTo>
                    <a:pt x="307181" y="146495"/>
                  </a:lnTo>
                  <a:lnTo>
                    <a:pt x="307276" y="146495"/>
                  </a:lnTo>
                  <a:cubicBezTo>
                    <a:pt x="310515" y="145161"/>
                    <a:pt x="313658" y="143828"/>
                    <a:pt x="316897" y="142494"/>
                  </a:cubicBezTo>
                  <a:close/>
                  <a:moveTo>
                    <a:pt x="346615" y="130778"/>
                  </a:moveTo>
                  <a:lnTo>
                    <a:pt x="359474" y="133541"/>
                  </a:lnTo>
                  <a:cubicBezTo>
                    <a:pt x="356140" y="134779"/>
                    <a:pt x="352806" y="136112"/>
                    <a:pt x="349568" y="137351"/>
                  </a:cubicBezTo>
                  <a:lnTo>
                    <a:pt x="336709" y="134588"/>
                  </a:lnTo>
                  <a:lnTo>
                    <a:pt x="336614" y="134588"/>
                  </a:lnTo>
                  <a:cubicBezTo>
                    <a:pt x="339947" y="133350"/>
                    <a:pt x="343281" y="132017"/>
                    <a:pt x="346615" y="130778"/>
                  </a:cubicBezTo>
                  <a:close/>
                  <a:moveTo>
                    <a:pt x="1463230" y="130206"/>
                  </a:moveTo>
                  <a:lnTo>
                    <a:pt x="1481137" y="135731"/>
                  </a:lnTo>
                  <a:lnTo>
                    <a:pt x="1474851" y="136397"/>
                  </a:lnTo>
                  <a:lnTo>
                    <a:pt x="1456944" y="130873"/>
                  </a:lnTo>
                  <a:close/>
                  <a:moveTo>
                    <a:pt x="366903" y="123158"/>
                  </a:moveTo>
                  <a:lnTo>
                    <a:pt x="367067" y="123194"/>
                  </a:lnTo>
                  <a:lnTo>
                    <a:pt x="366903" y="123253"/>
                  </a:lnTo>
                  <a:close/>
                  <a:moveTo>
                    <a:pt x="377190" y="119539"/>
                  </a:moveTo>
                  <a:lnTo>
                    <a:pt x="389763" y="122301"/>
                  </a:lnTo>
                  <a:cubicBezTo>
                    <a:pt x="386334" y="123539"/>
                    <a:pt x="382905" y="124778"/>
                    <a:pt x="379571" y="125921"/>
                  </a:cubicBezTo>
                  <a:lnTo>
                    <a:pt x="367067" y="123194"/>
                  </a:lnTo>
                  <a:close/>
                  <a:moveTo>
                    <a:pt x="1409604" y="113633"/>
                  </a:moveTo>
                  <a:lnTo>
                    <a:pt x="1427511" y="119157"/>
                  </a:lnTo>
                  <a:lnTo>
                    <a:pt x="1421130" y="119824"/>
                  </a:lnTo>
                  <a:lnTo>
                    <a:pt x="1403223" y="114299"/>
                  </a:lnTo>
                  <a:close/>
                  <a:moveTo>
                    <a:pt x="408718" y="108871"/>
                  </a:moveTo>
                  <a:lnTo>
                    <a:pt x="421100" y="111633"/>
                  </a:lnTo>
                  <a:cubicBezTo>
                    <a:pt x="417576" y="112776"/>
                    <a:pt x="414052" y="113919"/>
                    <a:pt x="410623" y="115157"/>
                  </a:cubicBezTo>
                  <a:lnTo>
                    <a:pt x="398145" y="112395"/>
                  </a:lnTo>
                  <a:cubicBezTo>
                    <a:pt x="401669" y="111252"/>
                    <a:pt x="405194" y="110014"/>
                    <a:pt x="408718" y="108871"/>
                  </a:cubicBezTo>
                  <a:close/>
                  <a:moveTo>
                    <a:pt x="1367480" y="103243"/>
                  </a:moveTo>
                  <a:lnTo>
                    <a:pt x="1367504" y="103250"/>
                  </a:lnTo>
                  <a:lnTo>
                    <a:pt x="1367409" y="103250"/>
                  </a:lnTo>
                  <a:close/>
                  <a:moveTo>
                    <a:pt x="441103" y="98774"/>
                  </a:moveTo>
                  <a:lnTo>
                    <a:pt x="453295" y="101537"/>
                  </a:lnTo>
                  <a:cubicBezTo>
                    <a:pt x="449675" y="102584"/>
                    <a:pt x="446056" y="103727"/>
                    <a:pt x="442532" y="104870"/>
                  </a:cubicBezTo>
                  <a:lnTo>
                    <a:pt x="430340" y="102108"/>
                  </a:lnTo>
                  <a:lnTo>
                    <a:pt x="430244" y="102108"/>
                  </a:lnTo>
                  <a:cubicBezTo>
                    <a:pt x="433864" y="100965"/>
                    <a:pt x="437483" y="99917"/>
                    <a:pt x="441103" y="98774"/>
                  </a:cubicBezTo>
                  <a:close/>
                  <a:moveTo>
                    <a:pt x="1356074" y="97059"/>
                  </a:moveTo>
                  <a:lnTo>
                    <a:pt x="1373886" y="102584"/>
                  </a:lnTo>
                  <a:lnTo>
                    <a:pt x="1367480" y="103243"/>
                  </a:lnTo>
                  <a:lnTo>
                    <a:pt x="1349597" y="97726"/>
                  </a:lnTo>
                  <a:close/>
                  <a:moveTo>
                    <a:pt x="474250" y="89154"/>
                  </a:moveTo>
                  <a:lnTo>
                    <a:pt x="486156" y="91916"/>
                  </a:lnTo>
                  <a:cubicBezTo>
                    <a:pt x="482441" y="92964"/>
                    <a:pt x="478822" y="94012"/>
                    <a:pt x="475107" y="95059"/>
                  </a:cubicBezTo>
                  <a:lnTo>
                    <a:pt x="463106" y="92297"/>
                  </a:lnTo>
                  <a:cubicBezTo>
                    <a:pt x="466820" y="91250"/>
                    <a:pt x="470535" y="90202"/>
                    <a:pt x="474250" y="89154"/>
                  </a:cubicBezTo>
                  <a:close/>
                  <a:moveTo>
                    <a:pt x="1302638" y="80676"/>
                  </a:moveTo>
                  <a:lnTo>
                    <a:pt x="1320450" y="86201"/>
                  </a:lnTo>
                  <a:lnTo>
                    <a:pt x="1313973" y="86772"/>
                  </a:lnTo>
                  <a:lnTo>
                    <a:pt x="1296162" y="81248"/>
                  </a:lnTo>
                  <a:close/>
                  <a:moveTo>
                    <a:pt x="508159" y="80105"/>
                  </a:moveTo>
                  <a:lnTo>
                    <a:pt x="519875" y="82868"/>
                  </a:lnTo>
                  <a:cubicBezTo>
                    <a:pt x="516065" y="83820"/>
                    <a:pt x="512350" y="84868"/>
                    <a:pt x="508540" y="85820"/>
                  </a:cubicBezTo>
                  <a:lnTo>
                    <a:pt x="496729" y="83058"/>
                  </a:lnTo>
                  <a:cubicBezTo>
                    <a:pt x="500444" y="82106"/>
                    <a:pt x="504254" y="81058"/>
                    <a:pt x="508159" y="80105"/>
                  </a:cubicBezTo>
                  <a:close/>
                  <a:moveTo>
                    <a:pt x="542735" y="71438"/>
                  </a:moveTo>
                  <a:lnTo>
                    <a:pt x="554165" y="74200"/>
                  </a:lnTo>
                  <a:cubicBezTo>
                    <a:pt x="550259" y="75152"/>
                    <a:pt x="546449" y="76105"/>
                    <a:pt x="542639" y="77057"/>
                  </a:cubicBezTo>
                  <a:lnTo>
                    <a:pt x="531114" y="74295"/>
                  </a:lnTo>
                  <a:cubicBezTo>
                    <a:pt x="534924" y="73343"/>
                    <a:pt x="538829" y="72390"/>
                    <a:pt x="542735" y="71438"/>
                  </a:cubicBezTo>
                  <a:close/>
                  <a:moveTo>
                    <a:pt x="1260517" y="70287"/>
                  </a:moveTo>
                  <a:lnTo>
                    <a:pt x="1260538" y="70294"/>
                  </a:lnTo>
                  <a:lnTo>
                    <a:pt x="1260443" y="70294"/>
                  </a:lnTo>
                  <a:close/>
                  <a:moveTo>
                    <a:pt x="1249299" y="64198"/>
                  </a:moveTo>
                  <a:lnTo>
                    <a:pt x="1267015" y="69722"/>
                  </a:lnTo>
                  <a:lnTo>
                    <a:pt x="1260517" y="70287"/>
                  </a:lnTo>
                  <a:lnTo>
                    <a:pt x="1242726" y="64769"/>
                  </a:lnTo>
                  <a:close/>
                  <a:moveTo>
                    <a:pt x="577977" y="63341"/>
                  </a:moveTo>
                  <a:lnTo>
                    <a:pt x="589217" y="66104"/>
                  </a:lnTo>
                  <a:lnTo>
                    <a:pt x="577406" y="68771"/>
                  </a:lnTo>
                  <a:lnTo>
                    <a:pt x="566071" y="66008"/>
                  </a:lnTo>
                  <a:lnTo>
                    <a:pt x="566166" y="66008"/>
                  </a:lnTo>
                  <a:close/>
                  <a:moveTo>
                    <a:pt x="613982" y="55721"/>
                  </a:moveTo>
                  <a:lnTo>
                    <a:pt x="625031" y="58484"/>
                  </a:lnTo>
                  <a:lnTo>
                    <a:pt x="613029" y="60960"/>
                  </a:lnTo>
                  <a:lnTo>
                    <a:pt x="601980" y="58198"/>
                  </a:lnTo>
                  <a:lnTo>
                    <a:pt x="601885" y="58198"/>
                  </a:lnTo>
                  <a:close/>
                  <a:moveTo>
                    <a:pt x="650558" y="48482"/>
                  </a:moveTo>
                  <a:lnTo>
                    <a:pt x="661416" y="51245"/>
                  </a:lnTo>
                  <a:cubicBezTo>
                    <a:pt x="657320" y="52007"/>
                    <a:pt x="653225" y="52769"/>
                    <a:pt x="649224" y="53626"/>
                  </a:cubicBezTo>
                  <a:lnTo>
                    <a:pt x="638270" y="50864"/>
                  </a:lnTo>
                  <a:cubicBezTo>
                    <a:pt x="642366" y="50102"/>
                    <a:pt x="646462" y="49244"/>
                    <a:pt x="650558" y="48482"/>
                  </a:cubicBezTo>
                  <a:close/>
                  <a:moveTo>
                    <a:pt x="1196149" y="47720"/>
                  </a:moveTo>
                  <a:lnTo>
                    <a:pt x="1213866" y="53149"/>
                  </a:lnTo>
                  <a:lnTo>
                    <a:pt x="1207198" y="53720"/>
                  </a:lnTo>
                  <a:lnTo>
                    <a:pt x="1207198" y="53816"/>
                  </a:lnTo>
                  <a:lnTo>
                    <a:pt x="1189481" y="48291"/>
                  </a:lnTo>
                  <a:close/>
                  <a:moveTo>
                    <a:pt x="687705" y="41720"/>
                  </a:moveTo>
                  <a:lnTo>
                    <a:pt x="698278" y="44482"/>
                  </a:lnTo>
                  <a:cubicBezTo>
                    <a:pt x="694087" y="45244"/>
                    <a:pt x="689991" y="45911"/>
                    <a:pt x="685895" y="46673"/>
                  </a:cubicBezTo>
                  <a:lnTo>
                    <a:pt x="675227" y="43910"/>
                  </a:lnTo>
                  <a:cubicBezTo>
                    <a:pt x="679323" y="43148"/>
                    <a:pt x="683514" y="42482"/>
                    <a:pt x="687705" y="41720"/>
                  </a:cubicBezTo>
                  <a:close/>
                  <a:moveTo>
                    <a:pt x="725519" y="35338"/>
                  </a:moveTo>
                  <a:lnTo>
                    <a:pt x="735902" y="38100"/>
                  </a:lnTo>
                  <a:cubicBezTo>
                    <a:pt x="731711" y="38767"/>
                    <a:pt x="727520" y="39434"/>
                    <a:pt x="723329" y="40195"/>
                  </a:cubicBezTo>
                  <a:lnTo>
                    <a:pt x="712851" y="37433"/>
                  </a:lnTo>
                  <a:cubicBezTo>
                    <a:pt x="717042" y="36767"/>
                    <a:pt x="721233" y="36005"/>
                    <a:pt x="725519" y="35338"/>
                  </a:cubicBezTo>
                  <a:close/>
                  <a:moveTo>
                    <a:pt x="1143095" y="31432"/>
                  </a:moveTo>
                  <a:lnTo>
                    <a:pt x="1160811" y="36861"/>
                  </a:lnTo>
                  <a:lnTo>
                    <a:pt x="1154144" y="37433"/>
                  </a:lnTo>
                  <a:lnTo>
                    <a:pt x="1154049" y="37433"/>
                  </a:lnTo>
                  <a:lnTo>
                    <a:pt x="1136332" y="32003"/>
                  </a:lnTo>
                  <a:close/>
                  <a:moveTo>
                    <a:pt x="763905" y="29528"/>
                  </a:moveTo>
                  <a:lnTo>
                    <a:pt x="774097" y="32290"/>
                  </a:lnTo>
                  <a:lnTo>
                    <a:pt x="769430" y="32957"/>
                  </a:lnTo>
                  <a:lnTo>
                    <a:pt x="761333" y="34195"/>
                  </a:lnTo>
                  <a:lnTo>
                    <a:pt x="751046" y="31433"/>
                  </a:lnTo>
                  <a:lnTo>
                    <a:pt x="759238" y="30194"/>
                  </a:lnTo>
                  <a:close/>
                  <a:moveTo>
                    <a:pt x="802767" y="24003"/>
                  </a:moveTo>
                  <a:lnTo>
                    <a:pt x="812768" y="26765"/>
                  </a:lnTo>
                  <a:cubicBezTo>
                    <a:pt x="808482" y="27337"/>
                    <a:pt x="804101" y="27908"/>
                    <a:pt x="799814" y="28575"/>
                  </a:cubicBezTo>
                  <a:lnTo>
                    <a:pt x="789718" y="25813"/>
                  </a:lnTo>
                  <a:cubicBezTo>
                    <a:pt x="794004" y="25241"/>
                    <a:pt x="798386" y="24575"/>
                    <a:pt x="802767" y="24003"/>
                  </a:cubicBezTo>
                  <a:close/>
                  <a:moveTo>
                    <a:pt x="842105" y="18955"/>
                  </a:moveTo>
                  <a:lnTo>
                    <a:pt x="851916" y="21717"/>
                  </a:lnTo>
                  <a:lnTo>
                    <a:pt x="838772" y="23336"/>
                  </a:lnTo>
                  <a:lnTo>
                    <a:pt x="828961" y="20574"/>
                  </a:lnTo>
                  <a:close/>
                  <a:moveTo>
                    <a:pt x="1090136" y="15144"/>
                  </a:moveTo>
                  <a:lnTo>
                    <a:pt x="1107757" y="20573"/>
                  </a:lnTo>
                  <a:lnTo>
                    <a:pt x="1100994" y="21050"/>
                  </a:lnTo>
                  <a:lnTo>
                    <a:pt x="1083373" y="15620"/>
                  </a:lnTo>
                  <a:close/>
                  <a:moveTo>
                    <a:pt x="881920" y="14288"/>
                  </a:moveTo>
                  <a:lnTo>
                    <a:pt x="891540" y="17050"/>
                  </a:lnTo>
                  <a:lnTo>
                    <a:pt x="878300" y="18574"/>
                  </a:lnTo>
                  <a:lnTo>
                    <a:pt x="878205" y="18574"/>
                  </a:lnTo>
                  <a:lnTo>
                    <a:pt x="868585" y="15812"/>
                  </a:lnTo>
                  <a:close/>
                  <a:moveTo>
                    <a:pt x="922115" y="10096"/>
                  </a:moveTo>
                  <a:lnTo>
                    <a:pt x="931450" y="12859"/>
                  </a:lnTo>
                  <a:lnTo>
                    <a:pt x="918115" y="14288"/>
                  </a:lnTo>
                  <a:lnTo>
                    <a:pt x="918115" y="14192"/>
                  </a:lnTo>
                  <a:lnTo>
                    <a:pt x="908685" y="11430"/>
                  </a:lnTo>
                  <a:close/>
                  <a:moveTo>
                    <a:pt x="962787" y="6191"/>
                  </a:moveTo>
                  <a:lnTo>
                    <a:pt x="971931" y="8954"/>
                  </a:lnTo>
                  <a:lnTo>
                    <a:pt x="958406" y="10192"/>
                  </a:lnTo>
                  <a:lnTo>
                    <a:pt x="949166" y="7429"/>
                  </a:lnTo>
                  <a:close/>
                  <a:moveTo>
                    <a:pt x="1003745" y="2667"/>
                  </a:moveTo>
                  <a:lnTo>
                    <a:pt x="1012698" y="5429"/>
                  </a:lnTo>
                  <a:cubicBezTo>
                    <a:pt x="1008126" y="5810"/>
                    <a:pt x="1003554" y="6191"/>
                    <a:pt x="999077" y="6572"/>
                  </a:cubicBezTo>
                  <a:lnTo>
                    <a:pt x="990029" y="3810"/>
                  </a:lnTo>
                  <a:cubicBezTo>
                    <a:pt x="994601" y="3429"/>
                    <a:pt x="999173" y="3048"/>
                    <a:pt x="1003745" y="2667"/>
                  </a:cubicBezTo>
                  <a:close/>
                  <a:moveTo>
                    <a:pt x="1041749" y="0"/>
                  </a:moveTo>
                  <a:lnTo>
                    <a:pt x="1054893" y="4096"/>
                  </a:lnTo>
                  <a:lnTo>
                    <a:pt x="1048131" y="4572"/>
                  </a:lnTo>
                  <a:lnTo>
                    <a:pt x="1043749" y="3239"/>
                  </a:lnTo>
                  <a:lnTo>
                    <a:pt x="1040320" y="3429"/>
                  </a:lnTo>
                  <a:lnTo>
                    <a:pt x="1031462" y="76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75241" y="2881977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975241" y="3805307"/>
            <a:ext cx="159191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1800" i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Text3"/>
          <p:cNvGrpSpPr/>
          <p:nvPr>
            <p:custDataLst>
              <p:tags r:id="rId3"/>
            </p:custDataLst>
          </p:nvPr>
        </p:nvGrpSpPr>
        <p:grpSpPr>
          <a:xfrm>
            <a:off x="5631322" y="1506337"/>
            <a:ext cx="5777931" cy="640467"/>
            <a:chOff x="6105" y="2657"/>
            <a:chExt cx="6541" cy="725"/>
          </a:xfrm>
        </p:grpSpPr>
        <p:sp>
          <p:nvSpPr>
            <p:cNvPr id="29" name="Text1"/>
            <p:cNvSpPr txBox="1"/>
            <p:nvPr>
              <p:custDataLst>
                <p:tags r:id="rId4"/>
              </p:custDataLst>
            </p:nvPr>
          </p:nvSpPr>
          <p:spPr>
            <a:xfrm>
              <a:off x="6863" y="2657"/>
              <a:ext cx="578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数字孪生构建基础</a:t>
              </a:r>
            </a:p>
          </p:txBody>
        </p:sp>
        <p:sp>
          <p:nvSpPr>
            <p:cNvPr id="30" name="Text2"/>
            <p:cNvSpPr txBox="1"/>
            <p:nvPr>
              <p:custDataLst>
                <p:tags r:id="rId5"/>
              </p:custDataLst>
            </p:nvPr>
          </p:nvSpPr>
          <p:spPr>
            <a:xfrm>
              <a:off x="6105" y="2708"/>
              <a:ext cx="719" cy="62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31" name="Text6"/>
          <p:cNvGrpSpPr/>
          <p:nvPr>
            <p:custDataLst>
              <p:tags r:id="rId6"/>
            </p:custDataLst>
          </p:nvPr>
        </p:nvGrpSpPr>
        <p:grpSpPr>
          <a:xfrm>
            <a:off x="5631322" y="2334989"/>
            <a:ext cx="5777930" cy="640467"/>
            <a:chOff x="6105" y="2657"/>
            <a:chExt cx="6541" cy="725"/>
          </a:xfrm>
        </p:grpSpPr>
        <p:sp>
          <p:nvSpPr>
            <p:cNvPr id="32" name="Text4"/>
            <p:cNvSpPr txBox="1"/>
            <p:nvPr>
              <p:custDataLst>
                <p:tags r:id="rId7"/>
              </p:custDataLst>
            </p:nvPr>
          </p:nvSpPr>
          <p:spPr>
            <a:xfrm>
              <a:off x="6863" y="2657"/>
              <a:ext cx="578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生产流程模拟分析</a:t>
              </a:r>
            </a:p>
          </p:txBody>
        </p:sp>
        <p:sp>
          <p:nvSpPr>
            <p:cNvPr id="33" name="Text5"/>
            <p:cNvSpPr txBox="1"/>
            <p:nvPr>
              <p:custDataLst>
                <p:tags r:id="rId8"/>
              </p:custDataLst>
            </p:nvPr>
          </p:nvSpPr>
          <p:spPr>
            <a:xfrm>
              <a:off x="6105" y="2708"/>
              <a:ext cx="719" cy="62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34" name="Text9"/>
          <p:cNvGrpSpPr/>
          <p:nvPr>
            <p:custDataLst>
              <p:tags r:id="rId9"/>
            </p:custDataLst>
          </p:nvPr>
        </p:nvGrpSpPr>
        <p:grpSpPr>
          <a:xfrm>
            <a:off x="5631322" y="3163642"/>
            <a:ext cx="5777930" cy="640467"/>
            <a:chOff x="6105" y="2657"/>
            <a:chExt cx="6541" cy="725"/>
          </a:xfrm>
        </p:grpSpPr>
        <p:sp>
          <p:nvSpPr>
            <p:cNvPr id="35" name="Text7"/>
            <p:cNvSpPr txBox="1"/>
            <p:nvPr>
              <p:custDataLst>
                <p:tags r:id="rId10"/>
              </p:custDataLst>
            </p:nvPr>
          </p:nvSpPr>
          <p:spPr>
            <a:xfrm>
              <a:off x="6863" y="2657"/>
              <a:ext cx="578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实时数据监控预警</a:t>
              </a:r>
            </a:p>
          </p:txBody>
        </p:sp>
        <p:sp>
          <p:nvSpPr>
            <p:cNvPr id="36" name="Text8"/>
            <p:cNvSpPr txBox="1"/>
            <p:nvPr>
              <p:custDataLst>
                <p:tags r:id="rId11"/>
              </p:custDataLst>
            </p:nvPr>
          </p:nvSpPr>
          <p:spPr>
            <a:xfrm>
              <a:off x="6105" y="2708"/>
              <a:ext cx="719" cy="62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7" name="Text12"/>
          <p:cNvGrpSpPr/>
          <p:nvPr>
            <p:custDataLst>
              <p:tags r:id="rId12"/>
            </p:custDataLst>
          </p:nvPr>
        </p:nvGrpSpPr>
        <p:grpSpPr>
          <a:xfrm>
            <a:off x="5631322" y="3992295"/>
            <a:ext cx="5777930" cy="640467"/>
            <a:chOff x="6105" y="2657"/>
            <a:chExt cx="6541" cy="725"/>
          </a:xfrm>
        </p:grpSpPr>
        <p:sp>
          <p:nvSpPr>
            <p:cNvPr id="38" name="Text10"/>
            <p:cNvSpPr txBox="1"/>
            <p:nvPr>
              <p:custDataLst>
                <p:tags r:id="rId13"/>
              </p:custDataLst>
            </p:nvPr>
          </p:nvSpPr>
          <p:spPr>
            <a:xfrm>
              <a:off x="6863" y="2657"/>
              <a:ext cx="578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智能化决策支持</a:t>
              </a:r>
            </a:p>
          </p:txBody>
        </p:sp>
        <p:sp>
          <p:nvSpPr>
            <p:cNvPr id="39" name="Text11"/>
            <p:cNvSpPr txBox="1"/>
            <p:nvPr>
              <p:custDataLst>
                <p:tags r:id="rId14"/>
              </p:custDataLst>
            </p:nvPr>
          </p:nvSpPr>
          <p:spPr>
            <a:xfrm>
              <a:off x="6105" y="2708"/>
              <a:ext cx="719" cy="62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40" name="Text15"/>
          <p:cNvGrpSpPr/>
          <p:nvPr>
            <p:custDataLst>
              <p:tags r:id="rId15"/>
            </p:custDataLst>
          </p:nvPr>
        </p:nvGrpSpPr>
        <p:grpSpPr>
          <a:xfrm>
            <a:off x="5631322" y="4820948"/>
            <a:ext cx="5777930" cy="640467"/>
            <a:chOff x="6105" y="2657"/>
            <a:chExt cx="6541" cy="725"/>
          </a:xfrm>
        </p:grpSpPr>
        <p:sp>
          <p:nvSpPr>
            <p:cNvPr id="41" name="Text13"/>
            <p:cNvSpPr txBox="1"/>
            <p:nvPr>
              <p:custDataLst>
                <p:tags r:id="rId16"/>
              </p:custDataLst>
            </p:nvPr>
          </p:nvSpPr>
          <p:spPr>
            <a:xfrm>
              <a:off x="6863" y="2657"/>
              <a:ext cx="578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持续优化与迭代升级</a:t>
              </a:r>
            </a:p>
          </p:txBody>
        </p:sp>
        <p:sp>
          <p:nvSpPr>
            <p:cNvPr id="42" name="Text14"/>
            <p:cNvSpPr txBox="1"/>
            <p:nvPr>
              <p:custDataLst>
                <p:tags r:id="rId17"/>
              </p:custDataLst>
            </p:nvPr>
          </p:nvSpPr>
          <p:spPr>
            <a:xfrm>
              <a:off x="6105" y="2708"/>
              <a:ext cx="719" cy="62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</p:spTree>
    <p:custDataLst>
      <p:custData r:id="rId18"/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>
          <a:xfrm>
            <a:off x="9076143" y="-660165"/>
            <a:ext cx="3115857" cy="3095054"/>
          </a:xfrm>
          <a:custGeom>
            <a:gdLst>
              <a:gd name="connsiteX0" fmla="*/ 1459489 w 2456506"/>
              <a:gd name="connsiteY0" fmla="*/ 693 h 2440105"/>
              <a:gd name="connsiteX1" fmla="*/ 1440085 w 2456506"/>
              <a:gd name="connsiteY1" fmla="*/ 20097 h 2440105"/>
              <a:gd name="connsiteX2" fmla="*/ 1449094 w 2456506"/>
              <a:gd name="connsiteY2" fmla="*/ 36499 h 2440105"/>
              <a:gd name="connsiteX3" fmla="*/ 1396656 w 2456506"/>
              <a:gd name="connsiteY3" fmla="*/ 127284 h 2440105"/>
              <a:gd name="connsiteX4" fmla="*/ 1393422 w 2456506"/>
              <a:gd name="connsiteY4" fmla="*/ 126591 h 2440105"/>
              <a:gd name="connsiteX5" fmla="*/ 1385799 w 2456506"/>
              <a:gd name="connsiteY5" fmla="*/ 133521 h 2440105"/>
              <a:gd name="connsiteX6" fmla="*/ 1268910 w 2456506"/>
              <a:gd name="connsiteY6" fmla="*/ 133521 h 2440105"/>
              <a:gd name="connsiteX7" fmla="*/ 1261287 w 2456506"/>
              <a:gd name="connsiteY7" fmla="*/ 126591 h 2440105"/>
              <a:gd name="connsiteX8" fmla="*/ 1253664 w 2456506"/>
              <a:gd name="connsiteY8" fmla="*/ 134214 h 2440105"/>
              <a:gd name="connsiteX9" fmla="*/ 1256898 w 2456506"/>
              <a:gd name="connsiteY9" fmla="*/ 140451 h 2440105"/>
              <a:gd name="connsiteX10" fmla="*/ 1198454 w 2456506"/>
              <a:gd name="connsiteY10" fmla="*/ 241631 h 2440105"/>
              <a:gd name="connsiteX11" fmla="*/ 1195451 w 2456506"/>
              <a:gd name="connsiteY11" fmla="*/ 240938 h 2440105"/>
              <a:gd name="connsiteX12" fmla="*/ 1187827 w 2456506"/>
              <a:gd name="connsiteY12" fmla="*/ 247868 h 2440105"/>
              <a:gd name="connsiteX13" fmla="*/ 1070939 w 2456506"/>
              <a:gd name="connsiteY13" fmla="*/ 247868 h 2440105"/>
              <a:gd name="connsiteX14" fmla="*/ 1068860 w 2456506"/>
              <a:gd name="connsiteY14" fmla="*/ 243248 h 2440105"/>
              <a:gd name="connsiteX15" fmla="*/ 1063547 w 2456506"/>
              <a:gd name="connsiteY15" fmla="*/ 240938 h 2440105"/>
              <a:gd name="connsiteX16" fmla="*/ 1060313 w 2456506"/>
              <a:gd name="connsiteY16" fmla="*/ 241631 h 2440105"/>
              <a:gd name="connsiteX17" fmla="*/ 1008336 w 2456506"/>
              <a:gd name="connsiteY17" fmla="*/ 151539 h 2440105"/>
              <a:gd name="connsiteX18" fmla="*/ 1017808 w 2456506"/>
              <a:gd name="connsiteY18" fmla="*/ 134907 h 2440105"/>
              <a:gd name="connsiteX19" fmla="*/ 998403 w 2456506"/>
              <a:gd name="connsiteY19" fmla="*/ 115502 h 2440105"/>
              <a:gd name="connsiteX20" fmla="*/ 978999 w 2456506"/>
              <a:gd name="connsiteY20" fmla="*/ 133752 h 2440105"/>
              <a:gd name="connsiteX21" fmla="*/ 873199 w 2456506"/>
              <a:gd name="connsiteY21" fmla="*/ 133752 h 2440105"/>
              <a:gd name="connsiteX22" fmla="*/ 865575 w 2456506"/>
              <a:gd name="connsiteY22" fmla="*/ 126822 h 2440105"/>
              <a:gd name="connsiteX23" fmla="*/ 857952 w 2456506"/>
              <a:gd name="connsiteY23" fmla="*/ 134445 h 2440105"/>
              <a:gd name="connsiteX24" fmla="*/ 861186 w 2456506"/>
              <a:gd name="connsiteY24" fmla="*/ 140682 h 2440105"/>
              <a:gd name="connsiteX25" fmla="*/ 802742 w 2456506"/>
              <a:gd name="connsiteY25" fmla="*/ 241862 h 2440105"/>
              <a:gd name="connsiteX26" fmla="*/ 799739 w 2456506"/>
              <a:gd name="connsiteY26" fmla="*/ 241169 h 2440105"/>
              <a:gd name="connsiteX27" fmla="*/ 792116 w 2456506"/>
              <a:gd name="connsiteY27" fmla="*/ 248792 h 2440105"/>
              <a:gd name="connsiteX28" fmla="*/ 799739 w 2456506"/>
              <a:gd name="connsiteY28" fmla="*/ 256415 h 2440105"/>
              <a:gd name="connsiteX29" fmla="*/ 802742 w 2456506"/>
              <a:gd name="connsiteY29" fmla="*/ 255722 h 2440105"/>
              <a:gd name="connsiteX30" fmla="*/ 861186 w 2456506"/>
              <a:gd name="connsiteY30" fmla="*/ 356903 h 2440105"/>
              <a:gd name="connsiteX31" fmla="*/ 857952 w 2456506"/>
              <a:gd name="connsiteY31" fmla="*/ 363140 h 2440105"/>
              <a:gd name="connsiteX32" fmla="*/ 861186 w 2456506"/>
              <a:gd name="connsiteY32" fmla="*/ 369377 h 2440105"/>
              <a:gd name="connsiteX33" fmla="*/ 802742 w 2456506"/>
              <a:gd name="connsiteY33" fmla="*/ 470557 h 2440105"/>
              <a:gd name="connsiteX34" fmla="*/ 799739 w 2456506"/>
              <a:gd name="connsiteY34" fmla="*/ 469864 h 2440105"/>
              <a:gd name="connsiteX35" fmla="*/ 792578 w 2456506"/>
              <a:gd name="connsiteY35" fmla="*/ 475177 h 2440105"/>
              <a:gd name="connsiteX36" fmla="*/ 792347 w 2456506"/>
              <a:gd name="connsiteY36" fmla="*/ 476794 h 2440105"/>
              <a:gd name="connsiteX37" fmla="*/ 675458 w 2456506"/>
              <a:gd name="connsiteY37" fmla="*/ 476794 h 2440105"/>
              <a:gd name="connsiteX38" fmla="*/ 667835 w 2456506"/>
              <a:gd name="connsiteY38" fmla="*/ 469864 h 2440105"/>
              <a:gd name="connsiteX39" fmla="*/ 660212 w 2456506"/>
              <a:gd name="connsiteY39" fmla="*/ 477487 h 2440105"/>
              <a:gd name="connsiteX40" fmla="*/ 663446 w 2456506"/>
              <a:gd name="connsiteY40" fmla="*/ 483724 h 2440105"/>
              <a:gd name="connsiteX41" fmla="*/ 605002 w 2456506"/>
              <a:gd name="connsiteY41" fmla="*/ 584905 h 2440105"/>
              <a:gd name="connsiteX42" fmla="*/ 601768 w 2456506"/>
              <a:gd name="connsiteY42" fmla="*/ 584212 h 2440105"/>
              <a:gd name="connsiteX43" fmla="*/ 594145 w 2456506"/>
              <a:gd name="connsiteY43" fmla="*/ 591142 h 2440105"/>
              <a:gd name="connsiteX44" fmla="*/ 477256 w 2456506"/>
              <a:gd name="connsiteY44" fmla="*/ 591142 h 2440105"/>
              <a:gd name="connsiteX45" fmla="*/ 474946 w 2456506"/>
              <a:gd name="connsiteY45" fmla="*/ 586522 h 2440105"/>
              <a:gd name="connsiteX46" fmla="*/ 469633 w 2456506"/>
              <a:gd name="connsiteY46" fmla="*/ 584212 h 2440105"/>
              <a:gd name="connsiteX47" fmla="*/ 466399 w 2456506"/>
              <a:gd name="connsiteY47" fmla="*/ 584905 h 2440105"/>
              <a:gd name="connsiteX48" fmla="*/ 407955 w 2456506"/>
              <a:gd name="connsiteY48" fmla="*/ 483724 h 2440105"/>
              <a:gd name="connsiteX49" fmla="*/ 411189 w 2456506"/>
              <a:gd name="connsiteY49" fmla="*/ 477487 h 2440105"/>
              <a:gd name="connsiteX50" fmla="*/ 403566 w 2456506"/>
              <a:gd name="connsiteY50" fmla="*/ 469864 h 2440105"/>
              <a:gd name="connsiteX51" fmla="*/ 395942 w 2456506"/>
              <a:gd name="connsiteY51" fmla="*/ 476794 h 2440105"/>
              <a:gd name="connsiteX52" fmla="*/ 291528 w 2456506"/>
              <a:gd name="connsiteY52" fmla="*/ 476794 h 2440105"/>
              <a:gd name="connsiteX53" fmla="*/ 272124 w 2456506"/>
              <a:gd name="connsiteY53" fmla="*/ 458545 h 2440105"/>
              <a:gd name="connsiteX54" fmla="*/ 252719 w 2456506"/>
              <a:gd name="connsiteY54" fmla="*/ 477949 h 2440105"/>
              <a:gd name="connsiteX55" fmla="*/ 261267 w 2456506"/>
              <a:gd name="connsiteY55" fmla="*/ 494120 h 2440105"/>
              <a:gd name="connsiteX56" fmla="*/ 208828 w 2456506"/>
              <a:gd name="connsiteY56" fmla="*/ 584905 h 2440105"/>
              <a:gd name="connsiteX57" fmla="*/ 205825 w 2456506"/>
              <a:gd name="connsiteY57" fmla="*/ 584212 h 2440105"/>
              <a:gd name="connsiteX58" fmla="*/ 198202 w 2456506"/>
              <a:gd name="connsiteY58" fmla="*/ 591835 h 2440105"/>
              <a:gd name="connsiteX59" fmla="*/ 205825 w 2456506"/>
              <a:gd name="connsiteY59" fmla="*/ 599458 h 2440105"/>
              <a:gd name="connsiteX60" fmla="*/ 208828 w 2456506"/>
              <a:gd name="connsiteY60" fmla="*/ 598765 h 2440105"/>
              <a:gd name="connsiteX61" fmla="*/ 267273 w 2456506"/>
              <a:gd name="connsiteY61" fmla="*/ 699945 h 2440105"/>
              <a:gd name="connsiteX62" fmla="*/ 264039 w 2456506"/>
              <a:gd name="connsiteY62" fmla="*/ 706182 h 2440105"/>
              <a:gd name="connsiteX63" fmla="*/ 267273 w 2456506"/>
              <a:gd name="connsiteY63" fmla="*/ 712419 h 2440105"/>
              <a:gd name="connsiteX64" fmla="*/ 208828 w 2456506"/>
              <a:gd name="connsiteY64" fmla="*/ 813599 h 2440105"/>
              <a:gd name="connsiteX65" fmla="*/ 205825 w 2456506"/>
              <a:gd name="connsiteY65" fmla="*/ 812906 h 2440105"/>
              <a:gd name="connsiteX66" fmla="*/ 198202 w 2456506"/>
              <a:gd name="connsiteY66" fmla="*/ 820530 h 2440105"/>
              <a:gd name="connsiteX67" fmla="*/ 205825 w 2456506"/>
              <a:gd name="connsiteY67" fmla="*/ 828153 h 2440105"/>
              <a:gd name="connsiteX68" fmla="*/ 208828 w 2456506"/>
              <a:gd name="connsiteY68" fmla="*/ 827460 h 2440105"/>
              <a:gd name="connsiteX69" fmla="*/ 267273 w 2456506"/>
              <a:gd name="connsiteY69" fmla="*/ 928640 h 2440105"/>
              <a:gd name="connsiteX70" fmla="*/ 264039 w 2456506"/>
              <a:gd name="connsiteY70" fmla="*/ 934877 h 2440105"/>
              <a:gd name="connsiteX71" fmla="*/ 271662 w 2456506"/>
              <a:gd name="connsiteY71" fmla="*/ 942500 h 2440105"/>
              <a:gd name="connsiteX72" fmla="*/ 279285 w 2456506"/>
              <a:gd name="connsiteY72" fmla="*/ 935570 h 2440105"/>
              <a:gd name="connsiteX73" fmla="*/ 396173 w 2456506"/>
              <a:gd name="connsiteY73" fmla="*/ 935570 h 2440105"/>
              <a:gd name="connsiteX74" fmla="*/ 403797 w 2456506"/>
              <a:gd name="connsiteY74" fmla="*/ 942500 h 2440105"/>
              <a:gd name="connsiteX75" fmla="*/ 407031 w 2456506"/>
              <a:gd name="connsiteY75" fmla="*/ 941807 h 2440105"/>
              <a:gd name="connsiteX76" fmla="*/ 465475 w 2456506"/>
              <a:gd name="connsiteY76" fmla="*/ 1042987 h 2440105"/>
              <a:gd name="connsiteX77" fmla="*/ 462241 w 2456506"/>
              <a:gd name="connsiteY77" fmla="*/ 1049224 h 2440105"/>
              <a:gd name="connsiteX78" fmla="*/ 465475 w 2456506"/>
              <a:gd name="connsiteY78" fmla="*/ 1055462 h 2440105"/>
              <a:gd name="connsiteX79" fmla="*/ 407031 w 2456506"/>
              <a:gd name="connsiteY79" fmla="*/ 1156642 h 2440105"/>
              <a:gd name="connsiteX80" fmla="*/ 404028 w 2456506"/>
              <a:gd name="connsiteY80" fmla="*/ 1155949 h 2440105"/>
              <a:gd name="connsiteX81" fmla="*/ 399870 w 2456506"/>
              <a:gd name="connsiteY81" fmla="*/ 1157335 h 2440105"/>
              <a:gd name="connsiteX82" fmla="*/ 396404 w 2456506"/>
              <a:gd name="connsiteY82" fmla="*/ 1162879 h 2440105"/>
              <a:gd name="connsiteX83" fmla="*/ 279747 w 2456506"/>
              <a:gd name="connsiteY83" fmla="*/ 1162879 h 2440105"/>
              <a:gd name="connsiteX84" fmla="*/ 272124 w 2456506"/>
              <a:gd name="connsiteY84" fmla="*/ 1155949 h 2440105"/>
              <a:gd name="connsiteX85" fmla="*/ 264501 w 2456506"/>
              <a:gd name="connsiteY85" fmla="*/ 1163572 h 2440105"/>
              <a:gd name="connsiteX86" fmla="*/ 267735 w 2456506"/>
              <a:gd name="connsiteY86" fmla="*/ 1169809 h 2440105"/>
              <a:gd name="connsiteX87" fmla="*/ 215297 w 2456506"/>
              <a:gd name="connsiteY87" fmla="*/ 1260594 h 2440105"/>
              <a:gd name="connsiteX88" fmla="*/ 206287 w 2456506"/>
              <a:gd name="connsiteY88" fmla="*/ 1258284 h 2440105"/>
              <a:gd name="connsiteX89" fmla="*/ 186883 w 2456506"/>
              <a:gd name="connsiteY89" fmla="*/ 1276995 h 2440105"/>
              <a:gd name="connsiteX90" fmla="*/ 81314 w 2456506"/>
              <a:gd name="connsiteY90" fmla="*/ 1276995 h 2440105"/>
              <a:gd name="connsiteX91" fmla="*/ 73691 w 2456506"/>
              <a:gd name="connsiteY91" fmla="*/ 1270065 h 2440105"/>
              <a:gd name="connsiteX92" fmla="*/ 66067 w 2456506"/>
              <a:gd name="connsiteY92" fmla="*/ 1277688 h 2440105"/>
              <a:gd name="connsiteX93" fmla="*/ 69301 w 2456506"/>
              <a:gd name="connsiteY93" fmla="*/ 1283925 h 2440105"/>
              <a:gd name="connsiteX94" fmla="*/ 10857 w 2456506"/>
              <a:gd name="connsiteY94" fmla="*/ 1384413 h 2440105"/>
              <a:gd name="connsiteX95" fmla="*/ 7623 w 2456506"/>
              <a:gd name="connsiteY95" fmla="*/ 1383720 h 2440105"/>
              <a:gd name="connsiteX96" fmla="*/ 0 w 2456506"/>
              <a:gd name="connsiteY96" fmla="*/ 1391343 h 2440105"/>
              <a:gd name="connsiteX97" fmla="*/ 7623 w 2456506"/>
              <a:gd name="connsiteY97" fmla="*/ 1398966 h 2440105"/>
              <a:gd name="connsiteX98" fmla="*/ 10857 w 2456506"/>
              <a:gd name="connsiteY98" fmla="*/ 1398273 h 2440105"/>
              <a:gd name="connsiteX99" fmla="*/ 69301 w 2456506"/>
              <a:gd name="connsiteY99" fmla="*/ 1499453 h 2440105"/>
              <a:gd name="connsiteX100" fmla="*/ 66067 w 2456506"/>
              <a:gd name="connsiteY100" fmla="*/ 1505690 h 2440105"/>
              <a:gd name="connsiteX101" fmla="*/ 73691 w 2456506"/>
              <a:gd name="connsiteY101" fmla="*/ 1513313 h 2440105"/>
              <a:gd name="connsiteX102" fmla="*/ 81314 w 2456506"/>
              <a:gd name="connsiteY102" fmla="*/ 1506383 h 2440105"/>
              <a:gd name="connsiteX103" fmla="*/ 198202 w 2456506"/>
              <a:gd name="connsiteY103" fmla="*/ 1506383 h 2440105"/>
              <a:gd name="connsiteX104" fmla="*/ 205825 w 2456506"/>
              <a:gd name="connsiteY104" fmla="*/ 1513313 h 2440105"/>
              <a:gd name="connsiteX105" fmla="*/ 209059 w 2456506"/>
              <a:gd name="connsiteY105" fmla="*/ 1512620 h 2440105"/>
              <a:gd name="connsiteX106" fmla="*/ 267504 w 2456506"/>
              <a:gd name="connsiteY106" fmla="*/ 1613801 h 2440105"/>
              <a:gd name="connsiteX107" fmla="*/ 264270 w 2456506"/>
              <a:gd name="connsiteY107" fmla="*/ 1620038 h 2440105"/>
              <a:gd name="connsiteX108" fmla="*/ 271893 w 2456506"/>
              <a:gd name="connsiteY108" fmla="*/ 1627661 h 2440105"/>
              <a:gd name="connsiteX109" fmla="*/ 279516 w 2456506"/>
              <a:gd name="connsiteY109" fmla="*/ 1620731 h 2440105"/>
              <a:gd name="connsiteX110" fmla="*/ 384623 w 2456506"/>
              <a:gd name="connsiteY110" fmla="*/ 1620731 h 2440105"/>
              <a:gd name="connsiteX111" fmla="*/ 404028 w 2456506"/>
              <a:gd name="connsiteY111" fmla="*/ 1639211 h 2440105"/>
              <a:gd name="connsiteX112" fmla="*/ 413037 w 2456506"/>
              <a:gd name="connsiteY112" fmla="*/ 1637132 h 2440105"/>
              <a:gd name="connsiteX113" fmla="*/ 465706 w 2456506"/>
              <a:gd name="connsiteY113" fmla="*/ 1728148 h 2440105"/>
              <a:gd name="connsiteX114" fmla="*/ 462472 w 2456506"/>
              <a:gd name="connsiteY114" fmla="*/ 1734385 h 2440105"/>
              <a:gd name="connsiteX115" fmla="*/ 465706 w 2456506"/>
              <a:gd name="connsiteY115" fmla="*/ 1740622 h 2440105"/>
              <a:gd name="connsiteX116" fmla="*/ 407262 w 2456506"/>
              <a:gd name="connsiteY116" fmla="*/ 1841802 h 2440105"/>
              <a:gd name="connsiteX117" fmla="*/ 404028 w 2456506"/>
              <a:gd name="connsiteY117" fmla="*/ 1841109 h 2440105"/>
              <a:gd name="connsiteX118" fmla="*/ 396404 w 2456506"/>
              <a:gd name="connsiteY118" fmla="*/ 1848733 h 2440105"/>
              <a:gd name="connsiteX119" fmla="*/ 404028 w 2456506"/>
              <a:gd name="connsiteY119" fmla="*/ 1856356 h 2440105"/>
              <a:gd name="connsiteX120" fmla="*/ 407262 w 2456506"/>
              <a:gd name="connsiteY120" fmla="*/ 1855663 h 2440105"/>
              <a:gd name="connsiteX121" fmla="*/ 459931 w 2456506"/>
              <a:gd name="connsiteY121" fmla="*/ 1947141 h 2440105"/>
              <a:gd name="connsiteX122" fmla="*/ 451153 w 2456506"/>
              <a:gd name="connsiteY122" fmla="*/ 1963542 h 2440105"/>
              <a:gd name="connsiteX123" fmla="*/ 470557 w 2456506"/>
              <a:gd name="connsiteY123" fmla="*/ 1982946 h 2440105"/>
              <a:gd name="connsiteX124" fmla="*/ 489961 w 2456506"/>
              <a:gd name="connsiteY124" fmla="*/ 1964004 h 2440105"/>
              <a:gd name="connsiteX125" fmla="*/ 594376 w 2456506"/>
              <a:gd name="connsiteY125" fmla="*/ 1964004 h 2440105"/>
              <a:gd name="connsiteX126" fmla="*/ 601999 w 2456506"/>
              <a:gd name="connsiteY126" fmla="*/ 1970934 h 2440105"/>
              <a:gd name="connsiteX127" fmla="*/ 609622 w 2456506"/>
              <a:gd name="connsiteY127" fmla="*/ 1963311 h 2440105"/>
              <a:gd name="connsiteX128" fmla="*/ 606388 w 2456506"/>
              <a:gd name="connsiteY128" fmla="*/ 1957074 h 2440105"/>
              <a:gd name="connsiteX129" fmla="*/ 664832 w 2456506"/>
              <a:gd name="connsiteY129" fmla="*/ 1855894 h 2440105"/>
              <a:gd name="connsiteX130" fmla="*/ 668066 w 2456506"/>
              <a:gd name="connsiteY130" fmla="*/ 1856587 h 2440105"/>
              <a:gd name="connsiteX131" fmla="*/ 675689 w 2456506"/>
              <a:gd name="connsiteY131" fmla="*/ 1849657 h 2440105"/>
              <a:gd name="connsiteX132" fmla="*/ 792578 w 2456506"/>
              <a:gd name="connsiteY132" fmla="*/ 1849657 h 2440105"/>
              <a:gd name="connsiteX133" fmla="*/ 793040 w 2456506"/>
              <a:gd name="connsiteY133" fmla="*/ 1851736 h 2440105"/>
              <a:gd name="connsiteX134" fmla="*/ 799970 w 2456506"/>
              <a:gd name="connsiteY134" fmla="*/ 1856356 h 2440105"/>
              <a:gd name="connsiteX135" fmla="*/ 803204 w 2456506"/>
              <a:gd name="connsiteY135" fmla="*/ 1855663 h 2440105"/>
              <a:gd name="connsiteX136" fmla="*/ 861648 w 2456506"/>
              <a:gd name="connsiteY136" fmla="*/ 1956843 h 2440105"/>
              <a:gd name="connsiteX137" fmla="*/ 858414 w 2456506"/>
              <a:gd name="connsiteY137" fmla="*/ 1963080 h 2440105"/>
              <a:gd name="connsiteX138" fmla="*/ 866037 w 2456506"/>
              <a:gd name="connsiteY138" fmla="*/ 1970703 h 2440105"/>
              <a:gd name="connsiteX139" fmla="*/ 873661 w 2456506"/>
              <a:gd name="connsiteY139" fmla="*/ 1963773 h 2440105"/>
              <a:gd name="connsiteX140" fmla="*/ 990549 w 2456506"/>
              <a:gd name="connsiteY140" fmla="*/ 1963773 h 2440105"/>
              <a:gd name="connsiteX141" fmla="*/ 997248 w 2456506"/>
              <a:gd name="connsiteY141" fmla="*/ 1970472 h 2440105"/>
              <a:gd name="connsiteX142" fmla="*/ 997941 w 2456506"/>
              <a:gd name="connsiteY142" fmla="*/ 1970472 h 2440105"/>
              <a:gd name="connsiteX143" fmla="*/ 998634 w 2456506"/>
              <a:gd name="connsiteY143" fmla="*/ 1970472 h 2440105"/>
              <a:gd name="connsiteX144" fmla="*/ 1000944 w 2456506"/>
              <a:gd name="connsiteY144" fmla="*/ 1969779 h 2440105"/>
              <a:gd name="connsiteX145" fmla="*/ 1053382 w 2456506"/>
              <a:gd name="connsiteY145" fmla="*/ 2060795 h 2440105"/>
              <a:gd name="connsiteX146" fmla="*/ 1044142 w 2456506"/>
              <a:gd name="connsiteY146" fmla="*/ 2077196 h 2440105"/>
              <a:gd name="connsiteX147" fmla="*/ 1053152 w 2456506"/>
              <a:gd name="connsiteY147" fmla="*/ 2093598 h 2440105"/>
              <a:gd name="connsiteX148" fmla="*/ 1000713 w 2456506"/>
              <a:gd name="connsiteY148" fmla="*/ 2184383 h 2440105"/>
              <a:gd name="connsiteX149" fmla="*/ 997479 w 2456506"/>
              <a:gd name="connsiteY149" fmla="*/ 2183690 h 2440105"/>
              <a:gd name="connsiteX150" fmla="*/ 989856 w 2456506"/>
              <a:gd name="connsiteY150" fmla="*/ 2191313 h 2440105"/>
              <a:gd name="connsiteX151" fmla="*/ 997479 w 2456506"/>
              <a:gd name="connsiteY151" fmla="*/ 2198936 h 2440105"/>
              <a:gd name="connsiteX152" fmla="*/ 1000713 w 2456506"/>
              <a:gd name="connsiteY152" fmla="*/ 2198243 h 2440105"/>
              <a:gd name="connsiteX153" fmla="*/ 1059158 w 2456506"/>
              <a:gd name="connsiteY153" fmla="*/ 2299423 h 2440105"/>
              <a:gd name="connsiteX154" fmla="*/ 1055924 w 2456506"/>
              <a:gd name="connsiteY154" fmla="*/ 2305660 h 2440105"/>
              <a:gd name="connsiteX155" fmla="*/ 1063547 w 2456506"/>
              <a:gd name="connsiteY155" fmla="*/ 2313283 h 2440105"/>
              <a:gd name="connsiteX156" fmla="*/ 1071170 w 2456506"/>
              <a:gd name="connsiteY156" fmla="*/ 2306353 h 2440105"/>
              <a:gd name="connsiteX157" fmla="*/ 1188058 w 2456506"/>
              <a:gd name="connsiteY157" fmla="*/ 2306353 h 2440105"/>
              <a:gd name="connsiteX158" fmla="*/ 1195682 w 2456506"/>
              <a:gd name="connsiteY158" fmla="*/ 2313283 h 2440105"/>
              <a:gd name="connsiteX159" fmla="*/ 1198685 w 2456506"/>
              <a:gd name="connsiteY159" fmla="*/ 2312591 h 2440105"/>
              <a:gd name="connsiteX160" fmla="*/ 1251585 w 2456506"/>
              <a:gd name="connsiteY160" fmla="*/ 2404299 h 2440105"/>
              <a:gd name="connsiteX161" fmla="*/ 1242345 w 2456506"/>
              <a:gd name="connsiteY161" fmla="*/ 2420701 h 2440105"/>
              <a:gd name="connsiteX162" fmla="*/ 1261749 w 2456506"/>
              <a:gd name="connsiteY162" fmla="*/ 2440105 h 2440105"/>
              <a:gd name="connsiteX163" fmla="*/ 1281153 w 2456506"/>
              <a:gd name="connsiteY163" fmla="*/ 2420701 h 2440105"/>
              <a:gd name="connsiteX164" fmla="*/ 1281153 w 2456506"/>
              <a:gd name="connsiteY164" fmla="*/ 2420701 h 2440105"/>
              <a:gd name="connsiteX165" fmla="*/ 1385799 w 2456506"/>
              <a:gd name="connsiteY165" fmla="*/ 2420701 h 2440105"/>
              <a:gd name="connsiteX166" fmla="*/ 1393422 w 2456506"/>
              <a:gd name="connsiteY166" fmla="*/ 2427631 h 2440105"/>
              <a:gd name="connsiteX167" fmla="*/ 1401045 w 2456506"/>
              <a:gd name="connsiteY167" fmla="*/ 2420008 h 2440105"/>
              <a:gd name="connsiteX168" fmla="*/ 1397811 w 2456506"/>
              <a:gd name="connsiteY168" fmla="*/ 2413771 h 2440105"/>
              <a:gd name="connsiteX169" fmla="*/ 1456255 w 2456506"/>
              <a:gd name="connsiteY169" fmla="*/ 2312591 h 2440105"/>
              <a:gd name="connsiteX170" fmla="*/ 1459489 w 2456506"/>
              <a:gd name="connsiteY170" fmla="*/ 2313283 h 2440105"/>
              <a:gd name="connsiteX171" fmla="*/ 1467112 w 2456506"/>
              <a:gd name="connsiteY171" fmla="*/ 2305660 h 2440105"/>
              <a:gd name="connsiteX172" fmla="*/ 1459489 w 2456506"/>
              <a:gd name="connsiteY172" fmla="*/ 2298037 h 2440105"/>
              <a:gd name="connsiteX173" fmla="*/ 1456255 w 2456506"/>
              <a:gd name="connsiteY173" fmla="*/ 2298730 h 2440105"/>
              <a:gd name="connsiteX174" fmla="*/ 1397811 w 2456506"/>
              <a:gd name="connsiteY174" fmla="*/ 2197550 h 2440105"/>
              <a:gd name="connsiteX175" fmla="*/ 1401045 w 2456506"/>
              <a:gd name="connsiteY175" fmla="*/ 2191313 h 2440105"/>
              <a:gd name="connsiteX176" fmla="*/ 1397811 w 2456506"/>
              <a:gd name="connsiteY176" fmla="*/ 2185076 h 2440105"/>
              <a:gd name="connsiteX177" fmla="*/ 1450249 w 2456506"/>
              <a:gd name="connsiteY177" fmla="*/ 2094060 h 2440105"/>
              <a:gd name="connsiteX178" fmla="*/ 1459489 w 2456506"/>
              <a:gd name="connsiteY178" fmla="*/ 2096370 h 2440105"/>
              <a:gd name="connsiteX179" fmla="*/ 1478894 w 2456506"/>
              <a:gd name="connsiteY179" fmla="*/ 2076965 h 2440105"/>
              <a:gd name="connsiteX180" fmla="*/ 1459489 w 2456506"/>
              <a:gd name="connsiteY180" fmla="*/ 2057561 h 2440105"/>
              <a:gd name="connsiteX181" fmla="*/ 1450249 w 2456506"/>
              <a:gd name="connsiteY181" fmla="*/ 2059871 h 2440105"/>
              <a:gd name="connsiteX182" fmla="*/ 1397580 w 2456506"/>
              <a:gd name="connsiteY182" fmla="*/ 1968855 h 2440105"/>
              <a:gd name="connsiteX183" fmla="*/ 1400814 w 2456506"/>
              <a:gd name="connsiteY183" fmla="*/ 1962618 h 2440105"/>
              <a:gd name="connsiteX184" fmla="*/ 1399890 w 2456506"/>
              <a:gd name="connsiteY184" fmla="*/ 1958922 h 2440105"/>
              <a:gd name="connsiteX185" fmla="*/ 1397580 w 2456506"/>
              <a:gd name="connsiteY185" fmla="*/ 1956381 h 2440105"/>
              <a:gd name="connsiteX186" fmla="*/ 1456024 w 2456506"/>
              <a:gd name="connsiteY186" fmla="*/ 1855201 h 2440105"/>
              <a:gd name="connsiteX187" fmla="*/ 1459258 w 2456506"/>
              <a:gd name="connsiteY187" fmla="*/ 1855894 h 2440105"/>
              <a:gd name="connsiteX188" fmla="*/ 1466881 w 2456506"/>
              <a:gd name="connsiteY188" fmla="*/ 1848964 h 2440105"/>
              <a:gd name="connsiteX189" fmla="*/ 1571757 w 2456506"/>
              <a:gd name="connsiteY189" fmla="*/ 1848964 h 2440105"/>
              <a:gd name="connsiteX190" fmla="*/ 1591162 w 2456506"/>
              <a:gd name="connsiteY190" fmla="*/ 1867906 h 2440105"/>
              <a:gd name="connsiteX191" fmla="*/ 1600171 w 2456506"/>
              <a:gd name="connsiteY191" fmla="*/ 1865596 h 2440105"/>
              <a:gd name="connsiteX192" fmla="*/ 1652609 w 2456506"/>
              <a:gd name="connsiteY192" fmla="*/ 1956381 h 2440105"/>
              <a:gd name="connsiteX193" fmla="*/ 1649375 w 2456506"/>
              <a:gd name="connsiteY193" fmla="*/ 1962618 h 2440105"/>
              <a:gd name="connsiteX194" fmla="*/ 1656998 w 2456506"/>
              <a:gd name="connsiteY194" fmla="*/ 1970241 h 2440105"/>
              <a:gd name="connsiteX195" fmla="*/ 1664622 w 2456506"/>
              <a:gd name="connsiteY195" fmla="*/ 1963311 h 2440105"/>
              <a:gd name="connsiteX196" fmla="*/ 1781510 w 2456506"/>
              <a:gd name="connsiteY196" fmla="*/ 1963311 h 2440105"/>
              <a:gd name="connsiteX197" fmla="*/ 1789133 w 2456506"/>
              <a:gd name="connsiteY197" fmla="*/ 1970241 h 2440105"/>
              <a:gd name="connsiteX198" fmla="*/ 1792367 w 2456506"/>
              <a:gd name="connsiteY198" fmla="*/ 1969548 h 2440105"/>
              <a:gd name="connsiteX199" fmla="*/ 1850811 w 2456506"/>
              <a:gd name="connsiteY199" fmla="*/ 2070728 h 2440105"/>
              <a:gd name="connsiteX200" fmla="*/ 1847577 w 2456506"/>
              <a:gd name="connsiteY200" fmla="*/ 2076965 h 2440105"/>
              <a:gd name="connsiteX201" fmla="*/ 1855201 w 2456506"/>
              <a:gd name="connsiteY201" fmla="*/ 2084589 h 2440105"/>
              <a:gd name="connsiteX202" fmla="*/ 1862824 w 2456506"/>
              <a:gd name="connsiteY202" fmla="*/ 2077658 h 2440105"/>
              <a:gd name="connsiteX203" fmla="*/ 1969548 w 2456506"/>
              <a:gd name="connsiteY203" fmla="*/ 2077658 h 2440105"/>
              <a:gd name="connsiteX204" fmla="*/ 1988952 w 2456506"/>
              <a:gd name="connsiteY204" fmla="*/ 2096832 h 2440105"/>
              <a:gd name="connsiteX205" fmla="*/ 2008357 w 2456506"/>
              <a:gd name="connsiteY205" fmla="*/ 2077427 h 2440105"/>
              <a:gd name="connsiteX206" fmla="*/ 1997731 w 2456506"/>
              <a:gd name="connsiteY206" fmla="*/ 2060102 h 2440105"/>
              <a:gd name="connsiteX207" fmla="*/ 2049938 w 2456506"/>
              <a:gd name="connsiteY207" fmla="*/ 1969548 h 2440105"/>
              <a:gd name="connsiteX208" fmla="*/ 2052941 w 2456506"/>
              <a:gd name="connsiteY208" fmla="*/ 1970241 h 2440105"/>
              <a:gd name="connsiteX209" fmla="*/ 2060564 w 2456506"/>
              <a:gd name="connsiteY209" fmla="*/ 1962618 h 2440105"/>
              <a:gd name="connsiteX210" fmla="*/ 2052941 w 2456506"/>
              <a:gd name="connsiteY210" fmla="*/ 1954995 h 2440105"/>
              <a:gd name="connsiteX211" fmla="*/ 2049938 w 2456506"/>
              <a:gd name="connsiteY211" fmla="*/ 1955688 h 2440105"/>
              <a:gd name="connsiteX212" fmla="*/ 1991493 w 2456506"/>
              <a:gd name="connsiteY212" fmla="*/ 1854508 h 2440105"/>
              <a:gd name="connsiteX213" fmla="*/ 1994727 w 2456506"/>
              <a:gd name="connsiteY213" fmla="*/ 1848271 h 2440105"/>
              <a:gd name="connsiteX214" fmla="*/ 1994727 w 2456506"/>
              <a:gd name="connsiteY214" fmla="*/ 1848271 h 2440105"/>
              <a:gd name="connsiteX215" fmla="*/ 1991493 w 2456506"/>
              <a:gd name="connsiteY215" fmla="*/ 1842033 h 2440105"/>
              <a:gd name="connsiteX216" fmla="*/ 2049938 w 2456506"/>
              <a:gd name="connsiteY216" fmla="*/ 1740853 h 2440105"/>
              <a:gd name="connsiteX217" fmla="*/ 2049938 w 2456506"/>
              <a:gd name="connsiteY217" fmla="*/ 1740853 h 2440105"/>
              <a:gd name="connsiteX218" fmla="*/ 2052941 w 2456506"/>
              <a:gd name="connsiteY218" fmla="*/ 1741546 h 2440105"/>
              <a:gd name="connsiteX219" fmla="*/ 2060564 w 2456506"/>
              <a:gd name="connsiteY219" fmla="*/ 1734616 h 2440105"/>
              <a:gd name="connsiteX220" fmla="*/ 2166133 w 2456506"/>
              <a:gd name="connsiteY220" fmla="*/ 1734616 h 2440105"/>
              <a:gd name="connsiteX221" fmla="*/ 2185538 w 2456506"/>
              <a:gd name="connsiteY221" fmla="*/ 1753558 h 2440105"/>
              <a:gd name="connsiteX222" fmla="*/ 2204942 w 2456506"/>
              <a:gd name="connsiteY222" fmla="*/ 1734154 h 2440105"/>
              <a:gd name="connsiteX223" fmla="*/ 2195240 w 2456506"/>
              <a:gd name="connsiteY223" fmla="*/ 1717291 h 2440105"/>
              <a:gd name="connsiteX224" fmla="*/ 2247678 w 2456506"/>
              <a:gd name="connsiteY224" fmla="*/ 1626506 h 2440105"/>
              <a:gd name="connsiteX225" fmla="*/ 2250912 w 2456506"/>
              <a:gd name="connsiteY225" fmla="*/ 1627199 h 2440105"/>
              <a:gd name="connsiteX226" fmla="*/ 2258535 w 2456506"/>
              <a:gd name="connsiteY226" fmla="*/ 1620269 h 2440105"/>
              <a:gd name="connsiteX227" fmla="*/ 2375424 w 2456506"/>
              <a:gd name="connsiteY227" fmla="*/ 1620269 h 2440105"/>
              <a:gd name="connsiteX228" fmla="*/ 2383047 w 2456506"/>
              <a:gd name="connsiteY228" fmla="*/ 1627199 h 2440105"/>
              <a:gd name="connsiteX229" fmla="*/ 2390670 w 2456506"/>
              <a:gd name="connsiteY229" fmla="*/ 1619576 h 2440105"/>
              <a:gd name="connsiteX230" fmla="*/ 2387436 w 2456506"/>
              <a:gd name="connsiteY230" fmla="*/ 1613338 h 2440105"/>
              <a:gd name="connsiteX231" fmla="*/ 2445880 w 2456506"/>
              <a:gd name="connsiteY231" fmla="*/ 1512158 h 2440105"/>
              <a:gd name="connsiteX232" fmla="*/ 2448883 w 2456506"/>
              <a:gd name="connsiteY232" fmla="*/ 1512851 h 2440105"/>
              <a:gd name="connsiteX233" fmla="*/ 2456506 w 2456506"/>
              <a:gd name="connsiteY233" fmla="*/ 1505228 h 2440105"/>
              <a:gd name="connsiteX234" fmla="*/ 2448883 w 2456506"/>
              <a:gd name="connsiteY234" fmla="*/ 1497605 h 2440105"/>
              <a:gd name="connsiteX235" fmla="*/ 2445880 w 2456506"/>
              <a:gd name="connsiteY235" fmla="*/ 1498298 h 2440105"/>
              <a:gd name="connsiteX236" fmla="*/ 2393442 w 2456506"/>
              <a:gd name="connsiteY236" fmla="*/ 1407513 h 2440105"/>
              <a:gd name="connsiteX237" fmla="*/ 2402682 w 2456506"/>
              <a:gd name="connsiteY237" fmla="*/ 1390881 h 2440105"/>
              <a:gd name="connsiteX238" fmla="*/ 2383278 w 2456506"/>
              <a:gd name="connsiteY238" fmla="*/ 1371476 h 2440105"/>
              <a:gd name="connsiteX239" fmla="*/ 2363873 w 2456506"/>
              <a:gd name="connsiteY239" fmla="*/ 1390188 h 2440105"/>
              <a:gd name="connsiteX240" fmla="*/ 2258535 w 2456506"/>
              <a:gd name="connsiteY240" fmla="*/ 1390188 h 2440105"/>
              <a:gd name="connsiteX241" fmla="*/ 2257611 w 2456506"/>
              <a:gd name="connsiteY241" fmla="*/ 1387185 h 2440105"/>
              <a:gd name="connsiteX242" fmla="*/ 2251143 w 2456506"/>
              <a:gd name="connsiteY242" fmla="*/ 1383489 h 2440105"/>
              <a:gd name="connsiteX243" fmla="*/ 2247909 w 2456506"/>
              <a:gd name="connsiteY243" fmla="*/ 1384182 h 2440105"/>
              <a:gd name="connsiteX244" fmla="*/ 2189465 w 2456506"/>
              <a:gd name="connsiteY244" fmla="*/ 1283001 h 2440105"/>
              <a:gd name="connsiteX245" fmla="*/ 2192699 w 2456506"/>
              <a:gd name="connsiteY245" fmla="*/ 1276764 h 2440105"/>
              <a:gd name="connsiteX246" fmla="*/ 2185076 w 2456506"/>
              <a:gd name="connsiteY246" fmla="*/ 1269141 h 2440105"/>
              <a:gd name="connsiteX247" fmla="*/ 2177452 w 2456506"/>
              <a:gd name="connsiteY247" fmla="*/ 1276071 h 2440105"/>
              <a:gd name="connsiteX248" fmla="*/ 2060564 w 2456506"/>
              <a:gd name="connsiteY248" fmla="*/ 1276071 h 2440105"/>
              <a:gd name="connsiteX249" fmla="*/ 2058485 w 2456506"/>
              <a:gd name="connsiteY249" fmla="*/ 1271451 h 2440105"/>
              <a:gd name="connsiteX250" fmla="*/ 2053172 w 2456506"/>
              <a:gd name="connsiteY250" fmla="*/ 1269141 h 2440105"/>
              <a:gd name="connsiteX251" fmla="*/ 2050169 w 2456506"/>
              <a:gd name="connsiteY251" fmla="*/ 1269834 h 2440105"/>
              <a:gd name="connsiteX252" fmla="*/ 1991724 w 2456506"/>
              <a:gd name="connsiteY252" fmla="*/ 1168654 h 2440105"/>
              <a:gd name="connsiteX253" fmla="*/ 1994958 w 2456506"/>
              <a:gd name="connsiteY253" fmla="*/ 1162417 h 2440105"/>
              <a:gd name="connsiteX254" fmla="*/ 1994034 w 2456506"/>
              <a:gd name="connsiteY254" fmla="*/ 1158721 h 2440105"/>
              <a:gd name="connsiteX255" fmla="*/ 1991724 w 2456506"/>
              <a:gd name="connsiteY255" fmla="*/ 1156180 h 2440105"/>
              <a:gd name="connsiteX256" fmla="*/ 2044394 w 2456506"/>
              <a:gd name="connsiteY256" fmla="*/ 1065164 h 2440105"/>
              <a:gd name="connsiteX257" fmla="*/ 2052941 w 2456506"/>
              <a:gd name="connsiteY257" fmla="*/ 1067243 h 2440105"/>
              <a:gd name="connsiteX258" fmla="*/ 2072345 w 2456506"/>
              <a:gd name="connsiteY258" fmla="*/ 1047838 h 2440105"/>
              <a:gd name="connsiteX259" fmla="*/ 2052941 w 2456506"/>
              <a:gd name="connsiteY259" fmla="*/ 1028434 h 2440105"/>
              <a:gd name="connsiteX260" fmla="*/ 2043932 w 2456506"/>
              <a:gd name="connsiteY260" fmla="*/ 1030513 h 2440105"/>
              <a:gd name="connsiteX261" fmla="*/ 1991724 w 2456506"/>
              <a:gd name="connsiteY261" fmla="*/ 940190 h 2440105"/>
              <a:gd name="connsiteX262" fmla="*/ 1994958 w 2456506"/>
              <a:gd name="connsiteY262" fmla="*/ 933953 h 2440105"/>
              <a:gd name="connsiteX263" fmla="*/ 1994034 w 2456506"/>
              <a:gd name="connsiteY263" fmla="*/ 930257 h 2440105"/>
              <a:gd name="connsiteX264" fmla="*/ 1991724 w 2456506"/>
              <a:gd name="connsiteY264" fmla="*/ 927716 h 2440105"/>
              <a:gd name="connsiteX265" fmla="*/ 2050169 w 2456506"/>
              <a:gd name="connsiteY265" fmla="*/ 826536 h 2440105"/>
              <a:gd name="connsiteX266" fmla="*/ 2053172 w 2456506"/>
              <a:gd name="connsiteY266" fmla="*/ 827229 h 2440105"/>
              <a:gd name="connsiteX267" fmla="*/ 2060795 w 2456506"/>
              <a:gd name="connsiteY267" fmla="*/ 820299 h 2440105"/>
              <a:gd name="connsiteX268" fmla="*/ 2177684 w 2456506"/>
              <a:gd name="connsiteY268" fmla="*/ 820299 h 2440105"/>
              <a:gd name="connsiteX269" fmla="*/ 2185307 w 2456506"/>
              <a:gd name="connsiteY269" fmla="*/ 827229 h 2440105"/>
              <a:gd name="connsiteX270" fmla="*/ 2192930 w 2456506"/>
              <a:gd name="connsiteY270" fmla="*/ 819606 h 2440105"/>
              <a:gd name="connsiteX271" fmla="*/ 2189696 w 2456506"/>
              <a:gd name="connsiteY271" fmla="*/ 813368 h 2440105"/>
              <a:gd name="connsiteX272" fmla="*/ 2242134 w 2456506"/>
              <a:gd name="connsiteY272" fmla="*/ 722352 h 2440105"/>
              <a:gd name="connsiteX273" fmla="*/ 2250912 w 2456506"/>
              <a:gd name="connsiteY273" fmla="*/ 724431 h 2440105"/>
              <a:gd name="connsiteX274" fmla="*/ 2270316 w 2456506"/>
              <a:gd name="connsiteY274" fmla="*/ 705027 h 2440105"/>
              <a:gd name="connsiteX275" fmla="*/ 2250912 w 2456506"/>
              <a:gd name="connsiteY275" fmla="*/ 685623 h 2440105"/>
              <a:gd name="connsiteX276" fmla="*/ 2241903 w 2456506"/>
              <a:gd name="connsiteY276" fmla="*/ 687933 h 2440105"/>
              <a:gd name="connsiteX277" fmla="*/ 2189465 w 2456506"/>
              <a:gd name="connsiteY277" fmla="*/ 597379 h 2440105"/>
              <a:gd name="connsiteX278" fmla="*/ 2192699 w 2456506"/>
              <a:gd name="connsiteY278" fmla="*/ 591142 h 2440105"/>
              <a:gd name="connsiteX279" fmla="*/ 2185076 w 2456506"/>
              <a:gd name="connsiteY279" fmla="*/ 583518 h 2440105"/>
              <a:gd name="connsiteX280" fmla="*/ 2177452 w 2456506"/>
              <a:gd name="connsiteY280" fmla="*/ 590449 h 2440105"/>
              <a:gd name="connsiteX281" fmla="*/ 2060564 w 2456506"/>
              <a:gd name="connsiteY281" fmla="*/ 590449 h 2440105"/>
              <a:gd name="connsiteX282" fmla="*/ 2058485 w 2456506"/>
              <a:gd name="connsiteY282" fmla="*/ 585829 h 2440105"/>
              <a:gd name="connsiteX283" fmla="*/ 2053172 w 2456506"/>
              <a:gd name="connsiteY283" fmla="*/ 583518 h 2440105"/>
              <a:gd name="connsiteX284" fmla="*/ 2050169 w 2456506"/>
              <a:gd name="connsiteY284" fmla="*/ 584212 h 2440105"/>
              <a:gd name="connsiteX285" fmla="*/ 1991724 w 2456506"/>
              <a:gd name="connsiteY285" fmla="*/ 483031 h 2440105"/>
              <a:gd name="connsiteX286" fmla="*/ 1994958 w 2456506"/>
              <a:gd name="connsiteY286" fmla="*/ 476794 h 2440105"/>
              <a:gd name="connsiteX287" fmla="*/ 1987335 w 2456506"/>
              <a:gd name="connsiteY287" fmla="*/ 469171 h 2440105"/>
              <a:gd name="connsiteX288" fmla="*/ 1979712 w 2456506"/>
              <a:gd name="connsiteY288" fmla="*/ 476101 h 2440105"/>
              <a:gd name="connsiteX289" fmla="*/ 1875067 w 2456506"/>
              <a:gd name="connsiteY289" fmla="*/ 476101 h 2440105"/>
              <a:gd name="connsiteX290" fmla="*/ 1855663 w 2456506"/>
              <a:gd name="connsiteY290" fmla="*/ 457621 h 2440105"/>
              <a:gd name="connsiteX291" fmla="*/ 1836258 w 2456506"/>
              <a:gd name="connsiteY291" fmla="*/ 477025 h 2440105"/>
              <a:gd name="connsiteX292" fmla="*/ 1845036 w 2456506"/>
              <a:gd name="connsiteY292" fmla="*/ 493196 h 2440105"/>
              <a:gd name="connsiteX293" fmla="*/ 1792598 w 2456506"/>
              <a:gd name="connsiteY293" fmla="*/ 583980 h 2440105"/>
              <a:gd name="connsiteX294" fmla="*/ 1789364 w 2456506"/>
              <a:gd name="connsiteY294" fmla="*/ 583287 h 2440105"/>
              <a:gd name="connsiteX295" fmla="*/ 1781741 w 2456506"/>
              <a:gd name="connsiteY295" fmla="*/ 590218 h 2440105"/>
              <a:gd name="connsiteX296" fmla="*/ 1664852 w 2456506"/>
              <a:gd name="connsiteY296" fmla="*/ 590218 h 2440105"/>
              <a:gd name="connsiteX297" fmla="*/ 1662773 w 2456506"/>
              <a:gd name="connsiteY297" fmla="*/ 585598 h 2440105"/>
              <a:gd name="connsiteX298" fmla="*/ 1657460 w 2456506"/>
              <a:gd name="connsiteY298" fmla="*/ 583287 h 2440105"/>
              <a:gd name="connsiteX299" fmla="*/ 1654457 w 2456506"/>
              <a:gd name="connsiteY299" fmla="*/ 583980 h 2440105"/>
              <a:gd name="connsiteX300" fmla="*/ 1596013 w 2456506"/>
              <a:gd name="connsiteY300" fmla="*/ 482800 h 2440105"/>
              <a:gd name="connsiteX301" fmla="*/ 1598323 w 2456506"/>
              <a:gd name="connsiteY301" fmla="*/ 480259 h 2440105"/>
              <a:gd name="connsiteX302" fmla="*/ 1599247 w 2456506"/>
              <a:gd name="connsiteY302" fmla="*/ 476563 h 2440105"/>
              <a:gd name="connsiteX303" fmla="*/ 1596013 w 2456506"/>
              <a:gd name="connsiteY303" fmla="*/ 470326 h 2440105"/>
              <a:gd name="connsiteX304" fmla="*/ 1654457 w 2456506"/>
              <a:gd name="connsiteY304" fmla="*/ 369146 h 2440105"/>
              <a:gd name="connsiteX305" fmla="*/ 1657460 w 2456506"/>
              <a:gd name="connsiteY305" fmla="*/ 369839 h 2440105"/>
              <a:gd name="connsiteX306" fmla="*/ 1665084 w 2456506"/>
              <a:gd name="connsiteY306" fmla="*/ 362216 h 2440105"/>
              <a:gd name="connsiteX307" fmla="*/ 1657460 w 2456506"/>
              <a:gd name="connsiteY307" fmla="*/ 354593 h 2440105"/>
              <a:gd name="connsiteX308" fmla="*/ 1654457 w 2456506"/>
              <a:gd name="connsiteY308" fmla="*/ 355286 h 2440105"/>
              <a:gd name="connsiteX309" fmla="*/ 1596013 w 2456506"/>
              <a:gd name="connsiteY309" fmla="*/ 254105 h 2440105"/>
              <a:gd name="connsiteX310" fmla="*/ 1599247 w 2456506"/>
              <a:gd name="connsiteY310" fmla="*/ 247868 h 2440105"/>
              <a:gd name="connsiteX311" fmla="*/ 1598554 w 2456506"/>
              <a:gd name="connsiteY311" fmla="*/ 244865 h 2440105"/>
              <a:gd name="connsiteX312" fmla="*/ 1596013 w 2456506"/>
              <a:gd name="connsiteY312" fmla="*/ 241631 h 2440105"/>
              <a:gd name="connsiteX313" fmla="*/ 1654457 w 2456506"/>
              <a:gd name="connsiteY313" fmla="*/ 140451 h 2440105"/>
              <a:gd name="connsiteX314" fmla="*/ 1657691 w 2456506"/>
              <a:gd name="connsiteY314" fmla="*/ 141144 h 2440105"/>
              <a:gd name="connsiteX315" fmla="*/ 1665315 w 2456506"/>
              <a:gd name="connsiteY315" fmla="*/ 133521 h 2440105"/>
              <a:gd name="connsiteX316" fmla="*/ 1657691 w 2456506"/>
              <a:gd name="connsiteY316" fmla="*/ 125898 h 2440105"/>
              <a:gd name="connsiteX317" fmla="*/ 1654457 w 2456506"/>
              <a:gd name="connsiteY317" fmla="*/ 126591 h 2440105"/>
              <a:gd name="connsiteX318" fmla="*/ 1596013 w 2456506"/>
              <a:gd name="connsiteY318" fmla="*/ 25411 h 2440105"/>
              <a:gd name="connsiteX319" fmla="*/ 1599247 w 2456506"/>
              <a:gd name="connsiteY319" fmla="*/ 19173 h 2440105"/>
              <a:gd name="connsiteX320" fmla="*/ 1591624 w 2456506"/>
              <a:gd name="connsiteY320" fmla="*/ 11550 h 2440105"/>
              <a:gd name="connsiteX321" fmla="*/ 1584001 w 2456506"/>
              <a:gd name="connsiteY321" fmla="*/ 18480 h 2440105"/>
              <a:gd name="connsiteX322" fmla="*/ 1479124 w 2456506"/>
              <a:gd name="connsiteY322" fmla="*/ 18480 h 2440105"/>
              <a:gd name="connsiteX323" fmla="*/ 1459720 w 2456506"/>
              <a:gd name="connsiteY323" fmla="*/ 0 h 2440105"/>
              <a:gd name="connsiteX324" fmla="*/ 873199 w 2456506"/>
              <a:gd name="connsiteY324" fmla="*/ 361985 h 2440105"/>
              <a:gd name="connsiteX325" fmla="*/ 865575 w 2456506"/>
              <a:gd name="connsiteY325" fmla="*/ 355055 h 2440105"/>
              <a:gd name="connsiteX326" fmla="*/ 865575 w 2456506"/>
              <a:gd name="connsiteY326" fmla="*/ 355055 h 2440105"/>
              <a:gd name="connsiteX327" fmla="*/ 862341 w 2456506"/>
              <a:gd name="connsiteY327" fmla="*/ 355748 h 2440105"/>
              <a:gd name="connsiteX328" fmla="*/ 803897 w 2456506"/>
              <a:gd name="connsiteY328" fmla="*/ 254567 h 2440105"/>
              <a:gd name="connsiteX329" fmla="*/ 807131 w 2456506"/>
              <a:gd name="connsiteY329" fmla="*/ 248330 h 2440105"/>
              <a:gd name="connsiteX330" fmla="*/ 803897 w 2456506"/>
              <a:gd name="connsiteY330" fmla="*/ 242093 h 2440105"/>
              <a:gd name="connsiteX331" fmla="*/ 862341 w 2456506"/>
              <a:gd name="connsiteY331" fmla="*/ 140913 h 2440105"/>
              <a:gd name="connsiteX332" fmla="*/ 865575 w 2456506"/>
              <a:gd name="connsiteY332" fmla="*/ 141606 h 2440105"/>
              <a:gd name="connsiteX333" fmla="*/ 873199 w 2456506"/>
              <a:gd name="connsiteY333" fmla="*/ 134676 h 2440105"/>
              <a:gd name="connsiteX334" fmla="*/ 978999 w 2456506"/>
              <a:gd name="connsiteY334" fmla="*/ 134676 h 2440105"/>
              <a:gd name="connsiteX335" fmla="*/ 998403 w 2456506"/>
              <a:gd name="connsiteY335" fmla="*/ 153849 h 2440105"/>
              <a:gd name="connsiteX336" fmla="*/ 1006951 w 2456506"/>
              <a:gd name="connsiteY336" fmla="*/ 151770 h 2440105"/>
              <a:gd name="connsiteX337" fmla="*/ 1058927 w 2456506"/>
              <a:gd name="connsiteY337" fmla="*/ 242093 h 2440105"/>
              <a:gd name="connsiteX338" fmla="*/ 1055693 w 2456506"/>
              <a:gd name="connsiteY338" fmla="*/ 248330 h 2440105"/>
              <a:gd name="connsiteX339" fmla="*/ 1058465 w 2456506"/>
              <a:gd name="connsiteY339" fmla="*/ 254105 h 2440105"/>
              <a:gd name="connsiteX340" fmla="*/ 1058927 w 2456506"/>
              <a:gd name="connsiteY340" fmla="*/ 254336 h 2440105"/>
              <a:gd name="connsiteX341" fmla="*/ 1000482 w 2456506"/>
              <a:gd name="connsiteY341" fmla="*/ 355517 h 2440105"/>
              <a:gd name="connsiteX342" fmla="*/ 997479 w 2456506"/>
              <a:gd name="connsiteY342" fmla="*/ 354824 h 2440105"/>
              <a:gd name="connsiteX343" fmla="*/ 989856 w 2456506"/>
              <a:gd name="connsiteY343" fmla="*/ 361754 h 2440105"/>
              <a:gd name="connsiteX344" fmla="*/ 872968 w 2456506"/>
              <a:gd name="connsiteY344" fmla="*/ 361754 h 2440105"/>
              <a:gd name="connsiteX345" fmla="*/ 1002099 w 2456506"/>
              <a:gd name="connsiteY345" fmla="*/ 356672 h 2440105"/>
              <a:gd name="connsiteX346" fmla="*/ 1060544 w 2456506"/>
              <a:gd name="connsiteY346" fmla="*/ 255491 h 2440105"/>
              <a:gd name="connsiteX347" fmla="*/ 1063778 w 2456506"/>
              <a:gd name="connsiteY347" fmla="*/ 256184 h 2440105"/>
              <a:gd name="connsiteX348" fmla="*/ 1071401 w 2456506"/>
              <a:gd name="connsiteY348" fmla="*/ 249254 h 2440105"/>
              <a:gd name="connsiteX349" fmla="*/ 1188289 w 2456506"/>
              <a:gd name="connsiteY349" fmla="*/ 249254 h 2440105"/>
              <a:gd name="connsiteX350" fmla="*/ 1190368 w 2456506"/>
              <a:gd name="connsiteY350" fmla="*/ 253874 h 2440105"/>
              <a:gd name="connsiteX351" fmla="*/ 1195682 w 2456506"/>
              <a:gd name="connsiteY351" fmla="*/ 256184 h 2440105"/>
              <a:gd name="connsiteX352" fmla="*/ 1198685 w 2456506"/>
              <a:gd name="connsiteY352" fmla="*/ 255491 h 2440105"/>
              <a:gd name="connsiteX353" fmla="*/ 1257129 w 2456506"/>
              <a:gd name="connsiteY353" fmla="*/ 356672 h 2440105"/>
              <a:gd name="connsiteX354" fmla="*/ 1253895 w 2456506"/>
              <a:gd name="connsiteY354" fmla="*/ 362909 h 2440105"/>
              <a:gd name="connsiteX355" fmla="*/ 1257129 w 2456506"/>
              <a:gd name="connsiteY355" fmla="*/ 369146 h 2440105"/>
              <a:gd name="connsiteX356" fmla="*/ 1204460 w 2456506"/>
              <a:gd name="connsiteY356" fmla="*/ 460393 h 2440105"/>
              <a:gd name="connsiteX357" fmla="*/ 1195682 w 2456506"/>
              <a:gd name="connsiteY357" fmla="*/ 458314 h 2440105"/>
              <a:gd name="connsiteX358" fmla="*/ 1176277 w 2456506"/>
              <a:gd name="connsiteY358" fmla="*/ 476563 h 2440105"/>
              <a:gd name="connsiteX359" fmla="*/ 1071170 w 2456506"/>
              <a:gd name="connsiteY359" fmla="*/ 476563 h 2440105"/>
              <a:gd name="connsiteX360" fmla="*/ 1070246 w 2456506"/>
              <a:gd name="connsiteY360" fmla="*/ 473791 h 2440105"/>
              <a:gd name="connsiteX361" fmla="*/ 1063547 w 2456506"/>
              <a:gd name="connsiteY361" fmla="*/ 469864 h 2440105"/>
              <a:gd name="connsiteX362" fmla="*/ 1060544 w 2456506"/>
              <a:gd name="connsiteY362" fmla="*/ 470557 h 2440105"/>
              <a:gd name="connsiteX363" fmla="*/ 1002099 w 2456506"/>
              <a:gd name="connsiteY363" fmla="*/ 369377 h 2440105"/>
              <a:gd name="connsiteX364" fmla="*/ 1005333 w 2456506"/>
              <a:gd name="connsiteY364" fmla="*/ 363140 h 2440105"/>
              <a:gd name="connsiteX365" fmla="*/ 1002099 w 2456506"/>
              <a:gd name="connsiteY365" fmla="*/ 356903 h 2440105"/>
              <a:gd name="connsiteX366" fmla="*/ 1396656 w 2456506"/>
              <a:gd name="connsiteY366" fmla="*/ 598303 h 2440105"/>
              <a:gd name="connsiteX367" fmla="*/ 1455100 w 2456506"/>
              <a:gd name="connsiteY367" fmla="*/ 699483 h 2440105"/>
              <a:gd name="connsiteX368" fmla="*/ 1452790 w 2456506"/>
              <a:gd name="connsiteY368" fmla="*/ 702024 h 2440105"/>
              <a:gd name="connsiteX369" fmla="*/ 1451866 w 2456506"/>
              <a:gd name="connsiteY369" fmla="*/ 705720 h 2440105"/>
              <a:gd name="connsiteX370" fmla="*/ 1455100 w 2456506"/>
              <a:gd name="connsiteY370" fmla="*/ 711957 h 2440105"/>
              <a:gd name="connsiteX371" fmla="*/ 1396656 w 2456506"/>
              <a:gd name="connsiteY371" fmla="*/ 813137 h 2440105"/>
              <a:gd name="connsiteX372" fmla="*/ 1393653 w 2456506"/>
              <a:gd name="connsiteY372" fmla="*/ 812444 h 2440105"/>
              <a:gd name="connsiteX373" fmla="*/ 1386723 w 2456506"/>
              <a:gd name="connsiteY373" fmla="*/ 817064 h 2440105"/>
              <a:gd name="connsiteX374" fmla="*/ 1386261 w 2456506"/>
              <a:gd name="connsiteY374" fmla="*/ 819374 h 2440105"/>
              <a:gd name="connsiteX375" fmla="*/ 1269372 w 2456506"/>
              <a:gd name="connsiteY375" fmla="*/ 819374 h 2440105"/>
              <a:gd name="connsiteX376" fmla="*/ 1261749 w 2456506"/>
              <a:gd name="connsiteY376" fmla="*/ 812444 h 2440105"/>
              <a:gd name="connsiteX377" fmla="*/ 1258515 w 2456506"/>
              <a:gd name="connsiteY377" fmla="*/ 813137 h 2440105"/>
              <a:gd name="connsiteX378" fmla="*/ 1200071 w 2456506"/>
              <a:gd name="connsiteY378" fmla="*/ 711957 h 2440105"/>
              <a:gd name="connsiteX379" fmla="*/ 1203305 w 2456506"/>
              <a:gd name="connsiteY379" fmla="*/ 705720 h 2440105"/>
              <a:gd name="connsiteX380" fmla="*/ 1203305 w 2456506"/>
              <a:gd name="connsiteY380" fmla="*/ 705720 h 2440105"/>
              <a:gd name="connsiteX381" fmla="*/ 1200071 w 2456506"/>
              <a:gd name="connsiteY381" fmla="*/ 699483 h 2440105"/>
              <a:gd name="connsiteX382" fmla="*/ 1258515 w 2456506"/>
              <a:gd name="connsiteY382" fmla="*/ 598303 h 2440105"/>
              <a:gd name="connsiteX383" fmla="*/ 1261749 w 2456506"/>
              <a:gd name="connsiteY383" fmla="*/ 598996 h 2440105"/>
              <a:gd name="connsiteX384" fmla="*/ 1269372 w 2456506"/>
              <a:gd name="connsiteY384" fmla="*/ 592066 h 2440105"/>
              <a:gd name="connsiteX385" fmla="*/ 1386261 w 2456506"/>
              <a:gd name="connsiteY385" fmla="*/ 592066 h 2440105"/>
              <a:gd name="connsiteX386" fmla="*/ 1387185 w 2456506"/>
              <a:gd name="connsiteY386" fmla="*/ 594838 h 2440105"/>
              <a:gd name="connsiteX387" fmla="*/ 1393884 w 2456506"/>
              <a:gd name="connsiteY387" fmla="*/ 598765 h 2440105"/>
              <a:gd name="connsiteX388" fmla="*/ 1396887 w 2456506"/>
              <a:gd name="connsiteY388" fmla="*/ 598072 h 2440105"/>
              <a:gd name="connsiteX389" fmla="*/ 1665084 w 2456506"/>
              <a:gd name="connsiteY389" fmla="*/ 592066 h 2440105"/>
              <a:gd name="connsiteX390" fmla="*/ 1781972 w 2456506"/>
              <a:gd name="connsiteY390" fmla="*/ 592066 h 2440105"/>
              <a:gd name="connsiteX391" fmla="*/ 1784051 w 2456506"/>
              <a:gd name="connsiteY391" fmla="*/ 596686 h 2440105"/>
              <a:gd name="connsiteX392" fmla="*/ 1789364 w 2456506"/>
              <a:gd name="connsiteY392" fmla="*/ 598996 h 2440105"/>
              <a:gd name="connsiteX393" fmla="*/ 1792598 w 2456506"/>
              <a:gd name="connsiteY393" fmla="*/ 598303 h 2440105"/>
              <a:gd name="connsiteX394" fmla="*/ 1851043 w 2456506"/>
              <a:gd name="connsiteY394" fmla="*/ 699483 h 2440105"/>
              <a:gd name="connsiteX395" fmla="*/ 1847808 w 2456506"/>
              <a:gd name="connsiteY395" fmla="*/ 705720 h 2440105"/>
              <a:gd name="connsiteX396" fmla="*/ 1851043 w 2456506"/>
              <a:gd name="connsiteY396" fmla="*/ 711957 h 2440105"/>
              <a:gd name="connsiteX397" fmla="*/ 1799528 w 2456506"/>
              <a:gd name="connsiteY397" fmla="*/ 801356 h 2440105"/>
              <a:gd name="connsiteX398" fmla="*/ 1792598 w 2456506"/>
              <a:gd name="connsiteY398" fmla="*/ 813137 h 2440105"/>
              <a:gd name="connsiteX399" fmla="*/ 1789364 w 2456506"/>
              <a:gd name="connsiteY399" fmla="*/ 812444 h 2440105"/>
              <a:gd name="connsiteX400" fmla="*/ 1781741 w 2456506"/>
              <a:gd name="connsiteY400" fmla="*/ 819374 h 2440105"/>
              <a:gd name="connsiteX401" fmla="*/ 1664852 w 2456506"/>
              <a:gd name="connsiteY401" fmla="*/ 819374 h 2440105"/>
              <a:gd name="connsiteX402" fmla="*/ 1663928 w 2456506"/>
              <a:gd name="connsiteY402" fmla="*/ 816602 h 2440105"/>
              <a:gd name="connsiteX403" fmla="*/ 1657229 w 2456506"/>
              <a:gd name="connsiteY403" fmla="*/ 812675 h 2440105"/>
              <a:gd name="connsiteX404" fmla="*/ 1654226 w 2456506"/>
              <a:gd name="connsiteY404" fmla="*/ 813368 h 2440105"/>
              <a:gd name="connsiteX405" fmla="*/ 1601788 w 2456506"/>
              <a:gd name="connsiteY405" fmla="*/ 722583 h 2440105"/>
              <a:gd name="connsiteX406" fmla="*/ 1611490 w 2456506"/>
              <a:gd name="connsiteY406" fmla="*/ 705720 h 2440105"/>
              <a:gd name="connsiteX407" fmla="*/ 1602019 w 2456506"/>
              <a:gd name="connsiteY407" fmla="*/ 689088 h 2440105"/>
              <a:gd name="connsiteX408" fmla="*/ 1654226 w 2456506"/>
              <a:gd name="connsiteY408" fmla="*/ 598534 h 2440105"/>
              <a:gd name="connsiteX409" fmla="*/ 1657460 w 2456506"/>
              <a:gd name="connsiteY409" fmla="*/ 599227 h 2440105"/>
              <a:gd name="connsiteX410" fmla="*/ 1665084 w 2456506"/>
              <a:gd name="connsiteY410" fmla="*/ 592297 h 2440105"/>
              <a:gd name="connsiteX411" fmla="*/ 1792598 w 2456506"/>
              <a:gd name="connsiteY411" fmla="*/ 826767 h 2440105"/>
              <a:gd name="connsiteX412" fmla="*/ 1844805 w 2456506"/>
              <a:gd name="connsiteY412" fmla="*/ 917321 h 2440105"/>
              <a:gd name="connsiteX413" fmla="*/ 1835565 w 2456506"/>
              <a:gd name="connsiteY413" fmla="*/ 933953 h 2440105"/>
              <a:gd name="connsiteX414" fmla="*/ 1845036 w 2456506"/>
              <a:gd name="connsiteY414" fmla="*/ 950585 h 2440105"/>
              <a:gd name="connsiteX415" fmla="*/ 1792598 w 2456506"/>
              <a:gd name="connsiteY415" fmla="*/ 1041370 h 2440105"/>
              <a:gd name="connsiteX416" fmla="*/ 1789364 w 2456506"/>
              <a:gd name="connsiteY416" fmla="*/ 1040677 h 2440105"/>
              <a:gd name="connsiteX417" fmla="*/ 1781741 w 2456506"/>
              <a:gd name="connsiteY417" fmla="*/ 1047607 h 2440105"/>
              <a:gd name="connsiteX418" fmla="*/ 1664852 w 2456506"/>
              <a:gd name="connsiteY418" fmla="*/ 1047607 h 2440105"/>
              <a:gd name="connsiteX419" fmla="*/ 1664391 w 2456506"/>
              <a:gd name="connsiteY419" fmla="*/ 1045297 h 2440105"/>
              <a:gd name="connsiteX420" fmla="*/ 1657460 w 2456506"/>
              <a:gd name="connsiteY420" fmla="*/ 1040677 h 2440105"/>
              <a:gd name="connsiteX421" fmla="*/ 1654457 w 2456506"/>
              <a:gd name="connsiteY421" fmla="*/ 1041370 h 2440105"/>
              <a:gd name="connsiteX422" fmla="*/ 1596013 w 2456506"/>
              <a:gd name="connsiteY422" fmla="*/ 940190 h 2440105"/>
              <a:gd name="connsiteX423" fmla="*/ 1599247 w 2456506"/>
              <a:gd name="connsiteY423" fmla="*/ 933953 h 2440105"/>
              <a:gd name="connsiteX424" fmla="*/ 1596937 w 2456506"/>
              <a:gd name="connsiteY424" fmla="*/ 928640 h 2440105"/>
              <a:gd name="connsiteX425" fmla="*/ 1596013 w 2456506"/>
              <a:gd name="connsiteY425" fmla="*/ 927947 h 2440105"/>
              <a:gd name="connsiteX426" fmla="*/ 1654457 w 2456506"/>
              <a:gd name="connsiteY426" fmla="*/ 826767 h 2440105"/>
              <a:gd name="connsiteX427" fmla="*/ 1657460 w 2456506"/>
              <a:gd name="connsiteY427" fmla="*/ 827460 h 2440105"/>
              <a:gd name="connsiteX428" fmla="*/ 1665084 w 2456506"/>
              <a:gd name="connsiteY428" fmla="*/ 820530 h 2440105"/>
              <a:gd name="connsiteX429" fmla="*/ 1781972 w 2456506"/>
              <a:gd name="connsiteY429" fmla="*/ 820530 h 2440105"/>
              <a:gd name="connsiteX430" fmla="*/ 1789595 w 2456506"/>
              <a:gd name="connsiteY430" fmla="*/ 827460 h 2440105"/>
              <a:gd name="connsiteX431" fmla="*/ 1792829 w 2456506"/>
              <a:gd name="connsiteY431" fmla="*/ 826767 h 2440105"/>
              <a:gd name="connsiteX432" fmla="*/ 1584001 w 2456506"/>
              <a:gd name="connsiteY432" fmla="*/ 1161955 h 2440105"/>
              <a:gd name="connsiteX433" fmla="*/ 1479356 w 2456506"/>
              <a:gd name="connsiteY433" fmla="*/ 1161955 h 2440105"/>
              <a:gd name="connsiteX434" fmla="*/ 1459951 w 2456506"/>
              <a:gd name="connsiteY434" fmla="*/ 1143474 h 2440105"/>
              <a:gd name="connsiteX435" fmla="*/ 1450711 w 2456506"/>
              <a:gd name="connsiteY435" fmla="*/ 1145785 h 2440105"/>
              <a:gd name="connsiteX436" fmla="*/ 1398042 w 2456506"/>
              <a:gd name="connsiteY436" fmla="*/ 1054538 h 2440105"/>
              <a:gd name="connsiteX437" fmla="*/ 1401276 w 2456506"/>
              <a:gd name="connsiteY437" fmla="*/ 1048300 h 2440105"/>
              <a:gd name="connsiteX438" fmla="*/ 1401276 w 2456506"/>
              <a:gd name="connsiteY438" fmla="*/ 1048300 h 2440105"/>
              <a:gd name="connsiteX439" fmla="*/ 1398042 w 2456506"/>
              <a:gd name="connsiteY439" fmla="*/ 1042063 h 2440105"/>
              <a:gd name="connsiteX440" fmla="*/ 1456486 w 2456506"/>
              <a:gd name="connsiteY440" fmla="*/ 940883 h 2440105"/>
              <a:gd name="connsiteX441" fmla="*/ 1459720 w 2456506"/>
              <a:gd name="connsiteY441" fmla="*/ 941576 h 2440105"/>
              <a:gd name="connsiteX442" fmla="*/ 1467343 w 2456506"/>
              <a:gd name="connsiteY442" fmla="*/ 934646 h 2440105"/>
              <a:gd name="connsiteX443" fmla="*/ 1584232 w 2456506"/>
              <a:gd name="connsiteY443" fmla="*/ 934646 h 2440105"/>
              <a:gd name="connsiteX444" fmla="*/ 1588159 w 2456506"/>
              <a:gd name="connsiteY444" fmla="*/ 940652 h 2440105"/>
              <a:gd name="connsiteX445" fmla="*/ 1591855 w 2456506"/>
              <a:gd name="connsiteY445" fmla="*/ 941576 h 2440105"/>
              <a:gd name="connsiteX446" fmla="*/ 1594858 w 2456506"/>
              <a:gd name="connsiteY446" fmla="*/ 940883 h 2440105"/>
              <a:gd name="connsiteX447" fmla="*/ 1653302 w 2456506"/>
              <a:gd name="connsiteY447" fmla="*/ 1042063 h 2440105"/>
              <a:gd name="connsiteX448" fmla="*/ 1650299 w 2456506"/>
              <a:gd name="connsiteY448" fmla="*/ 1046683 h 2440105"/>
              <a:gd name="connsiteX449" fmla="*/ 1650299 w 2456506"/>
              <a:gd name="connsiteY449" fmla="*/ 1048300 h 2440105"/>
              <a:gd name="connsiteX450" fmla="*/ 1650299 w 2456506"/>
              <a:gd name="connsiteY450" fmla="*/ 1049917 h 2440105"/>
              <a:gd name="connsiteX451" fmla="*/ 1653302 w 2456506"/>
              <a:gd name="connsiteY451" fmla="*/ 1054538 h 2440105"/>
              <a:gd name="connsiteX452" fmla="*/ 1594858 w 2456506"/>
              <a:gd name="connsiteY452" fmla="*/ 1155718 h 2440105"/>
              <a:gd name="connsiteX453" fmla="*/ 1591855 w 2456506"/>
              <a:gd name="connsiteY453" fmla="*/ 1155025 h 2440105"/>
              <a:gd name="connsiteX454" fmla="*/ 1584232 w 2456506"/>
              <a:gd name="connsiteY454" fmla="*/ 1161955 h 2440105"/>
              <a:gd name="connsiteX455" fmla="*/ 1594627 w 2456506"/>
              <a:gd name="connsiteY455" fmla="*/ 1169578 h 2440105"/>
              <a:gd name="connsiteX456" fmla="*/ 1653071 w 2456506"/>
              <a:gd name="connsiteY456" fmla="*/ 1270758 h 2440105"/>
              <a:gd name="connsiteX457" fmla="*/ 1649837 w 2456506"/>
              <a:gd name="connsiteY457" fmla="*/ 1276995 h 2440105"/>
              <a:gd name="connsiteX458" fmla="*/ 1650530 w 2456506"/>
              <a:gd name="connsiteY458" fmla="*/ 1279998 h 2440105"/>
              <a:gd name="connsiteX459" fmla="*/ 1652609 w 2456506"/>
              <a:gd name="connsiteY459" fmla="*/ 1283001 h 2440105"/>
              <a:gd name="connsiteX460" fmla="*/ 1653071 w 2456506"/>
              <a:gd name="connsiteY460" fmla="*/ 1283232 h 2440105"/>
              <a:gd name="connsiteX461" fmla="*/ 1594627 w 2456506"/>
              <a:gd name="connsiteY461" fmla="*/ 1384413 h 2440105"/>
              <a:gd name="connsiteX462" fmla="*/ 1591624 w 2456506"/>
              <a:gd name="connsiteY462" fmla="*/ 1383720 h 2440105"/>
              <a:gd name="connsiteX463" fmla="*/ 1584001 w 2456506"/>
              <a:gd name="connsiteY463" fmla="*/ 1390650 h 2440105"/>
              <a:gd name="connsiteX464" fmla="*/ 1467112 w 2456506"/>
              <a:gd name="connsiteY464" fmla="*/ 1390650 h 2440105"/>
              <a:gd name="connsiteX465" fmla="*/ 1466188 w 2456506"/>
              <a:gd name="connsiteY465" fmla="*/ 1387878 h 2440105"/>
              <a:gd name="connsiteX466" fmla="*/ 1459489 w 2456506"/>
              <a:gd name="connsiteY466" fmla="*/ 1383951 h 2440105"/>
              <a:gd name="connsiteX467" fmla="*/ 1456255 w 2456506"/>
              <a:gd name="connsiteY467" fmla="*/ 1384644 h 2440105"/>
              <a:gd name="connsiteX468" fmla="*/ 1397811 w 2456506"/>
              <a:gd name="connsiteY468" fmla="*/ 1283463 h 2440105"/>
              <a:gd name="connsiteX469" fmla="*/ 1401045 w 2456506"/>
              <a:gd name="connsiteY469" fmla="*/ 1277226 h 2440105"/>
              <a:gd name="connsiteX470" fmla="*/ 1400352 w 2456506"/>
              <a:gd name="connsiteY470" fmla="*/ 1274223 h 2440105"/>
              <a:gd name="connsiteX471" fmla="*/ 1400121 w 2456506"/>
              <a:gd name="connsiteY471" fmla="*/ 1273530 h 2440105"/>
              <a:gd name="connsiteX472" fmla="*/ 1397811 w 2456506"/>
              <a:gd name="connsiteY472" fmla="*/ 1270989 h 2440105"/>
              <a:gd name="connsiteX473" fmla="*/ 1450249 w 2456506"/>
              <a:gd name="connsiteY473" fmla="*/ 1180204 h 2440105"/>
              <a:gd name="connsiteX474" fmla="*/ 1459720 w 2456506"/>
              <a:gd name="connsiteY474" fmla="*/ 1182745 h 2440105"/>
              <a:gd name="connsiteX475" fmla="*/ 1479124 w 2456506"/>
              <a:gd name="connsiteY475" fmla="*/ 1163803 h 2440105"/>
              <a:gd name="connsiteX476" fmla="*/ 1583770 w 2456506"/>
              <a:gd name="connsiteY476" fmla="*/ 1163803 h 2440105"/>
              <a:gd name="connsiteX477" fmla="*/ 1584232 w 2456506"/>
              <a:gd name="connsiteY477" fmla="*/ 1165882 h 2440105"/>
              <a:gd name="connsiteX478" fmla="*/ 1591162 w 2456506"/>
              <a:gd name="connsiteY478" fmla="*/ 1170502 h 2440105"/>
              <a:gd name="connsiteX479" fmla="*/ 1594165 w 2456506"/>
              <a:gd name="connsiteY479" fmla="*/ 1169809 h 2440105"/>
              <a:gd name="connsiteX480" fmla="*/ 1792598 w 2456506"/>
              <a:gd name="connsiteY480" fmla="*/ 1283925 h 2440105"/>
              <a:gd name="connsiteX481" fmla="*/ 1851043 w 2456506"/>
              <a:gd name="connsiteY481" fmla="*/ 1385106 h 2440105"/>
              <a:gd name="connsiteX482" fmla="*/ 1847808 w 2456506"/>
              <a:gd name="connsiteY482" fmla="*/ 1391343 h 2440105"/>
              <a:gd name="connsiteX483" fmla="*/ 1851043 w 2456506"/>
              <a:gd name="connsiteY483" fmla="*/ 1397580 h 2440105"/>
              <a:gd name="connsiteX484" fmla="*/ 1799528 w 2456506"/>
              <a:gd name="connsiteY484" fmla="*/ 1486979 h 2440105"/>
              <a:gd name="connsiteX485" fmla="*/ 1798373 w 2456506"/>
              <a:gd name="connsiteY485" fmla="*/ 1488827 h 2440105"/>
              <a:gd name="connsiteX486" fmla="*/ 1789595 w 2456506"/>
              <a:gd name="connsiteY486" fmla="*/ 1486748 h 2440105"/>
              <a:gd name="connsiteX487" fmla="*/ 1770191 w 2456506"/>
              <a:gd name="connsiteY487" fmla="*/ 1506152 h 2440105"/>
              <a:gd name="connsiteX488" fmla="*/ 1789595 w 2456506"/>
              <a:gd name="connsiteY488" fmla="*/ 1525557 h 2440105"/>
              <a:gd name="connsiteX489" fmla="*/ 1798604 w 2456506"/>
              <a:gd name="connsiteY489" fmla="*/ 1523247 h 2440105"/>
              <a:gd name="connsiteX490" fmla="*/ 1850811 w 2456506"/>
              <a:gd name="connsiteY490" fmla="*/ 1613569 h 2440105"/>
              <a:gd name="connsiteX491" fmla="*/ 1847577 w 2456506"/>
              <a:gd name="connsiteY491" fmla="*/ 1619807 h 2440105"/>
              <a:gd name="connsiteX492" fmla="*/ 1850349 w 2456506"/>
              <a:gd name="connsiteY492" fmla="*/ 1625582 h 2440105"/>
              <a:gd name="connsiteX493" fmla="*/ 1850811 w 2456506"/>
              <a:gd name="connsiteY493" fmla="*/ 1625813 h 2440105"/>
              <a:gd name="connsiteX494" fmla="*/ 1792367 w 2456506"/>
              <a:gd name="connsiteY494" fmla="*/ 1726993 h 2440105"/>
              <a:gd name="connsiteX495" fmla="*/ 1789364 w 2456506"/>
              <a:gd name="connsiteY495" fmla="*/ 1726300 h 2440105"/>
              <a:gd name="connsiteX496" fmla="*/ 1789364 w 2456506"/>
              <a:gd name="connsiteY496" fmla="*/ 1726300 h 2440105"/>
              <a:gd name="connsiteX497" fmla="*/ 1781741 w 2456506"/>
              <a:gd name="connsiteY497" fmla="*/ 1733230 h 2440105"/>
              <a:gd name="connsiteX498" fmla="*/ 1664852 w 2456506"/>
              <a:gd name="connsiteY498" fmla="*/ 1733230 h 2440105"/>
              <a:gd name="connsiteX499" fmla="*/ 1657229 w 2456506"/>
              <a:gd name="connsiteY499" fmla="*/ 1726300 h 2440105"/>
              <a:gd name="connsiteX500" fmla="*/ 1654226 w 2456506"/>
              <a:gd name="connsiteY500" fmla="*/ 1726993 h 2440105"/>
              <a:gd name="connsiteX501" fmla="*/ 1595782 w 2456506"/>
              <a:gd name="connsiteY501" fmla="*/ 1625813 h 2440105"/>
              <a:gd name="connsiteX502" fmla="*/ 1596244 w 2456506"/>
              <a:gd name="connsiteY502" fmla="*/ 1625582 h 2440105"/>
              <a:gd name="connsiteX503" fmla="*/ 1599016 w 2456506"/>
              <a:gd name="connsiteY503" fmla="*/ 1619807 h 2440105"/>
              <a:gd name="connsiteX504" fmla="*/ 1595782 w 2456506"/>
              <a:gd name="connsiteY504" fmla="*/ 1613569 h 2440105"/>
              <a:gd name="connsiteX505" fmla="*/ 1594396 w 2456506"/>
              <a:gd name="connsiteY505" fmla="*/ 1612876 h 2440105"/>
              <a:gd name="connsiteX506" fmla="*/ 1591393 w 2456506"/>
              <a:gd name="connsiteY506" fmla="*/ 1612184 h 2440105"/>
              <a:gd name="connsiteX507" fmla="*/ 1587004 w 2456506"/>
              <a:gd name="connsiteY507" fmla="*/ 1613569 h 2440105"/>
              <a:gd name="connsiteX508" fmla="*/ 1583770 w 2456506"/>
              <a:gd name="connsiteY508" fmla="*/ 1619114 h 2440105"/>
              <a:gd name="connsiteX509" fmla="*/ 1466881 w 2456506"/>
              <a:gd name="connsiteY509" fmla="*/ 1619114 h 2440105"/>
              <a:gd name="connsiteX510" fmla="*/ 1464802 w 2456506"/>
              <a:gd name="connsiteY510" fmla="*/ 1614494 h 2440105"/>
              <a:gd name="connsiteX511" fmla="*/ 1459489 w 2456506"/>
              <a:gd name="connsiteY511" fmla="*/ 1612184 h 2440105"/>
              <a:gd name="connsiteX512" fmla="*/ 1456255 w 2456506"/>
              <a:gd name="connsiteY512" fmla="*/ 1612876 h 2440105"/>
              <a:gd name="connsiteX513" fmla="*/ 1397811 w 2456506"/>
              <a:gd name="connsiteY513" fmla="*/ 1511696 h 2440105"/>
              <a:gd name="connsiteX514" fmla="*/ 1398273 w 2456506"/>
              <a:gd name="connsiteY514" fmla="*/ 1511465 h 2440105"/>
              <a:gd name="connsiteX515" fmla="*/ 1401045 w 2456506"/>
              <a:gd name="connsiteY515" fmla="*/ 1505690 h 2440105"/>
              <a:gd name="connsiteX516" fmla="*/ 1397811 w 2456506"/>
              <a:gd name="connsiteY516" fmla="*/ 1499453 h 2440105"/>
              <a:gd name="connsiteX517" fmla="*/ 1456255 w 2456506"/>
              <a:gd name="connsiteY517" fmla="*/ 1398273 h 2440105"/>
              <a:gd name="connsiteX518" fmla="*/ 1459258 w 2456506"/>
              <a:gd name="connsiteY518" fmla="*/ 1398966 h 2440105"/>
              <a:gd name="connsiteX519" fmla="*/ 1466881 w 2456506"/>
              <a:gd name="connsiteY519" fmla="*/ 1392036 h 2440105"/>
              <a:gd name="connsiteX520" fmla="*/ 1583770 w 2456506"/>
              <a:gd name="connsiteY520" fmla="*/ 1392036 h 2440105"/>
              <a:gd name="connsiteX521" fmla="*/ 1591393 w 2456506"/>
              <a:gd name="connsiteY521" fmla="*/ 1398966 h 2440105"/>
              <a:gd name="connsiteX522" fmla="*/ 1592086 w 2456506"/>
              <a:gd name="connsiteY522" fmla="*/ 1398966 h 2440105"/>
              <a:gd name="connsiteX523" fmla="*/ 1594396 w 2456506"/>
              <a:gd name="connsiteY523" fmla="*/ 1398273 h 2440105"/>
              <a:gd name="connsiteX524" fmla="*/ 1595782 w 2456506"/>
              <a:gd name="connsiteY524" fmla="*/ 1397580 h 2440105"/>
              <a:gd name="connsiteX525" fmla="*/ 1599016 w 2456506"/>
              <a:gd name="connsiteY525" fmla="*/ 1391343 h 2440105"/>
              <a:gd name="connsiteX526" fmla="*/ 1599016 w 2456506"/>
              <a:gd name="connsiteY526" fmla="*/ 1391343 h 2440105"/>
              <a:gd name="connsiteX527" fmla="*/ 1595782 w 2456506"/>
              <a:gd name="connsiteY527" fmla="*/ 1385106 h 2440105"/>
              <a:gd name="connsiteX528" fmla="*/ 1654226 w 2456506"/>
              <a:gd name="connsiteY528" fmla="*/ 1283925 h 2440105"/>
              <a:gd name="connsiteX529" fmla="*/ 1657460 w 2456506"/>
              <a:gd name="connsiteY529" fmla="*/ 1284619 h 2440105"/>
              <a:gd name="connsiteX530" fmla="*/ 1665084 w 2456506"/>
              <a:gd name="connsiteY530" fmla="*/ 1277688 h 2440105"/>
              <a:gd name="connsiteX531" fmla="*/ 1781972 w 2456506"/>
              <a:gd name="connsiteY531" fmla="*/ 1277688 h 2440105"/>
              <a:gd name="connsiteX532" fmla="*/ 1782434 w 2456506"/>
              <a:gd name="connsiteY532" fmla="*/ 1279767 h 2440105"/>
              <a:gd name="connsiteX533" fmla="*/ 1789364 w 2456506"/>
              <a:gd name="connsiteY533" fmla="*/ 1284387 h 2440105"/>
              <a:gd name="connsiteX534" fmla="*/ 1792367 w 2456506"/>
              <a:gd name="connsiteY534" fmla="*/ 1283694 h 2440105"/>
              <a:gd name="connsiteX535" fmla="*/ 1988259 w 2456506"/>
              <a:gd name="connsiteY535" fmla="*/ 1398735 h 2440105"/>
              <a:gd name="connsiteX536" fmla="*/ 1990570 w 2456506"/>
              <a:gd name="connsiteY536" fmla="*/ 1398042 h 2440105"/>
              <a:gd name="connsiteX537" fmla="*/ 2049014 w 2456506"/>
              <a:gd name="connsiteY537" fmla="*/ 1499222 h 2440105"/>
              <a:gd name="connsiteX538" fmla="*/ 2045780 w 2456506"/>
              <a:gd name="connsiteY538" fmla="*/ 1505459 h 2440105"/>
              <a:gd name="connsiteX539" fmla="*/ 2047628 w 2456506"/>
              <a:gd name="connsiteY539" fmla="*/ 1510310 h 2440105"/>
              <a:gd name="connsiteX540" fmla="*/ 2049014 w 2456506"/>
              <a:gd name="connsiteY540" fmla="*/ 1511696 h 2440105"/>
              <a:gd name="connsiteX541" fmla="*/ 1990570 w 2456506"/>
              <a:gd name="connsiteY541" fmla="*/ 1612876 h 2440105"/>
              <a:gd name="connsiteX542" fmla="*/ 1987566 w 2456506"/>
              <a:gd name="connsiteY542" fmla="*/ 1612184 h 2440105"/>
              <a:gd name="connsiteX543" fmla="*/ 1979943 w 2456506"/>
              <a:gd name="connsiteY543" fmla="*/ 1619114 h 2440105"/>
              <a:gd name="connsiteX544" fmla="*/ 1863055 w 2456506"/>
              <a:gd name="connsiteY544" fmla="*/ 1619114 h 2440105"/>
              <a:gd name="connsiteX545" fmla="*/ 1862131 w 2456506"/>
              <a:gd name="connsiteY545" fmla="*/ 1616342 h 2440105"/>
              <a:gd name="connsiteX546" fmla="*/ 1855432 w 2456506"/>
              <a:gd name="connsiteY546" fmla="*/ 1612414 h 2440105"/>
              <a:gd name="connsiteX547" fmla="*/ 1855432 w 2456506"/>
              <a:gd name="connsiteY547" fmla="*/ 1612414 h 2440105"/>
              <a:gd name="connsiteX548" fmla="*/ 1852429 w 2456506"/>
              <a:gd name="connsiteY548" fmla="*/ 1613108 h 2440105"/>
              <a:gd name="connsiteX549" fmla="*/ 1800221 w 2456506"/>
              <a:gd name="connsiteY549" fmla="*/ 1522553 h 2440105"/>
              <a:gd name="connsiteX550" fmla="*/ 1809231 w 2456506"/>
              <a:gd name="connsiteY550" fmla="*/ 1506152 h 2440105"/>
              <a:gd name="connsiteX551" fmla="*/ 1799759 w 2456506"/>
              <a:gd name="connsiteY551" fmla="*/ 1489520 h 2440105"/>
              <a:gd name="connsiteX552" fmla="*/ 1852429 w 2456506"/>
              <a:gd name="connsiteY552" fmla="*/ 1398273 h 2440105"/>
              <a:gd name="connsiteX553" fmla="*/ 1855432 w 2456506"/>
              <a:gd name="connsiteY553" fmla="*/ 1398966 h 2440105"/>
              <a:gd name="connsiteX554" fmla="*/ 1855432 w 2456506"/>
              <a:gd name="connsiteY554" fmla="*/ 1398966 h 2440105"/>
              <a:gd name="connsiteX555" fmla="*/ 1863055 w 2456506"/>
              <a:gd name="connsiteY555" fmla="*/ 1392036 h 2440105"/>
              <a:gd name="connsiteX556" fmla="*/ 1979943 w 2456506"/>
              <a:gd name="connsiteY556" fmla="*/ 1392036 h 2440105"/>
              <a:gd name="connsiteX557" fmla="*/ 1987566 w 2456506"/>
              <a:gd name="connsiteY557" fmla="*/ 1398966 h 2440105"/>
              <a:gd name="connsiteX558" fmla="*/ 1988259 w 2456506"/>
              <a:gd name="connsiteY558" fmla="*/ 1398966 h 2440105"/>
              <a:gd name="connsiteX559" fmla="*/ 1572220 w 2456506"/>
              <a:gd name="connsiteY559" fmla="*/ 1847577 h 2440105"/>
              <a:gd name="connsiteX560" fmla="*/ 1467343 w 2456506"/>
              <a:gd name="connsiteY560" fmla="*/ 1847577 h 2440105"/>
              <a:gd name="connsiteX561" fmla="*/ 1466419 w 2456506"/>
              <a:gd name="connsiteY561" fmla="*/ 1844805 h 2440105"/>
              <a:gd name="connsiteX562" fmla="*/ 1459720 w 2456506"/>
              <a:gd name="connsiteY562" fmla="*/ 1840878 h 2440105"/>
              <a:gd name="connsiteX563" fmla="*/ 1456486 w 2456506"/>
              <a:gd name="connsiteY563" fmla="*/ 1841571 h 2440105"/>
              <a:gd name="connsiteX564" fmla="*/ 1404048 w 2456506"/>
              <a:gd name="connsiteY564" fmla="*/ 1750786 h 2440105"/>
              <a:gd name="connsiteX565" fmla="*/ 1413057 w 2456506"/>
              <a:gd name="connsiteY565" fmla="*/ 1734385 h 2440105"/>
              <a:gd name="connsiteX566" fmla="*/ 1404048 w 2456506"/>
              <a:gd name="connsiteY566" fmla="*/ 1717984 h 2440105"/>
              <a:gd name="connsiteX567" fmla="*/ 1456486 w 2456506"/>
              <a:gd name="connsiteY567" fmla="*/ 1627199 h 2440105"/>
              <a:gd name="connsiteX568" fmla="*/ 1459489 w 2456506"/>
              <a:gd name="connsiteY568" fmla="*/ 1627892 h 2440105"/>
              <a:gd name="connsiteX569" fmla="*/ 1464340 w 2456506"/>
              <a:gd name="connsiteY569" fmla="*/ 1626044 h 2440105"/>
              <a:gd name="connsiteX570" fmla="*/ 1467112 w 2456506"/>
              <a:gd name="connsiteY570" fmla="*/ 1620962 h 2440105"/>
              <a:gd name="connsiteX571" fmla="*/ 1584001 w 2456506"/>
              <a:gd name="connsiteY571" fmla="*/ 1620962 h 2440105"/>
              <a:gd name="connsiteX572" fmla="*/ 1590700 w 2456506"/>
              <a:gd name="connsiteY572" fmla="*/ 1627661 h 2440105"/>
              <a:gd name="connsiteX573" fmla="*/ 1591393 w 2456506"/>
              <a:gd name="connsiteY573" fmla="*/ 1627661 h 2440105"/>
              <a:gd name="connsiteX574" fmla="*/ 1592086 w 2456506"/>
              <a:gd name="connsiteY574" fmla="*/ 1627661 h 2440105"/>
              <a:gd name="connsiteX575" fmla="*/ 1594396 w 2456506"/>
              <a:gd name="connsiteY575" fmla="*/ 1626968 h 2440105"/>
              <a:gd name="connsiteX576" fmla="*/ 1652840 w 2456506"/>
              <a:gd name="connsiteY576" fmla="*/ 1728148 h 2440105"/>
              <a:gd name="connsiteX577" fmla="*/ 1652378 w 2456506"/>
              <a:gd name="connsiteY577" fmla="*/ 1728379 h 2440105"/>
              <a:gd name="connsiteX578" fmla="*/ 1649606 w 2456506"/>
              <a:gd name="connsiteY578" fmla="*/ 1734154 h 2440105"/>
              <a:gd name="connsiteX579" fmla="*/ 1652840 w 2456506"/>
              <a:gd name="connsiteY579" fmla="*/ 1740391 h 2440105"/>
              <a:gd name="connsiteX580" fmla="*/ 1600402 w 2456506"/>
              <a:gd name="connsiteY580" fmla="*/ 1831407 h 2440105"/>
              <a:gd name="connsiteX581" fmla="*/ 1591393 w 2456506"/>
              <a:gd name="connsiteY581" fmla="*/ 1829097 h 2440105"/>
              <a:gd name="connsiteX582" fmla="*/ 1571989 w 2456506"/>
              <a:gd name="connsiteY582" fmla="*/ 1847577 h 2440105"/>
              <a:gd name="connsiteX583" fmla="*/ 1258746 w 2456506"/>
              <a:gd name="connsiteY583" fmla="*/ 1727224 h 2440105"/>
              <a:gd name="connsiteX584" fmla="*/ 1200302 w 2456506"/>
              <a:gd name="connsiteY584" fmla="*/ 1626044 h 2440105"/>
              <a:gd name="connsiteX585" fmla="*/ 1203536 w 2456506"/>
              <a:gd name="connsiteY585" fmla="*/ 1619807 h 2440105"/>
              <a:gd name="connsiteX586" fmla="*/ 1202612 w 2456506"/>
              <a:gd name="connsiteY586" fmla="*/ 1616111 h 2440105"/>
              <a:gd name="connsiteX587" fmla="*/ 1200302 w 2456506"/>
              <a:gd name="connsiteY587" fmla="*/ 1613569 h 2440105"/>
              <a:gd name="connsiteX588" fmla="*/ 1258746 w 2456506"/>
              <a:gd name="connsiteY588" fmla="*/ 1512389 h 2440105"/>
              <a:gd name="connsiteX589" fmla="*/ 1261056 w 2456506"/>
              <a:gd name="connsiteY589" fmla="*/ 1513082 h 2440105"/>
              <a:gd name="connsiteX590" fmla="*/ 1261749 w 2456506"/>
              <a:gd name="connsiteY590" fmla="*/ 1513082 h 2440105"/>
              <a:gd name="connsiteX591" fmla="*/ 1269372 w 2456506"/>
              <a:gd name="connsiteY591" fmla="*/ 1506152 h 2440105"/>
              <a:gd name="connsiteX592" fmla="*/ 1386261 w 2456506"/>
              <a:gd name="connsiteY592" fmla="*/ 1506152 h 2440105"/>
              <a:gd name="connsiteX593" fmla="*/ 1386723 w 2456506"/>
              <a:gd name="connsiteY593" fmla="*/ 1508462 h 2440105"/>
              <a:gd name="connsiteX594" fmla="*/ 1393653 w 2456506"/>
              <a:gd name="connsiteY594" fmla="*/ 1513082 h 2440105"/>
              <a:gd name="connsiteX595" fmla="*/ 1396887 w 2456506"/>
              <a:gd name="connsiteY595" fmla="*/ 1512389 h 2440105"/>
              <a:gd name="connsiteX596" fmla="*/ 1455331 w 2456506"/>
              <a:gd name="connsiteY596" fmla="*/ 1613569 h 2440105"/>
              <a:gd name="connsiteX597" fmla="*/ 1454869 w 2456506"/>
              <a:gd name="connsiteY597" fmla="*/ 1613801 h 2440105"/>
              <a:gd name="connsiteX598" fmla="*/ 1452097 w 2456506"/>
              <a:gd name="connsiteY598" fmla="*/ 1619576 h 2440105"/>
              <a:gd name="connsiteX599" fmla="*/ 1455331 w 2456506"/>
              <a:gd name="connsiteY599" fmla="*/ 1625813 h 2440105"/>
              <a:gd name="connsiteX600" fmla="*/ 1402893 w 2456506"/>
              <a:gd name="connsiteY600" fmla="*/ 1716598 h 2440105"/>
              <a:gd name="connsiteX601" fmla="*/ 1393884 w 2456506"/>
              <a:gd name="connsiteY601" fmla="*/ 1714288 h 2440105"/>
              <a:gd name="connsiteX602" fmla="*/ 1374479 w 2456506"/>
              <a:gd name="connsiteY602" fmla="*/ 1732999 h 2440105"/>
              <a:gd name="connsiteX603" fmla="*/ 1269603 w 2456506"/>
              <a:gd name="connsiteY603" fmla="*/ 1732999 h 2440105"/>
              <a:gd name="connsiteX604" fmla="*/ 1261980 w 2456506"/>
              <a:gd name="connsiteY604" fmla="*/ 1726069 h 2440105"/>
              <a:gd name="connsiteX605" fmla="*/ 1258977 w 2456506"/>
              <a:gd name="connsiteY605" fmla="*/ 1726762 h 2440105"/>
              <a:gd name="connsiteX606" fmla="*/ 990318 w 2456506"/>
              <a:gd name="connsiteY606" fmla="*/ 1733461 h 2440105"/>
              <a:gd name="connsiteX607" fmla="*/ 886135 w 2456506"/>
              <a:gd name="connsiteY607" fmla="*/ 1733461 h 2440105"/>
              <a:gd name="connsiteX608" fmla="*/ 866730 w 2456506"/>
              <a:gd name="connsiteY608" fmla="*/ 1714750 h 2440105"/>
              <a:gd name="connsiteX609" fmla="*/ 857028 w 2456506"/>
              <a:gd name="connsiteY609" fmla="*/ 1717291 h 2440105"/>
              <a:gd name="connsiteX610" fmla="*/ 804359 w 2456506"/>
              <a:gd name="connsiteY610" fmla="*/ 1626044 h 2440105"/>
              <a:gd name="connsiteX611" fmla="*/ 807593 w 2456506"/>
              <a:gd name="connsiteY611" fmla="*/ 1619807 h 2440105"/>
              <a:gd name="connsiteX612" fmla="*/ 806900 w 2456506"/>
              <a:gd name="connsiteY612" fmla="*/ 1616804 h 2440105"/>
              <a:gd name="connsiteX613" fmla="*/ 804359 w 2456506"/>
              <a:gd name="connsiteY613" fmla="*/ 1613569 h 2440105"/>
              <a:gd name="connsiteX614" fmla="*/ 862803 w 2456506"/>
              <a:gd name="connsiteY614" fmla="*/ 1512389 h 2440105"/>
              <a:gd name="connsiteX615" fmla="*/ 866037 w 2456506"/>
              <a:gd name="connsiteY615" fmla="*/ 1513082 h 2440105"/>
              <a:gd name="connsiteX616" fmla="*/ 873661 w 2456506"/>
              <a:gd name="connsiteY616" fmla="*/ 1506152 h 2440105"/>
              <a:gd name="connsiteX617" fmla="*/ 990549 w 2456506"/>
              <a:gd name="connsiteY617" fmla="*/ 1506152 h 2440105"/>
              <a:gd name="connsiteX618" fmla="*/ 995169 w 2456506"/>
              <a:gd name="connsiteY618" fmla="*/ 1512389 h 2440105"/>
              <a:gd name="connsiteX619" fmla="*/ 998172 w 2456506"/>
              <a:gd name="connsiteY619" fmla="*/ 1513082 h 2440105"/>
              <a:gd name="connsiteX620" fmla="*/ 1001175 w 2456506"/>
              <a:gd name="connsiteY620" fmla="*/ 1512389 h 2440105"/>
              <a:gd name="connsiteX621" fmla="*/ 1059620 w 2456506"/>
              <a:gd name="connsiteY621" fmla="*/ 1613569 h 2440105"/>
              <a:gd name="connsiteX622" fmla="*/ 1056386 w 2456506"/>
              <a:gd name="connsiteY622" fmla="*/ 1619807 h 2440105"/>
              <a:gd name="connsiteX623" fmla="*/ 1059620 w 2456506"/>
              <a:gd name="connsiteY623" fmla="*/ 1626044 h 2440105"/>
              <a:gd name="connsiteX624" fmla="*/ 1001175 w 2456506"/>
              <a:gd name="connsiteY624" fmla="*/ 1727224 h 2440105"/>
              <a:gd name="connsiteX625" fmla="*/ 997941 w 2456506"/>
              <a:gd name="connsiteY625" fmla="*/ 1726531 h 2440105"/>
              <a:gd name="connsiteX626" fmla="*/ 990318 w 2456506"/>
              <a:gd name="connsiteY626" fmla="*/ 1733461 h 2440105"/>
              <a:gd name="connsiteX627" fmla="*/ 664832 w 2456506"/>
              <a:gd name="connsiteY627" fmla="*/ 1613108 h 2440105"/>
              <a:gd name="connsiteX628" fmla="*/ 606388 w 2456506"/>
              <a:gd name="connsiteY628" fmla="*/ 1511927 h 2440105"/>
              <a:gd name="connsiteX629" fmla="*/ 609622 w 2456506"/>
              <a:gd name="connsiteY629" fmla="*/ 1505690 h 2440105"/>
              <a:gd name="connsiteX630" fmla="*/ 609622 w 2456506"/>
              <a:gd name="connsiteY630" fmla="*/ 1505690 h 2440105"/>
              <a:gd name="connsiteX631" fmla="*/ 606388 w 2456506"/>
              <a:gd name="connsiteY631" fmla="*/ 1499453 h 2440105"/>
              <a:gd name="connsiteX632" fmla="*/ 659057 w 2456506"/>
              <a:gd name="connsiteY632" fmla="*/ 1408206 h 2440105"/>
              <a:gd name="connsiteX633" fmla="*/ 668297 w 2456506"/>
              <a:gd name="connsiteY633" fmla="*/ 1410516 h 2440105"/>
              <a:gd name="connsiteX634" fmla="*/ 687702 w 2456506"/>
              <a:gd name="connsiteY634" fmla="*/ 1392036 h 2440105"/>
              <a:gd name="connsiteX635" fmla="*/ 792116 w 2456506"/>
              <a:gd name="connsiteY635" fmla="*/ 1392036 h 2440105"/>
              <a:gd name="connsiteX636" fmla="*/ 799739 w 2456506"/>
              <a:gd name="connsiteY636" fmla="*/ 1398966 h 2440105"/>
              <a:gd name="connsiteX637" fmla="*/ 799739 w 2456506"/>
              <a:gd name="connsiteY637" fmla="*/ 1398966 h 2440105"/>
              <a:gd name="connsiteX638" fmla="*/ 800432 w 2456506"/>
              <a:gd name="connsiteY638" fmla="*/ 1398966 h 2440105"/>
              <a:gd name="connsiteX639" fmla="*/ 802742 w 2456506"/>
              <a:gd name="connsiteY639" fmla="*/ 1398273 h 2440105"/>
              <a:gd name="connsiteX640" fmla="*/ 861186 w 2456506"/>
              <a:gd name="connsiteY640" fmla="*/ 1499453 h 2440105"/>
              <a:gd name="connsiteX641" fmla="*/ 857952 w 2456506"/>
              <a:gd name="connsiteY641" fmla="*/ 1505690 h 2440105"/>
              <a:gd name="connsiteX642" fmla="*/ 858183 w 2456506"/>
              <a:gd name="connsiteY642" fmla="*/ 1508000 h 2440105"/>
              <a:gd name="connsiteX643" fmla="*/ 858414 w 2456506"/>
              <a:gd name="connsiteY643" fmla="*/ 1508693 h 2440105"/>
              <a:gd name="connsiteX644" fmla="*/ 858414 w 2456506"/>
              <a:gd name="connsiteY644" fmla="*/ 1508693 h 2440105"/>
              <a:gd name="connsiteX645" fmla="*/ 859569 w 2456506"/>
              <a:gd name="connsiteY645" fmla="*/ 1510541 h 2440105"/>
              <a:gd name="connsiteX646" fmla="*/ 860955 w 2456506"/>
              <a:gd name="connsiteY646" fmla="*/ 1511927 h 2440105"/>
              <a:gd name="connsiteX647" fmla="*/ 802511 w 2456506"/>
              <a:gd name="connsiteY647" fmla="*/ 1613108 h 2440105"/>
              <a:gd name="connsiteX648" fmla="*/ 799508 w 2456506"/>
              <a:gd name="connsiteY648" fmla="*/ 1612414 h 2440105"/>
              <a:gd name="connsiteX649" fmla="*/ 791885 w 2456506"/>
              <a:gd name="connsiteY649" fmla="*/ 1619345 h 2440105"/>
              <a:gd name="connsiteX650" fmla="*/ 674996 w 2456506"/>
              <a:gd name="connsiteY650" fmla="*/ 1619345 h 2440105"/>
              <a:gd name="connsiteX651" fmla="*/ 674072 w 2456506"/>
              <a:gd name="connsiteY651" fmla="*/ 1616572 h 2440105"/>
              <a:gd name="connsiteX652" fmla="*/ 667373 w 2456506"/>
              <a:gd name="connsiteY652" fmla="*/ 1612645 h 2440105"/>
              <a:gd name="connsiteX653" fmla="*/ 667373 w 2456506"/>
              <a:gd name="connsiteY653" fmla="*/ 1612645 h 2440105"/>
              <a:gd name="connsiteX654" fmla="*/ 664370 w 2456506"/>
              <a:gd name="connsiteY654" fmla="*/ 1613338 h 2440105"/>
              <a:gd name="connsiteX655" fmla="*/ 466861 w 2456506"/>
              <a:gd name="connsiteY655" fmla="*/ 1498760 h 2440105"/>
              <a:gd name="connsiteX656" fmla="*/ 408417 w 2456506"/>
              <a:gd name="connsiteY656" fmla="*/ 1397580 h 2440105"/>
              <a:gd name="connsiteX657" fmla="*/ 411651 w 2456506"/>
              <a:gd name="connsiteY657" fmla="*/ 1391343 h 2440105"/>
              <a:gd name="connsiteX658" fmla="*/ 411651 w 2456506"/>
              <a:gd name="connsiteY658" fmla="*/ 1391343 h 2440105"/>
              <a:gd name="connsiteX659" fmla="*/ 408417 w 2456506"/>
              <a:gd name="connsiteY659" fmla="*/ 1385106 h 2440105"/>
              <a:gd name="connsiteX660" fmla="*/ 466861 w 2456506"/>
              <a:gd name="connsiteY660" fmla="*/ 1283925 h 2440105"/>
              <a:gd name="connsiteX661" fmla="*/ 469864 w 2456506"/>
              <a:gd name="connsiteY661" fmla="*/ 1284619 h 2440105"/>
              <a:gd name="connsiteX662" fmla="*/ 473560 w 2456506"/>
              <a:gd name="connsiteY662" fmla="*/ 1283694 h 2440105"/>
              <a:gd name="connsiteX663" fmla="*/ 477487 w 2456506"/>
              <a:gd name="connsiteY663" fmla="*/ 1277919 h 2440105"/>
              <a:gd name="connsiteX664" fmla="*/ 594145 w 2456506"/>
              <a:gd name="connsiteY664" fmla="*/ 1277919 h 2440105"/>
              <a:gd name="connsiteX665" fmla="*/ 601768 w 2456506"/>
              <a:gd name="connsiteY665" fmla="*/ 1284849 h 2440105"/>
              <a:gd name="connsiteX666" fmla="*/ 605002 w 2456506"/>
              <a:gd name="connsiteY666" fmla="*/ 1284156 h 2440105"/>
              <a:gd name="connsiteX667" fmla="*/ 657440 w 2456506"/>
              <a:gd name="connsiteY667" fmla="*/ 1375172 h 2440105"/>
              <a:gd name="connsiteX668" fmla="*/ 648662 w 2456506"/>
              <a:gd name="connsiteY668" fmla="*/ 1391343 h 2440105"/>
              <a:gd name="connsiteX669" fmla="*/ 657440 w 2456506"/>
              <a:gd name="connsiteY669" fmla="*/ 1407744 h 2440105"/>
              <a:gd name="connsiteX670" fmla="*/ 617938 w 2456506"/>
              <a:gd name="connsiteY670" fmla="*/ 1476122 h 2440105"/>
              <a:gd name="connsiteX671" fmla="*/ 604771 w 2456506"/>
              <a:gd name="connsiteY671" fmla="*/ 1498991 h 2440105"/>
              <a:gd name="connsiteX672" fmla="*/ 601537 w 2456506"/>
              <a:gd name="connsiteY672" fmla="*/ 1498298 h 2440105"/>
              <a:gd name="connsiteX673" fmla="*/ 593914 w 2456506"/>
              <a:gd name="connsiteY673" fmla="*/ 1505228 h 2440105"/>
              <a:gd name="connsiteX674" fmla="*/ 477025 w 2456506"/>
              <a:gd name="connsiteY674" fmla="*/ 1505228 h 2440105"/>
              <a:gd name="connsiteX675" fmla="*/ 476101 w 2456506"/>
              <a:gd name="connsiteY675" fmla="*/ 1502456 h 2440105"/>
              <a:gd name="connsiteX676" fmla="*/ 469402 w 2456506"/>
              <a:gd name="connsiteY676" fmla="*/ 1498529 h 2440105"/>
              <a:gd name="connsiteX677" fmla="*/ 466168 w 2456506"/>
              <a:gd name="connsiteY677" fmla="*/ 1499222 h 2440105"/>
              <a:gd name="connsiteX678" fmla="*/ 672224 w 2456506"/>
              <a:gd name="connsiteY678" fmla="*/ 1169116 h 2440105"/>
              <a:gd name="connsiteX679" fmla="*/ 675689 w 2456506"/>
              <a:gd name="connsiteY679" fmla="*/ 1163572 h 2440105"/>
              <a:gd name="connsiteX680" fmla="*/ 792347 w 2456506"/>
              <a:gd name="connsiteY680" fmla="*/ 1163572 h 2440105"/>
              <a:gd name="connsiteX681" fmla="*/ 799970 w 2456506"/>
              <a:gd name="connsiteY681" fmla="*/ 1170502 h 2440105"/>
              <a:gd name="connsiteX682" fmla="*/ 803204 w 2456506"/>
              <a:gd name="connsiteY682" fmla="*/ 1169809 h 2440105"/>
              <a:gd name="connsiteX683" fmla="*/ 861648 w 2456506"/>
              <a:gd name="connsiteY683" fmla="*/ 1270989 h 2440105"/>
              <a:gd name="connsiteX684" fmla="*/ 858414 w 2456506"/>
              <a:gd name="connsiteY684" fmla="*/ 1277226 h 2440105"/>
              <a:gd name="connsiteX685" fmla="*/ 861648 w 2456506"/>
              <a:gd name="connsiteY685" fmla="*/ 1283463 h 2440105"/>
              <a:gd name="connsiteX686" fmla="*/ 803204 w 2456506"/>
              <a:gd name="connsiteY686" fmla="*/ 1384644 h 2440105"/>
              <a:gd name="connsiteX687" fmla="*/ 800201 w 2456506"/>
              <a:gd name="connsiteY687" fmla="*/ 1383951 h 2440105"/>
              <a:gd name="connsiteX688" fmla="*/ 800201 w 2456506"/>
              <a:gd name="connsiteY688" fmla="*/ 1383951 h 2440105"/>
              <a:gd name="connsiteX689" fmla="*/ 792578 w 2456506"/>
              <a:gd name="connsiteY689" fmla="*/ 1390881 h 2440105"/>
              <a:gd name="connsiteX690" fmla="*/ 688164 w 2456506"/>
              <a:gd name="connsiteY690" fmla="*/ 1390881 h 2440105"/>
              <a:gd name="connsiteX691" fmla="*/ 668759 w 2456506"/>
              <a:gd name="connsiteY691" fmla="*/ 1371938 h 2440105"/>
              <a:gd name="connsiteX692" fmla="*/ 659288 w 2456506"/>
              <a:gd name="connsiteY692" fmla="*/ 1374479 h 2440105"/>
              <a:gd name="connsiteX693" fmla="*/ 606850 w 2456506"/>
              <a:gd name="connsiteY693" fmla="*/ 1283463 h 2440105"/>
              <a:gd name="connsiteX694" fmla="*/ 610084 w 2456506"/>
              <a:gd name="connsiteY694" fmla="*/ 1277226 h 2440105"/>
              <a:gd name="connsiteX695" fmla="*/ 607774 w 2456506"/>
              <a:gd name="connsiteY695" fmla="*/ 1271913 h 2440105"/>
              <a:gd name="connsiteX696" fmla="*/ 606850 w 2456506"/>
              <a:gd name="connsiteY696" fmla="*/ 1271220 h 2440105"/>
              <a:gd name="connsiteX697" fmla="*/ 665294 w 2456506"/>
              <a:gd name="connsiteY697" fmla="*/ 1170040 h 2440105"/>
              <a:gd name="connsiteX698" fmla="*/ 668297 w 2456506"/>
              <a:gd name="connsiteY698" fmla="*/ 1170733 h 2440105"/>
              <a:gd name="connsiteX699" fmla="*/ 672455 w 2456506"/>
              <a:gd name="connsiteY699" fmla="*/ 1169347 h 2440105"/>
              <a:gd name="connsiteX700" fmla="*/ 872968 w 2456506"/>
              <a:gd name="connsiteY700" fmla="*/ 1051535 h 2440105"/>
              <a:gd name="connsiteX701" fmla="*/ 873430 w 2456506"/>
              <a:gd name="connsiteY701" fmla="*/ 1049224 h 2440105"/>
              <a:gd name="connsiteX702" fmla="*/ 873430 w 2456506"/>
              <a:gd name="connsiteY702" fmla="*/ 1047607 h 2440105"/>
              <a:gd name="connsiteX703" fmla="*/ 865806 w 2456506"/>
              <a:gd name="connsiteY703" fmla="*/ 1040677 h 2440105"/>
              <a:gd name="connsiteX704" fmla="*/ 865806 w 2456506"/>
              <a:gd name="connsiteY704" fmla="*/ 1040677 h 2440105"/>
              <a:gd name="connsiteX705" fmla="*/ 862572 w 2456506"/>
              <a:gd name="connsiteY705" fmla="*/ 1041370 h 2440105"/>
              <a:gd name="connsiteX706" fmla="*/ 804128 w 2456506"/>
              <a:gd name="connsiteY706" fmla="*/ 940190 h 2440105"/>
              <a:gd name="connsiteX707" fmla="*/ 806669 w 2456506"/>
              <a:gd name="connsiteY707" fmla="*/ 936956 h 2440105"/>
              <a:gd name="connsiteX708" fmla="*/ 807362 w 2456506"/>
              <a:gd name="connsiteY708" fmla="*/ 933953 h 2440105"/>
              <a:gd name="connsiteX709" fmla="*/ 804128 w 2456506"/>
              <a:gd name="connsiteY709" fmla="*/ 927716 h 2440105"/>
              <a:gd name="connsiteX710" fmla="*/ 862572 w 2456506"/>
              <a:gd name="connsiteY710" fmla="*/ 826536 h 2440105"/>
              <a:gd name="connsiteX711" fmla="*/ 865806 w 2456506"/>
              <a:gd name="connsiteY711" fmla="*/ 827229 h 2440105"/>
              <a:gd name="connsiteX712" fmla="*/ 872737 w 2456506"/>
              <a:gd name="connsiteY712" fmla="*/ 822609 h 2440105"/>
              <a:gd name="connsiteX713" fmla="*/ 873199 w 2456506"/>
              <a:gd name="connsiteY713" fmla="*/ 820530 h 2440105"/>
              <a:gd name="connsiteX714" fmla="*/ 977844 w 2456506"/>
              <a:gd name="connsiteY714" fmla="*/ 820530 h 2440105"/>
              <a:gd name="connsiteX715" fmla="*/ 997248 w 2456506"/>
              <a:gd name="connsiteY715" fmla="*/ 839010 h 2440105"/>
              <a:gd name="connsiteX716" fmla="*/ 1006488 w 2456506"/>
              <a:gd name="connsiteY716" fmla="*/ 836700 h 2440105"/>
              <a:gd name="connsiteX717" fmla="*/ 1059158 w 2456506"/>
              <a:gd name="connsiteY717" fmla="*/ 927716 h 2440105"/>
              <a:gd name="connsiteX718" fmla="*/ 1056617 w 2456506"/>
              <a:gd name="connsiteY718" fmla="*/ 930950 h 2440105"/>
              <a:gd name="connsiteX719" fmla="*/ 1055924 w 2456506"/>
              <a:gd name="connsiteY719" fmla="*/ 933953 h 2440105"/>
              <a:gd name="connsiteX720" fmla="*/ 1059158 w 2456506"/>
              <a:gd name="connsiteY720" fmla="*/ 940190 h 2440105"/>
              <a:gd name="connsiteX721" fmla="*/ 1060544 w 2456506"/>
              <a:gd name="connsiteY721" fmla="*/ 940883 h 2440105"/>
              <a:gd name="connsiteX722" fmla="*/ 1063778 w 2456506"/>
              <a:gd name="connsiteY722" fmla="*/ 941576 h 2440105"/>
              <a:gd name="connsiteX723" fmla="*/ 1070477 w 2456506"/>
              <a:gd name="connsiteY723" fmla="*/ 937649 h 2440105"/>
              <a:gd name="connsiteX724" fmla="*/ 1071401 w 2456506"/>
              <a:gd name="connsiteY724" fmla="*/ 934877 h 2440105"/>
              <a:gd name="connsiteX725" fmla="*/ 1188289 w 2456506"/>
              <a:gd name="connsiteY725" fmla="*/ 934877 h 2440105"/>
              <a:gd name="connsiteX726" fmla="*/ 1195912 w 2456506"/>
              <a:gd name="connsiteY726" fmla="*/ 941807 h 2440105"/>
              <a:gd name="connsiteX727" fmla="*/ 1199147 w 2456506"/>
              <a:gd name="connsiteY727" fmla="*/ 941114 h 2440105"/>
              <a:gd name="connsiteX728" fmla="*/ 1251585 w 2456506"/>
              <a:gd name="connsiteY728" fmla="*/ 1031899 h 2440105"/>
              <a:gd name="connsiteX729" fmla="*/ 1242575 w 2456506"/>
              <a:gd name="connsiteY729" fmla="*/ 1048300 h 2440105"/>
              <a:gd name="connsiteX730" fmla="*/ 1251585 w 2456506"/>
              <a:gd name="connsiteY730" fmla="*/ 1064702 h 2440105"/>
              <a:gd name="connsiteX731" fmla="*/ 1215086 w 2456506"/>
              <a:gd name="connsiteY731" fmla="*/ 1127766 h 2440105"/>
              <a:gd name="connsiteX732" fmla="*/ 1198916 w 2456506"/>
              <a:gd name="connsiteY732" fmla="*/ 1155718 h 2440105"/>
              <a:gd name="connsiteX733" fmla="*/ 1195912 w 2456506"/>
              <a:gd name="connsiteY733" fmla="*/ 1155025 h 2440105"/>
              <a:gd name="connsiteX734" fmla="*/ 1188289 w 2456506"/>
              <a:gd name="connsiteY734" fmla="*/ 1161955 h 2440105"/>
              <a:gd name="connsiteX735" fmla="*/ 1071401 w 2456506"/>
              <a:gd name="connsiteY735" fmla="*/ 1161955 h 2440105"/>
              <a:gd name="connsiteX736" fmla="*/ 1070477 w 2456506"/>
              <a:gd name="connsiteY736" fmla="*/ 1159183 h 2440105"/>
              <a:gd name="connsiteX737" fmla="*/ 1063778 w 2456506"/>
              <a:gd name="connsiteY737" fmla="*/ 1155256 h 2440105"/>
              <a:gd name="connsiteX738" fmla="*/ 1060775 w 2456506"/>
              <a:gd name="connsiteY738" fmla="*/ 1155949 h 2440105"/>
              <a:gd name="connsiteX739" fmla="*/ 1059389 w 2456506"/>
              <a:gd name="connsiteY739" fmla="*/ 1156642 h 2440105"/>
              <a:gd name="connsiteX740" fmla="*/ 1056155 w 2456506"/>
              <a:gd name="connsiteY740" fmla="*/ 1162879 h 2440105"/>
              <a:gd name="connsiteX741" fmla="*/ 1058003 w 2456506"/>
              <a:gd name="connsiteY741" fmla="*/ 1167730 h 2440105"/>
              <a:gd name="connsiteX742" fmla="*/ 1059389 w 2456506"/>
              <a:gd name="connsiteY742" fmla="*/ 1169116 h 2440105"/>
              <a:gd name="connsiteX743" fmla="*/ 1000944 w 2456506"/>
              <a:gd name="connsiteY743" fmla="*/ 1270296 h 2440105"/>
              <a:gd name="connsiteX744" fmla="*/ 1000944 w 2456506"/>
              <a:gd name="connsiteY744" fmla="*/ 1270296 h 2440105"/>
              <a:gd name="connsiteX745" fmla="*/ 997941 w 2456506"/>
              <a:gd name="connsiteY745" fmla="*/ 1269603 h 2440105"/>
              <a:gd name="connsiteX746" fmla="*/ 990318 w 2456506"/>
              <a:gd name="connsiteY746" fmla="*/ 1276533 h 2440105"/>
              <a:gd name="connsiteX747" fmla="*/ 873430 w 2456506"/>
              <a:gd name="connsiteY747" fmla="*/ 1276533 h 2440105"/>
              <a:gd name="connsiteX748" fmla="*/ 871351 w 2456506"/>
              <a:gd name="connsiteY748" fmla="*/ 1271913 h 2440105"/>
              <a:gd name="connsiteX749" fmla="*/ 868809 w 2456506"/>
              <a:gd name="connsiteY749" fmla="*/ 1270296 h 2440105"/>
              <a:gd name="connsiteX750" fmla="*/ 865806 w 2456506"/>
              <a:gd name="connsiteY750" fmla="*/ 1269603 h 2440105"/>
              <a:gd name="connsiteX751" fmla="*/ 862803 w 2456506"/>
              <a:gd name="connsiteY751" fmla="*/ 1270296 h 2440105"/>
              <a:gd name="connsiteX752" fmla="*/ 804359 w 2456506"/>
              <a:gd name="connsiteY752" fmla="*/ 1169116 h 2440105"/>
              <a:gd name="connsiteX753" fmla="*/ 807593 w 2456506"/>
              <a:gd name="connsiteY753" fmla="*/ 1162879 h 2440105"/>
              <a:gd name="connsiteX754" fmla="*/ 804359 w 2456506"/>
              <a:gd name="connsiteY754" fmla="*/ 1156642 h 2440105"/>
              <a:gd name="connsiteX755" fmla="*/ 862803 w 2456506"/>
              <a:gd name="connsiteY755" fmla="*/ 1055462 h 2440105"/>
              <a:gd name="connsiteX756" fmla="*/ 865806 w 2456506"/>
              <a:gd name="connsiteY756" fmla="*/ 1056155 h 2440105"/>
              <a:gd name="connsiteX757" fmla="*/ 872737 w 2456506"/>
              <a:gd name="connsiteY757" fmla="*/ 1051535 h 2440105"/>
              <a:gd name="connsiteX758" fmla="*/ 675458 w 2456506"/>
              <a:gd name="connsiteY758" fmla="*/ 706413 h 2440105"/>
              <a:gd name="connsiteX759" fmla="*/ 792347 w 2456506"/>
              <a:gd name="connsiteY759" fmla="*/ 706413 h 2440105"/>
              <a:gd name="connsiteX760" fmla="*/ 794426 w 2456506"/>
              <a:gd name="connsiteY760" fmla="*/ 711033 h 2440105"/>
              <a:gd name="connsiteX761" fmla="*/ 799739 w 2456506"/>
              <a:gd name="connsiteY761" fmla="*/ 713343 h 2440105"/>
              <a:gd name="connsiteX762" fmla="*/ 802742 w 2456506"/>
              <a:gd name="connsiteY762" fmla="*/ 712650 h 2440105"/>
              <a:gd name="connsiteX763" fmla="*/ 861186 w 2456506"/>
              <a:gd name="connsiteY763" fmla="*/ 813830 h 2440105"/>
              <a:gd name="connsiteX764" fmla="*/ 858645 w 2456506"/>
              <a:gd name="connsiteY764" fmla="*/ 817064 h 2440105"/>
              <a:gd name="connsiteX765" fmla="*/ 857952 w 2456506"/>
              <a:gd name="connsiteY765" fmla="*/ 820068 h 2440105"/>
              <a:gd name="connsiteX766" fmla="*/ 859800 w 2456506"/>
              <a:gd name="connsiteY766" fmla="*/ 824919 h 2440105"/>
              <a:gd name="connsiteX767" fmla="*/ 861186 w 2456506"/>
              <a:gd name="connsiteY767" fmla="*/ 826305 h 2440105"/>
              <a:gd name="connsiteX768" fmla="*/ 802742 w 2456506"/>
              <a:gd name="connsiteY768" fmla="*/ 927485 h 2440105"/>
              <a:gd name="connsiteX769" fmla="*/ 799739 w 2456506"/>
              <a:gd name="connsiteY769" fmla="*/ 926792 h 2440105"/>
              <a:gd name="connsiteX770" fmla="*/ 792809 w 2456506"/>
              <a:gd name="connsiteY770" fmla="*/ 931412 h 2440105"/>
              <a:gd name="connsiteX771" fmla="*/ 792347 w 2456506"/>
              <a:gd name="connsiteY771" fmla="*/ 933722 h 2440105"/>
              <a:gd name="connsiteX772" fmla="*/ 687471 w 2456506"/>
              <a:gd name="connsiteY772" fmla="*/ 933722 h 2440105"/>
              <a:gd name="connsiteX773" fmla="*/ 668066 w 2456506"/>
              <a:gd name="connsiteY773" fmla="*/ 914780 h 2440105"/>
              <a:gd name="connsiteX774" fmla="*/ 658826 w 2456506"/>
              <a:gd name="connsiteY774" fmla="*/ 917090 h 2440105"/>
              <a:gd name="connsiteX775" fmla="*/ 606388 w 2456506"/>
              <a:gd name="connsiteY775" fmla="*/ 826305 h 2440105"/>
              <a:gd name="connsiteX776" fmla="*/ 609622 w 2456506"/>
              <a:gd name="connsiteY776" fmla="*/ 820068 h 2440105"/>
              <a:gd name="connsiteX777" fmla="*/ 609622 w 2456506"/>
              <a:gd name="connsiteY777" fmla="*/ 820068 h 2440105"/>
              <a:gd name="connsiteX778" fmla="*/ 606388 w 2456506"/>
              <a:gd name="connsiteY778" fmla="*/ 813830 h 2440105"/>
              <a:gd name="connsiteX779" fmla="*/ 664832 w 2456506"/>
              <a:gd name="connsiteY779" fmla="*/ 712650 h 2440105"/>
              <a:gd name="connsiteX780" fmla="*/ 668066 w 2456506"/>
              <a:gd name="connsiteY780" fmla="*/ 713343 h 2440105"/>
              <a:gd name="connsiteX781" fmla="*/ 668066 w 2456506"/>
              <a:gd name="connsiteY781" fmla="*/ 713343 h 2440105"/>
              <a:gd name="connsiteX782" fmla="*/ 675689 w 2456506"/>
              <a:gd name="connsiteY782" fmla="*/ 706413 h 2440105"/>
              <a:gd name="connsiteX783" fmla="*/ 885673 w 2456506"/>
              <a:gd name="connsiteY783" fmla="*/ 592066 h 2440105"/>
              <a:gd name="connsiteX784" fmla="*/ 990318 w 2456506"/>
              <a:gd name="connsiteY784" fmla="*/ 592066 h 2440105"/>
              <a:gd name="connsiteX785" fmla="*/ 997941 w 2456506"/>
              <a:gd name="connsiteY785" fmla="*/ 598996 h 2440105"/>
              <a:gd name="connsiteX786" fmla="*/ 1001175 w 2456506"/>
              <a:gd name="connsiteY786" fmla="*/ 598303 h 2440105"/>
              <a:gd name="connsiteX787" fmla="*/ 1059620 w 2456506"/>
              <a:gd name="connsiteY787" fmla="*/ 699483 h 2440105"/>
              <a:gd name="connsiteX788" fmla="*/ 1056848 w 2456506"/>
              <a:gd name="connsiteY788" fmla="*/ 703410 h 2440105"/>
              <a:gd name="connsiteX789" fmla="*/ 1056386 w 2456506"/>
              <a:gd name="connsiteY789" fmla="*/ 705720 h 2440105"/>
              <a:gd name="connsiteX790" fmla="*/ 1059620 w 2456506"/>
              <a:gd name="connsiteY790" fmla="*/ 711957 h 2440105"/>
              <a:gd name="connsiteX791" fmla="*/ 1007181 w 2456506"/>
              <a:gd name="connsiteY791" fmla="*/ 802742 h 2440105"/>
              <a:gd name="connsiteX792" fmla="*/ 997941 w 2456506"/>
              <a:gd name="connsiteY792" fmla="*/ 800432 h 2440105"/>
              <a:gd name="connsiteX793" fmla="*/ 978537 w 2456506"/>
              <a:gd name="connsiteY793" fmla="*/ 819374 h 2440105"/>
              <a:gd name="connsiteX794" fmla="*/ 873892 w 2456506"/>
              <a:gd name="connsiteY794" fmla="*/ 819374 h 2440105"/>
              <a:gd name="connsiteX795" fmla="*/ 866269 w 2456506"/>
              <a:gd name="connsiteY795" fmla="*/ 812444 h 2440105"/>
              <a:gd name="connsiteX796" fmla="*/ 863034 w 2456506"/>
              <a:gd name="connsiteY796" fmla="*/ 813137 h 2440105"/>
              <a:gd name="connsiteX797" fmla="*/ 804590 w 2456506"/>
              <a:gd name="connsiteY797" fmla="*/ 711957 h 2440105"/>
              <a:gd name="connsiteX798" fmla="*/ 807824 w 2456506"/>
              <a:gd name="connsiteY798" fmla="*/ 705720 h 2440105"/>
              <a:gd name="connsiteX799" fmla="*/ 804590 w 2456506"/>
              <a:gd name="connsiteY799" fmla="*/ 699483 h 2440105"/>
              <a:gd name="connsiteX800" fmla="*/ 857028 w 2456506"/>
              <a:gd name="connsiteY800" fmla="*/ 608467 h 2440105"/>
              <a:gd name="connsiteX801" fmla="*/ 866499 w 2456506"/>
              <a:gd name="connsiteY801" fmla="*/ 610777 h 2440105"/>
              <a:gd name="connsiteX802" fmla="*/ 885904 w 2456506"/>
              <a:gd name="connsiteY802" fmla="*/ 592066 h 2440105"/>
              <a:gd name="connsiteX803" fmla="*/ 1198916 w 2456506"/>
              <a:gd name="connsiteY803" fmla="*/ 712419 h 2440105"/>
              <a:gd name="connsiteX804" fmla="*/ 1257360 w 2456506"/>
              <a:gd name="connsiteY804" fmla="*/ 813599 h 2440105"/>
              <a:gd name="connsiteX805" fmla="*/ 1255512 w 2456506"/>
              <a:gd name="connsiteY805" fmla="*/ 815447 h 2440105"/>
              <a:gd name="connsiteX806" fmla="*/ 1254126 w 2456506"/>
              <a:gd name="connsiteY806" fmla="*/ 819606 h 2440105"/>
              <a:gd name="connsiteX807" fmla="*/ 1255974 w 2456506"/>
              <a:gd name="connsiteY807" fmla="*/ 824457 h 2440105"/>
              <a:gd name="connsiteX808" fmla="*/ 1257360 w 2456506"/>
              <a:gd name="connsiteY808" fmla="*/ 825843 h 2440105"/>
              <a:gd name="connsiteX809" fmla="*/ 1241883 w 2456506"/>
              <a:gd name="connsiteY809" fmla="*/ 852639 h 2440105"/>
              <a:gd name="connsiteX810" fmla="*/ 1198916 w 2456506"/>
              <a:gd name="connsiteY810" fmla="*/ 927023 h 2440105"/>
              <a:gd name="connsiteX811" fmla="*/ 1195912 w 2456506"/>
              <a:gd name="connsiteY811" fmla="*/ 926330 h 2440105"/>
              <a:gd name="connsiteX812" fmla="*/ 1189213 w 2456506"/>
              <a:gd name="connsiteY812" fmla="*/ 930257 h 2440105"/>
              <a:gd name="connsiteX813" fmla="*/ 1188289 w 2456506"/>
              <a:gd name="connsiteY813" fmla="*/ 933029 h 2440105"/>
              <a:gd name="connsiteX814" fmla="*/ 1071401 w 2456506"/>
              <a:gd name="connsiteY814" fmla="*/ 933029 h 2440105"/>
              <a:gd name="connsiteX815" fmla="*/ 1069322 w 2456506"/>
              <a:gd name="connsiteY815" fmla="*/ 928409 h 2440105"/>
              <a:gd name="connsiteX816" fmla="*/ 1064009 w 2456506"/>
              <a:gd name="connsiteY816" fmla="*/ 926099 h 2440105"/>
              <a:gd name="connsiteX817" fmla="*/ 1061006 w 2456506"/>
              <a:gd name="connsiteY817" fmla="*/ 926792 h 2440105"/>
              <a:gd name="connsiteX818" fmla="*/ 1008336 w 2456506"/>
              <a:gd name="connsiteY818" fmla="*/ 835776 h 2440105"/>
              <a:gd name="connsiteX819" fmla="*/ 1017346 w 2456506"/>
              <a:gd name="connsiteY819" fmla="*/ 819374 h 2440105"/>
              <a:gd name="connsiteX820" fmla="*/ 1008568 w 2456506"/>
              <a:gd name="connsiteY820" fmla="*/ 802973 h 2440105"/>
              <a:gd name="connsiteX821" fmla="*/ 1061006 w 2456506"/>
              <a:gd name="connsiteY821" fmla="*/ 712188 h 2440105"/>
              <a:gd name="connsiteX822" fmla="*/ 1064009 w 2456506"/>
              <a:gd name="connsiteY822" fmla="*/ 712881 h 2440105"/>
              <a:gd name="connsiteX823" fmla="*/ 1071170 w 2456506"/>
              <a:gd name="connsiteY823" fmla="*/ 707568 h 2440105"/>
              <a:gd name="connsiteX824" fmla="*/ 1071401 w 2456506"/>
              <a:gd name="connsiteY824" fmla="*/ 705951 h 2440105"/>
              <a:gd name="connsiteX825" fmla="*/ 1188289 w 2456506"/>
              <a:gd name="connsiteY825" fmla="*/ 705951 h 2440105"/>
              <a:gd name="connsiteX826" fmla="*/ 1190368 w 2456506"/>
              <a:gd name="connsiteY826" fmla="*/ 710571 h 2440105"/>
              <a:gd name="connsiteX827" fmla="*/ 1195682 w 2456506"/>
              <a:gd name="connsiteY827" fmla="*/ 712881 h 2440105"/>
              <a:gd name="connsiteX828" fmla="*/ 1198685 w 2456506"/>
              <a:gd name="connsiteY828" fmla="*/ 712188 h 2440105"/>
              <a:gd name="connsiteX829" fmla="*/ 1396887 w 2456506"/>
              <a:gd name="connsiteY829" fmla="*/ 826767 h 2440105"/>
              <a:gd name="connsiteX830" fmla="*/ 1455331 w 2456506"/>
              <a:gd name="connsiteY830" fmla="*/ 927947 h 2440105"/>
              <a:gd name="connsiteX831" fmla="*/ 1452097 w 2456506"/>
              <a:gd name="connsiteY831" fmla="*/ 934184 h 2440105"/>
              <a:gd name="connsiteX832" fmla="*/ 1454869 w 2456506"/>
              <a:gd name="connsiteY832" fmla="*/ 939959 h 2440105"/>
              <a:gd name="connsiteX833" fmla="*/ 1455331 w 2456506"/>
              <a:gd name="connsiteY833" fmla="*/ 940190 h 2440105"/>
              <a:gd name="connsiteX834" fmla="*/ 1396887 w 2456506"/>
              <a:gd name="connsiteY834" fmla="*/ 1041370 h 2440105"/>
              <a:gd name="connsiteX835" fmla="*/ 1393884 w 2456506"/>
              <a:gd name="connsiteY835" fmla="*/ 1040677 h 2440105"/>
              <a:gd name="connsiteX836" fmla="*/ 1393884 w 2456506"/>
              <a:gd name="connsiteY836" fmla="*/ 1040677 h 2440105"/>
              <a:gd name="connsiteX837" fmla="*/ 1386261 w 2456506"/>
              <a:gd name="connsiteY837" fmla="*/ 1047607 h 2440105"/>
              <a:gd name="connsiteX838" fmla="*/ 1281384 w 2456506"/>
              <a:gd name="connsiteY838" fmla="*/ 1047607 h 2440105"/>
              <a:gd name="connsiteX839" fmla="*/ 1261980 w 2456506"/>
              <a:gd name="connsiteY839" fmla="*/ 1028896 h 2440105"/>
              <a:gd name="connsiteX840" fmla="*/ 1252740 w 2456506"/>
              <a:gd name="connsiteY840" fmla="*/ 1031206 h 2440105"/>
              <a:gd name="connsiteX841" fmla="*/ 1200302 w 2456506"/>
              <a:gd name="connsiteY841" fmla="*/ 940421 h 2440105"/>
              <a:gd name="connsiteX842" fmla="*/ 1202612 w 2456506"/>
              <a:gd name="connsiteY842" fmla="*/ 937880 h 2440105"/>
              <a:gd name="connsiteX843" fmla="*/ 1203536 w 2456506"/>
              <a:gd name="connsiteY843" fmla="*/ 934184 h 2440105"/>
              <a:gd name="connsiteX844" fmla="*/ 1201226 w 2456506"/>
              <a:gd name="connsiteY844" fmla="*/ 928871 h 2440105"/>
              <a:gd name="connsiteX845" fmla="*/ 1200302 w 2456506"/>
              <a:gd name="connsiteY845" fmla="*/ 928178 h 2440105"/>
              <a:gd name="connsiteX846" fmla="*/ 1234490 w 2456506"/>
              <a:gd name="connsiteY846" fmla="*/ 869041 h 2440105"/>
              <a:gd name="connsiteX847" fmla="*/ 1258746 w 2456506"/>
              <a:gd name="connsiteY847" fmla="*/ 826998 h 2440105"/>
              <a:gd name="connsiteX848" fmla="*/ 1261980 w 2456506"/>
              <a:gd name="connsiteY848" fmla="*/ 827691 h 2440105"/>
              <a:gd name="connsiteX849" fmla="*/ 1268679 w 2456506"/>
              <a:gd name="connsiteY849" fmla="*/ 823764 h 2440105"/>
              <a:gd name="connsiteX850" fmla="*/ 1269603 w 2456506"/>
              <a:gd name="connsiteY850" fmla="*/ 820992 h 2440105"/>
              <a:gd name="connsiteX851" fmla="*/ 1386492 w 2456506"/>
              <a:gd name="connsiteY851" fmla="*/ 820992 h 2440105"/>
              <a:gd name="connsiteX852" fmla="*/ 1394115 w 2456506"/>
              <a:gd name="connsiteY852" fmla="*/ 827922 h 2440105"/>
              <a:gd name="connsiteX853" fmla="*/ 1397349 w 2456506"/>
              <a:gd name="connsiteY853" fmla="*/ 827229 h 2440105"/>
              <a:gd name="connsiteX854" fmla="*/ 1396887 w 2456506"/>
              <a:gd name="connsiteY854" fmla="*/ 1055231 h 2440105"/>
              <a:gd name="connsiteX855" fmla="*/ 1449556 w 2456506"/>
              <a:gd name="connsiteY855" fmla="*/ 1146477 h 2440105"/>
              <a:gd name="connsiteX856" fmla="*/ 1440547 w 2456506"/>
              <a:gd name="connsiteY856" fmla="*/ 1162879 h 2440105"/>
              <a:gd name="connsiteX857" fmla="*/ 1449325 w 2456506"/>
              <a:gd name="connsiteY857" fmla="*/ 1179049 h 2440105"/>
              <a:gd name="connsiteX858" fmla="*/ 1396887 w 2456506"/>
              <a:gd name="connsiteY858" fmla="*/ 1269834 h 2440105"/>
              <a:gd name="connsiteX859" fmla="*/ 1393884 w 2456506"/>
              <a:gd name="connsiteY859" fmla="*/ 1269141 h 2440105"/>
              <a:gd name="connsiteX860" fmla="*/ 1386261 w 2456506"/>
              <a:gd name="connsiteY860" fmla="*/ 1276071 h 2440105"/>
              <a:gd name="connsiteX861" fmla="*/ 1269372 w 2456506"/>
              <a:gd name="connsiteY861" fmla="*/ 1276071 h 2440105"/>
              <a:gd name="connsiteX862" fmla="*/ 1268448 w 2456506"/>
              <a:gd name="connsiteY862" fmla="*/ 1273299 h 2440105"/>
              <a:gd name="connsiteX863" fmla="*/ 1261749 w 2456506"/>
              <a:gd name="connsiteY863" fmla="*/ 1269372 h 2440105"/>
              <a:gd name="connsiteX864" fmla="*/ 1261749 w 2456506"/>
              <a:gd name="connsiteY864" fmla="*/ 1269372 h 2440105"/>
              <a:gd name="connsiteX865" fmla="*/ 1258515 w 2456506"/>
              <a:gd name="connsiteY865" fmla="*/ 1270065 h 2440105"/>
              <a:gd name="connsiteX866" fmla="*/ 1200071 w 2456506"/>
              <a:gd name="connsiteY866" fmla="*/ 1168885 h 2440105"/>
              <a:gd name="connsiteX867" fmla="*/ 1203305 w 2456506"/>
              <a:gd name="connsiteY867" fmla="*/ 1162648 h 2440105"/>
              <a:gd name="connsiteX868" fmla="*/ 1203305 w 2456506"/>
              <a:gd name="connsiteY868" fmla="*/ 1162648 h 2440105"/>
              <a:gd name="connsiteX869" fmla="*/ 1200071 w 2456506"/>
              <a:gd name="connsiteY869" fmla="*/ 1156411 h 2440105"/>
              <a:gd name="connsiteX870" fmla="*/ 1252509 w 2456506"/>
              <a:gd name="connsiteY870" fmla="*/ 1065395 h 2440105"/>
              <a:gd name="connsiteX871" fmla="*/ 1261518 w 2456506"/>
              <a:gd name="connsiteY871" fmla="*/ 1067705 h 2440105"/>
              <a:gd name="connsiteX872" fmla="*/ 1280922 w 2456506"/>
              <a:gd name="connsiteY872" fmla="*/ 1049224 h 2440105"/>
              <a:gd name="connsiteX873" fmla="*/ 1385799 w 2456506"/>
              <a:gd name="connsiteY873" fmla="*/ 1049224 h 2440105"/>
              <a:gd name="connsiteX874" fmla="*/ 1386723 w 2456506"/>
              <a:gd name="connsiteY874" fmla="*/ 1051996 h 2440105"/>
              <a:gd name="connsiteX875" fmla="*/ 1393422 w 2456506"/>
              <a:gd name="connsiteY875" fmla="*/ 1055924 h 2440105"/>
              <a:gd name="connsiteX876" fmla="*/ 1396425 w 2456506"/>
              <a:gd name="connsiteY876" fmla="*/ 1055231 h 2440105"/>
              <a:gd name="connsiteX877" fmla="*/ 1396887 w 2456506"/>
              <a:gd name="connsiteY877" fmla="*/ 1283925 h 2440105"/>
              <a:gd name="connsiteX878" fmla="*/ 1455331 w 2456506"/>
              <a:gd name="connsiteY878" fmla="*/ 1385106 h 2440105"/>
              <a:gd name="connsiteX879" fmla="*/ 1452097 w 2456506"/>
              <a:gd name="connsiteY879" fmla="*/ 1391343 h 2440105"/>
              <a:gd name="connsiteX880" fmla="*/ 1452790 w 2456506"/>
              <a:gd name="connsiteY880" fmla="*/ 1394346 h 2440105"/>
              <a:gd name="connsiteX881" fmla="*/ 1455331 w 2456506"/>
              <a:gd name="connsiteY881" fmla="*/ 1397580 h 2440105"/>
              <a:gd name="connsiteX882" fmla="*/ 1396887 w 2456506"/>
              <a:gd name="connsiteY882" fmla="*/ 1498760 h 2440105"/>
              <a:gd name="connsiteX883" fmla="*/ 1393884 w 2456506"/>
              <a:gd name="connsiteY883" fmla="*/ 1498067 h 2440105"/>
              <a:gd name="connsiteX884" fmla="*/ 1393884 w 2456506"/>
              <a:gd name="connsiteY884" fmla="*/ 1498067 h 2440105"/>
              <a:gd name="connsiteX885" fmla="*/ 1386261 w 2456506"/>
              <a:gd name="connsiteY885" fmla="*/ 1504997 h 2440105"/>
              <a:gd name="connsiteX886" fmla="*/ 1269372 w 2456506"/>
              <a:gd name="connsiteY886" fmla="*/ 1504997 h 2440105"/>
              <a:gd name="connsiteX887" fmla="*/ 1262442 w 2456506"/>
              <a:gd name="connsiteY887" fmla="*/ 1498298 h 2440105"/>
              <a:gd name="connsiteX888" fmla="*/ 1261749 w 2456506"/>
              <a:gd name="connsiteY888" fmla="*/ 1498298 h 2440105"/>
              <a:gd name="connsiteX889" fmla="*/ 1258515 w 2456506"/>
              <a:gd name="connsiteY889" fmla="*/ 1498991 h 2440105"/>
              <a:gd name="connsiteX890" fmla="*/ 1200071 w 2456506"/>
              <a:gd name="connsiteY890" fmla="*/ 1397811 h 2440105"/>
              <a:gd name="connsiteX891" fmla="*/ 1203074 w 2456506"/>
              <a:gd name="connsiteY891" fmla="*/ 1393191 h 2440105"/>
              <a:gd name="connsiteX892" fmla="*/ 1203074 w 2456506"/>
              <a:gd name="connsiteY892" fmla="*/ 1391574 h 2440105"/>
              <a:gd name="connsiteX893" fmla="*/ 1199840 w 2456506"/>
              <a:gd name="connsiteY893" fmla="*/ 1385337 h 2440105"/>
              <a:gd name="connsiteX894" fmla="*/ 1258284 w 2456506"/>
              <a:gd name="connsiteY894" fmla="*/ 1284156 h 2440105"/>
              <a:gd name="connsiteX895" fmla="*/ 1261518 w 2456506"/>
              <a:gd name="connsiteY895" fmla="*/ 1284849 h 2440105"/>
              <a:gd name="connsiteX896" fmla="*/ 1269141 w 2456506"/>
              <a:gd name="connsiteY896" fmla="*/ 1277919 h 2440105"/>
              <a:gd name="connsiteX897" fmla="*/ 1386030 w 2456506"/>
              <a:gd name="connsiteY897" fmla="*/ 1277919 h 2440105"/>
              <a:gd name="connsiteX898" fmla="*/ 1386492 w 2456506"/>
              <a:gd name="connsiteY898" fmla="*/ 1280229 h 2440105"/>
              <a:gd name="connsiteX899" fmla="*/ 1393422 w 2456506"/>
              <a:gd name="connsiteY899" fmla="*/ 1284849 h 2440105"/>
              <a:gd name="connsiteX900" fmla="*/ 1396656 w 2456506"/>
              <a:gd name="connsiteY900" fmla="*/ 1284156 h 2440105"/>
              <a:gd name="connsiteX901" fmla="*/ 1188289 w 2456506"/>
              <a:gd name="connsiteY901" fmla="*/ 1619114 h 2440105"/>
              <a:gd name="connsiteX902" fmla="*/ 1071401 w 2456506"/>
              <a:gd name="connsiteY902" fmla="*/ 1619114 h 2440105"/>
              <a:gd name="connsiteX903" fmla="*/ 1069322 w 2456506"/>
              <a:gd name="connsiteY903" fmla="*/ 1614494 h 2440105"/>
              <a:gd name="connsiteX904" fmla="*/ 1064702 w 2456506"/>
              <a:gd name="connsiteY904" fmla="*/ 1612414 h 2440105"/>
              <a:gd name="connsiteX905" fmla="*/ 1064009 w 2456506"/>
              <a:gd name="connsiteY905" fmla="*/ 1612414 h 2440105"/>
              <a:gd name="connsiteX906" fmla="*/ 1061006 w 2456506"/>
              <a:gd name="connsiteY906" fmla="*/ 1613108 h 2440105"/>
              <a:gd name="connsiteX907" fmla="*/ 1002561 w 2456506"/>
              <a:gd name="connsiteY907" fmla="*/ 1511927 h 2440105"/>
              <a:gd name="connsiteX908" fmla="*/ 1005795 w 2456506"/>
              <a:gd name="connsiteY908" fmla="*/ 1505690 h 2440105"/>
              <a:gd name="connsiteX909" fmla="*/ 1005102 w 2456506"/>
              <a:gd name="connsiteY909" fmla="*/ 1502687 h 2440105"/>
              <a:gd name="connsiteX910" fmla="*/ 1002561 w 2456506"/>
              <a:gd name="connsiteY910" fmla="*/ 1499453 h 2440105"/>
              <a:gd name="connsiteX911" fmla="*/ 1055000 w 2456506"/>
              <a:gd name="connsiteY911" fmla="*/ 1408437 h 2440105"/>
              <a:gd name="connsiteX912" fmla="*/ 1064240 w 2456506"/>
              <a:gd name="connsiteY912" fmla="*/ 1410747 h 2440105"/>
              <a:gd name="connsiteX913" fmla="*/ 1083644 w 2456506"/>
              <a:gd name="connsiteY913" fmla="*/ 1392036 h 2440105"/>
              <a:gd name="connsiteX914" fmla="*/ 1188289 w 2456506"/>
              <a:gd name="connsiteY914" fmla="*/ 1392036 h 2440105"/>
              <a:gd name="connsiteX915" fmla="*/ 1191523 w 2456506"/>
              <a:gd name="connsiteY915" fmla="*/ 1397580 h 2440105"/>
              <a:gd name="connsiteX916" fmla="*/ 1195682 w 2456506"/>
              <a:gd name="connsiteY916" fmla="*/ 1398966 h 2440105"/>
              <a:gd name="connsiteX917" fmla="*/ 1198685 w 2456506"/>
              <a:gd name="connsiteY917" fmla="*/ 1398273 h 2440105"/>
              <a:gd name="connsiteX918" fmla="*/ 1257129 w 2456506"/>
              <a:gd name="connsiteY918" fmla="*/ 1499453 h 2440105"/>
              <a:gd name="connsiteX919" fmla="*/ 1253895 w 2456506"/>
              <a:gd name="connsiteY919" fmla="*/ 1505690 h 2440105"/>
              <a:gd name="connsiteX920" fmla="*/ 1255743 w 2456506"/>
              <a:gd name="connsiteY920" fmla="*/ 1510541 h 2440105"/>
              <a:gd name="connsiteX921" fmla="*/ 1257129 w 2456506"/>
              <a:gd name="connsiteY921" fmla="*/ 1511927 h 2440105"/>
              <a:gd name="connsiteX922" fmla="*/ 1198685 w 2456506"/>
              <a:gd name="connsiteY922" fmla="*/ 1613108 h 2440105"/>
              <a:gd name="connsiteX923" fmla="*/ 1196375 w 2456506"/>
              <a:gd name="connsiteY923" fmla="*/ 1612414 h 2440105"/>
              <a:gd name="connsiteX924" fmla="*/ 1195682 w 2456506"/>
              <a:gd name="connsiteY924" fmla="*/ 1612414 h 2440105"/>
              <a:gd name="connsiteX925" fmla="*/ 1188058 w 2456506"/>
              <a:gd name="connsiteY925" fmla="*/ 1619345 h 2440105"/>
              <a:gd name="connsiteX926" fmla="*/ 862803 w 2456506"/>
              <a:gd name="connsiteY926" fmla="*/ 1498760 h 2440105"/>
              <a:gd name="connsiteX927" fmla="*/ 804359 w 2456506"/>
              <a:gd name="connsiteY927" fmla="*/ 1397580 h 2440105"/>
              <a:gd name="connsiteX928" fmla="*/ 807593 w 2456506"/>
              <a:gd name="connsiteY928" fmla="*/ 1391343 h 2440105"/>
              <a:gd name="connsiteX929" fmla="*/ 807593 w 2456506"/>
              <a:gd name="connsiteY929" fmla="*/ 1391343 h 2440105"/>
              <a:gd name="connsiteX930" fmla="*/ 804359 w 2456506"/>
              <a:gd name="connsiteY930" fmla="*/ 1385106 h 2440105"/>
              <a:gd name="connsiteX931" fmla="*/ 862803 w 2456506"/>
              <a:gd name="connsiteY931" fmla="*/ 1283925 h 2440105"/>
              <a:gd name="connsiteX932" fmla="*/ 862803 w 2456506"/>
              <a:gd name="connsiteY932" fmla="*/ 1283925 h 2440105"/>
              <a:gd name="connsiteX933" fmla="*/ 865806 w 2456506"/>
              <a:gd name="connsiteY933" fmla="*/ 1284619 h 2440105"/>
              <a:gd name="connsiteX934" fmla="*/ 873430 w 2456506"/>
              <a:gd name="connsiteY934" fmla="*/ 1277688 h 2440105"/>
              <a:gd name="connsiteX935" fmla="*/ 990318 w 2456506"/>
              <a:gd name="connsiteY935" fmla="*/ 1277688 h 2440105"/>
              <a:gd name="connsiteX936" fmla="*/ 994938 w 2456506"/>
              <a:gd name="connsiteY936" fmla="*/ 1283925 h 2440105"/>
              <a:gd name="connsiteX937" fmla="*/ 997941 w 2456506"/>
              <a:gd name="connsiteY937" fmla="*/ 1284619 h 2440105"/>
              <a:gd name="connsiteX938" fmla="*/ 1000944 w 2456506"/>
              <a:gd name="connsiteY938" fmla="*/ 1283925 h 2440105"/>
              <a:gd name="connsiteX939" fmla="*/ 1053382 w 2456506"/>
              <a:gd name="connsiteY939" fmla="*/ 1374941 h 2440105"/>
              <a:gd name="connsiteX940" fmla="*/ 1044604 w 2456506"/>
              <a:gd name="connsiteY940" fmla="*/ 1391343 h 2440105"/>
              <a:gd name="connsiteX941" fmla="*/ 1053382 w 2456506"/>
              <a:gd name="connsiteY941" fmla="*/ 1407744 h 2440105"/>
              <a:gd name="connsiteX942" fmla="*/ 1000713 w 2456506"/>
              <a:gd name="connsiteY942" fmla="*/ 1498760 h 2440105"/>
              <a:gd name="connsiteX943" fmla="*/ 998403 w 2456506"/>
              <a:gd name="connsiteY943" fmla="*/ 1498067 h 2440105"/>
              <a:gd name="connsiteX944" fmla="*/ 997710 w 2456506"/>
              <a:gd name="connsiteY944" fmla="*/ 1498067 h 2440105"/>
              <a:gd name="connsiteX945" fmla="*/ 990087 w 2456506"/>
              <a:gd name="connsiteY945" fmla="*/ 1504997 h 2440105"/>
              <a:gd name="connsiteX946" fmla="*/ 873199 w 2456506"/>
              <a:gd name="connsiteY946" fmla="*/ 1504997 h 2440105"/>
              <a:gd name="connsiteX947" fmla="*/ 872737 w 2456506"/>
              <a:gd name="connsiteY947" fmla="*/ 1502918 h 2440105"/>
              <a:gd name="connsiteX948" fmla="*/ 865806 w 2456506"/>
              <a:gd name="connsiteY948" fmla="*/ 1498298 h 2440105"/>
              <a:gd name="connsiteX949" fmla="*/ 862572 w 2456506"/>
              <a:gd name="connsiteY949" fmla="*/ 1498991 h 2440105"/>
              <a:gd name="connsiteX950" fmla="*/ 1256898 w 2456506"/>
              <a:gd name="connsiteY950" fmla="*/ 1283001 h 2440105"/>
              <a:gd name="connsiteX951" fmla="*/ 1257360 w 2456506"/>
              <a:gd name="connsiteY951" fmla="*/ 1283232 h 2440105"/>
              <a:gd name="connsiteX952" fmla="*/ 1198916 w 2456506"/>
              <a:gd name="connsiteY952" fmla="*/ 1384413 h 2440105"/>
              <a:gd name="connsiteX953" fmla="*/ 1195912 w 2456506"/>
              <a:gd name="connsiteY953" fmla="*/ 1383720 h 2440105"/>
              <a:gd name="connsiteX954" fmla="*/ 1188289 w 2456506"/>
              <a:gd name="connsiteY954" fmla="*/ 1390650 h 2440105"/>
              <a:gd name="connsiteX955" fmla="*/ 1083644 w 2456506"/>
              <a:gd name="connsiteY955" fmla="*/ 1390650 h 2440105"/>
              <a:gd name="connsiteX956" fmla="*/ 1064240 w 2456506"/>
              <a:gd name="connsiteY956" fmla="*/ 1371938 h 2440105"/>
              <a:gd name="connsiteX957" fmla="*/ 1055000 w 2456506"/>
              <a:gd name="connsiteY957" fmla="*/ 1374248 h 2440105"/>
              <a:gd name="connsiteX958" fmla="*/ 1002561 w 2456506"/>
              <a:gd name="connsiteY958" fmla="*/ 1283232 h 2440105"/>
              <a:gd name="connsiteX959" fmla="*/ 1005795 w 2456506"/>
              <a:gd name="connsiteY959" fmla="*/ 1276995 h 2440105"/>
              <a:gd name="connsiteX960" fmla="*/ 1002561 w 2456506"/>
              <a:gd name="connsiteY960" fmla="*/ 1270758 h 2440105"/>
              <a:gd name="connsiteX961" fmla="*/ 1061006 w 2456506"/>
              <a:gd name="connsiteY961" fmla="*/ 1169578 h 2440105"/>
              <a:gd name="connsiteX962" fmla="*/ 1064009 w 2456506"/>
              <a:gd name="connsiteY962" fmla="*/ 1170271 h 2440105"/>
              <a:gd name="connsiteX963" fmla="*/ 1071632 w 2456506"/>
              <a:gd name="connsiteY963" fmla="*/ 1163341 h 2440105"/>
              <a:gd name="connsiteX964" fmla="*/ 1188520 w 2456506"/>
              <a:gd name="connsiteY964" fmla="*/ 1163341 h 2440105"/>
              <a:gd name="connsiteX965" fmla="*/ 1196144 w 2456506"/>
              <a:gd name="connsiteY965" fmla="*/ 1170271 h 2440105"/>
              <a:gd name="connsiteX966" fmla="*/ 1199147 w 2456506"/>
              <a:gd name="connsiteY966" fmla="*/ 1169578 h 2440105"/>
              <a:gd name="connsiteX967" fmla="*/ 1257591 w 2456506"/>
              <a:gd name="connsiteY967" fmla="*/ 1270758 h 2440105"/>
              <a:gd name="connsiteX968" fmla="*/ 1254357 w 2456506"/>
              <a:gd name="connsiteY968" fmla="*/ 1276995 h 2440105"/>
              <a:gd name="connsiteX969" fmla="*/ 1257129 w 2456506"/>
              <a:gd name="connsiteY969" fmla="*/ 1282770 h 2440105"/>
              <a:gd name="connsiteX970" fmla="*/ 1651685 w 2456506"/>
              <a:gd name="connsiteY970" fmla="*/ 824919 h 2440105"/>
              <a:gd name="connsiteX971" fmla="*/ 1653071 w 2456506"/>
              <a:gd name="connsiteY971" fmla="*/ 826305 h 2440105"/>
              <a:gd name="connsiteX972" fmla="*/ 1594627 w 2456506"/>
              <a:gd name="connsiteY972" fmla="*/ 927485 h 2440105"/>
              <a:gd name="connsiteX973" fmla="*/ 1591624 w 2456506"/>
              <a:gd name="connsiteY973" fmla="*/ 926792 h 2440105"/>
              <a:gd name="connsiteX974" fmla="*/ 1584001 w 2456506"/>
              <a:gd name="connsiteY974" fmla="*/ 933722 h 2440105"/>
              <a:gd name="connsiteX975" fmla="*/ 1467112 w 2456506"/>
              <a:gd name="connsiteY975" fmla="*/ 933722 h 2440105"/>
              <a:gd name="connsiteX976" fmla="*/ 1465033 w 2456506"/>
              <a:gd name="connsiteY976" fmla="*/ 929102 h 2440105"/>
              <a:gd name="connsiteX977" fmla="*/ 1459720 w 2456506"/>
              <a:gd name="connsiteY977" fmla="*/ 926792 h 2440105"/>
              <a:gd name="connsiteX978" fmla="*/ 1456486 w 2456506"/>
              <a:gd name="connsiteY978" fmla="*/ 927485 h 2440105"/>
              <a:gd name="connsiteX979" fmla="*/ 1398042 w 2456506"/>
              <a:gd name="connsiteY979" fmla="*/ 826305 h 2440105"/>
              <a:gd name="connsiteX980" fmla="*/ 1400352 w 2456506"/>
              <a:gd name="connsiteY980" fmla="*/ 823764 h 2440105"/>
              <a:gd name="connsiteX981" fmla="*/ 1401276 w 2456506"/>
              <a:gd name="connsiteY981" fmla="*/ 820068 h 2440105"/>
              <a:gd name="connsiteX982" fmla="*/ 1398966 w 2456506"/>
              <a:gd name="connsiteY982" fmla="*/ 814754 h 2440105"/>
              <a:gd name="connsiteX983" fmla="*/ 1398042 w 2456506"/>
              <a:gd name="connsiteY983" fmla="*/ 814061 h 2440105"/>
              <a:gd name="connsiteX984" fmla="*/ 1456486 w 2456506"/>
              <a:gd name="connsiteY984" fmla="*/ 712881 h 2440105"/>
              <a:gd name="connsiteX985" fmla="*/ 1459489 w 2456506"/>
              <a:gd name="connsiteY985" fmla="*/ 713574 h 2440105"/>
              <a:gd name="connsiteX986" fmla="*/ 1466188 w 2456506"/>
              <a:gd name="connsiteY986" fmla="*/ 709647 h 2440105"/>
              <a:gd name="connsiteX987" fmla="*/ 1467112 w 2456506"/>
              <a:gd name="connsiteY987" fmla="*/ 706875 h 2440105"/>
              <a:gd name="connsiteX988" fmla="*/ 1572682 w 2456506"/>
              <a:gd name="connsiteY988" fmla="*/ 706875 h 2440105"/>
              <a:gd name="connsiteX989" fmla="*/ 1592086 w 2456506"/>
              <a:gd name="connsiteY989" fmla="*/ 725356 h 2440105"/>
              <a:gd name="connsiteX990" fmla="*/ 1600633 w 2456506"/>
              <a:gd name="connsiteY990" fmla="*/ 723276 h 2440105"/>
              <a:gd name="connsiteX991" fmla="*/ 1653071 w 2456506"/>
              <a:gd name="connsiteY991" fmla="*/ 814061 h 2440105"/>
              <a:gd name="connsiteX992" fmla="*/ 1649837 w 2456506"/>
              <a:gd name="connsiteY992" fmla="*/ 820299 h 2440105"/>
              <a:gd name="connsiteX993" fmla="*/ 1651685 w 2456506"/>
              <a:gd name="connsiteY993" fmla="*/ 825150 h 2440105"/>
              <a:gd name="connsiteX994" fmla="*/ 1256898 w 2456506"/>
              <a:gd name="connsiteY994" fmla="*/ 597379 h 2440105"/>
              <a:gd name="connsiteX995" fmla="*/ 1257360 w 2456506"/>
              <a:gd name="connsiteY995" fmla="*/ 597610 h 2440105"/>
              <a:gd name="connsiteX996" fmla="*/ 1198916 w 2456506"/>
              <a:gd name="connsiteY996" fmla="*/ 698790 h 2440105"/>
              <a:gd name="connsiteX997" fmla="*/ 1195912 w 2456506"/>
              <a:gd name="connsiteY997" fmla="*/ 698097 h 2440105"/>
              <a:gd name="connsiteX998" fmla="*/ 1188289 w 2456506"/>
              <a:gd name="connsiteY998" fmla="*/ 705027 h 2440105"/>
              <a:gd name="connsiteX999" fmla="*/ 1071401 w 2456506"/>
              <a:gd name="connsiteY999" fmla="*/ 705027 h 2440105"/>
              <a:gd name="connsiteX1000" fmla="*/ 1063778 w 2456506"/>
              <a:gd name="connsiteY1000" fmla="*/ 698097 h 2440105"/>
              <a:gd name="connsiteX1001" fmla="*/ 1060544 w 2456506"/>
              <a:gd name="connsiteY1001" fmla="*/ 698790 h 2440105"/>
              <a:gd name="connsiteX1002" fmla="*/ 1002099 w 2456506"/>
              <a:gd name="connsiteY1002" fmla="*/ 597610 h 2440105"/>
              <a:gd name="connsiteX1003" fmla="*/ 1004871 w 2456506"/>
              <a:gd name="connsiteY1003" fmla="*/ 593683 h 2440105"/>
              <a:gd name="connsiteX1004" fmla="*/ 1005333 w 2456506"/>
              <a:gd name="connsiteY1004" fmla="*/ 591373 h 2440105"/>
              <a:gd name="connsiteX1005" fmla="*/ 1005333 w 2456506"/>
              <a:gd name="connsiteY1005" fmla="*/ 591373 h 2440105"/>
              <a:gd name="connsiteX1006" fmla="*/ 1002099 w 2456506"/>
              <a:gd name="connsiteY1006" fmla="*/ 585135 h 2440105"/>
              <a:gd name="connsiteX1007" fmla="*/ 1060544 w 2456506"/>
              <a:gd name="connsiteY1007" fmla="*/ 483955 h 2440105"/>
              <a:gd name="connsiteX1008" fmla="*/ 1063778 w 2456506"/>
              <a:gd name="connsiteY1008" fmla="*/ 484648 h 2440105"/>
              <a:gd name="connsiteX1009" fmla="*/ 1071401 w 2456506"/>
              <a:gd name="connsiteY1009" fmla="*/ 477718 h 2440105"/>
              <a:gd name="connsiteX1010" fmla="*/ 1176508 w 2456506"/>
              <a:gd name="connsiteY1010" fmla="*/ 477718 h 2440105"/>
              <a:gd name="connsiteX1011" fmla="*/ 1195912 w 2456506"/>
              <a:gd name="connsiteY1011" fmla="*/ 496892 h 2440105"/>
              <a:gd name="connsiteX1012" fmla="*/ 1205153 w 2456506"/>
              <a:gd name="connsiteY1012" fmla="*/ 494582 h 2440105"/>
              <a:gd name="connsiteX1013" fmla="*/ 1257360 w 2456506"/>
              <a:gd name="connsiteY1013" fmla="*/ 584905 h 2440105"/>
              <a:gd name="connsiteX1014" fmla="*/ 1254126 w 2456506"/>
              <a:gd name="connsiteY1014" fmla="*/ 591142 h 2440105"/>
              <a:gd name="connsiteX1015" fmla="*/ 1256898 w 2456506"/>
              <a:gd name="connsiteY1015" fmla="*/ 596917 h 2440105"/>
              <a:gd name="connsiteX1016" fmla="*/ 807362 w 2456506"/>
              <a:gd name="connsiteY1016" fmla="*/ 477256 h 2440105"/>
              <a:gd name="connsiteX1017" fmla="*/ 804128 w 2456506"/>
              <a:gd name="connsiteY1017" fmla="*/ 471019 h 2440105"/>
              <a:gd name="connsiteX1018" fmla="*/ 862572 w 2456506"/>
              <a:gd name="connsiteY1018" fmla="*/ 369839 h 2440105"/>
              <a:gd name="connsiteX1019" fmla="*/ 865806 w 2456506"/>
              <a:gd name="connsiteY1019" fmla="*/ 370532 h 2440105"/>
              <a:gd name="connsiteX1020" fmla="*/ 865806 w 2456506"/>
              <a:gd name="connsiteY1020" fmla="*/ 370532 h 2440105"/>
              <a:gd name="connsiteX1021" fmla="*/ 873430 w 2456506"/>
              <a:gd name="connsiteY1021" fmla="*/ 363602 h 2440105"/>
              <a:gd name="connsiteX1022" fmla="*/ 990318 w 2456506"/>
              <a:gd name="connsiteY1022" fmla="*/ 363602 h 2440105"/>
              <a:gd name="connsiteX1023" fmla="*/ 992397 w 2456506"/>
              <a:gd name="connsiteY1023" fmla="*/ 368222 h 2440105"/>
              <a:gd name="connsiteX1024" fmla="*/ 997710 w 2456506"/>
              <a:gd name="connsiteY1024" fmla="*/ 370532 h 2440105"/>
              <a:gd name="connsiteX1025" fmla="*/ 1000713 w 2456506"/>
              <a:gd name="connsiteY1025" fmla="*/ 369839 h 2440105"/>
              <a:gd name="connsiteX1026" fmla="*/ 1059158 w 2456506"/>
              <a:gd name="connsiteY1026" fmla="*/ 471019 h 2440105"/>
              <a:gd name="connsiteX1027" fmla="*/ 1055924 w 2456506"/>
              <a:gd name="connsiteY1027" fmla="*/ 477256 h 2440105"/>
              <a:gd name="connsiteX1028" fmla="*/ 1057772 w 2456506"/>
              <a:gd name="connsiteY1028" fmla="*/ 482107 h 2440105"/>
              <a:gd name="connsiteX1029" fmla="*/ 1059158 w 2456506"/>
              <a:gd name="connsiteY1029" fmla="*/ 483493 h 2440105"/>
              <a:gd name="connsiteX1030" fmla="*/ 1000713 w 2456506"/>
              <a:gd name="connsiteY1030" fmla="*/ 584674 h 2440105"/>
              <a:gd name="connsiteX1031" fmla="*/ 997710 w 2456506"/>
              <a:gd name="connsiteY1031" fmla="*/ 583980 h 2440105"/>
              <a:gd name="connsiteX1032" fmla="*/ 990318 w 2456506"/>
              <a:gd name="connsiteY1032" fmla="*/ 589294 h 2440105"/>
              <a:gd name="connsiteX1033" fmla="*/ 990087 w 2456506"/>
              <a:gd name="connsiteY1033" fmla="*/ 590680 h 2440105"/>
              <a:gd name="connsiteX1034" fmla="*/ 885442 w 2456506"/>
              <a:gd name="connsiteY1034" fmla="*/ 590680 h 2440105"/>
              <a:gd name="connsiteX1035" fmla="*/ 866037 w 2456506"/>
              <a:gd name="connsiteY1035" fmla="*/ 571968 h 2440105"/>
              <a:gd name="connsiteX1036" fmla="*/ 856797 w 2456506"/>
              <a:gd name="connsiteY1036" fmla="*/ 574278 h 2440105"/>
              <a:gd name="connsiteX1037" fmla="*/ 804128 w 2456506"/>
              <a:gd name="connsiteY1037" fmla="*/ 483262 h 2440105"/>
              <a:gd name="connsiteX1038" fmla="*/ 806900 w 2456506"/>
              <a:gd name="connsiteY1038" fmla="*/ 479335 h 2440105"/>
              <a:gd name="connsiteX1039" fmla="*/ 807362 w 2456506"/>
              <a:gd name="connsiteY1039" fmla="*/ 477025 h 2440105"/>
              <a:gd name="connsiteX1040" fmla="*/ 607081 w 2456506"/>
              <a:gd name="connsiteY1040" fmla="*/ 586291 h 2440105"/>
              <a:gd name="connsiteX1041" fmla="*/ 606157 w 2456506"/>
              <a:gd name="connsiteY1041" fmla="*/ 585598 h 2440105"/>
              <a:gd name="connsiteX1042" fmla="*/ 664601 w 2456506"/>
              <a:gd name="connsiteY1042" fmla="*/ 484417 h 2440105"/>
              <a:gd name="connsiteX1043" fmla="*/ 667835 w 2456506"/>
              <a:gd name="connsiteY1043" fmla="*/ 485110 h 2440105"/>
              <a:gd name="connsiteX1044" fmla="*/ 675458 w 2456506"/>
              <a:gd name="connsiteY1044" fmla="*/ 478180 h 2440105"/>
              <a:gd name="connsiteX1045" fmla="*/ 792347 w 2456506"/>
              <a:gd name="connsiteY1045" fmla="*/ 478180 h 2440105"/>
              <a:gd name="connsiteX1046" fmla="*/ 799970 w 2456506"/>
              <a:gd name="connsiteY1046" fmla="*/ 485110 h 2440105"/>
              <a:gd name="connsiteX1047" fmla="*/ 802973 w 2456506"/>
              <a:gd name="connsiteY1047" fmla="*/ 484417 h 2440105"/>
              <a:gd name="connsiteX1048" fmla="*/ 855642 w 2456506"/>
              <a:gd name="connsiteY1048" fmla="*/ 575433 h 2440105"/>
              <a:gd name="connsiteX1049" fmla="*/ 846864 w 2456506"/>
              <a:gd name="connsiteY1049" fmla="*/ 591835 h 2440105"/>
              <a:gd name="connsiteX1050" fmla="*/ 855642 w 2456506"/>
              <a:gd name="connsiteY1050" fmla="*/ 608005 h 2440105"/>
              <a:gd name="connsiteX1051" fmla="*/ 803204 w 2456506"/>
              <a:gd name="connsiteY1051" fmla="*/ 699021 h 2440105"/>
              <a:gd name="connsiteX1052" fmla="*/ 800201 w 2456506"/>
              <a:gd name="connsiteY1052" fmla="*/ 698328 h 2440105"/>
              <a:gd name="connsiteX1053" fmla="*/ 800201 w 2456506"/>
              <a:gd name="connsiteY1053" fmla="*/ 698328 h 2440105"/>
              <a:gd name="connsiteX1054" fmla="*/ 792578 w 2456506"/>
              <a:gd name="connsiteY1054" fmla="*/ 705258 h 2440105"/>
              <a:gd name="connsiteX1055" fmla="*/ 675689 w 2456506"/>
              <a:gd name="connsiteY1055" fmla="*/ 705258 h 2440105"/>
              <a:gd name="connsiteX1056" fmla="*/ 668066 w 2456506"/>
              <a:gd name="connsiteY1056" fmla="*/ 698328 h 2440105"/>
              <a:gd name="connsiteX1057" fmla="*/ 668066 w 2456506"/>
              <a:gd name="connsiteY1057" fmla="*/ 698328 h 2440105"/>
              <a:gd name="connsiteX1058" fmla="*/ 664832 w 2456506"/>
              <a:gd name="connsiteY1058" fmla="*/ 699021 h 2440105"/>
              <a:gd name="connsiteX1059" fmla="*/ 606388 w 2456506"/>
              <a:gd name="connsiteY1059" fmla="*/ 597841 h 2440105"/>
              <a:gd name="connsiteX1060" fmla="*/ 609622 w 2456506"/>
              <a:gd name="connsiteY1060" fmla="*/ 591604 h 2440105"/>
              <a:gd name="connsiteX1061" fmla="*/ 607312 w 2456506"/>
              <a:gd name="connsiteY1061" fmla="*/ 586291 h 2440105"/>
              <a:gd name="connsiteX1062" fmla="*/ 279285 w 2456506"/>
              <a:gd name="connsiteY1062" fmla="*/ 705258 h 2440105"/>
              <a:gd name="connsiteX1063" fmla="*/ 271662 w 2456506"/>
              <a:gd name="connsiteY1063" fmla="*/ 698328 h 2440105"/>
              <a:gd name="connsiteX1064" fmla="*/ 271662 w 2456506"/>
              <a:gd name="connsiteY1064" fmla="*/ 698328 h 2440105"/>
              <a:gd name="connsiteX1065" fmla="*/ 268659 w 2456506"/>
              <a:gd name="connsiteY1065" fmla="*/ 699021 h 2440105"/>
              <a:gd name="connsiteX1066" fmla="*/ 210214 w 2456506"/>
              <a:gd name="connsiteY1066" fmla="*/ 597841 h 2440105"/>
              <a:gd name="connsiteX1067" fmla="*/ 213449 w 2456506"/>
              <a:gd name="connsiteY1067" fmla="*/ 591604 h 2440105"/>
              <a:gd name="connsiteX1068" fmla="*/ 210214 w 2456506"/>
              <a:gd name="connsiteY1068" fmla="*/ 585367 h 2440105"/>
              <a:gd name="connsiteX1069" fmla="*/ 262653 w 2456506"/>
              <a:gd name="connsiteY1069" fmla="*/ 494582 h 2440105"/>
              <a:gd name="connsiteX1070" fmla="*/ 272355 w 2456506"/>
              <a:gd name="connsiteY1070" fmla="*/ 497123 h 2440105"/>
              <a:gd name="connsiteX1071" fmla="*/ 291759 w 2456506"/>
              <a:gd name="connsiteY1071" fmla="*/ 477949 h 2440105"/>
              <a:gd name="connsiteX1072" fmla="*/ 396173 w 2456506"/>
              <a:gd name="connsiteY1072" fmla="*/ 477949 h 2440105"/>
              <a:gd name="connsiteX1073" fmla="*/ 403797 w 2456506"/>
              <a:gd name="connsiteY1073" fmla="*/ 484879 h 2440105"/>
              <a:gd name="connsiteX1074" fmla="*/ 407031 w 2456506"/>
              <a:gd name="connsiteY1074" fmla="*/ 484186 h 2440105"/>
              <a:gd name="connsiteX1075" fmla="*/ 465475 w 2456506"/>
              <a:gd name="connsiteY1075" fmla="*/ 585367 h 2440105"/>
              <a:gd name="connsiteX1076" fmla="*/ 462241 w 2456506"/>
              <a:gd name="connsiteY1076" fmla="*/ 591604 h 2440105"/>
              <a:gd name="connsiteX1077" fmla="*/ 465013 w 2456506"/>
              <a:gd name="connsiteY1077" fmla="*/ 597379 h 2440105"/>
              <a:gd name="connsiteX1078" fmla="*/ 465475 w 2456506"/>
              <a:gd name="connsiteY1078" fmla="*/ 597610 h 2440105"/>
              <a:gd name="connsiteX1079" fmla="*/ 407031 w 2456506"/>
              <a:gd name="connsiteY1079" fmla="*/ 698790 h 2440105"/>
              <a:gd name="connsiteX1080" fmla="*/ 403797 w 2456506"/>
              <a:gd name="connsiteY1080" fmla="*/ 698097 h 2440105"/>
              <a:gd name="connsiteX1081" fmla="*/ 396173 w 2456506"/>
              <a:gd name="connsiteY1081" fmla="*/ 705027 h 2440105"/>
              <a:gd name="connsiteX1082" fmla="*/ 279285 w 2456506"/>
              <a:gd name="connsiteY1082" fmla="*/ 705027 h 2440105"/>
              <a:gd name="connsiteX1083" fmla="*/ 408186 w 2456506"/>
              <a:gd name="connsiteY1083" fmla="*/ 699945 h 2440105"/>
              <a:gd name="connsiteX1084" fmla="*/ 466630 w 2456506"/>
              <a:gd name="connsiteY1084" fmla="*/ 598765 h 2440105"/>
              <a:gd name="connsiteX1085" fmla="*/ 469633 w 2456506"/>
              <a:gd name="connsiteY1085" fmla="*/ 599458 h 2440105"/>
              <a:gd name="connsiteX1086" fmla="*/ 477256 w 2456506"/>
              <a:gd name="connsiteY1086" fmla="*/ 592528 h 2440105"/>
              <a:gd name="connsiteX1087" fmla="*/ 594145 w 2456506"/>
              <a:gd name="connsiteY1087" fmla="*/ 592528 h 2440105"/>
              <a:gd name="connsiteX1088" fmla="*/ 596224 w 2456506"/>
              <a:gd name="connsiteY1088" fmla="*/ 597148 h 2440105"/>
              <a:gd name="connsiteX1089" fmla="*/ 601537 w 2456506"/>
              <a:gd name="connsiteY1089" fmla="*/ 599458 h 2440105"/>
              <a:gd name="connsiteX1090" fmla="*/ 604771 w 2456506"/>
              <a:gd name="connsiteY1090" fmla="*/ 598765 h 2440105"/>
              <a:gd name="connsiteX1091" fmla="*/ 663215 w 2456506"/>
              <a:gd name="connsiteY1091" fmla="*/ 699945 h 2440105"/>
              <a:gd name="connsiteX1092" fmla="*/ 659981 w 2456506"/>
              <a:gd name="connsiteY1092" fmla="*/ 706182 h 2440105"/>
              <a:gd name="connsiteX1093" fmla="*/ 663215 w 2456506"/>
              <a:gd name="connsiteY1093" fmla="*/ 712419 h 2440105"/>
              <a:gd name="connsiteX1094" fmla="*/ 617938 w 2456506"/>
              <a:gd name="connsiteY1094" fmla="*/ 790730 h 2440105"/>
              <a:gd name="connsiteX1095" fmla="*/ 604771 w 2456506"/>
              <a:gd name="connsiteY1095" fmla="*/ 813599 h 2440105"/>
              <a:gd name="connsiteX1096" fmla="*/ 601537 w 2456506"/>
              <a:gd name="connsiteY1096" fmla="*/ 812906 h 2440105"/>
              <a:gd name="connsiteX1097" fmla="*/ 593914 w 2456506"/>
              <a:gd name="connsiteY1097" fmla="*/ 819837 h 2440105"/>
              <a:gd name="connsiteX1098" fmla="*/ 477025 w 2456506"/>
              <a:gd name="connsiteY1098" fmla="*/ 819837 h 2440105"/>
              <a:gd name="connsiteX1099" fmla="*/ 476101 w 2456506"/>
              <a:gd name="connsiteY1099" fmla="*/ 817064 h 2440105"/>
              <a:gd name="connsiteX1100" fmla="*/ 469402 w 2456506"/>
              <a:gd name="connsiteY1100" fmla="*/ 813137 h 2440105"/>
              <a:gd name="connsiteX1101" fmla="*/ 466168 w 2456506"/>
              <a:gd name="connsiteY1101" fmla="*/ 813830 h 2440105"/>
              <a:gd name="connsiteX1102" fmla="*/ 407724 w 2456506"/>
              <a:gd name="connsiteY1102" fmla="*/ 712650 h 2440105"/>
              <a:gd name="connsiteX1103" fmla="*/ 410958 w 2456506"/>
              <a:gd name="connsiteY1103" fmla="*/ 706413 h 2440105"/>
              <a:gd name="connsiteX1104" fmla="*/ 407724 w 2456506"/>
              <a:gd name="connsiteY1104" fmla="*/ 700176 h 2440105"/>
              <a:gd name="connsiteX1105" fmla="*/ 279285 w 2456506"/>
              <a:gd name="connsiteY1105" fmla="*/ 933953 h 2440105"/>
              <a:gd name="connsiteX1106" fmla="*/ 271662 w 2456506"/>
              <a:gd name="connsiteY1106" fmla="*/ 927023 h 2440105"/>
              <a:gd name="connsiteX1107" fmla="*/ 268659 w 2456506"/>
              <a:gd name="connsiteY1107" fmla="*/ 927716 h 2440105"/>
              <a:gd name="connsiteX1108" fmla="*/ 210214 w 2456506"/>
              <a:gd name="connsiteY1108" fmla="*/ 826536 h 2440105"/>
              <a:gd name="connsiteX1109" fmla="*/ 213449 w 2456506"/>
              <a:gd name="connsiteY1109" fmla="*/ 820299 h 2440105"/>
              <a:gd name="connsiteX1110" fmla="*/ 210214 w 2456506"/>
              <a:gd name="connsiteY1110" fmla="*/ 814061 h 2440105"/>
              <a:gd name="connsiteX1111" fmla="*/ 268659 w 2456506"/>
              <a:gd name="connsiteY1111" fmla="*/ 712881 h 2440105"/>
              <a:gd name="connsiteX1112" fmla="*/ 271662 w 2456506"/>
              <a:gd name="connsiteY1112" fmla="*/ 713574 h 2440105"/>
              <a:gd name="connsiteX1113" fmla="*/ 271662 w 2456506"/>
              <a:gd name="connsiteY1113" fmla="*/ 713574 h 2440105"/>
              <a:gd name="connsiteX1114" fmla="*/ 279285 w 2456506"/>
              <a:gd name="connsiteY1114" fmla="*/ 706644 h 2440105"/>
              <a:gd name="connsiteX1115" fmla="*/ 396173 w 2456506"/>
              <a:gd name="connsiteY1115" fmla="*/ 706644 h 2440105"/>
              <a:gd name="connsiteX1116" fmla="*/ 398252 w 2456506"/>
              <a:gd name="connsiteY1116" fmla="*/ 711264 h 2440105"/>
              <a:gd name="connsiteX1117" fmla="*/ 403566 w 2456506"/>
              <a:gd name="connsiteY1117" fmla="*/ 713574 h 2440105"/>
              <a:gd name="connsiteX1118" fmla="*/ 406800 w 2456506"/>
              <a:gd name="connsiteY1118" fmla="*/ 712881 h 2440105"/>
              <a:gd name="connsiteX1119" fmla="*/ 465244 w 2456506"/>
              <a:gd name="connsiteY1119" fmla="*/ 814061 h 2440105"/>
              <a:gd name="connsiteX1120" fmla="*/ 462010 w 2456506"/>
              <a:gd name="connsiteY1120" fmla="*/ 820299 h 2440105"/>
              <a:gd name="connsiteX1121" fmla="*/ 463858 w 2456506"/>
              <a:gd name="connsiteY1121" fmla="*/ 825150 h 2440105"/>
              <a:gd name="connsiteX1122" fmla="*/ 465244 w 2456506"/>
              <a:gd name="connsiteY1122" fmla="*/ 826536 h 2440105"/>
              <a:gd name="connsiteX1123" fmla="*/ 406800 w 2456506"/>
              <a:gd name="connsiteY1123" fmla="*/ 927716 h 2440105"/>
              <a:gd name="connsiteX1124" fmla="*/ 403566 w 2456506"/>
              <a:gd name="connsiteY1124" fmla="*/ 927023 h 2440105"/>
              <a:gd name="connsiteX1125" fmla="*/ 395942 w 2456506"/>
              <a:gd name="connsiteY1125" fmla="*/ 933953 h 2440105"/>
              <a:gd name="connsiteX1126" fmla="*/ 279054 w 2456506"/>
              <a:gd name="connsiteY1126" fmla="*/ 933953 h 2440105"/>
              <a:gd name="connsiteX1127" fmla="*/ 477256 w 2456506"/>
              <a:gd name="connsiteY1127" fmla="*/ 1048300 h 2440105"/>
              <a:gd name="connsiteX1128" fmla="*/ 469633 w 2456506"/>
              <a:gd name="connsiteY1128" fmla="*/ 1041370 h 2440105"/>
              <a:gd name="connsiteX1129" fmla="*/ 466399 w 2456506"/>
              <a:gd name="connsiteY1129" fmla="*/ 1042063 h 2440105"/>
              <a:gd name="connsiteX1130" fmla="*/ 407955 w 2456506"/>
              <a:gd name="connsiteY1130" fmla="*/ 940883 h 2440105"/>
              <a:gd name="connsiteX1131" fmla="*/ 411189 w 2456506"/>
              <a:gd name="connsiteY1131" fmla="*/ 934646 h 2440105"/>
              <a:gd name="connsiteX1132" fmla="*/ 411189 w 2456506"/>
              <a:gd name="connsiteY1132" fmla="*/ 934646 h 2440105"/>
              <a:gd name="connsiteX1133" fmla="*/ 407955 w 2456506"/>
              <a:gd name="connsiteY1133" fmla="*/ 928409 h 2440105"/>
              <a:gd name="connsiteX1134" fmla="*/ 466399 w 2456506"/>
              <a:gd name="connsiteY1134" fmla="*/ 827229 h 2440105"/>
              <a:gd name="connsiteX1135" fmla="*/ 469633 w 2456506"/>
              <a:gd name="connsiteY1135" fmla="*/ 827922 h 2440105"/>
              <a:gd name="connsiteX1136" fmla="*/ 477256 w 2456506"/>
              <a:gd name="connsiteY1136" fmla="*/ 820992 h 2440105"/>
              <a:gd name="connsiteX1137" fmla="*/ 594145 w 2456506"/>
              <a:gd name="connsiteY1137" fmla="*/ 820992 h 2440105"/>
              <a:gd name="connsiteX1138" fmla="*/ 601768 w 2456506"/>
              <a:gd name="connsiteY1138" fmla="*/ 827922 h 2440105"/>
              <a:gd name="connsiteX1139" fmla="*/ 605002 w 2456506"/>
              <a:gd name="connsiteY1139" fmla="*/ 827229 h 2440105"/>
              <a:gd name="connsiteX1140" fmla="*/ 657440 w 2456506"/>
              <a:gd name="connsiteY1140" fmla="*/ 918014 h 2440105"/>
              <a:gd name="connsiteX1141" fmla="*/ 648431 w 2456506"/>
              <a:gd name="connsiteY1141" fmla="*/ 934415 h 2440105"/>
              <a:gd name="connsiteX1142" fmla="*/ 657440 w 2456506"/>
              <a:gd name="connsiteY1142" fmla="*/ 950816 h 2440105"/>
              <a:gd name="connsiteX1143" fmla="*/ 604771 w 2456506"/>
              <a:gd name="connsiteY1143" fmla="*/ 1041832 h 2440105"/>
              <a:gd name="connsiteX1144" fmla="*/ 601537 w 2456506"/>
              <a:gd name="connsiteY1144" fmla="*/ 1041139 h 2440105"/>
              <a:gd name="connsiteX1145" fmla="*/ 601537 w 2456506"/>
              <a:gd name="connsiteY1145" fmla="*/ 1041139 h 2440105"/>
              <a:gd name="connsiteX1146" fmla="*/ 593914 w 2456506"/>
              <a:gd name="connsiteY1146" fmla="*/ 1048069 h 2440105"/>
              <a:gd name="connsiteX1147" fmla="*/ 477025 w 2456506"/>
              <a:gd name="connsiteY1147" fmla="*/ 1048069 h 2440105"/>
              <a:gd name="connsiteX1148" fmla="*/ 606157 w 2456506"/>
              <a:gd name="connsiteY1148" fmla="*/ 1042987 h 2440105"/>
              <a:gd name="connsiteX1149" fmla="*/ 658826 w 2456506"/>
              <a:gd name="connsiteY1149" fmla="*/ 951971 h 2440105"/>
              <a:gd name="connsiteX1150" fmla="*/ 667835 w 2456506"/>
              <a:gd name="connsiteY1150" fmla="*/ 954281 h 2440105"/>
              <a:gd name="connsiteX1151" fmla="*/ 687240 w 2456506"/>
              <a:gd name="connsiteY1151" fmla="*/ 935801 h 2440105"/>
              <a:gd name="connsiteX1152" fmla="*/ 792116 w 2456506"/>
              <a:gd name="connsiteY1152" fmla="*/ 935801 h 2440105"/>
              <a:gd name="connsiteX1153" fmla="*/ 793040 w 2456506"/>
              <a:gd name="connsiteY1153" fmla="*/ 938573 h 2440105"/>
              <a:gd name="connsiteX1154" fmla="*/ 799739 w 2456506"/>
              <a:gd name="connsiteY1154" fmla="*/ 942500 h 2440105"/>
              <a:gd name="connsiteX1155" fmla="*/ 802742 w 2456506"/>
              <a:gd name="connsiteY1155" fmla="*/ 941807 h 2440105"/>
              <a:gd name="connsiteX1156" fmla="*/ 861186 w 2456506"/>
              <a:gd name="connsiteY1156" fmla="*/ 1042987 h 2440105"/>
              <a:gd name="connsiteX1157" fmla="*/ 858645 w 2456506"/>
              <a:gd name="connsiteY1157" fmla="*/ 1046221 h 2440105"/>
              <a:gd name="connsiteX1158" fmla="*/ 857952 w 2456506"/>
              <a:gd name="connsiteY1158" fmla="*/ 1049224 h 2440105"/>
              <a:gd name="connsiteX1159" fmla="*/ 861186 w 2456506"/>
              <a:gd name="connsiteY1159" fmla="*/ 1055462 h 2440105"/>
              <a:gd name="connsiteX1160" fmla="*/ 802742 w 2456506"/>
              <a:gd name="connsiteY1160" fmla="*/ 1156642 h 2440105"/>
              <a:gd name="connsiteX1161" fmla="*/ 802742 w 2456506"/>
              <a:gd name="connsiteY1161" fmla="*/ 1156642 h 2440105"/>
              <a:gd name="connsiteX1162" fmla="*/ 799739 w 2456506"/>
              <a:gd name="connsiteY1162" fmla="*/ 1155949 h 2440105"/>
              <a:gd name="connsiteX1163" fmla="*/ 792809 w 2456506"/>
              <a:gd name="connsiteY1163" fmla="*/ 1160569 h 2440105"/>
              <a:gd name="connsiteX1164" fmla="*/ 792347 w 2456506"/>
              <a:gd name="connsiteY1164" fmla="*/ 1162648 h 2440105"/>
              <a:gd name="connsiteX1165" fmla="*/ 675689 w 2456506"/>
              <a:gd name="connsiteY1165" fmla="*/ 1162648 h 2440105"/>
              <a:gd name="connsiteX1166" fmla="*/ 668066 w 2456506"/>
              <a:gd name="connsiteY1166" fmla="*/ 1155718 h 2440105"/>
              <a:gd name="connsiteX1167" fmla="*/ 664832 w 2456506"/>
              <a:gd name="connsiteY1167" fmla="*/ 1156411 h 2440105"/>
              <a:gd name="connsiteX1168" fmla="*/ 606388 w 2456506"/>
              <a:gd name="connsiteY1168" fmla="*/ 1055231 h 2440105"/>
              <a:gd name="connsiteX1169" fmla="*/ 609622 w 2456506"/>
              <a:gd name="connsiteY1169" fmla="*/ 1048993 h 2440105"/>
              <a:gd name="connsiteX1170" fmla="*/ 606388 w 2456506"/>
              <a:gd name="connsiteY1170" fmla="*/ 1042756 h 2440105"/>
              <a:gd name="connsiteX1171" fmla="*/ 408186 w 2456506"/>
              <a:gd name="connsiteY1171" fmla="*/ 1157104 h 2440105"/>
              <a:gd name="connsiteX1172" fmla="*/ 466630 w 2456506"/>
              <a:gd name="connsiteY1172" fmla="*/ 1055924 h 2440105"/>
              <a:gd name="connsiteX1173" fmla="*/ 469864 w 2456506"/>
              <a:gd name="connsiteY1173" fmla="*/ 1056617 h 2440105"/>
              <a:gd name="connsiteX1174" fmla="*/ 477487 w 2456506"/>
              <a:gd name="connsiteY1174" fmla="*/ 1049686 h 2440105"/>
              <a:gd name="connsiteX1175" fmla="*/ 594376 w 2456506"/>
              <a:gd name="connsiteY1175" fmla="*/ 1049686 h 2440105"/>
              <a:gd name="connsiteX1176" fmla="*/ 596455 w 2456506"/>
              <a:gd name="connsiteY1176" fmla="*/ 1054307 h 2440105"/>
              <a:gd name="connsiteX1177" fmla="*/ 601768 w 2456506"/>
              <a:gd name="connsiteY1177" fmla="*/ 1056617 h 2440105"/>
              <a:gd name="connsiteX1178" fmla="*/ 605002 w 2456506"/>
              <a:gd name="connsiteY1178" fmla="*/ 1055924 h 2440105"/>
              <a:gd name="connsiteX1179" fmla="*/ 663446 w 2456506"/>
              <a:gd name="connsiteY1179" fmla="*/ 1157104 h 2440105"/>
              <a:gd name="connsiteX1180" fmla="*/ 660212 w 2456506"/>
              <a:gd name="connsiteY1180" fmla="*/ 1163341 h 2440105"/>
              <a:gd name="connsiteX1181" fmla="*/ 662060 w 2456506"/>
              <a:gd name="connsiteY1181" fmla="*/ 1168192 h 2440105"/>
              <a:gd name="connsiteX1182" fmla="*/ 663446 w 2456506"/>
              <a:gd name="connsiteY1182" fmla="*/ 1169578 h 2440105"/>
              <a:gd name="connsiteX1183" fmla="*/ 605002 w 2456506"/>
              <a:gd name="connsiteY1183" fmla="*/ 1270758 h 2440105"/>
              <a:gd name="connsiteX1184" fmla="*/ 601999 w 2456506"/>
              <a:gd name="connsiteY1184" fmla="*/ 1270065 h 2440105"/>
              <a:gd name="connsiteX1185" fmla="*/ 597841 w 2456506"/>
              <a:gd name="connsiteY1185" fmla="*/ 1271451 h 2440105"/>
              <a:gd name="connsiteX1186" fmla="*/ 594376 w 2456506"/>
              <a:gd name="connsiteY1186" fmla="*/ 1276995 h 2440105"/>
              <a:gd name="connsiteX1187" fmla="*/ 477718 w 2456506"/>
              <a:gd name="connsiteY1187" fmla="*/ 1276995 h 2440105"/>
              <a:gd name="connsiteX1188" fmla="*/ 475639 w 2456506"/>
              <a:gd name="connsiteY1188" fmla="*/ 1272375 h 2440105"/>
              <a:gd name="connsiteX1189" fmla="*/ 470326 w 2456506"/>
              <a:gd name="connsiteY1189" fmla="*/ 1270065 h 2440105"/>
              <a:gd name="connsiteX1190" fmla="*/ 467092 w 2456506"/>
              <a:gd name="connsiteY1190" fmla="*/ 1270758 h 2440105"/>
              <a:gd name="connsiteX1191" fmla="*/ 408648 w 2456506"/>
              <a:gd name="connsiteY1191" fmla="*/ 1169578 h 2440105"/>
              <a:gd name="connsiteX1192" fmla="*/ 411882 w 2456506"/>
              <a:gd name="connsiteY1192" fmla="*/ 1163341 h 2440105"/>
              <a:gd name="connsiteX1193" fmla="*/ 408648 w 2456506"/>
              <a:gd name="connsiteY1193" fmla="*/ 1157104 h 2440105"/>
              <a:gd name="connsiteX1194" fmla="*/ 268659 w 2456506"/>
              <a:gd name="connsiteY1194" fmla="*/ 1170271 h 2440105"/>
              <a:gd name="connsiteX1195" fmla="*/ 271893 w 2456506"/>
              <a:gd name="connsiteY1195" fmla="*/ 1170964 h 2440105"/>
              <a:gd name="connsiteX1196" fmla="*/ 279516 w 2456506"/>
              <a:gd name="connsiteY1196" fmla="*/ 1164034 h 2440105"/>
              <a:gd name="connsiteX1197" fmla="*/ 396173 w 2456506"/>
              <a:gd name="connsiteY1197" fmla="*/ 1164034 h 2440105"/>
              <a:gd name="connsiteX1198" fmla="*/ 403797 w 2456506"/>
              <a:gd name="connsiteY1198" fmla="*/ 1170964 h 2440105"/>
              <a:gd name="connsiteX1199" fmla="*/ 407031 w 2456506"/>
              <a:gd name="connsiteY1199" fmla="*/ 1170271 h 2440105"/>
              <a:gd name="connsiteX1200" fmla="*/ 465475 w 2456506"/>
              <a:gd name="connsiteY1200" fmla="*/ 1271451 h 2440105"/>
              <a:gd name="connsiteX1201" fmla="*/ 462241 w 2456506"/>
              <a:gd name="connsiteY1201" fmla="*/ 1277688 h 2440105"/>
              <a:gd name="connsiteX1202" fmla="*/ 465475 w 2456506"/>
              <a:gd name="connsiteY1202" fmla="*/ 1283925 h 2440105"/>
              <a:gd name="connsiteX1203" fmla="*/ 407031 w 2456506"/>
              <a:gd name="connsiteY1203" fmla="*/ 1385106 h 2440105"/>
              <a:gd name="connsiteX1204" fmla="*/ 403797 w 2456506"/>
              <a:gd name="connsiteY1204" fmla="*/ 1384413 h 2440105"/>
              <a:gd name="connsiteX1205" fmla="*/ 396173 w 2456506"/>
              <a:gd name="connsiteY1205" fmla="*/ 1391343 h 2440105"/>
              <a:gd name="connsiteX1206" fmla="*/ 279285 w 2456506"/>
              <a:gd name="connsiteY1206" fmla="*/ 1391343 h 2440105"/>
              <a:gd name="connsiteX1207" fmla="*/ 271662 w 2456506"/>
              <a:gd name="connsiteY1207" fmla="*/ 1384413 h 2440105"/>
              <a:gd name="connsiteX1208" fmla="*/ 271662 w 2456506"/>
              <a:gd name="connsiteY1208" fmla="*/ 1384413 h 2440105"/>
              <a:gd name="connsiteX1209" fmla="*/ 268428 w 2456506"/>
              <a:gd name="connsiteY1209" fmla="*/ 1385106 h 2440105"/>
              <a:gd name="connsiteX1210" fmla="*/ 215990 w 2456506"/>
              <a:gd name="connsiteY1210" fmla="*/ 1294321 h 2440105"/>
              <a:gd name="connsiteX1211" fmla="*/ 225230 w 2456506"/>
              <a:gd name="connsiteY1211" fmla="*/ 1277919 h 2440105"/>
              <a:gd name="connsiteX1212" fmla="*/ 215990 w 2456506"/>
              <a:gd name="connsiteY1212" fmla="*/ 1261518 h 2440105"/>
              <a:gd name="connsiteX1213" fmla="*/ 268428 w 2456506"/>
              <a:gd name="connsiteY1213" fmla="*/ 1170733 h 2440105"/>
              <a:gd name="connsiteX1214" fmla="*/ 81314 w 2456506"/>
              <a:gd name="connsiteY1214" fmla="*/ 1505459 h 2440105"/>
              <a:gd name="connsiteX1215" fmla="*/ 73691 w 2456506"/>
              <a:gd name="connsiteY1215" fmla="*/ 1498529 h 2440105"/>
              <a:gd name="connsiteX1216" fmla="*/ 70688 w 2456506"/>
              <a:gd name="connsiteY1216" fmla="*/ 1499222 h 2440105"/>
              <a:gd name="connsiteX1217" fmla="*/ 12243 w 2456506"/>
              <a:gd name="connsiteY1217" fmla="*/ 1398042 h 2440105"/>
              <a:gd name="connsiteX1218" fmla="*/ 15477 w 2456506"/>
              <a:gd name="connsiteY1218" fmla="*/ 1391805 h 2440105"/>
              <a:gd name="connsiteX1219" fmla="*/ 12243 w 2456506"/>
              <a:gd name="connsiteY1219" fmla="*/ 1385568 h 2440105"/>
              <a:gd name="connsiteX1220" fmla="*/ 70688 w 2456506"/>
              <a:gd name="connsiteY1220" fmla="*/ 1284387 h 2440105"/>
              <a:gd name="connsiteX1221" fmla="*/ 73691 w 2456506"/>
              <a:gd name="connsiteY1221" fmla="*/ 1285080 h 2440105"/>
              <a:gd name="connsiteX1222" fmla="*/ 81314 w 2456506"/>
              <a:gd name="connsiteY1222" fmla="*/ 1278150 h 2440105"/>
              <a:gd name="connsiteX1223" fmla="*/ 186421 w 2456506"/>
              <a:gd name="connsiteY1223" fmla="*/ 1278150 h 2440105"/>
              <a:gd name="connsiteX1224" fmla="*/ 205825 w 2456506"/>
              <a:gd name="connsiteY1224" fmla="*/ 1296862 h 2440105"/>
              <a:gd name="connsiteX1225" fmla="*/ 214835 w 2456506"/>
              <a:gd name="connsiteY1225" fmla="*/ 1294783 h 2440105"/>
              <a:gd name="connsiteX1226" fmla="*/ 267273 w 2456506"/>
              <a:gd name="connsiteY1226" fmla="*/ 1385568 h 2440105"/>
              <a:gd name="connsiteX1227" fmla="*/ 264039 w 2456506"/>
              <a:gd name="connsiteY1227" fmla="*/ 1390881 h 2440105"/>
              <a:gd name="connsiteX1228" fmla="*/ 264039 w 2456506"/>
              <a:gd name="connsiteY1228" fmla="*/ 1391574 h 2440105"/>
              <a:gd name="connsiteX1229" fmla="*/ 267273 w 2456506"/>
              <a:gd name="connsiteY1229" fmla="*/ 1397811 h 2440105"/>
              <a:gd name="connsiteX1230" fmla="*/ 208828 w 2456506"/>
              <a:gd name="connsiteY1230" fmla="*/ 1498991 h 2440105"/>
              <a:gd name="connsiteX1231" fmla="*/ 205594 w 2456506"/>
              <a:gd name="connsiteY1231" fmla="*/ 1498298 h 2440105"/>
              <a:gd name="connsiteX1232" fmla="*/ 197971 w 2456506"/>
              <a:gd name="connsiteY1232" fmla="*/ 1505228 h 2440105"/>
              <a:gd name="connsiteX1233" fmla="*/ 81314 w 2456506"/>
              <a:gd name="connsiteY1233" fmla="*/ 1505228 h 2440105"/>
              <a:gd name="connsiteX1234" fmla="*/ 271662 w 2456506"/>
              <a:gd name="connsiteY1234" fmla="*/ 1612876 h 2440105"/>
              <a:gd name="connsiteX1235" fmla="*/ 268428 w 2456506"/>
              <a:gd name="connsiteY1235" fmla="*/ 1613569 h 2440105"/>
              <a:gd name="connsiteX1236" fmla="*/ 209983 w 2456506"/>
              <a:gd name="connsiteY1236" fmla="*/ 1512389 h 2440105"/>
              <a:gd name="connsiteX1237" fmla="*/ 213218 w 2456506"/>
              <a:gd name="connsiteY1237" fmla="*/ 1506152 h 2440105"/>
              <a:gd name="connsiteX1238" fmla="*/ 213218 w 2456506"/>
              <a:gd name="connsiteY1238" fmla="*/ 1506152 h 2440105"/>
              <a:gd name="connsiteX1239" fmla="*/ 209983 w 2456506"/>
              <a:gd name="connsiteY1239" fmla="*/ 1499915 h 2440105"/>
              <a:gd name="connsiteX1240" fmla="*/ 268428 w 2456506"/>
              <a:gd name="connsiteY1240" fmla="*/ 1398735 h 2440105"/>
              <a:gd name="connsiteX1241" fmla="*/ 271662 w 2456506"/>
              <a:gd name="connsiteY1241" fmla="*/ 1399428 h 2440105"/>
              <a:gd name="connsiteX1242" fmla="*/ 279285 w 2456506"/>
              <a:gd name="connsiteY1242" fmla="*/ 1392498 h 2440105"/>
              <a:gd name="connsiteX1243" fmla="*/ 279285 w 2456506"/>
              <a:gd name="connsiteY1243" fmla="*/ 1392498 h 2440105"/>
              <a:gd name="connsiteX1244" fmla="*/ 396173 w 2456506"/>
              <a:gd name="connsiteY1244" fmla="*/ 1392498 h 2440105"/>
              <a:gd name="connsiteX1245" fmla="*/ 398252 w 2456506"/>
              <a:gd name="connsiteY1245" fmla="*/ 1397118 h 2440105"/>
              <a:gd name="connsiteX1246" fmla="*/ 403566 w 2456506"/>
              <a:gd name="connsiteY1246" fmla="*/ 1399428 h 2440105"/>
              <a:gd name="connsiteX1247" fmla="*/ 406800 w 2456506"/>
              <a:gd name="connsiteY1247" fmla="*/ 1398735 h 2440105"/>
              <a:gd name="connsiteX1248" fmla="*/ 465244 w 2456506"/>
              <a:gd name="connsiteY1248" fmla="*/ 1499915 h 2440105"/>
              <a:gd name="connsiteX1249" fmla="*/ 462010 w 2456506"/>
              <a:gd name="connsiteY1249" fmla="*/ 1506152 h 2440105"/>
              <a:gd name="connsiteX1250" fmla="*/ 463858 w 2456506"/>
              <a:gd name="connsiteY1250" fmla="*/ 1511003 h 2440105"/>
              <a:gd name="connsiteX1251" fmla="*/ 465244 w 2456506"/>
              <a:gd name="connsiteY1251" fmla="*/ 1512389 h 2440105"/>
              <a:gd name="connsiteX1252" fmla="*/ 412806 w 2456506"/>
              <a:gd name="connsiteY1252" fmla="*/ 1603174 h 2440105"/>
              <a:gd name="connsiteX1253" fmla="*/ 403566 w 2456506"/>
              <a:gd name="connsiteY1253" fmla="*/ 1600864 h 2440105"/>
              <a:gd name="connsiteX1254" fmla="*/ 384161 w 2456506"/>
              <a:gd name="connsiteY1254" fmla="*/ 1619807 h 2440105"/>
              <a:gd name="connsiteX1255" fmla="*/ 279285 w 2456506"/>
              <a:gd name="connsiteY1255" fmla="*/ 1619807 h 2440105"/>
              <a:gd name="connsiteX1256" fmla="*/ 271662 w 2456506"/>
              <a:gd name="connsiteY1256" fmla="*/ 1612876 h 2440105"/>
              <a:gd name="connsiteX1257" fmla="*/ 477256 w 2456506"/>
              <a:gd name="connsiteY1257" fmla="*/ 1733923 h 2440105"/>
              <a:gd name="connsiteX1258" fmla="*/ 469633 w 2456506"/>
              <a:gd name="connsiteY1258" fmla="*/ 1726993 h 2440105"/>
              <a:gd name="connsiteX1259" fmla="*/ 466399 w 2456506"/>
              <a:gd name="connsiteY1259" fmla="*/ 1727686 h 2440105"/>
              <a:gd name="connsiteX1260" fmla="*/ 413961 w 2456506"/>
              <a:gd name="connsiteY1260" fmla="*/ 1636670 h 2440105"/>
              <a:gd name="connsiteX1261" fmla="*/ 423201 w 2456506"/>
              <a:gd name="connsiteY1261" fmla="*/ 1620038 h 2440105"/>
              <a:gd name="connsiteX1262" fmla="*/ 414192 w 2456506"/>
              <a:gd name="connsiteY1262" fmla="*/ 1603636 h 2440105"/>
              <a:gd name="connsiteX1263" fmla="*/ 466630 w 2456506"/>
              <a:gd name="connsiteY1263" fmla="*/ 1512851 h 2440105"/>
              <a:gd name="connsiteX1264" fmla="*/ 469864 w 2456506"/>
              <a:gd name="connsiteY1264" fmla="*/ 1513544 h 2440105"/>
              <a:gd name="connsiteX1265" fmla="*/ 477487 w 2456506"/>
              <a:gd name="connsiteY1265" fmla="*/ 1506614 h 2440105"/>
              <a:gd name="connsiteX1266" fmla="*/ 594376 w 2456506"/>
              <a:gd name="connsiteY1266" fmla="*/ 1506614 h 2440105"/>
              <a:gd name="connsiteX1267" fmla="*/ 601999 w 2456506"/>
              <a:gd name="connsiteY1267" fmla="*/ 1513544 h 2440105"/>
              <a:gd name="connsiteX1268" fmla="*/ 605233 w 2456506"/>
              <a:gd name="connsiteY1268" fmla="*/ 1512851 h 2440105"/>
              <a:gd name="connsiteX1269" fmla="*/ 663677 w 2456506"/>
              <a:gd name="connsiteY1269" fmla="*/ 1614031 h 2440105"/>
              <a:gd name="connsiteX1270" fmla="*/ 660443 w 2456506"/>
              <a:gd name="connsiteY1270" fmla="*/ 1620269 h 2440105"/>
              <a:gd name="connsiteX1271" fmla="*/ 663215 w 2456506"/>
              <a:gd name="connsiteY1271" fmla="*/ 1626044 h 2440105"/>
              <a:gd name="connsiteX1272" fmla="*/ 663677 w 2456506"/>
              <a:gd name="connsiteY1272" fmla="*/ 1626275 h 2440105"/>
              <a:gd name="connsiteX1273" fmla="*/ 605233 w 2456506"/>
              <a:gd name="connsiteY1273" fmla="*/ 1727455 h 2440105"/>
              <a:gd name="connsiteX1274" fmla="*/ 601999 w 2456506"/>
              <a:gd name="connsiteY1274" fmla="*/ 1726762 h 2440105"/>
              <a:gd name="connsiteX1275" fmla="*/ 594376 w 2456506"/>
              <a:gd name="connsiteY1275" fmla="*/ 1733692 h 2440105"/>
              <a:gd name="connsiteX1276" fmla="*/ 477487 w 2456506"/>
              <a:gd name="connsiteY1276" fmla="*/ 1733692 h 2440105"/>
              <a:gd name="connsiteX1277" fmla="*/ 606157 w 2456506"/>
              <a:gd name="connsiteY1277" fmla="*/ 1728610 h 2440105"/>
              <a:gd name="connsiteX1278" fmla="*/ 664601 w 2456506"/>
              <a:gd name="connsiteY1278" fmla="*/ 1627430 h 2440105"/>
              <a:gd name="connsiteX1279" fmla="*/ 667604 w 2456506"/>
              <a:gd name="connsiteY1279" fmla="*/ 1628123 h 2440105"/>
              <a:gd name="connsiteX1280" fmla="*/ 675227 w 2456506"/>
              <a:gd name="connsiteY1280" fmla="*/ 1621193 h 2440105"/>
              <a:gd name="connsiteX1281" fmla="*/ 792116 w 2456506"/>
              <a:gd name="connsiteY1281" fmla="*/ 1621193 h 2440105"/>
              <a:gd name="connsiteX1282" fmla="*/ 792578 w 2456506"/>
              <a:gd name="connsiteY1282" fmla="*/ 1623272 h 2440105"/>
              <a:gd name="connsiteX1283" fmla="*/ 792809 w 2456506"/>
              <a:gd name="connsiteY1283" fmla="*/ 1623965 h 2440105"/>
              <a:gd name="connsiteX1284" fmla="*/ 799508 w 2456506"/>
              <a:gd name="connsiteY1284" fmla="*/ 1627892 h 2440105"/>
              <a:gd name="connsiteX1285" fmla="*/ 802511 w 2456506"/>
              <a:gd name="connsiteY1285" fmla="*/ 1627199 h 2440105"/>
              <a:gd name="connsiteX1286" fmla="*/ 855180 w 2456506"/>
              <a:gd name="connsiteY1286" fmla="*/ 1718446 h 2440105"/>
              <a:gd name="connsiteX1287" fmla="*/ 846633 w 2456506"/>
              <a:gd name="connsiteY1287" fmla="*/ 1734616 h 2440105"/>
              <a:gd name="connsiteX1288" fmla="*/ 855180 w 2456506"/>
              <a:gd name="connsiteY1288" fmla="*/ 1750786 h 2440105"/>
              <a:gd name="connsiteX1289" fmla="*/ 802511 w 2456506"/>
              <a:gd name="connsiteY1289" fmla="*/ 1842033 h 2440105"/>
              <a:gd name="connsiteX1290" fmla="*/ 799508 w 2456506"/>
              <a:gd name="connsiteY1290" fmla="*/ 1841340 h 2440105"/>
              <a:gd name="connsiteX1291" fmla="*/ 791885 w 2456506"/>
              <a:gd name="connsiteY1291" fmla="*/ 1848271 h 2440105"/>
              <a:gd name="connsiteX1292" fmla="*/ 674996 w 2456506"/>
              <a:gd name="connsiteY1292" fmla="*/ 1848271 h 2440105"/>
              <a:gd name="connsiteX1293" fmla="*/ 674072 w 2456506"/>
              <a:gd name="connsiteY1293" fmla="*/ 1845498 h 2440105"/>
              <a:gd name="connsiteX1294" fmla="*/ 667373 w 2456506"/>
              <a:gd name="connsiteY1294" fmla="*/ 1841571 h 2440105"/>
              <a:gd name="connsiteX1295" fmla="*/ 664139 w 2456506"/>
              <a:gd name="connsiteY1295" fmla="*/ 1842264 h 2440105"/>
              <a:gd name="connsiteX1296" fmla="*/ 605695 w 2456506"/>
              <a:gd name="connsiteY1296" fmla="*/ 1741084 h 2440105"/>
              <a:gd name="connsiteX1297" fmla="*/ 608929 w 2456506"/>
              <a:gd name="connsiteY1297" fmla="*/ 1734847 h 2440105"/>
              <a:gd name="connsiteX1298" fmla="*/ 605695 w 2456506"/>
              <a:gd name="connsiteY1298" fmla="*/ 1728610 h 2440105"/>
              <a:gd name="connsiteX1299" fmla="*/ 661829 w 2456506"/>
              <a:gd name="connsiteY1299" fmla="*/ 1853815 h 2440105"/>
              <a:gd name="connsiteX1300" fmla="*/ 663215 w 2456506"/>
              <a:gd name="connsiteY1300" fmla="*/ 1855201 h 2440105"/>
              <a:gd name="connsiteX1301" fmla="*/ 604771 w 2456506"/>
              <a:gd name="connsiteY1301" fmla="*/ 1956381 h 2440105"/>
              <a:gd name="connsiteX1302" fmla="*/ 601537 w 2456506"/>
              <a:gd name="connsiteY1302" fmla="*/ 1955688 h 2440105"/>
              <a:gd name="connsiteX1303" fmla="*/ 593914 w 2456506"/>
              <a:gd name="connsiteY1303" fmla="*/ 1962618 h 2440105"/>
              <a:gd name="connsiteX1304" fmla="*/ 489499 w 2456506"/>
              <a:gd name="connsiteY1304" fmla="*/ 1962618 h 2440105"/>
              <a:gd name="connsiteX1305" fmla="*/ 470095 w 2456506"/>
              <a:gd name="connsiteY1305" fmla="*/ 1944137 h 2440105"/>
              <a:gd name="connsiteX1306" fmla="*/ 460855 w 2456506"/>
              <a:gd name="connsiteY1306" fmla="*/ 1946448 h 2440105"/>
              <a:gd name="connsiteX1307" fmla="*/ 408186 w 2456506"/>
              <a:gd name="connsiteY1307" fmla="*/ 1855201 h 2440105"/>
              <a:gd name="connsiteX1308" fmla="*/ 411420 w 2456506"/>
              <a:gd name="connsiteY1308" fmla="*/ 1848964 h 2440105"/>
              <a:gd name="connsiteX1309" fmla="*/ 408186 w 2456506"/>
              <a:gd name="connsiteY1309" fmla="*/ 1842726 h 2440105"/>
              <a:gd name="connsiteX1310" fmla="*/ 466630 w 2456506"/>
              <a:gd name="connsiteY1310" fmla="*/ 1741546 h 2440105"/>
              <a:gd name="connsiteX1311" fmla="*/ 469864 w 2456506"/>
              <a:gd name="connsiteY1311" fmla="*/ 1742239 h 2440105"/>
              <a:gd name="connsiteX1312" fmla="*/ 477487 w 2456506"/>
              <a:gd name="connsiteY1312" fmla="*/ 1735309 h 2440105"/>
              <a:gd name="connsiteX1313" fmla="*/ 594376 w 2456506"/>
              <a:gd name="connsiteY1313" fmla="*/ 1735309 h 2440105"/>
              <a:gd name="connsiteX1314" fmla="*/ 596455 w 2456506"/>
              <a:gd name="connsiteY1314" fmla="*/ 1739929 h 2440105"/>
              <a:gd name="connsiteX1315" fmla="*/ 601768 w 2456506"/>
              <a:gd name="connsiteY1315" fmla="*/ 1742239 h 2440105"/>
              <a:gd name="connsiteX1316" fmla="*/ 605002 w 2456506"/>
              <a:gd name="connsiteY1316" fmla="*/ 1741546 h 2440105"/>
              <a:gd name="connsiteX1317" fmla="*/ 663446 w 2456506"/>
              <a:gd name="connsiteY1317" fmla="*/ 1842726 h 2440105"/>
              <a:gd name="connsiteX1318" fmla="*/ 660212 w 2456506"/>
              <a:gd name="connsiteY1318" fmla="*/ 1848964 h 2440105"/>
              <a:gd name="connsiteX1319" fmla="*/ 662060 w 2456506"/>
              <a:gd name="connsiteY1319" fmla="*/ 1853815 h 2440105"/>
              <a:gd name="connsiteX1320" fmla="*/ 1386030 w 2456506"/>
              <a:gd name="connsiteY1320" fmla="*/ 2192699 h 2440105"/>
              <a:gd name="connsiteX1321" fmla="*/ 1393653 w 2456506"/>
              <a:gd name="connsiteY1321" fmla="*/ 2199629 h 2440105"/>
              <a:gd name="connsiteX1322" fmla="*/ 1396887 w 2456506"/>
              <a:gd name="connsiteY1322" fmla="*/ 2198936 h 2440105"/>
              <a:gd name="connsiteX1323" fmla="*/ 1455331 w 2456506"/>
              <a:gd name="connsiteY1323" fmla="*/ 2300116 h 2440105"/>
              <a:gd name="connsiteX1324" fmla="*/ 1452097 w 2456506"/>
              <a:gd name="connsiteY1324" fmla="*/ 2306353 h 2440105"/>
              <a:gd name="connsiteX1325" fmla="*/ 1455331 w 2456506"/>
              <a:gd name="connsiteY1325" fmla="*/ 2312591 h 2440105"/>
              <a:gd name="connsiteX1326" fmla="*/ 1396887 w 2456506"/>
              <a:gd name="connsiteY1326" fmla="*/ 2413771 h 2440105"/>
              <a:gd name="connsiteX1327" fmla="*/ 1393653 w 2456506"/>
              <a:gd name="connsiteY1327" fmla="*/ 2413078 h 2440105"/>
              <a:gd name="connsiteX1328" fmla="*/ 1386030 w 2456506"/>
              <a:gd name="connsiteY1328" fmla="*/ 2420008 h 2440105"/>
              <a:gd name="connsiteX1329" fmla="*/ 1281384 w 2456506"/>
              <a:gd name="connsiteY1329" fmla="*/ 2420008 h 2440105"/>
              <a:gd name="connsiteX1330" fmla="*/ 1261980 w 2456506"/>
              <a:gd name="connsiteY1330" fmla="*/ 2402220 h 2440105"/>
              <a:gd name="connsiteX1331" fmla="*/ 1252971 w 2456506"/>
              <a:gd name="connsiteY1331" fmla="*/ 2404530 h 2440105"/>
              <a:gd name="connsiteX1332" fmla="*/ 1200071 w 2456506"/>
              <a:gd name="connsiteY1332" fmla="*/ 2312821 h 2440105"/>
              <a:gd name="connsiteX1333" fmla="*/ 1203305 w 2456506"/>
              <a:gd name="connsiteY1333" fmla="*/ 2306584 h 2440105"/>
              <a:gd name="connsiteX1334" fmla="*/ 1200071 w 2456506"/>
              <a:gd name="connsiteY1334" fmla="*/ 2300347 h 2440105"/>
              <a:gd name="connsiteX1335" fmla="*/ 1258515 w 2456506"/>
              <a:gd name="connsiteY1335" fmla="*/ 2199167 h 2440105"/>
              <a:gd name="connsiteX1336" fmla="*/ 1261749 w 2456506"/>
              <a:gd name="connsiteY1336" fmla="*/ 2199860 h 2440105"/>
              <a:gd name="connsiteX1337" fmla="*/ 1269372 w 2456506"/>
              <a:gd name="connsiteY1337" fmla="*/ 2192930 h 2440105"/>
              <a:gd name="connsiteX1338" fmla="*/ 1386261 w 2456506"/>
              <a:gd name="connsiteY1338" fmla="*/ 2192930 h 2440105"/>
              <a:gd name="connsiteX1339" fmla="*/ 1255743 w 2456506"/>
              <a:gd name="connsiteY1339" fmla="*/ 2196857 h 2440105"/>
              <a:gd name="connsiteX1340" fmla="*/ 1257129 w 2456506"/>
              <a:gd name="connsiteY1340" fmla="*/ 2198243 h 2440105"/>
              <a:gd name="connsiteX1341" fmla="*/ 1198685 w 2456506"/>
              <a:gd name="connsiteY1341" fmla="*/ 2299423 h 2440105"/>
              <a:gd name="connsiteX1342" fmla="*/ 1195682 w 2456506"/>
              <a:gd name="connsiteY1342" fmla="*/ 2298730 h 2440105"/>
              <a:gd name="connsiteX1343" fmla="*/ 1188058 w 2456506"/>
              <a:gd name="connsiteY1343" fmla="*/ 2305660 h 2440105"/>
              <a:gd name="connsiteX1344" fmla="*/ 1071170 w 2456506"/>
              <a:gd name="connsiteY1344" fmla="*/ 2305660 h 2440105"/>
              <a:gd name="connsiteX1345" fmla="*/ 1063547 w 2456506"/>
              <a:gd name="connsiteY1345" fmla="*/ 2298730 h 2440105"/>
              <a:gd name="connsiteX1346" fmla="*/ 1060544 w 2456506"/>
              <a:gd name="connsiteY1346" fmla="*/ 2299423 h 2440105"/>
              <a:gd name="connsiteX1347" fmla="*/ 1002099 w 2456506"/>
              <a:gd name="connsiteY1347" fmla="*/ 2198243 h 2440105"/>
              <a:gd name="connsiteX1348" fmla="*/ 1005333 w 2456506"/>
              <a:gd name="connsiteY1348" fmla="*/ 2192006 h 2440105"/>
              <a:gd name="connsiteX1349" fmla="*/ 1002099 w 2456506"/>
              <a:gd name="connsiteY1349" fmla="*/ 2185769 h 2440105"/>
              <a:gd name="connsiteX1350" fmla="*/ 1054537 w 2456506"/>
              <a:gd name="connsiteY1350" fmla="*/ 2094984 h 2440105"/>
              <a:gd name="connsiteX1351" fmla="*/ 1063547 w 2456506"/>
              <a:gd name="connsiteY1351" fmla="*/ 2097294 h 2440105"/>
              <a:gd name="connsiteX1352" fmla="*/ 1082951 w 2456506"/>
              <a:gd name="connsiteY1352" fmla="*/ 2078582 h 2440105"/>
              <a:gd name="connsiteX1353" fmla="*/ 1187827 w 2456506"/>
              <a:gd name="connsiteY1353" fmla="*/ 2078582 h 2440105"/>
              <a:gd name="connsiteX1354" fmla="*/ 1189213 w 2456506"/>
              <a:gd name="connsiteY1354" fmla="*/ 2082279 h 2440105"/>
              <a:gd name="connsiteX1355" fmla="*/ 1195451 w 2456506"/>
              <a:gd name="connsiteY1355" fmla="*/ 2085513 h 2440105"/>
              <a:gd name="connsiteX1356" fmla="*/ 1198454 w 2456506"/>
              <a:gd name="connsiteY1356" fmla="*/ 2084820 h 2440105"/>
              <a:gd name="connsiteX1357" fmla="*/ 1256898 w 2456506"/>
              <a:gd name="connsiteY1357" fmla="*/ 2186000 h 2440105"/>
              <a:gd name="connsiteX1358" fmla="*/ 1253664 w 2456506"/>
              <a:gd name="connsiteY1358" fmla="*/ 2192237 h 2440105"/>
              <a:gd name="connsiteX1359" fmla="*/ 1255512 w 2456506"/>
              <a:gd name="connsiteY1359" fmla="*/ 2197088 h 2440105"/>
              <a:gd name="connsiteX1360" fmla="*/ 1386030 w 2456506"/>
              <a:gd name="connsiteY1360" fmla="*/ 1964235 h 2440105"/>
              <a:gd name="connsiteX1361" fmla="*/ 1386954 w 2456506"/>
              <a:gd name="connsiteY1361" fmla="*/ 1967007 h 2440105"/>
              <a:gd name="connsiteX1362" fmla="*/ 1393653 w 2456506"/>
              <a:gd name="connsiteY1362" fmla="*/ 1970934 h 2440105"/>
              <a:gd name="connsiteX1363" fmla="*/ 1396887 w 2456506"/>
              <a:gd name="connsiteY1363" fmla="*/ 1970241 h 2440105"/>
              <a:gd name="connsiteX1364" fmla="*/ 1449556 w 2456506"/>
              <a:gd name="connsiteY1364" fmla="*/ 2061257 h 2440105"/>
              <a:gd name="connsiteX1365" fmla="*/ 1440778 w 2456506"/>
              <a:gd name="connsiteY1365" fmla="*/ 2077658 h 2440105"/>
              <a:gd name="connsiteX1366" fmla="*/ 1449556 w 2456506"/>
              <a:gd name="connsiteY1366" fmla="*/ 2094060 h 2440105"/>
              <a:gd name="connsiteX1367" fmla="*/ 1397118 w 2456506"/>
              <a:gd name="connsiteY1367" fmla="*/ 2185076 h 2440105"/>
              <a:gd name="connsiteX1368" fmla="*/ 1393884 w 2456506"/>
              <a:gd name="connsiteY1368" fmla="*/ 2184383 h 2440105"/>
              <a:gd name="connsiteX1369" fmla="*/ 1390188 w 2456506"/>
              <a:gd name="connsiteY1369" fmla="*/ 2185307 h 2440105"/>
              <a:gd name="connsiteX1370" fmla="*/ 1386261 w 2456506"/>
              <a:gd name="connsiteY1370" fmla="*/ 2191313 h 2440105"/>
              <a:gd name="connsiteX1371" fmla="*/ 1269372 w 2456506"/>
              <a:gd name="connsiteY1371" fmla="*/ 2191313 h 2440105"/>
              <a:gd name="connsiteX1372" fmla="*/ 1268448 w 2456506"/>
              <a:gd name="connsiteY1372" fmla="*/ 2188310 h 2440105"/>
              <a:gd name="connsiteX1373" fmla="*/ 1261980 w 2456506"/>
              <a:gd name="connsiteY1373" fmla="*/ 2184614 h 2440105"/>
              <a:gd name="connsiteX1374" fmla="*/ 1258746 w 2456506"/>
              <a:gd name="connsiteY1374" fmla="*/ 2185307 h 2440105"/>
              <a:gd name="connsiteX1375" fmla="*/ 1200302 w 2456506"/>
              <a:gd name="connsiteY1375" fmla="*/ 2084127 h 2440105"/>
              <a:gd name="connsiteX1376" fmla="*/ 1203536 w 2456506"/>
              <a:gd name="connsiteY1376" fmla="*/ 2077889 h 2440105"/>
              <a:gd name="connsiteX1377" fmla="*/ 1203536 w 2456506"/>
              <a:gd name="connsiteY1377" fmla="*/ 2077889 h 2440105"/>
              <a:gd name="connsiteX1378" fmla="*/ 1200302 w 2456506"/>
              <a:gd name="connsiteY1378" fmla="*/ 2071652 h 2440105"/>
              <a:gd name="connsiteX1379" fmla="*/ 1258746 w 2456506"/>
              <a:gd name="connsiteY1379" fmla="*/ 1970472 h 2440105"/>
              <a:gd name="connsiteX1380" fmla="*/ 1261749 w 2456506"/>
              <a:gd name="connsiteY1380" fmla="*/ 1971165 h 2440105"/>
              <a:gd name="connsiteX1381" fmla="*/ 1269372 w 2456506"/>
              <a:gd name="connsiteY1381" fmla="*/ 1964235 h 2440105"/>
              <a:gd name="connsiteX1382" fmla="*/ 1386261 w 2456506"/>
              <a:gd name="connsiteY1382" fmla="*/ 1964235 h 2440105"/>
              <a:gd name="connsiteX1383" fmla="*/ 1256898 w 2456506"/>
              <a:gd name="connsiteY1383" fmla="*/ 1969317 h 2440105"/>
              <a:gd name="connsiteX1384" fmla="*/ 1257360 w 2456506"/>
              <a:gd name="connsiteY1384" fmla="*/ 1969548 h 2440105"/>
              <a:gd name="connsiteX1385" fmla="*/ 1198916 w 2456506"/>
              <a:gd name="connsiteY1385" fmla="*/ 2070728 h 2440105"/>
              <a:gd name="connsiteX1386" fmla="*/ 1195912 w 2456506"/>
              <a:gd name="connsiteY1386" fmla="*/ 2070035 h 2440105"/>
              <a:gd name="connsiteX1387" fmla="*/ 1195912 w 2456506"/>
              <a:gd name="connsiteY1387" fmla="*/ 2070035 h 2440105"/>
              <a:gd name="connsiteX1388" fmla="*/ 1188289 w 2456506"/>
              <a:gd name="connsiteY1388" fmla="*/ 2076965 h 2440105"/>
              <a:gd name="connsiteX1389" fmla="*/ 1083413 w 2456506"/>
              <a:gd name="connsiteY1389" fmla="*/ 2076965 h 2440105"/>
              <a:gd name="connsiteX1390" fmla="*/ 1064009 w 2456506"/>
              <a:gd name="connsiteY1390" fmla="*/ 2058254 h 2440105"/>
              <a:gd name="connsiteX1391" fmla="*/ 1055000 w 2456506"/>
              <a:gd name="connsiteY1391" fmla="*/ 2060564 h 2440105"/>
              <a:gd name="connsiteX1392" fmla="*/ 1002561 w 2456506"/>
              <a:gd name="connsiteY1392" fmla="*/ 1969548 h 2440105"/>
              <a:gd name="connsiteX1393" fmla="*/ 1005795 w 2456506"/>
              <a:gd name="connsiteY1393" fmla="*/ 1963311 h 2440105"/>
              <a:gd name="connsiteX1394" fmla="*/ 1005795 w 2456506"/>
              <a:gd name="connsiteY1394" fmla="*/ 1963311 h 2440105"/>
              <a:gd name="connsiteX1395" fmla="*/ 1002561 w 2456506"/>
              <a:gd name="connsiteY1395" fmla="*/ 1957074 h 2440105"/>
              <a:gd name="connsiteX1396" fmla="*/ 1001175 w 2456506"/>
              <a:gd name="connsiteY1396" fmla="*/ 1956381 h 2440105"/>
              <a:gd name="connsiteX1397" fmla="*/ 997941 w 2456506"/>
              <a:gd name="connsiteY1397" fmla="*/ 1955688 h 2440105"/>
              <a:gd name="connsiteX1398" fmla="*/ 990318 w 2456506"/>
              <a:gd name="connsiteY1398" fmla="*/ 1962618 h 2440105"/>
              <a:gd name="connsiteX1399" fmla="*/ 873430 w 2456506"/>
              <a:gd name="connsiteY1399" fmla="*/ 1962618 h 2440105"/>
              <a:gd name="connsiteX1400" fmla="*/ 865806 w 2456506"/>
              <a:gd name="connsiteY1400" fmla="*/ 1955688 h 2440105"/>
              <a:gd name="connsiteX1401" fmla="*/ 862572 w 2456506"/>
              <a:gd name="connsiteY1401" fmla="*/ 1956381 h 2440105"/>
              <a:gd name="connsiteX1402" fmla="*/ 804128 w 2456506"/>
              <a:gd name="connsiteY1402" fmla="*/ 1855201 h 2440105"/>
              <a:gd name="connsiteX1403" fmla="*/ 807362 w 2456506"/>
              <a:gd name="connsiteY1403" fmla="*/ 1848964 h 2440105"/>
              <a:gd name="connsiteX1404" fmla="*/ 806669 w 2456506"/>
              <a:gd name="connsiteY1404" fmla="*/ 1845960 h 2440105"/>
              <a:gd name="connsiteX1405" fmla="*/ 804128 w 2456506"/>
              <a:gd name="connsiteY1405" fmla="*/ 1842726 h 2440105"/>
              <a:gd name="connsiteX1406" fmla="*/ 856797 w 2456506"/>
              <a:gd name="connsiteY1406" fmla="*/ 1751479 h 2440105"/>
              <a:gd name="connsiteX1407" fmla="*/ 866499 w 2456506"/>
              <a:gd name="connsiteY1407" fmla="*/ 1754021 h 2440105"/>
              <a:gd name="connsiteX1408" fmla="*/ 885904 w 2456506"/>
              <a:gd name="connsiteY1408" fmla="*/ 1735309 h 2440105"/>
              <a:gd name="connsiteX1409" fmla="*/ 990087 w 2456506"/>
              <a:gd name="connsiteY1409" fmla="*/ 1735309 h 2440105"/>
              <a:gd name="connsiteX1410" fmla="*/ 997710 w 2456506"/>
              <a:gd name="connsiteY1410" fmla="*/ 1742239 h 2440105"/>
              <a:gd name="connsiteX1411" fmla="*/ 998403 w 2456506"/>
              <a:gd name="connsiteY1411" fmla="*/ 1742239 h 2440105"/>
              <a:gd name="connsiteX1412" fmla="*/ 1000713 w 2456506"/>
              <a:gd name="connsiteY1412" fmla="*/ 1741546 h 2440105"/>
              <a:gd name="connsiteX1413" fmla="*/ 1002099 w 2456506"/>
              <a:gd name="connsiteY1413" fmla="*/ 1740853 h 2440105"/>
              <a:gd name="connsiteX1414" fmla="*/ 1005333 w 2456506"/>
              <a:gd name="connsiteY1414" fmla="*/ 1734616 h 2440105"/>
              <a:gd name="connsiteX1415" fmla="*/ 1002099 w 2456506"/>
              <a:gd name="connsiteY1415" fmla="*/ 1728379 h 2440105"/>
              <a:gd name="connsiteX1416" fmla="*/ 1060544 w 2456506"/>
              <a:gd name="connsiteY1416" fmla="*/ 1627199 h 2440105"/>
              <a:gd name="connsiteX1417" fmla="*/ 1062854 w 2456506"/>
              <a:gd name="connsiteY1417" fmla="*/ 1627892 h 2440105"/>
              <a:gd name="connsiteX1418" fmla="*/ 1063547 w 2456506"/>
              <a:gd name="connsiteY1418" fmla="*/ 1627892 h 2440105"/>
              <a:gd name="connsiteX1419" fmla="*/ 1071170 w 2456506"/>
              <a:gd name="connsiteY1419" fmla="*/ 1620962 h 2440105"/>
              <a:gd name="connsiteX1420" fmla="*/ 1188058 w 2456506"/>
              <a:gd name="connsiteY1420" fmla="*/ 1620962 h 2440105"/>
              <a:gd name="connsiteX1421" fmla="*/ 1194989 w 2456506"/>
              <a:gd name="connsiteY1421" fmla="*/ 1627661 h 2440105"/>
              <a:gd name="connsiteX1422" fmla="*/ 1195682 w 2456506"/>
              <a:gd name="connsiteY1422" fmla="*/ 1627661 h 2440105"/>
              <a:gd name="connsiteX1423" fmla="*/ 1198685 w 2456506"/>
              <a:gd name="connsiteY1423" fmla="*/ 1626968 h 2440105"/>
              <a:gd name="connsiteX1424" fmla="*/ 1257129 w 2456506"/>
              <a:gd name="connsiteY1424" fmla="*/ 1728148 h 2440105"/>
              <a:gd name="connsiteX1425" fmla="*/ 1253895 w 2456506"/>
              <a:gd name="connsiteY1425" fmla="*/ 1734385 h 2440105"/>
              <a:gd name="connsiteX1426" fmla="*/ 1257129 w 2456506"/>
              <a:gd name="connsiteY1426" fmla="*/ 1740622 h 2440105"/>
              <a:gd name="connsiteX1427" fmla="*/ 1214855 w 2456506"/>
              <a:gd name="connsiteY1427" fmla="*/ 1813851 h 2440105"/>
              <a:gd name="connsiteX1428" fmla="*/ 1198685 w 2456506"/>
              <a:gd name="connsiteY1428" fmla="*/ 1841802 h 2440105"/>
              <a:gd name="connsiteX1429" fmla="*/ 1195682 w 2456506"/>
              <a:gd name="connsiteY1429" fmla="*/ 1841109 h 2440105"/>
              <a:gd name="connsiteX1430" fmla="*/ 1188058 w 2456506"/>
              <a:gd name="connsiteY1430" fmla="*/ 1848040 h 2440105"/>
              <a:gd name="connsiteX1431" fmla="*/ 1188058 w 2456506"/>
              <a:gd name="connsiteY1431" fmla="*/ 1849657 h 2440105"/>
              <a:gd name="connsiteX1432" fmla="*/ 1194757 w 2456506"/>
              <a:gd name="connsiteY1432" fmla="*/ 1856356 h 2440105"/>
              <a:gd name="connsiteX1433" fmla="*/ 1195451 w 2456506"/>
              <a:gd name="connsiteY1433" fmla="*/ 1856356 h 2440105"/>
              <a:gd name="connsiteX1434" fmla="*/ 1196144 w 2456506"/>
              <a:gd name="connsiteY1434" fmla="*/ 1856356 h 2440105"/>
              <a:gd name="connsiteX1435" fmla="*/ 1198454 w 2456506"/>
              <a:gd name="connsiteY1435" fmla="*/ 1855663 h 2440105"/>
              <a:gd name="connsiteX1436" fmla="*/ 1256898 w 2456506"/>
              <a:gd name="connsiteY1436" fmla="*/ 1956843 h 2440105"/>
              <a:gd name="connsiteX1437" fmla="*/ 1253664 w 2456506"/>
              <a:gd name="connsiteY1437" fmla="*/ 1963080 h 2440105"/>
              <a:gd name="connsiteX1438" fmla="*/ 1256436 w 2456506"/>
              <a:gd name="connsiteY1438" fmla="*/ 1968855 h 2440105"/>
              <a:gd name="connsiteX1439" fmla="*/ 1453714 w 2456506"/>
              <a:gd name="connsiteY1439" fmla="*/ 1854046 h 2440105"/>
              <a:gd name="connsiteX1440" fmla="*/ 1455100 w 2456506"/>
              <a:gd name="connsiteY1440" fmla="*/ 1855432 h 2440105"/>
              <a:gd name="connsiteX1441" fmla="*/ 1396656 w 2456506"/>
              <a:gd name="connsiteY1441" fmla="*/ 1956612 h 2440105"/>
              <a:gd name="connsiteX1442" fmla="*/ 1393422 w 2456506"/>
              <a:gd name="connsiteY1442" fmla="*/ 1955919 h 2440105"/>
              <a:gd name="connsiteX1443" fmla="*/ 1385799 w 2456506"/>
              <a:gd name="connsiteY1443" fmla="*/ 1962849 h 2440105"/>
              <a:gd name="connsiteX1444" fmla="*/ 1268910 w 2456506"/>
              <a:gd name="connsiteY1444" fmla="*/ 1962849 h 2440105"/>
              <a:gd name="connsiteX1445" fmla="*/ 1267986 w 2456506"/>
              <a:gd name="connsiteY1445" fmla="*/ 1960077 h 2440105"/>
              <a:gd name="connsiteX1446" fmla="*/ 1261287 w 2456506"/>
              <a:gd name="connsiteY1446" fmla="*/ 1956150 h 2440105"/>
              <a:gd name="connsiteX1447" fmla="*/ 1258284 w 2456506"/>
              <a:gd name="connsiteY1447" fmla="*/ 1956843 h 2440105"/>
              <a:gd name="connsiteX1448" fmla="*/ 1199840 w 2456506"/>
              <a:gd name="connsiteY1448" fmla="*/ 1855663 h 2440105"/>
              <a:gd name="connsiteX1449" fmla="*/ 1203074 w 2456506"/>
              <a:gd name="connsiteY1449" fmla="*/ 1849425 h 2440105"/>
              <a:gd name="connsiteX1450" fmla="*/ 1199840 w 2456506"/>
              <a:gd name="connsiteY1450" fmla="*/ 1843188 h 2440105"/>
              <a:gd name="connsiteX1451" fmla="*/ 1258284 w 2456506"/>
              <a:gd name="connsiteY1451" fmla="*/ 1742008 h 2440105"/>
              <a:gd name="connsiteX1452" fmla="*/ 1261287 w 2456506"/>
              <a:gd name="connsiteY1452" fmla="*/ 1742701 h 2440105"/>
              <a:gd name="connsiteX1453" fmla="*/ 1268910 w 2456506"/>
              <a:gd name="connsiteY1453" fmla="*/ 1735771 h 2440105"/>
              <a:gd name="connsiteX1454" fmla="*/ 1373786 w 2456506"/>
              <a:gd name="connsiteY1454" fmla="*/ 1735771 h 2440105"/>
              <a:gd name="connsiteX1455" fmla="*/ 1393191 w 2456506"/>
              <a:gd name="connsiteY1455" fmla="*/ 1754482 h 2440105"/>
              <a:gd name="connsiteX1456" fmla="*/ 1402200 w 2456506"/>
              <a:gd name="connsiteY1456" fmla="*/ 1752172 h 2440105"/>
              <a:gd name="connsiteX1457" fmla="*/ 1454638 w 2456506"/>
              <a:gd name="connsiteY1457" fmla="*/ 1842957 h 2440105"/>
              <a:gd name="connsiteX1458" fmla="*/ 1451404 w 2456506"/>
              <a:gd name="connsiteY1458" fmla="*/ 1849194 h 2440105"/>
              <a:gd name="connsiteX1459" fmla="*/ 1453252 w 2456506"/>
              <a:gd name="connsiteY1459" fmla="*/ 1854046 h 2440105"/>
              <a:gd name="connsiteX1460" fmla="*/ 1979943 w 2456506"/>
              <a:gd name="connsiteY1460" fmla="*/ 1849888 h 2440105"/>
              <a:gd name="connsiteX1461" fmla="*/ 1987566 w 2456506"/>
              <a:gd name="connsiteY1461" fmla="*/ 1856818 h 2440105"/>
              <a:gd name="connsiteX1462" fmla="*/ 1990570 w 2456506"/>
              <a:gd name="connsiteY1462" fmla="*/ 1856125 h 2440105"/>
              <a:gd name="connsiteX1463" fmla="*/ 2049014 w 2456506"/>
              <a:gd name="connsiteY1463" fmla="*/ 1957305 h 2440105"/>
              <a:gd name="connsiteX1464" fmla="*/ 2045780 w 2456506"/>
              <a:gd name="connsiteY1464" fmla="*/ 1963542 h 2440105"/>
              <a:gd name="connsiteX1465" fmla="*/ 2049014 w 2456506"/>
              <a:gd name="connsiteY1465" fmla="*/ 1969779 h 2440105"/>
              <a:gd name="connsiteX1466" fmla="*/ 1996576 w 2456506"/>
              <a:gd name="connsiteY1466" fmla="*/ 2060564 h 2440105"/>
              <a:gd name="connsiteX1467" fmla="*/ 1989183 w 2456506"/>
              <a:gd name="connsiteY1467" fmla="*/ 2059178 h 2440105"/>
              <a:gd name="connsiteX1468" fmla="*/ 1969779 w 2456506"/>
              <a:gd name="connsiteY1468" fmla="*/ 2077427 h 2440105"/>
              <a:gd name="connsiteX1469" fmla="*/ 1863055 w 2456506"/>
              <a:gd name="connsiteY1469" fmla="*/ 2077427 h 2440105"/>
              <a:gd name="connsiteX1470" fmla="*/ 1855432 w 2456506"/>
              <a:gd name="connsiteY1470" fmla="*/ 2070497 h 2440105"/>
              <a:gd name="connsiteX1471" fmla="*/ 1852429 w 2456506"/>
              <a:gd name="connsiteY1471" fmla="*/ 2071190 h 2440105"/>
              <a:gd name="connsiteX1472" fmla="*/ 1793984 w 2456506"/>
              <a:gd name="connsiteY1472" fmla="*/ 1970010 h 2440105"/>
              <a:gd name="connsiteX1473" fmla="*/ 1797218 w 2456506"/>
              <a:gd name="connsiteY1473" fmla="*/ 1963773 h 2440105"/>
              <a:gd name="connsiteX1474" fmla="*/ 1793984 w 2456506"/>
              <a:gd name="connsiteY1474" fmla="*/ 1957536 h 2440105"/>
              <a:gd name="connsiteX1475" fmla="*/ 1852429 w 2456506"/>
              <a:gd name="connsiteY1475" fmla="*/ 1856356 h 2440105"/>
              <a:gd name="connsiteX1476" fmla="*/ 1855663 w 2456506"/>
              <a:gd name="connsiteY1476" fmla="*/ 1857049 h 2440105"/>
              <a:gd name="connsiteX1477" fmla="*/ 1863286 w 2456506"/>
              <a:gd name="connsiteY1477" fmla="*/ 1850118 h 2440105"/>
              <a:gd name="connsiteX1478" fmla="*/ 1980174 w 2456506"/>
              <a:gd name="connsiteY1478" fmla="*/ 1850118 h 2440105"/>
              <a:gd name="connsiteX1479" fmla="*/ 1849656 w 2456506"/>
              <a:gd name="connsiteY1479" fmla="*/ 1854046 h 2440105"/>
              <a:gd name="connsiteX1480" fmla="*/ 1851043 w 2456506"/>
              <a:gd name="connsiteY1480" fmla="*/ 1855432 h 2440105"/>
              <a:gd name="connsiteX1481" fmla="*/ 1792598 w 2456506"/>
              <a:gd name="connsiteY1481" fmla="*/ 1956612 h 2440105"/>
              <a:gd name="connsiteX1482" fmla="*/ 1789595 w 2456506"/>
              <a:gd name="connsiteY1482" fmla="*/ 1955919 h 2440105"/>
              <a:gd name="connsiteX1483" fmla="*/ 1781972 w 2456506"/>
              <a:gd name="connsiteY1483" fmla="*/ 1962849 h 2440105"/>
              <a:gd name="connsiteX1484" fmla="*/ 1665084 w 2456506"/>
              <a:gd name="connsiteY1484" fmla="*/ 1962849 h 2440105"/>
              <a:gd name="connsiteX1485" fmla="*/ 1657460 w 2456506"/>
              <a:gd name="connsiteY1485" fmla="*/ 1955919 h 2440105"/>
              <a:gd name="connsiteX1486" fmla="*/ 1654457 w 2456506"/>
              <a:gd name="connsiteY1486" fmla="*/ 1956612 h 2440105"/>
              <a:gd name="connsiteX1487" fmla="*/ 1602019 w 2456506"/>
              <a:gd name="connsiteY1487" fmla="*/ 1865827 h 2440105"/>
              <a:gd name="connsiteX1488" fmla="*/ 1611028 w 2456506"/>
              <a:gd name="connsiteY1488" fmla="*/ 1849425 h 2440105"/>
              <a:gd name="connsiteX1489" fmla="*/ 1602019 w 2456506"/>
              <a:gd name="connsiteY1489" fmla="*/ 1833024 h 2440105"/>
              <a:gd name="connsiteX1490" fmla="*/ 1654457 w 2456506"/>
              <a:gd name="connsiteY1490" fmla="*/ 1742008 h 2440105"/>
              <a:gd name="connsiteX1491" fmla="*/ 1657460 w 2456506"/>
              <a:gd name="connsiteY1491" fmla="*/ 1742701 h 2440105"/>
              <a:gd name="connsiteX1492" fmla="*/ 1662311 w 2456506"/>
              <a:gd name="connsiteY1492" fmla="*/ 1740853 h 2440105"/>
              <a:gd name="connsiteX1493" fmla="*/ 1665084 w 2456506"/>
              <a:gd name="connsiteY1493" fmla="*/ 1735771 h 2440105"/>
              <a:gd name="connsiteX1494" fmla="*/ 1781972 w 2456506"/>
              <a:gd name="connsiteY1494" fmla="*/ 1735771 h 2440105"/>
              <a:gd name="connsiteX1495" fmla="*/ 1783358 w 2456506"/>
              <a:gd name="connsiteY1495" fmla="*/ 1739467 h 2440105"/>
              <a:gd name="connsiteX1496" fmla="*/ 1789595 w 2456506"/>
              <a:gd name="connsiteY1496" fmla="*/ 1742701 h 2440105"/>
              <a:gd name="connsiteX1497" fmla="*/ 1792598 w 2456506"/>
              <a:gd name="connsiteY1497" fmla="*/ 1742008 h 2440105"/>
              <a:gd name="connsiteX1498" fmla="*/ 1851043 w 2456506"/>
              <a:gd name="connsiteY1498" fmla="*/ 1843188 h 2440105"/>
              <a:gd name="connsiteX1499" fmla="*/ 1847808 w 2456506"/>
              <a:gd name="connsiteY1499" fmla="*/ 1849425 h 2440105"/>
              <a:gd name="connsiteX1500" fmla="*/ 1849656 w 2456506"/>
              <a:gd name="connsiteY1500" fmla="*/ 1854277 h 2440105"/>
              <a:gd name="connsiteX1501" fmla="*/ 2049014 w 2456506"/>
              <a:gd name="connsiteY1501" fmla="*/ 1741084 h 2440105"/>
              <a:gd name="connsiteX1502" fmla="*/ 1990570 w 2456506"/>
              <a:gd name="connsiteY1502" fmla="*/ 1842264 h 2440105"/>
              <a:gd name="connsiteX1503" fmla="*/ 1987566 w 2456506"/>
              <a:gd name="connsiteY1503" fmla="*/ 1841571 h 2440105"/>
              <a:gd name="connsiteX1504" fmla="*/ 1983870 w 2456506"/>
              <a:gd name="connsiteY1504" fmla="*/ 1842495 h 2440105"/>
              <a:gd name="connsiteX1505" fmla="*/ 1979943 w 2456506"/>
              <a:gd name="connsiteY1505" fmla="*/ 1848501 h 2440105"/>
              <a:gd name="connsiteX1506" fmla="*/ 1863055 w 2456506"/>
              <a:gd name="connsiteY1506" fmla="*/ 1848501 h 2440105"/>
              <a:gd name="connsiteX1507" fmla="*/ 1862131 w 2456506"/>
              <a:gd name="connsiteY1507" fmla="*/ 1845498 h 2440105"/>
              <a:gd name="connsiteX1508" fmla="*/ 1855663 w 2456506"/>
              <a:gd name="connsiteY1508" fmla="*/ 1841802 h 2440105"/>
              <a:gd name="connsiteX1509" fmla="*/ 1852660 w 2456506"/>
              <a:gd name="connsiteY1509" fmla="*/ 1842495 h 2440105"/>
              <a:gd name="connsiteX1510" fmla="*/ 1794215 w 2456506"/>
              <a:gd name="connsiteY1510" fmla="*/ 1741315 h 2440105"/>
              <a:gd name="connsiteX1511" fmla="*/ 1797449 w 2456506"/>
              <a:gd name="connsiteY1511" fmla="*/ 1735078 h 2440105"/>
              <a:gd name="connsiteX1512" fmla="*/ 1797449 w 2456506"/>
              <a:gd name="connsiteY1512" fmla="*/ 1735078 h 2440105"/>
              <a:gd name="connsiteX1513" fmla="*/ 1794215 w 2456506"/>
              <a:gd name="connsiteY1513" fmla="*/ 1728841 h 2440105"/>
              <a:gd name="connsiteX1514" fmla="*/ 1852660 w 2456506"/>
              <a:gd name="connsiteY1514" fmla="*/ 1627661 h 2440105"/>
              <a:gd name="connsiteX1515" fmla="*/ 1855663 w 2456506"/>
              <a:gd name="connsiteY1515" fmla="*/ 1628354 h 2440105"/>
              <a:gd name="connsiteX1516" fmla="*/ 1863286 w 2456506"/>
              <a:gd name="connsiteY1516" fmla="*/ 1621424 h 2440105"/>
              <a:gd name="connsiteX1517" fmla="*/ 1980174 w 2456506"/>
              <a:gd name="connsiteY1517" fmla="*/ 1621424 h 2440105"/>
              <a:gd name="connsiteX1518" fmla="*/ 1981098 w 2456506"/>
              <a:gd name="connsiteY1518" fmla="*/ 1624196 h 2440105"/>
              <a:gd name="connsiteX1519" fmla="*/ 1984794 w 2456506"/>
              <a:gd name="connsiteY1519" fmla="*/ 1627661 h 2440105"/>
              <a:gd name="connsiteX1520" fmla="*/ 1987797 w 2456506"/>
              <a:gd name="connsiteY1520" fmla="*/ 1628354 h 2440105"/>
              <a:gd name="connsiteX1521" fmla="*/ 1990800 w 2456506"/>
              <a:gd name="connsiteY1521" fmla="*/ 1627661 h 2440105"/>
              <a:gd name="connsiteX1522" fmla="*/ 2049245 w 2456506"/>
              <a:gd name="connsiteY1522" fmla="*/ 1728841 h 2440105"/>
              <a:gd name="connsiteX1523" fmla="*/ 2046011 w 2456506"/>
              <a:gd name="connsiteY1523" fmla="*/ 1735078 h 2440105"/>
              <a:gd name="connsiteX1524" fmla="*/ 2049245 w 2456506"/>
              <a:gd name="connsiteY1524" fmla="*/ 1741315 h 2440105"/>
              <a:gd name="connsiteX1525" fmla="*/ 2246985 w 2456506"/>
              <a:gd name="connsiteY1525" fmla="*/ 1626737 h 2440105"/>
              <a:gd name="connsiteX1526" fmla="*/ 2194547 w 2456506"/>
              <a:gd name="connsiteY1526" fmla="*/ 1717522 h 2440105"/>
              <a:gd name="connsiteX1527" fmla="*/ 2186231 w 2456506"/>
              <a:gd name="connsiteY1527" fmla="*/ 1715674 h 2440105"/>
              <a:gd name="connsiteX1528" fmla="*/ 2166826 w 2456506"/>
              <a:gd name="connsiteY1528" fmla="*/ 1734154 h 2440105"/>
              <a:gd name="connsiteX1529" fmla="*/ 2061257 w 2456506"/>
              <a:gd name="connsiteY1529" fmla="*/ 1734154 h 2440105"/>
              <a:gd name="connsiteX1530" fmla="*/ 2056637 w 2456506"/>
              <a:gd name="connsiteY1530" fmla="*/ 1727917 h 2440105"/>
              <a:gd name="connsiteX1531" fmla="*/ 2053634 w 2456506"/>
              <a:gd name="connsiteY1531" fmla="*/ 1727224 h 2440105"/>
              <a:gd name="connsiteX1532" fmla="*/ 2050631 w 2456506"/>
              <a:gd name="connsiteY1532" fmla="*/ 1727917 h 2440105"/>
              <a:gd name="connsiteX1533" fmla="*/ 1992187 w 2456506"/>
              <a:gd name="connsiteY1533" fmla="*/ 1626737 h 2440105"/>
              <a:gd name="connsiteX1534" fmla="*/ 1995421 w 2456506"/>
              <a:gd name="connsiteY1534" fmla="*/ 1620500 h 2440105"/>
              <a:gd name="connsiteX1535" fmla="*/ 1992187 w 2456506"/>
              <a:gd name="connsiteY1535" fmla="*/ 1614262 h 2440105"/>
              <a:gd name="connsiteX1536" fmla="*/ 2050631 w 2456506"/>
              <a:gd name="connsiteY1536" fmla="*/ 1513082 h 2440105"/>
              <a:gd name="connsiteX1537" fmla="*/ 2050631 w 2456506"/>
              <a:gd name="connsiteY1537" fmla="*/ 1513082 h 2440105"/>
              <a:gd name="connsiteX1538" fmla="*/ 2053634 w 2456506"/>
              <a:gd name="connsiteY1538" fmla="*/ 1513775 h 2440105"/>
              <a:gd name="connsiteX1539" fmla="*/ 2061257 w 2456506"/>
              <a:gd name="connsiteY1539" fmla="*/ 1506845 h 2440105"/>
              <a:gd name="connsiteX1540" fmla="*/ 2178145 w 2456506"/>
              <a:gd name="connsiteY1540" fmla="*/ 1506845 h 2440105"/>
              <a:gd name="connsiteX1541" fmla="*/ 2182766 w 2456506"/>
              <a:gd name="connsiteY1541" fmla="*/ 1513082 h 2440105"/>
              <a:gd name="connsiteX1542" fmla="*/ 2185769 w 2456506"/>
              <a:gd name="connsiteY1542" fmla="*/ 1513775 h 2440105"/>
              <a:gd name="connsiteX1543" fmla="*/ 2188772 w 2456506"/>
              <a:gd name="connsiteY1543" fmla="*/ 1513082 h 2440105"/>
              <a:gd name="connsiteX1544" fmla="*/ 2247216 w 2456506"/>
              <a:gd name="connsiteY1544" fmla="*/ 1614262 h 2440105"/>
              <a:gd name="connsiteX1545" fmla="*/ 2243982 w 2456506"/>
              <a:gd name="connsiteY1545" fmla="*/ 1620500 h 2440105"/>
              <a:gd name="connsiteX1546" fmla="*/ 2247216 w 2456506"/>
              <a:gd name="connsiteY1546" fmla="*/ 1626737 h 2440105"/>
              <a:gd name="connsiteX1547" fmla="*/ 2444956 w 2456506"/>
              <a:gd name="connsiteY1547" fmla="*/ 1500146 h 2440105"/>
              <a:gd name="connsiteX1548" fmla="*/ 2441722 w 2456506"/>
              <a:gd name="connsiteY1548" fmla="*/ 1506383 h 2440105"/>
              <a:gd name="connsiteX1549" fmla="*/ 2444956 w 2456506"/>
              <a:gd name="connsiteY1549" fmla="*/ 1512620 h 2440105"/>
              <a:gd name="connsiteX1550" fmla="*/ 2386512 w 2456506"/>
              <a:gd name="connsiteY1550" fmla="*/ 1613801 h 2440105"/>
              <a:gd name="connsiteX1551" fmla="*/ 2383278 w 2456506"/>
              <a:gd name="connsiteY1551" fmla="*/ 1613108 h 2440105"/>
              <a:gd name="connsiteX1552" fmla="*/ 2375655 w 2456506"/>
              <a:gd name="connsiteY1552" fmla="*/ 1620038 h 2440105"/>
              <a:gd name="connsiteX1553" fmla="*/ 2258766 w 2456506"/>
              <a:gd name="connsiteY1553" fmla="*/ 1620038 h 2440105"/>
              <a:gd name="connsiteX1554" fmla="*/ 2254146 w 2456506"/>
              <a:gd name="connsiteY1554" fmla="*/ 1613801 h 2440105"/>
              <a:gd name="connsiteX1555" fmla="*/ 2251143 w 2456506"/>
              <a:gd name="connsiteY1555" fmla="*/ 1613108 h 2440105"/>
              <a:gd name="connsiteX1556" fmla="*/ 2248140 w 2456506"/>
              <a:gd name="connsiteY1556" fmla="*/ 1613801 h 2440105"/>
              <a:gd name="connsiteX1557" fmla="*/ 2189696 w 2456506"/>
              <a:gd name="connsiteY1557" fmla="*/ 1512620 h 2440105"/>
              <a:gd name="connsiteX1558" fmla="*/ 2192930 w 2456506"/>
              <a:gd name="connsiteY1558" fmla="*/ 1506383 h 2440105"/>
              <a:gd name="connsiteX1559" fmla="*/ 2189696 w 2456506"/>
              <a:gd name="connsiteY1559" fmla="*/ 1500146 h 2440105"/>
              <a:gd name="connsiteX1560" fmla="*/ 2248140 w 2456506"/>
              <a:gd name="connsiteY1560" fmla="*/ 1398966 h 2440105"/>
              <a:gd name="connsiteX1561" fmla="*/ 2251374 w 2456506"/>
              <a:gd name="connsiteY1561" fmla="*/ 1399659 h 2440105"/>
              <a:gd name="connsiteX1562" fmla="*/ 2258997 w 2456506"/>
              <a:gd name="connsiteY1562" fmla="*/ 1392729 h 2440105"/>
              <a:gd name="connsiteX1563" fmla="*/ 2364335 w 2456506"/>
              <a:gd name="connsiteY1563" fmla="*/ 1392729 h 2440105"/>
              <a:gd name="connsiteX1564" fmla="*/ 2383740 w 2456506"/>
              <a:gd name="connsiteY1564" fmla="*/ 1411440 h 2440105"/>
              <a:gd name="connsiteX1565" fmla="*/ 2392518 w 2456506"/>
              <a:gd name="connsiteY1565" fmla="*/ 1409361 h 2440105"/>
              <a:gd name="connsiteX1566" fmla="*/ 2444956 w 2456506"/>
              <a:gd name="connsiteY1566" fmla="*/ 1500146 h 2440105"/>
              <a:gd name="connsiteX1567" fmla="*/ 2177914 w 2456506"/>
              <a:gd name="connsiteY1567" fmla="*/ 1278612 h 2440105"/>
              <a:gd name="connsiteX1568" fmla="*/ 2185538 w 2456506"/>
              <a:gd name="connsiteY1568" fmla="*/ 1285542 h 2440105"/>
              <a:gd name="connsiteX1569" fmla="*/ 2188541 w 2456506"/>
              <a:gd name="connsiteY1569" fmla="*/ 1284849 h 2440105"/>
              <a:gd name="connsiteX1570" fmla="*/ 2246985 w 2456506"/>
              <a:gd name="connsiteY1570" fmla="*/ 1386030 h 2440105"/>
              <a:gd name="connsiteX1571" fmla="*/ 2243751 w 2456506"/>
              <a:gd name="connsiteY1571" fmla="*/ 1392267 h 2440105"/>
              <a:gd name="connsiteX1572" fmla="*/ 2246985 w 2456506"/>
              <a:gd name="connsiteY1572" fmla="*/ 1398504 h 2440105"/>
              <a:gd name="connsiteX1573" fmla="*/ 2188541 w 2456506"/>
              <a:gd name="connsiteY1573" fmla="*/ 1499684 h 2440105"/>
              <a:gd name="connsiteX1574" fmla="*/ 2188541 w 2456506"/>
              <a:gd name="connsiteY1574" fmla="*/ 1499684 h 2440105"/>
              <a:gd name="connsiteX1575" fmla="*/ 2185538 w 2456506"/>
              <a:gd name="connsiteY1575" fmla="*/ 1498991 h 2440105"/>
              <a:gd name="connsiteX1576" fmla="*/ 2177914 w 2456506"/>
              <a:gd name="connsiteY1576" fmla="*/ 1505921 h 2440105"/>
              <a:gd name="connsiteX1577" fmla="*/ 2061026 w 2456506"/>
              <a:gd name="connsiteY1577" fmla="*/ 1505921 h 2440105"/>
              <a:gd name="connsiteX1578" fmla="*/ 2057099 w 2456506"/>
              <a:gd name="connsiteY1578" fmla="*/ 1499915 h 2440105"/>
              <a:gd name="connsiteX1579" fmla="*/ 2053403 w 2456506"/>
              <a:gd name="connsiteY1579" fmla="*/ 1498991 h 2440105"/>
              <a:gd name="connsiteX1580" fmla="*/ 2050400 w 2456506"/>
              <a:gd name="connsiteY1580" fmla="*/ 1499684 h 2440105"/>
              <a:gd name="connsiteX1581" fmla="*/ 1991955 w 2456506"/>
              <a:gd name="connsiteY1581" fmla="*/ 1398504 h 2440105"/>
              <a:gd name="connsiteX1582" fmla="*/ 1995190 w 2456506"/>
              <a:gd name="connsiteY1582" fmla="*/ 1392267 h 2440105"/>
              <a:gd name="connsiteX1583" fmla="*/ 1995190 w 2456506"/>
              <a:gd name="connsiteY1583" fmla="*/ 1392267 h 2440105"/>
              <a:gd name="connsiteX1584" fmla="*/ 1991955 w 2456506"/>
              <a:gd name="connsiteY1584" fmla="*/ 1386030 h 2440105"/>
              <a:gd name="connsiteX1585" fmla="*/ 2050400 w 2456506"/>
              <a:gd name="connsiteY1585" fmla="*/ 1284849 h 2440105"/>
              <a:gd name="connsiteX1586" fmla="*/ 2053403 w 2456506"/>
              <a:gd name="connsiteY1586" fmla="*/ 1285542 h 2440105"/>
              <a:gd name="connsiteX1587" fmla="*/ 2061026 w 2456506"/>
              <a:gd name="connsiteY1587" fmla="*/ 1278612 h 2440105"/>
              <a:gd name="connsiteX1588" fmla="*/ 2177914 w 2456506"/>
              <a:gd name="connsiteY1588" fmla="*/ 1278612 h 2440105"/>
              <a:gd name="connsiteX1589" fmla="*/ 1979943 w 2456506"/>
              <a:gd name="connsiteY1589" fmla="*/ 1164265 h 2440105"/>
              <a:gd name="connsiteX1590" fmla="*/ 1980636 w 2456506"/>
              <a:gd name="connsiteY1590" fmla="*/ 1166575 h 2440105"/>
              <a:gd name="connsiteX1591" fmla="*/ 1987566 w 2456506"/>
              <a:gd name="connsiteY1591" fmla="*/ 1171195 h 2440105"/>
              <a:gd name="connsiteX1592" fmla="*/ 1990570 w 2456506"/>
              <a:gd name="connsiteY1592" fmla="*/ 1170502 h 2440105"/>
              <a:gd name="connsiteX1593" fmla="*/ 2049014 w 2456506"/>
              <a:gd name="connsiteY1593" fmla="*/ 1271682 h 2440105"/>
              <a:gd name="connsiteX1594" fmla="*/ 2045780 w 2456506"/>
              <a:gd name="connsiteY1594" fmla="*/ 1277919 h 2440105"/>
              <a:gd name="connsiteX1595" fmla="*/ 2048552 w 2456506"/>
              <a:gd name="connsiteY1595" fmla="*/ 1283694 h 2440105"/>
              <a:gd name="connsiteX1596" fmla="*/ 2049014 w 2456506"/>
              <a:gd name="connsiteY1596" fmla="*/ 1283925 h 2440105"/>
              <a:gd name="connsiteX1597" fmla="*/ 1990570 w 2456506"/>
              <a:gd name="connsiteY1597" fmla="*/ 1385106 h 2440105"/>
              <a:gd name="connsiteX1598" fmla="*/ 1987566 w 2456506"/>
              <a:gd name="connsiteY1598" fmla="*/ 1384413 h 2440105"/>
              <a:gd name="connsiteX1599" fmla="*/ 1979943 w 2456506"/>
              <a:gd name="connsiteY1599" fmla="*/ 1391343 h 2440105"/>
              <a:gd name="connsiteX1600" fmla="*/ 1863055 w 2456506"/>
              <a:gd name="connsiteY1600" fmla="*/ 1391343 h 2440105"/>
              <a:gd name="connsiteX1601" fmla="*/ 1855432 w 2456506"/>
              <a:gd name="connsiteY1601" fmla="*/ 1384413 h 2440105"/>
              <a:gd name="connsiteX1602" fmla="*/ 1855432 w 2456506"/>
              <a:gd name="connsiteY1602" fmla="*/ 1384413 h 2440105"/>
              <a:gd name="connsiteX1603" fmla="*/ 1852429 w 2456506"/>
              <a:gd name="connsiteY1603" fmla="*/ 1385106 h 2440105"/>
              <a:gd name="connsiteX1604" fmla="*/ 1793984 w 2456506"/>
              <a:gd name="connsiteY1604" fmla="*/ 1283925 h 2440105"/>
              <a:gd name="connsiteX1605" fmla="*/ 1797218 w 2456506"/>
              <a:gd name="connsiteY1605" fmla="*/ 1277688 h 2440105"/>
              <a:gd name="connsiteX1606" fmla="*/ 1796525 w 2456506"/>
              <a:gd name="connsiteY1606" fmla="*/ 1274685 h 2440105"/>
              <a:gd name="connsiteX1607" fmla="*/ 1793984 w 2456506"/>
              <a:gd name="connsiteY1607" fmla="*/ 1271451 h 2440105"/>
              <a:gd name="connsiteX1608" fmla="*/ 1852429 w 2456506"/>
              <a:gd name="connsiteY1608" fmla="*/ 1170271 h 2440105"/>
              <a:gd name="connsiteX1609" fmla="*/ 1855432 w 2456506"/>
              <a:gd name="connsiteY1609" fmla="*/ 1170964 h 2440105"/>
              <a:gd name="connsiteX1610" fmla="*/ 1863055 w 2456506"/>
              <a:gd name="connsiteY1610" fmla="*/ 1164034 h 2440105"/>
              <a:gd name="connsiteX1611" fmla="*/ 1979943 w 2456506"/>
              <a:gd name="connsiteY1611" fmla="*/ 1164034 h 2440105"/>
              <a:gd name="connsiteX1612" fmla="*/ 1848963 w 2456506"/>
              <a:gd name="connsiteY1612" fmla="*/ 1167037 h 2440105"/>
              <a:gd name="connsiteX1613" fmla="*/ 1851273 w 2456506"/>
              <a:gd name="connsiteY1613" fmla="*/ 1169578 h 2440105"/>
              <a:gd name="connsiteX1614" fmla="*/ 1792829 w 2456506"/>
              <a:gd name="connsiteY1614" fmla="*/ 1270758 h 2440105"/>
              <a:gd name="connsiteX1615" fmla="*/ 1789595 w 2456506"/>
              <a:gd name="connsiteY1615" fmla="*/ 1270065 h 2440105"/>
              <a:gd name="connsiteX1616" fmla="*/ 1781972 w 2456506"/>
              <a:gd name="connsiteY1616" fmla="*/ 1276995 h 2440105"/>
              <a:gd name="connsiteX1617" fmla="*/ 1665084 w 2456506"/>
              <a:gd name="connsiteY1617" fmla="*/ 1276995 h 2440105"/>
              <a:gd name="connsiteX1618" fmla="*/ 1664622 w 2456506"/>
              <a:gd name="connsiteY1618" fmla="*/ 1274916 h 2440105"/>
              <a:gd name="connsiteX1619" fmla="*/ 1657691 w 2456506"/>
              <a:gd name="connsiteY1619" fmla="*/ 1270296 h 2440105"/>
              <a:gd name="connsiteX1620" fmla="*/ 1654688 w 2456506"/>
              <a:gd name="connsiteY1620" fmla="*/ 1270989 h 2440105"/>
              <a:gd name="connsiteX1621" fmla="*/ 1596244 w 2456506"/>
              <a:gd name="connsiteY1621" fmla="*/ 1169809 h 2440105"/>
              <a:gd name="connsiteX1622" fmla="*/ 1599478 w 2456506"/>
              <a:gd name="connsiteY1622" fmla="*/ 1163572 h 2440105"/>
              <a:gd name="connsiteX1623" fmla="*/ 1598785 w 2456506"/>
              <a:gd name="connsiteY1623" fmla="*/ 1160569 h 2440105"/>
              <a:gd name="connsiteX1624" fmla="*/ 1597630 w 2456506"/>
              <a:gd name="connsiteY1624" fmla="*/ 1158721 h 2440105"/>
              <a:gd name="connsiteX1625" fmla="*/ 1596244 w 2456506"/>
              <a:gd name="connsiteY1625" fmla="*/ 1157335 h 2440105"/>
              <a:gd name="connsiteX1626" fmla="*/ 1654688 w 2456506"/>
              <a:gd name="connsiteY1626" fmla="*/ 1056155 h 2440105"/>
              <a:gd name="connsiteX1627" fmla="*/ 1657691 w 2456506"/>
              <a:gd name="connsiteY1627" fmla="*/ 1056848 h 2440105"/>
              <a:gd name="connsiteX1628" fmla="*/ 1664622 w 2456506"/>
              <a:gd name="connsiteY1628" fmla="*/ 1052228 h 2440105"/>
              <a:gd name="connsiteX1629" fmla="*/ 1665084 w 2456506"/>
              <a:gd name="connsiteY1629" fmla="*/ 1049917 h 2440105"/>
              <a:gd name="connsiteX1630" fmla="*/ 1781972 w 2456506"/>
              <a:gd name="connsiteY1630" fmla="*/ 1049917 h 2440105"/>
              <a:gd name="connsiteX1631" fmla="*/ 1782896 w 2456506"/>
              <a:gd name="connsiteY1631" fmla="*/ 1052690 h 2440105"/>
              <a:gd name="connsiteX1632" fmla="*/ 1789595 w 2456506"/>
              <a:gd name="connsiteY1632" fmla="*/ 1056617 h 2440105"/>
              <a:gd name="connsiteX1633" fmla="*/ 1792829 w 2456506"/>
              <a:gd name="connsiteY1633" fmla="*/ 1055924 h 2440105"/>
              <a:gd name="connsiteX1634" fmla="*/ 1851273 w 2456506"/>
              <a:gd name="connsiteY1634" fmla="*/ 1157104 h 2440105"/>
              <a:gd name="connsiteX1635" fmla="*/ 1848039 w 2456506"/>
              <a:gd name="connsiteY1635" fmla="*/ 1163341 h 2440105"/>
              <a:gd name="connsiteX1636" fmla="*/ 1848963 w 2456506"/>
              <a:gd name="connsiteY1636" fmla="*/ 1167037 h 2440105"/>
              <a:gd name="connsiteX1637" fmla="*/ 1980867 w 2456506"/>
              <a:gd name="connsiteY1637" fmla="*/ 938342 h 2440105"/>
              <a:gd name="connsiteX1638" fmla="*/ 1987566 w 2456506"/>
              <a:gd name="connsiteY1638" fmla="*/ 942269 h 2440105"/>
              <a:gd name="connsiteX1639" fmla="*/ 1990800 w 2456506"/>
              <a:gd name="connsiteY1639" fmla="*/ 941576 h 2440105"/>
              <a:gd name="connsiteX1640" fmla="*/ 2043008 w 2456506"/>
              <a:gd name="connsiteY1640" fmla="*/ 1031899 h 2440105"/>
              <a:gd name="connsiteX1641" fmla="*/ 2033767 w 2456506"/>
              <a:gd name="connsiteY1641" fmla="*/ 1048531 h 2440105"/>
              <a:gd name="connsiteX1642" fmla="*/ 2043469 w 2456506"/>
              <a:gd name="connsiteY1642" fmla="*/ 1065395 h 2440105"/>
              <a:gd name="connsiteX1643" fmla="*/ 1991031 w 2456506"/>
              <a:gd name="connsiteY1643" fmla="*/ 1156411 h 2440105"/>
              <a:gd name="connsiteX1644" fmla="*/ 1987797 w 2456506"/>
              <a:gd name="connsiteY1644" fmla="*/ 1155718 h 2440105"/>
              <a:gd name="connsiteX1645" fmla="*/ 1980174 w 2456506"/>
              <a:gd name="connsiteY1645" fmla="*/ 1162648 h 2440105"/>
              <a:gd name="connsiteX1646" fmla="*/ 1863286 w 2456506"/>
              <a:gd name="connsiteY1646" fmla="*/ 1162648 h 2440105"/>
              <a:gd name="connsiteX1647" fmla="*/ 1862362 w 2456506"/>
              <a:gd name="connsiteY1647" fmla="*/ 1159876 h 2440105"/>
              <a:gd name="connsiteX1648" fmla="*/ 1862362 w 2456506"/>
              <a:gd name="connsiteY1648" fmla="*/ 1159876 h 2440105"/>
              <a:gd name="connsiteX1649" fmla="*/ 1855663 w 2456506"/>
              <a:gd name="connsiteY1649" fmla="*/ 1155949 h 2440105"/>
              <a:gd name="connsiteX1650" fmla="*/ 1852429 w 2456506"/>
              <a:gd name="connsiteY1650" fmla="*/ 1156642 h 2440105"/>
              <a:gd name="connsiteX1651" fmla="*/ 1793984 w 2456506"/>
              <a:gd name="connsiteY1651" fmla="*/ 1055462 h 2440105"/>
              <a:gd name="connsiteX1652" fmla="*/ 1797218 w 2456506"/>
              <a:gd name="connsiteY1652" fmla="*/ 1049224 h 2440105"/>
              <a:gd name="connsiteX1653" fmla="*/ 1797218 w 2456506"/>
              <a:gd name="connsiteY1653" fmla="*/ 1049224 h 2440105"/>
              <a:gd name="connsiteX1654" fmla="*/ 1793984 w 2456506"/>
              <a:gd name="connsiteY1654" fmla="*/ 1042987 h 2440105"/>
              <a:gd name="connsiteX1655" fmla="*/ 1846422 w 2456506"/>
              <a:gd name="connsiteY1655" fmla="*/ 952202 h 2440105"/>
              <a:gd name="connsiteX1656" fmla="*/ 1855201 w 2456506"/>
              <a:gd name="connsiteY1656" fmla="*/ 954281 h 2440105"/>
              <a:gd name="connsiteX1657" fmla="*/ 1874605 w 2456506"/>
              <a:gd name="connsiteY1657" fmla="*/ 935801 h 2440105"/>
              <a:gd name="connsiteX1658" fmla="*/ 1979943 w 2456506"/>
              <a:gd name="connsiteY1658" fmla="*/ 935801 h 2440105"/>
              <a:gd name="connsiteX1659" fmla="*/ 1980867 w 2456506"/>
              <a:gd name="connsiteY1659" fmla="*/ 938573 h 2440105"/>
              <a:gd name="connsiteX1660" fmla="*/ 2047628 w 2456506"/>
              <a:gd name="connsiteY1660" fmla="*/ 825381 h 2440105"/>
              <a:gd name="connsiteX1661" fmla="*/ 2049014 w 2456506"/>
              <a:gd name="connsiteY1661" fmla="*/ 826767 h 2440105"/>
              <a:gd name="connsiteX1662" fmla="*/ 1990570 w 2456506"/>
              <a:gd name="connsiteY1662" fmla="*/ 927947 h 2440105"/>
              <a:gd name="connsiteX1663" fmla="*/ 1987335 w 2456506"/>
              <a:gd name="connsiteY1663" fmla="*/ 927254 h 2440105"/>
              <a:gd name="connsiteX1664" fmla="*/ 1979712 w 2456506"/>
              <a:gd name="connsiteY1664" fmla="*/ 934184 h 2440105"/>
              <a:gd name="connsiteX1665" fmla="*/ 1874374 w 2456506"/>
              <a:gd name="connsiteY1665" fmla="*/ 934184 h 2440105"/>
              <a:gd name="connsiteX1666" fmla="*/ 1854970 w 2456506"/>
              <a:gd name="connsiteY1666" fmla="*/ 915242 h 2440105"/>
              <a:gd name="connsiteX1667" fmla="*/ 1846191 w 2456506"/>
              <a:gd name="connsiteY1667" fmla="*/ 917321 h 2440105"/>
              <a:gd name="connsiteX1668" fmla="*/ 1793753 w 2456506"/>
              <a:gd name="connsiteY1668" fmla="*/ 826767 h 2440105"/>
              <a:gd name="connsiteX1669" fmla="*/ 1796987 w 2456506"/>
              <a:gd name="connsiteY1669" fmla="*/ 820530 h 2440105"/>
              <a:gd name="connsiteX1670" fmla="*/ 1796987 w 2456506"/>
              <a:gd name="connsiteY1670" fmla="*/ 820530 h 2440105"/>
              <a:gd name="connsiteX1671" fmla="*/ 1793753 w 2456506"/>
              <a:gd name="connsiteY1671" fmla="*/ 814292 h 2440105"/>
              <a:gd name="connsiteX1672" fmla="*/ 1796756 w 2456506"/>
              <a:gd name="connsiteY1672" fmla="*/ 809210 h 2440105"/>
              <a:gd name="connsiteX1673" fmla="*/ 1852197 w 2456506"/>
              <a:gd name="connsiteY1673" fmla="*/ 713112 h 2440105"/>
              <a:gd name="connsiteX1674" fmla="*/ 1855432 w 2456506"/>
              <a:gd name="connsiteY1674" fmla="*/ 713805 h 2440105"/>
              <a:gd name="connsiteX1675" fmla="*/ 1855432 w 2456506"/>
              <a:gd name="connsiteY1675" fmla="*/ 713805 h 2440105"/>
              <a:gd name="connsiteX1676" fmla="*/ 1863055 w 2456506"/>
              <a:gd name="connsiteY1676" fmla="*/ 706875 h 2440105"/>
              <a:gd name="connsiteX1677" fmla="*/ 1979943 w 2456506"/>
              <a:gd name="connsiteY1677" fmla="*/ 706875 h 2440105"/>
              <a:gd name="connsiteX1678" fmla="*/ 1982022 w 2456506"/>
              <a:gd name="connsiteY1678" fmla="*/ 711495 h 2440105"/>
              <a:gd name="connsiteX1679" fmla="*/ 1987335 w 2456506"/>
              <a:gd name="connsiteY1679" fmla="*/ 713805 h 2440105"/>
              <a:gd name="connsiteX1680" fmla="*/ 1990570 w 2456506"/>
              <a:gd name="connsiteY1680" fmla="*/ 713112 h 2440105"/>
              <a:gd name="connsiteX1681" fmla="*/ 2049014 w 2456506"/>
              <a:gd name="connsiteY1681" fmla="*/ 814292 h 2440105"/>
              <a:gd name="connsiteX1682" fmla="*/ 2045780 w 2456506"/>
              <a:gd name="connsiteY1682" fmla="*/ 820530 h 2440105"/>
              <a:gd name="connsiteX1683" fmla="*/ 2047628 w 2456506"/>
              <a:gd name="connsiteY1683" fmla="*/ 825381 h 2440105"/>
              <a:gd name="connsiteX1684" fmla="*/ 2177914 w 2456506"/>
              <a:gd name="connsiteY1684" fmla="*/ 592759 h 2440105"/>
              <a:gd name="connsiteX1685" fmla="*/ 2185538 w 2456506"/>
              <a:gd name="connsiteY1685" fmla="*/ 599689 h 2440105"/>
              <a:gd name="connsiteX1686" fmla="*/ 2188772 w 2456506"/>
              <a:gd name="connsiteY1686" fmla="*/ 598996 h 2440105"/>
              <a:gd name="connsiteX1687" fmla="*/ 2241210 w 2456506"/>
              <a:gd name="connsiteY1687" fmla="*/ 689550 h 2440105"/>
              <a:gd name="connsiteX1688" fmla="*/ 2231970 w 2456506"/>
              <a:gd name="connsiteY1688" fmla="*/ 705951 h 2440105"/>
              <a:gd name="connsiteX1689" fmla="*/ 2241210 w 2456506"/>
              <a:gd name="connsiteY1689" fmla="*/ 722583 h 2440105"/>
              <a:gd name="connsiteX1690" fmla="*/ 2188772 w 2456506"/>
              <a:gd name="connsiteY1690" fmla="*/ 813599 h 2440105"/>
              <a:gd name="connsiteX1691" fmla="*/ 2185538 w 2456506"/>
              <a:gd name="connsiteY1691" fmla="*/ 812906 h 2440105"/>
              <a:gd name="connsiteX1692" fmla="*/ 2177914 w 2456506"/>
              <a:gd name="connsiteY1692" fmla="*/ 819837 h 2440105"/>
              <a:gd name="connsiteX1693" fmla="*/ 2061026 w 2456506"/>
              <a:gd name="connsiteY1693" fmla="*/ 819837 h 2440105"/>
              <a:gd name="connsiteX1694" fmla="*/ 2060102 w 2456506"/>
              <a:gd name="connsiteY1694" fmla="*/ 817064 h 2440105"/>
              <a:gd name="connsiteX1695" fmla="*/ 2053403 w 2456506"/>
              <a:gd name="connsiteY1695" fmla="*/ 813137 h 2440105"/>
              <a:gd name="connsiteX1696" fmla="*/ 2050400 w 2456506"/>
              <a:gd name="connsiteY1696" fmla="*/ 813830 h 2440105"/>
              <a:gd name="connsiteX1697" fmla="*/ 1991955 w 2456506"/>
              <a:gd name="connsiteY1697" fmla="*/ 712650 h 2440105"/>
              <a:gd name="connsiteX1698" fmla="*/ 1995190 w 2456506"/>
              <a:gd name="connsiteY1698" fmla="*/ 706413 h 2440105"/>
              <a:gd name="connsiteX1699" fmla="*/ 1995190 w 2456506"/>
              <a:gd name="connsiteY1699" fmla="*/ 706413 h 2440105"/>
              <a:gd name="connsiteX1700" fmla="*/ 1991955 w 2456506"/>
              <a:gd name="connsiteY1700" fmla="*/ 700176 h 2440105"/>
              <a:gd name="connsiteX1701" fmla="*/ 2050400 w 2456506"/>
              <a:gd name="connsiteY1701" fmla="*/ 598996 h 2440105"/>
              <a:gd name="connsiteX1702" fmla="*/ 2053403 w 2456506"/>
              <a:gd name="connsiteY1702" fmla="*/ 599689 h 2440105"/>
              <a:gd name="connsiteX1703" fmla="*/ 2061026 w 2456506"/>
              <a:gd name="connsiteY1703" fmla="*/ 592759 h 2440105"/>
              <a:gd name="connsiteX1704" fmla="*/ 2177914 w 2456506"/>
              <a:gd name="connsiteY1704" fmla="*/ 592759 h 2440105"/>
              <a:gd name="connsiteX1705" fmla="*/ 1794908 w 2456506"/>
              <a:gd name="connsiteY1705" fmla="*/ 586522 h 2440105"/>
              <a:gd name="connsiteX1706" fmla="*/ 1793984 w 2456506"/>
              <a:gd name="connsiteY1706" fmla="*/ 585829 h 2440105"/>
              <a:gd name="connsiteX1707" fmla="*/ 1846422 w 2456506"/>
              <a:gd name="connsiteY1707" fmla="*/ 495044 h 2440105"/>
              <a:gd name="connsiteX1708" fmla="*/ 1855894 w 2456506"/>
              <a:gd name="connsiteY1708" fmla="*/ 497585 h 2440105"/>
              <a:gd name="connsiteX1709" fmla="*/ 1875298 w 2456506"/>
              <a:gd name="connsiteY1709" fmla="*/ 478642 h 2440105"/>
              <a:gd name="connsiteX1710" fmla="*/ 1979943 w 2456506"/>
              <a:gd name="connsiteY1710" fmla="*/ 478642 h 2440105"/>
              <a:gd name="connsiteX1711" fmla="*/ 1987566 w 2456506"/>
              <a:gd name="connsiteY1711" fmla="*/ 485572 h 2440105"/>
              <a:gd name="connsiteX1712" fmla="*/ 1990800 w 2456506"/>
              <a:gd name="connsiteY1712" fmla="*/ 484879 h 2440105"/>
              <a:gd name="connsiteX1713" fmla="*/ 2049245 w 2456506"/>
              <a:gd name="connsiteY1713" fmla="*/ 586060 h 2440105"/>
              <a:gd name="connsiteX1714" fmla="*/ 2046011 w 2456506"/>
              <a:gd name="connsiteY1714" fmla="*/ 592297 h 2440105"/>
              <a:gd name="connsiteX1715" fmla="*/ 2048783 w 2456506"/>
              <a:gd name="connsiteY1715" fmla="*/ 598072 h 2440105"/>
              <a:gd name="connsiteX1716" fmla="*/ 2049245 w 2456506"/>
              <a:gd name="connsiteY1716" fmla="*/ 598303 h 2440105"/>
              <a:gd name="connsiteX1717" fmla="*/ 1990800 w 2456506"/>
              <a:gd name="connsiteY1717" fmla="*/ 699483 h 2440105"/>
              <a:gd name="connsiteX1718" fmla="*/ 1987566 w 2456506"/>
              <a:gd name="connsiteY1718" fmla="*/ 698790 h 2440105"/>
              <a:gd name="connsiteX1719" fmla="*/ 1979943 w 2456506"/>
              <a:gd name="connsiteY1719" fmla="*/ 705720 h 2440105"/>
              <a:gd name="connsiteX1720" fmla="*/ 1863055 w 2456506"/>
              <a:gd name="connsiteY1720" fmla="*/ 705720 h 2440105"/>
              <a:gd name="connsiteX1721" fmla="*/ 1855432 w 2456506"/>
              <a:gd name="connsiteY1721" fmla="*/ 698790 h 2440105"/>
              <a:gd name="connsiteX1722" fmla="*/ 1855432 w 2456506"/>
              <a:gd name="connsiteY1722" fmla="*/ 698790 h 2440105"/>
              <a:gd name="connsiteX1723" fmla="*/ 1852197 w 2456506"/>
              <a:gd name="connsiteY1723" fmla="*/ 699483 h 2440105"/>
              <a:gd name="connsiteX1724" fmla="*/ 1793753 w 2456506"/>
              <a:gd name="connsiteY1724" fmla="*/ 598303 h 2440105"/>
              <a:gd name="connsiteX1725" fmla="*/ 1796987 w 2456506"/>
              <a:gd name="connsiteY1725" fmla="*/ 592066 h 2440105"/>
              <a:gd name="connsiteX1726" fmla="*/ 1794677 w 2456506"/>
              <a:gd name="connsiteY1726" fmla="*/ 586753 h 2440105"/>
              <a:gd name="connsiteX1727" fmla="*/ 1584001 w 2456506"/>
              <a:gd name="connsiteY1727" fmla="*/ 249947 h 2440105"/>
              <a:gd name="connsiteX1728" fmla="*/ 1584463 w 2456506"/>
              <a:gd name="connsiteY1728" fmla="*/ 252026 h 2440105"/>
              <a:gd name="connsiteX1729" fmla="*/ 1591393 w 2456506"/>
              <a:gd name="connsiteY1729" fmla="*/ 256646 h 2440105"/>
              <a:gd name="connsiteX1730" fmla="*/ 1594627 w 2456506"/>
              <a:gd name="connsiteY1730" fmla="*/ 255953 h 2440105"/>
              <a:gd name="connsiteX1731" fmla="*/ 1653071 w 2456506"/>
              <a:gd name="connsiteY1731" fmla="*/ 357134 h 2440105"/>
              <a:gd name="connsiteX1732" fmla="*/ 1649837 w 2456506"/>
              <a:gd name="connsiteY1732" fmla="*/ 363371 h 2440105"/>
              <a:gd name="connsiteX1733" fmla="*/ 1653071 w 2456506"/>
              <a:gd name="connsiteY1733" fmla="*/ 369608 h 2440105"/>
              <a:gd name="connsiteX1734" fmla="*/ 1594627 w 2456506"/>
              <a:gd name="connsiteY1734" fmla="*/ 470788 h 2440105"/>
              <a:gd name="connsiteX1735" fmla="*/ 1591624 w 2456506"/>
              <a:gd name="connsiteY1735" fmla="*/ 470095 h 2440105"/>
              <a:gd name="connsiteX1736" fmla="*/ 1584925 w 2456506"/>
              <a:gd name="connsiteY1736" fmla="*/ 474022 h 2440105"/>
              <a:gd name="connsiteX1737" fmla="*/ 1584001 w 2456506"/>
              <a:gd name="connsiteY1737" fmla="*/ 476794 h 2440105"/>
              <a:gd name="connsiteX1738" fmla="*/ 1584001 w 2456506"/>
              <a:gd name="connsiteY1738" fmla="*/ 478411 h 2440105"/>
              <a:gd name="connsiteX1739" fmla="*/ 1591624 w 2456506"/>
              <a:gd name="connsiteY1739" fmla="*/ 485341 h 2440105"/>
              <a:gd name="connsiteX1740" fmla="*/ 1594858 w 2456506"/>
              <a:gd name="connsiteY1740" fmla="*/ 484648 h 2440105"/>
              <a:gd name="connsiteX1741" fmla="*/ 1653302 w 2456506"/>
              <a:gd name="connsiteY1741" fmla="*/ 585829 h 2440105"/>
              <a:gd name="connsiteX1742" fmla="*/ 1650068 w 2456506"/>
              <a:gd name="connsiteY1742" fmla="*/ 592066 h 2440105"/>
              <a:gd name="connsiteX1743" fmla="*/ 1652840 w 2456506"/>
              <a:gd name="connsiteY1743" fmla="*/ 597841 h 2440105"/>
              <a:gd name="connsiteX1744" fmla="*/ 1653302 w 2456506"/>
              <a:gd name="connsiteY1744" fmla="*/ 598072 h 2440105"/>
              <a:gd name="connsiteX1745" fmla="*/ 1601095 w 2456506"/>
              <a:gd name="connsiteY1745" fmla="*/ 688626 h 2440105"/>
              <a:gd name="connsiteX1746" fmla="*/ 1592317 w 2456506"/>
              <a:gd name="connsiteY1746" fmla="*/ 686547 h 2440105"/>
              <a:gd name="connsiteX1747" fmla="*/ 1572913 w 2456506"/>
              <a:gd name="connsiteY1747" fmla="*/ 705489 h 2440105"/>
              <a:gd name="connsiteX1748" fmla="*/ 1467343 w 2456506"/>
              <a:gd name="connsiteY1748" fmla="*/ 705489 h 2440105"/>
              <a:gd name="connsiteX1749" fmla="*/ 1459720 w 2456506"/>
              <a:gd name="connsiteY1749" fmla="*/ 698559 h 2440105"/>
              <a:gd name="connsiteX1750" fmla="*/ 1459720 w 2456506"/>
              <a:gd name="connsiteY1750" fmla="*/ 698559 h 2440105"/>
              <a:gd name="connsiteX1751" fmla="*/ 1456486 w 2456506"/>
              <a:gd name="connsiteY1751" fmla="*/ 699252 h 2440105"/>
              <a:gd name="connsiteX1752" fmla="*/ 1398042 w 2456506"/>
              <a:gd name="connsiteY1752" fmla="*/ 598072 h 2440105"/>
              <a:gd name="connsiteX1753" fmla="*/ 1400583 w 2456506"/>
              <a:gd name="connsiteY1753" fmla="*/ 594838 h 2440105"/>
              <a:gd name="connsiteX1754" fmla="*/ 1401276 w 2456506"/>
              <a:gd name="connsiteY1754" fmla="*/ 591835 h 2440105"/>
              <a:gd name="connsiteX1755" fmla="*/ 1398042 w 2456506"/>
              <a:gd name="connsiteY1755" fmla="*/ 585598 h 2440105"/>
              <a:gd name="connsiteX1756" fmla="*/ 1396656 w 2456506"/>
              <a:gd name="connsiteY1756" fmla="*/ 584905 h 2440105"/>
              <a:gd name="connsiteX1757" fmla="*/ 1393653 w 2456506"/>
              <a:gd name="connsiteY1757" fmla="*/ 584212 h 2440105"/>
              <a:gd name="connsiteX1758" fmla="*/ 1386954 w 2456506"/>
              <a:gd name="connsiteY1758" fmla="*/ 588139 h 2440105"/>
              <a:gd name="connsiteX1759" fmla="*/ 1386030 w 2456506"/>
              <a:gd name="connsiteY1759" fmla="*/ 590911 h 2440105"/>
              <a:gd name="connsiteX1760" fmla="*/ 1269141 w 2456506"/>
              <a:gd name="connsiteY1760" fmla="*/ 590911 h 2440105"/>
              <a:gd name="connsiteX1761" fmla="*/ 1268217 w 2456506"/>
              <a:gd name="connsiteY1761" fmla="*/ 588139 h 2440105"/>
              <a:gd name="connsiteX1762" fmla="*/ 1261518 w 2456506"/>
              <a:gd name="connsiteY1762" fmla="*/ 584212 h 2440105"/>
              <a:gd name="connsiteX1763" fmla="*/ 1261518 w 2456506"/>
              <a:gd name="connsiteY1763" fmla="*/ 584212 h 2440105"/>
              <a:gd name="connsiteX1764" fmla="*/ 1258515 w 2456506"/>
              <a:gd name="connsiteY1764" fmla="*/ 584905 h 2440105"/>
              <a:gd name="connsiteX1765" fmla="*/ 1206308 w 2456506"/>
              <a:gd name="connsiteY1765" fmla="*/ 494582 h 2440105"/>
              <a:gd name="connsiteX1766" fmla="*/ 1215317 w 2456506"/>
              <a:gd name="connsiteY1766" fmla="*/ 478180 h 2440105"/>
              <a:gd name="connsiteX1767" fmla="*/ 1205846 w 2456506"/>
              <a:gd name="connsiteY1767" fmla="*/ 461548 h 2440105"/>
              <a:gd name="connsiteX1768" fmla="*/ 1258515 w 2456506"/>
              <a:gd name="connsiteY1768" fmla="*/ 370301 h 2440105"/>
              <a:gd name="connsiteX1769" fmla="*/ 1261518 w 2456506"/>
              <a:gd name="connsiteY1769" fmla="*/ 370994 h 2440105"/>
              <a:gd name="connsiteX1770" fmla="*/ 1261518 w 2456506"/>
              <a:gd name="connsiteY1770" fmla="*/ 370994 h 2440105"/>
              <a:gd name="connsiteX1771" fmla="*/ 1269141 w 2456506"/>
              <a:gd name="connsiteY1771" fmla="*/ 364064 h 2440105"/>
              <a:gd name="connsiteX1772" fmla="*/ 1386030 w 2456506"/>
              <a:gd name="connsiteY1772" fmla="*/ 364064 h 2440105"/>
              <a:gd name="connsiteX1773" fmla="*/ 1388109 w 2456506"/>
              <a:gd name="connsiteY1773" fmla="*/ 368684 h 2440105"/>
              <a:gd name="connsiteX1774" fmla="*/ 1393422 w 2456506"/>
              <a:gd name="connsiteY1774" fmla="*/ 370994 h 2440105"/>
              <a:gd name="connsiteX1775" fmla="*/ 1396425 w 2456506"/>
              <a:gd name="connsiteY1775" fmla="*/ 370301 h 2440105"/>
              <a:gd name="connsiteX1776" fmla="*/ 1397811 w 2456506"/>
              <a:gd name="connsiteY1776" fmla="*/ 369608 h 2440105"/>
              <a:gd name="connsiteX1777" fmla="*/ 1401045 w 2456506"/>
              <a:gd name="connsiteY1777" fmla="*/ 363371 h 2440105"/>
              <a:gd name="connsiteX1778" fmla="*/ 1397811 w 2456506"/>
              <a:gd name="connsiteY1778" fmla="*/ 357134 h 2440105"/>
              <a:gd name="connsiteX1779" fmla="*/ 1456255 w 2456506"/>
              <a:gd name="connsiteY1779" fmla="*/ 255953 h 2440105"/>
              <a:gd name="connsiteX1780" fmla="*/ 1459489 w 2456506"/>
              <a:gd name="connsiteY1780" fmla="*/ 256646 h 2440105"/>
              <a:gd name="connsiteX1781" fmla="*/ 1467112 w 2456506"/>
              <a:gd name="connsiteY1781" fmla="*/ 249716 h 2440105"/>
              <a:gd name="connsiteX1782" fmla="*/ 1584001 w 2456506"/>
              <a:gd name="connsiteY1782" fmla="*/ 249716 h 2440105"/>
              <a:gd name="connsiteX1783" fmla="*/ 1452559 w 2456506"/>
              <a:gd name="connsiteY1783" fmla="*/ 252026 h 2440105"/>
              <a:gd name="connsiteX1784" fmla="*/ 1455100 w 2456506"/>
              <a:gd name="connsiteY1784" fmla="*/ 255260 h 2440105"/>
              <a:gd name="connsiteX1785" fmla="*/ 1396656 w 2456506"/>
              <a:gd name="connsiteY1785" fmla="*/ 356441 h 2440105"/>
              <a:gd name="connsiteX1786" fmla="*/ 1393653 w 2456506"/>
              <a:gd name="connsiteY1786" fmla="*/ 355748 h 2440105"/>
              <a:gd name="connsiteX1787" fmla="*/ 1386030 w 2456506"/>
              <a:gd name="connsiteY1787" fmla="*/ 362678 h 2440105"/>
              <a:gd name="connsiteX1788" fmla="*/ 1269141 w 2456506"/>
              <a:gd name="connsiteY1788" fmla="*/ 362678 h 2440105"/>
              <a:gd name="connsiteX1789" fmla="*/ 1261518 w 2456506"/>
              <a:gd name="connsiteY1789" fmla="*/ 355748 h 2440105"/>
              <a:gd name="connsiteX1790" fmla="*/ 1261518 w 2456506"/>
              <a:gd name="connsiteY1790" fmla="*/ 355748 h 2440105"/>
              <a:gd name="connsiteX1791" fmla="*/ 1258515 w 2456506"/>
              <a:gd name="connsiteY1791" fmla="*/ 356441 h 2440105"/>
              <a:gd name="connsiteX1792" fmla="*/ 1200071 w 2456506"/>
              <a:gd name="connsiteY1792" fmla="*/ 255260 h 2440105"/>
              <a:gd name="connsiteX1793" fmla="*/ 1203305 w 2456506"/>
              <a:gd name="connsiteY1793" fmla="*/ 249023 h 2440105"/>
              <a:gd name="connsiteX1794" fmla="*/ 1200995 w 2456506"/>
              <a:gd name="connsiteY1794" fmla="*/ 243710 h 2440105"/>
              <a:gd name="connsiteX1795" fmla="*/ 1200071 w 2456506"/>
              <a:gd name="connsiteY1795" fmla="*/ 243017 h 2440105"/>
              <a:gd name="connsiteX1796" fmla="*/ 1258515 w 2456506"/>
              <a:gd name="connsiteY1796" fmla="*/ 141837 h 2440105"/>
              <a:gd name="connsiteX1797" fmla="*/ 1261749 w 2456506"/>
              <a:gd name="connsiteY1797" fmla="*/ 142530 h 2440105"/>
              <a:gd name="connsiteX1798" fmla="*/ 1269372 w 2456506"/>
              <a:gd name="connsiteY1798" fmla="*/ 135600 h 2440105"/>
              <a:gd name="connsiteX1799" fmla="*/ 1386261 w 2456506"/>
              <a:gd name="connsiteY1799" fmla="*/ 135600 h 2440105"/>
              <a:gd name="connsiteX1800" fmla="*/ 1386723 w 2456506"/>
              <a:gd name="connsiteY1800" fmla="*/ 137910 h 2440105"/>
              <a:gd name="connsiteX1801" fmla="*/ 1393653 w 2456506"/>
              <a:gd name="connsiteY1801" fmla="*/ 142530 h 2440105"/>
              <a:gd name="connsiteX1802" fmla="*/ 1396887 w 2456506"/>
              <a:gd name="connsiteY1802" fmla="*/ 141837 h 2440105"/>
              <a:gd name="connsiteX1803" fmla="*/ 1455331 w 2456506"/>
              <a:gd name="connsiteY1803" fmla="*/ 243017 h 2440105"/>
              <a:gd name="connsiteX1804" fmla="*/ 1452097 w 2456506"/>
              <a:gd name="connsiteY1804" fmla="*/ 249254 h 2440105"/>
              <a:gd name="connsiteX1805" fmla="*/ 1452790 w 2456506"/>
              <a:gd name="connsiteY1805" fmla="*/ 252257 h 2440105"/>
              <a:gd name="connsiteX1806" fmla="*/ 1591624 w 2456506"/>
              <a:gd name="connsiteY1806" fmla="*/ 28183 h 2440105"/>
              <a:gd name="connsiteX1807" fmla="*/ 1594627 w 2456506"/>
              <a:gd name="connsiteY1807" fmla="*/ 27490 h 2440105"/>
              <a:gd name="connsiteX1808" fmla="*/ 1653071 w 2456506"/>
              <a:gd name="connsiteY1808" fmla="*/ 128670 h 2440105"/>
              <a:gd name="connsiteX1809" fmla="*/ 1649837 w 2456506"/>
              <a:gd name="connsiteY1809" fmla="*/ 134907 h 2440105"/>
              <a:gd name="connsiteX1810" fmla="*/ 1653071 w 2456506"/>
              <a:gd name="connsiteY1810" fmla="*/ 141144 h 2440105"/>
              <a:gd name="connsiteX1811" fmla="*/ 1594627 w 2456506"/>
              <a:gd name="connsiteY1811" fmla="*/ 242324 h 2440105"/>
              <a:gd name="connsiteX1812" fmla="*/ 1591393 w 2456506"/>
              <a:gd name="connsiteY1812" fmla="*/ 241631 h 2440105"/>
              <a:gd name="connsiteX1813" fmla="*/ 1583770 w 2456506"/>
              <a:gd name="connsiteY1813" fmla="*/ 248561 h 2440105"/>
              <a:gd name="connsiteX1814" fmla="*/ 1466881 w 2456506"/>
              <a:gd name="connsiteY1814" fmla="*/ 248561 h 2440105"/>
              <a:gd name="connsiteX1815" fmla="*/ 1466419 w 2456506"/>
              <a:gd name="connsiteY1815" fmla="*/ 246482 h 2440105"/>
              <a:gd name="connsiteX1816" fmla="*/ 1464802 w 2456506"/>
              <a:gd name="connsiteY1816" fmla="*/ 243941 h 2440105"/>
              <a:gd name="connsiteX1817" fmla="*/ 1459489 w 2456506"/>
              <a:gd name="connsiteY1817" fmla="*/ 241631 h 2440105"/>
              <a:gd name="connsiteX1818" fmla="*/ 1456486 w 2456506"/>
              <a:gd name="connsiteY1818" fmla="*/ 242324 h 2440105"/>
              <a:gd name="connsiteX1819" fmla="*/ 1398042 w 2456506"/>
              <a:gd name="connsiteY1819" fmla="*/ 141144 h 2440105"/>
              <a:gd name="connsiteX1820" fmla="*/ 1401276 w 2456506"/>
              <a:gd name="connsiteY1820" fmla="*/ 134907 h 2440105"/>
              <a:gd name="connsiteX1821" fmla="*/ 1400583 w 2456506"/>
              <a:gd name="connsiteY1821" fmla="*/ 131904 h 2440105"/>
              <a:gd name="connsiteX1822" fmla="*/ 1398042 w 2456506"/>
              <a:gd name="connsiteY1822" fmla="*/ 128670 h 2440105"/>
              <a:gd name="connsiteX1823" fmla="*/ 1450480 w 2456506"/>
              <a:gd name="connsiteY1823" fmla="*/ 37885 h 2440105"/>
              <a:gd name="connsiteX1824" fmla="*/ 1459720 w 2456506"/>
              <a:gd name="connsiteY1824" fmla="*/ 40195 h 2440105"/>
              <a:gd name="connsiteX1825" fmla="*/ 1479124 w 2456506"/>
              <a:gd name="connsiteY1825" fmla="*/ 21252 h 2440105"/>
              <a:gd name="connsiteX1826" fmla="*/ 1584001 w 2456506"/>
              <a:gd name="connsiteY1826" fmla="*/ 21252 h 2440105"/>
              <a:gd name="connsiteX1827" fmla="*/ 1591624 w 2456506"/>
              <a:gd name="connsiteY1827" fmla="*/ 28183 h 2440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</a:cxnLst>
            <a:rect l="l" t="t" r="r" b="b"/>
            <a:pathLst>
              <a:path w="2456506" h="2440105">
                <a:moveTo>
                  <a:pt x="1459489" y="693"/>
                </a:moveTo>
                <a:cubicBezTo>
                  <a:pt x="1448632" y="693"/>
                  <a:pt x="1440085" y="9471"/>
                  <a:pt x="1440085" y="20097"/>
                </a:cubicBezTo>
                <a:cubicBezTo>
                  <a:pt x="1440085" y="27028"/>
                  <a:pt x="1443781" y="33034"/>
                  <a:pt x="1449094" y="36499"/>
                </a:cubicBezTo>
                <a:lnTo>
                  <a:pt x="1396656" y="127284"/>
                </a:lnTo>
                <a:cubicBezTo>
                  <a:pt x="1396656" y="127284"/>
                  <a:pt x="1394577" y="126591"/>
                  <a:pt x="1393422" y="126591"/>
                </a:cubicBezTo>
                <a:cubicBezTo>
                  <a:pt x="1389495" y="126591"/>
                  <a:pt x="1386261" y="129594"/>
                  <a:pt x="1385799" y="133521"/>
                </a:cubicBezTo>
                <a:lnTo>
                  <a:pt x="1268910" y="133521"/>
                </a:lnTo>
                <a:cubicBezTo>
                  <a:pt x="1268448" y="129594"/>
                  <a:pt x="1265214" y="126591"/>
                  <a:pt x="1261287" y="126591"/>
                </a:cubicBezTo>
                <a:cubicBezTo>
                  <a:pt x="1257129" y="126591"/>
                  <a:pt x="1253664" y="130056"/>
                  <a:pt x="1253664" y="134214"/>
                </a:cubicBezTo>
                <a:cubicBezTo>
                  <a:pt x="1253664" y="136755"/>
                  <a:pt x="1254819" y="139065"/>
                  <a:pt x="1256898" y="140451"/>
                </a:cubicBezTo>
                <a:lnTo>
                  <a:pt x="1198454" y="241631"/>
                </a:lnTo>
                <a:cubicBezTo>
                  <a:pt x="1198454" y="241631"/>
                  <a:pt x="1196375" y="240938"/>
                  <a:pt x="1195451" y="240938"/>
                </a:cubicBezTo>
                <a:cubicBezTo>
                  <a:pt x="1191523" y="240938"/>
                  <a:pt x="1188289" y="243941"/>
                  <a:pt x="1187827" y="247868"/>
                </a:cubicBezTo>
                <a:lnTo>
                  <a:pt x="1070939" y="247868"/>
                </a:lnTo>
                <a:cubicBezTo>
                  <a:pt x="1070939" y="246020"/>
                  <a:pt x="1070015" y="244403"/>
                  <a:pt x="1068860" y="243248"/>
                </a:cubicBezTo>
                <a:cubicBezTo>
                  <a:pt x="1067474" y="241862"/>
                  <a:pt x="1065626" y="240938"/>
                  <a:pt x="1063547" y="240938"/>
                </a:cubicBezTo>
                <a:cubicBezTo>
                  <a:pt x="1062392" y="240938"/>
                  <a:pt x="1061468" y="241169"/>
                  <a:pt x="1060313" y="241631"/>
                </a:cubicBezTo>
                <a:lnTo>
                  <a:pt x="1008336" y="151539"/>
                </a:lnTo>
                <a:cubicBezTo>
                  <a:pt x="1014112" y="148074"/>
                  <a:pt x="1017808" y="141837"/>
                  <a:pt x="1017808" y="134907"/>
                </a:cubicBezTo>
                <a:cubicBezTo>
                  <a:pt x="1017808" y="124050"/>
                  <a:pt x="1009029" y="115502"/>
                  <a:pt x="998403" y="115502"/>
                </a:cubicBezTo>
                <a:cubicBezTo>
                  <a:pt x="987777" y="115502"/>
                  <a:pt x="979692" y="123588"/>
                  <a:pt x="978999" y="133752"/>
                </a:cubicBezTo>
                <a:lnTo>
                  <a:pt x="873199" y="133752"/>
                </a:lnTo>
                <a:cubicBezTo>
                  <a:pt x="872737" y="129825"/>
                  <a:pt x="869503" y="126822"/>
                  <a:pt x="865575" y="126822"/>
                </a:cubicBezTo>
                <a:cubicBezTo>
                  <a:pt x="861417" y="126822"/>
                  <a:pt x="857952" y="130287"/>
                  <a:pt x="857952" y="134445"/>
                </a:cubicBezTo>
                <a:cubicBezTo>
                  <a:pt x="857952" y="136986"/>
                  <a:pt x="859107" y="139296"/>
                  <a:pt x="861186" y="140682"/>
                </a:cubicBezTo>
                <a:lnTo>
                  <a:pt x="802742" y="241862"/>
                </a:lnTo>
                <a:cubicBezTo>
                  <a:pt x="802742" y="241862"/>
                  <a:pt x="800663" y="241169"/>
                  <a:pt x="799739" y="241169"/>
                </a:cubicBezTo>
                <a:cubicBezTo>
                  <a:pt x="795581" y="241169"/>
                  <a:pt x="792116" y="244634"/>
                  <a:pt x="792116" y="248792"/>
                </a:cubicBezTo>
                <a:cubicBezTo>
                  <a:pt x="792116" y="252950"/>
                  <a:pt x="795581" y="256415"/>
                  <a:pt x="799739" y="256415"/>
                </a:cubicBezTo>
                <a:cubicBezTo>
                  <a:pt x="800894" y="256415"/>
                  <a:pt x="801818" y="256184"/>
                  <a:pt x="802742" y="255722"/>
                </a:cubicBezTo>
                <a:lnTo>
                  <a:pt x="861186" y="356903"/>
                </a:lnTo>
                <a:cubicBezTo>
                  <a:pt x="859338" y="358289"/>
                  <a:pt x="857952" y="360599"/>
                  <a:pt x="857952" y="363140"/>
                </a:cubicBezTo>
                <a:cubicBezTo>
                  <a:pt x="857952" y="365681"/>
                  <a:pt x="859107" y="367991"/>
                  <a:pt x="861186" y="369377"/>
                </a:cubicBezTo>
                <a:lnTo>
                  <a:pt x="802742" y="470557"/>
                </a:lnTo>
                <a:cubicBezTo>
                  <a:pt x="802742" y="470557"/>
                  <a:pt x="800663" y="469864"/>
                  <a:pt x="799739" y="469864"/>
                </a:cubicBezTo>
                <a:cubicBezTo>
                  <a:pt x="796274" y="469864"/>
                  <a:pt x="793502" y="472174"/>
                  <a:pt x="792578" y="475177"/>
                </a:cubicBezTo>
                <a:cubicBezTo>
                  <a:pt x="792578" y="475639"/>
                  <a:pt x="792347" y="476101"/>
                  <a:pt x="792347" y="476794"/>
                </a:cubicBezTo>
                <a:lnTo>
                  <a:pt x="675458" y="476794"/>
                </a:lnTo>
                <a:cubicBezTo>
                  <a:pt x="674996" y="472867"/>
                  <a:pt x="671762" y="469864"/>
                  <a:pt x="667835" y="469864"/>
                </a:cubicBezTo>
                <a:cubicBezTo>
                  <a:pt x="663677" y="469864"/>
                  <a:pt x="660212" y="473329"/>
                  <a:pt x="660212" y="477487"/>
                </a:cubicBezTo>
                <a:cubicBezTo>
                  <a:pt x="660212" y="480028"/>
                  <a:pt x="661367" y="482338"/>
                  <a:pt x="663446" y="483724"/>
                </a:cubicBezTo>
                <a:lnTo>
                  <a:pt x="605002" y="584905"/>
                </a:lnTo>
                <a:cubicBezTo>
                  <a:pt x="605002" y="584905"/>
                  <a:pt x="602923" y="584212"/>
                  <a:pt x="601768" y="584212"/>
                </a:cubicBezTo>
                <a:cubicBezTo>
                  <a:pt x="597841" y="584212"/>
                  <a:pt x="594607" y="587215"/>
                  <a:pt x="594145" y="591142"/>
                </a:cubicBezTo>
                <a:lnTo>
                  <a:pt x="477256" y="591142"/>
                </a:lnTo>
                <a:cubicBezTo>
                  <a:pt x="477256" y="589294"/>
                  <a:pt x="476332" y="587677"/>
                  <a:pt x="474946" y="586522"/>
                </a:cubicBezTo>
                <a:cubicBezTo>
                  <a:pt x="473560" y="585135"/>
                  <a:pt x="471712" y="584212"/>
                  <a:pt x="469633" y="584212"/>
                </a:cubicBezTo>
                <a:cubicBezTo>
                  <a:pt x="468478" y="584212"/>
                  <a:pt x="467554" y="584443"/>
                  <a:pt x="466399" y="584905"/>
                </a:cubicBezTo>
                <a:lnTo>
                  <a:pt x="407955" y="483724"/>
                </a:lnTo>
                <a:cubicBezTo>
                  <a:pt x="409803" y="482338"/>
                  <a:pt x="411189" y="480028"/>
                  <a:pt x="411189" y="477487"/>
                </a:cubicBezTo>
                <a:cubicBezTo>
                  <a:pt x="411189" y="473329"/>
                  <a:pt x="407724" y="469864"/>
                  <a:pt x="403566" y="469864"/>
                </a:cubicBezTo>
                <a:cubicBezTo>
                  <a:pt x="399639" y="469864"/>
                  <a:pt x="396404" y="472867"/>
                  <a:pt x="395942" y="476794"/>
                </a:cubicBezTo>
                <a:lnTo>
                  <a:pt x="291528" y="476794"/>
                </a:lnTo>
                <a:cubicBezTo>
                  <a:pt x="290835" y="466630"/>
                  <a:pt x="282519" y="458545"/>
                  <a:pt x="272124" y="458545"/>
                </a:cubicBezTo>
                <a:cubicBezTo>
                  <a:pt x="261729" y="458545"/>
                  <a:pt x="252719" y="467323"/>
                  <a:pt x="252719" y="477949"/>
                </a:cubicBezTo>
                <a:cubicBezTo>
                  <a:pt x="252719" y="484648"/>
                  <a:pt x="256184" y="490654"/>
                  <a:pt x="261267" y="494120"/>
                </a:cubicBezTo>
                <a:lnTo>
                  <a:pt x="208828" y="584905"/>
                </a:lnTo>
                <a:cubicBezTo>
                  <a:pt x="208828" y="584905"/>
                  <a:pt x="206749" y="584212"/>
                  <a:pt x="205825" y="584212"/>
                </a:cubicBezTo>
                <a:cubicBezTo>
                  <a:pt x="201667" y="584212"/>
                  <a:pt x="198202" y="587677"/>
                  <a:pt x="198202" y="591835"/>
                </a:cubicBezTo>
                <a:cubicBezTo>
                  <a:pt x="198202" y="595993"/>
                  <a:pt x="201667" y="599458"/>
                  <a:pt x="205825" y="599458"/>
                </a:cubicBezTo>
                <a:cubicBezTo>
                  <a:pt x="206980" y="599458"/>
                  <a:pt x="207904" y="599227"/>
                  <a:pt x="208828" y="598765"/>
                </a:cubicBezTo>
                <a:lnTo>
                  <a:pt x="267273" y="699945"/>
                </a:lnTo>
                <a:cubicBezTo>
                  <a:pt x="265425" y="701331"/>
                  <a:pt x="264039" y="703641"/>
                  <a:pt x="264039" y="706182"/>
                </a:cubicBezTo>
                <a:cubicBezTo>
                  <a:pt x="264039" y="708723"/>
                  <a:pt x="265194" y="711033"/>
                  <a:pt x="267273" y="712419"/>
                </a:cubicBezTo>
                <a:lnTo>
                  <a:pt x="208828" y="813599"/>
                </a:lnTo>
                <a:cubicBezTo>
                  <a:pt x="208828" y="813599"/>
                  <a:pt x="206749" y="812906"/>
                  <a:pt x="205825" y="812906"/>
                </a:cubicBezTo>
                <a:cubicBezTo>
                  <a:pt x="201667" y="812906"/>
                  <a:pt x="198202" y="816371"/>
                  <a:pt x="198202" y="820530"/>
                </a:cubicBezTo>
                <a:cubicBezTo>
                  <a:pt x="198202" y="824688"/>
                  <a:pt x="201667" y="828153"/>
                  <a:pt x="205825" y="828153"/>
                </a:cubicBezTo>
                <a:cubicBezTo>
                  <a:pt x="206980" y="828153"/>
                  <a:pt x="207904" y="827922"/>
                  <a:pt x="208828" y="827460"/>
                </a:cubicBezTo>
                <a:lnTo>
                  <a:pt x="267273" y="928640"/>
                </a:lnTo>
                <a:cubicBezTo>
                  <a:pt x="265425" y="930026"/>
                  <a:pt x="264039" y="932336"/>
                  <a:pt x="264039" y="934877"/>
                </a:cubicBezTo>
                <a:cubicBezTo>
                  <a:pt x="264039" y="939035"/>
                  <a:pt x="267504" y="942500"/>
                  <a:pt x="271662" y="942500"/>
                </a:cubicBezTo>
                <a:cubicBezTo>
                  <a:pt x="275589" y="942500"/>
                  <a:pt x="278823" y="939497"/>
                  <a:pt x="279285" y="935570"/>
                </a:cubicBezTo>
                <a:lnTo>
                  <a:pt x="396173" y="935570"/>
                </a:lnTo>
                <a:cubicBezTo>
                  <a:pt x="396635" y="939497"/>
                  <a:pt x="399870" y="942500"/>
                  <a:pt x="403797" y="942500"/>
                </a:cubicBezTo>
                <a:cubicBezTo>
                  <a:pt x="404952" y="942500"/>
                  <a:pt x="405876" y="942269"/>
                  <a:pt x="407031" y="941807"/>
                </a:cubicBezTo>
                <a:lnTo>
                  <a:pt x="465475" y="1042987"/>
                </a:lnTo>
                <a:cubicBezTo>
                  <a:pt x="463627" y="1044373"/>
                  <a:pt x="462241" y="1046683"/>
                  <a:pt x="462241" y="1049224"/>
                </a:cubicBezTo>
                <a:cubicBezTo>
                  <a:pt x="462241" y="1051766"/>
                  <a:pt x="463396" y="1054076"/>
                  <a:pt x="465475" y="1055462"/>
                </a:cubicBezTo>
                <a:lnTo>
                  <a:pt x="407031" y="1156642"/>
                </a:lnTo>
                <a:cubicBezTo>
                  <a:pt x="407031" y="1156642"/>
                  <a:pt x="404952" y="1155949"/>
                  <a:pt x="404028" y="1155949"/>
                </a:cubicBezTo>
                <a:cubicBezTo>
                  <a:pt x="402411" y="1155949"/>
                  <a:pt x="401025" y="1156411"/>
                  <a:pt x="399870" y="1157335"/>
                </a:cubicBezTo>
                <a:cubicBezTo>
                  <a:pt x="398021" y="1158490"/>
                  <a:pt x="396635" y="1160569"/>
                  <a:pt x="396404" y="1162879"/>
                </a:cubicBezTo>
                <a:lnTo>
                  <a:pt x="279747" y="1162879"/>
                </a:lnTo>
                <a:cubicBezTo>
                  <a:pt x="279285" y="1158952"/>
                  <a:pt x="276051" y="1155949"/>
                  <a:pt x="272124" y="1155949"/>
                </a:cubicBezTo>
                <a:cubicBezTo>
                  <a:pt x="267966" y="1155949"/>
                  <a:pt x="264501" y="1159414"/>
                  <a:pt x="264501" y="1163572"/>
                </a:cubicBezTo>
                <a:cubicBezTo>
                  <a:pt x="264501" y="1166113"/>
                  <a:pt x="265656" y="1168423"/>
                  <a:pt x="267735" y="1169809"/>
                </a:cubicBezTo>
                <a:lnTo>
                  <a:pt x="215297" y="1260594"/>
                </a:lnTo>
                <a:cubicBezTo>
                  <a:pt x="212525" y="1259208"/>
                  <a:pt x="209521" y="1258284"/>
                  <a:pt x="206287" y="1258284"/>
                </a:cubicBezTo>
                <a:cubicBezTo>
                  <a:pt x="195661" y="1258284"/>
                  <a:pt x="187114" y="1266600"/>
                  <a:pt x="186883" y="1276995"/>
                </a:cubicBezTo>
                <a:lnTo>
                  <a:pt x="81314" y="1276995"/>
                </a:lnTo>
                <a:cubicBezTo>
                  <a:pt x="80852" y="1273068"/>
                  <a:pt x="77618" y="1270065"/>
                  <a:pt x="73691" y="1270065"/>
                </a:cubicBezTo>
                <a:cubicBezTo>
                  <a:pt x="69532" y="1270065"/>
                  <a:pt x="66067" y="1273530"/>
                  <a:pt x="66067" y="1277688"/>
                </a:cubicBezTo>
                <a:cubicBezTo>
                  <a:pt x="66067" y="1280229"/>
                  <a:pt x="67222" y="1282539"/>
                  <a:pt x="69301" y="1283925"/>
                </a:cubicBezTo>
                <a:lnTo>
                  <a:pt x="10857" y="1384413"/>
                </a:lnTo>
                <a:cubicBezTo>
                  <a:pt x="10857" y="1384413"/>
                  <a:pt x="8778" y="1383720"/>
                  <a:pt x="7623" y="1383720"/>
                </a:cubicBezTo>
                <a:cubicBezTo>
                  <a:pt x="3465" y="1383720"/>
                  <a:pt x="0" y="1387185"/>
                  <a:pt x="0" y="1391343"/>
                </a:cubicBezTo>
                <a:cubicBezTo>
                  <a:pt x="0" y="1395501"/>
                  <a:pt x="3465" y="1398966"/>
                  <a:pt x="7623" y="1398966"/>
                </a:cubicBezTo>
                <a:cubicBezTo>
                  <a:pt x="8778" y="1398966"/>
                  <a:pt x="9702" y="1398735"/>
                  <a:pt x="10857" y="1398273"/>
                </a:cubicBezTo>
                <a:lnTo>
                  <a:pt x="69301" y="1499453"/>
                </a:lnTo>
                <a:cubicBezTo>
                  <a:pt x="67453" y="1500839"/>
                  <a:pt x="66067" y="1503149"/>
                  <a:pt x="66067" y="1505690"/>
                </a:cubicBezTo>
                <a:cubicBezTo>
                  <a:pt x="66067" y="1509848"/>
                  <a:pt x="69532" y="1513313"/>
                  <a:pt x="73691" y="1513313"/>
                </a:cubicBezTo>
                <a:cubicBezTo>
                  <a:pt x="77618" y="1513313"/>
                  <a:pt x="80852" y="1510310"/>
                  <a:pt x="81314" y="1506383"/>
                </a:cubicBezTo>
                <a:lnTo>
                  <a:pt x="198202" y="1506383"/>
                </a:lnTo>
                <a:cubicBezTo>
                  <a:pt x="198664" y="1510310"/>
                  <a:pt x="201898" y="1513313"/>
                  <a:pt x="205825" y="1513313"/>
                </a:cubicBezTo>
                <a:cubicBezTo>
                  <a:pt x="206980" y="1513313"/>
                  <a:pt x="207904" y="1513082"/>
                  <a:pt x="209059" y="1512620"/>
                </a:cubicBezTo>
                <a:lnTo>
                  <a:pt x="267504" y="1613801"/>
                </a:lnTo>
                <a:cubicBezTo>
                  <a:pt x="265656" y="1615187"/>
                  <a:pt x="264270" y="1617497"/>
                  <a:pt x="264270" y="1620038"/>
                </a:cubicBezTo>
                <a:cubicBezTo>
                  <a:pt x="264270" y="1624196"/>
                  <a:pt x="267735" y="1627661"/>
                  <a:pt x="271893" y="1627661"/>
                </a:cubicBezTo>
                <a:cubicBezTo>
                  <a:pt x="275820" y="1627661"/>
                  <a:pt x="279054" y="1624658"/>
                  <a:pt x="279516" y="1620731"/>
                </a:cubicBezTo>
                <a:lnTo>
                  <a:pt x="384623" y="1620731"/>
                </a:lnTo>
                <a:cubicBezTo>
                  <a:pt x="385085" y="1631126"/>
                  <a:pt x="393632" y="1639211"/>
                  <a:pt x="404028" y="1639211"/>
                </a:cubicBezTo>
                <a:cubicBezTo>
                  <a:pt x="407262" y="1639211"/>
                  <a:pt x="410265" y="1638518"/>
                  <a:pt x="413037" y="1637132"/>
                </a:cubicBezTo>
                <a:lnTo>
                  <a:pt x="465706" y="1728148"/>
                </a:lnTo>
                <a:cubicBezTo>
                  <a:pt x="463858" y="1729534"/>
                  <a:pt x="462472" y="1731844"/>
                  <a:pt x="462472" y="1734385"/>
                </a:cubicBezTo>
                <a:cubicBezTo>
                  <a:pt x="462472" y="1736926"/>
                  <a:pt x="463627" y="1739236"/>
                  <a:pt x="465706" y="1740622"/>
                </a:cubicBezTo>
                <a:lnTo>
                  <a:pt x="407262" y="1841802"/>
                </a:lnTo>
                <a:cubicBezTo>
                  <a:pt x="407262" y="1841802"/>
                  <a:pt x="405183" y="1841109"/>
                  <a:pt x="404028" y="1841109"/>
                </a:cubicBezTo>
                <a:cubicBezTo>
                  <a:pt x="399870" y="1841109"/>
                  <a:pt x="396404" y="1844574"/>
                  <a:pt x="396404" y="1848733"/>
                </a:cubicBezTo>
                <a:cubicBezTo>
                  <a:pt x="396404" y="1852891"/>
                  <a:pt x="399870" y="1856356"/>
                  <a:pt x="404028" y="1856356"/>
                </a:cubicBezTo>
                <a:cubicBezTo>
                  <a:pt x="405183" y="1856356"/>
                  <a:pt x="406107" y="1856125"/>
                  <a:pt x="407262" y="1855663"/>
                </a:cubicBezTo>
                <a:lnTo>
                  <a:pt x="459931" y="1947141"/>
                </a:lnTo>
                <a:cubicBezTo>
                  <a:pt x="454618" y="1950606"/>
                  <a:pt x="451153" y="1956612"/>
                  <a:pt x="451153" y="1963542"/>
                </a:cubicBezTo>
                <a:cubicBezTo>
                  <a:pt x="451153" y="1974399"/>
                  <a:pt x="459931" y="1982946"/>
                  <a:pt x="470557" y="1982946"/>
                </a:cubicBezTo>
                <a:cubicBezTo>
                  <a:pt x="481183" y="1982946"/>
                  <a:pt x="489730" y="1974399"/>
                  <a:pt x="489961" y="1964004"/>
                </a:cubicBezTo>
                <a:lnTo>
                  <a:pt x="594376" y="1964004"/>
                </a:lnTo>
                <a:cubicBezTo>
                  <a:pt x="594838" y="1967931"/>
                  <a:pt x="598072" y="1970934"/>
                  <a:pt x="601999" y="1970934"/>
                </a:cubicBezTo>
                <a:cubicBezTo>
                  <a:pt x="606157" y="1970934"/>
                  <a:pt x="609622" y="1967469"/>
                  <a:pt x="609622" y="1963311"/>
                </a:cubicBezTo>
                <a:cubicBezTo>
                  <a:pt x="609622" y="1960770"/>
                  <a:pt x="608467" y="1958460"/>
                  <a:pt x="606388" y="1957074"/>
                </a:cubicBezTo>
                <a:lnTo>
                  <a:pt x="664832" y="1855894"/>
                </a:lnTo>
                <a:cubicBezTo>
                  <a:pt x="664832" y="1855894"/>
                  <a:pt x="666911" y="1856587"/>
                  <a:pt x="668066" y="1856587"/>
                </a:cubicBezTo>
                <a:cubicBezTo>
                  <a:pt x="671993" y="1856587"/>
                  <a:pt x="675227" y="1853584"/>
                  <a:pt x="675689" y="1849657"/>
                </a:cubicBezTo>
                <a:lnTo>
                  <a:pt x="792578" y="1849657"/>
                </a:lnTo>
                <a:cubicBezTo>
                  <a:pt x="792578" y="1849657"/>
                  <a:pt x="792809" y="1851274"/>
                  <a:pt x="793040" y="1851736"/>
                </a:cubicBezTo>
                <a:cubicBezTo>
                  <a:pt x="794195" y="1854508"/>
                  <a:pt x="796967" y="1856356"/>
                  <a:pt x="799970" y="1856356"/>
                </a:cubicBezTo>
                <a:cubicBezTo>
                  <a:pt x="801125" y="1856356"/>
                  <a:pt x="802049" y="1856125"/>
                  <a:pt x="803204" y="1855663"/>
                </a:cubicBezTo>
                <a:lnTo>
                  <a:pt x="861648" y="1956843"/>
                </a:lnTo>
                <a:cubicBezTo>
                  <a:pt x="859800" y="1958229"/>
                  <a:pt x="858414" y="1960539"/>
                  <a:pt x="858414" y="1963080"/>
                </a:cubicBezTo>
                <a:cubicBezTo>
                  <a:pt x="858414" y="1967238"/>
                  <a:pt x="861879" y="1970703"/>
                  <a:pt x="866037" y="1970703"/>
                </a:cubicBezTo>
                <a:cubicBezTo>
                  <a:pt x="869965" y="1970703"/>
                  <a:pt x="873199" y="1967700"/>
                  <a:pt x="873661" y="1963773"/>
                </a:cubicBezTo>
                <a:lnTo>
                  <a:pt x="990549" y="1963773"/>
                </a:lnTo>
                <a:cubicBezTo>
                  <a:pt x="991011" y="1967469"/>
                  <a:pt x="993783" y="1970241"/>
                  <a:pt x="997248" y="1970472"/>
                </a:cubicBezTo>
                <a:cubicBezTo>
                  <a:pt x="997479" y="1970472"/>
                  <a:pt x="997710" y="1970472"/>
                  <a:pt x="997941" y="1970472"/>
                </a:cubicBezTo>
                <a:cubicBezTo>
                  <a:pt x="998172" y="1970472"/>
                  <a:pt x="998403" y="1970472"/>
                  <a:pt x="998634" y="1970472"/>
                </a:cubicBezTo>
                <a:cubicBezTo>
                  <a:pt x="999558" y="1970472"/>
                  <a:pt x="1000251" y="1970241"/>
                  <a:pt x="1000944" y="1969779"/>
                </a:cubicBezTo>
                <a:lnTo>
                  <a:pt x="1053382" y="2060795"/>
                </a:lnTo>
                <a:cubicBezTo>
                  <a:pt x="1047838" y="2064260"/>
                  <a:pt x="1044142" y="2070266"/>
                  <a:pt x="1044142" y="2077196"/>
                </a:cubicBezTo>
                <a:cubicBezTo>
                  <a:pt x="1044142" y="2084127"/>
                  <a:pt x="1047838" y="2090133"/>
                  <a:pt x="1053152" y="2093598"/>
                </a:cubicBezTo>
                <a:lnTo>
                  <a:pt x="1000713" y="2184383"/>
                </a:lnTo>
                <a:cubicBezTo>
                  <a:pt x="1000713" y="2184383"/>
                  <a:pt x="998634" y="2183690"/>
                  <a:pt x="997479" y="2183690"/>
                </a:cubicBezTo>
                <a:cubicBezTo>
                  <a:pt x="993321" y="2183690"/>
                  <a:pt x="989856" y="2187155"/>
                  <a:pt x="989856" y="2191313"/>
                </a:cubicBezTo>
                <a:cubicBezTo>
                  <a:pt x="989856" y="2195471"/>
                  <a:pt x="993321" y="2198936"/>
                  <a:pt x="997479" y="2198936"/>
                </a:cubicBezTo>
                <a:cubicBezTo>
                  <a:pt x="998634" y="2198936"/>
                  <a:pt x="999558" y="2198705"/>
                  <a:pt x="1000713" y="2198243"/>
                </a:cubicBezTo>
                <a:lnTo>
                  <a:pt x="1059158" y="2299423"/>
                </a:lnTo>
                <a:cubicBezTo>
                  <a:pt x="1057310" y="2300809"/>
                  <a:pt x="1055924" y="2303119"/>
                  <a:pt x="1055924" y="2305660"/>
                </a:cubicBezTo>
                <a:cubicBezTo>
                  <a:pt x="1055924" y="2309818"/>
                  <a:pt x="1059389" y="2313283"/>
                  <a:pt x="1063547" y="2313283"/>
                </a:cubicBezTo>
                <a:cubicBezTo>
                  <a:pt x="1067474" y="2313283"/>
                  <a:pt x="1070708" y="2310280"/>
                  <a:pt x="1071170" y="2306353"/>
                </a:cubicBezTo>
                <a:lnTo>
                  <a:pt x="1188058" y="2306353"/>
                </a:lnTo>
                <a:cubicBezTo>
                  <a:pt x="1188520" y="2310280"/>
                  <a:pt x="1191754" y="2313283"/>
                  <a:pt x="1195682" y="2313283"/>
                </a:cubicBezTo>
                <a:cubicBezTo>
                  <a:pt x="1196837" y="2313283"/>
                  <a:pt x="1197761" y="2313052"/>
                  <a:pt x="1198685" y="2312591"/>
                </a:cubicBezTo>
                <a:lnTo>
                  <a:pt x="1251585" y="2404299"/>
                </a:lnTo>
                <a:cubicBezTo>
                  <a:pt x="1246041" y="2407764"/>
                  <a:pt x="1242345" y="2413771"/>
                  <a:pt x="1242345" y="2420701"/>
                </a:cubicBezTo>
                <a:cubicBezTo>
                  <a:pt x="1242345" y="2431558"/>
                  <a:pt x="1251123" y="2440105"/>
                  <a:pt x="1261749" y="2440105"/>
                </a:cubicBezTo>
                <a:cubicBezTo>
                  <a:pt x="1272375" y="2440105"/>
                  <a:pt x="1281153" y="2431327"/>
                  <a:pt x="1281153" y="2420701"/>
                </a:cubicBezTo>
                <a:cubicBezTo>
                  <a:pt x="1281153" y="2420701"/>
                  <a:pt x="1281153" y="2420701"/>
                  <a:pt x="1281153" y="2420701"/>
                </a:cubicBezTo>
                <a:lnTo>
                  <a:pt x="1385799" y="2420701"/>
                </a:lnTo>
                <a:cubicBezTo>
                  <a:pt x="1386261" y="2424628"/>
                  <a:pt x="1389495" y="2427631"/>
                  <a:pt x="1393422" y="2427631"/>
                </a:cubicBezTo>
                <a:cubicBezTo>
                  <a:pt x="1397580" y="2427631"/>
                  <a:pt x="1401045" y="2424166"/>
                  <a:pt x="1401045" y="2420008"/>
                </a:cubicBezTo>
                <a:cubicBezTo>
                  <a:pt x="1401045" y="2417467"/>
                  <a:pt x="1399890" y="2415157"/>
                  <a:pt x="1397811" y="2413771"/>
                </a:cubicBezTo>
                <a:lnTo>
                  <a:pt x="1456255" y="2312591"/>
                </a:lnTo>
                <a:cubicBezTo>
                  <a:pt x="1456255" y="2312591"/>
                  <a:pt x="1458334" y="2313283"/>
                  <a:pt x="1459489" y="2313283"/>
                </a:cubicBezTo>
                <a:cubicBezTo>
                  <a:pt x="1463647" y="2313283"/>
                  <a:pt x="1467112" y="2309818"/>
                  <a:pt x="1467112" y="2305660"/>
                </a:cubicBezTo>
                <a:cubicBezTo>
                  <a:pt x="1467112" y="2301502"/>
                  <a:pt x="1463647" y="2298037"/>
                  <a:pt x="1459489" y="2298037"/>
                </a:cubicBezTo>
                <a:cubicBezTo>
                  <a:pt x="1458334" y="2298037"/>
                  <a:pt x="1457410" y="2298268"/>
                  <a:pt x="1456255" y="2298730"/>
                </a:cubicBezTo>
                <a:lnTo>
                  <a:pt x="1397811" y="2197550"/>
                </a:lnTo>
                <a:cubicBezTo>
                  <a:pt x="1399659" y="2196164"/>
                  <a:pt x="1401045" y="2193854"/>
                  <a:pt x="1401045" y="2191313"/>
                </a:cubicBezTo>
                <a:cubicBezTo>
                  <a:pt x="1401045" y="2188772"/>
                  <a:pt x="1399890" y="2186462"/>
                  <a:pt x="1397811" y="2185076"/>
                </a:cubicBezTo>
                <a:lnTo>
                  <a:pt x="1450249" y="2094060"/>
                </a:lnTo>
                <a:cubicBezTo>
                  <a:pt x="1453021" y="2095677"/>
                  <a:pt x="1456255" y="2096370"/>
                  <a:pt x="1459489" y="2096370"/>
                </a:cubicBezTo>
                <a:cubicBezTo>
                  <a:pt x="1470346" y="2096370"/>
                  <a:pt x="1478894" y="2087592"/>
                  <a:pt x="1478894" y="2076965"/>
                </a:cubicBezTo>
                <a:cubicBezTo>
                  <a:pt x="1478894" y="2066339"/>
                  <a:pt x="1470115" y="2057561"/>
                  <a:pt x="1459489" y="2057561"/>
                </a:cubicBezTo>
                <a:cubicBezTo>
                  <a:pt x="1456024" y="2057561"/>
                  <a:pt x="1453021" y="2058485"/>
                  <a:pt x="1450249" y="2059871"/>
                </a:cubicBezTo>
                <a:lnTo>
                  <a:pt x="1397580" y="1968855"/>
                </a:lnTo>
                <a:cubicBezTo>
                  <a:pt x="1399428" y="1967469"/>
                  <a:pt x="1400814" y="1965159"/>
                  <a:pt x="1400814" y="1962618"/>
                </a:cubicBezTo>
                <a:cubicBezTo>
                  <a:pt x="1400814" y="1961232"/>
                  <a:pt x="1400583" y="1960077"/>
                  <a:pt x="1399890" y="1958922"/>
                </a:cubicBezTo>
                <a:cubicBezTo>
                  <a:pt x="1399428" y="1957998"/>
                  <a:pt x="1398504" y="1957074"/>
                  <a:pt x="1397580" y="1956381"/>
                </a:cubicBezTo>
                <a:lnTo>
                  <a:pt x="1456024" y="1855201"/>
                </a:lnTo>
                <a:cubicBezTo>
                  <a:pt x="1456024" y="1855201"/>
                  <a:pt x="1458103" y="1855894"/>
                  <a:pt x="1459258" y="1855894"/>
                </a:cubicBezTo>
                <a:cubicBezTo>
                  <a:pt x="1463185" y="1855894"/>
                  <a:pt x="1466419" y="1852891"/>
                  <a:pt x="1466881" y="1848964"/>
                </a:cubicBezTo>
                <a:lnTo>
                  <a:pt x="1571757" y="1848964"/>
                </a:lnTo>
                <a:cubicBezTo>
                  <a:pt x="1571989" y="1859359"/>
                  <a:pt x="1580767" y="1867906"/>
                  <a:pt x="1591162" y="1867906"/>
                </a:cubicBezTo>
                <a:cubicBezTo>
                  <a:pt x="1594396" y="1867906"/>
                  <a:pt x="1597630" y="1866982"/>
                  <a:pt x="1600171" y="1865596"/>
                </a:cubicBezTo>
                <a:lnTo>
                  <a:pt x="1652609" y="1956381"/>
                </a:lnTo>
                <a:cubicBezTo>
                  <a:pt x="1650761" y="1957767"/>
                  <a:pt x="1649375" y="1960077"/>
                  <a:pt x="1649375" y="1962618"/>
                </a:cubicBezTo>
                <a:cubicBezTo>
                  <a:pt x="1649375" y="1966776"/>
                  <a:pt x="1652840" y="1970241"/>
                  <a:pt x="1656998" y="1970241"/>
                </a:cubicBezTo>
                <a:cubicBezTo>
                  <a:pt x="1660925" y="1970241"/>
                  <a:pt x="1664159" y="1967238"/>
                  <a:pt x="1664622" y="1963311"/>
                </a:cubicBezTo>
                <a:lnTo>
                  <a:pt x="1781510" y="1963311"/>
                </a:lnTo>
                <a:cubicBezTo>
                  <a:pt x="1781972" y="1967238"/>
                  <a:pt x="1785206" y="1970241"/>
                  <a:pt x="1789133" y="1970241"/>
                </a:cubicBezTo>
                <a:cubicBezTo>
                  <a:pt x="1790288" y="1970241"/>
                  <a:pt x="1791212" y="1970010"/>
                  <a:pt x="1792367" y="1969548"/>
                </a:cubicBezTo>
                <a:lnTo>
                  <a:pt x="1850811" y="2070728"/>
                </a:lnTo>
                <a:cubicBezTo>
                  <a:pt x="1848963" y="2072114"/>
                  <a:pt x="1847577" y="2074424"/>
                  <a:pt x="1847577" y="2076965"/>
                </a:cubicBezTo>
                <a:cubicBezTo>
                  <a:pt x="1847577" y="2081123"/>
                  <a:pt x="1851043" y="2084589"/>
                  <a:pt x="1855201" y="2084589"/>
                </a:cubicBezTo>
                <a:cubicBezTo>
                  <a:pt x="1859128" y="2084589"/>
                  <a:pt x="1862362" y="2081586"/>
                  <a:pt x="1862824" y="2077658"/>
                </a:cubicBezTo>
                <a:lnTo>
                  <a:pt x="1969548" y="2077658"/>
                </a:lnTo>
                <a:cubicBezTo>
                  <a:pt x="1969548" y="2088285"/>
                  <a:pt x="1978326" y="2096832"/>
                  <a:pt x="1988952" y="2096832"/>
                </a:cubicBezTo>
                <a:cubicBezTo>
                  <a:pt x="1999579" y="2096832"/>
                  <a:pt x="2008357" y="2088054"/>
                  <a:pt x="2008357" y="2077427"/>
                </a:cubicBezTo>
                <a:cubicBezTo>
                  <a:pt x="2008357" y="2069804"/>
                  <a:pt x="2003968" y="2063336"/>
                  <a:pt x="1997731" y="2060102"/>
                </a:cubicBezTo>
                <a:lnTo>
                  <a:pt x="2049938" y="1969548"/>
                </a:lnTo>
                <a:cubicBezTo>
                  <a:pt x="2049938" y="1969548"/>
                  <a:pt x="2052017" y="1970241"/>
                  <a:pt x="2052941" y="1970241"/>
                </a:cubicBezTo>
                <a:cubicBezTo>
                  <a:pt x="2057099" y="1970241"/>
                  <a:pt x="2060564" y="1966776"/>
                  <a:pt x="2060564" y="1962618"/>
                </a:cubicBezTo>
                <a:cubicBezTo>
                  <a:pt x="2060564" y="1958460"/>
                  <a:pt x="2057099" y="1954995"/>
                  <a:pt x="2052941" y="1954995"/>
                </a:cubicBezTo>
                <a:cubicBezTo>
                  <a:pt x="2051786" y="1954995"/>
                  <a:pt x="2050862" y="1955226"/>
                  <a:pt x="2049938" y="1955688"/>
                </a:cubicBezTo>
                <a:lnTo>
                  <a:pt x="1991493" y="1854508"/>
                </a:lnTo>
                <a:cubicBezTo>
                  <a:pt x="1993341" y="1853122"/>
                  <a:pt x="1994727" y="1850811"/>
                  <a:pt x="1994727" y="1848271"/>
                </a:cubicBezTo>
                <a:lnTo>
                  <a:pt x="1994727" y="1848271"/>
                </a:lnTo>
                <a:cubicBezTo>
                  <a:pt x="1994727" y="1845730"/>
                  <a:pt x="1993573" y="1843419"/>
                  <a:pt x="1991493" y="1842033"/>
                </a:cubicBezTo>
                <a:lnTo>
                  <a:pt x="2049938" y="1740853"/>
                </a:lnTo>
                <a:cubicBezTo>
                  <a:pt x="2049938" y="1740853"/>
                  <a:pt x="2049938" y="1740853"/>
                  <a:pt x="2049938" y="1740853"/>
                </a:cubicBezTo>
                <a:cubicBezTo>
                  <a:pt x="2050862" y="1741315"/>
                  <a:pt x="2051786" y="1741546"/>
                  <a:pt x="2052941" y="1741546"/>
                </a:cubicBezTo>
                <a:cubicBezTo>
                  <a:pt x="2056868" y="1741546"/>
                  <a:pt x="2060102" y="1738543"/>
                  <a:pt x="2060564" y="1734616"/>
                </a:cubicBezTo>
                <a:lnTo>
                  <a:pt x="2166133" y="1734616"/>
                </a:lnTo>
                <a:cubicBezTo>
                  <a:pt x="2166364" y="1745242"/>
                  <a:pt x="2174911" y="1753558"/>
                  <a:pt x="2185538" y="1753558"/>
                </a:cubicBezTo>
                <a:cubicBezTo>
                  <a:pt x="2196164" y="1753558"/>
                  <a:pt x="2204942" y="1744780"/>
                  <a:pt x="2204942" y="1734154"/>
                </a:cubicBezTo>
                <a:cubicBezTo>
                  <a:pt x="2204942" y="1726993"/>
                  <a:pt x="2201015" y="1720756"/>
                  <a:pt x="2195240" y="1717291"/>
                </a:cubicBezTo>
                <a:lnTo>
                  <a:pt x="2247678" y="1626506"/>
                </a:lnTo>
                <a:cubicBezTo>
                  <a:pt x="2247678" y="1626506"/>
                  <a:pt x="2249757" y="1627199"/>
                  <a:pt x="2250912" y="1627199"/>
                </a:cubicBezTo>
                <a:cubicBezTo>
                  <a:pt x="2254839" y="1627199"/>
                  <a:pt x="2258073" y="1624196"/>
                  <a:pt x="2258535" y="1620269"/>
                </a:cubicBezTo>
                <a:lnTo>
                  <a:pt x="2375424" y="1620269"/>
                </a:lnTo>
                <a:cubicBezTo>
                  <a:pt x="2375886" y="1624196"/>
                  <a:pt x="2379120" y="1627199"/>
                  <a:pt x="2383047" y="1627199"/>
                </a:cubicBezTo>
                <a:cubicBezTo>
                  <a:pt x="2387205" y="1627199"/>
                  <a:pt x="2390670" y="1623734"/>
                  <a:pt x="2390670" y="1619576"/>
                </a:cubicBezTo>
                <a:cubicBezTo>
                  <a:pt x="2390670" y="1617035"/>
                  <a:pt x="2389515" y="1614725"/>
                  <a:pt x="2387436" y="1613338"/>
                </a:cubicBezTo>
                <a:lnTo>
                  <a:pt x="2445880" y="1512158"/>
                </a:lnTo>
                <a:cubicBezTo>
                  <a:pt x="2445880" y="1512158"/>
                  <a:pt x="2447959" y="1512851"/>
                  <a:pt x="2448883" y="1512851"/>
                </a:cubicBezTo>
                <a:cubicBezTo>
                  <a:pt x="2453041" y="1512851"/>
                  <a:pt x="2456506" y="1509386"/>
                  <a:pt x="2456506" y="1505228"/>
                </a:cubicBezTo>
                <a:cubicBezTo>
                  <a:pt x="2456506" y="1501070"/>
                  <a:pt x="2453041" y="1497605"/>
                  <a:pt x="2448883" y="1497605"/>
                </a:cubicBezTo>
                <a:cubicBezTo>
                  <a:pt x="2447728" y="1497605"/>
                  <a:pt x="2446804" y="1497836"/>
                  <a:pt x="2445880" y="1498298"/>
                </a:cubicBezTo>
                <a:lnTo>
                  <a:pt x="2393442" y="1407513"/>
                </a:lnTo>
                <a:cubicBezTo>
                  <a:pt x="2398986" y="1404048"/>
                  <a:pt x="2402682" y="1398042"/>
                  <a:pt x="2402682" y="1390881"/>
                </a:cubicBezTo>
                <a:cubicBezTo>
                  <a:pt x="2402682" y="1380023"/>
                  <a:pt x="2393904" y="1371476"/>
                  <a:pt x="2383278" y="1371476"/>
                </a:cubicBezTo>
                <a:cubicBezTo>
                  <a:pt x="2372652" y="1371476"/>
                  <a:pt x="2364335" y="1379793"/>
                  <a:pt x="2363873" y="1390188"/>
                </a:cubicBezTo>
                <a:lnTo>
                  <a:pt x="2258535" y="1390188"/>
                </a:lnTo>
                <a:cubicBezTo>
                  <a:pt x="2258535" y="1390188"/>
                  <a:pt x="2258073" y="1388109"/>
                  <a:pt x="2257611" y="1387185"/>
                </a:cubicBezTo>
                <a:cubicBezTo>
                  <a:pt x="2256225" y="1384875"/>
                  <a:pt x="2253915" y="1383489"/>
                  <a:pt x="2251143" y="1383489"/>
                </a:cubicBezTo>
                <a:cubicBezTo>
                  <a:pt x="2249988" y="1383489"/>
                  <a:pt x="2249064" y="1383720"/>
                  <a:pt x="2247909" y="1384182"/>
                </a:cubicBezTo>
                <a:lnTo>
                  <a:pt x="2189465" y="1283001"/>
                </a:lnTo>
                <a:cubicBezTo>
                  <a:pt x="2191313" y="1281615"/>
                  <a:pt x="2192699" y="1279305"/>
                  <a:pt x="2192699" y="1276764"/>
                </a:cubicBezTo>
                <a:cubicBezTo>
                  <a:pt x="2192699" y="1272606"/>
                  <a:pt x="2189234" y="1269141"/>
                  <a:pt x="2185076" y="1269141"/>
                </a:cubicBezTo>
                <a:cubicBezTo>
                  <a:pt x="2181149" y="1269141"/>
                  <a:pt x="2177914" y="1272144"/>
                  <a:pt x="2177452" y="1276071"/>
                </a:cubicBezTo>
                <a:lnTo>
                  <a:pt x="2060564" y="1276071"/>
                </a:lnTo>
                <a:cubicBezTo>
                  <a:pt x="2060564" y="1274223"/>
                  <a:pt x="2059640" y="1272606"/>
                  <a:pt x="2058485" y="1271451"/>
                </a:cubicBezTo>
                <a:cubicBezTo>
                  <a:pt x="2057099" y="1270065"/>
                  <a:pt x="2055251" y="1269141"/>
                  <a:pt x="2053172" y="1269141"/>
                </a:cubicBezTo>
                <a:cubicBezTo>
                  <a:pt x="2052017" y="1269141"/>
                  <a:pt x="2051093" y="1269372"/>
                  <a:pt x="2050169" y="1269834"/>
                </a:cubicBezTo>
                <a:lnTo>
                  <a:pt x="1991724" y="1168654"/>
                </a:lnTo>
                <a:cubicBezTo>
                  <a:pt x="1993573" y="1167268"/>
                  <a:pt x="1994958" y="1164958"/>
                  <a:pt x="1994958" y="1162417"/>
                </a:cubicBezTo>
                <a:cubicBezTo>
                  <a:pt x="1994958" y="1161031"/>
                  <a:pt x="1994727" y="1159876"/>
                  <a:pt x="1994034" y="1158721"/>
                </a:cubicBezTo>
                <a:cubicBezTo>
                  <a:pt x="1993573" y="1157797"/>
                  <a:pt x="1992648" y="1156873"/>
                  <a:pt x="1991724" y="1156180"/>
                </a:cubicBezTo>
                <a:lnTo>
                  <a:pt x="2044394" y="1065164"/>
                </a:lnTo>
                <a:cubicBezTo>
                  <a:pt x="2046935" y="1066319"/>
                  <a:pt x="2049938" y="1067243"/>
                  <a:pt x="2052941" y="1067243"/>
                </a:cubicBezTo>
                <a:cubicBezTo>
                  <a:pt x="2063798" y="1067243"/>
                  <a:pt x="2072345" y="1058465"/>
                  <a:pt x="2072345" y="1047838"/>
                </a:cubicBezTo>
                <a:cubicBezTo>
                  <a:pt x="2072345" y="1037212"/>
                  <a:pt x="2063567" y="1028434"/>
                  <a:pt x="2052941" y="1028434"/>
                </a:cubicBezTo>
                <a:cubicBezTo>
                  <a:pt x="2049707" y="1028434"/>
                  <a:pt x="2046704" y="1029127"/>
                  <a:pt x="2043932" y="1030513"/>
                </a:cubicBezTo>
                <a:lnTo>
                  <a:pt x="1991724" y="940190"/>
                </a:lnTo>
                <a:cubicBezTo>
                  <a:pt x="1993573" y="938804"/>
                  <a:pt x="1994958" y="936494"/>
                  <a:pt x="1994958" y="933953"/>
                </a:cubicBezTo>
                <a:cubicBezTo>
                  <a:pt x="1994958" y="932567"/>
                  <a:pt x="1994727" y="931412"/>
                  <a:pt x="1994034" y="930257"/>
                </a:cubicBezTo>
                <a:cubicBezTo>
                  <a:pt x="1993573" y="929333"/>
                  <a:pt x="1992648" y="928409"/>
                  <a:pt x="1991724" y="927716"/>
                </a:cubicBezTo>
                <a:lnTo>
                  <a:pt x="2050169" y="826536"/>
                </a:lnTo>
                <a:cubicBezTo>
                  <a:pt x="2050169" y="826536"/>
                  <a:pt x="2052248" y="827229"/>
                  <a:pt x="2053172" y="827229"/>
                </a:cubicBezTo>
                <a:cubicBezTo>
                  <a:pt x="2057099" y="827229"/>
                  <a:pt x="2060333" y="824226"/>
                  <a:pt x="2060795" y="820299"/>
                </a:cubicBezTo>
                <a:lnTo>
                  <a:pt x="2177684" y="820299"/>
                </a:lnTo>
                <a:cubicBezTo>
                  <a:pt x="2178145" y="824226"/>
                  <a:pt x="2181380" y="827229"/>
                  <a:pt x="2185307" y="827229"/>
                </a:cubicBezTo>
                <a:cubicBezTo>
                  <a:pt x="2189465" y="827229"/>
                  <a:pt x="2192930" y="823764"/>
                  <a:pt x="2192930" y="819606"/>
                </a:cubicBezTo>
                <a:cubicBezTo>
                  <a:pt x="2192930" y="817064"/>
                  <a:pt x="2191775" y="814754"/>
                  <a:pt x="2189696" y="813368"/>
                </a:cubicBezTo>
                <a:lnTo>
                  <a:pt x="2242134" y="722352"/>
                </a:lnTo>
                <a:cubicBezTo>
                  <a:pt x="2244675" y="723738"/>
                  <a:pt x="2247678" y="724431"/>
                  <a:pt x="2250912" y="724431"/>
                </a:cubicBezTo>
                <a:cubicBezTo>
                  <a:pt x="2261769" y="724431"/>
                  <a:pt x="2270316" y="715653"/>
                  <a:pt x="2270316" y="705027"/>
                </a:cubicBezTo>
                <a:cubicBezTo>
                  <a:pt x="2270316" y="694401"/>
                  <a:pt x="2261538" y="685623"/>
                  <a:pt x="2250912" y="685623"/>
                </a:cubicBezTo>
                <a:cubicBezTo>
                  <a:pt x="2247678" y="685623"/>
                  <a:pt x="2244675" y="686316"/>
                  <a:pt x="2241903" y="687933"/>
                </a:cubicBezTo>
                <a:lnTo>
                  <a:pt x="2189465" y="597379"/>
                </a:lnTo>
                <a:cubicBezTo>
                  <a:pt x="2191313" y="595993"/>
                  <a:pt x="2192699" y="593683"/>
                  <a:pt x="2192699" y="591142"/>
                </a:cubicBezTo>
                <a:cubicBezTo>
                  <a:pt x="2192699" y="586984"/>
                  <a:pt x="2189234" y="583518"/>
                  <a:pt x="2185076" y="583518"/>
                </a:cubicBezTo>
                <a:cubicBezTo>
                  <a:pt x="2181149" y="583518"/>
                  <a:pt x="2177914" y="586522"/>
                  <a:pt x="2177452" y="590449"/>
                </a:cubicBezTo>
                <a:lnTo>
                  <a:pt x="2060564" y="590449"/>
                </a:lnTo>
                <a:cubicBezTo>
                  <a:pt x="2060564" y="588601"/>
                  <a:pt x="2059640" y="586984"/>
                  <a:pt x="2058485" y="585829"/>
                </a:cubicBezTo>
                <a:cubicBezTo>
                  <a:pt x="2057099" y="584443"/>
                  <a:pt x="2055251" y="583518"/>
                  <a:pt x="2053172" y="583518"/>
                </a:cubicBezTo>
                <a:cubicBezTo>
                  <a:pt x="2052017" y="583518"/>
                  <a:pt x="2051093" y="583749"/>
                  <a:pt x="2050169" y="584212"/>
                </a:cubicBezTo>
                <a:lnTo>
                  <a:pt x="1991724" y="483031"/>
                </a:lnTo>
                <a:cubicBezTo>
                  <a:pt x="1993573" y="481645"/>
                  <a:pt x="1994958" y="479335"/>
                  <a:pt x="1994958" y="476794"/>
                </a:cubicBezTo>
                <a:cubicBezTo>
                  <a:pt x="1994958" y="472636"/>
                  <a:pt x="1991493" y="469171"/>
                  <a:pt x="1987335" y="469171"/>
                </a:cubicBezTo>
                <a:cubicBezTo>
                  <a:pt x="1983408" y="469171"/>
                  <a:pt x="1980174" y="472174"/>
                  <a:pt x="1979712" y="476101"/>
                </a:cubicBezTo>
                <a:lnTo>
                  <a:pt x="1875067" y="476101"/>
                </a:lnTo>
                <a:cubicBezTo>
                  <a:pt x="1874605" y="465937"/>
                  <a:pt x="1866058" y="457621"/>
                  <a:pt x="1855663" y="457621"/>
                </a:cubicBezTo>
                <a:cubicBezTo>
                  <a:pt x="1845267" y="457621"/>
                  <a:pt x="1836258" y="466399"/>
                  <a:pt x="1836258" y="477025"/>
                </a:cubicBezTo>
                <a:cubicBezTo>
                  <a:pt x="1836258" y="483724"/>
                  <a:pt x="1839723" y="489730"/>
                  <a:pt x="1845036" y="493196"/>
                </a:cubicBezTo>
                <a:lnTo>
                  <a:pt x="1792598" y="583980"/>
                </a:lnTo>
                <a:cubicBezTo>
                  <a:pt x="1792598" y="583980"/>
                  <a:pt x="1790519" y="583287"/>
                  <a:pt x="1789364" y="583287"/>
                </a:cubicBezTo>
                <a:cubicBezTo>
                  <a:pt x="1785437" y="583287"/>
                  <a:pt x="1782203" y="586291"/>
                  <a:pt x="1781741" y="590218"/>
                </a:cubicBezTo>
                <a:lnTo>
                  <a:pt x="1664852" y="590218"/>
                </a:lnTo>
                <a:cubicBezTo>
                  <a:pt x="1664852" y="588370"/>
                  <a:pt x="1663928" y="586753"/>
                  <a:pt x="1662773" y="585598"/>
                </a:cubicBezTo>
                <a:cubicBezTo>
                  <a:pt x="1661388" y="584212"/>
                  <a:pt x="1659539" y="583287"/>
                  <a:pt x="1657460" y="583287"/>
                </a:cubicBezTo>
                <a:cubicBezTo>
                  <a:pt x="1656305" y="583287"/>
                  <a:pt x="1655381" y="583518"/>
                  <a:pt x="1654457" y="583980"/>
                </a:cubicBezTo>
                <a:lnTo>
                  <a:pt x="1596013" y="482800"/>
                </a:lnTo>
                <a:cubicBezTo>
                  <a:pt x="1596013" y="482800"/>
                  <a:pt x="1597630" y="481183"/>
                  <a:pt x="1598323" y="480259"/>
                </a:cubicBezTo>
                <a:cubicBezTo>
                  <a:pt x="1599016" y="479104"/>
                  <a:pt x="1599247" y="477949"/>
                  <a:pt x="1599247" y="476563"/>
                </a:cubicBezTo>
                <a:cubicBezTo>
                  <a:pt x="1599247" y="474022"/>
                  <a:pt x="1598092" y="471712"/>
                  <a:pt x="1596013" y="470326"/>
                </a:cubicBezTo>
                <a:lnTo>
                  <a:pt x="1654457" y="369146"/>
                </a:lnTo>
                <a:cubicBezTo>
                  <a:pt x="1654457" y="369146"/>
                  <a:pt x="1656536" y="369839"/>
                  <a:pt x="1657460" y="369839"/>
                </a:cubicBezTo>
                <a:cubicBezTo>
                  <a:pt x="1661618" y="369839"/>
                  <a:pt x="1665084" y="366374"/>
                  <a:pt x="1665084" y="362216"/>
                </a:cubicBezTo>
                <a:cubicBezTo>
                  <a:pt x="1665084" y="358058"/>
                  <a:pt x="1661618" y="354593"/>
                  <a:pt x="1657460" y="354593"/>
                </a:cubicBezTo>
                <a:cubicBezTo>
                  <a:pt x="1656305" y="354593"/>
                  <a:pt x="1655381" y="354824"/>
                  <a:pt x="1654457" y="355286"/>
                </a:cubicBezTo>
                <a:lnTo>
                  <a:pt x="1596013" y="254105"/>
                </a:lnTo>
                <a:cubicBezTo>
                  <a:pt x="1597861" y="252719"/>
                  <a:pt x="1599247" y="250409"/>
                  <a:pt x="1599247" y="247868"/>
                </a:cubicBezTo>
                <a:cubicBezTo>
                  <a:pt x="1599247" y="246713"/>
                  <a:pt x="1599247" y="245789"/>
                  <a:pt x="1598554" y="244865"/>
                </a:cubicBezTo>
                <a:cubicBezTo>
                  <a:pt x="1598092" y="243479"/>
                  <a:pt x="1597168" y="242555"/>
                  <a:pt x="1596013" y="241631"/>
                </a:cubicBezTo>
                <a:lnTo>
                  <a:pt x="1654457" y="140451"/>
                </a:lnTo>
                <a:cubicBezTo>
                  <a:pt x="1654457" y="140451"/>
                  <a:pt x="1656536" y="141144"/>
                  <a:pt x="1657691" y="141144"/>
                </a:cubicBezTo>
                <a:cubicBezTo>
                  <a:pt x="1661849" y="141144"/>
                  <a:pt x="1665315" y="137679"/>
                  <a:pt x="1665315" y="133521"/>
                </a:cubicBezTo>
                <a:cubicBezTo>
                  <a:pt x="1665315" y="129363"/>
                  <a:pt x="1661849" y="125898"/>
                  <a:pt x="1657691" y="125898"/>
                </a:cubicBezTo>
                <a:cubicBezTo>
                  <a:pt x="1656536" y="125898"/>
                  <a:pt x="1655612" y="126129"/>
                  <a:pt x="1654457" y="126591"/>
                </a:cubicBezTo>
                <a:lnTo>
                  <a:pt x="1596013" y="25411"/>
                </a:lnTo>
                <a:cubicBezTo>
                  <a:pt x="1597861" y="24025"/>
                  <a:pt x="1599247" y="21714"/>
                  <a:pt x="1599247" y="19173"/>
                </a:cubicBezTo>
                <a:cubicBezTo>
                  <a:pt x="1599247" y="15015"/>
                  <a:pt x="1595782" y="11550"/>
                  <a:pt x="1591624" y="11550"/>
                </a:cubicBezTo>
                <a:cubicBezTo>
                  <a:pt x="1587697" y="11550"/>
                  <a:pt x="1584463" y="14553"/>
                  <a:pt x="1584001" y="18480"/>
                </a:cubicBezTo>
                <a:lnTo>
                  <a:pt x="1479124" y="18480"/>
                </a:lnTo>
                <a:cubicBezTo>
                  <a:pt x="1478663" y="8085"/>
                  <a:pt x="1470115" y="0"/>
                  <a:pt x="1459720" y="0"/>
                </a:cubicBezTo>
                <a:close/>
                <a:moveTo>
                  <a:pt x="873199" y="361985"/>
                </a:moveTo>
                <a:cubicBezTo>
                  <a:pt x="872737" y="358058"/>
                  <a:pt x="869503" y="355055"/>
                  <a:pt x="865575" y="355055"/>
                </a:cubicBezTo>
                <a:lnTo>
                  <a:pt x="865575" y="355055"/>
                </a:lnTo>
                <a:cubicBezTo>
                  <a:pt x="865575" y="355055"/>
                  <a:pt x="863496" y="355286"/>
                  <a:pt x="862341" y="355748"/>
                </a:cubicBezTo>
                <a:lnTo>
                  <a:pt x="803897" y="254567"/>
                </a:lnTo>
                <a:cubicBezTo>
                  <a:pt x="805745" y="253181"/>
                  <a:pt x="807131" y="250871"/>
                  <a:pt x="807131" y="248330"/>
                </a:cubicBezTo>
                <a:cubicBezTo>
                  <a:pt x="807131" y="245789"/>
                  <a:pt x="805976" y="243479"/>
                  <a:pt x="803897" y="242093"/>
                </a:cubicBezTo>
                <a:lnTo>
                  <a:pt x="862341" y="140913"/>
                </a:lnTo>
                <a:cubicBezTo>
                  <a:pt x="862341" y="140913"/>
                  <a:pt x="864420" y="141606"/>
                  <a:pt x="865575" y="141606"/>
                </a:cubicBezTo>
                <a:cubicBezTo>
                  <a:pt x="869503" y="141606"/>
                  <a:pt x="872737" y="138603"/>
                  <a:pt x="873199" y="134676"/>
                </a:cubicBezTo>
                <a:lnTo>
                  <a:pt x="978999" y="134676"/>
                </a:lnTo>
                <a:cubicBezTo>
                  <a:pt x="978999" y="145302"/>
                  <a:pt x="987777" y="153849"/>
                  <a:pt x="998403" y="153849"/>
                </a:cubicBezTo>
                <a:cubicBezTo>
                  <a:pt x="1001406" y="153849"/>
                  <a:pt x="1004409" y="153156"/>
                  <a:pt x="1006951" y="151770"/>
                </a:cubicBezTo>
                <a:lnTo>
                  <a:pt x="1058927" y="242093"/>
                </a:lnTo>
                <a:cubicBezTo>
                  <a:pt x="1057079" y="243479"/>
                  <a:pt x="1055693" y="245789"/>
                  <a:pt x="1055693" y="248330"/>
                </a:cubicBezTo>
                <a:cubicBezTo>
                  <a:pt x="1055693" y="250640"/>
                  <a:pt x="1056848" y="252719"/>
                  <a:pt x="1058465" y="254105"/>
                </a:cubicBezTo>
                <a:cubicBezTo>
                  <a:pt x="1058465" y="254105"/>
                  <a:pt x="1058696" y="254105"/>
                  <a:pt x="1058927" y="254336"/>
                </a:cubicBezTo>
                <a:lnTo>
                  <a:pt x="1000482" y="355517"/>
                </a:lnTo>
                <a:cubicBezTo>
                  <a:pt x="1000482" y="355517"/>
                  <a:pt x="998403" y="354824"/>
                  <a:pt x="997479" y="354824"/>
                </a:cubicBezTo>
                <a:cubicBezTo>
                  <a:pt x="993552" y="354824"/>
                  <a:pt x="990318" y="357827"/>
                  <a:pt x="989856" y="361754"/>
                </a:cubicBezTo>
                <a:lnTo>
                  <a:pt x="872968" y="361754"/>
                </a:lnTo>
                <a:close/>
                <a:moveTo>
                  <a:pt x="1002099" y="356672"/>
                </a:moveTo>
                <a:lnTo>
                  <a:pt x="1060544" y="255491"/>
                </a:lnTo>
                <a:cubicBezTo>
                  <a:pt x="1060544" y="255491"/>
                  <a:pt x="1062623" y="256184"/>
                  <a:pt x="1063778" y="256184"/>
                </a:cubicBezTo>
                <a:cubicBezTo>
                  <a:pt x="1067705" y="256184"/>
                  <a:pt x="1070939" y="253181"/>
                  <a:pt x="1071401" y="249254"/>
                </a:cubicBezTo>
                <a:lnTo>
                  <a:pt x="1188289" y="249254"/>
                </a:lnTo>
                <a:cubicBezTo>
                  <a:pt x="1188289" y="251102"/>
                  <a:pt x="1189213" y="252719"/>
                  <a:pt x="1190368" y="253874"/>
                </a:cubicBezTo>
                <a:cubicBezTo>
                  <a:pt x="1191754" y="255260"/>
                  <a:pt x="1193602" y="256184"/>
                  <a:pt x="1195682" y="256184"/>
                </a:cubicBezTo>
                <a:cubicBezTo>
                  <a:pt x="1196837" y="256184"/>
                  <a:pt x="1197761" y="255953"/>
                  <a:pt x="1198685" y="255491"/>
                </a:cubicBezTo>
                <a:lnTo>
                  <a:pt x="1257129" y="356672"/>
                </a:lnTo>
                <a:cubicBezTo>
                  <a:pt x="1255281" y="358058"/>
                  <a:pt x="1253895" y="360368"/>
                  <a:pt x="1253895" y="362909"/>
                </a:cubicBezTo>
                <a:cubicBezTo>
                  <a:pt x="1253895" y="365450"/>
                  <a:pt x="1255050" y="367760"/>
                  <a:pt x="1257129" y="369146"/>
                </a:cubicBezTo>
                <a:lnTo>
                  <a:pt x="1204460" y="460393"/>
                </a:lnTo>
                <a:cubicBezTo>
                  <a:pt x="1201919" y="459007"/>
                  <a:pt x="1198916" y="458314"/>
                  <a:pt x="1195682" y="458314"/>
                </a:cubicBezTo>
                <a:cubicBezTo>
                  <a:pt x="1185286" y="458314"/>
                  <a:pt x="1176970" y="466399"/>
                  <a:pt x="1176277" y="476563"/>
                </a:cubicBezTo>
                <a:lnTo>
                  <a:pt x="1071170" y="476563"/>
                </a:lnTo>
                <a:cubicBezTo>
                  <a:pt x="1071170" y="476563"/>
                  <a:pt x="1070708" y="474484"/>
                  <a:pt x="1070246" y="473791"/>
                </a:cubicBezTo>
                <a:cubicBezTo>
                  <a:pt x="1068860" y="471481"/>
                  <a:pt x="1066550" y="469864"/>
                  <a:pt x="1063547" y="469864"/>
                </a:cubicBezTo>
                <a:cubicBezTo>
                  <a:pt x="1062392" y="469864"/>
                  <a:pt x="1061468" y="470095"/>
                  <a:pt x="1060544" y="470557"/>
                </a:cubicBezTo>
                <a:lnTo>
                  <a:pt x="1002099" y="369377"/>
                </a:lnTo>
                <a:cubicBezTo>
                  <a:pt x="1003947" y="367991"/>
                  <a:pt x="1005333" y="365681"/>
                  <a:pt x="1005333" y="363140"/>
                </a:cubicBezTo>
                <a:cubicBezTo>
                  <a:pt x="1005333" y="360599"/>
                  <a:pt x="1004178" y="358289"/>
                  <a:pt x="1002099" y="356903"/>
                </a:cubicBezTo>
                <a:close/>
                <a:moveTo>
                  <a:pt x="1396656" y="598303"/>
                </a:moveTo>
                <a:lnTo>
                  <a:pt x="1455100" y="699483"/>
                </a:lnTo>
                <a:cubicBezTo>
                  <a:pt x="1455100" y="699483"/>
                  <a:pt x="1453483" y="701100"/>
                  <a:pt x="1452790" y="702024"/>
                </a:cubicBezTo>
                <a:cubicBezTo>
                  <a:pt x="1452097" y="703179"/>
                  <a:pt x="1451866" y="704334"/>
                  <a:pt x="1451866" y="705720"/>
                </a:cubicBezTo>
                <a:cubicBezTo>
                  <a:pt x="1451866" y="708261"/>
                  <a:pt x="1453021" y="710571"/>
                  <a:pt x="1455100" y="711957"/>
                </a:cubicBezTo>
                <a:lnTo>
                  <a:pt x="1396656" y="813137"/>
                </a:lnTo>
                <a:cubicBezTo>
                  <a:pt x="1396656" y="813137"/>
                  <a:pt x="1394577" y="812444"/>
                  <a:pt x="1393653" y="812444"/>
                </a:cubicBezTo>
                <a:cubicBezTo>
                  <a:pt x="1390419" y="812444"/>
                  <a:pt x="1387878" y="814292"/>
                  <a:pt x="1386723" y="817064"/>
                </a:cubicBezTo>
                <a:cubicBezTo>
                  <a:pt x="1386492" y="817757"/>
                  <a:pt x="1386261" y="818451"/>
                  <a:pt x="1386261" y="819374"/>
                </a:cubicBezTo>
                <a:lnTo>
                  <a:pt x="1269372" y="819374"/>
                </a:lnTo>
                <a:cubicBezTo>
                  <a:pt x="1268910" y="815447"/>
                  <a:pt x="1265676" y="812444"/>
                  <a:pt x="1261749" y="812444"/>
                </a:cubicBezTo>
                <a:cubicBezTo>
                  <a:pt x="1260594" y="812444"/>
                  <a:pt x="1259670" y="812675"/>
                  <a:pt x="1258515" y="813137"/>
                </a:cubicBezTo>
                <a:lnTo>
                  <a:pt x="1200071" y="711957"/>
                </a:lnTo>
                <a:cubicBezTo>
                  <a:pt x="1201919" y="710571"/>
                  <a:pt x="1203305" y="708261"/>
                  <a:pt x="1203305" y="705720"/>
                </a:cubicBezTo>
                <a:lnTo>
                  <a:pt x="1203305" y="705720"/>
                </a:lnTo>
                <a:cubicBezTo>
                  <a:pt x="1203305" y="703179"/>
                  <a:pt x="1202150" y="700869"/>
                  <a:pt x="1200071" y="699483"/>
                </a:cubicBezTo>
                <a:lnTo>
                  <a:pt x="1258515" y="598303"/>
                </a:lnTo>
                <a:cubicBezTo>
                  <a:pt x="1258515" y="598303"/>
                  <a:pt x="1260594" y="598996"/>
                  <a:pt x="1261749" y="598996"/>
                </a:cubicBezTo>
                <a:cubicBezTo>
                  <a:pt x="1265676" y="598996"/>
                  <a:pt x="1268910" y="595993"/>
                  <a:pt x="1269372" y="592066"/>
                </a:cubicBezTo>
                <a:lnTo>
                  <a:pt x="1386261" y="592066"/>
                </a:lnTo>
                <a:cubicBezTo>
                  <a:pt x="1386261" y="592066"/>
                  <a:pt x="1386723" y="594145"/>
                  <a:pt x="1387185" y="594838"/>
                </a:cubicBezTo>
                <a:cubicBezTo>
                  <a:pt x="1388571" y="597148"/>
                  <a:pt x="1390881" y="598765"/>
                  <a:pt x="1393884" y="598765"/>
                </a:cubicBezTo>
                <a:cubicBezTo>
                  <a:pt x="1395039" y="598765"/>
                  <a:pt x="1395963" y="598534"/>
                  <a:pt x="1396887" y="598072"/>
                </a:cubicBezTo>
                <a:close/>
                <a:moveTo>
                  <a:pt x="1665084" y="592066"/>
                </a:moveTo>
                <a:lnTo>
                  <a:pt x="1781972" y="592066"/>
                </a:lnTo>
                <a:cubicBezTo>
                  <a:pt x="1781972" y="593914"/>
                  <a:pt x="1782896" y="595531"/>
                  <a:pt x="1784051" y="596686"/>
                </a:cubicBezTo>
                <a:cubicBezTo>
                  <a:pt x="1785437" y="598072"/>
                  <a:pt x="1787285" y="598996"/>
                  <a:pt x="1789364" y="598996"/>
                </a:cubicBezTo>
                <a:cubicBezTo>
                  <a:pt x="1790519" y="598996"/>
                  <a:pt x="1791443" y="598765"/>
                  <a:pt x="1792598" y="598303"/>
                </a:cubicBezTo>
                <a:lnTo>
                  <a:pt x="1851043" y="699483"/>
                </a:lnTo>
                <a:cubicBezTo>
                  <a:pt x="1849194" y="700869"/>
                  <a:pt x="1847808" y="703179"/>
                  <a:pt x="1847808" y="705720"/>
                </a:cubicBezTo>
                <a:cubicBezTo>
                  <a:pt x="1847808" y="708261"/>
                  <a:pt x="1848963" y="710571"/>
                  <a:pt x="1851043" y="711957"/>
                </a:cubicBezTo>
                <a:lnTo>
                  <a:pt x="1799528" y="801356"/>
                </a:lnTo>
                <a:lnTo>
                  <a:pt x="1792598" y="813137"/>
                </a:lnTo>
                <a:cubicBezTo>
                  <a:pt x="1792598" y="813137"/>
                  <a:pt x="1790519" y="812444"/>
                  <a:pt x="1789364" y="812444"/>
                </a:cubicBezTo>
                <a:cubicBezTo>
                  <a:pt x="1785437" y="812444"/>
                  <a:pt x="1782203" y="815447"/>
                  <a:pt x="1781741" y="819374"/>
                </a:cubicBezTo>
                <a:lnTo>
                  <a:pt x="1664852" y="819374"/>
                </a:lnTo>
                <a:cubicBezTo>
                  <a:pt x="1664852" y="819374"/>
                  <a:pt x="1664391" y="817295"/>
                  <a:pt x="1663928" y="816602"/>
                </a:cubicBezTo>
                <a:cubicBezTo>
                  <a:pt x="1662542" y="814292"/>
                  <a:pt x="1660232" y="812675"/>
                  <a:pt x="1657229" y="812675"/>
                </a:cubicBezTo>
                <a:cubicBezTo>
                  <a:pt x="1656074" y="812675"/>
                  <a:pt x="1655150" y="812906"/>
                  <a:pt x="1654226" y="813368"/>
                </a:cubicBezTo>
                <a:lnTo>
                  <a:pt x="1601788" y="722583"/>
                </a:lnTo>
                <a:cubicBezTo>
                  <a:pt x="1607563" y="719118"/>
                  <a:pt x="1611490" y="712881"/>
                  <a:pt x="1611490" y="705720"/>
                </a:cubicBezTo>
                <a:cubicBezTo>
                  <a:pt x="1611490" y="698559"/>
                  <a:pt x="1607794" y="692553"/>
                  <a:pt x="1602019" y="689088"/>
                </a:cubicBezTo>
                <a:lnTo>
                  <a:pt x="1654226" y="598534"/>
                </a:lnTo>
                <a:cubicBezTo>
                  <a:pt x="1654226" y="598534"/>
                  <a:pt x="1656305" y="599227"/>
                  <a:pt x="1657460" y="599227"/>
                </a:cubicBezTo>
                <a:cubicBezTo>
                  <a:pt x="1661388" y="599227"/>
                  <a:pt x="1664622" y="596224"/>
                  <a:pt x="1665084" y="592297"/>
                </a:cubicBezTo>
                <a:close/>
                <a:moveTo>
                  <a:pt x="1792598" y="826767"/>
                </a:moveTo>
                <a:lnTo>
                  <a:pt x="1844805" y="917321"/>
                </a:lnTo>
                <a:cubicBezTo>
                  <a:pt x="1839261" y="920786"/>
                  <a:pt x="1835565" y="926792"/>
                  <a:pt x="1835565" y="933953"/>
                </a:cubicBezTo>
                <a:cubicBezTo>
                  <a:pt x="1835565" y="941114"/>
                  <a:pt x="1839261" y="947120"/>
                  <a:pt x="1845036" y="950585"/>
                </a:cubicBezTo>
                <a:lnTo>
                  <a:pt x="1792598" y="1041370"/>
                </a:lnTo>
                <a:cubicBezTo>
                  <a:pt x="1792598" y="1041370"/>
                  <a:pt x="1790519" y="1040677"/>
                  <a:pt x="1789364" y="1040677"/>
                </a:cubicBezTo>
                <a:cubicBezTo>
                  <a:pt x="1785437" y="1040677"/>
                  <a:pt x="1782203" y="1043680"/>
                  <a:pt x="1781741" y="1047607"/>
                </a:cubicBezTo>
                <a:lnTo>
                  <a:pt x="1664852" y="1047607"/>
                </a:lnTo>
                <a:cubicBezTo>
                  <a:pt x="1664852" y="1047607"/>
                  <a:pt x="1664622" y="1045990"/>
                  <a:pt x="1664391" y="1045297"/>
                </a:cubicBezTo>
                <a:cubicBezTo>
                  <a:pt x="1663235" y="1042525"/>
                  <a:pt x="1660463" y="1040677"/>
                  <a:pt x="1657460" y="1040677"/>
                </a:cubicBezTo>
                <a:cubicBezTo>
                  <a:pt x="1656305" y="1040677"/>
                  <a:pt x="1655381" y="1040908"/>
                  <a:pt x="1654457" y="1041370"/>
                </a:cubicBezTo>
                <a:lnTo>
                  <a:pt x="1596013" y="940190"/>
                </a:lnTo>
                <a:cubicBezTo>
                  <a:pt x="1597861" y="938804"/>
                  <a:pt x="1599247" y="936494"/>
                  <a:pt x="1599247" y="933953"/>
                </a:cubicBezTo>
                <a:cubicBezTo>
                  <a:pt x="1599247" y="931874"/>
                  <a:pt x="1598323" y="930026"/>
                  <a:pt x="1596937" y="928640"/>
                </a:cubicBezTo>
                <a:cubicBezTo>
                  <a:pt x="1596706" y="928409"/>
                  <a:pt x="1596244" y="928178"/>
                  <a:pt x="1596013" y="927947"/>
                </a:cubicBezTo>
                <a:lnTo>
                  <a:pt x="1654457" y="826767"/>
                </a:lnTo>
                <a:cubicBezTo>
                  <a:pt x="1654457" y="826767"/>
                  <a:pt x="1656536" y="827460"/>
                  <a:pt x="1657460" y="827460"/>
                </a:cubicBezTo>
                <a:cubicBezTo>
                  <a:pt x="1661388" y="827460"/>
                  <a:pt x="1664622" y="824457"/>
                  <a:pt x="1665084" y="820530"/>
                </a:cubicBezTo>
                <a:lnTo>
                  <a:pt x="1781972" y="820530"/>
                </a:lnTo>
                <a:cubicBezTo>
                  <a:pt x="1782434" y="824457"/>
                  <a:pt x="1785668" y="827460"/>
                  <a:pt x="1789595" y="827460"/>
                </a:cubicBezTo>
                <a:cubicBezTo>
                  <a:pt x="1790750" y="827460"/>
                  <a:pt x="1791674" y="827229"/>
                  <a:pt x="1792829" y="826767"/>
                </a:cubicBezTo>
                <a:close/>
                <a:moveTo>
                  <a:pt x="1584001" y="1161955"/>
                </a:moveTo>
                <a:lnTo>
                  <a:pt x="1479356" y="1161955"/>
                </a:lnTo>
                <a:cubicBezTo>
                  <a:pt x="1478894" y="1151791"/>
                  <a:pt x="1470346" y="1143474"/>
                  <a:pt x="1459951" y="1143474"/>
                </a:cubicBezTo>
                <a:cubicBezTo>
                  <a:pt x="1456717" y="1143474"/>
                  <a:pt x="1453483" y="1144398"/>
                  <a:pt x="1450711" y="1145785"/>
                </a:cubicBezTo>
                <a:lnTo>
                  <a:pt x="1398042" y="1054538"/>
                </a:lnTo>
                <a:cubicBezTo>
                  <a:pt x="1399890" y="1053152"/>
                  <a:pt x="1401276" y="1050841"/>
                  <a:pt x="1401276" y="1048300"/>
                </a:cubicBezTo>
                <a:lnTo>
                  <a:pt x="1401276" y="1048300"/>
                </a:lnTo>
                <a:cubicBezTo>
                  <a:pt x="1401276" y="1045759"/>
                  <a:pt x="1400121" y="1043449"/>
                  <a:pt x="1398042" y="1042063"/>
                </a:cubicBezTo>
                <a:lnTo>
                  <a:pt x="1456486" y="940883"/>
                </a:lnTo>
                <a:cubicBezTo>
                  <a:pt x="1456486" y="940883"/>
                  <a:pt x="1458565" y="941576"/>
                  <a:pt x="1459720" y="941576"/>
                </a:cubicBezTo>
                <a:cubicBezTo>
                  <a:pt x="1463647" y="941576"/>
                  <a:pt x="1466881" y="938573"/>
                  <a:pt x="1467343" y="934646"/>
                </a:cubicBezTo>
                <a:lnTo>
                  <a:pt x="1584232" y="934646"/>
                </a:lnTo>
                <a:cubicBezTo>
                  <a:pt x="1584463" y="937187"/>
                  <a:pt x="1586080" y="939497"/>
                  <a:pt x="1588159" y="940652"/>
                </a:cubicBezTo>
                <a:cubicBezTo>
                  <a:pt x="1589314" y="941345"/>
                  <a:pt x="1590469" y="941576"/>
                  <a:pt x="1591855" y="941576"/>
                </a:cubicBezTo>
                <a:cubicBezTo>
                  <a:pt x="1593010" y="941576"/>
                  <a:pt x="1593934" y="941345"/>
                  <a:pt x="1594858" y="940883"/>
                </a:cubicBezTo>
                <a:lnTo>
                  <a:pt x="1653302" y="1042063"/>
                </a:lnTo>
                <a:cubicBezTo>
                  <a:pt x="1651685" y="1043218"/>
                  <a:pt x="1650761" y="1044835"/>
                  <a:pt x="1650299" y="1046683"/>
                </a:cubicBezTo>
                <a:cubicBezTo>
                  <a:pt x="1650299" y="1047145"/>
                  <a:pt x="1650299" y="1047607"/>
                  <a:pt x="1650299" y="1048300"/>
                </a:cubicBezTo>
                <a:cubicBezTo>
                  <a:pt x="1650299" y="1048993"/>
                  <a:pt x="1650299" y="1049224"/>
                  <a:pt x="1650299" y="1049917"/>
                </a:cubicBezTo>
                <a:cubicBezTo>
                  <a:pt x="1650761" y="1051766"/>
                  <a:pt x="1651685" y="1053383"/>
                  <a:pt x="1653302" y="1054538"/>
                </a:cubicBezTo>
                <a:lnTo>
                  <a:pt x="1594858" y="1155718"/>
                </a:lnTo>
                <a:cubicBezTo>
                  <a:pt x="1594858" y="1155718"/>
                  <a:pt x="1592779" y="1155025"/>
                  <a:pt x="1591855" y="1155025"/>
                </a:cubicBezTo>
                <a:cubicBezTo>
                  <a:pt x="1587928" y="1155025"/>
                  <a:pt x="1584694" y="1158028"/>
                  <a:pt x="1584232" y="1161955"/>
                </a:cubicBezTo>
                <a:close/>
                <a:moveTo>
                  <a:pt x="1594627" y="1169578"/>
                </a:moveTo>
                <a:lnTo>
                  <a:pt x="1653071" y="1270758"/>
                </a:lnTo>
                <a:cubicBezTo>
                  <a:pt x="1651223" y="1272144"/>
                  <a:pt x="1649837" y="1274454"/>
                  <a:pt x="1649837" y="1276995"/>
                </a:cubicBezTo>
                <a:cubicBezTo>
                  <a:pt x="1649837" y="1278150"/>
                  <a:pt x="1649837" y="1279074"/>
                  <a:pt x="1650530" y="1279998"/>
                </a:cubicBezTo>
                <a:cubicBezTo>
                  <a:pt x="1650992" y="1281153"/>
                  <a:pt x="1651685" y="1282077"/>
                  <a:pt x="1652609" y="1283001"/>
                </a:cubicBezTo>
                <a:cubicBezTo>
                  <a:pt x="1652609" y="1283001"/>
                  <a:pt x="1652840" y="1283001"/>
                  <a:pt x="1653071" y="1283232"/>
                </a:cubicBezTo>
                <a:lnTo>
                  <a:pt x="1594627" y="1384413"/>
                </a:lnTo>
                <a:cubicBezTo>
                  <a:pt x="1594627" y="1384413"/>
                  <a:pt x="1592548" y="1383720"/>
                  <a:pt x="1591624" y="1383720"/>
                </a:cubicBezTo>
                <a:cubicBezTo>
                  <a:pt x="1587697" y="1383720"/>
                  <a:pt x="1584463" y="1386723"/>
                  <a:pt x="1584001" y="1390650"/>
                </a:cubicBezTo>
                <a:lnTo>
                  <a:pt x="1467112" y="1390650"/>
                </a:lnTo>
                <a:cubicBezTo>
                  <a:pt x="1467112" y="1390650"/>
                  <a:pt x="1466650" y="1388571"/>
                  <a:pt x="1466188" y="1387878"/>
                </a:cubicBezTo>
                <a:cubicBezTo>
                  <a:pt x="1464802" y="1385568"/>
                  <a:pt x="1462492" y="1383951"/>
                  <a:pt x="1459489" y="1383951"/>
                </a:cubicBezTo>
                <a:cubicBezTo>
                  <a:pt x="1458334" y="1383951"/>
                  <a:pt x="1457410" y="1384182"/>
                  <a:pt x="1456255" y="1384644"/>
                </a:cubicBezTo>
                <a:lnTo>
                  <a:pt x="1397811" y="1283463"/>
                </a:lnTo>
                <a:cubicBezTo>
                  <a:pt x="1399659" y="1282077"/>
                  <a:pt x="1401045" y="1279767"/>
                  <a:pt x="1401045" y="1277226"/>
                </a:cubicBezTo>
                <a:cubicBezTo>
                  <a:pt x="1401045" y="1276071"/>
                  <a:pt x="1401045" y="1275147"/>
                  <a:pt x="1400352" y="1274223"/>
                </a:cubicBezTo>
                <a:cubicBezTo>
                  <a:pt x="1400352" y="1273992"/>
                  <a:pt x="1400352" y="1273761"/>
                  <a:pt x="1400121" y="1273530"/>
                </a:cubicBezTo>
                <a:cubicBezTo>
                  <a:pt x="1399659" y="1272606"/>
                  <a:pt x="1398735" y="1271682"/>
                  <a:pt x="1397811" y="1270989"/>
                </a:cubicBezTo>
                <a:lnTo>
                  <a:pt x="1450249" y="1180204"/>
                </a:lnTo>
                <a:cubicBezTo>
                  <a:pt x="1453021" y="1181821"/>
                  <a:pt x="1456255" y="1182745"/>
                  <a:pt x="1459720" y="1182745"/>
                </a:cubicBezTo>
                <a:cubicBezTo>
                  <a:pt x="1470346" y="1182745"/>
                  <a:pt x="1478894" y="1174198"/>
                  <a:pt x="1479124" y="1163803"/>
                </a:cubicBezTo>
                <a:lnTo>
                  <a:pt x="1583770" y="1163803"/>
                </a:lnTo>
                <a:cubicBezTo>
                  <a:pt x="1583770" y="1163803"/>
                  <a:pt x="1584001" y="1165420"/>
                  <a:pt x="1584232" y="1165882"/>
                </a:cubicBezTo>
                <a:cubicBezTo>
                  <a:pt x="1585387" y="1168654"/>
                  <a:pt x="1588159" y="1170502"/>
                  <a:pt x="1591162" y="1170502"/>
                </a:cubicBezTo>
                <a:cubicBezTo>
                  <a:pt x="1592317" y="1170502"/>
                  <a:pt x="1593241" y="1170271"/>
                  <a:pt x="1594165" y="1169809"/>
                </a:cubicBezTo>
                <a:close/>
                <a:moveTo>
                  <a:pt x="1792598" y="1283925"/>
                </a:moveTo>
                <a:lnTo>
                  <a:pt x="1851043" y="1385106"/>
                </a:lnTo>
                <a:cubicBezTo>
                  <a:pt x="1849194" y="1386492"/>
                  <a:pt x="1847808" y="1388802"/>
                  <a:pt x="1847808" y="1391343"/>
                </a:cubicBezTo>
                <a:cubicBezTo>
                  <a:pt x="1847808" y="1393884"/>
                  <a:pt x="1848963" y="1396194"/>
                  <a:pt x="1851043" y="1397580"/>
                </a:cubicBezTo>
                <a:lnTo>
                  <a:pt x="1799528" y="1486979"/>
                </a:lnTo>
                <a:lnTo>
                  <a:pt x="1798373" y="1488827"/>
                </a:lnTo>
                <a:cubicBezTo>
                  <a:pt x="1795832" y="1487441"/>
                  <a:pt x="1792829" y="1486748"/>
                  <a:pt x="1789595" y="1486748"/>
                </a:cubicBezTo>
                <a:cubicBezTo>
                  <a:pt x="1778738" y="1486748"/>
                  <a:pt x="1770191" y="1495526"/>
                  <a:pt x="1770191" y="1506152"/>
                </a:cubicBezTo>
                <a:cubicBezTo>
                  <a:pt x="1770191" y="1516778"/>
                  <a:pt x="1778969" y="1525557"/>
                  <a:pt x="1789595" y="1525557"/>
                </a:cubicBezTo>
                <a:cubicBezTo>
                  <a:pt x="1792829" y="1525557"/>
                  <a:pt x="1796063" y="1524633"/>
                  <a:pt x="1798604" y="1523247"/>
                </a:cubicBezTo>
                <a:lnTo>
                  <a:pt x="1850811" y="1613569"/>
                </a:lnTo>
                <a:cubicBezTo>
                  <a:pt x="1848963" y="1614955"/>
                  <a:pt x="1847577" y="1617266"/>
                  <a:pt x="1847577" y="1619807"/>
                </a:cubicBezTo>
                <a:cubicBezTo>
                  <a:pt x="1847577" y="1622117"/>
                  <a:pt x="1848732" y="1624196"/>
                  <a:pt x="1850349" y="1625582"/>
                </a:cubicBezTo>
                <a:cubicBezTo>
                  <a:pt x="1850349" y="1625582"/>
                  <a:pt x="1850580" y="1625582"/>
                  <a:pt x="1850811" y="1625813"/>
                </a:cubicBezTo>
                <a:lnTo>
                  <a:pt x="1792367" y="1726993"/>
                </a:lnTo>
                <a:cubicBezTo>
                  <a:pt x="1792367" y="1726993"/>
                  <a:pt x="1790288" y="1726300"/>
                  <a:pt x="1789364" y="1726300"/>
                </a:cubicBezTo>
                <a:lnTo>
                  <a:pt x="1789364" y="1726300"/>
                </a:lnTo>
                <a:cubicBezTo>
                  <a:pt x="1785437" y="1726300"/>
                  <a:pt x="1782203" y="1729303"/>
                  <a:pt x="1781741" y="1733230"/>
                </a:cubicBezTo>
                <a:lnTo>
                  <a:pt x="1664852" y="1733230"/>
                </a:lnTo>
                <a:cubicBezTo>
                  <a:pt x="1664391" y="1729303"/>
                  <a:pt x="1661156" y="1726300"/>
                  <a:pt x="1657229" y="1726300"/>
                </a:cubicBezTo>
                <a:cubicBezTo>
                  <a:pt x="1656074" y="1726300"/>
                  <a:pt x="1655150" y="1726531"/>
                  <a:pt x="1654226" y="1726993"/>
                </a:cubicBezTo>
                <a:lnTo>
                  <a:pt x="1595782" y="1625813"/>
                </a:lnTo>
                <a:cubicBezTo>
                  <a:pt x="1595782" y="1625813"/>
                  <a:pt x="1596013" y="1625813"/>
                  <a:pt x="1596244" y="1625582"/>
                </a:cubicBezTo>
                <a:cubicBezTo>
                  <a:pt x="1597861" y="1624196"/>
                  <a:pt x="1599016" y="1622117"/>
                  <a:pt x="1599016" y="1619807"/>
                </a:cubicBezTo>
                <a:cubicBezTo>
                  <a:pt x="1599016" y="1617266"/>
                  <a:pt x="1597861" y="1614955"/>
                  <a:pt x="1595782" y="1613569"/>
                </a:cubicBezTo>
                <a:lnTo>
                  <a:pt x="1594396" y="1612876"/>
                </a:lnTo>
                <a:cubicBezTo>
                  <a:pt x="1594396" y="1612876"/>
                  <a:pt x="1592317" y="1612184"/>
                  <a:pt x="1591393" y="1612184"/>
                </a:cubicBezTo>
                <a:cubicBezTo>
                  <a:pt x="1589776" y="1612184"/>
                  <a:pt x="1588390" y="1612645"/>
                  <a:pt x="1587004" y="1613569"/>
                </a:cubicBezTo>
                <a:cubicBezTo>
                  <a:pt x="1585156" y="1614725"/>
                  <a:pt x="1584001" y="1616804"/>
                  <a:pt x="1583770" y="1619114"/>
                </a:cubicBezTo>
                <a:lnTo>
                  <a:pt x="1466881" y="1619114"/>
                </a:lnTo>
                <a:cubicBezTo>
                  <a:pt x="1466881" y="1617266"/>
                  <a:pt x="1465957" y="1615649"/>
                  <a:pt x="1464802" y="1614494"/>
                </a:cubicBezTo>
                <a:cubicBezTo>
                  <a:pt x="1463416" y="1613108"/>
                  <a:pt x="1461568" y="1612184"/>
                  <a:pt x="1459489" y="1612184"/>
                </a:cubicBezTo>
                <a:cubicBezTo>
                  <a:pt x="1458334" y="1612184"/>
                  <a:pt x="1457410" y="1612414"/>
                  <a:pt x="1456255" y="1612876"/>
                </a:cubicBezTo>
                <a:lnTo>
                  <a:pt x="1397811" y="1511696"/>
                </a:lnTo>
                <a:cubicBezTo>
                  <a:pt x="1397811" y="1511696"/>
                  <a:pt x="1398042" y="1511696"/>
                  <a:pt x="1398273" y="1511465"/>
                </a:cubicBezTo>
                <a:cubicBezTo>
                  <a:pt x="1399890" y="1510079"/>
                  <a:pt x="1401045" y="1508000"/>
                  <a:pt x="1401045" y="1505690"/>
                </a:cubicBezTo>
                <a:cubicBezTo>
                  <a:pt x="1401045" y="1503149"/>
                  <a:pt x="1399890" y="1500839"/>
                  <a:pt x="1397811" y="1499453"/>
                </a:cubicBezTo>
                <a:lnTo>
                  <a:pt x="1456255" y="1398273"/>
                </a:lnTo>
                <a:cubicBezTo>
                  <a:pt x="1456255" y="1398273"/>
                  <a:pt x="1458334" y="1398966"/>
                  <a:pt x="1459258" y="1398966"/>
                </a:cubicBezTo>
                <a:cubicBezTo>
                  <a:pt x="1463185" y="1398966"/>
                  <a:pt x="1466419" y="1395963"/>
                  <a:pt x="1466881" y="1392036"/>
                </a:cubicBezTo>
                <a:lnTo>
                  <a:pt x="1583770" y="1392036"/>
                </a:lnTo>
                <a:cubicBezTo>
                  <a:pt x="1584232" y="1395963"/>
                  <a:pt x="1587466" y="1398966"/>
                  <a:pt x="1591393" y="1398966"/>
                </a:cubicBezTo>
                <a:cubicBezTo>
                  <a:pt x="1591624" y="1398966"/>
                  <a:pt x="1591855" y="1398966"/>
                  <a:pt x="1592086" y="1398966"/>
                </a:cubicBezTo>
                <a:cubicBezTo>
                  <a:pt x="1593010" y="1398966"/>
                  <a:pt x="1593703" y="1398735"/>
                  <a:pt x="1594396" y="1398273"/>
                </a:cubicBezTo>
                <a:lnTo>
                  <a:pt x="1595782" y="1397580"/>
                </a:lnTo>
                <a:cubicBezTo>
                  <a:pt x="1597630" y="1396194"/>
                  <a:pt x="1599016" y="1393884"/>
                  <a:pt x="1599016" y="1391343"/>
                </a:cubicBezTo>
                <a:lnTo>
                  <a:pt x="1599016" y="1391343"/>
                </a:lnTo>
                <a:cubicBezTo>
                  <a:pt x="1599016" y="1388802"/>
                  <a:pt x="1597861" y="1386492"/>
                  <a:pt x="1595782" y="1385106"/>
                </a:cubicBezTo>
                <a:lnTo>
                  <a:pt x="1654226" y="1283925"/>
                </a:lnTo>
                <a:cubicBezTo>
                  <a:pt x="1654226" y="1283925"/>
                  <a:pt x="1656305" y="1284619"/>
                  <a:pt x="1657460" y="1284619"/>
                </a:cubicBezTo>
                <a:cubicBezTo>
                  <a:pt x="1661388" y="1284619"/>
                  <a:pt x="1664622" y="1281615"/>
                  <a:pt x="1665084" y="1277688"/>
                </a:cubicBezTo>
                <a:lnTo>
                  <a:pt x="1781972" y="1277688"/>
                </a:lnTo>
                <a:cubicBezTo>
                  <a:pt x="1781972" y="1277688"/>
                  <a:pt x="1782203" y="1279305"/>
                  <a:pt x="1782434" y="1279767"/>
                </a:cubicBezTo>
                <a:cubicBezTo>
                  <a:pt x="1783589" y="1282539"/>
                  <a:pt x="1786361" y="1284387"/>
                  <a:pt x="1789364" y="1284387"/>
                </a:cubicBezTo>
                <a:cubicBezTo>
                  <a:pt x="1790519" y="1284387"/>
                  <a:pt x="1791443" y="1284156"/>
                  <a:pt x="1792367" y="1283694"/>
                </a:cubicBezTo>
                <a:close/>
                <a:moveTo>
                  <a:pt x="1988259" y="1398735"/>
                </a:moveTo>
                <a:cubicBezTo>
                  <a:pt x="1988259" y="1398735"/>
                  <a:pt x="1989876" y="1398504"/>
                  <a:pt x="1990570" y="1398042"/>
                </a:cubicBezTo>
                <a:lnTo>
                  <a:pt x="2049014" y="1499222"/>
                </a:lnTo>
                <a:cubicBezTo>
                  <a:pt x="2047166" y="1500608"/>
                  <a:pt x="2045780" y="1502918"/>
                  <a:pt x="2045780" y="1505459"/>
                </a:cubicBezTo>
                <a:cubicBezTo>
                  <a:pt x="2045780" y="1507307"/>
                  <a:pt x="2046473" y="1508924"/>
                  <a:pt x="2047628" y="1510310"/>
                </a:cubicBezTo>
                <a:cubicBezTo>
                  <a:pt x="2048090" y="1510772"/>
                  <a:pt x="2048552" y="1511234"/>
                  <a:pt x="2049014" y="1511696"/>
                </a:cubicBezTo>
                <a:lnTo>
                  <a:pt x="1990570" y="1612876"/>
                </a:lnTo>
                <a:cubicBezTo>
                  <a:pt x="1990570" y="1612876"/>
                  <a:pt x="1988490" y="1612184"/>
                  <a:pt x="1987566" y="1612184"/>
                </a:cubicBezTo>
                <a:cubicBezTo>
                  <a:pt x="1983639" y="1612184"/>
                  <a:pt x="1980405" y="1615187"/>
                  <a:pt x="1979943" y="1619114"/>
                </a:cubicBezTo>
                <a:lnTo>
                  <a:pt x="1863055" y="1619114"/>
                </a:lnTo>
                <a:cubicBezTo>
                  <a:pt x="1863055" y="1619114"/>
                  <a:pt x="1862593" y="1617035"/>
                  <a:pt x="1862131" y="1616342"/>
                </a:cubicBezTo>
                <a:cubicBezTo>
                  <a:pt x="1860745" y="1614031"/>
                  <a:pt x="1858435" y="1612414"/>
                  <a:pt x="1855432" y="1612414"/>
                </a:cubicBezTo>
                <a:lnTo>
                  <a:pt x="1855432" y="1612414"/>
                </a:lnTo>
                <a:cubicBezTo>
                  <a:pt x="1855432" y="1612414"/>
                  <a:pt x="1853353" y="1612645"/>
                  <a:pt x="1852429" y="1613108"/>
                </a:cubicBezTo>
                <a:lnTo>
                  <a:pt x="1800221" y="1522553"/>
                </a:lnTo>
                <a:cubicBezTo>
                  <a:pt x="1805766" y="1519089"/>
                  <a:pt x="1809231" y="1513082"/>
                  <a:pt x="1809231" y="1506152"/>
                </a:cubicBezTo>
                <a:cubicBezTo>
                  <a:pt x="1809231" y="1499222"/>
                  <a:pt x="1805535" y="1492985"/>
                  <a:pt x="1799759" y="1489520"/>
                </a:cubicBezTo>
                <a:lnTo>
                  <a:pt x="1852429" y="1398273"/>
                </a:lnTo>
                <a:cubicBezTo>
                  <a:pt x="1852429" y="1398273"/>
                  <a:pt x="1854507" y="1398966"/>
                  <a:pt x="1855432" y="1398966"/>
                </a:cubicBezTo>
                <a:lnTo>
                  <a:pt x="1855432" y="1398966"/>
                </a:lnTo>
                <a:cubicBezTo>
                  <a:pt x="1859359" y="1398966"/>
                  <a:pt x="1862593" y="1395963"/>
                  <a:pt x="1863055" y="1392036"/>
                </a:cubicBezTo>
                <a:lnTo>
                  <a:pt x="1979943" y="1392036"/>
                </a:lnTo>
                <a:cubicBezTo>
                  <a:pt x="1980405" y="1395963"/>
                  <a:pt x="1983639" y="1398966"/>
                  <a:pt x="1987566" y="1398966"/>
                </a:cubicBezTo>
                <a:cubicBezTo>
                  <a:pt x="1987797" y="1398966"/>
                  <a:pt x="1988028" y="1398966"/>
                  <a:pt x="1988259" y="1398966"/>
                </a:cubicBezTo>
                <a:close/>
                <a:moveTo>
                  <a:pt x="1572220" y="1847577"/>
                </a:moveTo>
                <a:lnTo>
                  <a:pt x="1467343" y="1847577"/>
                </a:lnTo>
                <a:cubicBezTo>
                  <a:pt x="1467343" y="1847577"/>
                  <a:pt x="1466881" y="1845498"/>
                  <a:pt x="1466419" y="1844805"/>
                </a:cubicBezTo>
                <a:cubicBezTo>
                  <a:pt x="1465033" y="1842495"/>
                  <a:pt x="1462723" y="1840878"/>
                  <a:pt x="1459720" y="1840878"/>
                </a:cubicBezTo>
                <a:cubicBezTo>
                  <a:pt x="1458565" y="1840878"/>
                  <a:pt x="1457641" y="1841109"/>
                  <a:pt x="1456486" y="1841571"/>
                </a:cubicBezTo>
                <a:lnTo>
                  <a:pt x="1404048" y="1750786"/>
                </a:lnTo>
                <a:cubicBezTo>
                  <a:pt x="1409592" y="1747321"/>
                  <a:pt x="1413057" y="1741315"/>
                  <a:pt x="1413057" y="1734385"/>
                </a:cubicBezTo>
                <a:cubicBezTo>
                  <a:pt x="1413057" y="1727455"/>
                  <a:pt x="1409361" y="1721449"/>
                  <a:pt x="1404048" y="1717984"/>
                </a:cubicBezTo>
                <a:lnTo>
                  <a:pt x="1456486" y="1627199"/>
                </a:lnTo>
                <a:cubicBezTo>
                  <a:pt x="1456486" y="1627199"/>
                  <a:pt x="1458565" y="1627892"/>
                  <a:pt x="1459489" y="1627892"/>
                </a:cubicBezTo>
                <a:cubicBezTo>
                  <a:pt x="1461337" y="1627892"/>
                  <a:pt x="1462954" y="1627199"/>
                  <a:pt x="1464340" y="1626044"/>
                </a:cubicBezTo>
                <a:cubicBezTo>
                  <a:pt x="1465957" y="1624889"/>
                  <a:pt x="1466881" y="1623041"/>
                  <a:pt x="1467112" y="1620962"/>
                </a:cubicBezTo>
                <a:lnTo>
                  <a:pt x="1584001" y="1620962"/>
                </a:lnTo>
                <a:cubicBezTo>
                  <a:pt x="1584463" y="1624658"/>
                  <a:pt x="1587235" y="1627430"/>
                  <a:pt x="1590700" y="1627661"/>
                </a:cubicBezTo>
                <a:cubicBezTo>
                  <a:pt x="1590931" y="1627661"/>
                  <a:pt x="1591162" y="1627661"/>
                  <a:pt x="1591393" y="1627661"/>
                </a:cubicBezTo>
                <a:cubicBezTo>
                  <a:pt x="1591624" y="1627661"/>
                  <a:pt x="1591855" y="1627661"/>
                  <a:pt x="1592086" y="1627661"/>
                </a:cubicBezTo>
                <a:cubicBezTo>
                  <a:pt x="1593010" y="1627661"/>
                  <a:pt x="1593703" y="1627430"/>
                  <a:pt x="1594396" y="1626968"/>
                </a:cubicBezTo>
                <a:lnTo>
                  <a:pt x="1652840" y="1728148"/>
                </a:lnTo>
                <a:cubicBezTo>
                  <a:pt x="1652840" y="1728148"/>
                  <a:pt x="1652609" y="1728148"/>
                  <a:pt x="1652378" y="1728379"/>
                </a:cubicBezTo>
                <a:cubicBezTo>
                  <a:pt x="1650761" y="1729765"/>
                  <a:pt x="1649606" y="1731844"/>
                  <a:pt x="1649606" y="1734154"/>
                </a:cubicBezTo>
                <a:cubicBezTo>
                  <a:pt x="1649606" y="1736695"/>
                  <a:pt x="1650761" y="1739005"/>
                  <a:pt x="1652840" y="1740391"/>
                </a:cubicBezTo>
                <a:lnTo>
                  <a:pt x="1600402" y="1831407"/>
                </a:lnTo>
                <a:cubicBezTo>
                  <a:pt x="1597630" y="1830021"/>
                  <a:pt x="1594627" y="1829097"/>
                  <a:pt x="1591393" y="1829097"/>
                </a:cubicBezTo>
                <a:cubicBezTo>
                  <a:pt x="1580998" y="1829097"/>
                  <a:pt x="1572450" y="1837413"/>
                  <a:pt x="1571989" y="1847577"/>
                </a:cubicBezTo>
                <a:close/>
                <a:moveTo>
                  <a:pt x="1258746" y="1727224"/>
                </a:moveTo>
                <a:lnTo>
                  <a:pt x="1200302" y="1626044"/>
                </a:lnTo>
                <a:cubicBezTo>
                  <a:pt x="1202150" y="1624658"/>
                  <a:pt x="1203536" y="1622348"/>
                  <a:pt x="1203536" y="1619807"/>
                </a:cubicBezTo>
                <a:cubicBezTo>
                  <a:pt x="1203536" y="1618421"/>
                  <a:pt x="1203305" y="1617266"/>
                  <a:pt x="1202612" y="1616111"/>
                </a:cubicBezTo>
                <a:cubicBezTo>
                  <a:pt x="1202150" y="1615187"/>
                  <a:pt x="1201226" y="1614262"/>
                  <a:pt x="1200302" y="1613569"/>
                </a:cubicBezTo>
                <a:lnTo>
                  <a:pt x="1258746" y="1512389"/>
                </a:lnTo>
                <a:cubicBezTo>
                  <a:pt x="1258746" y="1512389"/>
                  <a:pt x="1260363" y="1512851"/>
                  <a:pt x="1261056" y="1513082"/>
                </a:cubicBezTo>
                <a:cubicBezTo>
                  <a:pt x="1261287" y="1513082"/>
                  <a:pt x="1261518" y="1513082"/>
                  <a:pt x="1261749" y="1513082"/>
                </a:cubicBezTo>
                <a:cubicBezTo>
                  <a:pt x="1265676" y="1513082"/>
                  <a:pt x="1268910" y="1510079"/>
                  <a:pt x="1269372" y="1506152"/>
                </a:cubicBezTo>
                <a:lnTo>
                  <a:pt x="1386261" y="1506152"/>
                </a:lnTo>
                <a:cubicBezTo>
                  <a:pt x="1386261" y="1506152"/>
                  <a:pt x="1386492" y="1507769"/>
                  <a:pt x="1386723" y="1508462"/>
                </a:cubicBezTo>
                <a:cubicBezTo>
                  <a:pt x="1387878" y="1511234"/>
                  <a:pt x="1390650" y="1513082"/>
                  <a:pt x="1393653" y="1513082"/>
                </a:cubicBezTo>
                <a:cubicBezTo>
                  <a:pt x="1394808" y="1513082"/>
                  <a:pt x="1395732" y="1512851"/>
                  <a:pt x="1396887" y="1512389"/>
                </a:cubicBezTo>
                <a:lnTo>
                  <a:pt x="1455331" y="1613569"/>
                </a:lnTo>
                <a:cubicBezTo>
                  <a:pt x="1455331" y="1613569"/>
                  <a:pt x="1455100" y="1613569"/>
                  <a:pt x="1454869" y="1613801"/>
                </a:cubicBezTo>
                <a:cubicBezTo>
                  <a:pt x="1453252" y="1615187"/>
                  <a:pt x="1452097" y="1617266"/>
                  <a:pt x="1452097" y="1619576"/>
                </a:cubicBezTo>
                <a:cubicBezTo>
                  <a:pt x="1452097" y="1622117"/>
                  <a:pt x="1453252" y="1624427"/>
                  <a:pt x="1455331" y="1625813"/>
                </a:cubicBezTo>
                <a:lnTo>
                  <a:pt x="1402893" y="1716598"/>
                </a:lnTo>
                <a:cubicBezTo>
                  <a:pt x="1400121" y="1715212"/>
                  <a:pt x="1397118" y="1714288"/>
                  <a:pt x="1393884" y="1714288"/>
                </a:cubicBezTo>
                <a:cubicBezTo>
                  <a:pt x="1383489" y="1714288"/>
                  <a:pt x="1374941" y="1722604"/>
                  <a:pt x="1374479" y="1732999"/>
                </a:cubicBezTo>
                <a:lnTo>
                  <a:pt x="1269603" y="1732999"/>
                </a:lnTo>
                <a:cubicBezTo>
                  <a:pt x="1269141" y="1729072"/>
                  <a:pt x="1265907" y="1726069"/>
                  <a:pt x="1261980" y="1726069"/>
                </a:cubicBezTo>
                <a:cubicBezTo>
                  <a:pt x="1260825" y="1726069"/>
                  <a:pt x="1259901" y="1726300"/>
                  <a:pt x="1258977" y="1726762"/>
                </a:cubicBezTo>
                <a:close/>
                <a:moveTo>
                  <a:pt x="990318" y="1733461"/>
                </a:moveTo>
                <a:lnTo>
                  <a:pt x="886135" y="1733461"/>
                </a:lnTo>
                <a:cubicBezTo>
                  <a:pt x="885673" y="1723066"/>
                  <a:pt x="877126" y="1714750"/>
                  <a:pt x="866730" y="1714750"/>
                </a:cubicBezTo>
                <a:cubicBezTo>
                  <a:pt x="863265" y="1714750"/>
                  <a:pt x="860031" y="1715674"/>
                  <a:pt x="857028" y="1717291"/>
                </a:cubicBezTo>
                <a:lnTo>
                  <a:pt x="804359" y="1626044"/>
                </a:lnTo>
                <a:cubicBezTo>
                  <a:pt x="806207" y="1624658"/>
                  <a:pt x="807593" y="1622348"/>
                  <a:pt x="807593" y="1619807"/>
                </a:cubicBezTo>
                <a:cubicBezTo>
                  <a:pt x="807593" y="1618652"/>
                  <a:pt x="807593" y="1617728"/>
                  <a:pt x="806900" y="1616804"/>
                </a:cubicBezTo>
                <a:cubicBezTo>
                  <a:pt x="806438" y="1615418"/>
                  <a:pt x="805514" y="1614494"/>
                  <a:pt x="804359" y="1613569"/>
                </a:cubicBezTo>
                <a:lnTo>
                  <a:pt x="862803" y="1512389"/>
                </a:lnTo>
                <a:cubicBezTo>
                  <a:pt x="862803" y="1512389"/>
                  <a:pt x="864882" y="1513082"/>
                  <a:pt x="866037" y="1513082"/>
                </a:cubicBezTo>
                <a:cubicBezTo>
                  <a:pt x="869965" y="1513082"/>
                  <a:pt x="873199" y="1510079"/>
                  <a:pt x="873661" y="1506152"/>
                </a:cubicBezTo>
                <a:lnTo>
                  <a:pt x="990549" y="1506152"/>
                </a:lnTo>
                <a:cubicBezTo>
                  <a:pt x="990780" y="1508924"/>
                  <a:pt x="992628" y="1511234"/>
                  <a:pt x="995169" y="1512389"/>
                </a:cubicBezTo>
                <a:cubicBezTo>
                  <a:pt x="996093" y="1512851"/>
                  <a:pt x="997017" y="1513082"/>
                  <a:pt x="998172" y="1513082"/>
                </a:cubicBezTo>
                <a:cubicBezTo>
                  <a:pt x="999327" y="1513082"/>
                  <a:pt x="1000251" y="1512851"/>
                  <a:pt x="1001175" y="1512389"/>
                </a:cubicBezTo>
                <a:lnTo>
                  <a:pt x="1059620" y="1613569"/>
                </a:lnTo>
                <a:cubicBezTo>
                  <a:pt x="1057772" y="1614955"/>
                  <a:pt x="1056386" y="1617266"/>
                  <a:pt x="1056386" y="1619807"/>
                </a:cubicBezTo>
                <a:cubicBezTo>
                  <a:pt x="1056386" y="1622348"/>
                  <a:pt x="1057541" y="1624658"/>
                  <a:pt x="1059620" y="1626044"/>
                </a:cubicBezTo>
                <a:lnTo>
                  <a:pt x="1001175" y="1727224"/>
                </a:lnTo>
                <a:cubicBezTo>
                  <a:pt x="1001175" y="1727224"/>
                  <a:pt x="999096" y="1726531"/>
                  <a:pt x="997941" y="1726531"/>
                </a:cubicBezTo>
                <a:cubicBezTo>
                  <a:pt x="994014" y="1726531"/>
                  <a:pt x="990780" y="1729534"/>
                  <a:pt x="990318" y="1733461"/>
                </a:cubicBezTo>
                <a:close/>
                <a:moveTo>
                  <a:pt x="664832" y="1613108"/>
                </a:moveTo>
                <a:lnTo>
                  <a:pt x="606388" y="1511927"/>
                </a:lnTo>
                <a:cubicBezTo>
                  <a:pt x="608236" y="1510541"/>
                  <a:pt x="609622" y="1508231"/>
                  <a:pt x="609622" y="1505690"/>
                </a:cubicBezTo>
                <a:lnTo>
                  <a:pt x="609622" y="1505690"/>
                </a:lnTo>
                <a:cubicBezTo>
                  <a:pt x="609622" y="1503149"/>
                  <a:pt x="608467" y="1500839"/>
                  <a:pt x="606388" y="1499453"/>
                </a:cubicBezTo>
                <a:lnTo>
                  <a:pt x="659057" y="1408206"/>
                </a:lnTo>
                <a:cubicBezTo>
                  <a:pt x="661829" y="1409823"/>
                  <a:pt x="665063" y="1410516"/>
                  <a:pt x="668297" y="1410516"/>
                </a:cubicBezTo>
                <a:cubicBezTo>
                  <a:pt x="678692" y="1410516"/>
                  <a:pt x="687240" y="1402200"/>
                  <a:pt x="687702" y="1392036"/>
                </a:cubicBezTo>
                <a:lnTo>
                  <a:pt x="792116" y="1392036"/>
                </a:lnTo>
                <a:cubicBezTo>
                  <a:pt x="792578" y="1395963"/>
                  <a:pt x="795812" y="1398966"/>
                  <a:pt x="799739" y="1398966"/>
                </a:cubicBezTo>
                <a:lnTo>
                  <a:pt x="799739" y="1398966"/>
                </a:lnTo>
                <a:cubicBezTo>
                  <a:pt x="799739" y="1398966"/>
                  <a:pt x="800201" y="1398966"/>
                  <a:pt x="800432" y="1398966"/>
                </a:cubicBezTo>
                <a:cubicBezTo>
                  <a:pt x="801356" y="1398966"/>
                  <a:pt x="802049" y="1398735"/>
                  <a:pt x="802742" y="1398273"/>
                </a:cubicBezTo>
                <a:lnTo>
                  <a:pt x="861186" y="1499453"/>
                </a:lnTo>
                <a:cubicBezTo>
                  <a:pt x="859338" y="1500839"/>
                  <a:pt x="857952" y="1503149"/>
                  <a:pt x="857952" y="1505690"/>
                </a:cubicBezTo>
                <a:cubicBezTo>
                  <a:pt x="857952" y="1506383"/>
                  <a:pt x="857952" y="1507307"/>
                  <a:pt x="858183" y="1508000"/>
                </a:cubicBezTo>
                <a:cubicBezTo>
                  <a:pt x="858183" y="1508000"/>
                  <a:pt x="858183" y="1508462"/>
                  <a:pt x="858414" y="1508693"/>
                </a:cubicBezTo>
                <a:cubicBezTo>
                  <a:pt x="858414" y="1508693"/>
                  <a:pt x="858414" y="1508693"/>
                  <a:pt x="858414" y="1508693"/>
                </a:cubicBezTo>
                <a:cubicBezTo>
                  <a:pt x="858645" y="1509386"/>
                  <a:pt x="859107" y="1510079"/>
                  <a:pt x="859569" y="1510541"/>
                </a:cubicBezTo>
                <a:cubicBezTo>
                  <a:pt x="860031" y="1511003"/>
                  <a:pt x="860493" y="1511465"/>
                  <a:pt x="860955" y="1511927"/>
                </a:cubicBezTo>
                <a:lnTo>
                  <a:pt x="802511" y="1613108"/>
                </a:lnTo>
                <a:cubicBezTo>
                  <a:pt x="802511" y="1613108"/>
                  <a:pt x="800432" y="1612414"/>
                  <a:pt x="799508" y="1612414"/>
                </a:cubicBezTo>
                <a:cubicBezTo>
                  <a:pt x="795581" y="1612414"/>
                  <a:pt x="792347" y="1615418"/>
                  <a:pt x="791885" y="1619345"/>
                </a:cubicBezTo>
                <a:lnTo>
                  <a:pt x="674996" y="1619345"/>
                </a:lnTo>
                <a:cubicBezTo>
                  <a:pt x="674996" y="1619345"/>
                  <a:pt x="674534" y="1617266"/>
                  <a:pt x="674072" y="1616572"/>
                </a:cubicBezTo>
                <a:cubicBezTo>
                  <a:pt x="672686" y="1614262"/>
                  <a:pt x="670376" y="1612645"/>
                  <a:pt x="667373" y="1612645"/>
                </a:cubicBezTo>
                <a:lnTo>
                  <a:pt x="667373" y="1612645"/>
                </a:lnTo>
                <a:cubicBezTo>
                  <a:pt x="667373" y="1612645"/>
                  <a:pt x="665294" y="1612876"/>
                  <a:pt x="664370" y="1613338"/>
                </a:cubicBezTo>
                <a:close/>
                <a:moveTo>
                  <a:pt x="466861" y="1498760"/>
                </a:moveTo>
                <a:lnTo>
                  <a:pt x="408417" y="1397580"/>
                </a:lnTo>
                <a:cubicBezTo>
                  <a:pt x="410265" y="1396194"/>
                  <a:pt x="411651" y="1393884"/>
                  <a:pt x="411651" y="1391343"/>
                </a:cubicBezTo>
                <a:lnTo>
                  <a:pt x="411651" y="1391343"/>
                </a:lnTo>
                <a:cubicBezTo>
                  <a:pt x="411651" y="1388802"/>
                  <a:pt x="410496" y="1386492"/>
                  <a:pt x="408417" y="1385106"/>
                </a:cubicBezTo>
                <a:lnTo>
                  <a:pt x="466861" y="1283925"/>
                </a:lnTo>
                <a:cubicBezTo>
                  <a:pt x="466861" y="1283925"/>
                  <a:pt x="468940" y="1284619"/>
                  <a:pt x="469864" y="1284619"/>
                </a:cubicBezTo>
                <a:cubicBezTo>
                  <a:pt x="471250" y="1284619"/>
                  <a:pt x="472405" y="1284156"/>
                  <a:pt x="473560" y="1283694"/>
                </a:cubicBezTo>
                <a:cubicBezTo>
                  <a:pt x="475639" y="1282539"/>
                  <a:pt x="477256" y="1280460"/>
                  <a:pt x="477487" y="1277919"/>
                </a:cubicBezTo>
                <a:lnTo>
                  <a:pt x="594145" y="1277919"/>
                </a:lnTo>
                <a:cubicBezTo>
                  <a:pt x="594607" y="1281846"/>
                  <a:pt x="597841" y="1284849"/>
                  <a:pt x="601768" y="1284849"/>
                </a:cubicBezTo>
                <a:cubicBezTo>
                  <a:pt x="602923" y="1284849"/>
                  <a:pt x="604078" y="1284619"/>
                  <a:pt x="605002" y="1284156"/>
                </a:cubicBezTo>
                <a:lnTo>
                  <a:pt x="657440" y="1375172"/>
                </a:lnTo>
                <a:cubicBezTo>
                  <a:pt x="652127" y="1378638"/>
                  <a:pt x="648662" y="1384644"/>
                  <a:pt x="648662" y="1391343"/>
                </a:cubicBezTo>
                <a:cubicBezTo>
                  <a:pt x="648662" y="1398042"/>
                  <a:pt x="652127" y="1404279"/>
                  <a:pt x="657440" y="1407744"/>
                </a:cubicBezTo>
                <a:lnTo>
                  <a:pt x="617938" y="1476122"/>
                </a:lnTo>
                <a:lnTo>
                  <a:pt x="604771" y="1498991"/>
                </a:lnTo>
                <a:cubicBezTo>
                  <a:pt x="604771" y="1498991"/>
                  <a:pt x="602692" y="1498298"/>
                  <a:pt x="601537" y="1498298"/>
                </a:cubicBezTo>
                <a:cubicBezTo>
                  <a:pt x="597610" y="1498298"/>
                  <a:pt x="594376" y="1501301"/>
                  <a:pt x="593914" y="1505228"/>
                </a:cubicBezTo>
                <a:lnTo>
                  <a:pt x="477025" y="1505228"/>
                </a:lnTo>
                <a:cubicBezTo>
                  <a:pt x="477025" y="1505228"/>
                  <a:pt x="476563" y="1503149"/>
                  <a:pt x="476101" y="1502456"/>
                </a:cubicBezTo>
                <a:cubicBezTo>
                  <a:pt x="474715" y="1500146"/>
                  <a:pt x="472405" y="1498529"/>
                  <a:pt x="469402" y="1498529"/>
                </a:cubicBezTo>
                <a:cubicBezTo>
                  <a:pt x="468247" y="1498529"/>
                  <a:pt x="467323" y="1498760"/>
                  <a:pt x="466168" y="1499222"/>
                </a:cubicBezTo>
                <a:close/>
                <a:moveTo>
                  <a:pt x="672224" y="1169116"/>
                </a:moveTo>
                <a:cubicBezTo>
                  <a:pt x="674072" y="1167961"/>
                  <a:pt x="675458" y="1165882"/>
                  <a:pt x="675689" y="1163572"/>
                </a:cubicBezTo>
                <a:lnTo>
                  <a:pt x="792347" y="1163572"/>
                </a:lnTo>
                <a:cubicBezTo>
                  <a:pt x="792809" y="1167499"/>
                  <a:pt x="796043" y="1170502"/>
                  <a:pt x="799970" y="1170502"/>
                </a:cubicBezTo>
                <a:cubicBezTo>
                  <a:pt x="801125" y="1170502"/>
                  <a:pt x="802280" y="1170271"/>
                  <a:pt x="803204" y="1169809"/>
                </a:cubicBezTo>
                <a:lnTo>
                  <a:pt x="861648" y="1270989"/>
                </a:lnTo>
                <a:cubicBezTo>
                  <a:pt x="859800" y="1272375"/>
                  <a:pt x="858414" y="1274685"/>
                  <a:pt x="858414" y="1277226"/>
                </a:cubicBezTo>
                <a:cubicBezTo>
                  <a:pt x="858414" y="1279767"/>
                  <a:pt x="859569" y="1282077"/>
                  <a:pt x="861648" y="1283463"/>
                </a:cubicBezTo>
                <a:lnTo>
                  <a:pt x="803204" y="1384644"/>
                </a:lnTo>
                <a:cubicBezTo>
                  <a:pt x="803204" y="1384644"/>
                  <a:pt x="801125" y="1383951"/>
                  <a:pt x="800201" y="1383951"/>
                </a:cubicBezTo>
                <a:lnTo>
                  <a:pt x="800201" y="1383951"/>
                </a:lnTo>
                <a:cubicBezTo>
                  <a:pt x="796274" y="1383951"/>
                  <a:pt x="793040" y="1386954"/>
                  <a:pt x="792578" y="1390881"/>
                </a:cubicBezTo>
                <a:lnTo>
                  <a:pt x="688164" y="1390881"/>
                </a:lnTo>
                <a:cubicBezTo>
                  <a:pt x="687933" y="1380486"/>
                  <a:pt x="679385" y="1371938"/>
                  <a:pt x="668759" y="1371938"/>
                </a:cubicBezTo>
                <a:cubicBezTo>
                  <a:pt x="665294" y="1371938"/>
                  <a:pt x="662060" y="1372862"/>
                  <a:pt x="659288" y="1374479"/>
                </a:cubicBezTo>
                <a:lnTo>
                  <a:pt x="606850" y="1283463"/>
                </a:lnTo>
                <a:cubicBezTo>
                  <a:pt x="608698" y="1282077"/>
                  <a:pt x="610084" y="1279767"/>
                  <a:pt x="610084" y="1277226"/>
                </a:cubicBezTo>
                <a:cubicBezTo>
                  <a:pt x="610084" y="1275147"/>
                  <a:pt x="609160" y="1273299"/>
                  <a:pt x="607774" y="1271913"/>
                </a:cubicBezTo>
                <a:cubicBezTo>
                  <a:pt x="607543" y="1271682"/>
                  <a:pt x="607081" y="1271451"/>
                  <a:pt x="606850" y="1271220"/>
                </a:cubicBezTo>
                <a:lnTo>
                  <a:pt x="665294" y="1170040"/>
                </a:lnTo>
                <a:cubicBezTo>
                  <a:pt x="665294" y="1170040"/>
                  <a:pt x="667373" y="1170733"/>
                  <a:pt x="668297" y="1170733"/>
                </a:cubicBezTo>
                <a:cubicBezTo>
                  <a:pt x="669914" y="1170733"/>
                  <a:pt x="671300" y="1170271"/>
                  <a:pt x="672455" y="1169347"/>
                </a:cubicBezTo>
                <a:close/>
                <a:moveTo>
                  <a:pt x="872968" y="1051535"/>
                </a:moveTo>
                <a:cubicBezTo>
                  <a:pt x="872968" y="1051535"/>
                  <a:pt x="873430" y="1050148"/>
                  <a:pt x="873430" y="1049224"/>
                </a:cubicBezTo>
                <a:lnTo>
                  <a:pt x="873430" y="1047607"/>
                </a:lnTo>
                <a:cubicBezTo>
                  <a:pt x="872968" y="1043680"/>
                  <a:pt x="869734" y="1040677"/>
                  <a:pt x="865806" y="1040677"/>
                </a:cubicBezTo>
                <a:lnTo>
                  <a:pt x="865806" y="1040677"/>
                </a:lnTo>
                <a:cubicBezTo>
                  <a:pt x="865806" y="1040677"/>
                  <a:pt x="863727" y="1040908"/>
                  <a:pt x="862572" y="1041370"/>
                </a:cubicBezTo>
                <a:lnTo>
                  <a:pt x="804128" y="940190"/>
                </a:lnTo>
                <a:cubicBezTo>
                  <a:pt x="804128" y="940190"/>
                  <a:pt x="806207" y="938342"/>
                  <a:pt x="806669" y="936956"/>
                </a:cubicBezTo>
                <a:cubicBezTo>
                  <a:pt x="807131" y="936032"/>
                  <a:pt x="807362" y="935108"/>
                  <a:pt x="807362" y="933953"/>
                </a:cubicBezTo>
                <a:cubicBezTo>
                  <a:pt x="807362" y="931412"/>
                  <a:pt x="806207" y="929102"/>
                  <a:pt x="804128" y="927716"/>
                </a:cubicBezTo>
                <a:lnTo>
                  <a:pt x="862572" y="826536"/>
                </a:lnTo>
                <a:cubicBezTo>
                  <a:pt x="862572" y="826536"/>
                  <a:pt x="864651" y="827229"/>
                  <a:pt x="865806" y="827229"/>
                </a:cubicBezTo>
                <a:cubicBezTo>
                  <a:pt x="869041" y="827229"/>
                  <a:pt x="871582" y="825381"/>
                  <a:pt x="872737" y="822609"/>
                </a:cubicBezTo>
                <a:cubicBezTo>
                  <a:pt x="872968" y="821916"/>
                  <a:pt x="873199" y="821223"/>
                  <a:pt x="873199" y="820530"/>
                </a:cubicBezTo>
                <a:lnTo>
                  <a:pt x="977844" y="820530"/>
                </a:lnTo>
                <a:cubicBezTo>
                  <a:pt x="978306" y="830925"/>
                  <a:pt x="986853" y="839010"/>
                  <a:pt x="997248" y="839010"/>
                </a:cubicBezTo>
                <a:cubicBezTo>
                  <a:pt x="1000482" y="839010"/>
                  <a:pt x="1003716" y="838086"/>
                  <a:pt x="1006488" y="836700"/>
                </a:cubicBezTo>
                <a:lnTo>
                  <a:pt x="1059158" y="927716"/>
                </a:lnTo>
                <a:cubicBezTo>
                  <a:pt x="1059158" y="927716"/>
                  <a:pt x="1057079" y="929564"/>
                  <a:pt x="1056617" y="930950"/>
                </a:cubicBezTo>
                <a:cubicBezTo>
                  <a:pt x="1056155" y="931874"/>
                  <a:pt x="1055924" y="932798"/>
                  <a:pt x="1055924" y="933953"/>
                </a:cubicBezTo>
                <a:cubicBezTo>
                  <a:pt x="1055924" y="936494"/>
                  <a:pt x="1057079" y="938804"/>
                  <a:pt x="1059158" y="940190"/>
                </a:cubicBezTo>
                <a:lnTo>
                  <a:pt x="1060544" y="940883"/>
                </a:lnTo>
                <a:cubicBezTo>
                  <a:pt x="1060544" y="940883"/>
                  <a:pt x="1062623" y="941576"/>
                  <a:pt x="1063778" y="941576"/>
                </a:cubicBezTo>
                <a:cubicBezTo>
                  <a:pt x="1066781" y="941576"/>
                  <a:pt x="1069091" y="939959"/>
                  <a:pt x="1070477" y="937649"/>
                </a:cubicBezTo>
                <a:cubicBezTo>
                  <a:pt x="1070939" y="936725"/>
                  <a:pt x="1071170" y="935801"/>
                  <a:pt x="1071401" y="934877"/>
                </a:cubicBezTo>
                <a:lnTo>
                  <a:pt x="1188289" y="934877"/>
                </a:lnTo>
                <a:cubicBezTo>
                  <a:pt x="1188751" y="938804"/>
                  <a:pt x="1191985" y="941807"/>
                  <a:pt x="1195912" y="941807"/>
                </a:cubicBezTo>
                <a:cubicBezTo>
                  <a:pt x="1197068" y="941807"/>
                  <a:pt x="1197992" y="941576"/>
                  <a:pt x="1199147" y="941114"/>
                </a:cubicBezTo>
                <a:lnTo>
                  <a:pt x="1251585" y="1031899"/>
                </a:lnTo>
                <a:cubicBezTo>
                  <a:pt x="1246272" y="1035364"/>
                  <a:pt x="1242575" y="1041370"/>
                  <a:pt x="1242575" y="1048300"/>
                </a:cubicBezTo>
                <a:cubicBezTo>
                  <a:pt x="1242575" y="1055231"/>
                  <a:pt x="1246272" y="1061237"/>
                  <a:pt x="1251585" y="1064702"/>
                </a:cubicBezTo>
                <a:lnTo>
                  <a:pt x="1215086" y="1127766"/>
                </a:lnTo>
                <a:lnTo>
                  <a:pt x="1198916" y="1155718"/>
                </a:lnTo>
                <a:cubicBezTo>
                  <a:pt x="1198916" y="1155718"/>
                  <a:pt x="1196837" y="1155025"/>
                  <a:pt x="1195912" y="1155025"/>
                </a:cubicBezTo>
                <a:cubicBezTo>
                  <a:pt x="1191985" y="1155025"/>
                  <a:pt x="1188751" y="1158028"/>
                  <a:pt x="1188289" y="1161955"/>
                </a:cubicBezTo>
                <a:lnTo>
                  <a:pt x="1071401" y="1161955"/>
                </a:lnTo>
                <a:cubicBezTo>
                  <a:pt x="1071401" y="1161955"/>
                  <a:pt x="1070939" y="1159876"/>
                  <a:pt x="1070477" y="1159183"/>
                </a:cubicBezTo>
                <a:cubicBezTo>
                  <a:pt x="1069091" y="1156873"/>
                  <a:pt x="1066781" y="1155256"/>
                  <a:pt x="1063778" y="1155256"/>
                </a:cubicBezTo>
                <a:cubicBezTo>
                  <a:pt x="1062623" y="1155256"/>
                  <a:pt x="1061699" y="1155487"/>
                  <a:pt x="1060775" y="1155949"/>
                </a:cubicBezTo>
                <a:lnTo>
                  <a:pt x="1059389" y="1156642"/>
                </a:lnTo>
                <a:cubicBezTo>
                  <a:pt x="1057541" y="1158028"/>
                  <a:pt x="1056155" y="1160338"/>
                  <a:pt x="1056155" y="1162879"/>
                </a:cubicBezTo>
                <a:cubicBezTo>
                  <a:pt x="1056155" y="1164727"/>
                  <a:pt x="1056848" y="1166344"/>
                  <a:pt x="1058003" y="1167730"/>
                </a:cubicBezTo>
                <a:cubicBezTo>
                  <a:pt x="1058465" y="1168192"/>
                  <a:pt x="1058927" y="1168654"/>
                  <a:pt x="1059389" y="1169116"/>
                </a:cubicBezTo>
                <a:lnTo>
                  <a:pt x="1000944" y="1270296"/>
                </a:lnTo>
                <a:cubicBezTo>
                  <a:pt x="1000944" y="1270296"/>
                  <a:pt x="1000944" y="1270296"/>
                  <a:pt x="1000944" y="1270296"/>
                </a:cubicBezTo>
                <a:cubicBezTo>
                  <a:pt x="1000020" y="1269834"/>
                  <a:pt x="999096" y="1269603"/>
                  <a:pt x="997941" y="1269603"/>
                </a:cubicBezTo>
                <a:cubicBezTo>
                  <a:pt x="994014" y="1269603"/>
                  <a:pt x="990780" y="1272606"/>
                  <a:pt x="990318" y="1276533"/>
                </a:cubicBezTo>
                <a:lnTo>
                  <a:pt x="873430" y="1276533"/>
                </a:lnTo>
                <a:cubicBezTo>
                  <a:pt x="873430" y="1274685"/>
                  <a:pt x="872506" y="1273068"/>
                  <a:pt x="871351" y="1271913"/>
                </a:cubicBezTo>
                <a:cubicBezTo>
                  <a:pt x="870658" y="1271220"/>
                  <a:pt x="869734" y="1270758"/>
                  <a:pt x="868809" y="1270296"/>
                </a:cubicBezTo>
                <a:cubicBezTo>
                  <a:pt x="867886" y="1269834"/>
                  <a:pt x="866961" y="1269603"/>
                  <a:pt x="865806" y="1269603"/>
                </a:cubicBezTo>
                <a:cubicBezTo>
                  <a:pt x="864651" y="1269603"/>
                  <a:pt x="863727" y="1269834"/>
                  <a:pt x="862803" y="1270296"/>
                </a:cubicBezTo>
                <a:lnTo>
                  <a:pt x="804359" y="1169116"/>
                </a:lnTo>
                <a:cubicBezTo>
                  <a:pt x="806207" y="1167730"/>
                  <a:pt x="807593" y="1165420"/>
                  <a:pt x="807593" y="1162879"/>
                </a:cubicBezTo>
                <a:cubicBezTo>
                  <a:pt x="807593" y="1160338"/>
                  <a:pt x="806438" y="1158028"/>
                  <a:pt x="804359" y="1156642"/>
                </a:cubicBezTo>
                <a:lnTo>
                  <a:pt x="862803" y="1055462"/>
                </a:lnTo>
                <a:cubicBezTo>
                  <a:pt x="862803" y="1055462"/>
                  <a:pt x="864882" y="1056155"/>
                  <a:pt x="865806" y="1056155"/>
                </a:cubicBezTo>
                <a:cubicBezTo>
                  <a:pt x="869041" y="1056155"/>
                  <a:pt x="871582" y="1054307"/>
                  <a:pt x="872737" y="1051535"/>
                </a:cubicBezTo>
                <a:close/>
                <a:moveTo>
                  <a:pt x="675458" y="706413"/>
                </a:moveTo>
                <a:lnTo>
                  <a:pt x="792347" y="706413"/>
                </a:lnTo>
                <a:cubicBezTo>
                  <a:pt x="792347" y="708261"/>
                  <a:pt x="793271" y="709878"/>
                  <a:pt x="794426" y="711033"/>
                </a:cubicBezTo>
                <a:cubicBezTo>
                  <a:pt x="795812" y="712419"/>
                  <a:pt x="797660" y="713343"/>
                  <a:pt x="799739" y="713343"/>
                </a:cubicBezTo>
                <a:cubicBezTo>
                  <a:pt x="800894" y="713343"/>
                  <a:pt x="801818" y="713112"/>
                  <a:pt x="802742" y="712650"/>
                </a:cubicBezTo>
                <a:lnTo>
                  <a:pt x="861186" y="813830"/>
                </a:lnTo>
                <a:cubicBezTo>
                  <a:pt x="861186" y="813830"/>
                  <a:pt x="859107" y="815678"/>
                  <a:pt x="858645" y="817064"/>
                </a:cubicBezTo>
                <a:cubicBezTo>
                  <a:pt x="858183" y="817989"/>
                  <a:pt x="857952" y="818912"/>
                  <a:pt x="857952" y="820068"/>
                </a:cubicBezTo>
                <a:cubicBezTo>
                  <a:pt x="857952" y="821916"/>
                  <a:pt x="858645" y="823533"/>
                  <a:pt x="859800" y="824919"/>
                </a:cubicBezTo>
                <a:cubicBezTo>
                  <a:pt x="860262" y="825381"/>
                  <a:pt x="860724" y="825843"/>
                  <a:pt x="861186" y="826305"/>
                </a:cubicBezTo>
                <a:lnTo>
                  <a:pt x="802742" y="927485"/>
                </a:lnTo>
                <a:cubicBezTo>
                  <a:pt x="802742" y="927485"/>
                  <a:pt x="800663" y="926792"/>
                  <a:pt x="799739" y="926792"/>
                </a:cubicBezTo>
                <a:cubicBezTo>
                  <a:pt x="796505" y="926792"/>
                  <a:pt x="793964" y="928640"/>
                  <a:pt x="792809" y="931412"/>
                </a:cubicBezTo>
                <a:cubicBezTo>
                  <a:pt x="792578" y="932105"/>
                  <a:pt x="792347" y="932798"/>
                  <a:pt x="792347" y="933722"/>
                </a:cubicBezTo>
                <a:lnTo>
                  <a:pt x="687471" y="933722"/>
                </a:lnTo>
                <a:cubicBezTo>
                  <a:pt x="687240" y="923327"/>
                  <a:pt x="678692" y="914780"/>
                  <a:pt x="668066" y="914780"/>
                </a:cubicBezTo>
                <a:cubicBezTo>
                  <a:pt x="664832" y="914780"/>
                  <a:pt x="661598" y="915704"/>
                  <a:pt x="658826" y="917090"/>
                </a:cubicBezTo>
                <a:lnTo>
                  <a:pt x="606388" y="826305"/>
                </a:lnTo>
                <a:cubicBezTo>
                  <a:pt x="608236" y="824919"/>
                  <a:pt x="609622" y="822609"/>
                  <a:pt x="609622" y="820068"/>
                </a:cubicBezTo>
                <a:lnTo>
                  <a:pt x="609622" y="820068"/>
                </a:lnTo>
                <a:cubicBezTo>
                  <a:pt x="609622" y="817526"/>
                  <a:pt x="608467" y="815216"/>
                  <a:pt x="606388" y="813830"/>
                </a:cubicBezTo>
                <a:lnTo>
                  <a:pt x="664832" y="712650"/>
                </a:lnTo>
                <a:cubicBezTo>
                  <a:pt x="664832" y="712650"/>
                  <a:pt x="666911" y="713343"/>
                  <a:pt x="668066" y="713343"/>
                </a:cubicBezTo>
                <a:lnTo>
                  <a:pt x="668066" y="713343"/>
                </a:lnTo>
                <a:cubicBezTo>
                  <a:pt x="671993" y="713343"/>
                  <a:pt x="675227" y="710340"/>
                  <a:pt x="675689" y="706413"/>
                </a:cubicBezTo>
                <a:close/>
                <a:moveTo>
                  <a:pt x="885673" y="592066"/>
                </a:moveTo>
                <a:lnTo>
                  <a:pt x="990318" y="592066"/>
                </a:lnTo>
                <a:cubicBezTo>
                  <a:pt x="990780" y="595993"/>
                  <a:pt x="994014" y="598996"/>
                  <a:pt x="997941" y="598996"/>
                </a:cubicBezTo>
                <a:cubicBezTo>
                  <a:pt x="999096" y="598996"/>
                  <a:pt x="1000020" y="598765"/>
                  <a:pt x="1001175" y="598303"/>
                </a:cubicBezTo>
                <a:lnTo>
                  <a:pt x="1059620" y="699483"/>
                </a:lnTo>
                <a:cubicBezTo>
                  <a:pt x="1058234" y="700407"/>
                  <a:pt x="1057310" y="701793"/>
                  <a:pt x="1056848" y="703410"/>
                </a:cubicBezTo>
                <a:cubicBezTo>
                  <a:pt x="1056848" y="704103"/>
                  <a:pt x="1056386" y="704796"/>
                  <a:pt x="1056386" y="705720"/>
                </a:cubicBezTo>
                <a:cubicBezTo>
                  <a:pt x="1056386" y="708261"/>
                  <a:pt x="1057541" y="710571"/>
                  <a:pt x="1059620" y="711957"/>
                </a:cubicBezTo>
                <a:lnTo>
                  <a:pt x="1007181" y="802742"/>
                </a:lnTo>
                <a:cubicBezTo>
                  <a:pt x="1004409" y="801125"/>
                  <a:pt x="1001175" y="800432"/>
                  <a:pt x="997941" y="800432"/>
                </a:cubicBezTo>
                <a:cubicBezTo>
                  <a:pt x="987315" y="800432"/>
                  <a:pt x="978768" y="808748"/>
                  <a:pt x="978537" y="819374"/>
                </a:cubicBezTo>
                <a:lnTo>
                  <a:pt x="873892" y="819374"/>
                </a:lnTo>
                <a:cubicBezTo>
                  <a:pt x="873430" y="815447"/>
                  <a:pt x="870196" y="812444"/>
                  <a:pt x="866269" y="812444"/>
                </a:cubicBezTo>
                <a:cubicBezTo>
                  <a:pt x="865113" y="812444"/>
                  <a:pt x="863958" y="812675"/>
                  <a:pt x="863034" y="813137"/>
                </a:cubicBezTo>
                <a:lnTo>
                  <a:pt x="804590" y="711957"/>
                </a:lnTo>
                <a:cubicBezTo>
                  <a:pt x="806438" y="710571"/>
                  <a:pt x="807824" y="708261"/>
                  <a:pt x="807824" y="705720"/>
                </a:cubicBezTo>
                <a:cubicBezTo>
                  <a:pt x="807824" y="703179"/>
                  <a:pt x="806669" y="700869"/>
                  <a:pt x="804590" y="699483"/>
                </a:cubicBezTo>
                <a:lnTo>
                  <a:pt x="857028" y="608467"/>
                </a:lnTo>
                <a:cubicBezTo>
                  <a:pt x="859800" y="610084"/>
                  <a:pt x="863034" y="610777"/>
                  <a:pt x="866499" y="610777"/>
                </a:cubicBezTo>
                <a:cubicBezTo>
                  <a:pt x="877126" y="610777"/>
                  <a:pt x="885673" y="602461"/>
                  <a:pt x="885904" y="592066"/>
                </a:cubicBezTo>
                <a:close/>
                <a:moveTo>
                  <a:pt x="1198916" y="712419"/>
                </a:moveTo>
                <a:lnTo>
                  <a:pt x="1257360" y="813599"/>
                </a:lnTo>
                <a:cubicBezTo>
                  <a:pt x="1257360" y="813599"/>
                  <a:pt x="1255974" y="814754"/>
                  <a:pt x="1255512" y="815447"/>
                </a:cubicBezTo>
                <a:cubicBezTo>
                  <a:pt x="1254588" y="816602"/>
                  <a:pt x="1254126" y="818219"/>
                  <a:pt x="1254126" y="819606"/>
                </a:cubicBezTo>
                <a:cubicBezTo>
                  <a:pt x="1254126" y="821454"/>
                  <a:pt x="1254819" y="823071"/>
                  <a:pt x="1255974" y="824457"/>
                </a:cubicBezTo>
                <a:cubicBezTo>
                  <a:pt x="1256436" y="824919"/>
                  <a:pt x="1256898" y="825381"/>
                  <a:pt x="1257360" y="825843"/>
                </a:cubicBezTo>
                <a:lnTo>
                  <a:pt x="1241883" y="852639"/>
                </a:lnTo>
                <a:lnTo>
                  <a:pt x="1198916" y="927023"/>
                </a:lnTo>
                <a:cubicBezTo>
                  <a:pt x="1198916" y="927023"/>
                  <a:pt x="1196837" y="926330"/>
                  <a:pt x="1195912" y="926330"/>
                </a:cubicBezTo>
                <a:cubicBezTo>
                  <a:pt x="1192909" y="926330"/>
                  <a:pt x="1190599" y="927947"/>
                  <a:pt x="1189213" y="930257"/>
                </a:cubicBezTo>
                <a:cubicBezTo>
                  <a:pt x="1188751" y="931181"/>
                  <a:pt x="1188520" y="932105"/>
                  <a:pt x="1188289" y="933029"/>
                </a:cubicBezTo>
                <a:lnTo>
                  <a:pt x="1071401" y="933029"/>
                </a:lnTo>
                <a:cubicBezTo>
                  <a:pt x="1071401" y="931181"/>
                  <a:pt x="1070477" y="929564"/>
                  <a:pt x="1069322" y="928409"/>
                </a:cubicBezTo>
                <a:cubicBezTo>
                  <a:pt x="1067936" y="927023"/>
                  <a:pt x="1066088" y="926099"/>
                  <a:pt x="1064009" y="926099"/>
                </a:cubicBezTo>
                <a:cubicBezTo>
                  <a:pt x="1062854" y="926099"/>
                  <a:pt x="1061930" y="926330"/>
                  <a:pt x="1061006" y="926792"/>
                </a:cubicBezTo>
                <a:lnTo>
                  <a:pt x="1008336" y="835776"/>
                </a:lnTo>
                <a:cubicBezTo>
                  <a:pt x="1013650" y="832311"/>
                  <a:pt x="1017346" y="826305"/>
                  <a:pt x="1017346" y="819374"/>
                </a:cubicBezTo>
                <a:cubicBezTo>
                  <a:pt x="1017346" y="812444"/>
                  <a:pt x="1013881" y="806438"/>
                  <a:pt x="1008568" y="802973"/>
                </a:cubicBezTo>
                <a:lnTo>
                  <a:pt x="1061006" y="712188"/>
                </a:lnTo>
                <a:cubicBezTo>
                  <a:pt x="1061006" y="712188"/>
                  <a:pt x="1063085" y="712881"/>
                  <a:pt x="1064009" y="712881"/>
                </a:cubicBezTo>
                <a:cubicBezTo>
                  <a:pt x="1067474" y="712881"/>
                  <a:pt x="1070246" y="710571"/>
                  <a:pt x="1071170" y="707568"/>
                </a:cubicBezTo>
                <a:cubicBezTo>
                  <a:pt x="1071170" y="707106"/>
                  <a:pt x="1071401" y="706644"/>
                  <a:pt x="1071401" y="705951"/>
                </a:cubicBezTo>
                <a:lnTo>
                  <a:pt x="1188289" y="705951"/>
                </a:lnTo>
                <a:cubicBezTo>
                  <a:pt x="1188289" y="707799"/>
                  <a:pt x="1189213" y="709416"/>
                  <a:pt x="1190368" y="710571"/>
                </a:cubicBezTo>
                <a:cubicBezTo>
                  <a:pt x="1191754" y="711957"/>
                  <a:pt x="1193602" y="712881"/>
                  <a:pt x="1195682" y="712881"/>
                </a:cubicBezTo>
                <a:cubicBezTo>
                  <a:pt x="1196837" y="712881"/>
                  <a:pt x="1197761" y="712650"/>
                  <a:pt x="1198685" y="712188"/>
                </a:cubicBezTo>
                <a:close/>
                <a:moveTo>
                  <a:pt x="1396887" y="826767"/>
                </a:moveTo>
                <a:lnTo>
                  <a:pt x="1455331" y="927947"/>
                </a:lnTo>
                <a:cubicBezTo>
                  <a:pt x="1453483" y="929333"/>
                  <a:pt x="1452097" y="931643"/>
                  <a:pt x="1452097" y="934184"/>
                </a:cubicBezTo>
                <a:cubicBezTo>
                  <a:pt x="1452097" y="936494"/>
                  <a:pt x="1453252" y="938573"/>
                  <a:pt x="1454869" y="939959"/>
                </a:cubicBezTo>
                <a:cubicBezTo>
                  <a:pt x="1454869" y="939959"/>
                  <a:pt x="1455100" y="939959"/>
                  <a:pt x="1455331" y="940190"/>
                </a:cubicBezTo>
                <a:lnTo>
                  <a:pt x="1396887" y="1041370"/>
                </a:lnTo>
                <a:cubicBezTo>
                  <a:pt x="1396887" y="1041370"/>
                  <a:pt x="1394808" y="1040677"/>
                  <a:pt x="1393884" y="1040677"/>
                </a:cubicBezTo>
                <a:lnTo>
                  <a:pt x="1393884" y="1040677"/>
                </a:lnTo>
                <a:cubicBezTo>
                  <a:pt x="1389957" y="1040677"/>
                  <a:pt x="1386723" y="1043680"/>
                  <a:pt x="1386261" y="1047607"/>
                </a:cubicBezTo>
                <a:lnTo>
                  <a:pt x="1281384" y="1047607"/>
                </a:lnTo>
                <a:cubicBezTo>
                  <a:pt x="1281153" y="1037212"/>
                  <a:pt x="1272375" y="1028896"/>
                  <a:pt x="1261980" y="1028896"/>
                </a:cubicBezTo>
                <a:cubicBezTo>
                  <a:pt x="1258746" y="1028896"/>
                  <a:pt x="1255512" y="1029820"/>
                  <a:pt x="1252740" y="1031206"/>
                </a:cubicBezTo>
                <a:lnTo>
                  <a:pt x="1200302" y="940421"/>
                </a:lnTo>
                <a:cubicBezTo>
                  <a:pt x="1200302" y="940421"/>
                  <a:pt x="1201919" y="938804"/>
                  <a:pt x="1202612" y="937880"/>
                </a:cubicBezTo>
                <a:cubicBezTo>
                  <a:pt x="1203305" y="936725"/>
                  <a:pt x="1203536" y="935570"/>
                  <a:pt x="1203536" y="934184"/>
                </a:cubicBezTo>
                <a:cubicBezTo>
                  <a:pt x="1203536" y="932105"/>
                  <a:pt x="1202612" y="930257"/>
                  <a:pt x="1201226" y="928871"/>
                </a:cubicBezTo>
                <a:cubicBezTo>
                  <a:pt x="1200995" y="928640"/>
                  <a:pt x="1200533" y="928409"/>
                  <a:pt x="1200302" y="928178"/>
                </a:cubicBezTo>
                <a:lnTo>
                  <a:pt x="1234490" y="869041"/>
                </a:lnTo>
                <a:lnTo>
                  <a:pt x="1258746" y="826998"/>
                </a:lnTo>
                <a:cubicBezTo>
                  <a:pt x="1258746" y="826998"/>
                  <a:pt x="1260825" y="827691"/>
                  <a:pt x="1261980" y="827691"/>
                </a:cubicBezTo>
                <a:cubicBezTo>
                  <a:pt x="1264983" y="827691"/>
                  <a:pt x="1267293" y="826074"/>
                  <a:pt x="1268679" y="823764"/>
                </a:cubicBezTo>
                <a:cubicBezTo>
                  <a:pt x="1269141" y="822840"/>
                  <a:pt x="1269372" y="821916"/>
                  <a:pt x="1269603" y="820992"/>
                </a:cubicBezTo>
                <a:lnTo>
                  <a:pt x="1386492" y="820992"/>
                </a:lnTo>
                <a:cubicBezTo>
                  <a:pt x="1386954" y="824919"/>
                  <a:pt x="1390188" y="827922"/>
                  <a:pt x="1394115" y="827922"/>
                </a:cubicBezTo>
                <a:cubicBezTo>
                  <a:pt x="1395270" y="827922"/>
                  <a:pt x="1396194" y="827691"/>
                  <a:pt x="1397349" y="827229"/>
                </a:cubicBezTo>
                <a:close/>
                <a:moveTo>
                  <a:pt x="1396887" y="1055231"/>
                </a:moveTo>
                <a:lnTo>
                  <a:pt x="1449556" y="1146477"/>
                </a:lnTo>
                <a:cubicBezTo>
                  <a:pt x="1444243" y="1149943"/>
                  <a:pt x="1440547" y="1155949"/>
                  <a:pt x="1440547" y="1162879"/>
                </a:cubicBezTo>
                <a:cubicBezTo>
                  <a:pt x="1440547" y="1169809"/>
                  <a:pt x="1444012" y="1175584"/>
                  <a:pt x="1449325" y="1179049"/>
                </a:cubicBezTo>
                <a:lnTo>
                  <a:pt x="1396887" y="1269834"/>
                </a:lnTo>
                <a:cubicBezTo>
                  <a:pt x="1396887" y="1269834"/>
                  <a:pt x="1394808" y="1269141"/>
                  <a:pt x="1393884" y="1269141"/>
                </a:cubicBezTo>
                <a:cubicBezTo>
                  <a:pt x="1389957" y="1269141"/>
                  <a:pt x="1386723" y="1272144"/>
                  <a:pt x="1386261" y="1276071"/>
                </a:cubicBezTo>
                <a:lnTo>
                  <a:pt x="1269372" y="1276071"/>
                </a:lnTo>
                <a:cubicBezTo>
                  <a:pt x="1269372" y="1276071"/>
                  <a:pt x="1268910" y="1273992"/>
                  <a:pt x="1268448" y="1273299"/>
                </a:cubicBezTo>
                <a:cubicBezTo>
                  <a:pt x="1267062" y="1270989"/>
                  <a:pt x="1264752" y="1269372"/>
                  <a:pt x="1261749" y="1269372"/>
                </a:cubicBezTo>
                <a:lnTo>
                  <a:pt x="1261749" y="1269372"/>
                </a:lnTo>
                <a:cubicBezTo>
                  <a:pt x="1261749" y="1269372"/>
                  <a:pt x="1259670" y="1269603"/>
                  <a:pt x="1258515" y="1270065"/>
                </a:cubicBezTo>
                <a:lnTo>
                  <a:pt x="1200071" y="1168885"/>
                </a:lnTo>
                <a:cubicBezTo>
                  <a:pt x="1201919" y="1167499"/>
                  <a:pt x="1203305" y="1165189"/>
                  <a:pt x="1203305" y="1162648"/>
                </a:cubicBezTo>
                <a:lnTo>
                  <a:pt x="1203305" y="1162648"/>
                </a:lnTo>
                <a:cubicBezTo>
                  <a:pt x="1203305" y="1160107"/>
                  <a:pt x="1202150" y="1157797"/>
                  <a:pt x="1200071" y="1156411"/>
                </a:cubicBezTo>
                <a:lnTo>
                  <a:pt x="1252509" y="1065395"/>
                </a:lnTo>
                <a:cubicBezTo>
                  <a:pt x="1255281" y="1066781"/>
                  <a:pt x="1258284" y="1067705"/>
                  <a:pt x="1261518" y="1067705"/>
                </a:cubicBezTo>
                <a:cubicBezTo>
                  <a:pt x="1271913" y="1067705"/>
                  <a:pt x="1280460" y="1059389"/>
                  <a:pt x="1280922" y="1049224"/>
                </a:cubicBezTo>
                <a:lnTo>
                  <a:pt x="1385799" y="1049224"/>
                </a:lnTo>
                <a:cubicBezTo>
                  <a:pt x="1385799" y="1049224"/>
                  <a:pt x="1386261" y="1051303"/>
                  <a:pt x="1386723" y="1051996"/>
                </a:cubicBezTo>
                <a:cubicBezTo>
                  <a:pt x="1388109" y="1054307"/>
                  <a:pt x="1390419" y="1055924"/>
                  <a:pt x="1393422" y="1055924"/>
                </a:cubicBezTo>
                <a:cubicBezTo>
                  <a:pt x="1394577" y="1055924"/>
                  <a:pt x="1395501" y="1055693"/>
                  <a:pt x="1396425" y="1055231"/>
                </a:cubicBezTo>
                <a:close/>
                <a:moveTo>
                  <a:pt x="1396887" y="1283925"/>
                </a:moveTo>
                <a:lnTo>
                  <a:pt x="1455331" y="1385106"/>
                </a:lnTo>
                <a:cubicBezTo>
                  <a:pt x="1453483" y="1386492"/>
                  <a:pt x="1452097" y="1388802"/>
                  <a:pt x="1452097" y="1391343"/>
                </a:cubicBezTo>
                <a:cubicBezTo>
                  <a:pt x="1452097" y="1392498"/>
                  <a:pt x="1452097" y="1393422"/>
                  <a:pt x="1452790" y="1394346"/>
                </a:cubicBezTo>
                <a:cubicBezTo>
                  <a:pt x="1453252" y="1395732"/>
                  <a:pt x="1454176" y="1396656"/>
                  <a:pt x="1455331" y="1397580"/>
                </a:cubicBezTo>
                <a:lnTo>
                  <a:pt x="1396887" y="1498760"/>
                </a:lnTo>
                <a:cubicBezTo>
                  <a:pt x="1396887" y="1498760"/>
                  <a:pt x="1394808" y="1498067"/>
                  <a:pt x="1393884" y="1498067"/>
                </a:cubicBezTo>
                <a:lnTo>
                  <a:pt x="1393884" y="1498067"/>
                </a:lnTo>
                <a:cubicBezTo>
                  <a:pt x="1389957" y="1498067"/>
                  <a:pt x="1386723" y="1501070"/>
                  <a:pt x="1386261" y="1504997"/>
                </a:cubicBezTo>
                <a:lnTo>
                  <a:pt x="1269372" y="1504997"/>
                </a:lnTo>
                <a:cubicBezTo>
                  <a:pt x="1268910" y="1501301"/>
                  <a:pt x="1266138" y="1498529"/>
                  <a:pt x="1262442" y="1498298"/>
                </a:cubicBezTo>
                <a:cubicBezTo>
                  <a:pt x="1262211" y="1498298"/>
                  <a:pt x="1261980" y="1498298"/>
                  <a:pt x="1261749" y="1498298"/>
                </a:cubicBezTo>
                <a:cubicBezTo>
                  <a:pt x="1260594" y="1498298"/>
                  <a:pt x="1259670" y="1498529"/>
                  <a:pt x="1258515" y="1498991"/>
                </a:cubicBezTo>
                <a:lnTo>
                  <a:pt x="1200071" y="1397811"/>
                </a:lnTo>
                <a:cubicBezTo>
                  <a:pt x="1201688" y="1396656"/>
                  <a:pt x="1202612" y="1395039"/>
                  <a:pt x="1203074" y="1393191"/>
                </a:cubicBezTo>
                <a:cubicBezTo>
                  <a:pt x="1203074" y="1392729"/>
                  <a:pt x="1203074" y="1392267"/>
                  <a:pt x="1203074" y="1391574"/>
                </a:cubicBezTo>
                <a:cubicBezTo>
                  <a:pt x="1203074" y="1389033"/>
                  <a:pt x="1201919" y="1386723"/>
                  <a:pt x="1199840" y="1385337"/>
                </a:cubicBezTo>
                <a:lnTo>
                  <a:pt x="1258284" y="1284156"/>
                </a:lnTo>
                <a:cubicBezTo>
                  <a:pt x="1258284" y="1284156"/>
                  <a:pt x="1260363" y="1284849"/>
                  <a:pt x="1261518" y="1284849"/>
                </a:cubicBezTo>
                <a:cubicBezTo>
                  <a:pt x="1265445" y="1284849"/>
                  <a:pt x="1268679" y="1281846"/>
                  <a:pt x="1269141" y="1277919"/>
                </a:cubicBezTo>
                <a:lnTo>
                  <a:pt x="1386030" y="1277919"/>
                </a:lnTo>
                <a:cubicBezTo>
                  <a:pt x="1386030" y="1277919"/>
                  <a:pt x="1386261" y="1279536"/>
                  <a:pt x="1386492" y="1280229"/>
                </a:cubicBezTo>
                <a:cubicBezTo>
                  <a:pt x="1387647" y="1283001"/>
                  <a:pt x="1390419" y="1284849"/>
                  <a:pt x="1393422" y="1284849"/>
                </a:cubicBezTo>
                <a:cubicBezTo>
                  <a:pt x="1394577" y="1284849"/>
                  <a:pt x="1395501" y="1284619"/>
                  <a:pt x="1396656" y="1284156"/>
                </a:cubicBezTo>
                <a:close/>
                <a:moveTo>
                  <a:pt x="1188289" y="1619114"/>
                </a:moveTo>
                <a:lnTo>
                  <a:pt x="1071401" y="1619114"/>
                </a:lnTo>
                <a:cubicBezTo>
                  <a:pt x="1071401" y="1617266"/>
                  <a:pt x="1070477" y="1615649"/>
                  <a:pt x="1069322" y="1614494"/>
                </a:cubicBezTo>
                <a:cubicBezTo>
                  <a:pt x="1068167" y="1613338"/>
                  <a:pt x="1066550" y="1612414"/>
                  <a:pt x="1064702" y="1612414"/>
                </a:cubicBezTo>
                <a:cubicBezTo>
                  <a:pt x="1064471" y="1612414"/>
                  <a:pt x="1064240" y="1612414"/>
                  <a:pt x="1064009" y="1612414"/>
                </a:cubicBezTo>
                <a:cubicBezTo>
                  <a:pt x="1062854" y="1612414"/>
                  <a:pt x="1061930" y="1612645"/>
                  <a:pt x="1061006" y="1613108"/>
                </a:cubicBezTo>
                <a:lnTo>
                  <a:pt x="1002561" y="1511927"/>
                </a:lnTo>
                <a:cubicBezTo>
                  <a:pt x="1004409" y="1510541"/>
                  <a:pt x="1005795" y="1508231"/>
                  <a:pt x="1005795" y="1505690"/>
                </a:cubicBezTo>
                <a:cubicBezTo>
                  <a:pt x="1005795" y="1504535"/>
                  <a:pt x="1005795" y="1503611"/>
                  <a:pt x="1005102" y="1502687"/>
                </a:cubicBezTo>
                <a:cubicBezTo>
                  <a:pt x="1004640" y="1501301"/>
                  <a:pt x="1003716" y="1500377"/>
                  <a:pt x="1002561" y="1499453"/>
                </a:cubicBezTo>
                <a:lnTo>
                  <a:pt x="1055000" y="1408437"/>
                </a:lnTo>
                <a:cubicBezTo>
                  <a:pt x="1057772" y="1409823"/>
                  <a:pt x="1061006" y="1410747"/>
                  <a:pt x="1064240" y="1410747"/>
                </a:cubicBezTo>
                <a:cubicBezTo>
                  <a:pt x="1074635" y="1410747"/>
                  <a:pt x="1083182" y="1402431"/>
                  <a:pt x="1083644" y="1392036"/>
                </a:cubicBezTo>
                <a:lnTo>
                  <a:pt x="1188289" y="1392036"/>
                </a:lnTo>
                <a:cubicBezTo>
                  <a:pt x="1188520" y="1394346"/>
                  <a:pt x="1189675" y="1396425"/>
                  <a:pt x="1191523" y="1397580"/>
                </a:cubicBezTo>
                <a:cubicBezTo>
                  <a:pt x="1192678" y="1398504"/>
                  <a:pt x="1194295" y="1398966"/>
                  <a:pt x="1195682" y="1398966"/>
                </a:cubicBezTo>
                <a:cubicBezTo>
                  <a:pt x="1196837" y="1398966"/>
                  <a:pt x="1197761" y="1398735"/>
                  <a:pt x="1198685" y="1398273"/>
                </a:cubicBezTo>
                <a:lnTo>
                  <a:pt x="1257129" y="1499453"/>
                </a:lnTo>
                <a:cubicBezTo>
                  <a:pt x="1255281" y="1500839"/>
                  <a:pt x="1253895" y="1503149"/>
                  <a:pt x="1253895" y="1505690"/>
                </a:cubicBezTo>
                <a:cubicBezTo>
                  <a:pt x="1253895" y="1507538"/>
                  <a:pt x="1254588" y="1509155"/>
                  <a:pt x="1255743" y="1510541"/>
                </a:cubicBezTo>
                <a:cubicBezTo>
                  <a:pt x="1256205" y="1511003"/>
                  <a:pt x="1256667" y="1511465"/>
                  <a:pt x="1257129" y="1511927"/>
                </a:cubicBezTo>
                <a:lnTo>
                  <a:pt x="1198685" y="1613108"/>
                </a:lnTo>
                <a:cubicBezTo>
                  <a:pt x="1198685" y="1613108"/>
                  <a:pt x="1197068" y="1612645"/>
                  <a:pt x="1196375" y="1612414"/>
                </a:cubicBezTo>
                <a:cubicBezTo>
                  <a:pt x="1196144" y="1612414"/>
                  <a:pt x="1195912" y="1612414"/>
                  <a:pt x="1195682" y="1612414"/>
                </a:cubicBezTo>
                <a:cubicBezTo>
                  <a:pt x="1191754" y="1612414"/>
                  <a:pt x="1188520" y="1615418"/>
                  <a:pt x="1188058" y="1619345"/>
                </a:cubicBezTo>
                <a:close/>
                <a:moveTo>
                  <a:pt x="862803" y="1498760"/>
                </a:moveTo>
                <a:lnTo>
                  <a:pt x="804359" y="1397580"/>
                </a:lnTo>
                <a:cubicBezTo>
                  <a:pt x="806207" y="1396194"/>
                  <a:pt x="807593" y="1393884"/>
                  <a:pt x="807593" y="1391343"/>
                </a:cubicBezTo>
                <a:lnTo>
                  <a:pt x="807593" y="1391343"/>
                </a:lnTo>
                <a:cubicBezTo>
                  <a:pt x="807593" y="1388802"/>
                  <a:pt x="806438" y="1386492"/>
                  <a:pt x="804359" y="1385106"/>
                </a:cubicBezTo>
                <a:lnTo>
                  <a:pt x="862803" y="1283925"/>
                </a:lnTo>
                <a:cubicBezTo>
                  <a:pt x="862803" y="1283925"/>
                  <a:pt x="862803" y="1283925"/>
                  <a:pt x="862803" y="1283925"/>
                </a:cubicBezTo>
                <a:cubicBezTo>
                  <a:pt x="863727" y="1284387"/>
                  <a:pt x="864651" y="1284619"/>
                  <a:pt x="865806" y="1284619"/>
                </a:cubicBezTo>
                <a:cubicBezTo>
                  <a:pt x="869734" y="1284619"/>
                  <a:pt x="872968" y="1281615"/>
                  <a:pt x="873430" y="1277688"/>
                </a:cubicBezTo>
                <a:lnTo>
                  <a:pt x="990318" y="1277688"/>
                </a:lnTo>
                <a:cubicBezTo>
                  <a:pt x="990549" y="1280460"/>
                  <a:pt x="992397" y="1282770"/>
                  <a:pt x="994938" y="1283925"/>
                </a:cubicBezTo>
                <a:cubicBezTo>
                  <a:pt x="995862" y="1284387"/>
                  <a:pt x="996786" y="1284619"/>
                  <a:pt x="997941" y="1284619"/>
                </a:cubicBezTo>
                <a:cubicBezTo>
                  <a:pt x="999096" y="1284619"/>
                  <a:pt x="1000020" y="1284387"/>
                  <a:pt x="1000944" y="1283925"/>
                </a:cubicBezTo>
                <a:lnTo>
                  <a:pt x="1053382" y="1374941"/>
                </a:lnTo>
                <a:cubicBezTo>
                  <a:pt x="1048069" y="1378406"/>
                  <a:pt x="1044604" y="1384413"/>
                  <a:pt x="1044604" y="1391343"/>
                </a:cubicBezTo>
                <a:cubicBezTo>
                  <a:pt x="1044604" y="1398273"/>
                  <a:pt x="1048069" y="1404279"/>
                  <a:pt x="1053382" y="1407744"/>
                </a:cubicBezTo>
                <a:lnTo>
                  <a:pt x="1000713" y="1498760"/>
                </a:lnTo>
                <a:cubicBezTo>
                  <a:pt x="1000713" y="1498760"/>
                  <a:pt x="999096" y="1498298"/>
                  <a:pt x="998403" y="1498067"/>
                </a:cubicBezTo>
                <a:cubicBezTo>
                  <a:pt x="998172" y="1498067"/>
                  <a:pt x="997941" y="1498067"/>
                  <a:pt x="997710" y="1498067"/>
                </a:cubicBezTo>
                <a:cubicBezTo>
                  <a:pt x="993783" y="1498067"/>
                  <a:pt x="990549" y="1501070"/>
                  <a:pt x="990087" y="1504997"/>
                </a:cubicBezTo>
                <a:lnTo>
                  <a:pt x="873199" y="1504997"/>
                </a:lnTo>
                <a:cubicBezTo>
                  <a:pt x="873199" y="1504997"/>
                  <a:pt x="872968" y="1503611"/>
                  <a:pt x="872737" y="1502918"/>
                </a:cubicBezTo>
                <a:cubicBezTo>
                  <a:pt x="871582" y="1500146"/>
                  <a:pt x="868809" y="1498298"/>
                  <a:pt x="865806" y="1498298"/>
                </a:cubicBezTo>
                <a:cubicBezTo>
                  <a:pt x="864651" y="1498298"/>
                  <a:pt x="863727" y="1498529"/>
                  <a:pt x="862572" y="1498991"/>
                </a:cubicBezTo>
                <a:close/>
                <a:moveTo>
                  <a:pt x="1256898" y="1283001"/>
                </a:moveTo>
                <a:cubicBezTo>
                  <a:pt x="1256898" y="1283001"/>
                  <a:pt x="1257129" y="1283001"/>
                  <a:pt x="1257360" y="1283232"/>
                </a:cubicBezTo>
                <a:lnTo>
                  <a:pt x="1198916" y="1384413"/>
                </a:lnTo>
                <a:cubicBezTo>
                  <a:pt x="1198916" y="1384413"/>
                  <a:pt x="1196837" y="1383720"/>
                  <a:pt x="1195912" y="1383720"/>
                </a:cubicBezTo>
                <a:cubicBezTo>
                  <a:pt x="1191985" y="1383720"/>
                  <a:pt x="1188751" y="1386723"/>
                  <a:pt x="1188289" y="1390650"/>
                </a:cubicBezTo>
                <a:lnTo>
                  <a:pt x="1083644" y="1390650"/>
                </a:lnTo>
                <a:cubicBezTo>
                  <a:pt x="1083182" y="1380255"/>
                  <a:pt x="1074635" y="1371938"/>
                  <a:pt x="1064240" y="1371938"/>
                </a:cubicBezTo>
                <a:cubicBezTo>
                  <a:pt x="1060775" y="1371938"/>
                  <a:pt x="1057772" y="1372862"/>
                  <a:pt x="1055000" y="1374248"/>
                </a:cubicBezTo>
                <a:lnTo>
                  <a:pt x="1002561" y="1283232"/>
                </a:lnTo>
                <a:cubicBezTo>
                  <a:pt x="1004409" y="1281846"/>
                  <a:pt x="1005795" y="1279536"/>
                  <a:pt x="1005795" y="1276995"/>
                </a:cubicBezTo>
                <a:cubicBezTo>
                  <a:pt x="1005795" y="1274454"/>
                  <a:pt x="1004640" y="1272144"/>
                  <a:pt x="1002561" y="1270758"/>
                </a:cubicBezTo>
                <a:lnTo>
                  <a:pt x="1061006" y="1169578"/>
                </a:lnTo>
                <a:cubicBezTo>
                  <a:pt x="1061006" y="1169578"/>
                  <a:pt x="1063085" y="1170271"/>
                  <a:pt x="1064009" y="1170271"/>
                </a:cubicBezTo>
                <a:cubicBezTo>
                  <a:pt x="1067936" y="1170271"/>
                  <a:pt x="1071170" y="1167268"/>
                  <a:pt x="1071632" y="1163341"/>
                </a:cubicBezTo>
                <a:lnTo>
                  <a:pt x="1188520" y="1163341"/>
                </a:lnTo>
                <a:cubicBezTo>
                  <a:pt x="1188982" y="1167268"/>
                  <a:pt x="1192216" y="1170271"/>
                  <a:pt x="1196144" y="1170271"/>
                </a:cubicBezTo>
                <a:cubicBezTo>
                  <a:pt x="1197299" y="1170271"/>
                  <a:pt x="1198223" y="1170040"/>
                  <a:pt x="1199147" y="1169578"/>
                </a:cubicBezTo>
                <a:lnTo>
                  <a:pt x="1257591" y="1270758"/>
                </a:lnTo>
                <a:cubicBezTo>
                  <a:pt x="1255743" y="1272144"/>
                  <a:pt x="1254357" y="1274454"/>
                  <a:pt x="1254357" y="1276995"/>
                </a:cubicBezTo>
                <a:cubicBezTo>
                  <a:pt x="1254357" y="1279305"/>
                  <a:pt x="1255512" y="1281384"/>
                  <a:pt x="1257129" y="1282770"/>
                </a:cubicBezTo>
                <a:close/>
                <a:moveTo>
                  <a:pt x="1651685" y="824919"/>
                </a:moveTo>
                <a:cubicBezTo>
                  <a:pt x="1651685" y="824919"/>
                  <a:pt x="1652609" y="825843"/>
                  <a:pt x="1653071" y="826305"/>
                </a:cubicBezTo>
                <a:lnTo>
                  <a:pt x="1594627" y="927485"/>
                </a:lnTo>
                <a:cubicBezTo>
                  <a:pt x="1594627" y="927485"/>
                  <a:pt x="1592548" y="926792"/>
                  <a:pt x="1591624" y="926792"/>
                </a:cubicBezTo>
                <a:cubicBezTo>
                  <a:pt x="1587697" y="926792"/>
                  <a:pt x="1584463" y="929795"/>
                  <a:pt x="1584001" y="933722"/>
                </a:cubicBezTo>
                <a:lnTo>
                  <a:pt x="1467112" y="933722"/>
                </a:lnTo>
                <a:cubicBezTo>
                  <a:pt x="1467112" y="931874"/>
                  <a:pt x="1466188" y="930257"/>
                  <a:pt x="1465033" y="929102"/>
                </a:cubicBezTo>
                <a:cubicBezTo>
                  <a:pt x="1463647" y="927716"/>
                  <a:pt x="1461799" y="926792"/>
                  <a:pt x="1459720" y="926792"/>
                </a:cubicBezTo>
                <a:cubicBezTo>
                  <a:pt x="1458565" y="926792"/>
                  <a:pt x="1457641" y="927023"/>
                  <a:pt x="1456486" y="927485"/>
                </a:cubicBezTo>
                <a:lnTo>
                  <a:pt x="1398042" y="826305"/>
                </a:lnTo>
                <a:cubicBezTo>
                  <a:pt x="1398042" y="826305"/>
                  <a:pt x="1399659" y="824688"/>
                  <a:pt x="1400352" y="823764"/>
                </a:cubicBezTo>
                <a:cubicBezTo>
                  <a:pt x="1401045" y="822609"/>
                  <a:pt x="1401276" y="821454"/>
                  <a:pt x="1401276" y="820068"/>
                </a:cubicBezTo>
                <a:cubicBezTo>
                  <a:pt x="1401276" y="817989"/>
                  <a:pt x="1400352" y="816140"/>
                  <a:pt x="1398966" y="814754"/>
                </a:cubicBezTo>
                <a:cubicBezTo>
                  <a:pt x="1398735" y="814523"/>
                  <a:pt x="1398273" y="814292"/>
                  <a:pt x="1398042" y="814061"/>
                </a:cubicBezTo>
                <a:lnTo>
                  <a:pt x="1456486" y="712881"/>
                </a:lnTo>
                <a:cubicBezTo>
                  <a:pt x="1456486" y="712881"/>
                  <a:pt x="1458565" y="713574"/>
                  <a:pt x="1459489" y="713574"/>
                </a:cubicBezTo>
                <a:cubicBezTo>
                  <a:pt x="1462492" y="713574"/>
                  <a:pt x="1464802" y="711957"/>
                  <a:pt x="1466188" y="709647"/>
                </a:cubicBezTo>
                <a:cubicBezTo>
                  <a:pt x="1466650" y="708723"/>
                  <a:pt x="1466881" y="707799"/>
                  <a:pt x="1467112" y="706875"/>
                </a:cubicBezTo>
                <a:lnTo>
                  <a:pt x="1572682" y="706875"/>
                </a:lnTo>
                <a:cubicBezTo>
                  <a:pt x="1573143" y="717270"/>
                  <a:pt x="1581691" y="725356"/>
                  <a:pt x="1592086" y="725356"/>
                </a:cubicBezTo>
                <a:cubicBezTo>
                  <a:pt x="1595089" y="725356"/>
                  <a:pt x="1598092" y="724662"/>
                  <a:pt x="1600633" y="723276"/>
                </a:cubicBezTo>
                <a:lnTo>
                  <a:pt x="1653071" y="814061"/>
                </a:lnTo>
                <a:cubicBezTo>
                  <a:pt x="1651223" y="815447"/>
                  <a:pt x="1649837" y="817757"/>
                  <a:pt x="1649837" y="820299"/>
                </a:cubicBezTo>
                <a:cubicBezTo>
                  <a:pt x="1649837" y="822147"/>
                  <a:pt x="1650530" y="823764"/>
                  <a:pt x="1651685" y="825150"/>
                </a:cubicBezTo>
                <a:close/>
                <a:moveTo>
                  <a:pt x="1256898" y="597379"/>
                </a:moveTo>
                <a:cubicBezTo>
                  <a:pt x="1256898" y="597379"/>
                  <a:pt x="1257129" y="597379"/>
                  <a:pt x="1257360" y="597610"/>
                </a:cubicBezTo>
                <a:lnTo>
                  <a:pt x="1198916" y="698790"/>
                </a:lnTo>
                <a:cubicBezTo>
                  <a:pt x="1198916" y="698790"/>
                  <a:pt x="1196837" y="698097"/>
                  <a:pt x="1195912" y="698097"/>
                </a:cubicBezTo>
                <a:cubicBezTo>
                  <a:pt x="1191985" y="698097"/>
                  <a:pt x="1188751" y="701100"/>
                  <a:pt x="1188289" y="705027"/>
                </a:cubicBezTo>
                <a:lnTo>
                  <a:pt x="1071401" y="705027"/>
                </a:lnTo>
                <a:cubicBezTo>
                  <a:pt x="1070939" y="701100"/>
                  <a:pt x="1067705" y="698097"/>
                  <a:pt x="1063778" y="698097"/>
                </a:cubicBezTo>
                <a:cubicBezTo>
                  <a:pt x="1062623" y="698097"/>
                  <a:pt x="1061699" y="698328"/>
                  <a:pt x="1060544" y="698790"/>
                </a:cubicBezTo>
                <a:lnTo>
                  <a:pt x="1002099" y="597610"/>
                </a:lnTo>
                <a:cubicBezTo>
                  <a:pt x="1003485" y="596686"/>
                  <a:pt x="1004409" y="595300"/>
                  <a:pt x="1004871" y="593683"/>
                </a:cubicBezTo>
                <a:cubicBezTo>
                  <a:pt x="1004871" y="592990"/>
                  <a:pt x="1005333" y="592297"/>
                  <a:pt x="1005333" y="591373"/>
                </a:cubicBezTo>
                <a:lnTo>
                  <a:pt x="1005333" y="591373"/>
                </a:lnTo>
                <a:cubicBezTo>
                  <a:pt x="1005333" y="588832"/>
                  <a:pt x="1004178" y="586522"/>
                  <a:pt x="1002099" y="585135"/>
                </a:cubicBezTo>
                <a:lnTo>
                  <a:pt x="1060544" y="483955"/>
                </a:lnTo>
                <a:cubicBezTo>
                  <a:pt x="1060544" y="483955"/>
                  <a:pt x="1062623" y="484648"/>
                  <a:pt x="1063778" y="484648"/>
                </a:cubicBezTo>
                <a:cubicBezTo>
                  <a:pt x="1067705" y="484648"/>
                  <a:pt x="1070939" y="481645"/>
                  <a:pt x="1071401" y="477718"/>
                </a:cubicBezTo>
                <a:lnTo>
                  <a:pt x="1176508" y="477718"/>
                </a:lnTo>
                <a:cubicBezTo>
                  <a:pt x="1176508" y="488344"/>
                  <a:pt x="1185286" y="496892"/>
                  <a:pt x="1195912" y="496892"/>
                </a:cubicBezTo>
                <a:cubicBezTo>
                  <a:pt x="1199147" y="496892"/>
                  <a:pt x="1202381" y="495968"/>
                  <a:pt x="1205153" y="494582"/>
                </a:cubicBezTo>
                <a:lnTo>
                  <a:pt x="1257360" y="584905"/>
                </a:lnTo>
                <a:cubicBezTo>
                  <a:pt x="1255512" y="586291"/>
                  <a:pt x="1254126" y="588601"/>
                  <a:pt x="1254126" y="591142"/>
                </a:cubicBezTo>
                <a:cubicBezTo>
                  <a:pt x="1254126" y="593452"/>
                  <a:pt x="1255281" y="595531"/>
                  <a:pt x="1256898" y="596917"/>
                </a:cubicBezTo>
                <a:close/>
                <a:moveTo>
                  <a:pt x="807362" y="477256"/>
                </a:moveTo>
                <a:cubicBezTo>
                  <a:pt x="807362" y="474715"/>
                  <a:pt x="806207" y="472405"/>
                  <a:pt x="804128" y="471019"/>
                </a:cubicBezTo>
                <a:lnTo>
                  <a:pt x="862572" y="369839"/>
                </a:lnTo>
                <a:cubicBezTo>
                  <a:pt x="862572" y="369839"/>
                  <a:pt x="864651" y="370532"/>
                  <a:pt x="865806" y="370532"/>
                </a:cubicBezTo>
                <a:lnTo>
                  <a:pt x="865806" y="370532"/>
                </a:lnTo>
                <a:cubicBezTo>
                  <a:pt x="869734" y="370532"/>
                  <a:pt x="872968" y="367529"/>
                  <a:pt x="873430" y="363602"/>
                </a:cubicBezTo>
                <a:lnTo>
                  <a:pt x="990318" y="363602"/>
                </a:lnTo>
                <a:cubicBezTo>
                  <a:pt x="990318" y="365450"/>
                  <a:pt x="991242" y="367067"/>
                  <a:pt x="992397" y="368222"/>
                </a:cubicBezTo>
                <a:cubicBezTo>
                  <a:pt x="993783" y="369608"/>
                  <a:pt x="995631" y="370532"/>
                  <a:pt x="997710" y="370532"/>
                </a:cubicBezTo>
                <a:cubicBezTo>
                  <a:pt x="998865" y="370532"/>
                  <a:pt x="999789" y="370301"/>
                  <a:pt x="1000713" y="369839"/>
                </a:cubicBezTo>
                <a:lnTo>
                  <a:pt x="1059158" y="471019"/>
                </a:lnTo>
                <a:cubicBezTo>
                  <a:pt x="1057310" y="472405"/>
                  <a:pt x="1055924" y="474715"/>
                  <a:pt x="1055924" y="477256"/>
                </a:cubicBezTo>
                <a:cubicBezTo>
                  <a:pt x="1055924" y="479104"/>
                  <a:pt x="1056617" y="480721"/>
                  <a:pt x="1057772" y="482107"/>
                </a:cubicBezTo>
                <a:cubicBezTo>
                  <a:pt x="1058234" y="482569"/>
                  <a:pt x="1058696" y="483031"/>
                  <a:pt x="1059158" y="483493"/>
                </a:cubicBezTo>
                <a:lnTo>
                  <a:pt x="1000713" y="584674"/>
                </a:lnTo>
                <a:cubicBezTo>
                  <a:pt x="1000713" y="584674"/>
                  <a:pt x="998634" y="583980"/>
                  <a:pt x="997710" y="583980"/>
                </a:cubicBezTo>
                <a:cubicBezTo>
                  <a:pt x="994245" y="583980"/>
                  <a:pt x="991473" y="586291"/>
                  <a:pt x="990318" y="589294"/>
                </a:cubicBezTo>
                <a:cubicBezTo>
                  <a:pt x="990318" y="589756"/>
                  <a:pt x="990087" y="590218"/>
                  <a:pt x="990087" y="590680"/>
                </a:cubicBezTo>
                <a:lnTo>
                  <a:pt x="885442" y="590680"/>
                </a:lnTo>
                <a:cubicBezTo>
                  <a:pt x="884980" y="580284"/>
                  <a:pt x="876433" y="571968"/>
                  <a:pt x="866037" y="571968"/>
                </a:cubicBezTo>
                <a:cubicBezTo>
                  <a:pt x="862572" y="571968"/>
                  <a:pt x="859569" y="572892"/>
                  <a:pt x="856797" y="574278"/>
                </a:cubicBezTo>
                <a:lnTo>
                  <a:pt x="804128" y="483262"/>
                </a:lnTo>
                <a:cubicBezTo>
                  <a:pt x="805514" y="482338"/>
                  <a:pt x="806438" y="480952"/>
                  <a:pt x="806900" y="479335"/>
                </a:cubicBezTo>
                <a:cubicBezTo>
                  <a:pt x="806900" y="478642"/>
                  <a:pt x="807362" y="477949"/>
                  <a:pt x="807362" y="477025"/>
                </a:cubicBezTo>
                <a:close/>
                <a:moveTo>
                  <a:pt x="607081" y="586291"/>
                </a:moveTo>
                <a:cubicBezTo>
                  <a:pt x="607081" y="586291"/>
                  <a:pt x="606388" y="585829"/>
                  <a:pt x="606157" y="585598"/>
                </a:cubicBezTo>
                <a:lnTo>
                  <a:pt x="664601" y="484417"/>
                </a:lnTo>
                <a:cubicBezTo>
                  <a:pt x="664601" y="484417"/>
                  <a:pt x="666680" y="485110"/>
                  <a:pt x="667835" y="485110"/>
                </a:cubicBezTo>
                <a:cubicBezTo>
                  <a:pt x="671762" y="485110"/>
                  <a:pt x="674996" y="482107"/>
                  <a:pt x="675458" y="478180"/>
                </a:cubicBezTo>
                <a:lnTo>
                  <a:pt x="792347" y="478180"/>
                </a:lnTo>
                <a:cubicBezTo>
                  <a:pt x="792809" y="482107"/>
                  <a:pt x="796043" y="485110"/>
                  <a:pt x="799970" y="485110"/>
                </a:cubicBezTo>
                <a:cubicBezTo>
                  <a:pt x="801125" y="485110"/>
                  <a:pt x="802049" y="484879"/>
                  <a:pt x="802973" y="484417"/>
                </a:cubicBezTo>
                <a:lnTo>
                  <a:pt x="855642" y="575433"/>
                </a:lnTo>
                <a:cubicBezTo>
                  <a:pt x="850329" y="578898"/>
                  <a:pt x="846864" y="584905"/>
                  <a:pt x="846864" y="591835"/>
                </a:cubicBezTo>
                <a:cubicBezTo>
                  <a:pt x="846864" y="598765"/>
                  <a:pt x="850329" y="604540"/>
                  <a:pt x="855642" y="608005"/>
                </a:cubicBezTo>
                <a:lnTo>
                  <a:pt x="803204" y="699021"/>
                </a:lnTo>
                <a:cubicBezTo>
                  <a:pt x="803204" y="699021"/>
                  <a:pt x="801125" y="698328"/>
                  <a:pt x="800201" y="698328"/>
                </a:cubicBezTo>
                <a:lnTo>
                  <a:pt x="800201" y="698328"/>
                </a:lnTo>
                <a:cubicBezTo>
                  <a:pt x="796274" y="698328"/>
                  <a:pt x="793040" y="701331"/>
                  <a:pt x="792578" y="705258"/>
                </a:cubicBezTo>
                <a:lnTo>
                  <a:pt x="675689" y="705258"/>
                </a:lnTo>
                <a:cubicBezTo>
                  <a:pt x="675227" y="701331"/>
                  <a:pt x="671993" y="698328"/>
                  <a:pt x="668066" y="698328"/>
                </a:cubicBezTo>
                <a:lnTo>
                  <a:pt x="668066" y="698328"/>
                </a:lnTo>
                <a:cubicBezTo>
                  <a:pt x="668066" y="698328"/>
                  <a:pt x="665987" y="698559"/>
                  <a:pt x="664832" y="699021"/>
                </a:cubicBezTo>
                <a:lnTo>
                  <a:pt x="606388" y="597841"/>
                </a:lnTo>
                <a:cubicBezTo>
                  <a:pt x="608236" y="596455"/>
                  <a:pt x="609622" y="594145"/>
                  <a:pt x="609622" y="591604"/>
                </a:cubicBezTo>
                <a:cubicBezTo>
                  <a:pt x="609622" y="589525"/>
                  <a:pt x="608698" y="587677"/>
                  <a:pt x="607312" y="586291"/>
                </a:cubicBezTo>
                <a:close/>
                <a:moveTo>
                  <a:pt x="279285" y="705258"/>
                </a:moveTo>
                <a:cubicBezTo>
                  <a:pt x="278823" y="701331"/>
                  <a:pt x="275589" y="698328"/>
                  <a:pt x="271662" y="698328"/>
                </a:cubicBezTo>
                <a:lnTo>
                  <a:pt x="271662" y="698328"/>
                </a:lnTo>
                <a:cubicBezTo>
                  <a:pt x="271662" y="698328"/>
                  <a:pt x="269583" y="698559"/>
                  <a:pt x="268659" y="699021"/>
                </a:cubicBezTo>
                <a:lnTo>
                  <a:pt x="210214" y="597841"/>
                </a:lnTo>
                <a:cubicBezTo>
                  <a:pt x="212063" y="596455"/>
                  <a:pt x="213449" y="594145"/>
                  <a:pt x="213449" y="591604"/>
                </a:cubicBezTo>
                <a:cubicBezTo>
                  <a:pt x="213449" y="589063"/>
                  <a:pt x="212294" y="586753"/>
                  <a:pt x="210214" y="585367"/>
                </a:cubicBezTo>
                <a:lnTo>
                  <a:pt x="262653" y="494582"/>
                </a:lnTo>
                <a:cubicBezTo>
                  <a:pt x="265425" y="496199"/>
                  <a:pt x="268659" y="497123"/>
                  <a:pt x="272355" y="497123"/>
                </a:cubicBezTo>
                <a:cubicBezTo>
                  <a:pt x="282981" y="497123"/>
                  <a:pt x="291528" y="488575"/>
                  <a:pt x="291759" y="477949"/>
                </a:cubicBezTo>
                <a:lnTo>
                  <a:pt x="396173" y="477949"/>
                </a:lnTo>
                <a:cubicBezTo>
                  <a:pt x="396635" y="481876"/>
                  <a:pt x="399870" y="484879"/>
                  <a:pt x="403797" y="484879"/>
                </a:cubicBezTo>
                <a:cubicBezTo>
                  <a:pt x="404952" y="484879"/>
                  <a:pt x="405876" y="484648"/>
                  <a:pt x="407031" y="484186"/>
                </a:cubicBezTo>
                <a:lnTo>
                  <a:pt x="465475" y="585367"/>
                </a:lnTo>
                <a:cubicBezTo>
                  <a:pt x="463627" y="586753"/>
                  <a:pt x="462241" y="589063"/>
                  <a:pt x="462241" y="591604"/>
                </a:cubicBezTo>
                <a:cubicBezTo>
                  <a:pt x="462241" y="593914"/>
                  <a:pt x="463396" y="595993"/>
                  <a:pt x="465013" y="597379"/>
                </a:cubicBezTo>
                <a:cubicBezTo>
                  <a:pt x="465013" y="597379"/>
                  <a:pt x="465244" y="597379"/>
                  <a:pt x="465475" y="597610"/>
                </a:cubicBezTo>
                <a:lnTo>
                  <a:pt x="407031" y="698790"/>
                </a:lnTo>
                <a:cubicBezTo>
                  <a:pt x="407031" y="698790"/>
                  <a:pt x="404952" y="698097"/>
                  <a:pt x="403797" y="698097"/>
                </a:cubicBezTo>
                <a:cubicBezTo>
                  <a:pt x="399870" y="698097"/>
                  <a:pt x="396635" y="701100"/>
                  <a:pt x="396173" y="705027"/>
                </a:cubicBezTo>
                <a:lnTo>
                  <a:pt x="279285" y="705027"/>
                </a:lnTo>
                <a:close/>
                <a:moveTo>
                  <a:pt x="408186" y="699945"/>
                </a:moveTo>
                <a:lnTo>
                  <a:pt x="466630" y="598765"/>
                </a:lnTo>
                <a:cubicBezTo>
                  <a:pt x="466630" y="598765"/>
                  <a:pt x="468709" y="599458"/>
                  <a:pt x="469633" y="599458"/>
                </a:cubicBezTo>
                <a:cubicBezTo>
                  <a:pt x="473560" y="599458"/>
                  <a:pt x="476794" y="596455"/>
                  <a:pt x="477256" y="592528"/>
                </a:cubicBezTo>
                <a:lnTo>
                  <a:pt x="594145" y="592528"/>
                </a:lnTo>
                <a:cubicBezTo>
                  <a:pt x="594145" y="594376"/>
                  <a:pt x="595069" y="595993"/>
                  <a:pt x="596224" y="597148"/>
                </a:cubicBezTo>
                <a:cubicBezTo>
                  <a:pt x="597610" y="598534"/>
                  <a:pt x="599458" y="599458"/>
                  <a:pt x="601537" y="599458"/>
                </a:cubicBezTo>
                <a:cubicBezTo>
                  <a:pt x="602692" y="599458"/>
                  <a:pt x="603616" y="599227"/>
                  <a:pt x="604771" y="598765"/>
                </a:cubicBezTo>
                <a:lnTo>
                  <a:pt x="663215" y="699945"/>
                </a:lnTo>
                <a:cubicBezTo>
                  <a:pt x="661367" y="701331"/>
                  <a:pt x="659981" y="703641"/>
                  <a:pt x="659981" y="706182"/>
                </a:cubicBezTo>
                <a:cubicBezTo>
                  <a:pt x="659981" y="708723"/>
                  <a:pt x="661136" y="711033"/>
                  <a:pt x="663215" y="712419"/>
                </a:cubicBezTo>
                <a:lnTo>
                  <a:pt x="617938" y="790730"/>
                </a:lnTo>
                <a:lnTo>
                  <a:pt x="604771" y="813599"/>
                </a:lnTo>
                <a:cubicBezTo>
                  <a:pt x="604771" y="813599"/>
                  <a:pt x="602692" y="812906"/>
                  <a:pt x="601537" y="812906"/>
                </a:cubicBezTo>
                <a:cubicBezTo>
                  <a:pt x="597610" y="812906"/>
                  <a:pt x="594376" y="815909"/>
                  <a:pt x="593914" y="819837"/>
                </a:cubicBezTo>
                <a:lnTo>
                  <a:pt x="477025" y="819837"/>
                </a:lnTo>
                <a:cubicBezTo>
                  <a:pt x="477025" y="819837"/>
                  <a:pt x="476563" y="817757"/>
                  <a:pt x="476101" y="817064"/>
                </a:cubicBezTo>
                <a:cubicBezTo>
                  <a:pt x="474715" y="814754"/>
                  <a:pt x="472405" y="813137"/>
                  <a:pt x="469402" y="813137"/>
                </a:cubicBezTo>
                <a:cubicBezTo>
                  <a:pt x="468247" y="813137"/>
                  <a:pt x="467323" y="813368"/>
                  <a:pt x="466168" y="813830"/>
                </a:cubicBezTo>
                <a:lnTo>
                  <a:pt x="407724" y="712650"/>
                </a:lnTo>
                <a:cubicBezTo>
                  <a:pt x="409572" y="711264"/>
                  <a:pt x="410958" y="708954"/>
                  <a:pt x="410958" y="706413"/>
                </a:cubicBezTo>
                <a:cubicBezTo>
                  <a:pt x="410958" y="703872"/>
                  <a:pt x="409803" y="701562"/>
                  <a:pt x="407724" y="700176"/>
                </a:cubicBezTo>
                <a:close/>
                <a:moveTo>
                  <a:pt x="279285" y="933953"/>
                </a:moveTo>
                <a:cubicBezTo>
                  <a:pt x="278823" y="930026"/>
                  <a:pt x="275589" y="927023"/>
                  <a:pt x="271662" y="927023"/>
                </a:cubicBezTo>
                <a:cubicBezTo>
                  <a:pt x="270507" y="927023"/>
                  <a:pt x="269583" y="927254"/>
                  <a:pt x="268659" y="927716"/>
                </a:cubicBezTo>
                <a:lnTo>
                  <a:pt x="210214" y="826536"/>
                </a:lnTo>
                <a:cubicBezTo>
                  <a:pt x="212063" y="825150"/>
                  <a:pt x="213449" y="822840"/>
                  <a:pt x="213449" y="820299"/>
                </a:cubicBezTo>
                <a:cubicBezTo>
                  <a:pt x="213449" y="817757"/>
                  <a:pt x="212294" y="815447"/>
                  <a:pt x="210214" y="814061"/>
                </a:cubicBezTo>
                <a:lnTo>
                  <a:pt x="268659" y="712881"/>
                </a:lnTo>
                <a:cubicBezTo>
                  <a:pt x="268659" y="712881"/>
                  <a:pt x="270738" y="713574"/>
                  <a:pt x="271662" y="713574"/>
                </a:cubicBezTo>
                <a:lnTo>
                  <a:pt x="271662" y="713574"/>
                </a:lnTo>
                <a:cubicBezTo>
                  <a:pt x="275589" y="713574"/>
                  <a:pt x="278823" y="710571"/>
                  <a:pt x="279285" y="706644"/>
                </a:cubicBezTo>
                <a:lnTo>
                  <a:pt x="396173" y="706644"/>
                </a:lnTo>
                <a:cubicBezTo>
                  <a:pt x="396173" y="708492"/>
                  <a:pt x="397097" y="710109"/>
                  <a:pt x="398252" y="711264"/>
                </a:cubicBezTo>
                <a:cubicBezTo>
                  <a:pt x="399639" y="712650"/>
                  <a:pt x="401487" y="713574"/>
                  <a:pt x="403566" y="713574"/>
                </a:cubicBezTo>
                <a:cubicBezTo>
                  <a:pt x="404721" y="713574"/>
                  <a:pt x="405645" y="713343"/>
                  <a:pt x="406800" y="712881"/>
                </a:cubicBezTo>
                <a:lnTo>
                  <a:pt x="465244" y="814061"/>
                </a:lnTo>
                <a:cubicBezTo>
                  <a:pt x="463396" y="815447"/>
                  <a:pt x="462010" y="817757"/>
                  <a:pt x="462010" y="820299"/>
                </a:cubicBezTo>
                <a:cubicBezTo>
                  <a:pt x="462010" y="822147"/>
                  <a:pt x="462703" y="823764"/>
                  <a:pt x="463858" y="825150"/>
                </a:cubicBezTo>
                <a:cubicBezTo>
                  <a:pt x="464320" y="825612"/>
                  <a:pt x="464782" y="826074"/>
                  <a:pt x="465244" y="826536"/>
                </a:cubicBezTo>
                <a:lnTo>
                  <a:pt x="406800" y="927716"/>
                </a:lnTo>
                <a:cubicBezTo>
                  <a:pt x="406800" y="927716"/>
                  <a:pt x="404721" y="927023"/>
                  <a:pt x="403566" y="927023"/>
                </a:cubicBezTo>
                <a:cubicBezTo>
                  <a:pt x="399639" y="927023"/>
                  <a:pt x="396404" y="930026"/>
                  <a:pt x="395942" y="933953"/>
                </a:cubicBezTo>
                <a:lnTo>
                  <a:pt x="279054" y="933953"/>
                </a:lnTo>
                <a:close/>
                <a:moveTo>
                  <a:pt x="477256" y="1048300"/>
                </a:moveTo>
                <a:cubicBezTo>
                  <a:pt x="476794" y="1044373"/>
                  <a:pt x="473560" y="1041370"/>
                  <a:pt x="469633" y="1041370"/>
                </a:cubicBezTo>
                <a:cubicBezTo>
                  <a:pt x="468478" y="1041370"/>
                  <a:pt x="467554" y="1041601"/>
                  <a:pt x="466399" y="1042063"/>
                </a:cubicBezTo>
                <a:lnTo>
                  <a:pt x="407955" y="940883"/>
                </a:lnTo>
                <a:cubicBezTo>
                  <a:pt x="409803" y="939497"/>
                  <a:pt x="411189" y="937187"/>
                  <a:pt x="411189" y="934646"/>
                </a:cubicBezTo>
                <a:lnTo>
                  <a:pt x="411189" y="934646"/>
                </a:lnTo>
                <a:cubicBezTo>
                  <a:pt x="411189" y="932105"/>
                  <a:pt x="410034" y="929795"/>
                  <a:pt x="407955" y="928409"/>
                </a:cubicBezTo>
                <a:lnTo>
                  <a:pt x="466399" y="827229"/>
                </a:lnTo>
                <a:cubicBezTo>
                  <a:pt x="466399" y="827229"/>
                  <a:pt x="468478" y="827922"/>
                  <a:pt x="469633" y="827922"/>
                </a:cubicBezTo>
                <a:cubicBezTo>
                  <a:pt x="473560" y="827922"/>
                  <a:pt x="476794" y="824919"/>
                  <a:pt x="477256" y="820992"/>
                </a:cubicBezTo>
                <a:lnTo>
                  <a:pt x="594145" y="820992"/>
                </a:lnTo>
                <a:cubicBezTo>
                  <a:pt x="594607" y="824919"/>
                  <a:pt x="597841" y="827922"/>
                  <a:pt x="601768" y="827922"/>
                </a:cubicBezTo>
                <a:cubicBezTo>
                  <a:pt x="602923" y="827922"/>
                  <a:pt x="603847" y="827691"/>
                  <a:pt x="605002" y="827229"/>
                </a:cubicBezTo>
                <a:lnTo>
                  <a:pt x="657440" y="918014"/>
                </a:lnTo>
                <a:cubicBezTo>
                  <a:pt x="652127" y="921479"/>
                  <a:pt x="648431" y="927485"/>
                  <a:pt x="648431" y="934415"/>
                </a:cubicBezTo>
                <a:cubicBezTo>
                  <a:pt x="648431" y="941345"/>
                  <a:pt x="652127" y="947351"/>
                  <a:pt x="657440" y="950816"/>
                </a:cubicBezTo>
                <a:lnTo>
                  <a:pt x="604771" y="1041832"/>
                </a:lnTo>
                <a:cubicBezTo>
                  <a:pt x="604771" y="1041832"/>
                  <a:pt x="602692" y="1041139"/>
                  <a:pt x="601537" y="1041139"/>
                </a:cubicBezTo>
                <a:lnTo>
                  <a:pt x="601537" y="1041139"/>
                </a:lnTo>
                <a:cubicBezTo>
                  <a:pt x="597610" y="1041139"/>
                  <a:pt x="594376" y="1044142"/>
                  <a:pt x="593914" y="1048069"/>
                </a:cubicBezTo>
                <a:lnTo>
                  <a:pt x="477025" y="1048069"/>
                </a:lnTo>
                <a:close/>
                <a:moveTo>
                  <a:pt x="606157" y="1042987"/>
                </a:moveTo>
                <a:lnTo>
                  <a:pt x="658826" y="951971"/>
                </a:lnTo>
                <a:cubicBezTo>
                  <a:pt x="661598" y="953357"/>
                  <a:pt x="664601" y="954281"/>
                  <a:pt x="667835" y="954281"/>
                </a:cubicBezTo>
                <a:cubicBezTo>
                  <a:pt x="678230" y="954281"/>
                  <a:pt x="686778" y="945965"/>
                  <a:pt x="687240" y="935801"/>
                </a:cubicBezTo>
                <a:lnTo>
                  <a:pt x="792116" y="935801"/>
                </a:lnTo>
                <a:cubicBezTo>
                  <a:pt x="792116" y="935801"/>
                  <a:pt x="792578" y="937880"/>
                  <a:pt x="793040" y="938573"/>
                </a:cubicBezTo>
                <a:cubicBezTo>
                  <a:pt x="794426" y="940883"/>
                  <a:pt x="796736" y="942500"/>
                  <a:pt x="799739" y="942500"/>
                </a:cubicBezTo>
                <a:cubicBezTo>
                  <a:pt x="800894" y="942500"/>
                  <a:pt x="801818" y="942269"/>
                  <a:pt x="802742" y="941807"/>
                </a:cubicBezTo>
                <a:lnTo>
                  <a:pt x="861186" y="1042987"/>
                </a:lnTo>
                <a:cubicBezTo>
                  <a:pt x="861186" y="1042987"/>
                  <a:pt x="859107" y="1044835"/>
                  <a:pt x="858645" y="1046221"/>
                </a:cubicBezTo>
                <a:cubicBezTo>
                  <a:pt x="858183" y="1047145"/>
                  <a:pt x="857952" y="1048069"/>
                  <a:pt x="857952" y="1049224"/>
                </a:cubicBezTo>
                <a:cubicBezTo>
                  <a:pt x="857952" y="1051766"/>
                  <a:pt x="859107" y="1054076"/>
                  <a:pt x="861186" y="1055462"/>
                </a:cubicBezTo>
                <a:lnTo>
                  <a:pt x="802742" y="1156642"/>
                </a:lnTo>
                <a:cubicBezTo>
                  <a:pt x="802742" y="1156642"/>
                  <a:pt x="802742" y="1156642"/>
                  <a:pt x="802742" y="1156642"/>
                </a:cubicBezTo>
                <a:cubicBezTo>
                  <a:pt x="801818" y="1156180"/>
                  <a:pt x="800894" y="1155949"/>
                  <a:pt x="799739" y="1155949"/>
                </a:cubicBezTo>
                <a:cubicBezTo>
                  <a:pt x="796505" y="1155949"/>
                  <a:pt x="793964" y="1157797"/>
                  <a:pt x="792809" y="1160569"/>
                </a:cubicBezTo>
                <a:cubicBezTo>
                  <a:pt x="792578" y="1161262"/>
                  <a:pt x="792347" y="1161955"/>
                  <a:pt x="792347" y="1162648"/>
                </a:cubicBezTo>
                <a:lnTo>
                  <a:pt x="675689" y="1162648"/>
                </a:lnTo>
                <a:cubicBezTo>
                  <a:pt x="675227" y="1158721"/>
                  <a:pt x="671993" y="1155718"/>
                  <a:pt x="668066" y="1155718"/>
                </a:cubicBezTo>
                <a:cubicBezTo>
                  <a:pt x="666911" y="1155718"/>
                  <a:pt x="665756" y="1155949"/>
                  <a:pt x="664832" y="1156411"/>
                </a:cubicBezTo>
                <a:lnTo>
                  <a:pt x="606388" y="1055231"/>
                </a:lnTo>
                <a:cubicBezTo>
                  <a:pt x="608236" y="1053845"/>
                  <a:pt x="609622" y="1051535"/>
                  <a:pt x="609622" y="1048993"/>
                </a:cubicBezTo>
                <a:cubicBezTo>
                  <a:pt x="609622" y="1046452"/>
                  <a:pt x="608467" y="1044142"/>
                  <a:pt x="606388" y="1042756"/>
                </a:cubicBezTo>
                <a:close/>
                <a:moveTo>
                  <a:pt x="408186" y="1157104"/>
                </a:moveTo>
                <a:lnTo>
                  <a:pt x="466630" y="1055924"/>
                </a:lnTo>
                <a:cubicBezTo>
                  <a:pt x="466630" y="1055924"/>
                  <a:pt x="468709" y="1056617"/>
                  <a:pt x="469864" y="1056617"/>
                </a:cubicBezTo>
                <a:cubicBezTo>
                  <a:pt x="473791" y="1056617"/>
                  <a:pt x="477025" y="1053614"/>
                  <a:pt x="477487" y="1049686"/>
                </a:cubicBezTo>
                <a:lnTo>
                  <a:pt x="594376" y="1049686"/>
                </a:lnTo>
                <a:cubicBezTo>
                  <a:pt x="594376" y="1051535"/>
                  <a:pt x="595300" y="1053152"/>
                  <a:pt x="596455" y="1054307"/>
                </a:cubicBezTo>
                <a:cubicBezTo>
                  <a:pt x="597841" y="1055693"/>
                  <a:pt x="599689" y="1056617"/>
                  <a:pt x="601768" y="1056617"/>
                </a:cubicBezTo>
                <a:cubicBezTo>
                  <a:pt x="602923" y="1056617"/>
                  <a:pt x="603847" y="1056386"/>
                  <a:pt x="605002" y="1055924"/>
                </a:cubicBezTo>
                <a:lnTo>
                  <a:pt x="663446" y="1157104"/>
                </a:lnTo>
                <a:cubicBezTo>
                  <a:pt x="661598" y="1158490"/>
                  <a:pt x="660212" y="1160800"/>
                  <a:pt x="660212" y="1163341"/>
                </a:cubicBezTo>
                <a:cubicBezTo>
                  <a:pt x="660212" y="1165189"/>
                  <a:pt x="660905" y="1166806"/>
                  <a:pt x="662060" y="1168192"/>
                </a:cubicBezTo>
                <a:cubicBezTo>
                  <a:pt x="662522" y="1168654"/>
                  <a:pt x="662984" y="1169116"/>
                  <a:pt x="663446" y="1169578"/>
                </a:cubicBezTo>
                <a:lnTo>
                  <a:pt x="605002" y="1270758"/>
                </a:lnTo>
                <a:cubicBezTo>
                  <a:pt x="605002" y="1270758"/>
                  <a:pt x="602923" y="1270065"/>
                  <a:pt x="601999" y="1270065"/>
                </a:cubicBezTo>
                <a:cubicBezTo>
                  <a:pt x="600382" y="1270065"/>
                  <a:pt x="598996" y="1270527"/>
                  <a:pt x="597841" y="1271451"/>
                </a:cubicBezTo>
                <a:cubicBezTo>
                  <a:pt x="595993" y="1272606"/>
                  <a:pt x="594607" y="1274685"/>
                  <a:pt x="594376" y="1276995"/>
                </a:cubicBezTo>
                <a:lnTo>
                  <a:pt x="477718" y="1276995"/>
                </a:lnTo>
                <a:cubicBezTo>
                  <a:pt x="477718" y="1275147"/>
                  <a:pt x="476794" y="1273530"/>
                  <a:pt x="475639" y="1272375"/>
                </a:cubicBezTo>
                <a:cubicBezTo>
                  <a:pt x="474253" y="1270989"/>
                  <a:pt x="472405" y="1270065"/>
                  <a:pt x="470326" y="1270065"/>
                </a:cubicBezTo>
                <a:cubicBezTo>
                  <a:pt x="469171" y="1270065"/>
                  <a:pt x="468247" y="1270296"/>
                  <a:pt x="467092" y="1270758"/>
                </a:cubicBezTo>
                <a:lnTo>
                  <a:pt x="408648" y="1169578"/>
                </a:lnTo>
                <a:cubicBezTo>
                  <a:pt x="410496" y="1168192"/>
                  <a:pt x="411882" y="1165882"/>
                  <a:pt x="411882" y="1163341"/>
                </a:cubicBezTo>
                <a:cubicBezTo>
                  <a:pt x="411882" y="1160800"/>
                  <a:pt x="410727" y="1158490"/>
                  <a:pt x="408648" y="1157104"/>
                </a:cubicBezTo>
                <a:close/>
                <a:moveTo>
                  <a:pt x="268659" y="1170271"/>
                </a:moveTo>
                <a:cubicBezTo>
                  <a:pt x="268659" y="1170271"/>
                  <a:pt x="270738" y="1170964"/>
                  <a:pt x="271893" y="1170964"/>
                </a:cubicBezTo>
                <a:cubicBezTo>
                  <a:pt x="275820" y="1170964"/>
                  <a:pt x="279054" y="1167961"/>
                  <a:pt x="279516" y="1164034"/>
                </a:cubicBezTo>
                <a:lnTo>
                  <a:pt x="396173" y="1164034"/>
                </a:lnTo>
                <a:cubicBezTo>
                  <a:pt x="396635" y="1167961"/>
                  <a:pt x="399870" y="1170964"/>
                  <a:pt x="403797" y="1170964"/>
                </a:cubicBezTo>
                <a:cubicBezTo>
                  <a:pt x="404952" y="1170964"/>
                  <a:pt x="405876" y="1170733"/>
                  <a:pt x="407031" y="1170271"/>
                </a:cubicBezTo>
                <a:lnTo>
                  <a:pt x="465475" y="1271451"/>
                </a:lnTo>
                <a:cubicBezTo>
                  <a:pt x="463627" y="1272837"/>
                  <a:pt x="462241" y="1275147"/>
                  <a:pt x="462241" y="1277688"/>
                </a:cubicBezTo>
                <a:cubicBezTo>
                  <a:pt x="462241" y="1280229"/>
                  <a:pt x="463396" y="1282539"/>
                  <a:pt x="465475" y="1283925"/>
                </a:cubicBezTo>
                <a:lnTo>
                  <a:pt x="407031" y="1385106"/>
                </a:lnTo>
                <a:cubicBezTo>
                  <a:pt x="407031" y="1385106"/>
                  <a:pt x="404952" y="1384413"/>
                  <a:pt x="403797" y="1384413"/>
                </a:cubicBezTo>
                <a:cubicBezTo>
                  <a:pt x="399870" y="1384413"/>
                  <a:pt x="396635" y="1387416"/>
                  <a:pt x="396173" y="1391343"/>
                </a:cubicBezTo>
                <a:lnTo>
                  <a:pt x="279285" y="1391343"/>
                </a:lnTo>
                <a:cubicBezTo>
                  <a:pt x="278823" y="1387416"/>
                  <a:pt x="275589" y="1384413"/>
                  <a:pt x="271662" y="1384413"/>
                </a:cubicBezTo>
                <a:lnTo>
                  <a:pt x="271662" y="1384413"/>
                </a:lnTo>
                <a:cubicBezTo>
                  <a:pt x="271662" y="1384413"/>
                  <a:pt x="269583" y="1384644"/>
                  <a:pt x="268428" y="1385106"/>
                </a:cubicBezTo>
                <a:lnTo>
                  <a:pt x="215990" y="1294321"/>
                </a:lnTo>
                <a:cubicBezTo>
                  <a:pt x="221534" y="1290856"/>
                  <a:pt x="225230" y="1284849"/>
                  <a:pt x="225230" y="1277919"/>
                </a:cubicBezTo>
                <a:cubicBezTo>
                  <a:pt x="225230" y="1270989"/>
                  <a:pt x="221534" y="1264983"/>
                  <a:pt x="215990" y="1261518"/>
                </a:cubicBezTo>
                <a:lnTo>
                  <a:pt x="268428" y="1170733"/>
                </a:lnTo>
                <a:close/>
                <a:moveTo>
                  <a:pt x="81314" y="1505459"/>
                </a:moveTo>
                <a:cubicBezTo>
                  <a:pt x="80852" y="1501532"/>
                  <a:pt x="77618" y="1498529"/>
                  <a:pt x="73691" y="1498529"/>
                </a:cubicBezTo>
                <a:cubicBezTo>
                  <a:pt x="72536" y="1498529"/>
                  <a:pt x="71612" y="1498760"/>
                  <a:pt x="70688" y="1499222"/>
                </a:cubicBezTo>
                <a:lnTo>
                  <a:pt x="12243" y="1398042"/>
                </a:lnTo>
                <a:cubicBezTo>
                  <a:pt x="14091" y="1396656"/>
                  <a:pt x="15477" y="1394346"/>
                  <a:pt x="15477" y="1391805"/>
                </a:cubicBezTo>
                <a:cubicBezTo>
                  <a:pt x="15477" y="1389264"/>
                  <a:pt x="14322" y="1386954"/>
                  <a:pt x="12243" y="1385568"/>
                </a:cubicBezTo>
                <a:lnTo>
                  <a:pt x="70688" y="1284387"/>
                </a:lnTo>
                <a:cubicBezTo>
                  <a:pt x="70688" y="1284387"/>
                  <a:pt x="72767" y="1285080"/>
                  <a:pt x="73691" y="1285080"/>
                </a:cubicBezTo>
                <a:cubicBezTo>
                  <a:pt x="77618" y="1285080"/>
                  <a:pt x="80852" y="1282077"/>
                  <a:pt x="81314" y="1278150"/>
                </a:cubicBezTo>
                <a:lnTo>
                  <a:pt x="186421" y="1278150"/>
                </a:lnTo>
                <a:cubicBezTo>
                  <a:pt x="186883" y="1288546"/>
                  <a:pt x="195430" y="1296862"/>
                  <a:pt x="205825" y="1296862"/>
                </a:cubicBezTo>
                <a:cubicBezTo>
                  <a:pt x="209059" y="1296862"/>
                  <a:pt x="212063" y="1296169"/>
                  <a:pt x="214835" y="1294783"/>
                </a:cubicBezTo>
                <a:lnTo>
                  <a:pt x="267273" y="1385568"/>
                </a:lnTo>
                <a:cubicBezTo>
                  <a:pt x="265656" y="1386723"/>
                  <a:pt x="264270" y="1388802"/>
                  <a:pt x="264039" y="1390881"/>
                </a:cubicBezTo>
                <a:cubicBezTo>
                  <a:pt x="264039" y="1391112"/>
                  <a:pt x="264039" y="1391343"/>
                  <a:pt x="264039" y="1391574"/>
                </a:cubicBezTo>
                <a:cubicBezTo>
                  <a:pt x="264039" y="1394115"/>
                  <a:pt x="265194" y="1396425"/>
                  <a:pt x="267273" y="1397811"/>
                </a:cubicBezTo>
                <a:lnTo>
                  <a:pt x="208828" y="1498991"/>
                </a:lnTo>
                <a:cubicBezTo>
                  <a:pt x="208828" y="1498991"/>
                  <a:pt x="206749" y="1498298"/>
                  <a:pt x="205594" y="1498298"/>
                </a:cubicBezTo>
                <a:cubicBezTo>
                  <a:pt x="201667" y="1498298"/>
                  <a:pt x="198433" y="1501301"/>
                  <a:pt x="197971" y="1505228"/>
                </a:cubicBezTo>
                <a:lnTo>
                  <a:pt x="81314" y="1505228"/>
                </a:lnTo>
                <a:close/>
                <a:moveTo>
                  <a:pt x="271662" y="1612876"/>
                </a:moveTo>
                <a:cubicBezTo>
                  <a:pt x="271662" y="1612876"/>
                  <a:pt x="269583" y="1613108"/>
                  <a:pt x="268428" y="1613569"/>
                </a:cubicBezTo>
                <a:lnTo>
                  <a:pt x="209983" y="1512389"/>
                </a:lnTo>
                <a:cubicBezTo>
                  <a:pt x="211832" y="1511003"/>
                  <a:pt x="213218" y="1508693"/>
                  <a:pt x="213218" y="1506152"/>
                </a:cubicBezTo>
                <a:lnTo>
                  <a:pt x="213218" y="1506152"/>
                </a:lnTo>
                <a:cubicBezTo>
                  <a:pt x="213218" y="1503611"/>
                  <a:pt x="212063" y="1501301"/>
                  <a:pt x="209983" y="1499915"/>
                </a:cubicBezTo>
                <a:lnTo>
                  <a:pt x="268428" y="1398735"/>
                </a:lnTo>
                <a:cubicBezTo>
                  <a:pt x="268428" y="1398735"/>
                  <a:pt x="270507" y="1399428"/>
                  <a:pt x="271662" y="1399428"/>
                </a:cubicBezTo>
                <a:cubicBezTo>
                  <a:pt x="275589" y="1399428"/>
                  <a:pt x="278823" y="1396425"/>
                  <a:pt x="279285" y="1392498"/>
                </a:cubicBezTo>
                <a:lnTo>
                  <a:pt x="279285" y="1392498"/>
                </a:lnTo>
                <a:cubicBezTo>
                  <a:pt x="279285" y="1392498"/>
                  <a:pt x="396173" y="1392498"/>
                  <a:pt x="396173" y="1392498"/>
                </a:cubicBezTo>
                <a:cubicBezTo>
                  <a:pt x="396173" y="1394346"/>
                  <a:pt x="397097" y="1395963"/>
                  <a:pt x="398252" y="1397118"/>
                </a:cubicBezTo>
                <a:cubicBezTo>
                  <a:pt x="399639" y="1398504"/>
                  <a:pt x="401487" y="1399428"/>
                  <a:pt x="403566" y="1399428"/>
                </a:cubicBezTo>
                <a:cubicBezTo>
                  <a:pt x="404721" y="1399428"/>
                  <a:pt x="405645" y="1399197"/>
                  <a:pt x="406800" y="1398735"/>
                </a:cubicBezTo>
                <a:lnTo>
                  <a:pt x="465244" y="1499915"/>
                </a:lnTo>
                <a:cubicBezTo>
                  <a:pt x="463396" y="1501301"/>
                  <a:pt x="462010" y="1503611"/>
                  <a:pt x="462010" y="1506152"/>
                </a:cubicBezTo>
                <a:cubicBezTo>
                  <a:pt x="462010" y="1508000"/>
                  <a:pt x="462703" y="1509617"/>
                  <a:pt x="463858" y="1511003"/>
                </a:cubicBezTo>
                <a:cubicBezTo>
                  <a:pt x="464320" y="1511465"/>
                  <a:pt x="464782" y="1511927"/>
                  <a:pt x="465244" y="1512389"/>
                </a:cubicBezTo>
                <a:lnTo>
                  <a:pt x="412806" y="1603174"/>
                </a:lnTo>
                <a:cubicBezTo>
                  <a:pt x="410034" y="1601788"/>
                  <a:pt x="407031" y="1600864"/>
                  <a:pt x="403566" y="1600864"/>
                </a:cubicBezTo>
                <a:cubicBezTo>
                  <a:pt x="392939" y="1600864"/>
                  <a:pt x="384392" y="1609180"/>
                  <a:pt x="384161" y="1619807"/>
                </a:cubicBezTo>
                <a:lnTo>
                  <a:pt x="279285" y="1619807"/>
                </a:lnTo>
                <a:cubicBezTo>
                  <a:pt x="278823" y="1615879"/>
                  <a:pt x="275589" y="1612876"/>
                  <a:pt x="271662" y="1612876"/>
                </a:cubicBezTo>
                <a:close/>
                <a:moveTo>
                  <a:pt x="477256" y="1733923"/>
                </a:moveTo>
                <a:cubicBezTo>
                  <a:pt x="476794" y="1729996"/>
                  <a:pt x="473560" y="1726993"/>
                  <a:pt x="469633" y="1726993"/>
                </a:cubicBezTo>
                <a:cubicBezTo>
                  <a:pt x="468478" y="1726993"/>
                  <a:pt x="467554" y="1727224"/>
                  <a:pt x="466399" y="1727686"/>
                </a:cubicBezTo>
                <a:lnTo>
                  <a:pt x="413961" y="1636670"/>
                </a:lnTo>
                <a:cubicBezTo>
                  <a:pt x="419505" y="1633205"/>
                  <a:pt x="423201" y="1627199"/>
                  <a:pt x="423201" y="1620038"/>
                </a:cubicBezTo>
                <a:cubicBezTo>
                  <a:pt x="423201" y="1612876"/>
                  <a:pt x="419505" y="1607101"/>
                  <a:pt x="414192" y="1603636"/>
                </a:cubicBezTo>
                <a:lnTo>
                  <a:pt x="466630" y="1512851"/>
                </a:lnTo>
                <a:cubicBezTo>
                  <a:pt x="466630" y="1512851"/>
                  <a:pt x="468709" y="1513544"/>
                  <a:pt x="469864" y="1513544"/>
                </a:cubicBezTo>
                <a:cubicBezTo>
                  <a:pt x="473791" y="1513544"/>
                  <a:pt x="477025" y="1510541"/>
                  <a:pt x="477487" y="1506614"/>
                </a:cubicBezTo>
                <a:lnTo>
                  <a:pt x="594376" y="1506614"/>
                </a:lnTo>
                <a:cubicBezTo>
                  <a:pt x="594838" y="1510541"/>
                  <a:pt x="598072" y="1513544"/>
                  <a:pt x="601999" y="1513544"/>
                </a:cubicBezTo>
                <a:cubicBezTo>
                  <a:pt x="603154" y="1513544"/>
                  <a:pt x="604078" y="1513313"/>
                  <a:pt x="605233" y="1512851"/>
                </a:cubicBezTo>
                <a:lnTo>
                  <a:pt x="663677" y="1614031"/>
                </a:lnTo>
                <a:cubicBezTo>
                  <a:pt x="661829" y="1615418"/>
                  <a:pt x="660443" y="1617728"/>
                  <a:pt x="660443" y="1620269"/>
                </a:cubicBezTo>
                <a:cubicBezTo>
                  <a:pt x="660443" y="1622579"/>
                  <a:pt x="661598" y="1624658"/>
                  <a:pt x="663215" y="1626044"/>
                </a:cubicBezTo>
                <a:cubicBezTo>
                  <a:pt x="663215" y="1626044"/>
                  <a:pt x="663446" y="1626044"/>
                  <a:pt x="663677" y="1626275"/>
                </a:cubicBezTo>
                <a:lnTo>
                  <a:pt x="605233" y="1727455"/>
                </a:lnTo>
                <a:cubicBezTo>
                  <a:pt x="605233" y="1727455"/>
                  <a:pt x="603154" y="1726762"/>
                  <a:pt x="601999" y="1726762"/>
                </a:cubicBezTo>
                <a:cubicBezTo>
                  <a:pt x="598072" y="1726762"/>
                  <a:pt x="594838" y="1729765"/>
                  <a:pt x="594376" y="1733692"/>
                </a:cubicBezTo>
                <a:lnTo>
                  <a:pt x="477487" y="1733692"/>
                </a:lnTo>
                <a:close/>
                <a:moveTo>
                  <a:pt x="606157" y="1728610"/>
                </a:moveTo>
                <a:lnTo>
                  <a:pt x="664601" y="1627430"/>
                </a:lnTo>
                <a:cubicBezTo>
                  <a:pt x="664601" y="1627430"/>
                  <a:pt x="666680" y="1628123"/>
                  <a:pt x="667604" y="1628123"/>
                </a:cubicBezTo>
                <a:cubicBezTo>
                  <a:pt x="671531" y="1628123"/>
                  <a:pt x="674765" y="1625120"/>
                  <a:pt x="675227" y="1621193"/>
                </a:cubicBezTo>
                <a:lnTo>
                  <a:pt x="792116" y="1621193"/>
                </a:lnTo>
                <a:cubicBezTo>
                  <a:pt x="792116" y="1621193"/>
                  <a:pt x="792347" y="1622810"/>
                  <a:pt x="792578" y="1623272"/>
                </a:cubicBezTo>
                <a:cubicBezTo>
                  <a:pt x="792578" y="1623503"/>
                  <a:pt x="792578" y="1623734"/>
                  <a:pt x="792809" y="1623965"/>
                </a:cubicBezTo>
                <a:cubicBezTo>
                  <a:pt x="794195" y="1626275"/>
                  <a:pt x="796505" y="1627892"/>
                  <a:pt x="799508" y="1627892"/>
                </a:cubicBezTo>
                <a:cubicBezTo>
                  <a:pt x="800663" y="1627892"/>
                  <a:pt x="801587" y="1627661"/>
                  <a:pt x="802511" y="1627199"/>
                </a:cubicBezTo>
                <a:lnTo>
                  <a:pt x="855180" y="1718446"/>
                </a:lnTo>
                <a:cubicBezTo>
                  <a:pt x="850098" y="1721911"/>
                  <a:pt x="846633" y="1727917"/>
                  <a:pt x="846633" y="1734616"/>
                </a:cubicBezTo>
                <a:cubicBezTo>
                  <a:pt x="846633" y="1741315"/>
                  <a:pt x="850098" y="1747090"/>
                  <a:pt x="855180" y="1750786"/>
                </a:cubicBezTo>
                <a:lnTo>
                  <a:pt x="802511" y="1842033"/>
                </a:lnTo>
                <a:cubicBezTo>
                  <a:pt x="802511" y="1842033"/>
                  <a:pt x="800432" y="1841340"/>
                  <a:pt x="799508" y="1841340"/>
                </a:cubicBezTo>
                <a:cubicBezTo>
                  <a:pt x="795581" y="1841340"/>
                  <a:pt x="792347" y="1844343"/>
                  <a:pt x="791885" y="1848271"/>
                </a:cubicBezTo>
                <a:lnTo>
                  <a:pt x="674996" y="1848271"/>
                </a:lnTo>
                <a:cubicBezTo>
                  <a:pt x="674996" y="1848271"/>
                  <a:pt x="674534" y="1846191"/>
                  <a:pt x="674072" y="1845498"/>
                </a:cubicBezTo>
                <a:cubicBezTo>
                  <a:pt x="672686" y="1843188"/>
                  <a:pt x="670376" y="1841571"/>
                  <a:pt x="667373" y="1841571"/>
                </a:cubicBezTo>
                <a:cubicBezTo>
                  <a:pt x="666218" y="1841571"/>
                  <a:pt x="665294" y="1841802"/>
                  <a:pt x="664139" y="1842264"/>
                </a:cubicBezTo>
                <a:lnTo>
                  <a:pt x="605695" y="1741084"/>
                </a:lnTo>
                <a:cubicBezTo>
                  <a:pt x="607543" y="1739698"/>
                  <a:pt x="608929" y="1737388"/>
                  <a:pt x="608929" y="1734847"/>
                </a:cubicBezTo>
                <a:cubicBezTo>
                  <a:pt x="608929" y="1732306"/>
                  <a:pt x="607774" y="1729996"/>
                  <a:pt x="605695" y="1728610"/>
                </a:cubicBezTo>
                <a:close/>
                <a:moveTo>
                  <a:pt x="661829" y="1853815"/>
                </a:moveTo>
                <a:cubicBezTo>
                  <a:pt x="661829" y="1853815"/>
                  <a:pt x="662753" y="1854739"/>
                  <a:pt x="663215" y="1855201"/>
                </a:cubicBezTo>
                <a:lnTo>
                  <a:pt x="604771" y="1956381"/>
                </a:lnTo>
                <a:cubicBezTo>
                  <a:pt x="604771" y="1956381"/>
                  <a:pt x="602692" y="1955688"/>
                  <a:pt x="601537" y="1955688"/>
                </a:cubicBezTo>
                <a:cubicBezTo>
                  <a:pt x="597610" y="1955688"/>
                  <a:pt x="594376" y="1958691"/>
                  <a:pt x="593914" y="1962618"/>
                </a:cubicBezTo>
                <a:lnTo>
                  <a:pt x="489499" y="1962618"/>
                </a:lnTo>
                <a:cubicBezTo>
                  <a:pt x="489037" y="1952454"/>
                  <a:pt x="480490" y="1944137"/>
                  <a:pt x="470095" y="1944137"/>
                </a:cubicBezTo>
                <a:cubicBezTo>
                  <a:pt x="466630" y="1944137"/>
                  <a:pt x="463627" y="1945062"/>
                  <a:pt x="460855" y="1946448"/>
                </a:cubicBezTo>
                <a:lnTo>
                  <a:pt x="408186" y="1855201"/>
                </a:lnTo>
                <a:cubicBezTo>
                  <a:pt x="410034" y="1853815"/>
                  <a:pt x="411420" y="1851505"/>
                  <a:pt x="411420" y="1848964"/>
                </a:cubicBezTo>
                <a:cubicBezTo>
                  <a:pt x="411420" y="1846422"/>
                  <a:pt x="410265" y="1844112"/>
                  <a:pt x="408186" y="1842726"/>
                </a:cubicBezTo>
                <a:lnTo>
                  <a:pt x="466630" y="1741546"/>
                </a:lnTo>
                <a:cubicBezTo>
                  <a:pt x="466630" y="1741546"/>
                  <a:pt x="468709" y="1742239"/>
                  <a:pt x="469864" y="1742239"/>
                </a:cubicBezTo>
                <a:cubicBezTo>
                  <a:pt x="473791" y="1742239"/>
                  <a:pt x="477025" y="1739236"/>
                  <a:pt x="477487" y="1735309"/>
                </a:cubicBezTo>
                <a:lnTo>
                  <a:pt x="594376" y="1735309"/>
                </a:lnTo>
                <a:cubicBezTo>
                  <a:pt x="594376" y="1737157"/>
                  <a:pt x="595300" y="1738774"/>
                  <a:pt x="596455" y="1739929"/>
                </a:cubicBezTo>
                <a:cubicBezTo>
                  <a:pt x="597841" y="1741315"/>
                  <a:pt x="599689" y="1742239"/>
                  <a:pt x="601768" y="1742239"/>
                </a:cubicBezTo>
                <a:cubicBezTo>
                  <a:pt x="602923" y="1742239"/>
                  <a:pt x="603847" y="1742008"/>
                  <a:pt x="605002" y="1741546"/>
                </a:cubicBezTo>
                <a:lnTo>
                  <a:pt x="663446" y="1842726"/>
                </a:lnTo>
                <a:cubicBezTo>
                  <a:pt x="661598" y="1844112"/>
                  <a:pt x="660212" y="1846422"/>
                  <a:pt x="660212" y="1848964"/>
                </a:cubicBezTo>
                <a:cubicBezTo>
                  <a:pt x="660212" y="1850811"/>
                  <a:pt x="660905" y="1852429"/>
                  <a:pt x="662060" y="1853815"/>
                </a:cubicBezTo>
                <a:close/>
                <a:moveTo>
                  <a:pt x="1386030" y="2192699"/>
                </a:moveTo>
                <a:cubicBezTo>
                  <a:pt x="1386492" y="2196626"/>
                  <a:pt x="1389726" y="2199629"/>
                  <a:pt x="1393653" y="2199629"/>
                </a:cubicBezTo>
                <a:cubicBezTo>
                  <a:pt x="1394808" y="2199629"/>
                  <a:pt x="1395732" y="2199398"/>
                  <a:pt x="1396887" y="2198936"/>
                </a:cubicBezTo>
                <a:lnTo>
                  <a:pt x="1455331" y="2300116"/>
                </a:lnTo>
                <a:cubicBezTo>
                  <a:pt x="1453483" y="2301502"/>
                  <a:pt x="1452097" y="2303812"/>
                  <a:pt x="1452097" y="2306353"/>
                </a:cubicBezTo>
                <a:cubicBezTo>
                  <a:pt x="1452097" y="2308894"/>
                  <a:pt x="1453252" y="2311204"/>
                  <a:pt x="1455331" y="2312591"/>
                </a:cubicBezTo>
                <a:lnTo>
                  <a:pt x="1396887" y="2413771"/>
                </a:lnTo>
                <a:cubicBezTo>
                  <a:pt x="1396887" y="2413771"/>
                  <a:pt x="1394808" y="2413078"/>
                  <a:pt x="1393653" y="2413078"/>
                </a:cubicBezTo>
                <a:cubicBezTo>
                  <a:pt x="1389726" y="2413078"/>
                  <a:pt x="1386492" y="2416081"/>
                  <a:pt x="1386030" y="2420008"/>
                </a:cubicBezTo>
                <a:lnTo>
                  <a:pt x="1281384" y="2420008"/>
                </a:lnTo>
                <a:cubicBezTo>
                  <a:pt x="1280460" y="2410075"/>
                  <a:pt x="1272144" y="2402220"/>
                  <a:pt x="1261980" y="2402220"/>
                </a:cubicBezTo>
                <a:cubicBezTo>
                  <a:pt x="1258746" y="2402220"/>
                  <a:pt x="1255743" y="2402913"/>
                  <a:pt x="1252971" y="2404530"/>
                </a:cubicBezTo>
                <a:lnTo>
                  <a:pt x="1200071" y="2312821"/>
                </a:lnTo>
                <a:cubicBezTo>
                  <a:pt x="1201919" y="2311435"/>
                  <a:pt x="1203305" y="2309125"/>
                  <a:pt x="1203305" y="2306584"/>
                </a:cubicBezTo>
                <a:cubicBezTo>
                  <a:pt x="1203305" y="2304043"/>
                  <a:pt x="1202150" y="2301733"/>
                  <a:pt x="1200071" y="2300347"/>
                </a:cubicBezTo>
                <a:lnTo>
                  <a:pt x="1258515" y="2199167"/>
                </a:lnTo>
                <a:cubicBezTo>
                  <a:pt x="1258515" y="2199167"/>
                  <a:pt x="1260594" y="2199860"/>
                  <a:pt x="1261749" y="2199860"/>
                </a:cubicBezTo>
                <a:cubicBezTo>
                  <a:pt x="1265676" y="2199860"/>
                  <a:pt x="1268910" y="2196857"/>
                  <a:pt x="1269372" y="2192930"/>
                </a:cubicBezTo>
                <a:lnTo>
                  <a:pt x="1386261" y="2192930"/>
                </a:lnTo>
                <a:close/>
                <a:moveTo>
                  <a:pt x="1255743" y="2196857"/>
                </a:moveTo>
                <a:cubicBezTo>
                  <a:pt x="1255743" y="2196857"/>
                  <a:pt x="1256667" y="2197781"/>
                  <a:pt x="1257129" y="2198243"/>
                </a:cubicBezTo>
                <a:lnTo>
                  <a:pt x="1198685" y="2299423"/>
                </a:lnTo>
                <a:cubicBezTo>
                  <a:pt x="1198685" y="2299423"/>
                  <a:pt x="1196606" y="2298730"/>
                  <a:pt x="1195682" y="2298730"/>
                </a:cubicBezTo>
                <a:cubicBezTo>
                  <a:pt x="1191754" y="2298730"/>
                  <a:pt x="1188520" y="2301733"/>
                  <a:pt x="1188058" y="2305660"/>
                </a:cubicBezTo>
                <a:lnTo>
                  <a:pt x="1071170" y="2305660"/>
                </a:lnTo>
                <a:cubicBezTo>
                  <a:pt x="1070708" y="2301733"/>
                  <a:pt x="1067474" y="2298730"/>
                  <a:pt x="1063547" y="2298730"/>
                </a:cubicBezTo>
                <a:cubicBezTo>
                  <a:pt x="1062392" y="2298730"/>
                  <a:pt x="1061468" y="2298961"/>
                  <a:pt x="1060544" y="2299423"/>
                </a:cubicBezTo>
                <a:lnTo>
                  <a:pt x="1002099" y="2198243"/>
                </a:lnTo>
                <a:cubicBezTo>
                  <a:pt x="1003947" y="2196857"/>
                  <a:pt x="1005333" y="2194547"/>
                  <a:pt x="1005333" y="2192006"/>
                </a:cubicBezTo>
                <a:cubicBezTo>
                  <a:pt x="1005333" y="2189465"/>
                  <a:pt x="1004178" y="2187155"/>
                  <a:pt x="1002099" y="2185769"/>
                </a:cubicBezTo>
                <a:lnTo>
                  <a:pt x="1054537" y="2094984"/>
                </a:lnTo>
                <a:cubicBezTo>
                  <a:pt x="1057310" y="2096370"/>
                  <a:pt x="1060313" y="2097294"/>
                  <a:pt x="1063547" y="2097294"/>
                </a:cubicBezTo>
                <a:cubicBezTo>
                  <a:pt x="1074173" y="2097294"/>
                  <a:pt x="1082720" y="2088978"/>
                  <a:pt x="1082951" y="2078582"/>
                </a:cubicBezTo>
                <a:lnTo>
                  <a:pt x="1187827" y="2078582"/>
                </a:lnTo>
                <a:cubicBezTo>
                  <a:pt x="1187827" y="2079968"/>
                  <a:pt x="1188520" y="2081123"/>
                  <a:pt x="1189213" y="2082279"/>
                </a:cubicBezTo>
                <a:cubicBezTo>
                  <a:pt x="1190599" y="2084127"/>
                  <a:pt x="1192909" y="2085513"/>
                  <a:pt x="1195451" y="2085513"/>
                </a:cubicBezTo>
                <a:cubicBezTo>
                  <a:pt x="1196606" y="2085513"/>
                  <a:pt x="1197530" y="2085282"/>
                  <a:pt x="1198454" y="2084820"/>
                </a:cubicBezTo>
                <a:lnTo>
                  <a:pt x="1256898" y="2186000"/>
                </a:lnTo>
                <a:cubicBezTo>
                  <a:pt x="1255050" y="2187386"/>
                  <a:pt x="1253664" y="2189696"/>
                  <a:pt x="1253664" y="2192237"/>
                </a:cubicBezTo>
                <a:cubicBezTo>
                  <a:pt x="1253664" y="2194085"/>
                  <a:pt x="1254357" y="2195702"/>
                  <a:pt x="1255512" y="2197088"/>
                </a:cubicBezTo>
                <a:close/>
                <a:moveTo>
                  <a:pt x="1386030" y="1964235"/>
                </a:moveTo>
                <a:cubicBezTo>
                  <a:pt x="1386030" y="1964235"/>
                  <a:pt x="1386492" y="1966314"/>
                  <a:pt x="1386954" y="1967007"/>
                </a:cubicBezTo>
                <a:cubicBezTo>
                  <a:pt x="1388340" y="1969317"/>
                  <a:pt x="1390650" y="1970934"/>
                  <a:pt x="1393653" y="1970934"/>
                </a:cubicBezTo>
                <a:cubicBezTo>
                  <a:pt x="1394808" y="1970934"/>
                  <a:pt x="1395732" y="1970703"/>
                  <a:pt x="1396887" y="1970241"/>
                </a:cubicBezTo>
                <a:lnTo>
                  <a:pt x="1449556" y="2061257"/>
                </a:lnTo>
                <a:cubicBezTo>
                  <a:pt x="1444243" y="2064722"/>
                  <a:pt x="1440778" y="2070728"/>
                  <a:pt x="1440778" y="2077658"/>
                </a:cubicBezTo>
                <a:cubicBezTo>
                  <a:pt x="1440778" y="2084589"/>
                  <a:pt x="1444243" y="2090595"/>
                  <a:pt x="1449556" y="2094060"/>
                </a:cubicBezTo>
                <a:lnTo>
                  <a:pt x="1397118" y="2185076"/>
                </a:lnTo>
                <a:cubicBezTo>
                  <a:pt x="1397118" y="2185076"/>
                  <a:pt x="1395039" y="2184383"/>
                  <a:pt x="1393884" y="2184383"/>
                </a:cubicBezTo>
                <a:cubicBezTo>
                  <a:pt x="1392498" y="2184383"/>
                  <a:pt x="1391343" y="2184614"/>
                  <a:pt x="1390188" y="2185307"/>
                </a:cubicBezTo>
                <a:cubicBezTo>
                  <a:pt x="1388109" y="2186462"/>
                  <a:pt x="1386492" y="2188772"/>
                  <a:pt x="1386261" y="2191313"/>
                </a:cubicBezTo>
                <a:lnTo>
                  <a:pt x="1269372" y="2191313"/>
                </a:lnTo>
                <a:cubicBezTo>
                  <a:pt x="1269372" y="2191313"/>
                  <a:pt x="1268910" y="2189234"/>
                  <a:pt x="1268448" y="2188310"/>
                </a:cubicBezTo>
                <a:cubicBezTo>
                  <a:pt x="1267062" y="2186000"/>
                  <a:pt x="1264752" y="2184614"/>
                  <a:pt x="1261980" y="2184614"/>
                </a:cubicBezTo>
                <a:cubicBezTo>
                  <a:pt x="1260825" y="2184614"/>
                  <a:pt x="1259901" y="2184845"/>
                  <a:pt x="1258746" y="2185307"/>
                </a:cubicBezTo>
                <a:lnTo>
                  <a:pt x="1200302" y="2084127"/>
                </a:lnTo>
                <a:cubicBezTo>
                  <a:pt x="1202150" y="2082740"/>
                  <a:pt x="1203536" y="2080430"/>
                  <a:pt x="1203536" y="2077889"/>
                </a:cubicBezTo>
                <a:lnTo>
                  <a:pt x="1203536" y="2077889"/>
                </a:lnTo>
                <a:cubicBezTo>
                  <a:pt x="1203536" y="2075348"/>
                  <a:pt x="1202381" y="2073038"/>
                  <a:pt x="1200302" y="2071652"/>
                </a:cubicBezTo>
                <a:lnTo>
                  <a:pt x="1258746" y="1970472"/>
                </a:lnTo>
                <a:cubicBezTo>
                  <a:pt x="1258746" y="1970472"/>
                  <a:pt x="1260825" y="1971165"/>
                  <a:pt x="1261749" y="1971165"/>
                </a:cubicBezTo>
                <a:cubicBezTo>
                  <a:pt x="1265676" y="1971165"/>
                  <a:pt x="1268910" y="1968162"/>
                  <a:pt x="1269372" y="1964235"/>
                </a:cubicBezTo>
                <a:lnTo>
                  <a:pt x="1386261" y="1964235"/>
                </a:lnTo>
                <a:close/>
                <a:moveTo>
                  <a:pt x="1256898" y="1969317"/>
                </a:moveTo>
                <a:cubicBezTo>
                  <a:pt x="1256898" y="1969317"/>
                  <a:pt x="1257129" y="1969317"/>
                  <a:pt x="1257360" y="1969548"/>
                </a:cubicBezTo>
                <a:lnTo>
                  <a:pt x="1198916" y="2070728"/>
                </a:lnTo>
                <a:cubicBezTo>
                  <a:pt x="1198916" y="2070728"/>
                  <a:pt x="1196837" y="2070035"/>
                  <a:pt x="1195912" y="2070035"/>
                </a:cubicBezTo>
                <a:lnTo>
                  <a:pt x="1195912" y="2070035"/>
                </a:lnTo>
                <a:cubicBezTo>
                  <a:pt x="1191985" y="2070035"/>
                  <a:pt x="1188751" y="2073038"/>
                  <a:pt x="1188289" y="2076965"/>
                </a:cubicBezTo>
                <a:lnTo>
                  <a:pt x="1083413" y="2076965"/>
                </a:lnTo>
                <a:cubicBezTo>
                  <a:pt x="1082951" y="2066570"/>
                  <a:pt x="1074404" y="2058254"/>
                  <a:pt x="1064009" y="2058254"/>
                </a:cubicBezTo>
                <a:cubicBezTo>
                  <a:pt x="1060775" y="2058254"/>
                  <a:pt x="1057772" y="2058947"/>
                  <a:pt x="1055000" y="2060564"/>
                </a:cubicBezTo>
                <a:lnTo>
                  <a:pt x="1002561" y="1969548"/>
                </a:lnTo>
                <a:cubicBezTo>
                  <a:pt x="1004409" y="1968162"/>
                  <a:pt x="1005795" y="1965852"/>
                  <a:pt x="1005795" y="1963311"/>
                </a:cubicBezTo>
                <a:lnTo>
                  <a:pt x="1005795" y="1963311"/>
                </a:lnTo>
                <a:cubicBezTo>
                  <a:pt x="1005795" y="1960770"/>
                  <a:pt x="1004640" y="1958460"/>
                  <a:pt x="1002561" y="1957074"/>
                </a:cubicBezTo>
                <a:lnTo>
                  <a:pt x="1001175" y="1956381"/>
                </a:lnTo>
                <a:cubicBezTo>
                  <a:pt x="1001175" y="1956381"/>
                  <a:pt x="999096" y="1955688"/>
                  <a:pt x="997941" y="1955688"/>
                </a:cubicBezTo>
                <a:cubicBezTo>
                  <a:pt x="994014" y="1955688"/>
                  <a:pt x="990780" y="1958691"/>
                  <a:pt x="990318" y="1962618"/>
                </a:cubicBezTo>
                <a:lnTo>
                  <a:pt x="873430" y="1962618"/>
                </a:lnTo>
                <a:cubicBezTo>
                  <a:pt x="872968" y="1958691"/>
                  <a:pt x="869734" y="1955688"/>
                  <a:pt x="865806" y="1955688"/>
                </a:cubicBezTo>
                <a:cubicBezTo>
                  <a:pt x="864651" y="1955688"/>
                  <a:pt x="863727" y="1955919"/>
                  <a:pt x="862572" y="1956381"/>
                </a:cubicBezTo>
                <a:lnTo>
                  <a:pt x="804128" y="1855201"/>
                </a:lnTo>
                <a:cubicBezTo>
                  <a:pt x="805976" y="1853815"/>
                  <a:pt x="807362" y="1851505"/>
                  <a:pt x="807362" y="1848964"/>
                </a:cubicBezTo>
                <a:cubicBezTo>
                  <a:pt x="807362" y="1847808"/>
                  <a:pt x="807362" y="1846884"/>
                  <a:pt x="806669" y="1845960"/>
                </a:cubicBezTo>
                <a:cubicBezTo>
                  <a:pt x="806207" y="1844574"/>
                  <a:pt x="805283" y="1843650"/>
                  <a:pt x="804128" y="1842726"/>
                </a:cubicBezTo>
                <a:lnTo>
                  <a:pt x="856797" y="1751479"/>
                </a:lnTo>
                <a:cubicBezTo>
                  <a:pt x="859569" y="1753096"/>
                  <a:pt x="863034" y="1754021"/>
                  <a:pt x="866499" y="1754021"/>
                </a:cubicBezTo>
                <a:cubicBezTo>
                  <a:pt x="877126" y="1754021"/>
                  <a:pt x="885442" y="1745704"/>
                  <a:pt x="885904" y="1735309"/>
                </a:cubicBezTo>
                <a:lnTo>
                  <a:pt x="990087" y="1735309"/>
                </a:lnTo>
                <a:cubicBezTo>
                  <a:pt x="990549" y="1739236"/>
                  <a:pt x="993783" y="1742239"/>
                  <a:pt x="997710" y="1742239"/>
                </a:cubicBezTo>
                <a:cubicBezTo>
                  <a:pt x="997941" y="1742239"/>
                  <a:pt x="998172" y="1742239"/>
                  <a:pt x="998403" y="1742239"/>
                </a:cubicBezTo>
                <a:cubicBezTo>
                  <a:pt x="999327" y="1742239"/>
                  <a:pt x="1000020" y="1742008"/>
                  <a:pt x="1000713" y="1741546"/>
                </a:cubicBezTo>
                <a:lnTo>
                  <a:pt x="1002099" y="1740853"/>
                </a:lnTo>
                <a:cubicBezTo>
                  <a:pt x="1003947" y="1739467"/>
                  <a:pt x="1005333" y="1737157"/>
                  <a:pt x="1005333" y="1734616"/>
                </a:cubicBezTo>
                <a:cubicBezTo>
                  <a:pt x="1005333" y="1732075"/>
                  <a:pt x="1004178" y="1729765"/>
                  <a:pt x="1002099" y="1728379"/>
                </a:cubicBezTo>
                <a:lnTo>
                  <a:pt x="1060544" y="1627199"/>
                </a:lnTo>
                <a:cubicBezTo>
                  <a:pt x="1060544" y="1627199"/>
                  <a:pt x="1062161" y="1627661"/>
                  <a:pt x="1062854" y="1627892"/>
                </a:cubicBezTo>
                <a:cubicBezTo>
                  <a:pt x="1063085" y="1627892"/>
                  <a:pt x="1063316" y="1627892"/>
                  <a:pt x="1063547" y="1627892"/>
                </a:cubicBezTo>
                <a:cubicBezTo>
                  <a:pt x="1067474" y="1627892"/>
                  <a:pt x="1070708" y="1624889"/>
                  <a:pt x="1071170" y="1620962"/>
                </a:cubicBezTo>
                <a:lnTo>
                  <a:pt x="1188058" y="1620962"/>
                </a:lnTo>
                <a:cubicBezTo>
                  <a:pt x="1188520" y="1624658"/>
                  <a:pt x="1191292" y="1627430"/>
                  <a:pt x="1194989" y="1627661"/>
                </a:cubicBezTo>
                <a:cubicBezTo>
                  <a:pt x="1195219" y="1627661"/>
                  <a:pt x="1195451" y="1627661"/>
                  <a:pt x="1195682" y="1627661"/>
                </a:cubicBezTo>
                <a:cubicBezTo>
                  <a:pt x="1196837" y="1627661"/>
                  <a:pt x="1197761" y="1627430"/>
                  <a:pt x="1198685" y="1626968"/>
                </a:cubicBezTo>
                <a:lnTo>
                  <a:pt x="1257129" y="1728148"/>
                </a:lnTo>
                <a:cubicBezTo>
                  <a:pt x="1255281" y="1729534"/>
                  <a:pt x="1253895" y="1731844"/>
                  <a:pt x="1253895" y="1734385"/>
                </a:cubicBezTo>
                <a:cubicBezTo>
                  <a:pt x="1253895" y="1736926"/>
                  <a:pt x="1255050" y="1739236"/>
                  <a:pt x="1257129" y="1740622"/>
                </a:cubicBezTo>
                <a:lnTo>
                  <a:pt x="1214855" y="1813851"/>
                </a:lnTo>
                <a:lnTo>
                  <a:pt x="1198685" y="1841802"/>
                </a:lnTo>
                <a:cubicBezTo>
                  <a:pt x="1198685" y="1841802"/>
                  <a:pt x="1196606" y="1841109"/>
                  <a:pt x="1195682" y="1841109"/>
                </a:cubicBezTo>
                <a:cubicBezTo>
                  <a:pt x="1191754" y="1841109"/>
                  <a:pt x="1188520" y="1844112"/>
                  <a:pt x="1188058" y="1848040"/>
                </a:cubicBezTo>
                <a:lnTo>
                  <a:pt x="1188058" y="1849657"/>
                </a:lnTo>
                <a:cubicBezTo>
                  <a:pt x="1188520" y="1853353"/>
                  <a:pt x="1191292" y="1856125"/>
                  <a:pt x="1194757" y="1856356"/>
                </a:cubicBezTo>
                <a:cubicBezTo>
                  <a:pt x="1194989" y="1856356"/>
                  <a:pt x="1195219" y="1856356"/>
                  <a:pt x="1195451" y="1856356"/>
                </a:cubicBezTo>
                <a:cubicBezTo>
                  <a:pt x="1195682" y="1856356"/>
                  <a:pt x="1195912" y="1856356"/>
                  <a:pt x="1196144" y="1856356"/>
                </a:cubicBezTo>
                <a:cubicBezTo>
                  <a:pt x="1197068" y="1856356"/>
                  <a:pt x="1197761" y="1856125"/>
                  <a:pt x="1198454" y="1855663"/>
                </a:cubicBezTo>
                <a:lnTo>
                  <a:pt x="1256898" y="1956843"/>
                </a:lnTo>
                <a:cubicBezTo>
                  <a:pt x="1255050" y="1958229"/>
                  <a:pt x="1253664" y="1960539"/>
                  <a:pt x="1253664" y="1963080"/>
                </a:cubicBezTo>
                <a:cubicBezTo>
                  <a:pt x="1253664" y="1965390"/>
                  <a:pt x="1254819" y="1967469"/>
                  <a:pt x="1256436" y="1968855"/>
                </a:cubicBezTo>
                <a:close/>
                <a:moveTo>
                  <a:pt x="1453714" y="1854046"/>
                </a:moveTo>
                <a:cubicBezTo>
                  <a:pt x="1453714" y="1854046"/>
                  <a:pt x="1454638" y="1854970"/>
                  <a:pt x="1455100" y="1855432"/>
                </a:cubicBezTo>
                <a:lnTo>
                  <a:pt x="1396656" y="1956612"/>
                </a:lnTo>
                <a:cubicBezTo>
                  <a:pt x="1396656" y="1956612"/>
                  <a:pt x="1394577" y="1955919"/>
                  <a:pt x="1393422" y="1955919"/>
                </a:cubicBezTo>
                <a:cubicBezTo>
                  <a:pt x="1389495" y="1955919"/>
                  <a:pt x="1386261" y="1958922"/>
                  <a:pt x="1385799" y="1962849"/>
                </a:cubicBezTo>
                <a:lnTo>
                  <a:pt x="1268910" y="1962849"/>
                </a:lnTo>
                <a:cubicBezTo>
                  <a:pt x="1268910" y="1962849"/>
                  <a:pt x="1268448" y="1960770"/>
                  <a:pt x="1267986" y="1960077"/>
                </a:cubicBezTo>
                <a:cubicBezTo>
                  <a:pt x="1266600" y="1957767"/>
                  <a:pt x="1264290" y="1956150"/>
                  <a:pt x="1261287" y="1956150"/>
                </a:cubicBezTo>
                <a:cubicBezTo>
                  <a:pt x="1260132" y="1956150"/>
                  <a:pt x="1259208" y="1956381"/>
                  <a:pt x="1258284" y="1956843"/>
                </a:cubicBezTo>
                <a:lnTo>
                  <a:pt x="1199840" y="1855663"/>
                </a:lnTo>
                <a:cubicBezTo>
                  <a:pt x="1201688" y="1854277"/>
                  <a:pt x="1203074" y="1851967"/>
                  <a:pt x="1203074" y="1849425"/>
                </a:cubicBezTo>
                <a:cubicBezTo>
                  <a:pt x="1203074" y="1846884"/>
                  <a:pt x="1201919" y="1844574"/>
                  <a:pt x="1199840" y="1843188"/>
                </a:cubicBezTo>
                <a:lnTo>
                  <a:pt x="1258284" y="1742008"/>
                </a:lnTo>
                <a:cubicBezTo>
                  <a:pt x="1258284" y="1742008"/>
                  <a:pt x="1260363" y="1742701"/>
                  <a:pt x="1261287" y="1742701"/>
                </a:cubicBezTo>
                <a:cubicBezTo>
                  <a:pt x="1265214" y="1742701"/>
                  <a:pt x="1268448" y="1739698"/>
                  <a:pt x="1268910" y="1735771"/>
                </a:cubicBezTo>
                <a:lnTo>
                  <a:pt x="1373786" y="1735771"/>
                </a:lnTo>
                <a:cubicBezTo>
                  <a:pt x="1374248" y="1746166"/>
                  <a:pt x="1382795" y="1754482"/>
                  <a:pt x="1393191" y="1754482"/>
                </a:cubicBezTo>
                <a:cubicBezTo>
                  <a:pt x="1396425" y="1754482"/>
                  <a:pt x="1399659" y="1753558"/>
                  <a:pt x="1402200" y="1752172"/>
                </a:cubicBezTo>
                <a:lnTo>
                  <a:pt x="1454638" y="1842957"/>
                </a:lnTo>
                <a:cubicBezTo>
                  <a:pt x="1452790" y="1844343"/>
                  <a:pt x="1451404" y="1846654"/>
                  <a:pt x="1451404" y="1849194"/>
                </a:cubicBezTo>
                <a:cubicBezTo>
                  <a:pt x="1451404" y="1851043"/>
                  <a:pt x="1452097" y="1852660"/>
                  <a:pt x="1453252" y="1854046"/>
                </a:cubicBezTo>
                <a:close/>
                <a:moveTo>
                  <a:pt x="1979943" y="1849888"/>
                </a:moveTo>
                <a:cubicBezTo>
                  <a:pt x="1980405" y="1853815"/>
                  <a:pt x="1983639" y="1856818"/>
                  <a:pt x="1987566" y="1856818"/>
                </a:cubicBezTo>
                <a:cubicBezTo>
                  <a:pt x="1988721" y="1856818"/>
                  <a:pt x="1989645" y="1856587"/>
                  <a:pt x="1990570" y="1856125"/>
                </a:cubicBezTo>
                <a:lnTo>
                  <a:pt x="2049014" y="1957305"/>
                </a:lnTo>
                <a:cubicBezTo>
                  <a:pt x="2047166" y="1958691"/>
                  <a:pt x="2045780" y="1961001"/>
                  <a:pt x="2045780" y="1963542"/>
                </a:cubicBezTo>
                <a:cubicBezTo>
                  <a:pt x="2045780" y="1966083"/>
                  <a:pt x="2046935" y="1968393"/>
                  <a:pt x="2049014" y="1969779"/>
                </a:cubicBezTo>
                <a:lnTo>
                  <a:pt x="1996576" y="2060564"/>
                </a:lnTo>
                <a:cubicBezTo>
                  <a:pt x="1994266" y="2059640"/>
                  <a:pt x="1991724" y="2059178"/>
                  <a:pt x="1989183" y="2059178"/>
                </a:cubicBezTo>
                <a:cubicBezTo>
                  <a:pt x="1978788" y="2059178"/>
                  <a:pt x="1970472" y="2067263"/>
                  <a:pt x="1969779" y="2077427"/>
                </a:cubicBezTo>
                <a:lnTo>
                  <a:pt x="1863055" y="2077427"/>
                </a:lnTo>
                <a:cubicBezTo>
                  <a:pt x="1862593" y="2073500"/>
                  <a:pt x="1859359" y="2070497"/>
                  <a:pt x="1855432" y="2070497"/>
                </a:cubicBezTo>
                <a:cubicBezTo>
                  <a:pt x="1854277" y="2070497"/>
                  <a:pt x="1853353" y="2070728"/>
                  <a:pt x="1852429" y="2071190"/>
                </a:cubicBezTo>
                <a:lnTo>
                  <a:pt x="1793984" y="1970010"/>
                </a:lnTo>
                <a:cubicBezTo>
                  <a:pt x="1795832" y="1968624"/>
                  <a:pt x="1797218" y="1966314"/>
                  <a:pt x="1797218" y="1963773"/>
                </a:cubicBezTo>
                <a:cubicBezTo>
                  <a:pt x="1797218" y="1961232"/>
                  <a:pt x="1796063" y="1958922"/>
                  <a:pt x="1793984" y="1957536"/>
                </a:cubicBezTo>
                <a:lnTo>
                  <a:pt x="1852429" y="1856356"/>
                </a:lnTo>
                <a:cubicBezTo>
                  <a:pt x="1852429" y="1856356"/>
                  <a:pt x="1854507" y="1857049"/>
                  <a:pt x="1855663" y="1857049"/>
                </a:cubicBezTo>
                <a:cubicBezTo>
                  <a:pt x="1859590" y="1857049"/>
                  <a:pt x="1862824" y="1854046"/>
                  <a:pt x="1863286" y="1850118"/>
                </a:cubicBezTo>
                <a:lnTo>
                  <a:pt x="1980174" y="1850118"/>
                </a:lnTo>
                <a:close/>
                <a:moveTo>
                  <a:pt x="1849656" y="1854046"/>
                </a:moveTo>
                <a:cubicBezTo>
                  <a:pt x="1849656" y="1854046"/>
                  <a:pt x="1850580" y="1854970"/>
                  <a:pt x="1851043" y="1855432"/>
                </a:cubicBezTo>
                <a:lnTo>
                  <a:pt x="1792598" y="1956612"/>
                </a:lnTo>
                <a:cubicBezTo>
                  <a:pt x="1792598" y="1956612"/>
                  <a:pt x="1790519" y="1955919"/>
                  <a:pt x="1789595" y="1955919"/>
                </a:cubicBezTo>
                <a:cubicBezTo>
                  <a:pt x="1785668" y="1955919"/>
                  <a:pt x="1782434" y="1958922"/>
                  <a:pt x="1781972" y="1962849"/>
                </a:cubicBezTo>
                <a:lnTo>
                  <a:pt x="1665084" y="1962849"/>
                </a:lnTo>
                <a:cubicBezTo>
                  <a:pt x="1664622" y="1958922"/>
                  <a:pt x="1661388" y="1955919"/>
                  <a:pt x="1657460" y="1955919"/>
                </a:cubicBezTo>
                <a:cubicBezTo>
                  <a:pt x="1656305" y="1955919"/>
                  <a:pt x="1655381" y="1956150"/>
                  <a:pt x="1654457" y="1956612"/>
                </a:cubicBezTo>
                <a:lnTo>
                  <a:pt x="1602019" y="1865827"/>
                </a:lnTo>
                <a:cubicBezTo>
                  <a:pt x="1607332" y="1862362"/>
                  <a:pt x="1611028" y="1856356"/>
                  <a:pt x="1611028" y="1849425"/>
                </a:cubicBezTo>
                <a:cubicBezTo>
                  <a:pt x="1611028" y="1842495"/>
                  <a:pt x="1607332" y="1836489"/>
                  <a:pt x="1602019" y="1833024"/>
                </a:cubicBezTo>
                <a:lnTo>
                  <a:pt x="1654457" y="1742008"/>
                </a:lnTo>
                <a:cubicBezTo>
                  <a:pt x="1654457" y="1742008"/>
                  <a:pt x="1656536" y="1742701"/>
                  <a:pt x="1657460" y="1742701"/>
                </a:cubicBezTo>
                <a:cubicBezTo>
                  <a:pt x="1659308" y="1742701"/>
                  <a:pt x="1660925" y="1742008"/>
                  <a:pt x="1662311" y="1740853"/>
                </a:cubicBezTo>
                <a:cubicBezTo>
                  <a:pt x="1663928" y="1739698"/>
                  <a:pt x="1664852" y="1737850"/>
                  <a:pt x="1665084" y="1735771"/>
                </a:cubicBezTo>
                <a:lnTo>
                  <a:pt x="1781972" y="1735771"/>
                </a:lnTo>
                <a:cubicBezTo>
                  <a:pt x="1781972" y="1737157"/>
                  <a:pt x="1782665" y="1738312"/>
                  <a:pt x="1783358" y="1739467"/>
                </a:cubicBezTo>
                <a:cubicBezTo>
                  <a:pt x="1784744" y="1741315"/>
                  <a:pt x="1787054" y="1742701"/>
                  <a:pt x="1789595" y="1742701"/>
                </a:cubicBezTo>
                <a:cubicBezTo>
                  <a:pt x="1790750" y="1742701"/>
                  <a:pt x="1791674" y="1742470"/>
                  <a:pt x="1792598" y="1742008"/>
                </a:cubicBezTo>
                <a:lnTo>
                  <a:pt x="1851043" y="1843188"/>
                </a:lnTo>
                <a:cubicBezTo>
                  <a:pt x="1849194" y="1844574"/>
                  <a:pt x="1847808" y="1846884"/>
                  <a:pt x="1847808" y="1849425"/>
                </a:cubicBezTo>
                <a:cubicBezTo>
                  <a:pt x="1847808" y="1851274"/>
                  <a:pt x="1848501" y="1852891"/>
                  <a:pt x="1849656" y="1854277"/>
                </a:cubicBezTo>
                <a:close/>
                <a:moveTo>
                  <a:pt x="2049014" y="1741084"/>
                </a:moveTo>
                <a:lnTo>
                  <a:pt x="1990570" y="1842264"/>
                </a:lnTo>
                <a:cubicBezTo>
                  <a:pt x="1990570" y="1842264"/>
                  <a:pt x="1988490" y="1841571"/>
                  <a:pt x="1987566" y="1841571"/>
                </a:cubicBezTo>
                <a:cubicBezTo>
                  <a:pt x="1986180" y="1841571"/>
                  <a:pt x="1985025" y="1841802"/>
                  <a:pt x="1983870" y="1842495"/>
                </a:cubicBezTo>
                <a:cubicBezTo>
                  <a:pt x="1981791" y="1843650"/>
                  <a:pt x="1980174" y="1845960"/>
                  <a:pt x="1979943" y="1848501"/>
                </a:cubicBezTo>
                <a:lnTo>
                  <a:pt x="1863055" y="1848501"/>
                </a:lnTo>
                <a:cubicBezTo>
                  <a:pt x="1863055" y="1848501"/>
                  <a:pt x="1862593" y="1846422"/>
                  <a:pt x="1862131" y="1845498"/>
                </a:cubicBezTo>
                <a:cubicBezTo>
                  <a:pt x="1860745" y="1843188"/>
                  <a:pt x="1858435" y="1841802"/>
                  <a:pt x="1855663" y="1841802"/>
                </a:cubicBezTo>
                <a:cubicBezTo>
                  <a:pt x="1854507" y="1841802"/>
                  <a:pt x="1853584" y="1842033"/>
                  <a:pt x="1852660" y="1842495"/>
                </a:cubicBezTo>
                <a:lnTo>
                  <a:pt x="1794215" y="1741315"/>
                </a:lnTo>
                <a:cubicBezTo>
                  <a:pt x="1796063" y="1739929"/>
                  <a:pt x="1797449" y="1737619"/>
                  <a:pt x="1797449" y="1735078"/>
                </a:cubicBezTo>
                <a:lnTo>
                  <a:pt x="1797449" y="1735078"/>
                </a:lnTo>
                <a:cubicBezTo>
                  <a:pt x="1797449" y="1732537"/>
                  <a:pt x="1796294" y="1730227"/>
                  <a:pt x="1794215" y="1728841"/>
                </a:cubicBezTo>
                <a:lnTo>
                  <a:pt x="1852660" y="1627661"/>
                </a:lnTo>
                <a:cubicBezTo>
                  <a:pt x="1852660" y="1627661"/>
                  <a:pt x="1854739" y="1628354"/>
                  <a:pt x="1855663" y="1628354"/>
                </a:cubicBezTo>
                <a:cubicBezTo>
                  <a:pt x="1859590" y="1628354"/>
                  <a:pt x="1862824" y="1625351"/>
                  <a:pt x="1863286" y="1621424"/>
                </a:cubicBezTo>
                <a:lnTo>
                  <a:pt x="1980174" y="1621424"/>
                </a:lnTo>
                <a:cubicBezTo>
                  <a:pt x="1980174" y="1621424"/>
                  <a:pt x="1980636" y="1623503"/>
                  <a:pt x="1981098" y="1624196"/>
                </a:cubicBezTo>
                <a:cubicBezTo>
                  <a:pt x="1982022" y="1625813"/>
                  <a:pt x="1983177" y="1626968"/>
                  <a:pt x="1984794" y="1627661"/>
                </a:cubicBezTo>
                <a:cubicBezTo>
                  <a:pt x="1985718" y="1628123"/>
                  <a:pt x="1986642" y="1628354"/>
                  <a:pt x="1987797" y="1628354"/>
                </a:cubicBezTo>
                <a:cubicBezTo>
                  <a:pt x="1988952" y="1628354"/>
                  <a:pt x="1989876" y="1628123"/>
                  <a:pt x="1990800" y="1627661"/>
                </a:cubicBezTo>
                <a:lnTo>
                  <a:pt x="2049245" y="1728841"/>
                </a:lnTo>
                <a:cubicBezTo>
                  <a:pt x="2047397" y="1730227"/>
                  <a:pt x="2046011" y="1732537"/>
                  <a:pt x="2046011" y="1735078"/>
                </a:cubicBezTo>
                <a:cubicBezTo>
                  <a:pt x="2046011" y="1737619"/>
                  <a:pt x="2047166" y="1739929"/>
                  <a:pt x="2049245" y="1741315"/>
                </a:cubicBezTo>
                <a:close/>
                <a:moveTo>
                  <a:pt x="2246985" y="1626737"/>
                </a:moveTo>
                <a:lnTo>
                  <a:pt x="2194547" y="1717522"/>
                </a:lnTo>
                <a:cubicBezTo>
                  <a:pt x="2192006" y="1716367"/>
                  <a:pt x="2189234" y="1715674"/>
                  <a:pt x="2186231" y="1715674"/>
                </a:cubicBezTo>
                <a:cubicBezTo>
                  <a:pt x="2175835" y="1715674"/>
                  <a:pt x="2167288" y="1723759"/>
                  <a:pt x="2166826" y="1734154"/>
                </a:cubicBezTo>
                <a:lnTo>
                  <a:pt x="2061257" y="1734154"/>
                </a:lnTo>
                <a:cubicBezTo>
                  <a:pt x="2061026" y="1731382"/>
                  <a:pt x="2059178" y="1729072"/>
                  <a:pt x="2056637" y="1727917"/>
                </a:cubicBezTo>
                <a:cubicBezTo>
                  <a:pt x="2055713" y="1727455"/>
                  <a:pt x="2054789" y="1727224"/>
                  <a:pt x="2053634" y="1727224"/>
                </a:cubicBezTo>
                <a:cubicBezTo>
                  <a:pt x="2052479" y="1727224"/>
                  <a:pt x="2051555" y="1727455"/>
                  <a:pt x="2050631" y="1727917"/>
                </a:cubicBezTo>
                <a:lnTo>
                  <a:pt x="1992187" y="1626737"/>
                </a:lnTo>
                <a:cubicBezTo>
                  <a:pt x="1994034" y="1625351"/>
                  <a:pt x="1995421" y="1623041"/>
                  <a:pt x="1995421" y="1620500"/>
                </a:cubicBezTo>
                <a:cubicBezTo>
                  <a:pt x="1995421" y="1617959"/>
                  <a:pt x="1994266" y="1615649"/>
                  <a:pt x="1992187" y="1614262"/>
                </a:cubicBezTo>
                <a:lnTo>
                  <a:pt x="2050631" y="1513082"/>
                </a:lnTo>
                <a:cubicBezTo>
                  <a:pt x="2050631" y="1513082"/>
                  <a:pt x="2050631" y="1513082"/>
                  <a:pt x="2050631" y="1513082"/>
                </a:cubicBezTo>
                <a:cubicBezTo>
                  <a:pt x="2051555" y="1513544"/>
                  <a:pt x="2052479" y="1513775"/>
                  <a:pt x="2053634" y="1513775"/>
                </a:cubicBezTo>
                <a:cubicBezTo>
                  <a:pt x="2057561" y="1513775"/>
                  <a:pt x="2060795" y="1510772"/>
                  <a:pt x="2061257" y="1506845"/>
                </a:cubicBezTo>
                <a:lnTo>
                  <a:pt x="2178145" y="1506845"/>
                </a:lnTo>
                <a:cubicBezTo>
                  <a:pt x="2178377" y="1509617"/>
                  <a:pt x="2180225" y="1511927"/>
                  <a:pt x="2182766" y="1513082"/>
                </a:cubicBezTo>
                <a:cubicBezTo>
                  <a:pt x="2183690" y="1513544"/>
                  <a:pt x="2184614" y="1513775"/>
                  <a:pt x="2185769" y="1513775"/>
                </a:cubicBezTo>
                <a:cubicBezTo>
                  <a:pt x="2186924" y="1513775"/>
                  <a:pt x="2187848" y="1513544"/>
                  <a:pt x="2188772" y="1513082"/>
                </a:cubicBezTo>
                <a:lnTo>
                  <a:pt x="2247216" y="1614262"/>
                </a:lnTo>
                <a:cubicBezTo>
                  <a:pt x="2245368" y="1615649"/>
                  <a:pt x="2243982" y="1617959"/>
                  <a:pt x="2243982" y="1620500"/>
                </a:cubicBezTo>
                <a:cubicBezTo>
                  <a:pt x="2243982" y="1623041"/>
                  <a:pt x="2245137" y="1625351"/>
                  <a:pt x="2247216" y="1626737"/>
                </a:cubicBezTo>
                <a:close/>
                <a:moveTo>
                  <a:pt x="2444956" y="1500146"/>
                </a:moveTo>
                <a:cubicBezTo>
                  <a:pt x="2443108" y="1501532"/>
                  <a:pt x="2441722" y="1503842"/>
                  <a:pt x="2441722" y="1506383"/>
                </a:cubicBezTo>
                <a:cubicBezTo>
                  <a:pt x="2441722" y="1508924"/>
                  <a:pt x="2442877" y="1511234"/>
                  <a:pt x="2444956" y="1512620"/>
                </a:cubicBezTo>
                <a:lnTo>
                  <a:pt x="2386512" y="1613801"/>
                </a:lnTo>
                <a:cubicBezTo>
                  <a:pt x="2386512" y="1613801"/>
                  <a:pt x="2384433" y="1613108"/>
                  <a:pt x="2383278" y="1613108"/>
                </a:cubicBezTo>
                <a:cubicBezTo>
                  <a:pt x="2379351" y="1613108"/>
                  <a:pt x="2376117" y="1616111"/>
                  <a:pt x="2375655" y="1620038"/>
                </a:cubicBezTo>
                <a:lnTo>
                  <a:pt x="2258766" y="1620038"/>
                </a:lnTo>
                <a:cubicBezTo>
                  <a:pt x="2258535" y="1617266"/>
                  <a:pt x="2256687" y="1614955"/>
                  <a:pt x="2254146" y="1613801"/>
                </a:cubicBezTo>
                <a:cubicBezTo>
                  <a:pt x="2253222" y="1613338"/>
                  <a:pt x="2252298" y="1613108"/>
                  <a:pt x="2251143" y="1613108"/>
                </a:cubicBezTo>
                <a:cubicBezTo>
                  <a:pt x="2249988" y="1613108"/>
                  <a:pt x="2249064" y="1613338"/>
                  <a:pt x="2248140" y="1613801"/>
                </a:cubicBezTo>
                <a:lnTo>
                  <a:pt x="2189696" y="1512620"/>
                </a:lnTo>
                <a:cubicBezTo>
                  <a:pt x="2191544" y="1511234"/>
                  <a:pt x="2192930" y="1508924"/>
                  <a:pt x="2192930" y="1506383"/>
                </a:cubicBezTo>
                <a:cubicBezTo>
                  <a:pt x="2192930" y="1503842"/>
                  <a:pt x="2191775" y="1501532"/>
                  <a:pt x="2189696" y="1500146"/>
                </a:cubicBezTo>
                <a:lnTo>
                  <a:pt x="2248140" y="1398966"/>
                </a:lnTo>
                <a:cubicBezTo>
                  <a:pt x="2248140" y="1398966"/>
                  <a:pt x="2250219" y="1399659"/>
                  <a:pt x="2251374" y="1399659"/>
                </a:cubicBezTo>
                <a:cubicBezTo>
                  <a:pt x="2255301" y="1399659"/>
                  <a:pt x="2258535" y="1396656"/>
                  <a:pt x="2258997" y="1392729"/>
                </a:cubicBezTo>
                <a:lnTo>
                  <a:pt x="2364335" y="1392729"/>
                </a:lnTo>
                <a:cubicBezTo>
                  <a:pt x="2364797" y="1403124"/>
                  <a:pt x="2373345" y="1411440"/>
                  <a:pt x="2383740" y="1411440"/>
                </a:cubicBezTo>
                <a:cubicBezTo>
                  <a:pt x="2386974" y="1411440"/>
                  <a:pt x="2389977" y="1410747"/>
                  <a:pt x="2392518" y="1409361"/>
                </a:cubicBezTo>
                <a:lnTo>
                  <a:pt x="2444956" y="1500146"/>
                </a:lnTo>
                <a:close/>
                <a:moveTo>
                  <a:pt x="2177914" y="1278612"/>
                </a:moveTo>
                <a:cubicBezTo>
                  <a:pt x="2178377" y="1282539"/>
                  <a:pt x="2181611" y="1285542"/>
                  <a:pt x="2185538" y="1285542"/>
                </a:cubicBezTo>
                <a:cubicBezTo>
                  <a:pt x="2186693" y="1285542"/>
                  <a:pt x="2187617" y="1285311"/>
                  <a:pt x="2188541" y="1284849"/>
                </a:cubicBezTo>
                <a:lnTo>
                  <a:pt x="2246985" y="1386030"/>
                </a:lnTo>
                <a:cubicBezTo>
                  <a:pt x="2245137" y="1387416"/>
                  <a:pt x="2243751" y="1389726"/>
                  <a:pt x="2243751" y="1392267"/>
                </a:cubicBezTo>
                <a:cubicBezTo>
                  <a:pt x="2243751" y="1394808"/>
                  <a:pt x="2244906" y="1397118"/>
                  <a:pt x="2246985" y="1398504"/>
                </a:cubicBezTo>
                <a:lnTo>
                  <a:pt x="2188541" y="1499684"/>
                </a:lnTo>
                <a:cubicBezTo>
                  <a:pt x="2188541" y="1499684"/>
                  <a:pt x="2188541" y="1499684"/>
                  <a:pt x="2188541" y="1499684"/>
                </a:cubicBezTo>
                <a:cubicBezTo>
                  <a:pt x="2187617" y="1499222"/>
                  <a:pt x="2186693" y="1498991"/>
                  <a:pt x="2185538" y="1498991"/>
                </a:cubicBezTo>
                <a:cubicBezTo>
                  <a:pt x="2181611" y="1498991"/>
                  <a:pt x="2178377" y="1501994"/>
                  <a:pt x="2177914" y="1505921"/>
                </a:cubicBezTo>
                <a:lnTo>
                  <a:pt x="2061026" y="1505921"/>
                </a:lnTo>
                <a:cubicBezTo>
                  <a:pt x="2060795" y="1503380"/>
                  <a:pt x="2059178" y="1501070"/>
                  <a:pt x="2057099" y="1499915"/>
                </a:cubicBezTo>
                <a:cubicBezTo>
                  <a:pt x="2055944" y="1499222"/>
                  <a:pt x="2054789" y="1498991"/>
                  <a:pt x="2053403" y="1498991"/>
                </a:cubicBezTo>
                <a:cubicBezTo>
                  <a:pt x="2052248" y="1498991"/>
                  <a:pt x="2051324" y="1499222"/>
                  <a:pt x="2050400" y="1499684"/>
                </a:cubicBezTo>
                <a:lnTo>
                  <a:pt x="1991955" y="1398504"/>
                </a:lnTo>
                <a:cubicBezTo>
                  <a:pt x="1993804" y="1397118"/>
                  <a:pt x="1995190" y="1394808"/>
                  <a:pt x="1995190" y="1392267"/>
                </a:cubicBezTo>
                <a:lnTo>
                  <a:pt x="1995190" y="1392267"/>
                </a:lnTo>
                <a:cubicBezTo>
                  <a:pt x="1995190" y="1389726"/>
                  <a:pt x="1994034" y="1387416"/>
                  <a:pt x="1991955" y="1386030"/>
                </a:cubicBezTo>
                <a:lnTo>
                  <a:pt x="2050400" y="1284849"/>
                </a:lnTo>
                <a:cubicBezTo>
                  <a:pt x="2050400" y="1284849"/>
                  <a:pt x="2052479" y="1285542"/>
                  <a:pt x="2053403" y="1285542"/>
                </a:cubicBezTo>
                <a:cubicBezTo>
                  <a:pt x="2057330" y="1285542"/>
                  <a:pt x="2060564" y="1282539"/>
                  <a:pt x="2061026" y="1278612"/>
                </a:cubicBezTo>
                <a:lnTo>
                  <a:pt x="2177914" y="1278612"/>
                </a:lnTo>
                <a:close/>
                <a:moveTo>
                  <a:pt x="1979943" y="1164265"/>
                </a:moveTo>
                <a:cubicBezTo>
                  <a:pt x="1979943" y="1164265"/>
                  <a:pt x="1980174" y="1165882"/>
                  <a:pt x="1980636" y="1166575"/>
                </a:cubicBezTo>
                <a:cubicBezTo>
                  <a:pt x="1981791" y="1169347"/>
                  <a:pt x="1984563" y="1171195"/>
                  <a:pt x="1987566" y="1171195"/>
                </a:cubicBezTo>
                <a:cubicBezTo>
                  <a:pt x="1988721" y="1171195"/>
                  <a:pt x="1989645" y="1170964"/>
                  <a:pt x="1990570" y="1170502"/>
                </a:cubicBezTo>
                <a:lnTo>
                  <a:pt x="2049014" y="1271682"/>
                </a:lnTo>
                <a:cubicBezTo>
                  <a:pt x="2047166" y="1273068"/>
                  <a:pt x="2045780" y="1275378"/>
                  <a:pt x="2045780" y="1277919"/>
                </a:cubicBezTo>
                <a:cubicBezTo>
                  <a:pt x="2045780" y="1280229"/>
                  <a:pt x="2046935" y="1282308"/>
                  <a:pt x="2048552" y="1283694"/>
                </a:cubicBezTo>
                <a:cubicBezTo>
                  <a:pt x="2048552" y="1283694"/>
                  <a:pt x="2048783" y="1283694"/>
                  <a:pt x="2049014" y="1283925"/>
                </a:cubicBezTo>
                <a:lnTo>
                  <a:pt x="1990570" y="1385106"/>
                </a:lnTo>
                <a:cubicBezTo>
                  <a:pt x="1990570" y="1385106"/>
                  <a:pt x="1988490" y="1384413"/>
                  <a:pt x="1987566" y="1384413"/>
                </a:cubicBezTo>
                <a:cubicBezTo>
                  <a:pt x="1983639" y="1384413"/>
                  <a:pt x="1980405" y="1387416"/>
                  <a:pt x="1979943" y="1391343"/>
                </a:cubicBezTo>
                <a:lnTo>
                  <a:pt x="1863055" y="1391343"/>
                </a:lnTo>
                <a:cubicBezTo>
                  <a:pt x="1862593" y="1387416"/>
                  <a:pt x="1859359" y="1384413"/>
                  <a:pt x="1855432" y="1384413"/>
                </a:cubicBezTo>
                <a:lnTo>
                  <a:pt x="1855432" y="1384413"/>
                </a:lnTo>
                <a:cubicBezTo>
                  <a:pt x="1855432" y="1384413"/>
                  <a:pt x="1853353" y="1384644"/>
                  <a:pt x="1852429" y="1385106"/>
                </a:cubicBezTo>
                <a:lnTo>
                  <a:pt x="1793984" y="1283925"/>
                </a:lnTo>
                <a:cubicBezTo>
                  <a:pt x="1795832" y="1282539"/>
                  <a:pt x="1797218" y="1280229"/>
                  <a:pt x="1797218" y="1277688"/>
                </a:cubicBezTo>
                <a:cubicBezTo>
                  <a:pt x="1797218" y="1276533"/>
                  <a:pt x="1797218" y="1275609"/>
                  <a:pt x="1796525" y="1274685"/>
                </a:cubicBezTo>
                <a:cubicBezTo>
                  <a:pt x="1796063" y="1273299"/>
                  <a:pt x="1795139" y="1272375"/>
                  <a:pt x="1793984" y="1271451"/>
                </a:cubicBezTo>
                <a:lnTo>
                  <a:pt x="1852429" y="1170271"/>
                </a:lnTo>
                <a:cubicBezTo>
                  <a:pt x="1852429" y="1170271"/>
                  <a:pt x="1854507" y="1170964"/>
                  <a:pt x="1855432" y="1170964"/>
                </a:cubicBezTo>
                <a:cubicBezTo>
                  <a:pt x="1859359" y="1170964"/>
                  <a:pt x="1862593" y="1167961"/>
                  <a:pt x="1863055" y="1164034"/>
                </a:cubicBezTo>
                <a:lnTo>
                  <a:pt x="1979943" y="1164034"/>
                </a:lnTo>
                <a:close/>
                <a:moveTo>
                  <a:pt x="1848963" y="1167037"/>
                </a:moveTo>
                <a:cubicBezTo>
                  <a:pt x="1848963" y="1167037"/>
                  <a:pt x="1850349" y="1168885"/>
                  <a:pt x="1851273" y="1169578"/>
                </a:cubicBezTo>
                <a:lnTo>
                  <a:pt x="1792829" y="1270758"/>
                </a:lnTo>
                <a:cubicBezTo>
                  <a:pt x="1792829" y="1270758"/>
                  <a:pt x="1790750" y="1270065"/>
                  <a:pt x="1789595" y="1270065"/>
                </a:cubicBezTo>
                <a:cubicBezTo>
                  <a:pt x="1785668" y="1270065"/>
                  <a:pt x="1782434" y="1273068"/>
                  <a:pt x="1781972" y="1276995"/>
                </a:cubicBezTo>
                <a:lnTo>
                  <a:pt x="1665084" y="1276995"/>
                </a:lnTo>
                <a:cubicBezTo>
                  <a:pt x="1665084" y="1276995"/>
                  <a:pt x="1664852" y="1275378"/>
                  <a:pt x="1664622" y="1274916"/>
                </a:cubicBezTo>
                <a:cubicBezTo>
                  <a:pt x="1663466" y="1272144"/>
                  <a:pt x="1660694" y="1270296"/>
                  <a:pt x="1657691" y="1270296"/>
                </a:cubicBezTo>
                <a:cubicBezTo>
                  <a:pt x="1656536" y="1270296"/>
                  <a:pt x="1655612" y="1270527"/>
                  <a:pt x="1654688" y="1270989"/>
                </a:cubicBezTo>
                <a:lnTo>
                  <a:pt x="1596244" y="1169809"/>
                </a:lnTo>
                <a:cubicBezTo>
                  <a:pt x="1598092" y="1168423"/>
                  <a:pt x="1599478" y="1166113"/>
                  <a:pt x="1599478" y="1163572"/>
                </a:cubicBezTo>
                <a:cubicBezTo>
                  <a:pt x="1599478" y="1162417"/>
                  <a:pt x="1599478" y="1161493"/>
                  <a:pt x="1598785" y="1160569"/>
                </a:cubicBezTo>
                <a:cubicBezTo>
                  <a:pt x="1598554" y="1159876"/>
                  <a:pt x="1598092" y="1159183"/>
                  <a:pt x="1597630" y="1158721"/>
                </a:cubicBezTo>
                <a:cubicBezTo>
                  <a:pt x="1597168" y="1158259"/>
                  <a:pt x="1596706" y="1157797"/>
                  <a:pt x="1596244" y="1157335"/>
                </a:cubicBezTo>
                <a:lnTo>
                  <a:pt x="1654688" y="1056155"/>
                </a:lnTo>
                <a:cubicBezTo>
                  <a:pt x="1654688" y="1056155"/>
                  <a:pt x="1656767" y="1056848"/>
                  <a:pt x="1657691" y="1056848"/>
                </a:cubicBezTo>
                <a:cubicBezTo>
                  <a:pt x="1660925" y="1056848"/>
                  <a:pt x="1663466" y="1055000"/>
                  <a:pt x="1664622" y="1052228"/>
                </a:cubicBezTo>
                <a:cubicBezTo>
                  <a:pt x="1664852" y="1051535"/>
                  <a:pt x="1665084" y="1050841"/>
                  <a:pt x="1665084" y="1049917"/>
                </a:cubicBezTo>
                <a:lnTo>
                  <a:pt x="1781972" y="1049917"/>
                </a:lnTo>
                <a:cubicBezTo>
                  <a:pt x="1781972" y="1049917"/>
                  <a:pt x="1782434" y="1051996"/>
                  <a:pt x="1782896" y="1052690"/>
                </a:cubicBezTo>
                <a:cubicBezTo>
                  <a:pt x="1784282" y="1055000"/>
                  <a:pt x="1786592" y="1056617"/>
                  <a:pt x="1789595" y="1056617"/>
                </a:cubicBezTo>
                <a:cubicBezTo>
                  <a:pt x="1790750" y="1056617"/>
                  <a:pt x="1791674" y="1056386"/>
                  <a:pt x="1792829" y="1055924"/>
                </a:cubicBezTo>
                <a:lnTo>
                  <a:pt x="1851273" y="1157104"/>
                </a:lnTo>
                <a:cubicBezTo>
                  <a:pt x="1849426" y="1158490"/>
                  <a:pt x="1848039" y="1160800"/>
                  <a:pt x="1848039" y="1163341"/>
                </a:cubicBezTo>
                <a:cubicBezTo>
                  <a:pt x="1848039" y="1164727"/>
                  <a:pt x="1848270" y="1165882"/>
                  <a:pt x="1848963" y="1167037"/>
                </a:cubicBezTo>
                <a:close/>
                <a:moveTo>
                  <a:pt x="1980867" y="938342"/>
                </a:moveTo>
                <a:cubicBezTo>
                  <a:pt x="1982253" y="940652"/>
                  <a:pt x="1984563" y="942269"/>
                  <a:pt x="1987566" y="942269"/>
                </a:cubicBezTo>
                <a:cubicBezTo>
                  <a:pt x="1988721" y="942269"/>
                  <a:pt x="1989645" y="942038"/>
                  <a:pt x="1990800" y="941576"/>
                </a:cubicBezTo>
                <a:lnTo>
                  <a:pt x="2043008" y="1031899"/>
                </a:lnTo>
                <a:cubicBezTo>
                  <a:pt x="2037463" y="1035364"/>
                  <a:pt x="2033767" y="1041370"/>
                  <a:pt x="2033767" y="1048531"/>
                </a:cubicBezTo>
                <a:cubicBezTo>
                  <a:pt x="2033767" y="1055693"/>
                  <a:pt x="2037694" y="1061930"/>
                  <a:pt x="2043469" y="1065395"/>
                </a:cubicBezTo>
                <a:lnTo>
                  <a:pt x="1991031" y="1156411"/>
                </a:lnTo>
                <a:cubicBezTo>
                  <a:pt x="1991031" y="1156411"/>
                  <a:pt x="1988952" y="1155718"/>
                  <a:pt x="1987797" y="1155718"/>
                </a:cubicBezTo>
                <a:cubicBezTo>
                  <a:pt x="1983870" y="1155718"/>
                  <a:pt x="1980636" y="1158721"/>
                  <a:pt x="1980174" y="1162648"/>
                </a:cubicBezTo>
                <a:lnTo>
                  <a:pt x="1863286" y="1162648"/>
                </a:lnTo>
                <a:cubicBezTo>
                  <a:pt x="1863286" y="1162648"/>
                  <a:pt x="1862824" y="1160569"/>
                  <a:pt x="1862362" y="1159876"/>
                </a:cubicBezTo>
                <a:cubicBezTo>
                  <a:pt x="1862362" y="1159876"/>
                  <a:pt x="1862362" y="1159876"/>
                  <a:pt x="1862362" y="1159876"/>
                </a:cubicBezTo>
                <a:cubicBezTo>
                  <a:pt x="1860976" y="1157566"/>
                  <a:pt x="1858666" y="1155949"/>
                  <a:pt x="1855663" y="1155949"/>
                </a:cubicBezTo>
                <a:cubicBezTo>
                  <a:pt x="1854507" y="1155949"/>
                  <a:pt x="1853584" y="1156180"/>
                  <a:pt x="1852429" y="1156642"/>
                </a:cubicBezTo>
                <a:lnTo>
                  <a:pt x="1793984" y="1055462"/>
                </a:lnTo>
                <a:cubicBezTo>
                  <a:pt x="1795832" y="1054076"/>
                  <a:pt x="1797218" y="1051766"/>
                  <a:pt x="1797218" y="1049224"/>
                </a:cubicBezTo>
                <a:lnTo>
                  <a:pt x="1797218" y="1049224"/>
                </a:lnTo>
                <a:cubicBezTo>
                  <a:pt x="1797218" y="1046683"/>
                  <a:pt x="1796063" y="1044373"/>
                  <a:pt x="1793984" y="1042987"/>
                </a:cubicBezTo>
                <a:lnTo>
                  <a:pt x="1846422" y="952202"/>
                </a:lnTo>
                <a:cubicBezTo>
                  <a:pt x="1848963" y="953588"/>
                  <a:pt x="1851967" y="954281"/>
                  <a:pt x="1855201" y="954281"/>
                </a:cubicBezTo>
                <a:cubicBezTo>
                  <a:pt x="1865596" y="954281"/>
                  <a:pt x="1874143" y="945965"/>
                  <a:pt x="1874605" y="935801"/>
                </a:cubicBezTo>
                <a:lnTo>
                  <a:pt x="1979943" y="935801"/>
                </a:lnTo>
                <a:cubicBezTo>
                  <a:pt x="1979943" y="935801"/>
                  <a:pt x="1980405" y="937880"/>
                  <a:pt x="1980867" y="938573"/>
                </a:cubicBezTo>
                <a:close/>
                <a:moveTo>
                  <a:pt x="2047628" y="825381"/>
                </a:moveTo>
                <a:cubicBezTo>
                  <a:pt x="2047628" y="825381"/>
                  <a:pt x="2048552" y="826305"/>
                  <a:pt x="2049014" y="826767"/>
                </a:cubicBezTo>
                <a:lnTo>
                  <a:pt x="1990570" y="927947"/>
                </a:lnTo>
                <a:cubicBezTo>
                  <a:pt x="1990570" y="927947"/>
                  <a:pt x="1988490" y="927254"/>
                  <a:pt x="1987335" y="927254"/>
                </a:cubicBezTo>
                <a:cubicBezTo>
                  <a:pt x="1983408" y="927254"/>
                  <a:pt x="1980174" y="930257"/>
                  <a:pt x="1979712" y="934184"/>
                </a:cubicBezTo>
                <a:lnTo>
                  <a:pt x="1874374" y="934184"/>
                </a:lnTo>
                <a:cubicBezTo>
                  <a:pt x="1874143" y="923789"/>
                  <a:pt x="1865365" y="915242"/>
                  <a:pt x="1854970" y="915242"/>
                </a:cubicBezTo>
                <a:cubicBezTo>
                  <a:pt x="1851736" y="915242"/>
                  <a:pt x="1848732" y="915935"/>
                  <a:pt x="1846191" y="917321"/>
                </a:cubicBezTo>
                <a:lnTo>
                  <a:pt x="1793753" y="826767"/>
                </a:lnTo>
                <a:cubicBezTo>
                  <a:pt x="1795601" y="825381"/>
                  <a:pt x="1796987" y="823071"/>
                  <a:pt x="1796987" y="820530"/>
                </a:cubicBezTo>
                <a:lnTo>
                  <a:pt x="1796987" y="820530"/>
                </a:lnTo>
                <a:cubicBezTo>
                  <a:pt x="1796987" y="817989"/>
                  <a:pt x="1795832" y="815678"/>
                  <a:pt x="1793753" y="814292"/>
                </a:cubicBezTo>
                <a:lnTo>
                  <a:pt x="1796756" y="809210"/>
                </a:lnTo>
                <a:lnTo>
                  <a:pt x="1852197" y="713112"/>
                </a:lnTo>
                <a:cubicBezTo>
                  <a:pt x="1852197" y="713112"/>
                  <a:pt x="1854277" y="713805"/>
                  <a:pt x="1855432" y="713805"/>
                </a:cubicBezTo>
                <a:lnTo>
                  <a:pt x="1855432" y="713805"/>
                </a:lnTo>
                <a:cubicBezTo>
                  <a:pt x="1859359" y="713805"/>
                  <a:pt x="1862593" y="710802"/>
                  <a:pt x="1863055" y="706875"/>
                </a:cubicBezTo>
                <a:lnTo>
                  <a:pt x="1979943" y="706875"/>
                </a:lnTo>
                <a:cubicBezTo>
                  <a:pt x="1979943" y="708723"/>
                  <a:pt x="1980867" y="710340"/>
                  <a:pt x="1982022" y="711495"/>
                </a:cubicBezTo>
                <a:cubicBezTo>
                  <a:pt x="1983408" y="712881"/>
                  <a:pt x="1985256" y="713805"/>
                  <a:pt x="1987335" y="713805"/>
                </a:cubicBezTo>
                <a:cubicBezTo>
                  <a:pt x="1988490" y="713805"/>
                  <a:pt x="1989414" y="713574"/>
                  <a:pt x="1990570" y="713112"/>
                </a:cubicBezTo>
                <a:lnTo>
                  <a:pt x="2049014" y="814292"/>
                </a:lnTo>
                <a:cubicBezTo>
                  <a:pt x="2047166" y="815678"/>
                  <a:pt x="2045780" y="817989"/>
                  <a:pt x="2045780" y="820530"/>
                </a:cubicBezTo>
                <a:cubicBezTo>
                  <a:pt x="2045780" y="822378"/>
                  <a:pt x="2046473" y="823995"/>
                  <a:pt x="2047628" y="825381"/>
                </a:cubicBezTo>
                <a:close/>
                <a:moveTo>
                  <a:pt x="2177914" y="592759"/>
                </a:moveTo>
                <a:cubicBezTo>
                  <a:pt x="2178377" y="596686"/>
                  <a:pt x="2181611" y="599689"/>
                  <a:pt x="2185538" y="599689"/>
                </a:cubicBezTo>
                <a:cubicBezTo>
                  <a:pt x="2186693" y="599689"/>
                  <a:pt x="2187617" y="599458"/>
                  <a:pt x="2188772" y="598996"/>
                </a:cubicBezTo>
                <a:lnTo>
                  <a:pt x="2241210" y="689550"/>
                </a:lnTo>
                <a:cubicBezTo>
                  <a:pt x="2235666" y="693015"/>
                  <a:pt x="2231970" y="699021"/>
                  <a:pt x="2231970" y="705951"/>
                </a:cubicBezTo>
                <a:cubicBezTo>
                  <a:pt x="2231970" y="712881"/>
                  <a:pt x="2235666" y="719118"/>
                  <a:pt x="2241210" y="722583"/>
                </a:cubicBezTo>
                <a:lnTo>
                  <a:pt x="2188772" y="813599"/>
                </a:lnTo>
                <a:cubicBezTo>
                  <a:pt x="2188772" y="813599"/>
                  <a:pt x="2186693" y="812906"/>
                  <a:pt x="2185538" y="812906"/>
                </a:cubicBezTo>
                <a:cubicBezTo>
                  <a:pt x="2181611" y="812906"/>
                  <a:pt x="2178377" y="815909"/>
                  <a:pt x="2177914" y="819837"/>
                </a:cubicBezTo>
                <a:lnTo>
                  <a:pt x="2061026" y="819837"/>
                </a:lnTo>
                <a:cubicBezTo>
                  <a:pt x="2061026" y="819837"/>
                  <a:pt x="2060564" y="817757"/>
                  <a:pt x="2060102" y="817064"/>
                </a:cubicBezTo>
                <a:cubicBezTo>
                  <a:pt x="2058716" y="814754"/>
                  <a:pt x="2056406" y="813137"/>
                  <a:pt x="2053403" y="813137"/>
                </a:cubicBezTo>
                <a:cubicBezTo>
                  <a:pt x="2052248" y="813137"/>
                  <a:pt x="2051324" y="813368"/>
                  <a:pt x="2050400" y="813830"/>
                </a:cubicBezTo>
                <a:lnTo>
                  <a:pt x="1991955" y="712650"/>
                </a:lnTo>
                <a:cubicBezTo>
                  <a:pt x="1993804" y="711264"/>
                  <a:pt x="1995190" y="708954"/>
                  <a:pt x="1995190" y="706413"/>
                </a:cubicBezTo>
                <a:lnTo>
                  <a:pt x="1995190" y="706413"/>
                </a:lnTo>
                <a:cubicBezTo>
                  <a:pt x="1995190" y="703872"/>
                  <a:pt x="1994034" y="701562"/>
                  <a:pt x="1991955" y="700176"/>
                </a:cubicBezTo>
                <a:lnTo>
                  <a:pt x="2050400" y="598996"/>
                </a:lnTo>
                <a:cubicBezTo>
                  <a:pt x="2050400" y="598996"/>
                  <a:pt x="2052479" y="599689"/>
                  <a:pt x="2053403" y="599689"/>
                </a:cubicBezTo>
                <a:cubicBezTo>
                  <a:pt x="2057330" y="599689"/>
                  <a:pt x="2060564" y="596686"/>
                  <a:pt x="2061026" y="592759"/>
                </a:cubicBezTo>
                <a:lnTo>
                  <a:pt x="2177914" y="592759"/>
                </a:lnTo>
                <a:close/>
                <a:moveTo>
                  <a:pt x="1794908" y="586522"/>
                </a:moveTo>
                <a:cubicBezTo>
                  <a:pt x="1794908" y="586522"/>
                  <a:pt x="1794215" y="586060"/>
                  <a:pt x="1793984" y="585829"/>
                </a:cubicBezTo>
                <a:lnTo>
                  <a:pt x="1846422" y="495044"/>
                </a:lnTo>
                <a:cubicBezTo>
                  <a:pt x="1849194" y="496661"/>
                  <a:pt x="1852429" y="497585"/>
                  <a:pt x="1855894" y="497585"/>
                </a:cubicBezTo>
                <a:cubicBezTo>
                  <a:pt x="1866520" y="497585"/>
                  <a:pt x="1875067" y="489037"/>
                  <a:pt x="1875298" y="478642"/>
                </a:cubicBezTo>
                <a:lnTo>
                  <a:pt x="1979943" y="478642"/>
                </a:lnTo>
                <a:cubicBezTo>
                  <a:pt x="1980405" y="482569"/>
                  <a:pt x="1983639" y="485572"/>
                  <a:pt x="1987566" y="485572"/>
                </a:cubicBezTo>
                <a:cubicBezTo>
                  <a:pt x="1988721" y="485572"/>
                  <a:pt x="1989645" y="485341"/>
                  <a:pt x="1990800" y="484879"/>
                </a:cubicBezTo>
                <a:lnTo>
                  <a:pt x="2049245" y="586060"/>
                </a:lnTo>
                <a:cubicBezTo>
                  <a:pt x="2047397" y="587446"/>
                  <a:pt x="2046011" y="589756"/>
                  <a:pt x="2046011" y="592297"/>
                </a:cubicBezTo>
                <a:cubicBezTo>
                  <a:pt x="2046011" y="594607"/>
                  <a:pt x="2047166" y="596686"/>
                  <a:pt x="2048783" y="598072"/>
                </a:cubicBezTo>
                <a:cubicBezTo>
                  <a:pt x="2048783" y="598072"/>
                  <a:pt x="2049014" y="598072"/>
                  <a:pt x="2049245" y="598303"/>
                </a:cubicBezTo>
                <a:lnTo>
                  <a:pt x="1990800" y="699483"/>
                </a:lnTo>
                <a:cubicBezTo>
                  <a:pt x="1990800" y="699483"/>
                  <a:pt x="1988721" y="698790"/>
                  <a:pt x="1987566" y="698790"/>
                </a:cubicBezTo>
                <a:cubicBezTo>
                  <a:pt x="1983639" y="698790"/>
                  <a:pt x="1980405" y="701793"/>
                  <a:pt x="1979943" y="705720"/>
                </a:cubicBezTo>
                <a:lnTo>
                  <a:pt x="1863055" y="705720"/>
                </a:lnTo>
                <a:cubicBezTo>
                  <a:pt x="1862593" y="701793"/>
                  <a:pt x="1859359" y="698790"/>
                  <a:pt x="1855432" y="698790"/>
                </a:cubicBezTo>
                <a:lnTo>
                  <a:pt x="1855432" y="698790"/>
                </a:lnTo>
                <a:cubicBezTo>
                  <a:pt x="1855432" y="698790"/>
                  <a:pt x="1853353" y="699021"/>
                  <a:pt x="1852197" y="699483"/>
                </a:cubicBezTo>
                <a:lnTo>
                  <a:pt x="1793753" y="598303"/>
                </a:lnTo>
                <a:cubicBezTo>
                  <a:pt x="1795601" y="596917"/>
                  <a:pt x="1796987" y="594607"/>
                  <a:pt x="1796987" y="592066"/>
                </a:cubicBezTo>
                <a:cubicBezTo>
                  <a:pt x="1796987" y="589987"/>
                  <a:pt x="1796063" y="588139"/>
                  <a:pt x="1794677" y="586753"/>
                </a:cubicBezTo>
                <a:close/>
                <a:moveTo>
                  <a:pt x="1584001" y="249947"/>
                </a:moveTo>
                <a:cubicBezTo>
                  <a:pt x="1584001" y="249947"/>
                  <a:pt x="1584232" y="251333"/>
                  <a:pt x="1584463" y="252026"/>
                </a:cubicBezTo>
                <a:cubicBezTo>
                  <a:pt x="1585618" y="254798"/>
                  <a:pt x="1588390" y="256646"/>
                  <a:pt x="1591393" y="256646"/>
                </a:cubicBezTo>
                <a:cubicBezTo>
                  <a:pt x="1592548" y="256646"/>
                  <a:pt x="1593472" y="256415"/>
                  <a:pt x="1594627" y="255953"/>
                </a:cubicBezTo>
                <a:lnTo>
                  <a:pt x="1653071" y="357134"/>
                </a:lnTo>
                <a:cubicBezTo>
                  <a:pt x="1651223" y="358520"/>
                  <a:pt x="1649837" y="360830"/>
                  <a:pt x="1649837" y="363371"/>
                </a:cubicBezTo>
                <a:cubicBezTo>
                  <a:pt x="1649837" y="365912"/>
                  <a:pt x="1650992" y="368222"/>
                  <a:pt x="1653071" y="369608"/>
                </a:cubicBezTo>
                <a:lnTo>
                  <a:pt x="1594627" y="470788"/>
                </a:lnTo>
                <a:cubicBezTo>
                  <a:pt x="1594627" y="470788"/>
                  <a:pt x="1592548" y="470095"/>
                  <a:pt x="1591624" y="470095"/>
                </a:cubicBezTo>
                <a:cubicBezTo>
                  <a:pt x="1588621" y="470095"/>
                  <a:pt x="1586311" y="471712"/>
                  <a:pt x="1584925" y="474022"/>
                </a:cubicBezTo>
                <a:cubicBezTo>
                  <a:pt x="1584463" y="474946"/>
                  <a:pt x="1584232" y="475870"/>
                  <a:pt x="1584001" y="476794"/>
                </a:cubicBezTo>
                <a:lnTo>
                  <a:pt x="1584001" y="478411"/>
                </a:lnTo>
                <a:cubicBezTo>
                  <a:pt x="1584463" y="482338"/>
                  <a:pt x="1587697" y="485341"/>
                  <a:pt x="1591624" y="485341"/>
                </a:cubicBezTo>
                <a:cubicBezTo>
                  <a:pt x="1592779" y="485341"/>
                  <a:pt x="1593703" y="485110"/>
                  <a:pt x="1594858" y="484648"/>
                </a:cubicBezTo>
                <a:lnTo>
                  <a:pt x="1653302" y="585829"/>
                </a:lnTo>
                <a:cubicBezTo>
                  <a:pt x="1651454" y="587215"/>
                  <a:pt x="1650068" y="589525"/>
                  <a:pt x="1650068" y="592066"/>
                </a:cubicBezTo>
                <a:cubicBezTo>
                  <a:pt x="1650068" y="594376"/>
                  <a:pt x="1651223" y="596455"/>
                  <a:pt x="1652840" y="597841"/>
                </a:cubicBezTo>
                <a:cubicBezTo>
                  <a:pt x="1652840" y="597841"/>
                  <a:pt x="1653071" y="597841"/>
                  <a:pt x="1653302" y="598072"/>
                </a:cubicBezTo>
                <a:lnTo>
                  <a:pt x="1601095" y="688626"/>
                </a:lnTo>
                <a:cubicBezTo>
                  <a:pt x="1598554" y="687240"/>
                  <a:pt x="1595551" y="686547"/>
                  <a:pt x="1592317" y="686547"/>
                </a:cubicBezTo>
                <a:cubicBezTo>
                  <a:pt x="1581691" y="686547"/>
                  <a:pt x="1573143" y="694863"/>
                  <a:pt x="1572913" y="705489"/>
                </a:cubicBezTo>
                <a:lnTo>
                  <a:pt x="1467343" y="705489"/>
                </a:lnTo>
                <a:cubicBezTo>
                  <a:pt x="1466881" y="701562"/>
                  <a:pt x="1463647" y="698559"/>
                  <a:pt x="1459720" y="698559"/>
                </a:cubicBezTo>
                <a:lnTo>
                  <a:pt x="1459720" y="698559"/>
                </a:lnTo>
                <a:cubicBezTo>
                  <a:pt x="1459720" y="698559"/>
                  <a:pt x="1457641" y="698790"/>
                  <a:pt x="1456486" y="699252"/>
                </a:cubicBezTo>
                <a:lnTo>
                  <a:pt x="1398042" y="598072"/>
                </a:lnTo>
                <a:cubicBezTo>
                  <a:pt x="1398042" y="598072"/>
                  <a:pt x="1400121" y="596224"/>
                  <a:pt x="1400583" y="594838"/>
                </a:cubicBezTo>
                <a:cubicBezTo>
                  <a:pt x="1401045" y="593914"/>
                  <a:pt x="1401276" y="592990"/>
                  <a:pt x="1401276" y="591835"/>
                </a:cubicBezTo>
                <a:cubicBezTo>
                  <a:pt x="1401276" y="589294"/>
                  <a:pt x="1400121" y="586984"/>
                  <a:pt x="1398042" y="585598"/>
                </a:cubicBezTo>
                <a:lnTo>
                  <a:pt x="1396656" y="584905"/>
                </a:lnTo>
                <a:cubicBezTo>
                  <a:pt x="1396656" y="584905"/>
                  <a:pt x="1394577" y="584212"/>
                  <a:pt x="1393653" y="584212"/>
                </a:cubicBezTo>
                <a:cubicBezTo>
                  <a:pt x="1390650" y="584212"/>
                  <a:pt x="1388340" y="585829"/>
                  <a:pt x="1386954" y="588139"/>
                </a:cubicBezTo>
                <a:cubicBezTo>
                  <a:pt x="1386492" y="589063"/>
                  <a:pt x="1386261" y="589987"/>
                  <a:pt x="1386030" y="590911"/>
                </a:cubicBezTo>
                <a:lnTo>
                  <a:pt x="1269141" y="590911"/>
                </a:lnTo>
                <a:cubicBezTo>
                  <a:pt x="1269141" y="590911"/>
                  <a:pt x="1268679" y="588832"/>
                  <a:pt x="1268217" y="588139"/>
                </a:cubicBezTo>
                <a:cubicBezTo>
                  <a:pt x="1266831" y="585829"/>
                  <a:pt x="1264521" y="584212"/>
                  <a:pt x="1261518" y="584212"/>
                </a:cubicBezTo>
                <a:lnTo>
                  <a:pt x="1261518" y="584212"/>
                </a:lnTo>
                <a:cubicBezTo>
                  <a:pt x="1261518" y="584212"/>
                  <a:pt x="1259439" y="584443"/>
                  <a:pt x="1258515" y="584905"/>
                </a:cubicBezTo>
                <a:lnTo>
                  <a:pt x="1206308" y="494582"/>
                </a:lnTo>
                <a:cubicBezTo>
                  <a:pt x="1211621" y="491116"/>
                  <a:pt x="1215317" y="485110"/>
                  <a:pt x="1215317" y="478180"/>
                </a:cubicBezTo>
                <a:cubicBezTo>
                  <a:pt x="1215317" y="471250"/>
                  <a:pt x="1211621" y="465013"/>
                  <a:pt x="1205846" y="461548"/>
                </a:cubicBezTo>
                <a:lnTo>
                  <a:pt x="1258515" y="370301"/>
                </a:lnTo>
                <a:cubicBezTo>
                  <a:pt x="1258515" y="370301"/>
                  <a:pt x="1260594" y="370994"/>
                  <a:pt x="1261518" y="370994"/>
                </a:cubicBezTo>
                <a:lnTo>
                  <a:pt x="1261518" y="370994"/>
                </a:lnTo>
                <a:cubicBezTo>
                  <a:pt x="1265445" y="370994"/>
                  <a:pt x="1268679" y="367991"/>
                  <a:pt x="1269141" y="364064"/>
                </a:cubicBezTo>
                <a:lnTo>
                  <a:pt x="1386030" y="364064"/>
                </a:lnTo>
                <a:cubicBezTo>
                  <a:pt x="1386030" y="365912"/>
                  <a:pt x="1386954" y="367529"/>
                  <a:pt x="1388109" y="368684"/>
                </a:cubicBezTo>
                <a:cubicBezTo>
                  <a:pt x="1389495" y="370070"/>
                  <a:pt x="1391343" y="370994"/>
                  <a:pt x="1393422" y="370994"/>
                </a:cubicBezTo>
                <a:cubicBezTo>
                  <a:pt x="1394577" y="370994"/>
                  <a:pt x="1395501" y="370763"/>
                  <a:pt x="1396425" y="370301"/>
                </a:cubicBezTo>
                <a:lnTo>
                  <a:pt x="1397811" y="369608"/>
                </a:lnTo>
                <a:cubicBezTo>
                  <a:pt x="1399659" y="368222"/>
                  <a:pt x="1401045" y="365912"/>
                  <a:pt x="1401045" y="363371"/>
                </a:cubicBezTo>
                <a:cubicBezTo>
                  <a:pt x="1401045" y="360830"/>
                  <a:pt x="1399890" y="358520"/>
                  <a:pt x="1397811" y="357134"/>
                </a:cubicBezTo>
                <a:lnTo>
                  <a:pt x="1456255" y="255953"/>
                </a:lnTo>
                <a:cubicBezTo>
                  <a:pt x="1456255" y="255953"/>
                  <a:pt x="1458334" y="256646"/>
                  <a:pt x="1459489" y="256646"/>
                </a:cubicBezTo>
                <a:cubicBezTo>
                  <a:pt x="1463416" y="256646"/>
                  <a:pt x="1466650" y="253643"/>
                  <a:pt x="1467112" y="249716"/>
                </a:cubicBezTo>
                <a:lnTo>
                  <a:pt x="1584001" y="249716"/>
                </a:lnTo>
                <a:close/>
                <a:moveTo>
                  <a:pt x="1452559" y="252026"/>
                </a:moveTo>
                <a:cubicBezTo>
                  <a:pt x="1453021" y="253412"/>
                  <a:pt x="1453945" y="254336"/>
                  <a:pt x="1455100" y="255260"/>
                </a:cubicBezTo>
                <a:lnTo>
                  <a:pt x="1396656" y="356441"/>
                </a:lnTo>
                <a:cubicBezTo>
                  <a:pt x="1396656" y="356441"/>
                  <a:pt x="1394577" y="355748"/>
                  <a:pt x="1393653" y="355748"/>
                </a:cubicBezTo>
                <a:cubicBezTo>
                  <a:pt x="1389726" y="355748"/>
                  <a:pt x="1386492" y="358751"/>
                  <a:pt x="1386030" y="362678"/>
                </a:cubicBezTo>
                <a:lnTo>
                  <a:pt x="1269141" y="362678"/>
                </a:lnTo>
                <a:cubicBezTo>
                  <a:pt x="1268679" y="358751"/>
                  <a:pt x="1265445" y="355748"/>
                  <a:pt x="1261518" y="355748"/>
                </a:cubicBezTo>
                <a:lnTo>
                  <a:pt x="1261518" y="355748"/>
                </a:lnTo>
                <a:cubicBezTo>
                  <a:pt x="1261518" y="355748"/>
                  <a:pt x="1259439" y="355979"/>
                  <a:pt x="1258515" y="356441"/>
                </a:cubicBezTo>
                <a:lnTo>
                  <a:pt x="1200071" y="255260"/>
                </a:lnTo>
                <a:cubicBezTo>
                  <a:pt x="1201919" y="253874"/>
                  <a:pt x="1203305" y="251564"/>
                  <a:pt x="1203305" y="249023"/>
                </a:cubicBezTo>
                <a:cubicBezTo>
                  <a:pt x="1203305" y="246944"/>
                  <a:pt x="1202381" y="245096"/>
                  <a:pt x="1200995" y="243710"/>
                </a:cubicBezTo>
                <a:cubicBezTo>
                  <a:pt x="1200764" y="243479"/>
                  <a:pt x="1200302" y="243248"/>
                  <a:pt x="1200071" y="243017"/>
                </a:cubicBezTo>
                <a:lnTo>
                  <a:pt x="1258515" y="141837"/>
                </a:lnTo>
                <a:cubicBezTo>
                  <a:pt x="1258515" y="141837"/>
                  <a:pt x="1260594" y="142530"/>
                  <a:pt x="1261749" y="142530"/>
                </a:cubicBezTo>
                <a:cubicBezTo>
                  <a:pt x="1265676" y="142530"/>
                  <a:pt x="1268910" y="139527"/>
                  <a:pt x="1269372" y="135600"/>
                </a:cubicBezTo>
                <a:lnTo>
                  <a:pt x="1386261" y="135600"/>
                </a:lnTo>
                <a:cubicBezTo>
                  <a:pt x="1386261" y="135600"/>
                  <a:pt x="1386492" y="137217"/>
                  <a:pt x="1386723" y="137910"/>
                </a:cubicBezTo>
                <a:cubicBezTo>
                  <a:pt x="1387878" y="140682"/>
                  <a:pt x="1390650" y="142530"/>
                  <a:pt x="1393653" y="142530"/>
                </a:cubicBezTo>
                <a:cubicBezTo>
                  <a:pt x="1394808" y="142530"/>
                  <a:pt x="1395732" y="142299"/>
                  <a:pt x="1396887" y="141837"/>
                </a:cubicBezTo>
                <a:lnTo>
                  <a:pt x="1455331" y="243017"/>
                </a:lnTo>
                <a:cubicBezTo>
                  <a:pt x="1453483" y="244403"/>
                  <a:pt x="1452097" y="246713"/>
                  <a:pt x="1452097" y="249254"/>
                </a:cubicBezTo>
                <a:cubicBezTo>
                  <a:pt x="1452097" y="250409"/>
                  <a:pt x="1452097" y="251333"/>
                  <a:pt x="1452790" y="252257"/>
                </a:cubicBezTo>
                <a:close/>
                <a:moveTo>
                  <a:pt x="1591624" y="28183"/>
                </a:moveTo>
                <a:cubicBezTo>
                  <a:pt x="1591624" y="28183"/>
                  <a:pt x="1593703" y="27952"/>
                  <a:pt x="1594627" y="27490"/>
                </a:cubicBezTo>
                <a:lnTo>
                  <a:pt x="1653071" y="128670"/>
                </a:lnTo>
                <a:cubicBezTo>
                  <a:pt x="1651223" y="130056"/>
                  <a:pt x="1649837" y="132366"/>
                  <a:pt x="1649837" y="134907"/>
                </a:cubicBezTo>
                <a:cubicBezTo>
                  <a:pt x="1649837" y="137448"/>
                  <a:pt x="1650992" y="139758"/>
                  <a:pt x="1653071" y="141144"/>
                </a:cubicBezTo>
                <a:lnTo>
                  <a:pt x="1594627" y="242324"/>
                </a:lnTo>
                <a:cubicBezTo>
                  <a:pt x="1594627" y="242324"/>
                  <a:pt x="1592548" y="241631"/>
                  <a:pt x="1591393" y="241631"/>
                </a:cubicBezTo>
                <a:cubicBezTo>
                  <a:pt x="1587466" y="241631"/>
                  <a:pt x="1584232" y="244634"/>
                  <a:pt x="1583770" y="248561"/>
                </a:cubicBezTo>
                <a:lnTo>
                  <a:pt x="1466881" y="248561"/>
                </a:lnTo>
                <a:cubicBezTo>
                  <a:pt x="1466881" y="248561"/>
                  <a:pt x="1466650" y="247175"/>
                  <a:pt x="1466419" y="246482"/>
                </a:cubicBezTo>
                <a:cubicBezTo>
                  <a:pt x="1465957" y="245558"/>
                  <a:pt x="1465495" y="244634"/>
                  <a:pt x="1464802" y="243941"/>
                </a:cubicBezTo>
                <a:cubicBezTo>
                  <a:pt x="1463416" y="242555"/>
                  <a:pt x="1461568" y="241631"/>
                  <a:pt x="1459489" y="241631"/>
                </a:cubicBezTo>
                <a:cubicBezTo>
                  <a:pt x="1458334" y="241631"/>
                  <a:pt x="1457410" y="241862"/>
                  <a:pt x="1456486" y="242324"/>
                </a:cubicBezTo>
                <a:lnTo>
                  <a:pt x="1398042" y="141144"/>
                </a:lnTo>
                <a:cubicBezTo>
                  <a:pt x="1399890" y="139758"/>
                  <a:pt x="1401276" y="137448"/>
                  <a:pt x="1401276" y="134907"/>
                </a:cubicBezTo>
                <a:cubicBezTo>
                  <a:pt x="1401276" y="133752"/>
                  <a:pt x="1401276" y="132828"/>
                  <a:pt x="1400583" y="131904"/>
                </a:cubicBezTo>
                <a:cubicBezTo>
                  <a:pt x="1400121" y="130518"/>
                  <a:pt x="1399197" y="129594"/>
                  <a:pt x="1398042" y="128670"/>
                </a:cubicBezTo>
                <a:lnTo>
                  <a:pt x="1450480" y="37885"/>
                </a:lnTo>
                <a:cubicBezTo>
                  <a:pt x="1453252" y="39271"/>
                  <a:pt x="1456255" y="40195"/>
                  <a:pt x="1459720" y="40195"/>
                </a:cubicBezTo>
                <a:cubicBezTo>
                  <a:pt x="1470346" y="40195"/>
                  <a:pt x="1478894" y="31879"/>
                  <a:pt x="1479124" y="21252"/>
                </a:cubicBezTo>
                <a:lnTo>
                  <a:pt x="1584001" y="21252"/>
                </a:lnTo>
                <a:cubicBezTo>
                  <a:pt x="1584463" y="25180"/>
                  <a:pt x="1587697" y="28183"/>
                  <a:pt x="1591624" y="28183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0000"/>
                </a:schemeClr>
              </a:gs>
              <a:gs pos="100000">
                <a:schemeClr val="accent1"/>
              </a:gs>
            </a:gsLst>
            <a:lin ang="8100000" scaled="1"/>
          </a:gradFill>
          <a:ln w="2305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图形 324"/>
          <p:cNvGrpSpPr/>
          <p:nvPr/>
        </p:nvGrpSpPr>
        <p:grpSpPr>
          <a:xfrm>
            <a:off x="9281898" y="-608573"/>
            <a:ext cx="3250549" cy="3047294"/>
            <a:chOff x="6615790" y="203809"/>
            <a:chExt cx="6734953" cy="6313817"/>
          </a:xfrm>
          <a:gradFill>
            <a:gsLst>
              <a:gs pos="0">
                <a:schemeClr val="accent4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8100000" scaled="1"/>
          </a:gradFill>
        </p:grpSpPr>
        <p:sp>
          <p:nvSpPr>
            <p:cNvPr id="4" name="任意多边形: 形状 3"/>
            <p:cNvSpPr/>
            <p:nvPr/>
          </p:nvSpPr>
          <p:spPr>
            <a:xfrm>
              <a:off x="10469661" y="4662058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2545 h 585732"/>
                <a:gd name="connsiteX2" fmla="*/ 507934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2545"/>
                  </a:lnTo>
                  <a:lnTo>
                    <a:pt x="507934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1571686" y="4022961"/>
              <a:ext cx="677031" cy="586374"/>
            </a:xfrm>
            <a:custGeom>
              <a:gdLst>
                <a:gd name="connsiteX0" fmla="*/ 507935 w 677031"/>
                <a:gd name="connsiteY0" fmla="*/ 0 h 586374"/>
                <a:gd name="connsiteX1" fmla="*/ 677032 w 677031"/>
                <a:gd name="connsiteY1" fmla="*/ 293187 h 586374"/>
                <a:gd name="connsiteX2" fmla="*/ 507935 w 677031"/>
                <a:gd name="connsiteY2" fmla="*/ 586375 h 586374"/>
                <a:gd name="connsiteX3" fmla="*/ 169740 w 677031"/>
                <a:gd name="connsiteY3" fmla="*/ 586375 h 586374"/>
                <a:gd name="connsiteX4" fmla="*/ 0 w 677031"/>
                <a:gd name="connsiteY4" fmla="*/ 293187 h 586374"/>
                <a:gd name="connsiteX5" fmla="*/ 169740 w 677031"/>
                <a:gd name="connsiteY5" fmla="*/ 0 h 586374"/>
                <a:gd name="connsiteX6" fmla="*/ 507935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5" y="0"/>
                  </a:moveTo>
                  <a:lnTo>
                    <a:pt x="677032" y="293187"/>
                  </a:lnTo>
                  <a:lnTo>
                    <a:pt x="507935" y="586375"/>
                  </a:lnTo>
                  <a:lnTo>
                    <a:pt x="169740" y="586375"/>
                  </a:lnTo>
                  <a:lnTo>
                    <a:pt x="0" y="293187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2674354" y="4025533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2545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2545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571686" y="5300512"/>
              <a:ext cx="677031" cy="585732"/>
            </a:xfrm>
            <a:custGeom>
              <a:gdLst>
                <a:gd name="connsiteX0" fmla="*/ 507935 w 677031"/>
                <a:gd name="connsiteY0" fmla="*/ 0 h 585732"/>
                <a:gd name="connsiteX1" fmla="*/ 677032 w 677031"/>
                <a:gd name="connsiteY1" fmla="*/ 292545 h 585732"/>
                <a:gd name="connsiteX2" fmla="*/ 507935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2545 h 585732"/>
                <a:gd name="connsiteX5" fmla="*/ 169740 w 677031"/>
                <a:gd name="connsiteY5" fmla="*/ 0 h 585732"/>
                <a:gd name="connsiteX6" fmla="*/ 507935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5" y="0"/>
                  </a:moveTo>
                  <a:lnTo>
                    <a:pt x="677032" y="292545"/>
                  </a:lnTo>
                  <a:lnTo>
                    <a:pt x="507935" y="585732"/>
                  </a:lnTo>
                  <a:lnTo>
                    <a:pt x="169740" y="585732"/>
                  </a:lnTo>
                  <a:lnTo>
                    <a:pt x="0" y="292545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817910" y="4343795"/>
              <a:ext cx="676388" cy="586375"/>
            </a:xfrm>
            <a:custGeom>
              <a:gdLst>
                <a:gd name="connsiteX0" fmla="*/ 507291 w 676388"/>
                <a:gd name="connsiteY0" fmla="*/ 0 h 586375"/>
                <a:gd name="connsiteX1" fmla="*/ 676389 w 676388"/>
                <a:gd name="connsiteY1" fmla="*/ 293187 h 586375"/>
                <a:gd name="connsiteX2" fmla="*/ 507291 w 676388"/>
                <a:gd name="connsiteY2" fmla="*/ 586375 h 586375"/>
                <a:gd name="connsiteX3" fmla="*/ 169097 w 676388"/>
                <a:gd name="connsiteY3" fmla="*/ 586375 h 586375"/>
                <a:gd name="connsiteX4" fmla="*/ 0 w 676388"/>
                <a:gd name="connsiteY4" fmla="*/ 293187 h 586375"/>
                <a:gd name="connsiteX5" fmla="*/ 169097 w 676388"/>
                <a:gd name="connsiteY5" fmla="*/ 0 h 586375"/>
                <a:gd name="connsiteX6" fmla="*/ 507291 w 676388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5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9367637" y="5931894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2545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8261754" y="3388364"/>
              <a:ext cx="677031" cy="586375"/>
            </a:xfrm>
            <a:custGeom>
              <a:gdLst>
                <a:gd name="connsiteX0" fmla="*/ 507934 w 677031"/>
                <a:gd name="connsiteY0" fmla="*/ 0 h 586375"/>
                <a:gd name="connsiteX1" fmla="*/ 677032 w 677031"/>
                <a:gd name="connsiteY1" fmla="*/ 293188 h 586375"/>
                <a:gd name="connsiteX2" fmla="*/ 507934 w 677031"/>
                <a:gd name="connsiteY2" fmla="*/ 586375 h 586375"/>
                <a:gd name="connsiteX3" fmla="*/ 169740 w 677031"/>
                <a:gd name="connsiteY3" fmla="*/ 586375 h 586375"/>
                <a:gd name="connsiteX4" fmla="*/ 0 w 677031"/>
                <a:gd name="connsiteY4" fmla="*/ 293188 h 586375"/>
                <a:gd name="connsiteX5" fmla="*/ 169740 w 677031"/>
                <a:gd name="connsiteY5" fmla="*/ 0 h 586375"/>
                <a:gd name="connsiteX6" fmla="*/ 507934 w 677031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5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6375"/>
                  </a:lnTo>
                  <a:lnTo>
                    <a:pt x="169740" y="586375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615790" y="3714342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3188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3188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10742" y="4979035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3188 h 585732"/>
                <a:gd name="connsiteX2" fmla="*/ 507934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3188 h 585732"/>
                <a:gd name="connsiteX5" fmla="*/ 169740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5732"/>
                  </a:lnTo>
                  <a:lnTo>
                    <a:pt x="169740" y="585732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914791" y="3070102"/>
              <a:ext cx="677031" cy="586374"/>
            </a:xfrm>
            <a:custGeom>
              <a:gdLst>
                <a:gd name="connsiteX0" fmla="*/ 507934 w 677031"/>
                <a:gd name="connsiteY0" fmla="*/ 0 h 586374"/>
                <a:gd name="connsiteX1" fmla="*/ 677032 w 677031"/>
                <a:gd name="connsiteY1" fmla="*/ 293187 h 586374"/>
                <a:gd name="connsiteX2" fmla="*/ 507934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934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4" y="0"/>
                  </a:moveTo>
                  <a:lnTo>
                    <a:pt x="677032" y="293187"/>
                  </a:lnTo>
                  <a:lnTo>
                    <a:pt x="507934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23246" y="2433576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3188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3188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2126556" y="1797694"/>
              <a:ext cx="677031" cy="586374"/>
            </a:xfrm>
            <a:custGeom>
              <a:gdLst>
                <a:gd name="connsiteX0" fmla="*/ 507291 w 677031"/>
                <a:gd name="connsiteY0" fmla="*/ 0 h 586374"/>
                <a:gd name="connsiteX1" fmla="*/ 677032 w 677031"/>
                <a:gd name="connsiteY1" fmla="*/ 293187 h 586374"/>
                <a:gd name="connsiteX2" fmla="*/ 507291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291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291" y="0"/>
                  </a:moveTo>
                  <a:lnTo>
                    <a:pt x="677032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469019" y="203809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8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8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9367637" y="1480717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820482" y="524000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167445" y="2115957"/>
              <a:ext cx="676388" cy="585731"/>
            </a:xfrm>
            <a:custGeom>
              <a:gdLst>
                <a:gd name="connsiteX0" fmla="*/ 507291 w 676388"/>
                <a:gd name="connsiteY0" fmla="*/ 0 h 585731"/>
                <a:gd name="connsiteX1" fmla="*/ 676389 w 676388"/>
                <a:gd name="connsiteY1" fmla="*/ 293187 h 585731"/>
                <a:gd name="connsiteX2" fmla="*/ 507291 w 676388"/>
                <a:gd name="connsiteY2" fmla="*/ 585732 h 585731"/>
                <a:gd name="connsiteX3" fmla="*/ 169097 w 676388"/>
                <a:gd name="connsiteY3" fmla="*/ 585732 h 585731"/>
                <a:gd name="connsiteX4" fmla="*/ 0 w 676388"/>
                <a:gd name="connsiteY4" fmla="*/ 293187 h 585731"/>
                <a:gd name="connsiteX5" fmla="*/ 169097 w 676388"/>
                <a:gd name="connsiteY5" fmla="*/ 0 h 585731"/>
                <a:gd name="connsiteX6" fmla="*/ 507291 w 676388"/>
                <a:gd name="connsiteY6" fmla="*/ 0 h 585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1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1"/>
          <p:cNvSpPr txBox="1"/>
          <p:nvPr>
            <p:custDataLst>
              <p:tags r:id="rId3"/>
            </p:custDataLst>
          </p:nvPr>
        </p:nvSpPr>
        <p:spPr>
          <a:xfrm>
            <a:off x="589280" y="3120493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数字孪生构建基础</a:t>
            </a:r>
          </a:p>
        </p:txBody>
      </p:sp>
      <p:sp>
        <p:nvSpPr>
          <p:cNvPr id="27" name="Text2"/>
          <p:cNvSpPr txBox="1"/>
          <p:nvPr>
            <p:custDataLst>
              <p:tags r:id="rId4"/>
            </p:custDataLst>
          </p:nvPr>
        </p:nvSpPr>
        <p:spPr>
          <a:xfrm>
            <a:off x="589280" y="4595598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Fundamentals of Building Digital Twins</a:t>
            </a:r>
          </a:p>
        </p:txBody>
      </p:sp>
      <p:sp>
        <p:nvSpPr>
          <p:cNvPr id="28" name="椭圆 27" hidden="1"/>
          <p:cNvSpPr/>
          <p:nvPr/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5110406" y="1222237"/>
            <a:ext cx="1910862" cy="1653180"/>
          </a:xfrm>
          <a:custGeom>
            <a:gdLst>
              <a:gd name="connsiteX0" fmla="*/ 507934 w 677031"/>
              <a:gd name="connsiteY0" fmla="*/ 0 h 585732"/>
              <a:gd name="connsiteX1" fmla="*/ 677032 w 677031"/>
              <a:gd name="connsiteY1" fmla="*/ 293188 h 585732"/>
              <a:gd name="connsiteX2" fmla="*/ 507934 w 677031"/>
              <a:gd name="connsiteY2" fmla="*/ 585732 h 585732"/>
              <a:gd name="connsiteX3" fmla="*/ 169740 w 677031"/>
              <a:gd name="connsiteY3" fmla="*/ 585732 h 585732"/>
              <a:gd name="connsiteX4" fmla="*/ 0 w 677031"/>
              <a:gd name="connsiteY4" fmla="*/ 293188 h 585732"/>
              <a:gd name="connsiteX5" fmla="*/ 169740 w 677031"/>
              <a:gd name="connsiteY5" fmla="*/ 0 h 585732"/>
              <a:gd name="connsiteX6" fmla="*/ 507934 w 677031"/>
              <a:gd name="connsiteY6" fmla="*/ 0 h 5857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31" h="585732">
                <a:moveTo>
                  <a:pt x="507934" y="0"/>
                </a:moveTo>
                <a:lnTo>
                  <a:pt x="677032" y="293188"/>
                </a:lnTo>
                <a:lnTo>
                  <a:pt x="507934" y="585732"/>
                </a:lnTo>
                <a:lnTo>
                  <a:pt x="169740" y="585732"/>
                </a:lnTo>
                <a:lnTo>
                  <a:pt x="0" y="293188"/>
                </a:lnTo>
                <a:lnTo>
                  <a:pt x="169740" y="0"/>
                </a:lnTo>
                <a:lnTo>
                  <a:pt x="507934" y="0"/>
                </a:lnTo>
                <a:close/>
              </a:path>
            </a:pathLst>
          </a:custGeom>
          <a:solidFill>
            <a:schemeClr val="accent1"/>
          </a:solidFill>
          <a:ln w="6426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Text3"/>
          <p:cNvSpPr txBox="1"/>
          <p:nvPr>
            <p:custDataLst>
              <p:tags r:id="rId5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Shape1"/>
          <p:cNvSpPr/>
          <p:nvPr>
            <p:custDataLst>
              <p:tags r:id="rId3"/>
            </p:custDataLst>
          </p:nvPr>
        </p:nvSpPr>
        <p:spPr>
          <a:xfrm>
            <a:off x="6502482" y="985520"/>
            <a:ext cx="5140960" cy="5140960"/>
          </a:xfrm>
          <a:prstGeom prst="teardrop">
            <a:avLst/>
          </a:prstGeom>
          <a:blipFill>
            <a:blip r:embed="rId4"/>
            <a:stretch>
              <a:fillRect l="-35676" r="-35676"/>
            </a:stretch>
          </a:blip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355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13EC56D7-5F7C-8579-B3BE-3D6CCE4FBB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93" y="471145"/>
            <a:ext cx="565209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数字模型搭建与验证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F88B3FB5-25AD-E6F5-46D0-5F19B37EDDD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18" y="1968168"/>
            <a:ext cx="5659377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1.模型精度提升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数字孪生技术通过高精度扫描与仿真，模型误差率低至5%，精确还原生产线，为实时数据优化提供坚实基础，加速生产流程优化。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2.实时数据反馈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结合物联网技术，数字模型实时接收生产数据，异常检测准确率高达90%，快速识别瓶颈，实现生产流程的动态调整与优化。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3.验证周期缩短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数字孪生模型验证周期由月缩至周，通过模拟不同生产场景，提前预测并解决潜在问题，降低试错成本，提升生产效率。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4.协同效率增强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多部门通过数字孪生平台共享实时数据，沟通效率提升30%，协同优化生产流程，共同推动制造业智能化转型，实现共赢发展。</a:t>
            </a:r>
          </a:p>
        </p:txBody>
      </p:sp>
    </p:spTree>
    <p:custDataLst>
      <p:custData r:id="rId7"/>
      <p:tags r:id="rId8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1">
            <a:extLst>
              <a:ext uri="{FF2B5EF4-FFF2-40B4-BE49-F238E27FC236}">
                <a16:creationId xmlns:a16="http://schemas.microsoft.com/office/drawing/2014/main" id="{6E310E41-59A5-321D-CAD5-9597BD68C2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86191" y="251791"/>
            <a:ext cx="3180522" cy="6347792"/>
          </a:xfrm>
          <a:prstGeom prst="rect">
            <a:avLst/>
          </a:prstGeom>
          <a:blipFill>
            <a:blip r:embed="rId4"/>
            <a:stretch>
              <a:fillRect l="-153074" r="-15307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CB7827E4-AB90-64FE-E0C7-170C7E4059A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5284" y="1528892"/>
            <a:ext cx="8375375" cy="24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1.实时数据驱动决策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数字孪生技术通过实时采集生产数据，实现秒级更新，据麦肯锡研究，实时数据驱动的生产线效率提升20%。数据驱动决策优化生产流程。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2.故障预测精准高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基于实时数据的数字孪生模型能提前预测设备故障，准确率高达90%，显著减少停机时间，提升生产连续性。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3.生产效率大提升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实时数据处理使生产调度更灵活，西门子工厂采用数字孪生后，生产效率提升30%，证明实时数据优化流程的有效性。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4.资源利用更优化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数字孪生结合实时数据，优化物料管理和能源分配，据行业报告，资源利用率平均提升15%，促进可持续发展。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62FE1525-85B7-A0D8-35F0-D390E0B51E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4117" y="344557"/>
            <a:ext cx="6819536" cy="911458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实时数据采集与处理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0B615D-ACB5-435B-B7C8-6C7E7D896F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4796" y="1355370"/>
            <a:ext cx="450577" cy="70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BDD7A575-1ADF-50B5-35F4-B06F3393FAE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5285" y="4293704"/>
            <a:ext cx="8375375" cy="2305879"/>
          </a:xfrm>
          <a:custGeom>
            <a:gdLst>
              <a:gd name="connsiteX0" fmla="*/ 0 w 8375375"/>
              <a:gd name="connsiteY0" fmla="*/ 0 h 2305879"/>
              <a:gd name="connsiteX1" fmla="*/ 8375375 w 8375375"/>
              <a:gd name="connsiteY1" fmla="*/ 0 h 2305879"/>
              <a:gd name="connsiteX2" fmla="*/ 8375375 w 8375375"/>
              <a:gd name="connsiteY2" fmla="*/ 2305879 h 2305879"/>
              <a:gd name="connsiteX3" fmla="*/ 0 w 8375375"/>
              <a:gd name="connsiteY3" fmla="*/ 2305879 h 23058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5374" h="2305879">
                <a:moveTo>
                  <a:pt x="0" y="0"/>
                </a:moveTo>
                <a:lnTo>
                  <a:pt x="8375375" y="0"/>
                </a:lnTo>
                <a:lnTo>
                  <a:pt x="8375375" y="2305879"/>
                </a:lnTo>
                <a:lnTo>
                  <a:pt x="0" y="2305879"/>
                </a:lnTo>
                <a:close/>
              </a:path>
            </a:pathLst>
          </a:custGeom>
          <a:blipFill>
            <a:blip r:embed="rId9"/>
            <a:stretch>
              <a:fillRect t="-71025" b="-7102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0"/>
      <p:tags r:id="rId11"/>
    </p:custDataLst>
    <p:extLst>
      <p:ext uri="{BB962C8B-B14F-4D97-AF65-F5344CB8AC3E}">
        <p14:creationId val="80902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>
          <a:xfrm>
            <a:off x="9076143" y="-660165"/>
            <a:ext cx="3115857" cy="3095054"/>
          </a:xfrm>
          <a:custGeom>
            <a:gdLst>
              <a:gd name="connsiteX0" fmla="*/ 1459489 w 2456506"/>
              <a:gd name="connsiteY0" fmla="*/ 693 h 2440105"/>
              <a:gd name="connsiteX1" fmla="*/ 1440085 w 2456506"/>
              <a:gd name="connsiteY1" fmla="*/ 20097 h 2440105"/>
              <a:gd name="connsiteX2" fmla="*/ 1449094 w 2456506"/>
              <a:gd name="connsiteY2" fmla="*/ 36499 h 2440105"/>
              <a:gd name="connsiteX3" fmla="*/ 1396656 w 2456506"/>
              <a:gd name="connsiteY3" fmla="*/ 127284 h 2440105"/>
              <a:gd name="connsiteX4" fmla="*/ 1393422 w 2456506"/>
              <a:gd name="connsiteY4" fmla="*/ 126591 h 2440105"/>
              <a:gd name="connsiteX5" fmla="*/ 1385799 w 2456506"/>
              <a:gd name="connsiteY5" fmla="*/ 133521 h 2440105"/>
              <a:gd name="connsiteX6" fmla="*/ 1268910 w 2456506"/>
              <a:gd name="connsiteY6" fmla="*/ 133521 h 2440105"/>
              <a:gd name="connsiteX7" fmla="*/ 1261287 w 2456506"/>
              <a:gd name="connsiteY7" fmla="*/ 126591 h 2440105"/>
              <a:gd name="connsiteX8" fmla="*/ 1253664 w 2456506"/>
              <a:gd name="connsiteY8" fmla="*/ 134214 h 2440105"/>
              <a:gd name="connsiteX9" fmla="*/ 1256898 w 2456506"/>
              <a:gd name="connsiteY9" fmla="*/ 140451 h 2440105"/>
              <a:gd name="connsiteX10" fmla="*/ 1198454 w 2456506"/>
              <a:gd name="connsiteY10" fmla="*/ 241631 h 2440105"/>
              <a:gd name="connsiteX11" fmla="*/ 1195451 w 2456506"/>
              <a:gd name="connsiteY11" fmla="*/ 240938 h 2440105"/>
              <a:gd name="connsiteX12" fmla="*/ 1187827 w 2456506"/>
              <a:gd name="connsiteY12" fmla="*/ 247868 h 2440105"/>
              <a:gd name="connsiteX13" fmla="*/ 1070939 w 2456506"/>
              <a:gd name="connsiteY13" fmla="*/ 247868 h 2440105"/>
              <a:gd name="connsiteX14" fmla="*/ 1068860 w 2456506"/>
              <a:gd name="connsiteY14" fmla="*/ 243248 h 2440105"/>
              <a:gd name="connsiteX15" fmla="*/ 1063547 w 2456506"/>
              <a:gd name="connsiteY15" fmla="*/ 240938 h 2440105"/>
              <a:gd name="connsiteX16" fmla="*/ 1060313 w 2456506"/>
              <a:gd name="connsiteY16" fmla="*/ 241631 h 2440105"/>
              <a:gd name="connsiteX17" fmla="*/ 1008336 w 2456506"/>
              <a:gd name="connsiteY17" fmla="*/ 151539 h 2440105"/>
              <a:gd name="connsiteX18" fmla="*/ 1017808 w 2456506"/>
              <a:gd name="connsiteY18" fmla="*/ 134907 h 2440105"/>
              <a:gd name="connsiteX19" fmla="*/ 998403 w 2456506"/>
              <a:gd name="connsiteY19" fmla="*/ 115502 h 2440105"/>
              <a:gd name="connsiteX20" fmla="*/ 978999 w 2456506"/>
              <a:gd name="connsiteY20" fmla="*/ 133752 h 2440105"/>
              <a:gd name="connsiteX21" fmla="*/ 873199 w 2456506"/>
              <a:gd name="connsiteY21" fmla="*/ 133752 h 2440105"/>
              <a:gd name="connsiteX22" fmla="*/ 865575 w 2456506"/>
              <a:gd name="connsiteY22" fmla="*/ 126822 h 2440105"/>
              <a:gd name="connsiteX23" fmla="*/ 857952 w 2456506"/>
              <a:gd name="connsiteY23" fmla="*/ 134445 h 2440105"/>
              <a:gd name="connsiteX24" fmla="*/ 861186 w 2456506"/>
              <a:gd name="connsiteY24" fmla="*/ 140682 h 2440105"/>
              <a:gd name="connsiteX25" fmla="*/ 802742 w 2456506"/>
              <a:gd name="connsiteY25" fmla="*/ 241862 h 2440105"/>
              <a:gd name="connsiteX26" fmla="*/ 799739 w 2456506"/>
              <a:gd name="connsiteY26" fmla="*/ 241169 h 2440105"/>
              <a:gd name="connsiteX27" fmla="*/ 792116 w 2456506"/>
              <a:gd name="connsiteY27" fmla="*/ 248792 h 2440105"/>
              <a:gd name="connsiteX28" fmla="*/ 799739 w 2456506"/>
              <a:gd name="connsiteY28" fmla="*/ 256415 h 2440105"/>
              <a:gd name="connsiteX29" fmla="*/ 802742 w 2456506"/>
              <a:gd name="connsiteY29" fmla="*/ 255722 h 2440105"/>
              <a:gd name="connsiteX30" fmla="*/ 861186 w 2456506"/>
              <a:gd name="connsiteY30" fmla="*/ 356903 h 2440105"/>
              <a:gd name="connsiteX31" fmla="*/ 857952 w 2456506"/>
              <a:gd name="connsiteY31" fmla="*/ 363140 h 2440105"/>
              <a:gd name="connsiteX32" fmla="*/ 861186 w 2456506"/>
              <a:gd name="connsiteY32" fmla="*/ 369377 h 2440105"/>
              <a:gd name="connsiteX33" fmla="*/ 802742 w 2456506"/>
              <a:gd name="connsiteY33" fmla="*/ 470557 h 2440105"/>
              <a:gd name="connsiteX34" fmla="*/ 799739 w 2456506"/>
              <a:gd name="connsiteY34" fmla="*/ 469864 h 2440105"/>
              <a:gd name="connsiteX35" fmla="*/ 792578 w 2456506"/>
              <a:gd name="connsiteY35" fmla="*/ 475177 h 2440105"/>
              <a:gd name="connsiteX36" fmla="*/ 792347 w 2456506"/>
              <a:gd name="connsiteY36" fmla="*/ 476794 h 2440105"/>
              <a:gd name="connsiteX37" fmla="*/ 675458 w 2456506"/>
              <a:gd name="connsiteY37" fmla="*/ 476794 h 2440105"/>
              <a:gd name="connsiteX38" fmla="*/ 667835 w 2456506"/>
              <a:gd name="connsiteY38" fmla="*/ 469864 h 2440105"/>
              <a:gd name="connsiteX39" fmla="*/ 660212 w 2456506"/>
              <a:gd name="connsiteY39" fmla="*/ 477487 h 2440105"/>
              <a:gd name="connsiteX40" fmla="*/ 663446 w 2456506"/>
              <a:gd name="connsiteY40" fmla="*/ 483724 h 2440105"/>
              <a:gd name="connsiteX41" fmla="*/ 605002 w 2456506"/>
              <a:gd name="connsiteY41" fmla="*/ 584905 h 2440105"/>
              <a:gd name="connsiteX42" fmla="*/ 601768 w 2456506"/>
              <a:gd name="connsiteY42" fmla="*/ 584212 h 2440105"/>
              <a:gd name="connsiteX43" fmla="*/ 594145 w 2456506"/>
              <a:gd name="connsiteY43" fmla="*/ 591142 h 2440105"/>
              <a:gd name="connsiteX44" fmla="*/ 477256 w 2456506"/>
              <a:gd name="connsiteY44" fmla="*/ 591142 h 2440105"/>
              <a:gd name="connsiteX45" fmla="*/ 474946 w 2456506"/>
              <a:gd name="connsiteY45" fmla="*/ 586522 h 2440105"/>
              <a:gd name="connsiteX46" fmla="*/ 469633 w 2456506"/>
              <a:gd name="connsiteY46" fmla="*/ 584212 h 2440105"/>
              <a:gd name="connsiteX47" fmla="*/ 466399 w 2456506"/>
              <a:gd name="connsiteY47" fmla="*/ 584905 h 2440105"/>
              <a:gd name="connsiteX48" fmla="*/ 407955 w 2456506"/>
              <a:gd name="connsiteY48" fmla="*/ 483724 h 2440105"/>
              <a:gd name="connsiteX49" fmla="*/ 411189 w 2456506"/>
              <a:gd name="connsiteY49" fmla="*/ 477487 h 2440105"/>
              <a:gd name="connsiteX50" fmla="*/ 403566 w 2456506"/>
              <a:gd name="connsiteY50" fmla="*/ 469864 h 2440105"/>
              <a:gd name="connsiteX51" fmla="*/ 395942 w 2456506"/>
              <a:gd name="connsiteY51" fmla="*/ 476794 h 2440105"/>
              <a:gd name="connsiteX52" fmla="*/ 291528 w 2456506"/>
              <a:gd name="connsiteY52" fmla="*/ 476794 h 2440105"/>
              <a:gd name="connsiteX53" fmla="*/ 272124 w 2456506"/>
              <a:gd name="connsiteY53" fmla="*/ 458545 h 2440105"/>
              <a:gd name="connsiteX54" fmla="*/ 252719 w 2456506"/>
              <a:gd name="connsiteY54" fmla="*/ 477949 h 2440105"/>
              <a:gd name="connsiteX55" fmla="*/ 261267 w 2456506"/>
              <a:gd name="connsiteY55" fmla="*/ 494120 h 2440105"/>
              <a:gd name="connsiteX56" fmla="*/ 208828 w 2456506"/>
              <a:gd name="connsiteY56" fmla="*/ 584905 h 2440105"/>
              <a:gd name="connsiteX57" fmla="*/ 205825 w 2456506"/>
              <a:gd name="connsiteY57" fmla="*/ 584212 h 2440105"/>
              <a:gd name="connsiteX58" fmla="*/ 198202 w 2456506"/>
              <a:gd name="connsiteY58" fmla="*/ 591835 h 2440105"/>
              <a:gd name="connsiteX59" fmla="*/ 205825 w 2456506"/>
              <a:gd name="connsiteY59" fmla="*/ 599458 h 2440105"/>
              <a:gd name="connsiteX60" fmla="*/ 208828 w 2456506"/>
              <a:gd name="connsiteY60" fmla="*/ 598765 h 2440105"/>
              <a:gd name="connsiteX61" fmla="*/ 267273 w 2456506"/>
              <a:gd name="connsiteY61" fmla="*/ 699945 h 2440105"/>
              <a:gd name="connsiteX62" fmla="*/ 264039 w 2456506"/>
              <a:gd name="connsiteY62" fmla="*/ 706182 h 2440105"/>
              <a:gd name="connsiteX63" fmla="*/ 267273 w 2456506"/>
              <a:gd name="connsiteY63" fmla="*/ 712419 h 2440105"/>
              <a:gd name="connsiteX64" fmla="*/ 208828 w 2456506"/>
              <a:gd name="connsiteY64" fmla="*/ 813599 h 2440105"/>
              <a:gd name="connsiteX65" fmla="*/ 205825 w 2456506"/>
              <a:gd name="connsiteY65" fmla="*/ 812906 h 2440105"/>
              <a:gd name="connsiteX66" fmla="*/ 198202 w 2456506"/>
              <a:gd name="connsiteY66" fmla="*/ 820530 h 2440105"/>
              <a:gd name="connsiteX67" fmla="*/ 205825 w 2456506"/>
              <a:gd name="connsiteY67" fmla="*/ 828153 h 2440105"/>
              <a:gd name="connsiteX68" fmla="*/ 208828 w 2456506"/>
              <a:gd name="connsiteY68" fmla="*/ 827460 h 2440105"/>
              <a:gd name="connsiteX69" fmla="*/ 267273 w 2456506"/>
              <a:gd name="connsiteY69" fmla="*/ 928640 h 2440105"/>
              <a:gd name="connsiteX70" fmla="*/ 264039 w 2456506"/>
              <a:gd name="connsiteY70" fmla="*/ 934877 h 2440105"/>
              <a:gd name="connsiteX71" fmla="*/ 271662 w 2456506"/>
              <a:gd name="connsiteY71" fmla="*/ 942500 h 2440105"/>
              <a:gd name="connsiteX72" fmla="*/ 279285 w 2456506"/>
              <a:gd name="connsiteY72" fmla="*/ 935570 h 2440105"/>
              <a:gd name="connsiteX73" fmla="*/ 396173 w 2456506"/>
              <a:gd name="connsiteY73" fmla="*/ 935570 h 2440105"/>
              <a:gd name="connsiteX74" fmla="*/ 403797 w 2456506"/>
              <a:gd name="connsiteY74" fmla="*/ 942500 h 2440105"/>
              <a:gd name="connsiteX75" fmla="*/ 407031 w 2456506"/>
              <a:gd name="connsiteY75" fmla="*/ 941807 h 2440105"/>
              <a:gd name="connsiteX76" fmla="*/ 465475 w 2456506"/>
              <a:gd name="connsiteY76" fmla="*/ 1042987 h 2440105"/>
              <a:gd name="connsiteX77" fmla="*/ 462241 w 2456506"/>
              <a:gd name="connsiteY77" fmla="*/ 1049224 h 2440105"/>
              <a:gd name="connsiteX78" fmla="*/ 465475 w 2456506"/>
              <a:gd name="connsiteY78" fmla="*/ 1055462 h 2440105"/>
              <a:gd name="connsiteX79" fmla="*/ 407031 w 2456506"/>
              <a:gd name="connsiteY79" fmla="*/ 1156642 h 2440105"/>
              <a:gd name="connsiteX80" fmla="*/ 404028 w 2456506"/>
              <a:gd name="connsiteY80" fmla="*/ 1155949 h 2440105"/>
              <a:gd name="connsiteX81" fmla="*/ 399870 w 2456506"/>
              <a:gd name="connsiteY81" fmla="*/ 1157335 h 2440105"/>
              <a:gd name="connsiteX82" fmla="*/ 396404 w 2456506"/>
              <a:gd name="connsiteY82" fmla="*/ 1162879 h 2440105"/>
              <a:gd name="connsiteX83" fmla="*/ 279747 w 2456506"/>
              <a:gd name="connsiteY83" fmla="*/ 1162879 h 2440105"/>
              <a:gd name="connsiteX84" fmla="*/ 272124 w 2456506"/>
              <a:gd name="connsiteY84" fmla="*/ 1155949 h 2440105"/>
              <a:gd name="connsiteX85" fmla="*/ 264501 w 2456506"/>
              <a:gd name="connsiteY85" fmla="*/ 1163572 h 2440105"/>
              <a:gd name="connsiteX86" fmla="*/ 267735 w 2456506"/>
              <a:gd name="connsiteY86" fmla="*/ 1169809 h 2440105"/>
              <a:gd name="connsiteX87" fmla="*/ 215297 w 2456506"/>
              <a:gd name="connsiteY87" fmla="*/ 1260594 h 2440105"/>
              <a:gd name="connsiteX88" fmla="*/ 206287 w 2456506"/>
              <a:gd name="connsiteY88" fmla="*/ 1258284 h 2440105"/>
              <a:gd name="connsiteX89" fmla="*/ 186883 w 2456506"/>
              <a:gd name="connsiteY89" fmla="*/ 1276995 h 2440105"/>
              <a:gd name="connsiteX90" fmla="*/ 81314 w 2456506"/>
              <a:gd name="connsiteY90" fmla="*/ 1276995 h 2440105"/>
              <a:gd name="connsiteX91" fmla="*/ 73691 w 2456506"/>
              <a:gd name="connsiteY91" fmla="*/ 1270065 h 2440105"/>
              <a:gd name="connsiteX92" fmla="*/ 66067 w 2456506"/>
              <a:gd name="connsiteY92" fmla="*/ 1277688 h 2440105"/>
              <a:gd name="connsiteX93" fmla="*/ 69301 w 2456506"/>
              <a:gd name="connsiteY93" fmla="*/ 1283925 h 2440105"/>
              <a:gd name="connsiteX94" fmla="*/ 10857 w 2456506"/>
              <a:gd name="connsiteY94" fmla="*/ 1384413 h 2440105"/>
              <a:gd name="connsiteX95" fmla="*/ 7623 w 2456506"/>
              <a:gd name="connsiteY95" fmla="*/ 1383720 h 2440105"/>
              <a:gd name="connsiteX96" fmla="*/ 0 w 2456506"/>
              <a:gd name="connsiteY96" fmla="*/ 1391343 h 2440105"/>
              <a:gd name="connsiteX97" fmla="*/ 7623 w 2456506"/>
              <a:gd name="connsiteY97" fmla="*/ 1398966 h 2440105"/>
              <a:gd name="connsiteX98" fmla="*/ 10857 w 2456506"/>
              <a:gd name="connsiteY98" fmla="*/ 1398273 h 2440105"/>
              <a:gd name="connsiteX99" fmla="*/ 69301 w 2456506"/>
              <a:gd name="connsiteY99" fmla="*/ 1499453 h 2440105"/>
              <a:gd name="connsiteX100" fmla="*/ 66067 w 2456506"/>
              <a:gd name="connsiteY100" fmla="*/ 1505690 h 2440105"/>
              <a:gd name="connsiteX101" fmla="*/ 73691 w 2456506"/>
              <a:gd name="connsiteY101" fmla="*/ 1513313 h 2440105"/>
              <a:gd name="connsiteX102" fmla="*/ 81314 w 2456506"/>
              <a:gd name="connsiteY102" fmla="*/ 1506383 h 2440105"/>
              <a:gd name="connsiteX103" fmla="*/ 198202 w 2456506"/>
              <a:gd name="connsiteY103" fmla="*/ 1506383 h 2440105"/>
              <a:gd name="connsiteX104" fmla="*/ 205825 w 2456506"/>
              <a:gd name="connsiteY104" fmla="*/ 1513313 h 2440105"/>
              <a:gd name="connsiteX105" fmla="*/ 209059 w 2456506"/>
              <a:gd name="connsiteY105" fmla="*/ 1512620 h 2440105"/>
              <a:gd name="connsiteX106" fmla="*/ 267504 w 2456506"/>
              <a:gd name="connsiteY106" fmla="*/ 1613801 h 2440105"/>
              <a:gd name="connsiteX107" fmla="*/ 264270 w 2456506"/>
              <a:gd name="connsiteY107" fmla="*/ 1620038 h 2440105"/>
              <a:gd name="connsiteX108" fmla="*/ 271893 w 2456506"/>
              <a:gd name="connsiteY108" fmla="*/ 1627661 h 2440105"/>
              <a:gd name="connsiteX109" fmla="*/ 279516 w 2456506"/>
              <a:gd name="connsiteY109" fmla="*/ 1620731 h 2440105"/>
              <a:gd name="connsiteX110" fmla="*/ 384623 w 2456506"/>
              <a:gd name="connsiteY110" fmla="*/ 1620731 h 2440105"/>
              <a:gd name="connsiteX111" fmla="*/ 404028 w 2456506"/>
              <a:gd name="connsiteY111" fmla="*/ 1639211 h 2440105"/>
              <a:gd name="connsiteX112" fmla="*/ 413037 w 2456506"/>
              <a:gd name="connsiteY112" fmla="*/ 1637132 h 2440105"/>
              <a:gd name="connsiteX113" fmla="*/ 465706 w 2456506"/>
              <a:gd name="connsiteY113" fmla="*/ 1728148 h 2440105"/>
              <a:gd name="connsiteX114" fmla="*/ 462472 w 2456506"/>
              <a:gd name="connsiteY114" fmla="*/ 1734385 h 2440105"/>
              <a:gd name="connsiteX115" fmla="*/ 465706 w 2456506"/>
              <a:gd name="connsiteY115" fmla="*/ 1740622 h 2440105"/>
              <a:gd name="connsiteX116" fmla="*/ 407262 w 2456506"/>
              <a:gd name="connsiteY116" fmla="*/ 1841802 h 2440105"/>
              <a:gd name="connsiteX117" fmla="*/ 404028 w 2456506"/>
              <a:gd name="connsiteY117" fmla="*/ 1841109 h 2440105"/>
              <a:gd name="connsiteX118" fmla="*/ 396404 w 2456506"/>
              <a:gd name="connsiteY118" fmla="*/ 1848733 h 2440105"/>
              <a:gd name="connsiteX119" fmla="*/ 404028 w 2456506"/>
              <a:gd name="connsiteY119" fmla="*/ 1856356 h 2440105"/>
              <a:gd name="connsiteX120" fmla="*/ 407262 w 2456506"/>
              <a:gd name="connsiteY120" fmla="*/ 1855663 h 2440105"/>
              <a:gd name="connsiteX121" fmla="*/ 459931 w 2456506"/>
              <a:gd name="connsiteY121" fmla="*/ 1947141 h 2440105"/>
              <a:gd name="connsiteX122" fmla="*/ 451153 w 2456506"/>
              <a:gd name="connsiteY122" fmla="*/ 1963542 h 2440105"/>
              <a:gd name="connsiteX123" fmla="*/ 470557 w 2456506"/>
              <a:gd name="connsiteY123" fmla="*/ 1982946 h 2440105"/>
              <a:gd name="connsiteX124" fmla="*/ 489961 w 2456506"/>
              <a:gd name="connsiteY124" fmla="*/ 1964004 h 2440105"/>
              <a:gd name="connsiteX125" fmla="*/ 594376 w 2456506"/>
              <a:gd name="connsiteY125" fmla="*/ 1964004 h 2440105"/>
              <a:gd name="connsiteX126" fmla="*/ 601999 w 2456506"/>
              <a:gd name="connsiteY126" fmla="*/ 1970934 h 2440105"/>
              <a:gd name="connsiteX127" fmla="*/ 609622 w 2456506"/>
              <a:gd name="connsiteY127" fmla="*/ 1963311 h 2440105"/>
              <a:gd name="connsiteX128" fmla="*/ 606388 w 2456506"/>
              <a:gd name="connsiteY128" fmla="*/ 1957074 h 2440105"/>
              <a:gd name="connsiteX129" fmla="*/ 664832 w 2456506"/>
              <a:gd name="connsiteY129" fmla="*/ 1855894 h 2440105"/>
              <a:gd name="connsiteX130" fmla="*/ 668066 w 2456506"/>
              <a:gd name="connsiteY130" fmla="*/ 1856587 h 2440105"/>
              <a:gd name="connsiteX131" fmla="*/ 675689 w 2456506"/>
              <a:gd name="connsiteY131" fmla="*/ 1849657 h 2440105"/>
              <a:gd name="connsiteX132" fmla="*/ 792578 w 2456506"/>
              <a:gd name="connsiteY132" fmla="*/ 1849657 h 2440105"/>
              <a:gd name="connsiteX133" fmla="*/ 793040 w 2456506"/>
              <a:gd name="connsiteY133" fmla="*/ 1851736 h 2440105"/>
              <a:gd name="connsiteX134" fmla="*/ 799970 w 2456506"/>
              <a:gd name="connsiteY134" fmla="*/ 1856356 h 2440105"/>
              <a:gd name="connsiteX135" fmla="*/ 803204 w 2456506"/>
              <a:gd name="connsiteY135" fmla="*/ 1855663 h 2440105"/>
              <a:gd name="connsiteX136" fmla="*/ 861648 w 2456506"/>
              <a:gd name="connsiteY136" fmla="*/ 1956843 h 2440105"/>
              <a:gd name="connsiteX137" fmla="*/ 858414 w 2456506"/>
              <a:gd name="connsiteY137" fmla="*/ 1963080 h 2440105"/>
              <a:gd name="connsiteX138" fmla="*/ 866037 w 2456506"/>
              <a:gd name="connsiteY138" fmla="*/ 1970703 h 2440105"/>
              <a:gd name="connsiteX139" fmla="*/ 873661 w 2456506"/>
              <a:gd name="connsiteY139" fmla="*/ 1963773 h 2440105"/>
              <a:gd name="connsiteX140" fmla="*/ 990549 w 2456506"/>
              <a:gd name="connsiteY140" fmla="*/ 1963773 h 2440105"/>
              <a:gd name="connsiteX141" fmla="*/ 997248 w 2456506"/>
              <a:gd name="connsiteY141" fmla="*/ 1970472 h 2440105"/>
              <a:gd name="connsiteX142" fmla="*/ 997941 w 2456506"/>
              <a:gd name="connsiteY142" fmla="*/ 1970472 h 2440105"/>
              <a:gd name="connsiteX143" fmla="*/ 998634 w 2456506"/>
              <a:gd name="connsiteY143" fmla="*/ 1970472 h 2440105"/>
              <a:gd name="connsiteX144" fmla="*/ 1000944 w 2456506"/>
              <a:gd name="connsiteY144" fmla="*/ 1969779 h 2440105"/>
              <a:gd name="connsiteX145" fmla="*/ 1053382 w 2456506"/>
              <a:gd name="connsiteY145" fmla="*/ 2060795 h 2440105"/>
              <a:gd name="connsiteX146" fmla="*/ 1044142 w 2456506"/>
              <a:gd name="connsiteY146" fmla="*/ 2077196 h 2440105"/>
              <a:gd name="connsiteX147" fmla="*/ 1053152 w 2456506"/>
              <a:gd name="connsiteY147" fmla="*/ 2093598 h 2440105"/>
              <a:gd name="connsiteX148" fmla="*/ 1000713 w 2456506"/>
              <a:gd name="connsiteY148" fmla="*/ 2184383 h 2440105"/>
              <a:gd name="connsiteX149" fmla="*/ 997479 w 2456506"/>
              <a:gd name="connsiteY149" fmla="*/ 2183690 h 2440105"/>
              <a:gd name="connsiteX150" fmla="*/ 989856 w 2456506"/>
              <a:gd name="connsiteY150" fmla="*/ 2191313 h 2440105"/>
              <a:gd name="connsiteX151" fmla="*/ 997479 w 2456506"/>
              <a:gd name="connsiteY151" fmla="*/ 2198936 h 2440105"/>
              <a:gd name="connsiteX152" fmla="*/ 1000713 w 2456506"/>
              <a:gd name="connsiteY152" fmla="*/ 2198243 h 2440105"/>
              <a:gd name="connsiteX153" fmla="*/ 1059158 w 2456506"/>
              <a:gd name="connsiteY153" fmla="*/ 2299423 h 2440105"/>
              <a:gd name="connsiteX154" fmla="*/ 1055924 w 2456506"/>
              <a:gd name="connsiteY154" fmla="*/ 2305660 h 2440105"/>
              <a:gd name="connsiteX155" fmla="*/ 1063547 w 2456506"/>
              <a:gd name="connsiteY155" fmla="*/ 2313283 h 2440105"/>
              <a:gd name="connsiteX156" fmla="*/ 1071170 w 2456506"/>
              <a:gd name="connsiteY156" fmla="*/ 2306353 h 2440105"/>
              <a:gd name="connsiteX157" fmla="*/ 1188058 w 2456506"/>
              <a:gd name="connsiteY157" fmla="*/ 2306353 h 2440105"/>
              <a:gd name="connsiteX158" fmla="*/ 1195682 w 2456506"/>
              <a:gd name="connsiteY158" fmla="*/ 2313283 h 2440105"/>
              <a:gd name="connsiteX159" fmla="*/ 1198685 w 2456506"/>
              <a:gd name="connsiteY159" fmla="*/ 2312591 h 2440105"/>
              <a:gd name="connsiteX160" fmla="*/ 1251585 w 2456506"/>
              <a:gd name="connsiteY160" fmla="*/ 2404299 h 2440105"/>
              <a:gd name="connsiteX161" fmla="*/ 1242345 w 2456506"/>
              <a:gd name="connsiteY161" fmla="*/ 2420701 h 2440105"/>
              <a:gd name="connsiteX162" fmla="*/ 1261749 w 2456506"/>
              <a:gd name="connsiteY162" fmla="*/ 2440105 h 2440105"/>
              <a:gd name="connsiteX163" fmla="*/ 1281153 w 2456506"/>
              <a:gd name="connsiteY163" fmla="*/ 2420701 h 2440105"/>
              <a:gd name="connsiteX164" fmla="*/ 1281153 w 2456506"/>
              <a:gd name="connsiteY164" fmla="*/ 2420701 h 2440105"/>
              <a:gd name="connsiteX165" fmla="*/ 1385799 w 2456506"/>
              <a:gd name="connsiteY165" fmla="*/ 2420701 h 2440105"/>
              <a:gd name="connsiteX166" fmla="*/ 1393422 w 2456506"/>
              <a:gd name="connsiteY166" fmla="*/ 2427631 h 2440105"/>
              <a:gd name="connsiteX167" fmla="*/ 1401045 w 2456506"/>
              <a:gd name="connsiteY167" fmla="*/ 2420008 h 2440105"/>
              <a:gd name="connsiteX168" fmla="*/ 1397811 w 2456506"/>
              <a:gd name="connsiteY168" fmla="*/ 2413771 h 2440105"/>
              <a:gd name="connsiteX169" fmla="*/ 1456255 w 2456506"/>
              <a:gd name="connsiteY169" fmla="*/ 2312591 h 2440105"/>
              <a:gd name="connsiteX170" fmla="*/ 1459489 w 2456506"/>
              <a:gd name="connsiteY170" fmla="*/ 2313283 h 2440105"/>
              <a:gd name="connsiteX171" fmla="*/ 1467112 w 2456506"/>
              <a:gd name="connsiteY171" fmla="*/ 2305660 h 2440105"/>
              <a:gd name="connsiteX172" fmla="*/ 1459489 w 2456506"/>
              <a:gd name="connsiteY172" fmla="*/ 2298037 h 2440105"/>
              <a:gd name="connsiteX173" fmla="*/ 1456255 w 2456506"/>
              <a:gd name="connsiteY173" fmla="*/ 2298730 h 2440105"/>
              <a:gd name="connsiteX174" fmla="*/ 1397811 w 2456506"/>
              <a:gd name="connsiteY174" fmla="*/ 2197550 h 2440105"/>
              <a:gd name="connsiteX175" fmla="*/ 1401045 w 2456506"/>
              <a:gd name="connsiteY175" fmla="*/ 2191313 h 2440105"/>
              <a:gd name="connsiteX176" fmla="*/ 1397811 w 2456506"/>
              <a:gd name="connsiteY176" fmla="*/ 2185076 h 2440105"/>
              <a:gd name="connsiteX177" fmla="*/ 1450249 w 2456506"/>
              <a:gd name="connsiteY177" fmla="*/ 2094060 h 2440105"/>
              <a:gd name="connsiteX178" fmla="*/ 1459489 w 2456506"/>
              <a:gd name="connsiteY178" fmla="*/ 2096370 h 2440105"/>
              <a:gd name="connsiteX179" fmla="*/ 1478894 w 2456506"/>
              <a:gd name="connsiteY179" fmla="*/ 2076965 h 2440105"/>
              <a:gd name="connsiteX180" fmla="*/ 1459489 w 2456506"/>
              <a:gd name="connsiteY180" fmla="*/ 2057561 h 2440105"/>
              <a:gd name="connsiteX181" fmla="*/ 1450249 w 2456506"/>
              <a:gd name="connsiteY181" fmla="*/ 2059871 h 2440105"/>
              <a:gd name="connsiteX182" fmla="*/ 1397580 w 2456506"/>
              <a:gd name="connsiteY182" fmla="*/ 1968855 h 2440105"/>
              <a:gd name="connsiteX183" fmla="*/ 1400814 w 2456506"/>
              <a:gd name="connsiteY183" fmla="*/ 1962618 h 2440105"/>
              <a:gd name="connsiteX184" fmla="*/ 1399890 w 2456506"/>
              <a:gd name="connsiteY184" fmla="*/ 1958922 h 2440105"/>
              <a:gd name="connsiteX185" fmla="*/ 1397580 w 2456506"/>
              <a:gd name="connsiteY185" fmla="*/ 1956381 h 2440105"/>
              <a:gd name="connsiteX186" fmla="*/ 1456024 w 2456506"/>
              <a:gd name="connsiteY186" fmla="*/ 1855201 h 2440105"/>
              <a:gd name="connsiteX187" fmla="*/ 1459258 w 2456506"/>
              <a:gd name="connsiteY187" fmla="*/ 1855894 h 2440105"/>
              <a:gd name="connsiteX188" fmla="*/ 1466881 w 2456506"/>
              <a:gd name="connsiteY188" fmla="*/ 1848964 h 2440105"/>
              <a:gd name="connsiteX189" fmla="*/ 1571757 w 2456506"/>
              <a:gd name="connsiteY189" fmla="*/ 1848964 h 2440105"/>
              <a:gd name="connsiteX190" fmla="*/ 1591162 w 2456506"/>
              <a:gd name="connsiteY190" fmla="*/ 1867906 h 2440105"/>
              <a:gd name="connsiteX191" fmla="*/ 1600171 w 2456506"/>
              <a:gd name="connsiteY191" fmla="*/ 1865596 h 2440105"/>
              <a:gd name="connsiteX192" fmla="*/ 1652609 w 2456506"/>
              <a:gd name="connsiteY192" fmla="*/ 1956381 h 2440105"/>
              <a:gd name="connsiteX193" fmla="*/ 1649375 w 2456506"/>
              <a:gd name="connsiteY193" fmla="*/ 1962618 h 2440105"/>
              <a:gd name="connsiteX194" fmla="*/ 1656998 w 2456506"/>
              <a:gd name="connsiteY194" fmla="*/ 1970241 h 2440105"/>
              <a:gd name="connsiteX195" fmla="*/ 1664622 w 2456506"/>
              <a:gd name="connsiteY195" fmla="*/ 1963311 h 2440105"/>
              <a:gd name="connsiteX196" fmla="*/ 1781510 w 2456506"/>
              <a:gd name="connsiteY196" fmla="*/ 1963311 h 2440105"/>
              <a:gd name="connsiteX197" fmla="*/ 1789133 w 2456506"/>
              <a:gd name="connsiteY197" fmla="*/ 1970241 h 2440105"/>
              <a:gd name="connsiteX198" fmla="*/ 1792367 w 2456506"/>
              <a:gd name="connsiteY198" fmla="*/ 1969548 h 2440105"/>
              <a:gd name="connsiteX199" fmla="*/ 1850811 w 2456506"/>
              <a:gd name="connsiteY199" fmla="*/ 2070728 h 2440105"/>
              <a:gd name="connsiteX200" fmla="*/ 1847577 w 2456506"/>
              <a:gd name="connsiteY200" fmla="*/ 2076965 h 2440105"/>
              <a:gd name="connsiteX201" fmla="*/ 1855201 w 2456506"/>
              <a:gd name="connsiteY201" fmla="*/ 2084589 h 2440105"/>
              <a:gd name="connsiteX202" fmla="*/ 1862824 w 2456506"/>
              <a:gd name="connsiteY202" fmla="*/ 2077658 h 2440105"/>
              <a:gd name="connsiteX203" fmla="*/ 1969548 w 2456506"/>
              <a:gd name="connsiteY203" fmla="*/ 2077658 h 2440105"/>
              <a:gd name="connsiteX204" fmla="*/ 1988952 w 2456506"/>
              <a:gd name="connsiteY204" fmla="*/ 2096832 h 2440105"/>
              <a:gd name="connsiteX205" fmla="*/ 2008357 w 2456506"/>
              <a:gd name="connsiteY205" fmla="*/ 2077427 h 2440105"/>
              <a:gd name="connsiteX206" fmla="*/ 1997731 w 2456506"/>
              <a:gd name="connsiteY206" fmla="*/ 2060102 h 2440105"/>
              <a:gd name="connsiteX207" fmla="*/ 2049938 w 2456506"/>
              <a:gd name="connsiteY207" fmla="*/ 1969548 h 2440105"/>
              <a:gd name="connsiteX208" fmla="*/ 2052941 w 2456506"/>
              <a:gd name="connsiteY208" fmla="*/ 1970241 h 2440105"/>
              <a:gd name="connsiteX209" fmla="*/ 2060564 w 2456506"/>
              <a:gd name="connsiteY209" fmla="*/ 1962618 h 2440105"/>
              <a:gd name="connsiteX210" fmla="*/ 2052941 w 2456506"/>
              <a:gd name="connsiteY210" fmla="*/ 1954995 h 2440105"/>
              <a:gd name="connsiteX211" fmla="*/ 2049938 w 2456506"/>
              <a:gd name="connsiteY211" fmla="*/ 1955688 h 2440105"/>
              <a:gd name="connsiteX212" fmla="*/ 1991493 w 2456506"/>
              <a:gd name="connsiteY212" fmla="*/ 1854508 h 2440105"/>
              <a:gd name="connsiteX213" fmla="*/ 1994727 w 2456506"/>
              <a:gd name="connsiteY213" fmla="*/ 1848271 h 2440105"/>
              <a:gd name="connsiteX214" fmla="*/ 1994727 w 2456506"/>
              <a:gd name="connsiteY214" fmla="*/ 1848271 h 2440105"/>
              <a:gd name="connsiteX215" fmla="*/ 1991493 w 2456506"/>
              <a:gd name="connsiteY215" fmla="*/ 1842033 h 2440105"/>
              <a:gd name="connsiteX216" fmla="*/ 2049938 w 2456506"/>
              <a:gd name="connsiteY216" fmla="*/ 1740853 h 2440105"/>
              <a:gd name="connsiteX217" fmla="*/ 2049938 w 2456506"/>
              <a:gd name="connsiteY217" fmla="*/ 1740853 h 2440105"/>
              <a:gd name="connsiteX218" fmla="*/ 2052941 w 2456506"/>
              <a:gd name="connsiteY218" fmla="*/ 1741546 h 2440105"/>
              <a:gd name="connsiteX219" fmla="*/ 2060564 w 2456506"/>
              <a:gd name="connsiteY219" fmla="*/ 1734616 h 2440105"/>
              <a:gd name="connsiteX220" fmla="*/ 2166133 w 2456506"/>
              <a:gd name="connsiteY220" fmla="*/ 1734616 h 2440105"/>
              <a:gd name="connsiteX221" fmla="*/ 2185538 w 2456506"/>
              <a:gd name="connsiteY221" fmla="*/ 1753558 h 2440105"/>
              <a:gd name="connsiteX222" fmla="*/ 2204942 w 2456506"/>
              <a:gd name="connsiteY222" fmla="*/ 1734154 h 2440105"/>
              <a:gd name="connsiteX223" fmla="*/ 2195240 w 2456506"/>
              <a:gd name="connsiteY223" fmla="*/ 1717291 h 2440105"/>
              <a:gd name="connsiteX224" fmla="*/ 2247678 w 2456506"/>
              <a:gd name="connsiteY224" fmla="*/ 1626506 h 2440105"/>
              <a:gd name="connsiteX225" fmla="*/ 2250912 w 2456506"/>
              <a:gd name="connsiteY225" fmla="*/ 1627199 h 2440105"/>
              <a:gd name="connsiteX226" fmla="*/ 2258535 w 2456506"/>
              <a:gd name="connsiteY226" fmla="*/ 1620269 h 2440105"/>
              <a:gd name="connsiteX227" fmla="*/ 2375424 w 2456506"/>
              <a:gd name="connsiteY227" fmla="*/ 1620269 h 2440105"/>
              <a:gd name="connsiteX228" fmla="*/ 2383047 w 2456506"/>
              <a:gd name="connsiteY228" fmla="*/ 1627199 h 2440105"/>
              <a:gd name="connsiteX229" fmla="*/ 2390670 w 2456506"/>
              <a:gd name="connsiteY229" fmla="*/ 1619576 h 2440105"/>
              <a:gd name="connsiteX230" fmla="*/ 2387436 w 2456506"/>
              <a:gd name="connsiteY230" fmla="*/ 1613338 h 2440105"/>
              <a:gd name="connsiteX231" fmla="*/ 2445880 w 2456506"/>
              <a:gd name="connsiteY231" fmla="*/ 1512158 h 2440105"/>
              <a:gd name="connsiteX232" fmla="*/ 2448883 w 2456506"/>
              <a:gd name="connsiteY232" fmla="*/ 1512851 h 2440105"/>
              <a:gd name="connsiteX233" fmla="*/ 2456506 w 2456506"/>
              <a:gd name="connsiteY233" fmla="*/ 1505228 h 2440105"/>
              <a:gd name="connsiteX234" fmla="*/ 2448883 w 2456506"/>
              <a:gd name="connsiteY234" fmla="*/ 1497605 h 2440105"/>
              <a:gd name="connsiteX235" fmla="*/ 2445880 w 2456506"/>
              <a:gd name="connsiteY235" fmla="*/ 1498298 h 2440105"/>
              <a:gd name="connsiteX236" fmla="*/ 2393442 w 2456506"/>
              <a:gd name="connsiteY236" fmla="*/ 1407513 h 2440105"/>
              <a:gd name="connsiteX237" fmla="*/ 2402682 w 2456506"/>
              <a:gd name="connsiteY237" fmla="*/ 1390881 h 2440105"/>
              <a:gd name="connsiteX238" fmla="*/ 2383278 w 2456506"/>
              <a:gd name="connsiteY238" fmla="*/ 1371476 h 2440105"/>
              <a:gd name="connsiteX239" fmla="*/ 2363873 w 2456506"/>
              <a:gd name="connsiteY239" fmla="*/ 1390188 h 2440105"/>
              <a:gd name="connsiteX240" fmla="*/ 2258535 w 2456506"/>
              <a:gd name="connsiteY240" fmla="*/ 1390188 h 2440105"/>
              <a:gd name="connsiteX241" fmla="*/ 2257611 w 2456506"/>
              <a:gd name="connsiteY241" fmla="*/ 1387185 h 2440105"/>
              <a:gd name="connsiteX242" fmla="*/ 2251143 w 2456506"/>
              <a:gd name="connsiteY242" fmla="*/ 1383489 h 2440105"/>
              <a:gd name="connsiteX243" fmla="*/ 2247909 w 2456506"/>
              <a:gd name="connsiteY243" fmla="*/ 1384182 h 2440105"/>
              <a:gd name="connsiteX244" fmla="*/ 2189465 w 2456506"/>
              <a:gd name="connsiteY244" fmla="*/ 1283001 h 2440105"/>
              <a:gd name="connsiteX245" fmla="*/ 2192699 w 2456506"/>
              <a:gd name="connsiteY245" fmla="*/ 1276764 h 2440105"/>
              <a:gd name="connsiteX246" fmla="*/ 2185076 w 2456506"/>
              <a:gd name="connsiteY246" fmla="*/ 1269141 h 2440105"/>
              <a:gd name="connsiteX247" fmla="*/ 2177452 w 2456506"/>
              <a:gd name="connsiteY247" fmla="*/ 1276071 h 2440105"/>
              <a:gd name="connsiteX248" fmla="*/ 2060564 w 2456506"/>
              <a:gd name="connsiteY248" fmla="*/ 1276071 h 2440105"/>
              <a:gd name="connsiteX249" fmla="*/ 2058485 w 2456506"/>
              <a:gd name="connsiteY249" fmla="*/ 1271451 h 2440105"/>
              <a:gd name="connsiteX250" fmla="*/ 2053172 w 2456506"/>
              <a:gd name="connsiteY250" fmla="*/ 1269141 h 2440105"/>
              <a:gd name="connsiteX251" fmla="*/ 2050169 w 2456506"/>
              <a:gd name="connsiteY251" fmla="*/ 1269834 h 2440105"/>
              <a:gd name="connsiteX252" fmla="*/ 1991724 w 2456506"/>
              <a:gd name="connsiteY252" fmla="*/ 1168654 h 2440105"/>
              <a:gd name="connsiteX253" fmla="*/ 1994958 w 2456506"/>
              <a:gd name="connsiteY253" fmla="*/ 1162417 h 2440105"/>
              <a:gd name="connsiteX254" fmla="*/ 1994034 w 2456506"/>
              <a:gd name="connsiteY254" fmla="*/ 1158721 h 2440105"/>
              <a:gd name="connsiteX255" fmla="*/ 1991724 w 2456506"/>
              <a:gd name="connsiteY255" fmla="*/ 1156180 h 2440105"/>
              <a:gd name="connsiteX256" fmla="*/ 2044394 w 2456506"/>
              <a:gd name="connsiteY256" fmla="*/ 1065164 h 2440105"/>
              <a:gd name="connsiteX257" fmla="*/ 2052941 w 2456506"/>
              <a:gd name="connsiteY257" fmla="*/ 1067243 h 2440105"/>
              <a:gd name="connsiteX258" fmla="*/ 2072345 w 2456506"/>
              <a:gd name="connsiteY258" fmla="*/ 1047838 h 2440105"/>
              <a:gd name="connsiteX259" fmla="*/ 2052941 w 2456506"/>
              <a:gd name="connsiteY259" fmla="*/ 1028434 h 2440105"/>
              <a:gd name="connsiteX260" fmla="*/ 2043932 w 2456506"/>
              <a:gd name="connsiteY260" fmla="*/ 1030513 h 2440105"/>
              <a:gd name="connsiteX261" fmla="*/ 1991724 w 2456506"/>
              <a:gd name="connsiteY261" fmla="*/ 940190 h 2440105"/>
              <a:gd name="connsiteX262" fmla="*/ 1994958 w 2456506"/>
              <a:gd name="connsiteY262" fmla="*/ 933953 h 2440105"/>
              <a:gd name="connsiteX263" fmla="*/ 1994034 w 2456506"/>
              <a:gd name="connsiteY263" fmla="*/ 930257 h 2440105"/>
              <a:gd name="connsiteX264" fmla="*/ 1991724 w 2456506"/>
              <a:gd name="connsiteY264" fmla="*/ 927716 h 2440105"/>
              <a:gd name="connsiteX265" fmla="*/ 2050169 w 2456506"/>
              <a:gd name="connsiteY265" fmla="*/ 826536 h 2440105"/>
              <a:gd name="connsiteX266" fmla="*/ 2053172 w 2456506"/>
              <a:gd name="connsiteY266" fmla="*/ 827229 h 2440105"/>
              <a:gd name="connsiteX267" fmla="*/ 2060795 w 2456506"/>
              <a:gd name="connsiteY267" fmla="*/ 820299 h 2440105"/>
              <a:gd name="connsiteX268" fmla="*/ 2177684 w 2456506"/>
              <a:gd name="connsiteY268" fmla="*/ 820299 h 2440105"/>
              <a:gd name="connsiteX269" fmla="*/ 2185307 w 2456506"/>
              <a:gd name="connsiteY269" fmla="*/ 827229 h 2440105"/>
              <a:gd name="connsiteX270" fmla="*/ 2192930 w 2456506"/>
              <a:gd name="connsiteY270" fmla="*/ 819606 h 2440105"/>
              <a:gd name="connsiteX271" fmla="*/ 2189696 w 2456506"/>
              <a:gd name="connsiteY271" fmla="*/ 813368 h 2440105"/>
              <a:gd name="connsiteX272" fmla="*/ 2242134 w 2456506"/>
              <a:gd name="connsiteY272" fmla="*/ 722352 h 2440105"/>
              <a:gd name="connsiteX273" fmla="*/ 2250912 w 2456506"/>
              <a:gd name="connsiteY273" fmla="*/ 724431 h 2440105"/>
              <a:gd name="connsiteX274" fmla="*/ 2270316 w 2456506"/>
              <a:gd name="connsiteY274" fmla="*/ 705027 h 2440105"/>
              <a:gd name="connsiteX275" fmla="*/ 2250912 w 2456506"/>
              <a:gd name="connsiteY275" fmla="*/ 685623 h 2440105"/>
              <a:gd name="connsiteX276" fmla="*/ 2241903 w 2456506"/>
              <a:gd name="connsiteY276" fmla="*/ 687933 h 2440105"/>
              <a:gd name="connsiteX277" fmla="*/ 2189465 w 2456506"/>
              <a:gd name="connsiteY277" fmla="*/ 597379 h 2440105"/>
              <a:gd name="connsiteX278" fmla="*/ 2192699 w 2456506"/>
              <a:gd name="connsiteY278" fmla="*/ 591142 h 2440105"/>
              <a:gd name="connsiteX279" fmla="*/ 2185076 w 2456506"/>
              <a:gd name="connsiteY279" fmla="*/ 583518 h 2440105"/>
              <a:gd name="connsiteX280" fmla="*/ 2177452 w 2456506"/>
              <a:gd name="connsiteY280" fmla="*/ 590449 h 2440105"/>
              <a:gd name="connsiteX281" fmla="*/ 2060564 w 2456506"/>
              <a:gd name="connsiteY281" fmla="*/ 590449 h 2440105"/>
              <a:gd name="connsiteX282" fmla="*/ 2058485 w 2456506"/>
              <a:gd name="connsiteY282" fmla="*/ 585829 h 2440105"/>
              <a:gd name="connsiteX283" fmla="*/ 2053172 w 2456506"/>
              <a:gd name="connsiteY283" fmla="*/ 583518 h 2440105"/>
              <a:gd name="connsiteX284" fmla="*/ 2050169 w 2456506"/>
              <a:gd name="connsiteY284" fmla="*/ 584212 h 2440105"/>
              <a:gd name="connsiteX285" fmla="*/ 1991724 w 2456506"/>
              <a:gd name="connsiteY285" fmla="*/ 483031 h 2440105"/>
              <a:gd name="connsiteX286" fmla="*/ 1994958 w 2456506"/>
              <a:gd name="connsiteY286" fmla="*/ 476794 h 2440105"/>
              <a:gd name="connsiteX287" fmla="*/ 1987335 w 2456506"/>
              <a:gd name="connsiteY287" fmla="*/ 469171 h 2440105"/>
              <a:gd name="connsiteX288" fmla="*/ 1979712 w 2456506"/>
              <a:gd name="connsiteY288" fmla="*/ 476101 h 2440105"/>
              <a:gd name="connsiteX289" fmla="*/ 1875067 w 2456506"/>
              <a:gd name="connsiteY289" fmla="*/ 476101 h 2440105"/>
              <a:gd name="connsiteX290" fmla="*/ 1855663 w 2456506"/>
              <a:gd name="connsiteY290" fmla="*/ 457621 h 2440105"/>
              <a:gd name="connsiteX291" fmla="*/ 1836258 w 2456506"/>
              <a:gd name="connsiteY291" fmla="*/ 477025 h 2440105"/>
              <a:gd name="connsiteX292" fmla="*/ 1845036 w 2456506"/>
              <a:gd name="connsiteY292" fmla="*/ 493196 h 2440105"/>
              <a:gd name="connsiteX293" fmla="*/ 1792598 w 2456506"/>
              <a:gd name="connsiteY293" fmla="*/ 583980 h 2440105"/>
              <a:gd name="connsiteX294" fmla="*/ 1789364 w 2456506"/>
              <a:gd name="connsiteY294" fmla="*/ 583287 h 2440105"/>
              <a:gd name="connsiteX295" fmla="*/ 1781741 w 2456506"/>
              <a:gd name="connsiteY295" fmla="*/ 590218 h 2440105"/>
              <a:gd name="connsiteX296" fmla="*/ 1664852 w 2456506"/>
              <a:gd name="connsiteY296" fmla="*/ 590218 h 2440105"/>
              <a:gd name="connsiteX297" fmla="*/ 1662773 w 2456506"/>
              <a:gd name="connsiteY297" fmla="*/ 585598 h 2440105"/>
              <a:gd name="connsiteX298" fmla="*/ 1657460 w 2456506"/>
              <a:gd name="connsiteY298" fmla="*/ 583287 h 2440105"/>
              <a:gd name="connsiteX299" fmla="*/ 1654457 w 2456506"/>
              <a:gd name="connsiteY299" fmla="*/ 583980 h 2440105"/>
              <a:gd name="connsiteX300" fmla="*/ 1596013 w 2456506"/>
              <a:gd name="connsiteY300" fmla="*/ 482800 h 2440105"/>
              <a:gd name="connsiteX301" fmla="*/ 1598323 w 2456506"/>
              <a:gd name="connsiteY301" fmla="*/ 480259 h 2440105"/>
              <a:gd name="connsiteX302" fmla="*/ 1599247 w 2456506"/>
              <a:gd name="connsiteY302" fmla="*/ 476563 h 2440105"/>
              <a:gd name="connsiteX303" fmla="*/ 1596013 w 2456506"/>
              <a:gd name="connsiteY303" fmla="*/ 470326 h 2440105"/>
              <a:gd name="connsiteX304" fmla="*/ 1654457 w 2456506"/>
              <a:gd name="connsiteY304" fmla="*/ 369146 h 2440105"/>
              <a:gd name="connsiteX305" fmla="*/ 1657460 w 2456506"/>
              <a:gd name="connsiteY305" fmla="*/ 369839 h 2440105"/>
              <a:gd name="connsiteX306" fmla="*/ 1665084 w 2456506"/>
              <a:gd name="connsiteY306" fmla="*/ 362216 h 2440105"/>
              <a:gd name="connsiteX307" fmla="*/ 1657460 w 2456506"/>
              <a:gd name="connsiteY307" fmla="*/ 354593 h 2440105"/>
              <a:gd name="connsiteX308" fmla="*/ 1654457 w 2456506"/>
              <a:gd name="connsiteY308" fmla="*/ 355286 h 2440105"/>
              <a:gd name="connsiteX309" fmla="*/ 1596013 w 2456506"/>
              <a:gd name="connsiteY309" fmla="*/ 254105 h 2440105"/>
              <a:gd name="connsiteX310" fmla="*/ 1599247 w 2456506"/>
              <a:gd name="connsiteY310" fmla="*/ 247868 h 2440105"/>
              <a:gd name="connsiteX311" fmla="*/ 1598554 w 2456506"/>
              <a:gd name="connsiteY311" fmla="*/ 244865 h 2440105"/>
              <a:gd name="connsiteX312" fmla="*/ 1596013 w 2456506"/>
              <a:gd name="connsiteY312" fmla="*/ 241631 h 2440105"/>
              <a:gd name="connsiteX313" fmla="*/ 1654457 w 2456506"/>
              <a:gd name="connsiteY313" fmla="*/ 140451 h 2440105"/>
              <a:gd name="connsiteX314" fmla="*/ 1657691 w 2456506"/>
              <a:gd name="connsiteY314" fmla="*/ 141144 h 2440105"/>
              <a:gd name="connsiteX315" fmla="*/ 1665315 w 2456506"/>
              <a:gd name="connsiteY315" fmla="*/ 133521 h 2440105"/>
              <a:gd name="connsiteX316" fmla="*/ 1657691 w 2456506"/>
              <a:gd name="connsiteY316" fmla="*/ 125898 h 2440105"/>
              <a:gd name="connsiteX317" fmla="*/ 1654457 w 2456506"/>
              <a:gd name="connsiteY317" fmla="*/ 126591 h 2440105"/>
              <a:gd name="connsiteX318" fmla="*/ 1596013 w 2456506"/>
              <a:gd name="connsiteY318" fmla="*/ 25411 h 2440105"/>
              <a:gd name="connsiteX319" fmla="*/ 1599247 w 2456506"/>
              <a:gd name="connsiteY319" fmla="*/ 19173 h 2440105"/>
              <a:gd name="connsiteX320" fmla="*/ 1591624 w 2456506"/>
              <a:gd name="connsiteY320" fmla="*/ 11550 h 2440105"/>
              <a:gd name="connsiteX321" fmla="*/ 1584001 w 2456506"/>
              <a:gd name="connsiteY321" fmla="*/ 18480 h 2440105"/>
              <a:gd name="connsiteX322" fmla="*/ 1479124 w 2456506"/>
              <a:gd name="connsiteY322" fmla="*/ 18480 h 2440105"/>
              <a:gd name="connsiteX323" fmla="*/ 1459720 w 2456506"/>
              <a:gd name="connsiteY323" fmla="*/ 0 h 2440105"/>
              <a:gd name="connsiteX324" fmla="*/ 873199 w 2456506"/>
              <a:gd name="connsiteY324" fmla="*/ 361985 h 2440105"/>
              <a:gd name="connsiteX325" fmla="*/ 865575 w 2456506"/>
              <a:gd name="connsiteY325" fmla="*/ 355055 h 2440105"/>
              <a:gd name="connsiteX326" fmla="*/ 865575 w 2456506"/>
              <a:gd name="connsiteY326" fmla="*/ 355055 h 2440105"/>
              <a:gd name="connsiteX327" fmla="*/ 862341 w 2456506"/>
              <a:gd name="connsiteY327" fmla="*/ 355748 h 2440105"/>
              <a:gd name="connsiteX328" fmla="*/ 803897 w 2456506"/>
              <a:gd name="connsiteY328" fmla="*/ 254567 h 2440105"/>
              <a:gd name="connsiteX329" fmla="*/ 807131 w 2456506"/>
              <a:gd name="connsiteY329" fmla="*/ 248330 h 2440105"/>
              <a:gd name="connsiteX330" fmla="*/ 803897 w 2456506"/>
              <a:gd name="connsiteY330" fmla="*/ 242093 h 2440105"/>
              <a:gd name="connsiteX331" fmla="*/ 862341 w 2456506"/>
              <a:gd name="connsiteY331" fmla="*/ 140913 h 2440105"/>
              <a:gd name="connsiteX332" fmla="*/ 865575 w 2456506"/>
              <a:gd name="connsiteY332" fmla="*/ 141606 h 2440105"/>
              <a:gd name="connsiteX333" fmla="*/ 873199 w 2456506"/>
              <a:gd name="connsiteY333" fmla="*/ 134676 h 2440105"/>
              <a:gd name="connsiteX334" fmla="*/ 978999 w 2456506"/>
              <a:gd name="connsiteY334" fmla="*/ 134676 h 2440105"/>
              <a:gd name="connsiteX335" fmla="*/ 998403 w 2456506"/>
              <a:gd name="connsiteY335" fmla="*/ 153849 h 2440105"/>
              <a:gd name="connsiteX336" fmla="*/ 1006951 w 2456506"/>
              <a:gd name="connsiteY336" fmla="*/ 151770 h 2440105"/>
              <a:gd name="connsiteX337" fmla="*/ 1058927 w 2456506"/>
              <a:gd name="connsiteY337" fmla="*/ 242093 h 2440105"/>
              <a:gd name="connsiteX338" fmla="*/ 1055693 w 2456506"/>
              <a:gd name="connsiteY338" fmla="*/ 248330 h 2440105"/>
              <a:gd name="connsiteX339" fmla="*/ 1058465 w 2456506"/>
              <a:gd name="connsiteY339" fmla="*/ 254105 h 2440105"/>
              <a:gd name="connsiteX340" fmla="*/ 1058927 w 2456506"/>
              <a:gd name="connsiteY340" fmla="*/ 254336 h 2440105"/>
              <a:gd name="connsiteX341" fmla="*/ 1000482 w 2456506"/>
              <a:gd name="connsiteY341" fmla="*/ 355517 h 2440105"/>
              <a:gd name="connsiteX342" fmla="*/ 997479 w 2456506"/>
              <a:gd name="connsiteY342" fmla="*/ 354824 h 2440105"/>
              <a:gd name="connsiteX343" fmla="*/ 989856 w 2456506"/>
              <a:gd name="connsiteY343" fmla="*/ 361754 h 2440105"/>
              <a:gd name="connsiteX344" fmla="*/ 872968 w 2456506"/>
              <a:gd name="connsiteY344" fmla="*/ 361754 h 2440105"/>
              <a:gd name="connsiteX345" fmla="*/ 1002099 w 2456506"/>
              <a:gd name="connsiteY345" fmla="*/ 356672 h 2440105"/>
              <a:gd name="connsiteX346" fmla="*/ 1060544 w 2456506"/>
              <a:gd name="connsiteY346" fmla="*/ 255491 h 2440105"/>
              <a:gd name="connsiteX347" fmla="*/ 1063778 w 2456506"/>
              <a:gd name="connsiteY347" fmla="*/ 256184 h 2440105"/>
              <a:gd name="connsiteX348" fmla="*/ 1071401 w 2456506"/>
              <a:gd name="connsiteY348" fmla="*/ 249254 h 2440105"/>
              <a:gd name="connsiteX349" fmla="*/ 1188289 w 2456506"/>
              <a:gd name="connsiteY349" fmla="*/ 249254 h 2440105"/>
              <a:gd name="connsiteX350" fmla="*/ 1190368 w 2456506"/>
              <a:gd name="connsiteY350" fmla="*/ 253874 h 2440105"/>
              <a:gd name="connsiteX351" fmla="*/ 1195682 w 2456506"/>
              <a:gd name="connsiteY351" fmla="*/ 256184 h 2440105"/>
              <a:gd name="connsiteX352" fmla="*/ 1198685 w 2456506"/>
              <a:gd name="connsiteY352" fmla="*/ 255491 h 2440105"/>
              <a:gd name="connsiteX353" fmla="*/ 1257129 w 2456506"/>
              <a:gd name="connsiteY353" fmla="*/ 356672 h 2440105"/>
              <a:gd name="connsiteX354" fmla="*/ 1253895 w 2456506"/>
              <a:gd name="connsiteY354" fmla="*/ 362909 h 2440105"/>
              <a:gd name="connsiteX355" fmla="*/ 1257129 w 2456506"/>
              <a:gd name="connsiteY355" fmla="*/ 369146 h 2440105"/>
              <a:gd name="connsiteX356" fmla="*/ 1204460 w 2456506"/>
              <a:gd name="connsiteY356" fmla="*/ 460393 h 2440105"/>
              <a:gd name="connsiteX357" fmla="*/ 1195682 w 2456506"/>
              <a:gd name="connsiteY357" fmla="*/ 458314 h 2440105"/>
              <a:gd name="connsiteX358" fmla="*/ 1176277 w 2456506"/>
              <a:gd name="connsiteY358" fmla="*/ 476563 h 2440105"/>
              <a:gd name="connsiteX359" fmla="*/ 1071170 w 2456506"/>
              <a:gd name="connsiteY359" fmla="*/ 476563 h 2440105"/>
              <a:gd name="connsiteX360" fmla="*/ 1070246 w 2456506"/>
              <a:gd name="connsiteY360" fmla="*/ 473791 h 2440105"/>
              <a:gd name="connsiteX361" fmla="*/ 1063547 w 2456506"/>
              <a:gd name="connsiteY361" fmla="*/ 469864 h 2440105"/>
              <a:gd name="connsiteX362" fmla="*/ 1060544 w 2456506"/>
              <a:gd name="connsiteY362" fmla="*/ 470557 h 2440105"/>
              <a:gd name="connsiteX363" fmla="*/ 1002099 w 2456506"/>
              <a:gd name="connsiteY363" fmla="*/ 369377 h 2440105"/>
              <a:gd name="connsiteX364" fmla="*/ 1005333 w 2456506"/>
              <a:gd name="connsiteY364" fmla="*/ 363140 h 2440105"/>
              <a:gd name="connsiteX365" fmla="*/ 1002099 w 2456506"/>
              <a:gd name="connsiteY365" fmla="*/ 356903 h 2440105"/>
              <a:gd name="connsiteX366" fmla="*/ 1396656 w 2456506"/>
              <a:gd name="connsiteY366" fmla="*/ 598303 h 2440105"/>
              <a:gd name="connsiteX367" fmla="*/ 1455100 w 2456506"/>
              <a:gd name="connsiteY367" fmla="*/ 699483 h 2440105"/>
              <a:gd name="connsiteX368" fmla="*/ 1452790 w 2456506"/>
              <a:gd name="connsiteY368" fmla="*/ 702024 h 2440105"/>
              <a:gd name="connsiteX369" fmla="*/ 1451866 w 2456506"/>
              <a:gd name="connsiteY369" fmla="*/ 705720 h 2440105"/>
              <a:gd name="connsiteX370" fmla="*/ 1455100 w 2456506"/>
              <a:gd name="connsiteY370" fmla="*/ 711957 h 2440105"/>
              <a:gd name="connsiteX371" fmla="*/ 1396656 w 2456506"/>
              <a:gd name="connsiteY371" fmla="*/ 813137 h 2440105"/>
              <a:gd name="connsiteX372" fmla="*/ 1393653 w 2456506"/>
              <a:gd name="connsiteY372" fmla="*/ 812444 h 2440105"/>
              <a:gd name="connsiteX373" fmla="*/ 1386723 w 2456506"/>
              <a:gd name="connsiteY373" fmla="*/ 817064 h 2440105"/>
              <a:gd name="connsiteX374" fmla="*/ 1386261 w 2456506"/>
              <a:gd name="connsiteY374" fmla="*/ 819374 h 2440105"/>
              <a:gd name="connsiteX375" fmla="*/ 1269372 w 2456506"/>
              <a:gd name="connsiteY375" fmla="*/ 819374 h 2440105"/>
              <a:gd name="connsiteX376" fmla="*/ 1261749 w 2456506"/>
              <a:gd name="connsiteY376" fmla="*/ 812444 h 2440105"/>
              <a:gd name="connsiteX377" fmla="*/ 1258515 w 2456506"/>
              <a:gd name="connsiteY377" fmla="*/ 813137 h 2440105"/>
              <a:gd name="connsiteX378" fmla="*/ 1200071 w 2456506"/>
              <a:gd name="connsiteY378" fmla="*/ 711957 h 2440105"/>
              <a:gd name="connsiteX379" fmla="*/ 1203305 w 2456506"/>
              <a:gd name="connsiteY379" fmla="*/ 705720 h 2440105"/>
              <a:gd name="connsiteX380" fmla="*/ 1203305 w 2456506"/>
              <a:gd name="connsiteY380" fmla="*/ 705720 h 2440105"/>
              <a:gd name="connsiteX381" fmla="*/ 1200071 w 2456506"/>
              <a:gd name="connsiteY381" fmla="*/ 699483 h 2440105"/>
              <a:gd name="connsiteX382" fmla="*/ 1258515 w 2456506"/>
              <a:gd name="connsiteY382" fmla="*/ 598303 h 2440105"/>
              <a:gd name="connsiteX383" fmla="*/ 1261749 w 2456506"/>
              <a:gd name="connsiteY383" fmla="*/ 598996 h 2440105"/>
              <a:gd name="connsiteX384" fmla="*/ 1269372 w 2456506"/>
              <a:gd name="connsiteY384" fmla="*/ 592066 h 2440105"/>
              <a:gd name="connsiteX385" fmla="*/ 1386261 w 2456506"/>
              <a:gd name="connsiteY385" fmla="*/ 592066 h 2440105"/>
              <a:gd name="connsiteX386" fmla="*/ 1387185 w 2456506"/>
              <a:gd name="connsiteY386" fmla="*/ 594838 h 2440105"/>
              <a:gd name="connsiteX387" fmla="*/ 1393884 w 2456506"/>
              <a:gd name="connsiteY387" fmla="*/ 598765 h 2440105"/>
              <a:gd name="connsiteX388" fmla="*/ 1396887 w 2456506"/>
              <a:gd name="connsiteY388" fmla="*/ 598072 h 2440105"/>
              <a:gd name="connsiteX389" fmla="*/ 1665084 w 2456506"/>
              <a:gd name="connsiteY389" fmla="*/ 592066 h 2440105"/>
              <a:gd name="connsiteX390" fmla="*/ 1781972 w 2456506"/>
              <a:gd name="connsiteY390" fmla="*/ 592066 h 2440105"/>
              <a:gd name="connsiteX391" fmla="*/ 1784051 w 2456506"/>
              <a:gd name="connsiteY391" fmla="*/ 596686 h 2440105"/>
              <a:gd name="connsiteX392" fmla="*/ 1789364 w 2456506"/>
              <a:gd name="connsiteY392" fmla="*/ 598996 h 2440105"/>
              <a:gd name="connsiteX393" fmla="*/ 1792598 w 2456506"/>
              <a:gd name="connsiteY393" fmla="*/ 598303 h 2440105"/>
              <a:gd name="connsiteX394" fmla="*/ 1851043 w 2456506"/>
              <a:gd name="connsiteY394" fmla="*/ 699483 h 2440105"/>
              <a:gd name="connsiteX395" fmla="*/ 1847808 w 2456506"/>
              <a:gd name="connsiteY395" fmla="*/ 705720 h 2440105"/>
              <a:gd name="connsiteX396" fmla="*/ 1851043 w 2456506"/>
              <a:gd name="connsiteY396" fmla="*/ 711957 h 2440105"/>
              <a:gd name="connsiteX397" fmla="*/ 1799528 w 2456506"/>
              <a:gd name="connsiteY397" fmla="*/ 801356 h 2440105"/>
              <a:gd name="connsiteX398" fmla="*/ 1792598 w 2456506"/>
              <a:gd name="connsiteY398" fmla="*/ 813137 h 2440105"/>
              <a:gd name="connsiteX399" fmla="*/ 1789364 w 2456506"/>
              <a:gd name="connsiteY399" fmla="*/ 812444 h 2440105"/>
              <a:gd name="connsiteX400" fmla="*/ 1781741 w 2456506"/>
              <a:gd name="connsiteY400" fmla="*/ 819374 h 2440105"/>
              <a:gd name="connsiteX401" fmla="*/ 1664852 w 2456506"/>
              <a:gd name="connsiteY401" fmla="*/ 819374 h 2440105"/>
              <a:gd name="connsiteX402" fmla="*/ 1663928 w 2456506"/>
              <a:gd name="connsiteY402" fmla="*/ 816602 h 2440105"/>
              <a:gd name="connsiteX403" fmla="*/ 1657229 w 2456506"/>
              <a:gd name="connsiteY403" fmla="*/ 812675 h 2440105"/>
              <a:gd name="connsiteX404" fmla="*/ 1654226 w 2456506"/>
              <a:gd name="connsiteY404" fmla="*/ 813368 h 2440105"/>
              <a:gd name="connsiteX405" fmla="*/ 1601788 w 2456506"/>
              <a:gd name="connsiteY405" fmla="*/ 722583 h 2440105"/>
              <a:gd name="connsiteX406" fmla="*/ 1611490 w 2456506"/>
              <a:gd name="connsiteY406" fmla="*/ 705720 h 2440105"/>
              <a:gd name="connsiteX407" fmla="*/ 1602019 w 2456506"/>
              <a:gd name="connsiteY407" fmla="*/ 689088 h 2440105"/>
              <a:gd name="connsiteX408" fmla="*/ 1654226 w 2456506"/>
              <a:gd name="connsiteY408" fmla="*/ 598534 h 2440105"/>
              <a:gd name="connsiteX409" fmla="*/ 1657460 w 2456506"/>
              <a:gd name="connsiteY409" fmla="*/ 599227 h 2440105"/>
              <a:gd name="connsiteX410" fmla="*/ 1665084 w 2456506"/>
              <a:gd name="connsiteY410" fmla="*/ 592297 h 2440105"/>
              <a:gd name="connsiteX411" fmla="*/ 1792598 w 2456506"/>
              <a:gd name="connsiteY411" fmla="*/ 826767 h 2440105"/>
              <a:gd name="connsiteX412" fmla="*/ 1844805 w 2456506"/>
              <a:gd name="connsiteY412" fmla="*/ 917321 h 2440105"/>
              <a:gd name="connsiteX413" fmla="*/ 1835565 w 2456506"/>
              <a:gd name="connsiteY413" fmla="*/ 933953 h 2440105"/>
              <a:gd name="connsiteX414" fmla="*/ 1845036 w 2456506"/>
              <a:gd name="connsiteY414" fmla="*/ 950585 h 2440105"/>
              <a:gd name="connsiteX415" fmla="*/ 1792598 w 2456506"/>
              <a:gd name="connsiteY415" fmla="*/ 1041370 h 2440105"/>
              <a:gd name="connsiteX416" fmla="*/ 1789364 w 2456506"/>
              <a:gd name="connsiteY416" fmla="*/ 1040677 h 2440105"/>
              <a:gd name="connsiteX417" fmla="*/ 1781741 w 2456506"/>
              <a:gd name="connsiteY417" fmla="*/ 1047607 h 2440105"/>
              <a:gd name="connsiteX418" fmla="*/ 1664852 w 2456506"/>
              <a:gd name="connsiteY418" fmla="*/ 1047607 h 2440105"/>
              <a:gd name="connsiteX419" fmla="*/ 1664391 w 2456506"/>
              <a:gd name="connsiteY419" fmla="*/ 1045297 h 2440105"/>
              <a:gd name="connsiteX420" fmla="*/ 1657460 w 2456506"/>
              <a:gd name="connsiteY420" fmla="*/ 1040677 h 2440105"/>
              <a:gd name="connsiteX421" fmla="*/ 1654457 w 2456506"/>
              <a:gd name="connsiteY421" fmla="*/ 1041370 h 2440105"/>
              <a:gd name="connsiteX422" fmla="*/ 1596013 w 2456506"/>
              <a:gd name="connsiteY422" fmla="*/ 940190 h 2440105"/>
              <a:gd name="connsiteX423" fmla="*/ 1599247 w 2456506"/>
              <a:gd name="connsiteY423" fmla="*/ 933953 h 2440105"/>
              <a:gd name="connsiteX424" fmla="*/ 1596937 w 2456506"/>
              <a:gd name="connsiteY424" fmla="*/ 928640 h 2440105"/>
              <a:gd name="connsiteX425" fmla="*/ 1596013 w 2456506"/>
              <a:gd name="connsiteY425" fmla="*/ 927947 h 2440105"/>
              <a:gd name="connsiteX426" fmla="*/ 1654457 w 2456506"/>
              <a:gd name="connsiteY426" fmla="*/ 826767 h 2440105"/>
              <a:gd name="connsiteX427" fmla="*/ 1657460 w 2456506"/>
              <a:gd name="connsiteY427" fmla="*/ 827460 h 2440105"/>
              <a:gd name="connsiteX428" fmla="*/ 1665084 w 2456506"/>
              <a:gd name="connsiteY428" fmla="*/ 820530 h 2440105"/>
              <a:gd name="connsiteX429" fmla="*/ 1781972 w 2456506"/>
              <a:gd name="connsiteY429" fmla="*/ 820530 h 2440105"/>
              <a:gd name="connsiteX430" fmla="*/ 1789595 w 2456506"/>
              <a:gd name="connsiteY430" fmla="*/ 827460 h 2440105"/>
              <a:gd name="connsiteX431" fmla="*/ 1792829 w 2456506"/>
              <a:gd name="connsiteY431" fmla="*/ 826767 h 2440105"/>
              <a:gd name="connsiteX432" fmla="*/ 1584001 w 2456506"/>
              <a:gd name="connsiteY432" fmla="*/ 1161955 h 2440105"/>
              <a:gd name="connsiteX433" fmla="*/ 1479356 w 2456506"/>
              <a:gd name="connsiteY433" fmla="*/ 1161955 h 2440105"/>
              <a:gd name="connsiteX434" fmla="*/ 1459951 w 2456506"/>
              <a:gd name="connsiteY434" fmla="*/ 1143474 h 2440105"/>
              <a:gd name="connsiteX435" fmla="*/ 1450711 w 2456506"/>
              <a:gd name="connsiteY435" fmla="*/ 1145785 h 2440105"/>
              <a:gd name="connsiteX436" fmla="*/ 1398042 w 2456506"/>
              <a:gd name="connsiteY436" fmla="*/ 1054538 h 2440105"/>
              <a:gd name="connsiteX437" fmla="*/ 1401276 w 2456506"/>
              <a:gd name="connsiteY437" fmla="*/ 1048300 h 2440105"/>
              <a:gd name="connsiteX438" fmla="*/ 1401276 w 2456506"/>
              <a:gd name="connsiteY438" fmla="*/ 1048300 h 2440105"/>
              <a:gd name="connsiteX439" fmla="*/ 1398042 w 2456506"/>
              <a:gd name="connsiteY439" fmla="*/ 1042063 h 2440105"/>
              <a:gd name="connsiteX440" fmla="*/ 1456486 w 2456506"/>
              <a:gd name="connsiteY440" fmla="*/ 940883 h 2440105"/>
              <a:gd name="connsiteX441" fmla="*/ 1459720 w 2456506"/>
              <a:gd name="connsiteY441" fmla="*/ 941576 h 2440105"/>
              <a:gd name="connsiteX442" fmla="*/ 1467343 w 2456506"/>
              <a:gd name="connsiteY442" fmla="*/ 934646 h 2440105"/>
              <a:gd name="connsiteX443" fmla="*/ 1584232 w 2456506"/>
              <a:gd name="connsiteY443" fmla="*/ 934646 h 2440105"/>
              <a:gd name="connsiteX444" fmla="*/ 1588159 w 2456506"/>
              <a:gd name="connsiteY444" fmla="*/ 940652 h 2440105"/>
              <a:gd name="connsiteX445" fmla="*/ 1591855 w 2456506"/>
              <a:gd name="connsiteY445" fmla="*/ 941576 h 2440105"/>
              <a:gd name="connsiteX446" fmla="*/ 1594858 w 2456506"/>
              <a:gd name="connsiteY446" fmla="*/ 940883 h 2440105"/>
              <a:gd name="connsiteX447" fmla="*/ 1653302 w 2456506"/>
              <a:gd name="connsiteY447" fmla="*/ 1042063 h 2440105"/>
              <a:gd name="connsiteX448" fmla="*/ 1650299 w 2456506"/>
              <a:gd name="connsiteY448" fmla="*/ 1046683 h 2440105"/>
              <a:gd name="connsiteX449" fmla="*/ 1650299 w 2456506"/>
              <a:gd name="connsiteY449" fmla="*/ 1048300 h 2440105"/>
              <a:gd name="connsiteX450" fmla="*/ 1650299 w 2456506"/>
              <a:gd name="connsiteY450" fmla="*/ 1049917 h 2440105"/>
              <a:gd name="connsiteX451" fmla="*/ 1653302 w 2456506"/>
              <a:gd name="connsiteY451" fmla="*/ 1054538 h 2440105"/>
              <a:gd name="connsiteX452" fmla="*/ 1594858 w 2456506"/>
              <a:gd name="connsiteY452" fmla="*/ 1155718 h 2440105"/>
              <a:gd name="connsiteX453" fmla="*/ 1591855 w 2456506"/>
              <a:gd name="connsiteY453" fmla="*/ 1155025 h 2440105"/>
              <a:gd name="connsiteX454" fmla="*/ 1584232 w 2456506"/>
              <a:gd name="connsiteY454" fmla="*/ 1161955 h 2440105"/>
              <a:gd name="connsiteX455" fmla="*/ 1594627 w 2456506"/>
              <a:gd name="connsiteY455" fmla="*/ 1169578 h 2440105"/>
              <a:gd name="connsiteX456" fmla="*/ 1653071 w 2456506"/>
              <a:gd name="connsiteY456" fmla="*/ 1270758 h 2440105"/>
              <a:gd name="connsiteX457" fmla="*/ 1649837 w 2456506"/>
              <a:gd name="connsiteY457" fmla="*/ 1276995 h 2440105"/>
              <a:gd name="connsiteX458" fmla="*/ 1650530 w 2456506"/>
              <a:gd name="connsiteY458" fmla="*/ 1279998 h 2440105"/>
              <a:gd name="connsiteX459" fmla="*/ 1652609 w 2456506"/>
              <a:gd name="connsiteY459" fmla="*/ 1283001 h 2440105"/>
              <a:gd name="connsiteX460" fmla="*/ 1653071 w 2456506"/>
              <a:gd name="connsiteY460" fmla="*/ 1283232 h 2440105"/>
              <a:gd name="connsiteX461" fmla="*/ 1594627 w 2456506"/>
              <a:gd name="connsiteY461" fmla="*/ 1384413 h 2440105"/>
              <a:gd name="connsiteX462" fmla="*/ 1591624 w 2456506"/>
              <a:gd name="connsiteY462" fmla="*/ 1383720 h 2440105"/>
              <a:gd name="connsiteX463" fmla="*/ 1584001 w 2456506"/>
              <a:gd name="connsiteY463" fmla="*/ 1390650 h 2440105"/>
              <a:gd name="connsiteX464" fmla="*/ 1467112 w 2456506"/>
              <a:gd name="connsiteY464" fmla="*/ 1390650 h 2440105"/>
              <a:gd name="connsiteX465" fmla="*/ 1466188 w 2456506"/>
              <a:gd name="connsiteY465" fmla="*/ 1387878 h 2440105"/>
              <a:gd name="connsiteX466" fmla="*/ 1459489 w 2456506"/>
              <a:gd name="connsiteY466" fmla="*/ 1383951 h 2440105"/>
              <a:gd name="connsiteX467" fmla="*/ 1456255 w 2456506"/>
              <a:gd name="connsiteY467" fmla="*/ 1384644 h 2440105"/>
              <a:gd name="connsiteX468" fmla="*/ 1397811 w 2456506"/>
              <a:gd name="connsiteY468" fmla="*/ 1283463 h 2440105"/>
              <a:gd name="connsiteX469" fmla="*/ 1401045 w 2456506"/>
              <a:gd name="connsiteY469" fmla="*/ 1277226 h 2440105"/>
              <a:gd name="connsiteX470" fmla="*/ 1400352 w 2456506"/>
              <a:gd name="connsiteY470" fmla="*/ 1274223 h 2440105"/>
              <a:gd name="connsiteX471" fmla="*/ 1400121 w 2456506"/>
              <a:gd name="connsiteY471" fmla="*/ 1273530 h 2440105"/>
              <a:gd name="connsiteX472" fmla="*/ 1397811 w 2456506"/>
              <a:gd name="connsiteY472" fmla="*/ 1270989 h 2440105"/>
              <a:gd name="connsiteX473" fmla="*/ 1450249 w 2456506"/>
              <a:gd name="connsiteY473" fmla="*/ 1180204 h 2440105"/>
              <a:gd name="connsiteX474" fmla="*/ 1459720 w 2456506"/>
              <a:gd name="connsiteY474" fmla="*/ 1182745 h 2440105"/>
              <a:gd name="connsiteX475" fmla="*/ 1479124 w 2456506"/>
              <a:gd name="connsiteY475" fmla="*/ 1163803 h 2440105"/>
              <a:gd name="connsiteX476" fmla="*/ 1583770 w 2456506"/>
              <a:gd name="connsiteY476" fmla="*/ 1163803 h 2440105"/>
              <a:gd name="connsiteX477" fmla="*/ 1584232 w 2456506"/>
              <a:gd name="connsiteY477" fmla="*/ 1165882 h 2440105"/>
              <a:gd name="connsiteX478" fmla="*/ 1591162 w 2456506"/>
              <a:gd name="connsiteY478" fmla="*/ 1170502 h 2440105"/>
              <a:gd name="connsiteX479" fmla="*/ 1594165 w 2456506"/>
              <a:gd name="connsiteY479" fmla="*/ 1169809 h 2440105"/>
              <a:gd name="connsiteX480" fmla="*/ 1792598 w 2456506"/>
              <a:gd name="connsiteY480" fmla="*/ 1283925 h 2440105"/>
              <a:gd name="connsiteX481" fmla="*/ 1851043 w 2456506"/>
              <a:gd name="connsiteY481" fmla="*/ 1385106 h 2440105"/>
              <a:gd name="connsiteX482" fmla="*/ 1847808 w 2456506"/>
              <a:gd name="connsiteY482" fmla="*/ 1391343 h 2440105"/>
              <a:gd name="connsiteX483" fmla="*/ 1851043 w 2456506"/>
              <a:gd name="connsiteY483" fmla="*/ 1397580 h 2440105"/>
              <a:gd name="connsiteX484" fmla="*/ 1799528 w 2456506"/>
              <a:gd name="connsiteY484" fmla="*/ 1486979 h 2440105"/>
              <a:gd name="connsiteX485" fmla="*/ 1798373 w 2456506"/>
              <a:gd name="connsiteY485" fmla="*/ 1488827 h 2440105"/>
              <a:gd name="connsiteX486" fmla="*/ 1789595 w 2456506"/>
              <a:gd name="connsiteY486" fmla="*/ 1486748 h 2440105"/>
              <a:gd name="connsiteX487" fmla="*/ 1770191 w 2456506"/>
              <a:gd name="connsiteY487" fmla="*/ 1506152 h 2440105"/>
              <a:gd name="connsiteX488" fmla="*/ 1789595 w 2456506"/>
              <a:gd name="connsiteY488" fmla="*/ 1525557 h 2440105"/>
              <a:gd name="connsiteX489" fmla="*/ 1798604 w 2456506"/>
              <a:gd name="connsiteY489" fmla="*/ 1523247 h 2440105"/>
              <a:gd name="connsiteX490" fmla="*/ 1850811 w 2456506"/>
              <a:gd name="connsiteY490" fmla="*/ 1613569 h 2440105"/>
              <a:gd name="connsiteX491" fmla="*/ 1847577 w 2456506"/>
              <a:gd name="connsiteY491" fmla="*/ 1619807 h 2440105"/>
              <a:gd name="connsiteX492" fmla="*/ 1850349 w 2456506"/>
              <a:gd name="connsiteY492" fmla="*/ 1625582 h 2440105"/>
              <a:gd name="connsiteX493" fmla="*/ 1850811 w 2456506"/>
              <a:gd name="connsiteY493" fmla="*/ 1625813 h 2440105"/>
              <a:gd name="connsiteX494" fmla="*/ 1792367 w 2456506"/>
              <a:gd name="connsiteY494" fmla="*/ 1726993 h 2440105"/>
              <a:gd name="connsiteX495" fmla="*/ 1789364 w 2456506"/>
              <a:gd name="connsiteY495" fmla="*/ 1726300 h 2440105"/>
              <a:gd name="connsiteX496" fmla="*/ 1789364 w 2456506"/>
              <a:gd name="connsiteY496" fmla="*/ 1726300 h 2440105"/>
              <a:gd name="connsiteX497" fmla="*/ 1781741 w 2456506"/>
              <a:gd name="connsiteY497" fmla="*/ 1733230 h 2440105"/>
              <a:gd name="connsiteX498" fmla="*/ 1664852 w 2456506"/>
              <a:gd name="connsiteY498" fmla="*/ 1733230 h 2440105"/>
              <a:gd name="connsiteX499" fmla="*/ 1657229 w 2456506"/>
              <a:gd name="connsiteY499" fmla="*/ 1726300 h 2440105"/>
              <a:gd name="connsiteX500" fmla="*/ 1654226 w 2456506"/>
              <a:gd name="connsiteY500" fmla="*/ 1726993 h 2440105"/>
              <a:gd name="connsiteX501" fmla="*/ 1595782 w 2456506"/>
              <a:gd name="connsiteY501" fmla="*/ 1625813 h 2440105"/>
              <a:gd name="connsiteX502" fmla="*/ 1596244 w 2456506"/>
              <a:gd name="connsiteY502" fmla="*/ 1625582 h 2440105"/>
              <a:gd name="connsiteX503" fmla="*/ 1599016 w 2456506"/>
              <a:gd name="connsiteY503" fmla="*/ 1619807 h 2440105"/>
              <a:gd name="connsiteX504" fmla="*/ 1595782 w 2456506"/>
              <a:gd name="connsiteY504" fmla="*/ 1613569 h 2440105"/>
              <a:gd name="connsiteX505" fmla="*/ 1594396 w 2456506"/>
              <a:gd name="connsiteY505" fmla="*/ 1612876 h 2440105"/>
              <a:gd name="connsiteX506" fmla="*/ 1591393 w 2456506"/>
              <a:gd name="connsiteY506" fmla="*/ 1612184 h 2440105"/>
              <a:gd name="connsiteX507" fmla="*/ 1587004 w 2456506"/>
              <a:gd name="connsiteY507" fmla="*/ 1613569 h 2440105"/>
              <a:gd name="connsiteX508" fmla="*/ 1583770 w 2456506"/>
              <a:gd name="connsiteY508" fmla="*/ 1619114 h 2440105"/>
              <a:gd name="connsiteX509" fmla="*/ 1466881 w 2456506"/>
              <a:gd name="connsiteY509" fmla="*/ 1619114 h 2440105"/>
              <a:gd name="connsiteX510" fmla="*/ 1464802 w 2456506"/>
              <a:gd name="connsiteY510" fmla="*/ 1614494 h 2440105"/>
              <a:gd name="connsiteX511" fmla="*/ 1459489 w 2456506"/>
              <a:gd name="connsiteY511" fmla="*/ 1612184 h 2440105"/>
              <a:gd name="connsiteX512" fmla="*/ 1456255 w 2456506"/>
              <a:gd name="connsiteY512" fmla="*/ 1612876 h 2440105"/>
              <a:gd name="connsiteX513" fmla="*/ 1397811 w 2456506"/>
              <a:gd name="connsiteY513" fmla="*/ 1511696 h 2440105"/>
              <a:gd name="connsiteX514" fmla="*/ 1398273 w 2456506"/>
              <a:gd name="connsiteY514" fmla="*/ 1511465 h 2440105"/>
              <a:gd name="connsiteX515" fmla="*/ 1401045 w 2456506"/>
              <a:gd name="connsiteY515" fmla="*/ 1505690 h 2440105"/>
              <a:gd name="connsiteX516" fmla="*/ 1397811 w 2456506"/>
              <a:gd name="connsiteY516" fmla="*/ 1499453 h 2440105"/>
              <a:gd name="connsiteX517" fmla="*/ 1456255 w 2456506"/>
              <a:gd name="connsiteY517" fmla="*/ 1398273 h 2440105"/>
              <a:gd name="connsiteX518" fmla="*/ 1459258 w 2456506"/>
              <a:gd name="connsiteY518" fmla="*/ 1398966 h 2440105"/>
              <a:gd name="connsiteX519" fmla="*/ 1466881 w 2456506"/>
              <a:gd name="connsiteY519" fmla="*/ 1392036 h 2440105"/>
              <a:gd name="connsiteX520" fmla="*/ 1583770 w 2456506"/>
              <a:gd name="connsiteY520" fmla="*/ 1392036 h 2440105"/>
              <a:gd name="connsiteX521" fmla="*/ 1591393 w 2456506"/>
              <a:gd name="connsiteY521" fmla="*/ 1398966 h 2440105"/>
              <a:gd name="connsiteX522" fmla="*/ 1592086 w 2456506"/>
              <a:gd name="connsiteY522" fmla="*/ 1398966 h 2440105"/>
              <a:gd name="connsiteX523" fmla="*/ 1594396 w 2456506"/>
              <a:gd name="connsiteY523" fmla="*/ 1398273 h 2440105"/>
              <a:gd name="connsiteX524" fmla="*/ 1595782 w 2456506"/>
              <a:gd name="connsiteY524" fmla="*/ 1397580 h 2440105"/>
              <a:gd name="connsiteX525" fmla="*/ 1599016 w 2456506"/>
              <a:gd name="connsiteY525" fmla="*/ 1391343 h 2440105"/>
              <a:gd name="connsiteX526" fmla="*/ 1599016 w 2456506"/>
              <a:gd name="connsiteY526" fmla="*/ 1391343 h 2440105"/>
              <a:gd name="connsiteX527" fmla="*/ 1595782 w 2456506"/>
              <a:gd name="connsiteY527" fmla="*/ 1385106 h 2440105"/>
              <a:gd name="connsiteX528" fmla="*/ 1654226 w 2456506"/>
              <a:gd name="connsiteY528" fmla="*/ 1283925 h 2440105"/>
              <a:gd name="connsiteX529" fmla="*/ 1657460 w 2456506"/>
              <a:gd name="connsiteY529" fmla="*/ 1284619 h 2440105"/>
              <a:gd name="connsiteX530" fmla="*/ 1665084 w 2456506"/>
              <a:gd name="connsiteY530" fmla="*/ 1277688 h 2440105"/>
              <a:gd name="connsiteX531" fmla="*/ 1781972 w 2456506"/>
              <a:gd name="connsiteY531" fmla="*/ 1277688 h 2440105"/>
              <a:gd name="connsiteX532" fmla="*/ 1782434 w 2456506"/>
              <a:gd name="connsiteY532" fmla="*/ 1279767 h 2440105"/>
              <a:gd name="connsiteX533" fmla="*/ 1789364 w 2456506"/>
              <a:gd name="connsiteY533" fmla="*/ 1284387 h 2440105"/>
              <a:gd name="connsiteX534" fmla="*/ 1792367 w 2456506"/>
              <a:gd name="connsiteY534" fmla="*/ 1283694 h 2440105"/>
              <a:gd name="connsiteX535" fmla="*/ 1988259 w 2456506"/>
              <a:gd name="connsiteY535" fmla="*/ 1398735 h 2440105"/>
              <a:gd name="connsiteX536" fmla="*/ 1990570 w 2456506"/>
              <a:gd name="connsiteY536" fmla="*/ 1398042 h 2440105"/>
              <a:gd name="connsiteX537" fmla="*/ 2049014 w 2456506"/>
              <a:gd name="connsiteY537" fmla="*/ 1499222 h 2440105"/>
              <a:gd name="connsiteX538" fmla="*/ 2045780 w 2456506"/>
              <a:gd name="connsiteY538" fmla="*/ 1505459 h 2440105"/>
              <a:gd name="connsiteX539" fmla="*/ 2047628 w 2456506"/>
              <a:gd name="connsiteY539" fmla="*/ 1510310 h 2440105"/>
              <a:gd name="connsiteX540" fmla="*/ 2049014 w 2456506"/>
              <a:gd name="connsiteY540" fmla="*/ 1511696 h 2440105"/>
              <a:gd name="connsiteX541" fmla="*/ 1990570 w 2456506"/>
              <a:gd name="connsiteY541" fmla="*/ 1612876 h 2440105"/>
              <a:gd name="connsiteX542" fmla="*/ 1987566 w 2456506"/>
              <a:gd name="connsiteY542" fmla="*/ 1612184 h 2440105"/>
              <a:gd name="connsiteX543" fmla="*/ 1979943 w 2456506"/>
              <a:gd name="connsiteY543" fmla="*/ 1619114 h 2440105"/>
              <a:gd name="connsiteX544" fmla="*/ 1863055 w 2456506"/>
              <a:gd name="connsiteY544" fmla="*/ 1619114 h 2440105"/>
              <a:gd name="connsiteX545" fmla="*/ 1862131 w 2456506"/>
              <a:gd name="connsiteY545" fmla="*/ 1616342 h 2440105"/>
              <a:gd name="connsiteX546" fmla="*/ 1855432 w 2456506"/>
              <a:gd name="connsiteY546" fmla="*/ 1612414 h 2440105"/>
              <a:gd name="connsiteX547" fmla="*/ 1855432 w 2456506"/>
              <a:gd name="connsiteY547" fmla="*/ 1612414 h 2440105"/>
              <a:gd name="connsiteX548" fmla="*/ 1852429 w 2456506"/>
              <a:gd name="connsiteY548" fmla="*/ 1613108 h 2440105"/>
              <a:gd name="connsiteX549" fmla="*/ 1800221 w 2456506"/>
              <a:gd name="connsiteY549" fmla="*/ 1522553 h 2440105"/>
              <a:gd name="connsiteX550" fmla="*/ 1809231 w 2456506"/>
              <a:gd name="connsiteY550" fmla="*/ 1506152 h 2440105"/>
              <a:gd name="connsiteX551" fmla="*/ 1799759 w 2456506"/>
              <a:gd name="connsiteY551" fmla="*/ 1489520 h 2440105"/>
              <a:gd name="connsiteX552" fmla="*/ 1852429 w 2456506"/>
              <a:gd name="connsiteY552" fmla="*/ 1398273 h 2440105"/>
              <a:gd name="connsiteX553" fmla="*/ 1855432 w 2456506"/>
              <a:gd name="connsiteY553" fmla="*/ 1398966 h 2440105"/>
              <a:gd name="connsiteX554" fmla="*/ 1855432 w 2456506"/>
              <a:gd name="connsiteY554" fmla="*/ 1398966 h 2440105"/>
              <a:gd name="connsiteX555" fmla="*/ 1863055 w 2456506"/>
              <a:gd name="connsiteY555" fmla="*/ 1392036 h 2440105"/>
              <a:gd name="connsiteX556" fmla="*/ 1979943 w 2456506"/>
              <a:gd name="connsiteY556" fmla="*/ 1392036 h 2440105"/>
              <a:gd name="connsiteX557" fmla="*/ 1987566 w 2456506"/>
              <a:gd name="connsiteY557" fmla="*/ 1398966 h 2440105"/>
              <a:gd name="connsiteX558" fmla="*/ 1988259 w 2456506"/>
              <a:gd name="connsiteY558" fmla="*/ 1398966 h 2440105"/>
              <a:gd name="connsiteX559" fmla="*/ 1572220 w 2456506"/>
              <a:gd name="connsiteY559" fmla="*/ 1847577 h 2440105"/>
              <a:gd name="connsiteX560" fmla="*/ 1467343 w 2456506"/>
              <a:gd name="connsiteY560" fmla="*/ 1847577 h 2440105"/>
              <a:gd name="connsiteX561" fmla="*/ 1466419 w 2456506"/>
              <a:gd name="connsiteY561" fmla="*/ 1844805 h 2440105"/>
              <a:gd name="connsiteX562" fmla="*/ 1459720 w 2456506"/>
              <a:gd name="connsiteY562" fmla="*/ 1840878 h 2440105"/>
              <a:gd name="connsiteX563" fmla="*/ 1456486 w 2456506"/>
              <a:gd name="connsiteY563" fmla="*/ 1841571 h 2440105"/>
              <a:gd name="connsiteX564" fmla="*/ 1404048 w 2456506"/>
              <a:gd name="connsiteY564" fmla="*/ 1750786 h 2440105"/>
              <a:gd name="connsiteX565" fmla="*/ 1413057 w 2456506"/>
              <a:gd name="connsiteY565" fmla="*/ 1734385 h 2440105"/>
              <a:gd name="connsiteX566" fmla="*/ 1404048 w 2456506"/>
              <a:gd name="connsiteY566" fmla="*/ 1717984 h 2440105"/>
              <a:gd name="connsiteX567" fmla="*/ 1456486 w 2456506"/>
              <a:gd name="connsiteY567" fmla="*/ 1627199 h 2440105"/>
              <a:gd name="connsiteX568" fmla="*/ 1459489 w 2456506"/>
              <a:gd name="connsiteY568" fmla="*/ 1627892 h 2440105"/>
              <a:gd name="connsiteX569" fmla="*/ 1464340 w 2456506"/>
              <a:gd name="connsiteY569" fmla="*/ 1626044 h 2440105"/>
              <a:gd name="connsiteX570" fmla="*/ 1467112 w 2456506"/>
              <a:gd name="connsiteY570" fmla="*/ 1620962 h 2440105"/>
              <a:gd name="connsiteX571" fmla="*/ 1584001 w 2456506"/>
              <a:gd name="connsiteY571" fmla="*/ 1620962 h 2440105"/>
              <a:gd name="connsiteX572" fmla="*/ 1590700 w 2456506"/>
              <a:gd name="connsiteY572" fmla="*/ 1627661 h 2440105"/>
              <a:gd name="connsiteX573" fmla="*/ 1591393 w 2456506"/>
              <a:gd name="connsiteY573" fmla="*/ 1627661 h 2440105"/>
              <a:gd name="connsiteX574" fmla="*/ 1592086 w 2456506"/>
              <a:gd name="connsiteY574" fmla="*/ 1627661 h 2440105"/>
              <a:gd name="connsiteX575" fmla="*/ 1594396 w 2456506"/>
              <a:gd name="connsiteY575" fmla="*/ 1626968 h 2440105"/>
              <a:gd name="connsiteX576" fmla="*/ 1652840 w 2456506"/>
              <a:gd name="connsiteY576" fmla="*/ 1728148 h 2440105"/>
              <a:gd name="connsiteX577" fmla="*/ 1652378 w 2456506"/>
              <a:gd name="connsiteY577" fmla="*/ 1728379 h 2440105"/>
              <a:gd name="connsiteX578" fmla="*/ 1649606 w 2456506"/>
              <a:gd name="connsiteY578" fmla="*/ 1734154 h 2440105"/>
              <a:gd name="connsiteX579" fmla="*/ 1652840 w 2456506"/>
              <a:gd name="connsiteY579" fmla="*/ 1740391 h 2440105"/>
              <a:gd name="connsiteX580" fmla="*/ 1600402 w 2456506"/>
              <a:gd name="connsiteY580" fmla="*/ 1831407 h 2440105"/>
              <a:gd name="connsiteX581" fmla="*/ 1591393 w 2456506"/>
              <a:gd name="connsiteY581" fmla="*/ 1829097 h 2440105"/>
              <a:gd name="connsiteX582" fmla="*/ 1571989 w 2456506"/>
              <a:gd name="connsiteY582" fmla="*/ 1847577 h 2440105"/>
              <a:gd name="connsiteX583" fmla="*/ 1258746 w 2456506"/>
              <a:gd name="connsiteY583" fmla="*/ 1727224 h 2440105"/>
              <a:gd name="connsiteX584" fmla="*/ 1200302 w 2456506"/>
              <a:gd name="connsiteY584" fmla="*/ 1626044 h 2440105"/>
              <a:gd name="connsiteX585" fmla="*/ 1203536 w 2456506"/>
              <a:gd name="connsiteY585" fmla="*/ 1619807 h 2440105"/>
              <a:gd name="connsiteX586" fmla="*/ 1202612 w 2456506"/>
              <a:gd name="connsiteY586" fmla="*/ 1616111 h 2440105"/>
              <a:gd name="connsiteX587" fmla="*/ 1200302 w 2456506"/>
              <a:gd name="connsiteY587" fmla="*/ 1613569 h 2440105"/>
              <a:gd name="connsiteX588" fmla="*/ 1258746 w 2456506"/>
              <a:gd name="connsiteY588" fmla="*/ 1512389 h 2440105"/>
              <a:gd name="connsiteX589" fmla="*/ 1261056 w 2456506"/>
              <a:gd name="connsiteY589" fmla="*/ 1513082 h 2440105"/>
              <a:gd name="connsiteX590" fmla="*/ 1261749 w 2456506"/>
              <a:gd name="connsiteY590" fmla="*/ 1513082 h 2440105"/>
              <a:gd name="connsiteX591" fmla="*/ 1269372 w 2456506"/>
              <a:gd name="connsiteY591" fmla="*/ 1506152 h 2440105"/>
              <a:gd name="connsiteX592" fmla="*/ 1386261 w 2456506"/>
              <a:gd name="connsiteY592" fmla="*/ 1506152 h 2440105"/>
              <a:gd name="connsiteX593" fmla="*/ 1386723 w 2456506"/>
              <a:gd name="connsiteY593" fmla="*/ 1508462 h 2440105"/>
              <a:gd name="connsiteX594" fmla="*/ 1393653 w 2456506"/>
              <a:gd name="connsiteY594" fmla="*/ 1513082 h 2440105"/>
              <a:gd name="connsiteX595" fmla="*/ 1396887 w 2456506"/>
              <a:gd name="connsiteY595" fmla="*/ 1512389 h 2440105"/>
              <a:gd name="connsiteX596" fmla="*/ 1455331 w 2456506"/>
              <a:gd name="connsiteY596" fmla="*/ 1613569 h 2440105"/>
              <a:gd name="connsiteX597" fmla="*/ 1454869 w 2456506"/>
              <a:gd name="connsiteY597" fmla="*/ 1613801 h 2440105"/>
              <a:gd name="connsiteX598" fmla="*/ 1452097 w 2456506"/>
              <a:gd name="connsiteY598" fmla="*/ 1619576 h 2440105"/>
              <a:gd name="connsiteX599" fmla="*/ 1455331 w 2456506"/>
              <a:gd name="connsiteY599" fmla="*/ 1625813 h 2440105"/>
              <a:gd name="connsiteX600" fmla="*/ 1402893 w 2456506"/>
              <a:gd name="connsiteY600" fmla="*/ 1716598 h 2440105"/>
              <a:gd name="connsiteX601" fmla="*/ 1393884 w 2456506"/>
              <a:gd name="connsiteY601" fmla="*/ 1714288 h 2440105"/>
              <a:gd name="connsiteX602" fmla="*/ 1374479 w 2456506"/>
              <a:gd name="connsiteY602" fmla="*/ 1732999 h 2440105"/>
              <a:gd name="connsiteX603" fmla="*/ 1269603 w 2456506"/>
              <a:gd name="connsiteY603" fmla="*/ 1732999 h 2440105"/>
              <a:gd name="connsiteX604" fmla="*/ 1261980 w 2456506"/>
              <a:gd name="connsiteY604" fmla="*/ 1726069 h 2440105"/>
              <a:gd name="connsiteX605" fmla="*/ 1258977 w 2456506"/>
              <a:gd name="connsiteY605" fmla="*/ 1726762 h 2440105"/>
              <a:gd name="connsiteX606" fmla="*/ 990318 w 2456506"/>
              <a:gd name="connsiteY606" fmla="*/ 1733461 h 2440105"/>
              <a:gd name="connsiteX607" fmla="*/ 886135 w 2456506"/>
              <a:gd name="connsiteY607" fmla="*/ 1733461 h 2440105"/>
              <a:gd name="connsiteX608" fmla="*/ 866730 w 2456506"/>
              <a:gd name="connsiteY608" fmla="*/ 1714750 h 2440105"/>
              <a:gd name="connsiteX609" fmla="*/ 857028 w 2456506"/>
              <a:gd name="connsiteY609" fmla="*/ 1717291 h 2440105"/>
              <a:gd name="connsiteX610" fmla="*/ 804359 w 2456506"/>
              <a:gd name="connsiteY610" fmla="*/ 1626044 h 2440105"/>
              <a:gd name="connsiteX611" fmla="*/ 807593 w 2456506"/>
              <a:gd name="connsiteY611" fmla="*/ 1619807 h 2440105"/>
              <a:gd name="connsiteX612" fmla="*/ 806900 w 2456506"/>
              <a:gd name="connsiteY612" fmla="*/ 1616804 h 2440105"/>
              <a:gd name="connsiteX613" fmla="*/ 804359 w 2456506"/>
              <a:gd name="connsiteY613" fmla="*/ 1613569 h 2440105"/>
              <a:gd name="connsiteX614" fmla="*/ 862803 w 2456506"/>
              <a:gd name="connsiteY614" fmla="*/ 1512389 h 2440105"/>
              <a:gd name="connsiteX615" fmla="*/ 866037 w 2456506"/>
              <a:gd name="connsiteY615" fmla="*/ 1513082 h 2440105"/>
              <a:gd name="connsiteX616" fmla="*/ 873661 w 2456506"/>
              <a:gd name="connsiteY616" fmla="*/ 1506152 h 2440105"/>
              <a:gd name="connsiteX617" fmla="*/ 990549 w 2456506"/>
              <a:gd name="connsiteY617" fmla="*/ 1506152 h 2440105"/>
              <a:gd name="connsiteX618" fmla="*/ 995169 w 2456506"/>
              <a:gd name="connsiteY618" fmla="*/ 1512389 h 2440105"/>
              <a:gd name="connsiteX619" fmla="*/ 998172 w 2456506"/>
              <a:gd name="connsiteY619" fmla="*/ 1513082 h 2440105"/>
              <a:gd name="connsiteX620" fmla="*/ 1001175 w 2456506"/>
              <a:gd name="connsiteY620" fmla="*/ 1512389 h 2440105"/>
              <a:gd name="connsiteX621" fmla="*/ 1059620 w 2456506"/>
              <a:gd name="connsiteY621" fmla="*/ 1613569 h 2440105"/>
              <a:gd name="connsiteX622" fmla="*/ 1056386 w 2456506"/>
              <a:gd name="connsiteY622" fmla="*/ 1619807 h 2440105"/>
              <a:gd name="connsiteX623" fmla="*/ 1059620 w 2456506"/>
              <a:gd name="connsiteY623" fmla="*/ 1626044 h 2440105"/>
              <a:gd name="connsiteX624" fmla="*/ 1001175 w 2456506"/>
              <a:gd name="connsiteY624" fmla="*/ 1727224 h 2440105"/>
              <a:gd name="connsiteX625" fmla="*/ 997941 w 2456506"/>
              <a:gd name="connsiteY625" fmla="*/ 1726531 h 2440105"/>
              <a:gd name="connsiteX626" fmla="*/ 990318 w 2456506"/>
              <a:gd name="connsiteY626" fmla="*/ 1733461 h 2440105"/>
              <a:gd name="connsiteX627" fmla="*/ 664832 w 2456506"/>
              <a:gd name="connsiteY627" fmla="*/ 1613108 h 2440105"/>
              <a:gd name="connsiteX628" fmla="*/ 606388 w 2456506"/>
              <a:gd name="connsiteY628" fmla="*/ 1511927 h 2440105"/>
              <a:gd name="connsiteX629" fmla="*/ 609622 w 2456506"/>
              <a:gd name="connsiteY629" fmla="*/ 1505690 h 2440105"/>
              <a:gd name="connsiteX630" fmla="*/ 609622 w 2456506"/>
              <a:gd name="connsiteY630" fmla="*/ 1505690 h 2440105"/>
              <a:gd name="connsiteX631" fmla="*/ 606388 w 2456506"/>
              <a:gd name="connsiteY631" fmla="*/ 1499453 h 2440105"/>
              <a:gd name="connsiteX632" fmla="*/ 659057 w 2456506"/>
              <a:gd name="connsiteY632" fmla="*/ 1408206 h 2440105"/>
              <a:gd name="connsiteX633" fmla="*/ 668297 w 2456506"/>
              <a:gd name="connsiteY633" fmla="*/ 1410516 h 2440105"/>
              <a:gd name="connsiteX634" fmla="*/ 687702 w 2456506"/>
              <a:gd name="connsiteY634" fmla="*/ 1392036 h 2440105"/>
              <a:gd name="connsiteX635" fmla="*/ 792116 w 2456506"/>
              <a:gd name="connsiteY635" fmla="*/ 1392036 h 2440105"/>
              <a:gd name="connsiteX636" fmla="*/ 799739 w 2456506"/>
              <a:gd name="connsiteY636" fmla="*/ 1398966 h 2440105"/>
              <a:gd name="connsiteX637" fmla="*/ 799739 w 2456506"/>
              <a:gd name="connsiteY637" fmla="*/ 1398966 h 2440105"/>
              <a:gd name="connsiteX638" fmla="*/ 800432 w 2456506"/>
              <a:gd name="connsiteY638" fmla="*/ 1398966 h 2440105"/>
              <a:gd name="connsiteX639" fmla="*/ 802742 w 2456506"/>
              <a:gd name="connsiteY639" fmla="*/ 1398273 h 2440105"/>
              <a:gd name="connsiteX640" fmla="*/ 861186 w 2456506"/>
              <a:gd name="connsiteY640" fmla="*/ 1499453 h 2440105"/>
              <a:gd name="connsiteX641" fmla="*/ 857952 w 2456506"/>
              <a:gd name="connsiteY641" fmla="*/ 1505690 h 2440105"/>
              <a:gd name="connsiteX642" fmla="*/ 858183 w 2456506"/>
              <a:gd name="connsiteY642" fmla="*/ 1508000 h 2440105"/>
              <a:gd name="connsiteX643" fmla="*/ 858414 w 2456506"/>
              <a:gd name="connsiteY643" fmla="*/ 1508693 h 2440105"/>
              <a:gd name="connsiteX644" fmla="*/ 858414 w 2456506"/>
              <a:gd name="connsiteY644" fmla="*/ 1508693 h 2440105"/>
              <a:gd name="connsiteX645" fmla="*/ 859569 w 2456506"/>
              <a:gd name="connsiteY645" fmla="*/ 1510541 h 2440105"/>
              <a:gd name="connsiteX646" fmla="*/ 860955 w 2456506"/>
              <a:gd name="connsiteY646" fmla="*/ 1511927 h 2440105"/>
              <a:gd name="connsiteX647" fmla="*/ 802511 w 2456506"/>
              <a:gd name="connsiteY647" fmla="*/ 1613108 h 2440105"/>
              <a:gd name="connsiteX648" fmla="*/ 799508 w 2456506"/>
              <a:gd name="connsiteY648" fmla="*/ 1612414 h 2440105"/>
              <a:gd name="connsiteX649" fmla="*/ 791885 w 2456506"/>
              <a:gd name="connsiteY649" fmla="*/ 1619345 h 2440105"/>
              <a:gd name="connsiteX650" fmla="*/ 674996 w 2456506"/>
              <a:gd name="connsiteY650" fmla="*/ 1619345 h 2440105"/>
              <a:gd name="connsiteX651" fmla="*/ 674072 w 2456506"/>
              <a:gd name="connsiteY651" fmla="*/ 1616572 h 2440105"/>
              <a:gd name="connsiteX652" fmla="*/ 667373 w 2456506"/>
              <a:gd name="connsiteY652" fmla="*/ 1612645 h 2440105"/>
              <a:gd name="connsiteX653" fmla="*/ 667373 w 2456506"/>
              <a:gd name="connsiteY653" fmla="*/ 1612645 h 2440105"/>
              <a:gd name="connsiteX654" fmla="*/ 664370 w 2456506"/>
              <a:gd name="connsiteY654" fmla="*/ 1613338 h 2440105"/>
              <a:gd name="connsiteX655" fmla="*/ 466861 w 2456506"/>
              <a:gd name="connsiteY655" fmla="*/ 1498760 h 2440105"/>
              <a:gd name="connsiteX656" fmla="*/ 408417 w 2456506"/>
              <a:gd name="connsiteY656" fmla="*/ 1397580 h 2440105"/>
              <a:gd name="connsiteX657" fmla="*/ 411651 w 2456506"/>
              <a:gd name="connsiteY657" fmla="*/ 1391343 h 2440105"/>
              <a:gd name="connsiteX658" fmla="*/ 411651 w 2456506"/>
              <a:gd name="connsiteY658" fmla="*/ 1391343 h 2440105"/>
              <a:gd name="connsiteX659" fmla="*/ 408417 w 2456506"/>
              <a:gd name="connsiteY659" fmla="*/ 1385106 h 2440105"/>
              <a:gd name="connsiteX660" fmla="*/ 466861 w 2456506"/>
              <a:gd name="connsiteY660" fmla="*/ 1283925 h 2440105"/>
              <a:gd name="connsiteX661" fmla="*/ 469864 w 2456506"/>
              <a:gd name="connsiteY661" fmla="*/ 1284619 h 2440105"/>
              <a:gd name="connsiteX662" fmla="*/ 473560 w 2456506"/>
              <a:gd name="connsiteY662" fmla="*/ 1283694 h 2440105"/>
              <a:gd name="connsiteX663" fmla="*/ 477487 w 2456506"/>
              <a:gd name="connsiteY663" fmla="*/ 1277919 h 2440105"/>
              <a:gd name="connsiteX664" fmla="*/ 594145 w 2456506"/>
              <a:gd name="connsiteY664" fmla="*/ 1277919 h 2440105"/>
              <a:gd name="connsiteX665" fmla="*/ 601768 w 2456506"/>
              <a:gd name="connsiteY665" fmla="*/ 1284849 h 2440105"/>
              <a:gd name="connsiteX666" fmla="*/ 605002 w 2456506"/>
              <a:gd name="connsiteY666" fmla="*/ 1284156 h 2440105"/>
              <a:gd name="connsiteX667" fmla="*/ 657440 w 2456506"/>
              <a:gd name="connsiteY667" fmla="*/ 1375172 h 2440105"/>
              <a:gd name="connsiteX668" fmla="*/ 648662 w 2456506"/>
              <a:gd name="connsiteY668" fmla="*/ 1391343 h 2440105"/>
              <a:gd name="connsiteX669" fmla="*/ 657440 w 2456506"/>
              <a:gd name="connsiteY669" fmla="*/ 1407744 h 2440105"/>
              <a:gd name="connsiteX670" fmla="*/ 617938 w 2456506"/>
              <a:gd name="connsiteY670" fmla="*/ 1476122 h 2440105"/>
              <a:gd name="connsiteX671" fmla="*/ 604771 w 2456506"/>
              <a:gd name="connsiteY671" fmla="*/ 1498991 h 2440105"/>
              <a:gd name="connsiteX672" fmla="*/ 601537 w 2456506"/>
              <a:gd name="connsiteY672" fmla="*/ 1498298 h 2440105"/>
              <a:gd name="connsiteX673" fmla="*/ 593914 w 2456506"/>
              <a:gd name="connsiteY673" fmla="*/ 1505228 h 2440105"/>
              <a:gd name="connsiteX674" fmla="*/ 477025 w 2456506"/>
              <a:gd name="connsiteY674" fmla="*/ 1505228 h 2440105"/>
              <a:gd name="connsiteX675" fmla="*/ 476101 w 2456506"/>
              <a:gd name="connsiteY675" fmla="*/ 1502456 h 2440105"/>
              <a:gd name="connsiteX676" fmla="*/ 469402 w 2456506"/>
              <a:gd name="connsiteY676" fmla="*/ 1498529 h 2440105"/>
              <a:gd name="connsiteX677" fmla="*/ 466168 w 2456506"/>
              <a:gd name="connsiteY677" fmla="*/ 1499222 h 2440105"/>
              <a:gd name="connsiteX678" fmla="*/ 672224 w 2456506"/>
              <a:gd name="connsiteY678" fmla="*/ 1169116 h 2440105"/>
              <a:gd name="connsiteX679" fmla="*/ 675689 w 2456506"/>
              <a:gd name="connsiteY679" fmla="*/ 1163572 h 2440105"/>
              <a:gd name="connsiteX680" fmla="*/ 792347 w 2456506"/>
              <a:gd name="connsiteY680" fmla="*/ 1163572 h 2440105"/>
              <a:gd name="connsiteX681" fmla="*/ 799970 w 2456506"/>
              <a:gd name="connsiteY681" fmla="*/ 1170502 h 2440105"/>
              <a:gd name="connsiteX682" fmla="*/ 803204 w 2456506"/>
              <a:gd name="connsiteY682" fmla="*/ 1169809 h 2440105"/>
              <a:gd name="connsiteX683" fmla="*/ 861648 w 2456506"/>
              <a:gd name="connsiteY683" fmla="*/ 1270989 h 2440105"/>
              <a:gd name="connsiteX684" fmla="*/ 858414 w 2456506"/>
              <a:gd name="connsiteY684" fmla="*/ 1277226 h 2440105"/>
              <a:gd name="connsiteX685" fmla="*/ 861648 w 2456506"/>
              <a:gd name="connsiteY685" fmla="*/ 1283463 h 2440105"/>
              <a:gd name="connsiteX686" fmla="*/ 803204 w 2456506"/>
              <a:gd name="connsiteY686" fmla="*/ 1384644 h 2440105"/>
              <a:gd name="connsiteX687" fmla="*/ 800201 w 2456506"/>
              <a:gd name="connsiteY687" fmla="*/ 1383951 h 2440105"/>
              <a:gd name="connsiteX688" fmla="*/ 800201 w 2456506"/>
              <a:gd name="connsiteY688" fmla="*/ 1383951 h 2440105"/>
              <a:gd name="connsiteX689" fmla="*/ 792578 w 2456506"/>
              <a:gd name="connsiteY689" fmla="*/ 1390881 h 2440105"/>
              <a:gd name="connsiteX690" fmla="*/ 688164 w 2456506"/>
              <a:gd name="connsiteY690" fmla="*/ 1390881 h 2440105"/>
              <a:gd name="connsiteX691" fmla="*/ 668759 w 2456506"/>
              <a:gd name="connsiteY691" fmla="*/ 1371938 h 2440105"/>
              <a:gd name="connsiteX692" fmla="*/ 659288 w 2456506"/>
              <a:gd name="connsiteY692" fmla="*/ 1374479 h 2440105"/>
              <a:gd name="connsiteX693" fmla="*/ 606850 w 2456506"/>
              <a:gd name="connsiteY693" fmla="*/ 1283463 h 2440105"/>
              <a:gd name="connsiteX694" fmla="*/ 610084 w 2456506"/>
              <a:gd name="connsiteY694" fmla="*/ 1277226 h 2440105"/>
              <a:gd name="connsiteX695" fmla="*/ 607774 w 2456506"/>
              <a:gd name="connsiteY695" fmla="*/ 1271913 h 2440105"/>
              <a:gd name="connsiteX696" fmla="*/ 606850 w 2456506"/>
              <a:gd name="connsiteY696" fmla="*/ 1271220 h 2440105"/>
              <a:gd name="connsiteX697" fmla="*/ 665294 w 2456506"/>
              <a:gd name="connsiteY697" fmla="*/ 1170040 h 2440105"/>
              <a:gd name="connsiteX698" fmla="*/ 668297 w 2456506"/>
              <a:gd name="connsiteY698" fmla="*/ 1170733 h 2440105"/>
              <a:gd name="connsiteX699" fmla="*/ 672455 w 2456506"/>
              <a:gd name="connsiteY699" fmla="*/ 1169347 h 2440105"/>
              <a:gd name="connsiteX700" fmla="*/ 872968 w 2456506"/>
              <a:gd name="connsiteY700" fmla="*/ 1051535 h 2440105"/>
              <a:gd name="connsiteX701" fmla="*/ 873430 w 2456506"/>
              <a:gd name="connsiteY701" fmla="*/ 1049224 h 2440105"/>
              <a:gd name="connsiteX702" fmla="*/ 873430 w 2456506"/>
              <a:gd name="connsiteY702" fmla="*/ 1047607 h 2440105"/>
              <a:gd name="connsiteX703" fmla="*/ 865806 w 2456506"/>
              <a:gd name="connsiteY703" fmla="*/ 1040677 h 2440105"/>
              <a:gd name="connsiteX704" fmla="*/ 865806 w 2456506"/>
              <a:gd name="connsiteY704" fmla="*/ 1040677 h 2440105"/>
              <a:gd name="connsiteX705" fmla="*/ 862572 w 2456506"/>
              <a:gd name="connsiteY705" fmla="*/ 1041370 h 2440105"/>
              <a:gd name="connsiteX706" fmla="*/ 804128 w 2456506"/>
              <a:gd name="connsiteY706" fmla="*/ 940190 h 2440105"/>
              <a:gd name="connsiteX707" fmla="*/ 806669 w 2456506"/>
              <a:gd name="connsiteY707" fmla="*/ 936956 h 2440105"/>
              <a:gd name="connsiteX708" fmla="*/ 807362 w 2456506"/>
              <a:gd name="connsiteY708" fmla="*/ 933953 h 2440105"/>
              <a:gd name="connsiteX709" fmla="*/ 804128 w 2456506"/>
              <a:gd name="connsiteY709" fmla="*/ 927716 h 2440105"/>
              <a:gd name="connsiteX710" fmla="*/ 862572 w 2456506"/>
              <a:gd name="connsiteY710" fmla="*/ 826536 h 2440105"/>
              <a:gd name="connsiteX711" fmla="*/ 865806 w 2456506"/>
              <a:gd name="connsiteY711" fmla="*/ 827229 h 2440105"/>
              <a:gd name="connsiteX712" fmla="*/ 872737 w 2456506"/>
              <a:gd name="connsiteY712" fmla="*/ 822609 h 2440105"/>
              <a:gd name="connsiteX713" fmla="*/ 873199 w 2456506"/>
              <a:gd name="connsiteY713" fmla="*/ 820530 h 2440105"/>
              <a:gd name="connsiteX714" fmla="*/ 977844 w 2456506"/>
              <a:gd name="connsiteY714" fmla="*/ 820530 h 2440105"/>
              <a:gd name="connsiteX715" fmla="*/ 997248 w 2456506"/>
              <a:gd name="connsiteY715" fmla="*/ 839010 h 2440105"/>
              <a:gd name="connsiteX716" fmla="*/ 1006488 w 2456506"/>
              <a:gd name="connsiteY716" fmla="*/ 836700 h 2440105"/>
              <a:gd name="connsiteX717" fmla="*/ 1059158 w 2456506"/>
              <a:gd name="connsiteY717" fmla="*/ 927716 h 2440105"/>
              <a:gd name="connsiteX718" fmla="*/ 1056617 w 2456506"/>
              <a:gd name="connsiteY718" fmla="*/ 930950 h 2440105"/>
              <a:gd name="connsiteX719" fmla="*/ 1055924 w 2456506"/>
              <a:gd name="connsiteY719" fmla="*/ 933953 h 2440105"/>
              <a:gd name="connsiteX720" fmla="*/ 1059158 w 2456506"/>
              <a:gd name="connsiteY720" fmla="*/ 940190 h 2440105"/>
              <a:gd name="connsiteX721" fmla="*/ 1060544 w 2456506"/>
              <a:gd name="connsiteY721" fmla="*/ 940883 h 2440105"/>
              <a:gd name="connsiteX722" fmla="*/ 1063778 w 2456506"/>
              <a:gd name="connsiteY722" fmla="*/ 941576 h 2440105"/>
              <a:gd name="connsiteX723" fmla="*/ 1070477 w 2456506"/>
              <a:gd name="connsiteY723" fmla="*/ 937649 h 2440105"/>
              <a:gd name="connsiteX724" fmla="*/ 1071401 w 2456506"/>
              <a:gd name="connsiteY724" fmla="*/ 934877 h 2440105"/>
              <a:gd name="connsiteX725" fmla="*/ 1188289 w 2456506"/>
              <a:gd name="connsiteY725" fmla="*/ 934877 h 2440105"/>
              <a:gd name="connsiteX726" fmla="*/ 1195912 w 2456506"/>
              <a:gd name="connsiteY726" fmla="*/ 941807 h 2440105"/>
              <a:gd name="connsiteX727" fmla="*/ 1199147 w 2456506"/>
              <a:gd name="connsiteY727" fmla="*/ 941114 h 2440105"/>
              <a:gd name="connsiteX728" fmla="*/ 1251585 w 2456506"/>
              <a:gd name="connsiteY728" fmla="*/ 1031899 h 2440105"/>
              <a:gd name="connsiteX729" fmla="*/ 1242575 w 2456506"/>
              <a:gd name="connsiteY729" fmla="*/ 1048300 h 2440105"/>
              <a:gd name="connsiteX730" fmla="*/ 1251585 w 2456506"/>
              <a:gd name="connsiteY730" fmla="*/ 1064702 h 2440105"/>
              <a:gd name="connsiteX731" fmla="*/ 1215086 w 2456506"/>
              <a:gd name="connsiteY731" fmla="*/ 1127766 h 2440105"/>
              <a:gd name="connsiteX732" fmla="*/ 1198916 w 2456506"/>
              <a:gd name="connsiteY732" fmla="*/ 1155718 h 2440105"/>
              <a:gd name="connsiteX733" fmla="*/ 1195912 w 2456506"/>
              <a:gd name="connsiteY733" fmla="*/ 1155025 h 2440105"/>
              <a:gd name="connsiteX734" fmla="*/ 1188289 w 2456506"/>
              <a:gd name="connsiteY734" fmla="*/ 1161955 h 2440105"/>
              <a:gd name="connsiteX735" fmla="*/ 1071401 w 2456506"/>
              <a:gd name="connsiteY735" fmla="*/ 1161955 h 2440105"/>
              <a:gd name="connsiteX736" fmla="*/ 1070477 w 2456506"/>
              <a:gd name="connsiteY736" fmla="*/ 1159183 h 2440105"/>
              <a:gd name="connsiteX737" fmla="*/ 1063778 w 2456506"/>
              <a:gd name="connsiteY737" fmla="*/ 1155256 h 2440105"/>
              <a:gd name="connsiteX738" fmla="*/ 1060775 w 2456506"/>
              <a:gd name="connsiteY738" fmla="*/ 1155949 h 2440105"/>
              <a:gd name="connsiteX739" fmla="*/ 1059389 w 2456506"/>
              <a:gd name="connsiteY739" fmla="*/ 1156642 h 2440105"/>
              <a:gd name="connsiteX740" fmla="*/ 1056155 w 2456506"/>
              <a:gd name="connsiteY740" fmla="*/ 1162879 h 2440105"/>
              <a:gd name="connsiteX741" fmla="*/ 1058003 w 2456506"/>
              <a:gd name="connsiteY741" fmla="*/ 1167730 h 2440105"/>
              <a:gd name="connsiteX742" fmla="*/ 1059389 w 2456506"/>
              <a:gd name="connsiteY742" fmla="*/ 1169116 h 2440105"/>
              <a:gd name="connsiteX743" fmla="*/ 1000944 w 2456506"/>
              <a:gd name="connsiteY743" fmla="*/ 1270296 h 2440105"/>
              <a:gd name="connsiteX744" fmla="*/ 1000944 w 2456506"/>
              <a:gd name="connsiteY744" fmla="*/ 1270296 h 2440105"/>
              <a:gd name="connsiteX745" fmla="*/ 997941 w 2456506"/>
              <a:gd name="connsiteY745" fmla="*/ 1269603 h 2440105"/>
              <a:gd name="connsiteX746" fmla="*/ 990318 w 2456506"/>
              <a:gd name="connsiteY746" fmla="*/ 1276533 h 2440105"/>
              <a:gd name="connsiteX747" fmla="*/ 873430 w 2456506"/>
              <a:gd name="connsiteY747" fmla="*/ 1276533 h 2440105"/>
              <a:gd name="connsiteX748" fmla="*/ 871351 w 2456506"/>
              <a:gd name="connsiteY748" fmla="*/ 1271913 h 2440105"/>
              <a:gd name="connsiteX749" fmla="*/ 868809 w 2456506"/>
              <a:gd name="connsiteY749" fmla="*/ 1270296 h 2440105"/>
              <a:gd name="connsiteX750" fmla="*/ 865806 w 2456506"/>
              <a:gd name="connsiteY750" fmla="*/ 1269603 h 2440105"/>
              <a:gd name="connsiteX751" fmla="*/ 862803 w 2456506"/>
              <a:gd name="connsiteY751" fmla="*/ 1270296 h 2440105"/>
              <a:gd name="connsiteX752" fmla="*/ 804359 w 2456506"/>
              <a:gd name="connsiteY752" fmla="*/ 1169116 h 2440105"/>
              <a:gd name="connsiteX753" fmla="*/ 807593 w 2456506"/>
              <a:gd name="connsiteY753" fmla="*/ 1162879 h 2440105"/>
              <a:gd name="connsiteX754" fmla="*/ 804359 w 2456506"/>
              <a:gd name="connsiteY754" fmla="*/ 1156642 h 2440105"/>
              <a:gd name="connsiteX755" fmla="*/ 862803 w 2456506"/>
              <a:gd name="connsiteY755" fmla="*/ 1055462 h 2440105"/>
              <a:gd name="connsiteX756" fmla="*/ 865806 w 2456506"/>
              <a:gd name="connsiteY756" fmla="*/ 1056155 h 2440105"/>
              <a:gd name="connsiteX757" fmla="*/ 872737 w 2456506"/>
              <a:gd name="connsiteY757" fmla="*/ 1051535 h 2440105"/>
              <a:gd name="connsiteX758" fmla="*/ 675458 w 2456506"/>
              <a:gd name="connsiteY758" fmla="*/ 706413 h 2440105"/>
              <a:gd name="connsiteX759" fmla="*/ 792347 w 2456506"/>
              <a:gd name="connsiteY759" fmla="*/ 706413 h 2440105"/>
              <a:gd name="connsiteX760" fmla="*/ 794426 w 2456506"/>
              <a:gd name="connsiteY760" fmla="*/ 711033 h 2440105"/>
              <a:gd name="connsiteX761" fmla="*/ 799739 w 2456506"/>
              <a:gd name="connsiteY761" fmla="*/ 713343 h 2440105"/>
              <a:gd name="connsiteX762" fmla="*/ 802742 w 2456506"/>
              <a:gd name="connsiteY762" fmla="*/ 712650 h 2440105"/>
              <a:gd name="connsiteX763" fmla="*/ 861186 w 2456506"/>
              <a:gd name="connsiteY763" fmla="*/ 813830 h 2440105"/>
              <a:gd name="connsiteX764" fmla="*/ 858645 w 2456506"/>
              <a:gd name="connsiteY764" fmla="*/ 817064 h 2440105"/>
              <a:gd name="connsiteX765" fmla="*/ 857952 w 2456506"/>
              <a:gd name="connsiteY765" fmla="*/ 820068 h 2440105"/>
              <a:gd name="connsiteX766" fmla="*/ 859800 w 2456506"/>
              <a:gd name="connsiteY766" fmla="*/ 824919 h 2440105"/>
              <a:gd name="connsiteX767" fmla="*/ 861186 w 2456506"/>
              <a:gd name="connsiteY767" fmla="*/ 826305 h 2440105"/>
              <a:gd name="connsiteX768" fmla="*/ 802742 w 2456506"/>
              <a:gd name="connsiteY768" fmla="*/ 927485 h 2440105"/>
              <a:gd name="connsiteX769" fmla="*/ 799739 w 2456506"/>
              <a:gd name="connsiteY769" fmla="*/ 926792 h 2440105"/>
              <a:gd name="connsiteX770" fmla="*/ 792809 w 2456506"/>
              <a:gd name="connsiteY770" fmla="*/ 931412 h 2440105"/>
              <a:gd name="connsiteX771" fmla="*/ 792347 w 2456506"/>
              <a:gd name="connsiteY771" fmla="*/ 933722 h 2440105"/>
              <a:gd name="connsiteX772" fmla="*/ 687471 w 2456506"/>
              <a:gd name="connsiteY772" fmla="*/ 933722 h 2440105"/>
              <a:gd name="connsiteX773" fmla="*/ 668066 w 2456506"/>
              <a:gd name="connsiteY773" fmla="*/ 914780 h 2440105"/>
              <a:gd name="connsiteX774" fmla="*/ 658826 w 2456506"/>
              <a:gd name="connsiteY774" fmla="*/ 917090 h 2440105"/>
              <a:gd name="connsiteX775" fmla="*/ 606388 w 2456506"/>
              <a:gd name="connsiteY775" fmla="*/ 826305 h 2440105"/>
              <a:gd name="connsiteX776" fmla="*/ 609622 w 2456506"/>
              <a:gd name="connsiteY776" fmla="*/ 820068 h 2440105"/>
              <a:gd name="connsiteX777" fmla="*/ 609622 w 2456506"/>
              <a:gd name="connsiteY777" fmla="*/ 820068 h 2440105"/>
              <a:gd name="connsiteX778" fmla="*/ 606388 w 2456506"/>
              <a:gd name="connsiteY778" fmla="*/ 813830 h 2440105"/>
              <a:gd name="connsiteX779" fmla="*/ 664832 w 2456506"/>
              <a:gd name="connsiteY779" fmla="*/ 712650 h 2440105"/>
              <a:gd name="connsiteX780" fmla="*/ 668066 w 2456506"/>
              <a:gd name="connsiteY780" fmla="*/ 713343 h 2440105"/>
              <a:gd name="connsiteX781" fmla="*/ 668066 w 2456506"/>
              <a:gd name="connsiteY781" fmla="*/ 713343 h 2440105"/>
              <a:gd name="connsiteX782" fmla="*/ 675689 w 2456506"/>
              <a:gd name="connsiteY782" fmla="*/ 706413 h 2440105"/>
              <a:gd name="connsiteX783" fmla="*/ 885673 w 2456506"/>
              <a:gd name="connsiteY783" fmla="*/ 592066 h 2440105"/>
              <a:gd name="connsiteX784" fmla="*/ 990318 w 2456506"/>
              <a:gd name="connsiteY784" fmla="*/ 592066 h 2440105"/>
              <a:gd name="connsiteX785" fmla="*/ 997941 w 2456506"/>
              <a:gd name="connsiteY785" fmla="*/ 598996 h 2440105"/>
              <a:gd name="connsiteX786" fmla="*/ 1001175 w 2456506"/>
              <a:gd name="connsiteY786" fmla="*/ 598303 h 2440105"/>
              <a:gd name="connsiteX787" fmla="*/ 1059620 w 2456506"/>
              <a:gd name="connsiteY787" fmla="*/ 699483 h 2440105"/>
              <a:gd name="connsiteX788" fmla="*/ 1056848 w 2456506"/>
              <a:gd name="connsiteY788" fmla="*/ 703410 h 2440105"/>
              <a:gd name="connsiteX789" fmla="*/ 1056386 w 2456506"/>
              <a:gd name="connsiteY789" fmla="*/ 705720 h 2440105"/>
              <a:gd name="connsiteX790" fmla="*/ 1059620 w 2456506"/>
              <a:gd name="connsiteY790" fmla="*/ 711957 h 2440105"/>
              <a:gd name="connsiteX791" fmla="*/ 1007181 w 2456506"/>
              <a:gd name="connsiteY791" fmla="*/ 802742 h 2440105"/>
              <a:gd name="connsiteX792" fmla="*/ 997941 w 2456506"/>
              <a:gd name="connsiteY792" fmla="*/ 800432 h 2440105"/>
              <a:gd name="connsiteX793" fmla="*/ 978537 w 2456506"/>
              <a:gd name="connsiteY793" fmla="*/ 819374 h 2440105"/>
              <a:gd name="connsiteX794" fmla="*/ 873892 w 2456506"/>
              <a:gd name="connsiteY794" fmla="*/ 819374 h 2440105"/>
              <a:gd name="connsiteX795" fmla="*/ 866269 w 2456506"/>
              <a:gd name="connsiteY795" fmla="*/ 812444 h 2440105"/>
              <a:gd name="connsiteX796" fmla="*/ 863034 w 2456506"/>
              <a:gd name="connsiteY796" fmla="*/ 813137 h 2440105"/>
              <a:gd name="connsiteX797" fmla="*/ 804590 w 2456506"/>
              <a:gd name="connsiteY797" fmla="*/ 711957 h 2440105"/>
              <a:gd name="connsiteX798" fmla="*/ 807824 w 2456506"/>
              <a:gd name="connsiteY798" fmla="*/ 705720 h 2440105"/>
              <a:gd name="connsiteX799" fmla="*/ 804590 w 2456506"/>
              <a:gd name="connsiteY799" fmla="*/ 699483 h 2440105"/>
              <a:gd name="connsiteX800" fmla="*/ 857028 w 2456506"/>
              <a:gd name="connsiteY800" fmla="*/ 608467 h 2440105"/>
              <a:gd name="connsiteX801" fmla="*/ 866499 w 2456506"/>
              <a:gd name="connsiteY801" fmla="*/ 610777 h 2440105"/>
              <a:gd name="connsiteX802" fmla="*/ 885904 w 2456506"/>
              <a:gd name="connsiteY802" fmla="*/ 592066 h 2440105"/>
              <a:gd name="connsiteX803" fmla="*/ 1198916 w 2456506"/>
              <a:gd name="connsiteY803" fmla="*/ 712419 h 2440105"/>
              <a:gd name="connsiteX804" fmla="*/ 1257360 w 2456506"/>
              <a:gd name="connsiteY804" fmla="*/ 813599 h 2440105"/>
              <a:gd name="connsiteX805" fmla="*/ 1255512 w 2456506"/>
              <a:gd name="connsiteY805" fmla="*/ 815447 h 2440105"/>
              <a:gd name="connsiteX806" fmla="*/ 1254126 w 2456506"/>
              <a:gd name="connsiteY806" fmla="*/ 819606 h 2440105"/>
              <a:gd name="connsiteX807" fmla="*/ 1255974 w 2456506"/>
              <a:gd name="connsiteY807" fmla="*/ 824457 h 2440105"/>
              <a:gd name="connsiteX808" fmla="*/ 1257360 w 2456506"/>
              <a:gd name="connsiteY808" fmla="*/ 825843 h 2440105"/>
              <a:gd name="connsiteX809" fmla="*/ 1241883 w 2456506"/>
              <a:gd name="connsiteY809" fmla="*/ 852639 h 2440105"/>
              <a:gd name="connsiteX810" fmla="*/ 1198916 w 2456506"/>
              <a:gd name="connsiteY810" fmla="*/ 927023 h 2440105"/>
              <a:gd name="connsiteX811" fmla="*/ 1195912 w 2456506"/>
              <a:gd name="connsiteY811" fmla="*/ 926330 h 2440105"/>
              <a:gd name="connsiteX812" fmla="*/ 1189213 w 2456506"/>
              <a:gd name="connsiteY812" fmla="*/ 930257 h 2440105"/>
              <a:gd name="connsiteX813" fmla="*/ 1188289 w 2456506"/>
              <a:gd name="connsiteY813" fmla="*/ 933029 h 2440105"/>
              <a:gd name="connsiteX814" fmla="*/ 1071401 w 2456506"/>
              <a:gd name="connsiteY814" fmla="*/ 933029 h 2440105"/>
              <a:gd name="connsiteX815" fmla="*/ 1069322 w 2456506"/>
              <a:gd name="connsiteY815" fmla="*/ 928409 h 2440105"/>
              <a:gd name="connsiteX816" fmla="*/ 1064009 w 2456506"/>
              <a:gd name="connsiteY816" fmla="*/ 926099 h 2440105"/>
              <a:gd name="connsiteX817" fmla="*/ 1061006 w 2456506"/>
              <a:gd name="connsiteY817" fmla="*/ 926792 h 2440105"/>
              <a:gd name="connsiteX818" fmla="*/ 1008336 w 2456506"/>
              <a:gd name="connsiteY818" fmla="*/ 835776 h 2440105"/>
              <a:gd name="connsiteX819" fmla="*/ 1017346 w 2456506"/>
              <a:gd name="connsiteY819" fmla="*/ 819374 h 2440105"/>
              <a:gd name="connsiteX820" fmla="*/ 1008568 w 2456506"/>
              <a:gd name="connsiteY820" fmla="*/ 802973 h 2440105"/>
              <a:gd name="connsiteX821" fmla="*/ 1061006 w 2456506"/>
              <a:gd name="connsiteY821" fmla="*/ 712188 h 2440105"/>
              <a:gd name="connsiteX822" fmla="*/ 1064009 w 2456506"/>
              <a:gd name="connsiteY822" fmla="*/ 712881 h 2440105"/>
              <a:gd name="connsiteX823" fmla="*/ 1071170 w 2456506"/>
              <a:gd name="connsiteY823" fmla="*/ 707568 h 2440105"/>
              <a:gd name="connsiteX824" fmla="*/ 1071401 w 2456506"/>
              <a:gd name="connsiteY824" fmla="*/ 705951 h 2440105"/>
              <a:gd name="connsiteX825" fmla="*/ 1188289 w 2456506"/>
              <a:gd name="connsiteY825" fmla="*/ 705951 h 2440105"/>
              <a:gd name="connsiteX826" fmla="*/ 1190368 w 2456506"/>
              <a:gd name="connsiteY826" fmla="*/ 710571 h 2440105"/>
              <a:gd name="connsiteX827" fmla="*/ 1195682 w 2456506"/>
              <a:gd name="connsiteY827" fmla="*/ 712881 h 2440105"/>
              <a:gd name="connsiteX828" fmla="*/ 1198685 w 2456506"/>
              <a:gd name="connsiteY828" fmla="*/ 712188 h 2440105"/>
              <a:gd name="connsiteX829" fmla="*/ 1396887 w 2456506"/>
              <a:gd name="connsiteY829" fmla="*/ 826767 h 2440105"/>
              <a:gd name="connsiteX830" fmla="*/ 1455331 w 2456506"/>
              <a:gd name="connsiteY830" fmla="*/ 927947 h 2440105"/>
              <a:gd name="connsiteX831" fmla="*/ 1452097 w 2456506"/>
              <a:gd name="connsiteY831" fmla="*/ 934184 h 2440105"/>
              <a:gd name="connsiteX832" fmla="*/ 1454869 w 2456506"/>
              <a:gd name="connsiteY832" fmla="*/ 939959 h 2440105"/>
              <a:gd name="connsiteX833" fmla="*/ 1455331 w 2456506"/>
              <a:gd name="connsiteY833" fmla="*/ 940190 h 2440105"/>
              <a:gd name="connsiteX834" fmla="*/ 1396887 w 2456506"/>
              <a:gd name="connsiteY834" fmla="*/ 1041370 h 2440105"/>
              <a:gd name="connsiteX835" fmla="*/ 1393884 w 2456506"/>
              <a:gd name="connsiteY835" fmla="*/ 1040677 h 2440105"/>
              <a:gd name="connsiteX836" fmla="*/ 1393884 w 2456506"/>
              <a:gd name="connsiteY836" fmla="*/ 1040677 h 2440105"/>
              <a:gd name="connsiteX837" fmla="*/ 1386261 w 2456506"/>
              <a:gd name="connsiteY837" fmla="*/ 1047607 h 2440105"/>
              <a:gd name="connsiteX838" fmla="*/ 1281384 w 2456506"/>
              <a:gd name="connsiteY838" fmla="*/ 1047607 h 2440105"/>
              <a:gd name="connsiteX839" fmla="*/ 1261980 w 2456506"/>
              <a:gd name="connsiteY839" fmla="*/ 1028896 h 2440105"/>
              <a:gd name="connsiteX840" fmla="*/ 1252740 w 2456506"/>
              <a:gd name="connsiteY840" fmla="*/ 1031206 h 2440105"/>
              <a:gd name="connsiteX841" fmla="*/ 1200302 w 2456506"/>
              <a:gd name="connsiteY841" fmla="*/ 940421 h 2440105"/>
              <a:gd name="connsiteX842" fmla="*/ 1202612 w 2456506"/>
              <a:gd name="connsiteY842" fmla="*/ 937880 h 2440105"/>
              <a:gd name="connsiteX843" fmla="*/ 1203536 w 2456506"/>
              <a:gd name="connsiteY843" fmla="*/ 934184 h 2440105"/>
              <a:gd name="connsiteX844" fmla="*/ 1201226 w 2456506"/>
              <a:gd name="connsiteY844" fmla="*/ 928871 h 2440105"/>
              <a:gd name="connsiteX845" fmla="*/ 1200302 w 2456506"/>
              <a:gd name="connsiteY845" fmla="*/ 928178 h 2440105"/>
              <a:gd name="connsiteX846" fmla="*/ 1234490 w 2456506"/>
              <a:gd name="connsiteY846" fmla="*/ 869041 h 2440105"/>
              <a:gd name="connsiteX847" fmla="*/ 1258746 w 2456506"/>
              <a:gd name="connsiteY847" fmla="*/ 826998 h 2440105"/>
              <a:gd name="connsiteX848" fmla="*/ 1261980 w 2456506"/>
              <a:gd name="connsiteY848" fmla="*/ 827691 h 2440105"/>
              <a:gd name="connsiteX849" fmla="*/ 1268679 w 2456506"/>
              <a:gd name="connsiteY849" fmla="*/ 823764 h 2440105"/>
              <a:gd name="connsiteX850" fmla="*/ 1269603 w 2456506"/>
              <a:gd name="connsiteY850" fmla="*/ 820992 h 2440105"/>
              <a:gd name="connsiteX851" fmla="*/ 1386492 w 2456506"/>
              <a:gd name="connsiteY851" fmla="*/ 820992 h 2440105"/>
              <a:gd name="connsiteX852" fmla="*/ 1394115 w 2456506"/>
              <a:gd name="connsiteY852" fmla="*/ 827922 h 2440105"/>
              <a:gd name="connsiteX853" fmla="*/ 1397349 w 2456506"/>
              <a:gd name="connsiteY853" fmla="*/ 827229 h 2440105"/>
              <a:gd name="connsiteX854" fmla="*/ 1396887 w 2456506"/>
              <a:gd name="connsiteY854" fmla="*/ 1055231 h 2440105"/>
              <a:gd name="connsiteX855" fmla="*/ 1449556 w 2456506"/>
              <a:gd name="connsiteY855" fmla="*/ 1146477 h 2440105"/>
              <a:gd name="connsiteX856" fmla="*/ 1440547 w 2456506"/>
              <a:gd name="connsiteY856" fmla="*/ 1162879 h 2440105"/>
              <a:gd name="connsiteX857" fmla="*/ 1449325 w 2456506"/>
              <a:gd name="connsiteY857" fmla="*/ 1179049 h 2440105"/>
              <a:gd name="connsiteX858" fmla="*/ 1396887 w 2456506"/>
              <a:gd name="connsiteY858" fmla="*/ 1269834 h 2440105"/>
              <a:gd name="connsiteX859" fmla="*/ 1393884 w 2456506"/>
              <a:gd name="connsiteY859" fmla="*/ 1269141 h 2440105"/>
              <a:gd name="connsiteX860" fmla="*/ 1386261 w 2456506"/>
              <a:gd name="connsiteY860" fmla="*/ 1276071 h 2440105"/>
              <a:gd name="connsiteX861" fmla="*/ 1269372 w 2456506"/>
              <a:gd name="connsiteY861" fmla="*/ 1276071 h 2440105"/>
              <a:gd name="connsiteX862" fmla="*/ 1268448 w 2456506"/>
              <a:gd name="connsiteY862" fmla="*/ 1273299 h 2440105"/>
              <a:gd name="connsiteX863" fmla="*/ 1261749 w 2456506"/>
              <a:gd name="connsiteY863" fmla="*/ 1269372 h 2440105"/>
              <a:gd name="connsiteX864" fmla="*/ 1261749 w 2456506"/>
              <a:gd name="connsiteY864" fmla="*/ 1269372 h 2440105"/>
              <a:gd name="connsiteX865" fmla="*/ 1258515 w 2456506"/>
              <a:gd name="connsiteY865" fmla="*/ 1270065 h 2440105"/>
              <a:gd name="connsiteX866" fmla="*/ 1200071 w 2456506"/>
              <a:gd name="connsiteY866" fmla="*/ 1168885 h 2440105"/>
              <a:gd name="connsiteX867" fmla="*/ 1203305 w 2456506"/>
              <a:gd name="connsiteY867" fmla="*/ 1162648 h 2440105"/>
              <a:gd name="connsiteX868" fmla="*/ 1203305 w 2456506"/>
              <a:gd name="connsiteY868" fmla="*/ 1162648 h 2440105"/>
              <a:gd name="connsiteX869" fmla="*/ 1200071 w 2456506"/>
              <a:gd name="connsiteY869" fmla="*/ 1156411 h 2440105"/>
              <a:gd name="connsiteX870" fmla="*/ 1252509 w 2456506"/>
              <a:gd name="connsiteY870" fmla="*/ 1065395 h 2440105"/>
              <a:gd name="connsiteX871" fmla="*/ 1261518 w 2456506"/>
              <a:gd name="connsiteY871" fmla="*/ 1067705 h 2440105"/>
              <a:gd name="connsiteX872" fmla="*/ 1280922 w 2456506"/>
              <a:gd name="connsiteY872" fmla="*/ 1049224 h 2440105"/>
              <a:gd name="connsiteX873" fmla="*/ 1385799 w 2456506"/>
              <a:gd name="connsiteY873" fmla="*/ 1049224 h 2440105"/>
              <a:gd name="connsiteX874" fmla="*/ 1386723 w 2456506"/>
              <a:gd name="connsiteY874" fmla="*/ 1051996 h 2440105"/>
              <a:gd name="connsiteX875" fmla="*/ 1393422 w 2456506"/>
              <a:gd name="connsiteY875" fmla="*/ 1055924 h 2440105"/>
              <a:gd name="connsiteX876" fmla="*/ 1396425 w 2456506"/>
              <a:gd name="connsiteY876" fmla="*/ 1055231 h 2440105"/>
              <a:gd name="connsiteX877" fmla="*/ 1396887 w 2456506"/>
              <a:gd name="connsiteY877" fmla="*/ 1283925 h 2440105"/>
              <a:gd name="connsiteX878" fmla="*/ 1455331 w 2456506"/>
              <a:gd name="connsiteY878" fmla="*/ 1385106 h 2440105"/>
              <a:gd name="connsiteX879" fmla="*/ 1452097 w 2456506"/>
              <a:gd name="connsiteY879" fmla="*/ 1391343 h 2440105"/>
              <a:gd name="connsiteX880" fmla="*/ 1452790 w 2456506"/>
              <a:gd name="connsiteY880" fmla="*/ 1394346 h 2440105"/>
              <a:gd name="connsiteX881" fmla="*/ 1455331 w 2456506"/>
              <a:gd name="connsiteY881" fmla="*/ 1397580 h 2440105"/>
              <a:gd name="connsiteX882" fmla="*/ 1396887 w 2456506"/>
              <a:gd name="connsiteY882" fmla="*/ 1498760 h 2440105"/>
              <a:gd name="connsiteX883" fmla="*/ 1393884 w 2456506"/>
              <a:gd name="connsiteY883" fmla="*/ 1498067 h 2440105"/>
              <a:gd name="connsiteX884" fmla="*/ 1393884 w 2456506"/>
              <a:gd name="connsiteY884" fmla="*/ 1498067 h 2440105"/>
              <a:gd name="connsiteX885" fmla="*/ 1386261 w 2456506"/>
              <a:gd name="connsiteY885" fmla="*/ 1504997 h 2440105"/>
              <a:gd name="connsiteX886" fmla="*/ 1269372 w 2456506"/>
              <a:gd name="connsiteY886" fmla="*/ 1504997 h 2440105"/>
              <a:gd name="connsiteX887" fmla="*/ 1262442 w 2456506"/>
              <a:gd name="connsiteY887" fmla="*/ 1498298 h 2440105"/>
              <a:gd name="connsiteX888" fmla="*/ 1261749 w 2456506"/>
              <a:gd name="connsiteY888" fmla="*/ 1498298 h 2440105"/>
              <a:gd name="connsiteX889" fmla="*/ 1258515 w 2456506"/>
              <a:gd name="connsiteY889" fmla="*/ 1498991 h 2440105"/>
              <a:gd name="connsiteX890" fmla="*/ 1200071 w 2456506"/>
              <a:gd name="connsiteY890" fmla="*/ 1397811 h 2440105"/>
              <a:gd name="connsiteX891" fmla="*/ 1203074 w 2456506"/>
              <a:gd name="connsiteY891" fmla="*/ 1393191 h 2440105"/>
              <a:gd name="connsiteX892" fmla="*/ 1203074 w 2456506"/>
              <a:gd name="connsiteY892" fmla="*/ 1391574 h 2440105"/>
              <a:gd name="connsiteX893" fmla="*/ 1199840 w 2456506"/>
              <a:gd name="connsiteY893" fmla="*/ 1385337 h 2440105"/>
              <a:gd name="connsiteX894" fmla="*/ 1258284 w 2456506"/>
              <a:gd name="connsiteY894" fmla="*/ 1284156 h 2440105"/>
              <a:gd name="connsiteX895" fmla="*/ 1261518 w 2456506"/>
              <a:gd name="connsiteY895" fmla="*/ 1284849 h 2440105"/>
              <a:gd name="connsiteX896" fmla="*/ 1269141 w 2456506"/>
              <a:gd name="connsiteY896" fmla="*/ 1277919 h 2440105"/>
              <a:gd name="connsiteX897" fmla="*/ 1386030 w 2456506"/>
              <a:gd name="connsiteY897" fmla="*/ 1277919 h 2440105"/>
              <a:gd name="connsiteX898" fmla="*/ 1386492 w 2456506"/>
              <a:gd name="connsiteY898" fmla="*/ 1280229 h 2440105"/>
              <a:gd name="connsiteX899" fmla="*/ 1393422 w 2456506"/>
              <a:gd name="connsiteY899" fmla="*/ 1284849 h 2440105"/>
              <a:gd name="connsiteX900" fmla="*/ 1396656 w 2456506"/>
              <a:gd name="connsiteY900" fmla="*/ 1284156 h 2440105"/>
              <a:gd name="connsiteX901" fmla="*/ 1188289 w 2456506"/>
              <a:gd name="connsiteY901" fmla="*/ 1619114 h 2440105"/>
              <a:gd name="connsiteX902" fmla="*/ 1071401 w 2456506"/>
              <a:gd name="connsiteY902" fmla="*/ 1619114 h 2440105"/>
              <a:gd name="connsiteX903" fmla="*/ 1069322 w 2456506"/>
              <a:gd name="connsiteY903" fmla="*/ 1614494 h 2440105"/>
              <a:gd name="connsiteX904" fmla="*/ 1064702 w 2456506"/>
              <a:gd name="connsiteY904" fmla="*/ 1612414 h 2440105"/>
              <a:gd name="connsiteX905" fmla="*/ 1064009 w 2456506"/>
              <a:gd name="connsiteY905" fmla="*/ 1612414 h 2440105"/>
              <a:gd name="connsiteX906" fmla="*/ 1061006 w 2456506"/>
              <a:gd name="connsiteY906" fmla="*/ 1613108 h 2440105"/>
              <a:gd name="connsiteX907" fmla="*/ 1002561 w 2456506"/>
              <a:gd name="connsiteY907" fmla="*/ 1511927 h 2440105"/>
              <a:gd name="connsiteX908" fmla="*/ 1005795 w 2456506"/>
              <a:gd name="connsiteY908" fmla="*/ 1505690 h 2440105"/>
              <a:gd name="connsiteX909" fmla="*/ 1005102 w 2456506"/>
              <a:gd name="connsiteY909" fmla="*/ 1502687 h 2440105"/>
              <a:gd name="connsiteX910" fmla="*/ 1002561 w 2456506"/>
              <a:gd name="connsiteY910" fmla="*/ 1499453 h 2440105"/>
              <a:gd name="connsiteX911" fmla="*/ 1055000 w 2456506"/>
              <a:gd name="connsiteY911" fmla="*/ 1408437 h 2440105"/>
              <a:gd name="connsiteX912" fmla="*/ 1064240 w 2456506"/>
              <a:gd name="connsiteY912" fmla="*/ 1410747 h 2440105"/>
              <a:gd name="connsiteX913" fmla="*/ 1083644 w 2456506"/>
              <a:gd name="connsiteY913" fmla="*/ 1392036 h 2440105"/>
              <a:gd name="connsiteX914" fmla="*/ 1188289 w 2456506"/>
              <a:gd name="connsiteY914" fmla="*/ 1392036 h 2440105"/>
              <a:gd name="connsiteX915" fmla="*/ 1191523 w 2456506"/>
              <a:gd name="connsiteY915" fmla="*/ 1397580 h 2440105"/>
              <a:gd name="connsiteX916" fmla="*/ 1195682 w 2456506"/>
              <a:gd name="connsiteY916" fmla="*/ 1398966 h 2440105"/>
              <a:gd name="connsiteX917" fmla="*/ 1198685 w 2456506"/>
              <a:gd name="connsiteY917" fmla="*/ 1398273 h 2440105"/>
              <a:gd name="connsiteX918" fmla="*/ 1257129 w 2456506"/>
              <a:gd name="connsiteY918" fmla="*/ 1499453 h 2440105"/>
              <a:gd name="connsiteX919" fmla="*/ 1253895 w 2456506"/>
              <a:gd name="connsiteY919" fmla="*/ 1505690 h 2440105"/>
              <a:gd name="connsiteX920" fmla="*/ 1255743 w 2456506"/>
              <a:gd name="connsiteY920" fmla="*/ 1510541 h 2440105"/>
              <a:gd name="connsiteX921" fmla="*/ 1257129 w 2456506"/>
              <a:gd name="connsiteY921" fmla="*/ 1511927 h 2440105"/>
              <a:gd name="connsiteX922" fmla="*/ 1198685 w 2456506"/>
              <a:gd name="connsiteY922" fmla="*/ 1613108 h 2440105"/>
              <a:gd name="connsiteX923" fmla="*/ 1196375 w 2456506"/>
              <a:gd name="connsiteY923" fmla="*/ 1612414 h 2440105"/>
              <a:gd name="connsiteX924" fmla="*/ 1195682 w 2456506"/>
              <a:gd name="connsiteY924" fmla="*/ 1612414 h 2440105"/>
              <a:gd name="connsiteX925" fmla="*/ 1188058 w 2456506"/>
              <a:gd name="connsiteY925" fmla="*/ 1619345 h 2440105"/>
              <a:gd name="connsiteX926" fmla="*/ 862803 w 2456506"/>
              <a:gd name="connsiteY926" fmla="*/ 1498760 h 2440105"/>
              <a:gd name="connsiteX927" fmla="*/ 804359 w 2456506"/>
              <a:gd name="connsiteY927" fmla="*/ 1397580 h 2440105"/>
              <a:gd name="connsiteX928" fmla="*/ 807593 w 2456506"/>
              <a:gd name="connsiteY928" fmla="*/ 1391343 h 2440105"/>
              <a:gd name="connsiteX929" fmla="*/ 807593 w 2456506"/>
              <a:gd name="connsiteY929" fmla="*/ 1391343 h 2440105"/>
              <a:gd name="connsiteX930" fmla="*/ 804359 w 2456506"/>
              <a:gd name="connsiteY930" fmla="*/ 1385106 h 2440105"/>
              <a:gd name="connsiteX931" fmla="*/ 862803 w 2456506"/>
              <a:gd name="connsiteY931" fmla="*/ 1283925 h 2440105"/>
              <a:gd name="connsiteX932" fmla="*/ 862803 w 2456506"/>
              <a:gd name="connsiteY932" fmla="*/ 1283925 h 2440105"/>
              <a:gd name="connsiteX933" fmla="*/ 865806 w 2456506"/>
              <a:gd name="connsiteY933" fmla="*/ 1284619 h 2440105"/>
              <a:gd name="connsiteX934" fmla="*/ 873430 w 2456506"/>
              <a:gd name="connsiteY934" fmla="*/ 1277688 h 2440105"/>
              <a:gd name="connsiteX935" fmla="*/ 990318 w 2456506"/>
              <a:gd name="connsiteY935" fmla="*/ 1277688 h 2440105"/>
              <a:gd name="connsiteX936" fmla="*/ 994938 w 2456506"/>
              <a:gd name="connsiteY936" fmla="*/ 1283925 h 2440105"/>
              <a:gd name="connsiteX937" fmla="*/ 997941 w 2456506"/>
              <a:gd name="connsiteY937" fmla="*/ 1284619 h 2440105"/>
              <a:gd name="connsiteX938" fmla="*/ 1000944 w 2456506"/>
              <a:gd name="connsiteY938" fmla="*/ 1283925 h 2440105"/>
              <a:gd name="connsiteX939" fmla="*/ 1053382 w 2456506"/>
              <a:gd name="connsiteY939" fmla="*/ 1374941 h 2440105"/>
              <a:gd name="connsiteX940" fmla="*/ 1044604 w 2456506"/>
              <a:gd name="connsiteY940" fmla="*/ 1391343 h 2440105"/>
              <a:gd name="connsiteX941" fmla="*/ 1053382 w 2456506"/>
              <a:gd name="connsiteY941" fmla="*/ 1407744 h 2440105"/>
              <a:gd name="connsiteX942" fmla="*/ 1000713 w 2456506"/>
              <a:gd name="connsiteY942" fmla="*/ 1498760 h 2440105"/>
              <a:gd name="connsiteX943" fmla="*/ 998403 w 2456506"/>
              <a:gd name="connsiteY943" fmla="*/ 1498067 h 2440105"/>
              <a:gd name="connsiteX944" fmla="*/ 997710 w 2456506"/>
              <a:gd name="connsiteY944" fmla="*/ 1498067 h 2440105"/>
              <a:gd name="connsiteX945" fmla="*/ 990087 w 2456506"/>
              <a:gd name="connsiteY945" fmla="*/ 1504997 h 2440105"/>
              <a:gd name="connsiteX946" fmla="*/ 873199 w 2456506"/>
              <a:gd name="connsiteY946" fmla="*/ 1504997 h 2440105"/>
              <a:gd name="connsiteX947" fmla="*/ 872737 w 2456506"/>
              <a:gd name="connsiteY947" fmla="*/ 1502918 h 2440105"/>
              <a:gd name="connsiteX948" fmla="*/ 865806 w 2456506"/>
              <a:gd name="connsiteY948" fmla="*/ 1498298 h 2440105"/>
              <a:gd name="connsiteX949" fmla="*/ 862572 w 2456506"/>
              <a:gd name="connsiteY949" fmla="*/ 1498991 h 2440105"/>
              <a:gd name="connsiteX950" fmla="*/ 1256898 w 2456506"/>
              <a:gd name="connsiteY950" fmla="*/ 1283001 h 2440105"/>
              <a:gd name="connsiteX951" fmla="*/ 1257360 w 2456506"/>
              <a:gd name="connsiteY951" fmla="*/ 1283232 h 2440105"/>
              <a:gd name="connsiteX952" fmla="*/ 1198916 w 2456506"/>
              <a:gd name="connsiteY952" fmla="*/ 1384413 h 2440105"/>
              <a:gd name="connsiteX953" fmla="*/ 1195912 w 2456506"/>
              <a:gd name="connsiteY953" fmla="*/ 1383720 h 2440105"/>
              <a:gd name="connsiteX954" fmla="*/ 1188289 w 2456506"/>
              <a:gd name="connsiteY954" fmla="*/ 1390650 h 2440105"/>
              <a:gd name="connsiteX955" fmla="*/ 1083644 w 2456506"/>
              <a:gd name="connsiteY955" fmla="*/ 1390650 h 2440105"/>
              <a:gd name="connsiteX956" fmla="*/ 1064240 w 2456506"/>
              <a:gd name="connsiteY956" fmla="*/ 1371938 h 2440105"/>
              <a:gd name="connsiteX957" fmla="*/ 1055000 w 2456506"/>
              <a:gd name="connsiteY957" fmla="*/ 1374248 h 2440105"/>
              <a:gd name="connsiteX958" fmla="*/ 1002561 w 2456506"/>
              <a:gd name="connsiteY958" fmla="*/ 1283232 h 2440105"/>
              <a:gd name="connsiteX959" fmla="*/ 1005795 w 2456506"/>
              <a:gd name="connsiteY959" fmla="*/ 1276995 h 2440105"/>
              <a:gd name="connsiteX960" fmla="*/ 1002561 w 2456506"/>
              <a:gd name="connsiteY960" fmla="*/ 1270758 h 2440105"/>
              <a:gd name="connsiteX961" fmla="*/ 1061006 w 2456506"/>
              <a:gd name="connsiteY961" fmla="*/ 1169578 h 2440105"/>
              <a:gd name="connsiteX962" fmla="*/ 1064009 w 2456506"/>
              <a:gd name="connsiteY962" fmla="*/ 1170271 h 2440105"/>
              <a:gd name="connsiteX963" fmla="*/ 1071632 w 2456506"/>
              <a:gd name="connsiteY963" fmla="*/ 1163341 h 2440105"/>
              <a:gd name="connsiteX964" fmla="*/ 1188520 w 2456506"/>
              <a:gd name="connsiteY964" fmla="*/ 1163341 h 2440105"/>
              <a:gd name="connsiteX965" fmla="*/ 1196144 w 2456506"/>
              <a:gd name="connsiteY965" fmla="*/ 1170271 h 2440105"/>
              <a:gd name="connsiteX966" fmla="*/ 1199147 w 2456506"/>
              <a:gd name="connsiteY966" fmla="*/ 1169578 h 2440105"/>
              <a:gd name="connsiteX967" fmla="*/ 1257591 w 2456506"/>
              <a:gd name="connsiteY967" fmla="*/ 1270758 h 2440105"/>
              <a:gd name="connsiteX968" fmla="*/ 1254357 w 2456506"/>
              <a:gd name="connsiteY968" fmla="*/ 1276995 h 2440105"/>
              <a:gd name="connsiteX969" fmla="*/ 1257129 w 2456506"/>
              <a:gd name="connsiteY969" fmla="*/ 1282770 h 2440105"/>
              <a:gd name="connsiteX970" fmla="*/ 1651685 w 2456506"/>
              <a:gd name="connsiteY970" fmla="*/ 824919 h 2440105"/>
              <a:gd name="connsiteX971" fmla="*/ 1653071 w 2456506"/>
              <a:gd name="connsiteY971" fmla="*/ 826305 h 2440105"/>
              <a:gd name="connsiteX972" fmla="*/ 1594627 w 2456506"/>
              <a:gd name="connsiteY972" fmla="*/ 927485 h 2440105"/>
              <a:gd name="connsiteX973" fmla="*/ 1591624 w 2456506"/>
              <a:gd name="connsiteY973" fmla="*/ 926792 h 2440105"/>
              <a:gd name="connsiteX974" fmla="*/ 1584001 w 2456506"/>
              <a:gd name="connsiteY974" fmla="*/ 933722 h 2440105"/>
              <a:gd name="connsiteX975" fmla="*/ 1467112 w 2456506"/>
              <a:gd name="connsiteY975" fmla="*/ 933722 h 2440105"/>
              <a:gd name="connsiteX976" fmla="*/ 1465033 w 2456506"/>
              <a:gd name="connsiteY976" fmla="*/ 929102 h 2440105"/>
              <a:gd name="connsiteX977" fmla="*/ 1459720 w 2456506"/>
              <a:gd name="connsiteY977" fmla="*/ 926792 h 2440105"/>
              <a:gd name="connsiteX978" fmla="*/ 1456486 w 2456506"/>
              <a:gd name="connsiteY978" fmla="*/ 927485 h 2440105"/>
              <a:gd name="connsiteX979" fmla="*/ 1398042 w 2456506"/>
              <a:gd name="connsiteY979" fmla="*/ 826305 h 2440105"/>
              <a:gd name="connsiteX980" fmla="*/ 1400352 w 2456506"/>
              <a:gd name="connsiteY980" fmla="*/ 823764 h 2440105"/>
              <a:gd name="connsiteX981" fmla="*/ 1401276 w 2456506"/>
              <a:gd name="connsiteY981" fmla="*/ 820068 h 2440105"/>
              <a:gd name="connsiteX982" fmla="*/ 1398966 w 2456506"/>
              <a:gd name="connsiteY982" fmla="*/ 814754 h 2440105"/>
              <a:gd name="connsiteX983" fmla="*/ 1398042 w 2456506"/>
              <a:gd name="connsiteY983" fmla="*/ 814061 h 2440105"/>
              <a:gd name="connsiteX984" fmla="*/ 1456486 w 2456506"/>
              <a:gd name="connsiteY984" fmla="*/ 712881 h 2440105"/>
              <a:gd name="connsiteX985" fmla="*/ 1459489 w 2456506"/>
              <a:gd name="connsiteY985" fmla="*/ 713574 h 2440105"/>
              <a:gd name="connsiteX986" fmla="*/ 1466188 w 2456506"/>
              <a:gd name="connsiteY986" fmla="*/ 709647 h 2440105"/>
              <a:gd name="connsiteX987" fmla="*/ 1467112 w 2456506"/>
              <a:gd name="connsiteY987" fmla="*/ 706875 h 2440105"/>
              <a:gd name="connsiteX988" fmla="*/ 1572682 w 2456506"/>
              <a:gd name="connsiteY988" fmla="*/ 706875 h 2440105"/>
              <a:gd name="connsiteX989" fmla="*/ 1592086 w 2456506"/>
              <a:gd name="connsiteY989" fmla="*/ 725356 h 2440105"/>
              <a:gd name="connsiteX990" fmla="*/ 1600633 w 2456506"/>
              <a:gd name="connsiteY990" fmla="*/ 723276 h 2440105"/>
              <a:gd name="connsiteX991" fmla="*/ 1653071 w 2456506"/>
              <a:gd name="connsiteY991" fmla="*/ 814061 h 2440105"/>
              <a:gd name="connsiteX992" fmla="*/ 1649837 w 2456506"/>
              <a:gd name="connsiteY992" fmla="*/ 820299 h 2440105"/>
              <a:gd name="connsiteX993" fmla="*/ 1651685 w 2456506"/>
              <a:gd name="connsiteY993" fmla="*/ 825150 h 2440105"/>
              <a:gd name="connsiteX994" fmla="*/ 1256898 w 2456506"/>
              <a:gd name="connsiteY994" fmla="*/ 597379 h 2440105"/>
              <a:gd name="connsiteX995" fmla="*/ 1257360 w 2456506"/>
              <a:gd name="connsiteY995" fmla="*/ 597610 h 2440105"/>
              <a:gd name="connsiteX996" fmla="*/ 1198916 w 2456506"/>
              <a:gd name="connsiteY996" fmla="*/ 698790 h 2440105"/>
              <a:gd name="connsiteX997" fmla="*/ 1195912 w 2456506"/>
              <a:gd name="connsiteY997" fmla="*/ 698097 h 2440105"/>
              <a:gd name="connsiteX998" fmla="*/ 1188289 w 2456506"/>
              <a:gd name="connsiteY998" fmla="*/ 705027 h 2440105"/>
              <a:gd name="connsiteX999" fmla="*/ 1071401 w 2456506"/>
              <a:gd name="connsiteY999" fmla="*/ 705027 h 2440105"/>
              <a:gd name="connsiteX1000" fmla="*/ 1063778 w 2456506"/>
              <a:gd name="connsiteY1000" fmla="*/ 698097 h 2440105"/>
              <a:gd name="connsiteX1001" fmla="*/ 1060544 w 2456506"/>
              <a:gd name="connsiteY1001" fmla="*/ 698790 h 2440105"/>
              <a:gd name="connsiteX1002" fmla="*/ 1002099 w 2456506"/>
              <a:gd name="connsiteY1002" fmla="*/ 597610 h 2440105"/>
              <a:gd name="connsiteX1003" fmla="*/ 1004871 w 2456506"/>
              <a:gd name="connsiteY1003" fmla="*/ 593683 h 2440105"/>
              <a:gd name="connsiteX1004" fmla="*/ 1005333 w 2456506"/>
              <a:gd name="connsiteY1004" fmla="*/ 591373 h 2440105"/>
              <a:gd name="connsiteX1005" fmla="*/ 1005333 w 2456506"/>
              <a:gd name="connsiteY1005" fmla="*/ 591373 h 2440105"/>
              <a:gd name="connsiteX1006" fmla="*/ 1002099 w 2456506"/>
              <a:gd name="connsiteY1006" fmla="*/ 585135 h 2440105"/>
              <a:gd name="connsiteX1007" fmla="*/ 1060544 w 2456506"/>
              <a:gd name="connsiteY1007" fmla="*/ 483955 h 2440105"/>
              <a:gd name="connsiteX1008" fmla="*/ 1063778 w 2456506"/>
              <a:gd name="connsiteY1008" fmla="*/ 484648 h 2440105"/>
              <a:gd name="connsiteX1009" fmla="*/ 1071401 w 2456506"/>
              <a:gd name="connsiteY1009" fmla="*/ 477718 h 2440105"/>
              <a:gd name="connsiteX1010" fmla="*/ 1176508 w 2456506"/>
              <a:gd name="connsiteY1010" fmla="*/ 477718 h 2440105"/>
              <a:gd name="connsiteX1011" fmla="*/ 1195912 w 2456506"/>
              <a:gd name="connsiteY1011" fmla="*/ 496892 h 2440105"/>
              <a:gd name="connsiteX1012" fmla="*/ 1205153 w 2456506"/>
              <a:gd name="connsiteY1012" fmla="*/ 494582 h 2440105"/>
              <a:gd name="connsiteX1013" fmla="*/ 1257360 w 2456506"/>
              <a:gd name="connsiteY1013" fmla="*/ 584905 h 2440105"/>
              <a:gd name="connsiteX1014" fmla="*/ 1254126 w 2456506"/>
              <a:gd name="connsiteY1014" fmla="*/ 591142 h 2440105"/>
              <a:gd name="connsiteX1015" fmla="*/ 1256898 w 2456506"/>
              <a:gd name="connsiteY1015" fmla="*/ 596917 h 2440105"/>
              <a:gd name="connsiteX1016" fmla="*/ 807362 w 2456506"/>
              <a:gd name="connsiteY1016" fmla="*/ 477256 h 2440105"/>
              <a:gd name="connsiteX1017" fmla="*/ 804128 w 2456506"/>
              <a:gd name="connsiteY1017" fmla="*/ 471019 h 2440105"/>
              <a:gd name="connsiteX1018" fmla="*/ 862572 w 2456506"/>
              <a:gd name="connsiteY1018" fmla="*/ 369839 h 2440105"/>
              <a:gd name="connsiteX1019" fmla="*/ 865806 w 2456506"/>
              <a:gd name="connsiteY1019" fmla="*/ 370532 h 2440105"/>
              <a:gd name="connsiteX1020" fmla="*/ 865806 w 2456506"/>
              <a:gd name="connsiteY1020" fmla="*/ 370532 h 2440105"/>
              <a:gd name="connsiteX1021" fmla="*/ 873430 w 2456506"/>
              <a:gd name="connsiteY1021" fmla="*/ 363602 h 2440105"/>
              <a:gd name="connsiteX1022" fmla="*/ 990318 w 2456506"/>
              <a:gd name="connsiteY1022" fmla="*/ 363602 h 2440105"/>
              <a:gd name="connsiteX1023" fmla="*/ 992397 w 2456506"/>
              <a:gd name="connsiteY1023" fmla="*/ 368222 h 2440105"/>
              <a:gd name="connsiteX1024" fmla="*/ 997710 w 2456506"/>
              <a:gd name="connsiteY1024" fmla="*/ 370532 h 2440105"/>
              <a:gd name="connsiteX1025" fmla="*/ 1000713 w 2456506"/>
              <a:gd name="connsiteY1025" fmla="*/ 369839 h 2440105"/>
              <a:gd name="connsiteX1026" fmla="*/ 1059158 w 2456506"/>
              <a:gd name="connsiteY1026" fmla="*/ 471019 h 2440105"/>
              <a:gd name="connsiteX1027" fmla="*/ 1055924 w 2456506"/>
              <a:gd name="connsiteY1027" fmla="*/ 477256 h 2440105"/>
              <a:gd name="connsiteX1028" fmla="*/ 1057772 w 2456506"/>
              <a:gd name="connsiteY1028" fmla="*/ 482107 h 2440105"/>
              <a:gd name="connsiteX1029" fmla="*/ 1059158 w 2456506"/>
              <a:gd name="connsiteY1029" fmla="*/ 483493 h 2440105"/>
              <a:gd name="connsiteX1030" fmla="*/ 1000713 w 2456506"/>
              <a:gd name="connsiteY1030" fmla="*/ 584674 h 2440105"/>
              <a:gd name="connsiteX1031" fmla="*/ 997710 w 2456506"/>
              <a:gd name="connsiteY1031" fmla="*/ 583980 h 2440105"/>
              <a:gd name="connsiteX1032" fmla="*/ 990318 w 2456506"/>
              <a:gd name="connsiteY1032" fmla="*/ 589294 h 2440105"/>
              <a:gd name="connsiteX1033" fmla="*/ 990087 w 2456506"/>
              <a:gd name="connsiteY1033" fmla="*/ 590680 h 2440105"/>
              <a:gd name="connsiteX1034" fmla="*/ 885442 w 2456506"/>
              <a:gd name="connsiteY1034" fmla="*/ 590680 h 2440105"/>
              <a:gd name="connsiteX1035" fmla="*/ 866037 w 2456506"/>
              <a:gd name="connsiteY1035" fmla="*/ 571968 h 2440105"/>
              <a:gd name="connsiteX1036" fmla="*/ 856797 w 2456506"/>
              <a:gd name="connsiteY1036" fmla="*/ 574278 h 2440105"/>
              <a:gd name="connsiteX1037" fmla="*/ 804128 w 2456506"/>
              <a:gd name="connsiteY1037" fmla="*/ 483262 h 2440105"/>
              <a:gd name="connsiteX1038" fmla="*/ 806900 w 2456506"/>
              <a:gd name="connsiteY1038" fmla="*/ 479335 h 2440105"/>
              <a:gd name="connsiteX1039" fmla="*/ 807362 w 2456506"/>
              <a:gd name="connsiteY1039" fmla="*/ 477025 h 2440105"/>
              <a:gd name="connsiteX1040" fmla="*/ 607081 w 2456506"/>
              <a:gd name="connsiteY1040" fmla="*/ 586291 h 2440105"/>
              <a:gd name="connsiteX1041" fmla="*/ 606157 w 2456506"/>
              <a:gd name="connsiteY1041" fmla="*/ 585598 h 2440105"/>
              <a:gd name="connsiteX1042" fmla="*/ 664601 w 2456506"/>
              <a:gd name="connsiteY1042" fmla="*/ 484417 h 2440105"/>
              <a:gd name="connsiteX1043" fmla="*/ 667835 w 2456506"/>
              <a:gd name="connsiteY1043" fmla="*/ 485110 h 2440105"/>
              <a:gd name="connsiteX1044" fmla="*/ 675458 w 2456506"/>
              <a:gd name="connsiteY1044" fmla="*/ 478180 h 2440105"/>
              <a:gd name="connsiteX1045" fmla="*/ 792347 w 2456506"/>
              <a:gd name="connsiteY1045" fmla="*/ 478180 h 2440105"/>
              <a:gd name="connsiteX1046" fmla="*/ 799970 w 2456506"/>
              <a:gd name="connsiteY1046" fmla="*/ 485110 h 2440105"/>
              <a:gd name="connsiteX1047" fmla="*/ 802973 w 2456506"/>
              <a:gd name="connsiteY1047" fmla="*/ 484417 h 2440105"/>
              <a:gd name="connsiteX1048" fmla="*/ 855642 w 2456506"/>
              <a:gd name="connsiteY1048" fmla="*/ 575433 h 2440105"/>
              <a:gd name="connsiteX1049" fmla="*/ 846864 w 2456506"/>
              <a:gd name="connsiteY1049" fmla="*/ 591835 h 2440105"/>
              <a:gd name="connsiteX1050" fmla="*/ 855642 w 2456506"/>
              <a:gd name="connsiteY1050" fmla="*/ 608005 h 2440105"/>
              <a:gd name="connsiteX1051" fmla="*/ 803204 w 2456506"/>
              <a:gd name="connsiteY1051" fmla="*/ 699021 h 2440105"/>
              <a:gd name="connsiteX1052" fmla="*/ 800201 w 2456506"/>
              <a:gd name="connsiteY1052" fmla="*/ 698328 h 2440105"/>
              <a:gd name="connsiteX1053" fmla="*/ 800201 w 2456506"/>
              <a:gd name="connsiteY1053" fmla="*/ 698328 h 2440105"/>
              <a:gd name="connsiteX1054" fmla="*/ 792578 w 2456506"/>
              <a:gd name="connsiteY1054" fmla="*/ 705258 h 2440105"/>
              <a:gd name="connsiteX1055" fmla="*/ 675689 w 2456506"/>
              <a:gd name="connsiteY1055" fmla="*/ 705258 h 2440105"/>
              <a:gd name="connsiteX1056" fmla="*/ 668066 w 2456506"/>
              <a:gd name="connsiteY1056" fmla="*/ 698328 h 2440105"/>
              <a:gd name="connsiteX1057" fmla="*/ 668066 w 2456506"/>
              <a:gd name="connsiteY1057" fmla="*/ 698328 h 2440105"/>
              <a:gd name="connsiteX1058" fmla="*/ 664832 w 2456506"/>
              <a:gd name="connsiteY1058" fmla="*/ 699021 h 2440105"/>
              <a:gd name="connsiteX1059" fmla="*/ 606388 w 2456506"/>
              <a:gd name="connsiteY1059" fmla="*/ 597841 h 2440105"/>
              <a:gd name="connsiteX1060" fmla="*/ 609622 w 2456506"/>
              <a:gd name="connsiteY1060" fmla="*/ 591604 h 2440105"/>
              <a:gd name="connsiteX1061" fmla="*/ 607312 w 2456506"/>
              <a:gd name="connsiteY1061" fmla="*/ 586291 h 2440105"/>
              <a:gd name="connsiteX1062" fmla="*/ 279285 w 2456506"/>
              <a:gd name="connsiteY1062" fmla="*/ 705258 h 2440105"/>
              <a:gd name="connsiteX1063" fmla="*/ 271662 w 2456506"/>
              <a:gd name="connsiteY1063" fmla="*/ 698328 h 2440105"/>
              <a:gd name="connsiteX1064" fmla="*/ 271662 w 2456506"/>
              <a:gd name="connsiteY1064" fmla="*/ 698328 h 2440105"/>
              <a:gd name="connsiteX1065" fmla="*/ 268659 w 2456506"/>
              <a:gd name="connsiteY1065" fmla="*/ 699021 h 2440105"/>
              <a:gd name="connsiteX1066" fmla="*/ 210214 w 2456506"/>
              <a:gd name="connsiteY1066" fmla="*/ 597841 h 2440105"/>
              <a:gd name="connsiteX1067" fmla="*/ 213449 w 2456506"/>
              <a:gd name="connsiteY1067" fmla="*/ 591604 h 2440105"/>
              <a:gd name="connsiteX1068" fmla="*/ 210214 w 2456506"/>
              <a:gd name="connsiteY1068" fmla="*/ 585367 h 2440105"/>
              <a:gd name="connsiteX1069" fmla="*/ 262653 w 2456506"/>
              <a:gd name="connsiteY1069" fmla="*/ 494582 h 2440105"/>
              <a:gd name="connsiteX1070" fmla="*/ 272355 w 2456506"/>
              <a:gd name="connsiteY1070" fmla="*/ 497123 h 2440105"/>
              <a:gd name="connsiteX1071" fmla="*/ 291759 w 2456506"/>
              <a:gd name="connsiteY1071" fmla="*/ 477949 h 2440105"/>
              <a:gd name="connsiteX1072" fmla="*/ 396173 w 2456506"/>
              <a:gd name="connsiteY1072" fmla="*/ 477949 h 2440105"/>
              <a:gd name="connsiteX1073" fmla="*/ 403797 w 2456506"/>
              <a:gd name="connsiteY1073" fmla="*/ 484879 h 2440105"/>
              <a:gd name="connsiteX1074" fmla="*/ 407031 w 2456506"/>
              <a:gd name="connsiteY1074" fmla="*/ 484186 h 2440105"/>
              <a:gd name="connsiteX1075" fmla="*/ 465475 w 2456506"/>
              <a:gd name="connsiteY1075" fmla="*/ 585367 h 2440105"/>
              <a:gd name="connsiteX1076" fmla="*/ 462241 w 2456506"/>
              <a:gd name="connsiteY1076" fmla="*/ 591604 h 2440105"/>
              <a:gd name="connsiteX1077" fmla="*/ 465013 w 2456506"/>
              <a:gd name="connsiteY1077" fmla="*/ 597379 h 2440105"/>
              <a:gd name="connsiteX1078" fmla="*/ 465475 w 2456506"/>
              <a:gd name="connsiteY1078" fmla="*/ 597610 h 2440105"/>
              <a:gd name="connsiteX1079" fmla="*/ 407031 w 2456506"/>
              <a:gd name="connsiteY1079" fmla="*/ 698790 h 2440105"/>
              <a:gd name="connsiteX1080" fmla="*/ 403797 w 2456506"/>
              <a:gd name="connsiteY1080" fmla="*/ 698097 h 2440105"/>
              <a:gd name="connsiteX1081" fmla="*/ 396173 w 2456506"/>
              <a:gd name="connsiteY1081" fmla="*/ 705027 h 2440105"/>
              <a:gd name="connsiteX1082" fmla="*/ 279285 w 2456506"/>
              <a:gd name="connsiteY1082" fmla="*/ 705027 h 2440105"/>
              <a:gd name="connsiteX1083" fmla="*/ 408186 w 2456506"/>
              <a:gd name="connsiteY1083" fmla="*/ 699945 h 2440105"/>
              <a:gd name="connsiteX1084" fmla="*/ 466630 w 2456506"/>
              <a:gd name="connsiteY1084" fmla="*/ 598765 h 2440105"/>
              <a:gd name="connsiteX1085" fmla="*/ 469633 w 2456506"/>
              <a:gd name="connsiteY1085" fmla="*/ 599458 h 2440105"/>
              <a:gd name="connsiteX1086" fmla="*/ 477256 w 2456506"/>
              <a:gd name="connsiteY1086" fmla="*/ 592528 h 2440105"/>
              <a:gd name="connsiteX1087" fmla="*/ 594145 w 2456506"/>
              <a:gd name="connsiteY1087" fmla="*/ 592528 h 2440105"/>
              <a:gd name="connsiteX1088" fmla="*/ 596224 w 2456506"/>
              <a:gd name="connsiteY1088" fmla="*/ 597148 h 2440105"/>
              <a:gd name="connsiteX1089" fmla="*/ 601537 w 2456506"/>
              <a:gd name="connsiteY1089" fmla="*/ 599458 h 2440105"/>
              <a:gd name="connsiteX1090" fmla="*/ 604771 w 2456506"/>
              <a:gd name="connsiteY1090" fmla="*/ 598765 h 2440105"/>
              <a:gd name="connsiteX1091" fmla="*/ 663215 w 2456506"/>
              <a:gd name="connsiteY1091" fmla="*/ 699945 h 2440105"/>
              <a:gd name="connsiteX1092" fmla="*/ 659981 w 2456506"/>
              <a:gd name="connsiteY1092" fmla="*/ 706182 h 2440105"/>
              <a:gd name="connsiteX1093" fmla="*/ 663215 w 2456506"/>
              <a:gd name="connsiteY1093" fmla="*/ 712419 h 2440105"/>
              <a:gd name="connsiteX1094" fmla="*/ 617938 w 2456506"/>
              <a:gd name="connsiteY1094" fmla="*/ 790730 h 2440105"/>
              <a:gd name="connsiteX1095" fmla="*/ 604771 w 2456506"/>
              <a:gd name="connsiteY1095" fmla="*/ 813599 h 2440105"/>
              <a:gd name="connsiteX1096" fmla="*/ 601537 w 2456506"/>
              <a:gd name="connsiteY1096" fmla="*/ 812906 h 2440105"/>
              <a:gd name="connsiteX1097" fmla="*/ 593914 w 2456506"/>
              <a:gd name="connsiteY1097" fmla="*/ 819837 h 2440105"/>
              <a:gd name="connsiteX1098" fmla="*/ 477025 w 2456506"/>
              <a:gd name="connsiteY1098" fmla="*/ 819837 h 2440105"/>
              <a:gd name="connsiteX1099" fmla="*/ 476101 w 2456506"/>
              <a:gd name="connsiteY1099" fmla="*/ 817064 h 2440105"/>
              <a:gd name="connsiteX1100" fmla="*/ 469402 w 2456506"/>
              <a:gd name="connsiteY1100" fmla="*/ 813137 h 2440105"/>
              <a:gd name="connsiteX1101" fmla="*/ 466168 w 2456506"/>
              <a:gd name="connsiteY1101" fmla="*/ 813830 h 2440105"/>
              <a:gd name="connsiteX1102" fmla="*/ 407724 w 2456506"/>
              <a:gd name="connsiteY1102" fmla="*/ 712650 h 2440105"/>
              <a:gd name="connsiteX1103" fmla="*/ 410958 w 2456506"/>
              <a:gd name="connsiteY1103" fmla="*/ 706413 h 2440105"/>
              <a:gd name="connsiteX1104" fmla="*/ 407724 w 2456506"/>
              <a:gd name="connsiteY1104" fmla="*/ 700176 h 2440105"/>
              <a:gd name="connsiteX1105" fmla="*/ 279285 w 2456506"/>
              <a:gd name="connsiteY1105" fmla="*/ 933953 h 2440105"/>
              <a:gd name="connsiteX1106" fmla="*/ 271662 w 2456506"/>
              <a:gd name="connsiteY1106" fmla="*/ 927023 h 2440105"/>
              <a:gd name="connsiteX1107" fmla="*/ 268659 w 2456506"/>
              <a:gd name="connsiteY1107" fmla="*/ 927716 h 2440105"/>
              <a:gd name="connsiteX1108" fmla="*/ 210214 w 2456506"/>
              <a:gd name="connsiteY1108" fmla="*/ 826536 h 2440105"/>
              <a:gd name="connsiteX1109" fmla="*/ 213449 w 2456506"/>
              <a:gd name="connsiteY1109" fmla="*/ 820299 h 2440105"/>
              <a:gd name="connsiteX1110" fmla="*/ 210214 w 2456506"/>
              <a:gd name="connsiteY1110" fmla="*/ 814061 h 2440105"/>
              <a:gd name="connsiteX1111" fmla="*/ 268659 w 2456506"/>
              <a:gd name="connsiteY1111" fmla="*/ 712881 h 2440105"/>
              <a:gd name="connsiteX1112" fmla="*/ 271662 w 2456506"/>
              <a:gd name="connsiteY1112" fmla="*/ 713574 h 2440105"/>
              <a:gd name="connsiteX1113" fmla="*/ 271662 w 2456506"/>
              <a:gd name="connsiteY1113" fmla="*/ 713574 h 2440105"/>
              <a:gd name="connsiteX1114" fmla="*/ 279285 w 2456506"/>
              <a:gd name="connsiteY1114" fmla="*/ 706644 h 2440105"/>
              <a:gd name="connsiteX1115" fmla="*/ 396173 w 2456506"/>
              <a:gd name="connsiteY1115" fmla="*/ 706644 h 2440105"/>
              <a:gd name="connsiteX1116" fmla="*/ 398252 w 2456506"/>
              <a:gd name="connsiteY1116" fmla="*/ 711264 h 2440105"/>
              <a:gd name="connsiteX1117" fmla="*/ 403566 w 2456506"/>
              <a:gd name="connsiteY1117" fmla="*/ 713574 h 2440105"/>
              <a:gd name="connsiteX1118" fmla="*/ 406800 w 2456506"/>
              <a:gd name="connsiteY1118" fmla="*/ 712881 h 2440105"/>
              <a:gd name="connsiteX1119" fmla="*/ 465244 w 2456506"/>
              <a:gd name="connsiteY1119" fmla="*/ 814061 h 2440105"/>
              <a:gd name="connsiteX1120" fmla="*/ 462010 w 2456506"/>
              <a:gd name="connsiteY1120" fmla="*/ 820299 h 2440105"/>
              <a:gd name="connsiteX1121" fmla="*/ 463858 w 2456506"/>
              <a:gd name="connsiteY1121" fmla="*/ 825150 h 2440105"/>
              <a:gd name="connsiteX1122" fmla="*/ 465244 w 2456506"/>
              <a:gd name="connsiteY1122" fmla="*/ 826536 h 2440105"/>
              <a:gd name="connsiteX1123" fmla="*/ 406800 w 2456506"/>
              <a:gd name="connsiteY1123" fmla="*/ 927716 h 2440105"/>
              <a:gd name="connsiteX1124" fmla="*/ 403566 w 2456506"/>
              <a:gd name="connsiteY1124" fmla="*/ 927023 h 2440105"/>
              <a:gd name="connsiteX1125" fmla="*/ 395942 w 2456506"/>
              <a:gd name="connsiteY1125" fmla="*/ 933953 h 2440105"/>
              <a:gd name="connsiteX1126" fmla="*/ 279054 w 2456506"/>
              <a:gd name="connsiteY1126" fmla="*/ 933953 h 2440105"/>
              <a:gd name="connsiteX1127" fmla="*/ 477256 w 2456506"/>
              <a:gd name="connsiteY1127" fmla="*/ 1048300 h 2440105"/>
              <a:gd name="connsiteX1128" fmla="*/ 469633 w 2456506"/>
              <a:gd name="connsiteY1128" fmla="*/ 1041370 h 2440105"/>
              <a:gd name="connsiteX1129" fmla="*/ 466399 w 2456506"/>
              <a:gd name="connsiteY1129" fmla="*/ 1042063 h 2440105"/>
              <a:gd name="connsiteX1130" fmla="*/ 407955 w 2456506"/>
              <a:gd name="connsiteY1130" fmla="*/ 940883 h 2440105"/>
              <a:gd name="connsiteX1131" fmla="*/ 411189 w 2456506"/>
              <a:gd name="connsiteY1131" fmla="*/ 934646 h 2440105"/>
              <a:gd name="connsiteX1132" fmla="*/ 411189 w 2456506"/>
              <a:gd name="connsiteY1132" fmla="*/ 934646 h 2440105"/>
              <a:gd name="connsiteX1133" fmla="*/ 407955 w 2456506"/>
              <a:gd name="connsiteY1133" fmla="*/ 928409 h 2440105"/>
              <a:gd name="connsiteX1134" fmla="*/ 466399 w 2456506"/>
              <a:gd name="connsiteY1134" fmla="*/ 827229 h 2440105"/>
              <a:gd name="connsiteX1135" fmla="*/ 469633 w 2456506"/>
              <a:gd name="connsiteY1135" fmla="*/ 827922 h 2440105"/>
              <a:gd name="connsiteX1136" fmla="*/ 477256 w 2456506"/>
              <a:gd name="connsiteY1136" fmla="*/ 820992 h 2440105"/>
              <a:gd name="connsiteX1137" fmla="*/ 594145 w 2456506"/>
              <a:gd name="connsiteY1137" fmla="*/ 820992 h 2440105"/>
              <a:gd name="connsiteX1138" fmla="*/ 601768 w 2456506"/>
              <a:gd name="connsiteY1138" fmla="*/ 827922 h 2440105"/>
              <a:gd name="connsiteX1139" fmla="*/ 605002 w 2456506"/>
              <a:gd name="connsiteY1139" fmla="*/ 827229 h 2440105"/>
              <a:gd name="connsiteX1140" fmla="*/ 657440 w 2456506"/>
              <a:gd name="connsiteY1140" fmla="*/ 918014 h 2440105"/>
              <a:gd name="connsiteX1141" fmla="*/ 648431 w 2456506"/>
              <a:gd name="connsiteY1141" fmla="*/ 934415 h 2440105"/>
              <a:gd name="connsiteX1142" fmla="*/ 657440 w 2456506"/>
              <a:gd name="connsiteY1142" fmla="*/ 950816 h 2440105"/>
              <a:gd name="connsiteX1143" fmla="*/ 604771 w 2456506"/>
              <a:gd name="connsiteY1143" fmla="*/ 1041832 h 2440105"/>
              <a:gd name="connsiteX1144" fmla="*/ 601537 w 2456506"/>
              <a:gd name="connsiteY1144" fmla="*/ 1041139 h 2440105"/>
              <a:gd name="connsiteX1145" fmla="*/ 601537 w 2456506"/>
              <a:gd name="connsiteY1145" fmla="*/ 1041139 h 2440105"/>
              <a:gd name="connsiteX1146" fmla="*/ 593914 w 2456506"/>
              <a:gd name="connsiteY1146" fmla="*/ 1048069 h 2440105"/>
              <a:gd name="connsiteX1147" fmla="*/ 477025 w 2456506"/>
              <a:gd name="connsiteY1147" fmla="*/ 1048069 h 2440105"/>
              <a:gd name="connsiteX1148" fmla="*/ 606157 w 2456506"/>
              <a:gd name="connsiteY1148" fmla="*/ 1042987 h 2440105"/>
              <a:gd name="connsiteX1149" fmla="*/ 658826 w 2456506"/>
              <a:gd name="connsiteY1149" fmla="*/ 951971 h 2440105"/>
              <a:gd name="connsiteX1150" fmla="*/ 667835 w 2456506"/>
              <a:gd name="connsiteY1150" fmla="*/ 954281 h 2440105"/>
              <a:gd name="connsiteX1151" fmla="*/ 687240 w 2456506"/>
              <a:gd name="connsiteY1151" fmla="*/ 935801 h 2440105"/>
              <a:gd name="connsiteX1152" fmla="*/ 792116 w 2456506"/>
              <a:gd name="connsiteY1152" fmla="*/ 935801 h 2440105"/>
              <a:gd name="connsiteX1153" fmla="*/ 793040 w 2456506"/>
              <a:gd name="connsiteY1153" fmla="*/ 938573 h 2440105"/>
              <a:gd name="connsiteX1154" fmla="*/ 799739 w 2456506"/>
              <a:gd name="connsiteY1154" fmla="*/ 942500 h 2440105"/>
              <a:gd name="connsiteX1155" fmla="*/ 802742 w 2456506"/>
              <a:gd name="connsiteY1155" fmla="*/ 941807 h 2440105"/>
              <a:gd name="connsiteX1156" fmla="*/ 861186 w 2456506"/>
              <a:gd name="connsiteY1156" fmla="*/ 1042987 h 2440105"/>
              <a:gd name="connsiteX1157" fmla="*/ 858645 w 2456506"/>
              <a:gd name="connsiteY1157" fmla="*/ 1046221 h 2440105"/>
              <a:gd name="connsiteX1158" fmla="*/ 857952 w 2456506"/>
              <a:gd name="connsiteY1158" fmla="*/ 1049224 h 2440105"/>
              <a:gd name="connsiteX1159" fmla="*/ 861186 w 2456506"/>
              <a:gd name="connsiteY1159" fmla="*/ 1055462 h 2440105"/>
              <a:gd name="connsiteX1160" fmla="*/ 802742 w 2456506"/>
              <a:gd name="connsiteY1160" fmla="*/ 1156642 h 2440105"/>
              <a:gd name="connsiteX1161" fmla="*/ 802742 w 2456506"/>
              <a:gd name="connsiteY1161" fmla="*/ 1156642 h 2440105"/>
              <a:gd name="connsiteX1162" fmla="*/ 799739 w 2456506"/>
              <a:gd name="connsiteY1162" fmla="*/ 1155949 h 2440105"/>
              <a:gd name="connsiteX1163" fmla="*/ 792809 w 2456506"/>
              <a:gd name="connsiteY1163" fmla="*/ 1160569 h 2440105"/>
              <a:gd name="connsiteX1164" fmla="*/ 792347 w 2456506"/>
              <a:gd name="connsiteY1164" fmla="*/ 1162648 h 2440105"/>
              <a:gd name="connsiteX1165" fmla="*/ 675689 w 2456506"/>
              <a:gd name="connsiteY1165" fmla="*/ 1162648 h 2440105"/>
              <a:gd name="connsiteX1166" fmla="*/ 668066 w 2456506"/>
              <a:gd name="connsiteY1166" fmla="*/ 1155718 h 2440105"/>
              <a:gd name="connsiteX1167" fmla="*/ 664832 w 2456506"/>
              <a:gd name="connsiteY1167" fmla="*/ 1156411 h 2440105"/>
              <a:gd name="connsiteX1168" fmla="*/ 606388 w 2456506"/>
              <a:gd name="connsiteY1168" fmla="*/ 1055231 h 2440105"/>
              <a:gd name="connsiteX1169" fmla="*/ 609622 w 2456506"/>
              <a:gd name="connsiteY1169" fmla="*/ 1048993 h 2440105"/>
              <a:gd name="connsiteX1170" fmla="*/ 606388 w 2456506"/>
              <a:gd name="connsiteY1170" fmla="*/ 1042756 h 2440105"/>
              <a:gd name="connsiteX1171" fmla="*/ 408186 w 2456506"/>
              <a:gd name="connsiteY1171" fmla="*/ 1157104 h 2440105"/>
              <a:gd name="connsiteX1172" fmla="*/ 466630 w 2456506"/>
              <a:gd name="connsiteY1172" fmla="*/ 1055924 h 2440105"/>
              <a:gd name="connsiteX1173" fmla="*/ 469864 w 2456506"/>
              <a:gd name="connsiteY1173" fmla="*/ 1056617 h 2440105"/>
              <a:gd name="connsiteX1174" fmla="*/ 477487 w 2456506"/>
              <a:gd name="connsiteY1174" fmla="*/ 1049686 h 2440105"/>
              <a:gd name="connsiteX1175" fmla="*/ 594376 w 2456506"/>
              <a:gd name="connsiteY1175" fmla="*/ 1049686 h 2440105"/>
              <a:gd name="connsiteX1176" fmla="*/ 596455 w 2456506"/>
              <a:gd name="connsiteY1176" fmla="*/ 1054307 h 2440105"/>
              <a:gd name="connsiteX1177" fmla="*/ 601768 w 2456506"/>
              <a:gd name="connsiteY1177" fmla="*/ 1056617 h 2440105"/>
              <a:gd name="connsiteX1178" fmla="*/ 605002 w 2456506"/>
              <a:gd name="connsiteY1178" fmla="*/ 1055924 h 2440105"/>
              <a:gd name="connsiteX1179" fmla="*/ 663446 w 2456506"/>
              <a:gd name="connsiteY1179" fmla="*/ 1157104 h 2440105"/>
              <a:gd name="connsiteX1180" fmla="*/ 660212 w 2456506"/>
              <a:gd name="connsiteY1180" fmla="*/ 1163341 h 2440105"/>
              <a:gd name="connsiteX1181" fmla="*/ 662060 w 2456506"/>
              <a:gd name="connsiteY1181" fmla="*/ 1168192 h 2440105"/>
              <a:gd name="connsiteX1182" fmla="*/ 663446 w 2456506"/>
              <a:gd name="connsiteY1182" fmla="*/ 1169578 h 2440105"/>
              <a:gd name="connsiteX1183" fmla="*/ 605002 w 2456506"/>
              <a:gd name="connsiteY1183" fmla="*/ 1270758 h 2440105"/>
              <a:gd name="connsiteX1184" fmla="*/ 601999 w 2456506"/>
              <a:gd name="connsiteY1184" fmla="*/ 1270065 h 2440105"/>
              <a:gd name="connsiteX1185" fmla="*/ 597841 w 2456506"/>
              <a:gd name="connsiteY1185" fmla="*/ 1271451 h 2440105"/>
              <a:gd name="connsiteX1186" fmla="*/ 594376 w 2456506"/>
              <a:gd name="connsiteY1186" fmla="*/ 1276995 h 2440105"/>
              <a:gd name="connsiteX1187" fmla="*/ 477718 w 2456506"/>
              <a:gd name="connsiteY1187" fmla="*/ 1276995 h 2440105"/>
              <a:gd name="connsiteX1188" fmla="*/ 475639 w 2456506"/>
              <a:gd name="connsiteY1188" fmla="*/ 1272375 h 2440105"/>
              <a:gd name="connsiteX1189" fmla="*/ 470326 w 2456506"/>
              <a:gd name="connsiteY1189" fmla="*/ 1270065 h 2440105"/>
              <a:gd name="connsiteX1190" fmla="*/ 467092 w 2456506"/>
              <a:gd name="connsiteY1190" fmla="*/ 1270758 h 2440105"/>
              <a:gd name="connsiteX1191" fmla="*/ 408648 w 2456506"/>
              <a:gd name="connsiteY1191" fmla="*/ 1169578 h 2440105"/>
              <a:gd name="connsiteX1192" fmla="*/ 411882 w 2456506"/>
              <a:gd name="connsiteY1192" fmla="*/ 1163341 h 2440105"/>
              <a:gd name="connsiteX1193" fmla="*/ 408648 w 2456506"/>
              <a:gd name="connsiteY1193" fmla="*/ 1157104 h 2440105"/>
              <a:gd name="connsiteX1194" fmla="*/ 268659 w 2456506"/>
              <a:gd name="connsiteY1194" fmla="*/ 1170271 h 2440105"/>
              <a:gd name="connsiteX1195" fmla="*/ 271893 w 2456506"/>
              <a:gd name="connsiteY1195" fmla="*/ 1170964 h 2440105"/>
              <a:gd name="connsiteX1196" fmla="*/ 279516 w 2456506"/>
              <a:gd name="connsiteY1196" fmla="*/ 1164034 h 2440105"/>
              <a:gd name="connsiteX1197" fmla="*/ 396173 w 2456506"/>
              <a:gd name="connsiteY1197" fmla="*/ 1164034 h 2440105"/>
              <a:gd name="connsiteX1198" fmla="*/ 403797 w 2456506"/>
              <a:gd name="connsiteY1198" fmla="*/ 1170964 h 2440105"/>
              <a:gd name="connsiteX1199" fmla="*/ 407031 w 2456506"/>
              <a:gd name="connsiteY1199" fmla="*/ 1170271 h 2440105"/>
              <a:gd name="connsiteX1200" fmla="*/ 465475 w 2456506"/>
              <a:gd name="connsiteY1200" fmla="*/ 1271451 h 2440105"/>
              <a:gd name="connsiteX1201" fmla="*/ 462241 w 2456506"/>
              <a:gd name="connsiteY1201" fmla="*/ 1277688 h 2440105"/>
              <a:gd name="connsiteX1202" fmla="*/ 465475 w 2456506"/>
              <a:gd name="connsiteY1202" fmla="*/ 1283925 h 2440105"/>
              <a:gd name="connsiteX1203" fmla="*/ 407031 w 2456506"/>
              <a:gd name="connsiteY1203" fmla="*/ 1385106 h 2440105"/>
              <a:gd name="connsiteX1204" fmla="*/ 403797 w 2456506"/>
              <a:gd name="connsiteY1204" fmla="*/ 1384413 h 2440105"/>
              <a:gd name="connsiteX1205" fmla="*/ 396173 w 2456506"/>
              <a:gd name="connsiteY1205" fmla="*/ 1391343 h 2440105"/>
              <a:gd name="connsiteX1206" fmla="*/ 279285 w 2456506"/>
              <a:gd name="connsiteY1206" fmla="*/ 1391343 h 2440105"/>
              <a:gd name="connsiteX1207" fmla="*/ 271662 w 2456506"/>
              <a:gd name="connsiteY1207" fmla="*/ 1384413 h 2440105"/>
              <a:gd name="connsiteX1208" fmla="*/ 271662 w 2456506"/>
              <a:gd name="connsiteY1208" fmla="*/ 1384413 h 2440105"/>
              <a:gd name="connsiteX1209" fmla="*/ 268428 w 2456506"/>
              <a:gd name="connsiteY1209" fmla="*/ 1385106 h 2440105"/>
              <a:gd name="connsiteX1210" fmla="*/ 215990 w 2456506"/>
              <a:gd name="connsiteY1210" fmla="*/ 1294321 h 2440105"/>
              <a:gd name="connsiteX1211" fmla="*/ 225230 w 2456506"/>
              <a:gd name="connsiteY1211" fmla="*/ 1277919 h 2440105"/>
              <a:gd name="connsiteX1212" fmla="*/ 215990 w 2456506"/>
              <a:gd name="connsiteY1212" fmla="*/ 1261518 h 2440105"/>
              <a:gd name="connsiteX1213" fmla="*/ 268428 w 2456506"/>
              <a:gd name="connsiteY1213" fmla="*/ 1170733 h 2440105"/>
              <a:gd name="connsiteX1214" fmla="*/ 81314 w 2456506"/>
              <a:gd name="connsiteY1214" fmla="*/ 1505459 h 2440105"/>
              <a:gd name="connsiteX1215" fmla="*/ 73691 w 2456506"/>
              <a:gd name="connsiteY1215" fmla="*/ 1498529 h 2440105"/>
              <a:gd name="connsiteX1216" fmla="*/ 70688 w 2456506"/>
              <a:gd name="connsiteY1216" fmla="*/ 1499222 h 2440105"/>
              <a:gd name="connsiteX1217" fmla="*/ 12243 w 2456506"/>
              <a:gd name="connsiteY1217" fmla="*/ 1398042 h 2440105"/>
              <a:gd name="connsiteX1218" fmla="*/ 15477 w 2456506"/>
              <a:gd name="connsiteY1218" fmla="*/ 1391805 h 2440105"/>
              <a:gd name="connsiteX1219" fmla="*/ 12243 w 2456506"/>
              <a:gd name="connsiteY1219" fmla="*/ 1385568 h 2440105"/>
              <a:gd name="connsiteX1220" fmla="*/ 70688 w 2456506"/>
              <a:gd name="connsiteY1220" fmla="*/ 1284387 h 2440105"/>
              <a:gd name="connsiteX1221" fmla="*/ 73691 w 2456506"/>
              <a:gd name="connsiteY1221" fmla="*/ 1285080 h 2440105"/>
              <a:gd name="connsiteX1222" fmla="*/ 81314 w 2456506"/>
              <a:gd name="connsiteY1222" fmla="*/ 1278150 h 2440105"/>
              <a:gd name="connsiteX1223" fmla="*/ 186421 w 2456506"/>
              <a:gd name="connsiteY1223" fmla="*/ 1278150 h 2440105"/>
              <a:gd name="connsiteX1224" fmla="*/ 205825 w 2456506"/>
              <a:gd name="connsiteY1224" fmla="*/ 1296862 h 2440105"/>
              <a:gd name="connsiteX1225" fmla="*/ 214835 w 2456506"/>
              <a:gd name="connsiteY1225" fmla="*/ 1294783 h 2440105"/>
              <a:gd name="connsiteX1226" fmla="*/ 267273 w 2456506"/>
              <a:gd name="connsiteY1226" fmla="*/ 1385568 h 2440105"/>
              <a:gd name="connsiteX1227" fmla="*/ 264039 w 2456506"/>
              <a:gd name="connsiteY1227" fmla="*/ 1390881 h 2440105"/>
              <a:gd name="connsiteX1228" fmla="*/ 264039 w 2456506"/>
              <a:gd name="connsiteY1228" fmla="*/ 1391574 h 2440105"/>
              <a:gd name="connsiteX1229" fmla="*/ 267273 w 2456506"/>
              <a:gd name="connsiteY1229" fmla="*/ 1397811 h 2440105"/>
              <a:gd name="connsiteX1230" fmla="*/ 208828 w 2456506"/>
              <a:gd name="connsiteY1230" fmla="*/ 1498991 h 2440105"/>
              <a:gd name="connsiteX1231" fmla="*/ 205594 w 2456506"/>
              <a:gd name="connsiteY1231" fmla="*/ 1498298 h 2440105"/>
              <a:gd name="connsiteX1232" fmla="*/ 197971 w 2456506"/>
              <a:gd name="connsiteY1232" fmla="*/ 1505228 h 2440105"/>
              <a:gd name="connsiteX1233" fmla="*/ 81314 w 2456506"/>
              <a:gd name="connsiteY1233" fmla="*/ 1505228 h 2440105"/>
              <a:gd name="connsiteX1234" fmla="*/ 271662 w 2456506"/>
              <a:gd name="connsiteY1234" fmla="*/ 1612876 h 2440105"/>
              <a:gd name="connsiteX1235" fmla="*/ 268428 w 2456506"/>
              <a:gd name="connsiteY1235" fmla="*/ 1613569 h 2440105"/>
              <a:gd name="connsiteX1236" fmla="*/ 209983 w 2456506"/>
              <a:gd name="connsiteY1236" fmla="*/ 1512389 h 2440105"/>
              <a:gd name="connsiteX1237" fmla="*/ 213218 w 2456506"/>
              <a:gd name="connsiteY1237" fmla="*/ 1506152 h 2440105"/>
              <a:gd name="connsiteX1238" fmla="*/ 213218 w 2456506"/>
              <a:gd name="connsiteY1238" fmla="*/ 1506152 h 2440105"/>
              <a:gd name="connsiteX1239" fmla="*/ 209983 w 2456506"/>
              <a:gd name="connsiteY1239" fmla="*/ 1499915 h 2440105"/>
              <a:gd name="connsiteX1240" fmla="*/ 268428 w 2456506"/>
              <a:gd name="connsiteY1240" fmla="*/ 1398735 h 2440105"/>
              <a:gd name="connsiteX1241" fmla="*/ 271662 w 2456506"/>
              <a:gd name="connsiteY1241" fmla="*/ 1399428 h 2440105"/>
              <a:gd name="connsiteX1242" fmla="*/ 279285 w 2456506"/>
              <a:gd name="connsiteY1242" fmla="*/ 1392498 h 2440105"/>
              <a:gd name="connsiteX1243" fmla="*/ 279285 w 2456506"/>
              <a:gd name="connsiteY1243" fmla="*/ 1392498 h 2440105"/>
              <a:gd name="connsiteX1244" fmla="*/ 396173 w 2456506"/>
              <a:gd name="connsiteY1244" fmla="*/ 1392498 h 2440105"/>
              <a:gd name="connsiteX1245" fmla="*/ 398252 w 2456506"/>
              <a:gd name="connsiteY1245" fmla="*/ 1397118 h 2440105"/>
              <a:gd name="connsiteX1246" fmla="*/ 403566 w 2456506"/>
              <a:gd name="connsiteY1246" fmla="*/ 1399428 h 2440105"/>
              <a:gd name="connsiteX1247" fmla="*/ 406800 w 2456506"/>
              <a:gd name="connsiteY1247" fmla="*/ 1398735 h 2440105"/>
              <a:gd name="connsiteX1248" fmla="*/ 465244 w 2456506"/>
              <a:gd name="connsiteY1248" fmla="*/ 1499915 h 2440105"/>
              <a:gd name="connsiteX1249" fmla="*/ 462010 w 2456506"/>
              <a:gd name="connsiteY1249" fmla="*/ 1506152 h 2440105"/>
              <a:gd name="connsiteX1250" fmla="*/ 463858 w 2456506"/>
              <a:gd name="connsiteY1250" fmla="*/ 1511003 h 2440105"/>
              <a:gd name="connsiteX1251" fmla="*/ 465244 w 2456506"/>
              <a:gd name="connsiteY1251" fmla="*/ 1512389 h 2440105"/>
              <a:gd name="connsiteX1252" fmla="*/ 412806 w 2456506"/>
              <a:gd name="connsiteY1252" fmla="*/ 1603174 h 2440105"/>
              <a:gd name="connsiteX1253" fmla="*/ 403566 w 2456506"/>
              <a:gd name="connsiteY1253" fmla="*/ 1600864 h 2440105"/>
              <a:gd name="connsiteX1254" fmla="*/ 384161 w 2456506"/>
              <a:gd name="connsiteY1254" fmla="*/ 1619807 h 2440105"/>
              <a:gd name="connsiteX1255" fmla="*/ 279285 w 2456506"/>
              <a:gd name="connsiteY1255" fmla="*/ 1619807 h 2440105"/>
              <a:gd name="connsiteX1256" fmla="*/ 271662 w 2456506"/>
              <a:gd name="connsiteY1256" fmla="*/ 1612876 h 2440105"/>
              <a:gd name="connsiteX1257" fmla="*/ 477256 w 2456506"/>
              <a:gd name="connsiteY1257" fmla="*/ 1733923 h 2440105"/>
              <a:gd name="connsiteX1258" fmla="*/ 469633 w 2456506"/>
              <a:gd name="connsiteY1258" fmla="*/ 1726993 h 2440105"/>
              <a:gd name="connsiteX1259" fmla="*/ 466399 w 2456506"/>
              <a:gd name="connsiteY1259" fmla="*/ 1727686 h 2440105"/>
              <a:gd name="connsiteX1260" fmla="*/ 413961 w 2456506"/>
              <a:gd name="connsiteY1260" fmla="*/ 1636670 h 2440105"/>
              <a:gd name="connsiteX1261" fmla="*/ 423201 w 2456506"/>
              <a:gd name="connsiteY1261" fmla="*/ 1620038 h 2440105"/>
              <a:gd name="connsiteX1262" fmla="*/ 414192 w 2456506"/>
              <a:gd name="connsiteY1262" fmla="*/ 1603636 h 2440105"/>
              <a:gd name="connsiteX1263" fmla="*/ 466630 w 2456506"/>
              <a:gd name="connsiteY1263" fmla="*/ 1512851 h 2440105"/>
              <a:gd name="connsiteX1264" fmla="*/ 469864 w 2456506"/>
              <a:gd name="connsiteY1264" fmla="*/ 1513544 h 2440105"/>
              <a:gd name="connsiteX1265" fmla="*/ 477487 w 2456506"/>
              <a:gd name="connsiteY1265" fmla="*/ 1506614 h 2440105"/>
              <a:gd name="connsiteX1266" fmla="*/ 594376 w 2456506"/>
              <a:gd name="connsiteY1266" fmla="*/ 1506614 h 2440105"/>
              <a:gd name="connsiteX1267" fmla="*/ 601999 w 2456506"/>
              <a:gd name="connsiteY1267" fmla="*/ 1513544 h 2440105"/>
              <a:gd name="connsiteX1268" fmla="*/ 605233 w 2456506"/>
              <a:gd name="connsiteY1268" fmla="*/ 1512851 h 2440105"/>
              <a:gd name="connsiteX1269" fmla="*/ 663677 w 2456506"/>
              <a:gd name="connsiteY1269" fmla="*/ 1614031 h 2440105"/>
              <a:gd name="connsiteX1270" fmla="*/ 660443 w 2456506"/>
              <a:gd name="connsiteY1270" fmla="*/ 1620269 h 2440105"/>
              <a:gd name="connsiteX1271" fmla="*/ 663215 w 2456506"/>
              <a:gd name="connsiteY1271" fmla="*/ 1626044 h 2440105"/>
              <a:gd name="connsiteX1272" fmla="*/ 663677 w 2456506"/>
              <a:gd name="connsiteY1272" fmla="*/ 1626275 h 2440105"/>
              <a:gd name="connsiteX1273" fmla="*/ 605233 w 2456506"/>
              <a:gd name="connsiteY1273" fmla="*/ 1727455 h 2440105"/>
              <a:gd name="connsiteX1274" fmla="*/ 601999 w 2456506"/>
              <a:gd name="connsiteY1274" fmla="*/ 1726762 h 2440105"/>
              <a:gd name="connsiteX1275" fmla="*/ 594376 w 2456506"/>
              <a:gd name="connsiteY1275" fmla="*/ 1733692 h 2440105"/>
              <a:gd name="connsiteX1276" fmla="*/ 477487 w 2456506"/>
              <a:gd name="connsiteY1276" fmla="*/ 1733692 h 2440105"/>
              <a:gd name="connsiteX1277" fmla="*/ 606157 w 2456506"/>
              <a:gd name="connsiteY1277" fmla="*/ 1728610 h 2440105"/>
              <a:gd name="connsiteX1278" fmla="*/ 664601 w 2456506"/>
              <a:gd name="connsiteY1278" fmla="*/ 1627430 h 2440105"/>
              <a:gd name="connsiteX1279" fmla="*/ 667604 w 2456506"/>
              <a:gd name="connsiteY1279" fmla="*/ 1628123 h 2440105"/>
              <a:gd name="connsiteX1280" fmla="*/ 675227 w 2456506"/>
              <a:gd name="connsiteY1280" fmla="*/ 1621193 h 2440105"/>
              <a:gd name="connsiteX1281" fmla="*/ 792116 w 2456506"/>
              <a:gd name="connsiteY1281" fmla="*/ 1621193 h 2440105"/>
              <a:gd name="connsiteX1282" fmla="*/ 792578 w 2456506"/>
              <a:gd name="connsiteY1282" fmla="*/ 1623272 h 2440105"/>
              <a:gd name="connsiteX1283" fmla="*/ 792809 w 2456506"/>
              <a:gd name="connsiteY1283" fmla="*/ 1623965 h 2440105"/>
              <a:gd name="connsiteX1284" fmla="*/ 799508 w 2456506"/>
              <a:gd name="connsiteY1284" fmla="*/ 1627892 h 2440105"/>
              <a:gd name="connsiteX1285" fmla="*/ 802511 w 2456506"/>
              <a:gd name="connsiteY1285" fmla="*/ 1627199 h 2440105"/>
              <a:gd name="connsiteX1286" fmla="*/ 855180 w 2456506"/>
              <a:gd name="connsiteY1286" fmla="*/ 1718446 h 2440105"/>
              <a:gd name="connsiteX1287" fmla="*/ 846633 w 2456506"/>
              <a:gd name="connsiteY1287" fmla="*/ 1734616 h 2440105"/>
              <a:gd name="connsiteX1288" fmla="*/ 855180 w 2456506"/>
              <a:gd name="connsiteY1288" fmla="*/ 1750786 h 2440105"/>
              <a:gd name="connsiteX1289" fmla="*/ 802511 w 2456506"/>
              <a:gd name="connsiteY1289" fmla="*/ 1842033 h 2440105"/>
              <a:gd name="connsiteX1290" fmla="*/ 799508 w 2456506"/>
              <a:gd name="connsiteY1290" fmla="*/ 1841340 h 2440105"/>
              <a:gd name="connsiteX1291" fmla="*/ 791885 w 2456506"/>
              <a:gd name="connsiteY1291" fmla="*/ 1848271 h 2440105"/>
              <a:gd name="connsiteX1292" fmla="*/ 674996 w 2456506"/>
              <a:gd name="connsiteY1292" fmla="*/ 1848271 h 2440105"/>
              <a:gd name="connsiteX1293" fmla="*/ 674072 w 2456506"/>
              <a:gd name="connsiteY1293" fmla="*/ 1845498 h 2440105"/>
              <a:gd name="connsiteX1294" fmla="*/ 667373 w 2456506"/>
              <a:gd name="connsiteY1294" fmla="*/ 1841571 h 2440105"/>
              <a:gd name="connsiteX1295" fmla="*/ 664139 w 2456506"/>
              <a:gd name="connsiteY1295" fmla="*/ 1842264 h 2440105"/>
              <a:gd name="connsiteX1296" fmla="*/ 605695 w 2456506"/>
              <a:gd name="connsiteY1296" fmla="*/ 1741084 h 2440105"/>
              <a:gd name="connsiteX1297" fmla="*/ 608929 w 2456506"/>
              <a:gd name="connsiteY1297" fmla="*/ 1734847 h 2440105"/>
              <a:gd name="connsiteX1298" fmla="*/ 605695 w 2456506"/>
              <a:gd name="connsiteY1298" fmla="*/ 1728610 h 2440105"/>
              <a:gd name="connsiteX1299" fmla="*/ 661829 w 2456506"/>
              <a:gd name="connsiteY1299" fmla="*/ 1853815 h 2440105"/>
              <a:gd name="connsiteX1300" fmla="*/ 663215 w 2456506"/>
              <a:gd name="connsiteY1300" fmla="*/ 1855201 h 2440105"/>
              <a:gd name="connsiteX1301" fmla="*/ 604771 w 2456506"/>
              <a:gd name="connsiteY1301" fmla="*/ 1956381 h 2440105"/>
              <a:gd name="connsiteX1302" fmla="*/ 601537 w 2456506"/>
              <a:gd name="connsiteY1302" fmla="*/ 1955688 h 2440105"/>
              <a:gd name="connsiteX1303" fmla="*/ 593914 w 2456506"/>
              <a:gd name="connsiteY1303" fmla="*/ 1962618 h 2440105"/>
              <a:gd name="connsiteX1304" fmla="*/ 489499 w 2456506"/>
              <a:gd name="connsiteY1304" fmla="*/ 1962618 h 2440105"/>
              <a:gd name="connsiteX1305" fmla="*/ 470095 w 2456506"/>
              <a:gd name="connsiteY1305" fmla="*/ 1944137 h 2440105"/>
              <a:gd name="connsiteX1306" fmla="*/ 460855 w 2456506"/>
              <a:gd name="connsiteY1306" fmla="*/ 1946448 h 2440105"/>
              <a:gd name="connsiteX1307" fmla="*/ 408186 w 2456506"/>
              <a:gd name="connsiteY1307" fmla="*/ 1855201 h 2440105"/>
              <a:gd name="connsiteX1308" fmla="*/ 411420 w 2456506"/>
              <a:gd name="connsiteY1308" fmla="*/ 1848964 h 2440105"/>
              <a:gd name="connsiteX1309" fmla="*/ 408186 w 2456506"/>
              <a:gd name="connsiteY1309" fmla="*/ 1842726 h 2440105"/>
              <a:gd name="connsiteX1310" fmla="*/ 466630 w 2456506"/>
              <a:gd name="connsiteY1310" fmla="*/ 1741546 h 2440105"/>
              <a:gd name="connsiteX1311" fmla="*/ 469864 w 2456506"/>
              <a:gd name="connsiteY1311" fmla="*/ 1742239 h 2440105"/>
              <a:gd name="connsiteX1312" fmla="*/ 477487 w 2456506"/>
              <a:gd name="connsiteY1312" fmla="*/ 1735309 h 2440105"/>
              <a:gd name="connsiteX1313" fmla="*/ 594376 w 2456506"/>
              <a:gd name="connsiteY1313" fmla="*/ 1735309 h 2440105"/>
              <a:gd name="connsiteX1314" fmla="*/ 596455 w 2456506"/>
              <a:gd name="connsiteY1314" fmla="*/ 1739929 h 2440105"/>
              <a:gd name="connsiteX1315" fmla="*/ 601768 w 2456506"/>
              <a:gd name="connsiteY1315" fmla="*/ 1742239 h 2440105"/>
              <a:gd name="connsiteX1316" fmla="*/ 605002 w 2456506"/>
              <a:gd name="connsiteY1316" fmla="*/ 1741546 h 2440105"/>
              <a:gd name="connsiteX1317" fmla="*/ 663446 w 2456506"/>
              <a:gd name="connsiteY1317" fmla="*/ 1842726 h 2440105"/>
              <a:gd name="connsiteX1318" fmla="*/ 660212 w 2456506"/>
              <a:gd name="connsiteY1318" fmla="*/ 1848964 h 2440105"/>
              <a:gd name="connsiteX1319" fmla="*/ 662060 w 2456506"/>
              <a:gd name="connsiteY1319" fmla="*/ 1853815 h 2440105"/>
              <a:gd name="connsiteX1320" fmla="*/ 1386030 w 2456506"/>
              <a:gd name="connsiteY1320" fmla="*/ 2192699 h 2440105"/>
              <a:gd name="connsiteX1321" fmla="*/ 1393653 w 2456506"/>
              <a:gd name="connsiteY1321" fmla="*/ 2199629 h 2440105"/>
              <a:gd name="connsiteX1322" fmla="*/ 1396887 w 2456506"/>
              <a:gd name="connsiteY1322" fmla="*/ 2198936 h 2440105"/>
              <a:gd name="connsiteX1323" fmla="*/ 1455331 w 2456506"/>
              <a:gd name="connsiteY1323" fmla="*/ 2300116 h 2440105"/>
              <a:gd name="connsiteX1324" fmla="*/ 1452097 w 2456506"/>
              <a:gd name="connsiteY1324" fmla="*/ 2306353 h 2440105"/>
              <a:gd name="connsiteX1325" fmla="*/ 1455331 w 2456506"/>
              <a:gd name="connsiteY1325" fmla="*/ 2312591 h 2440105"/>
              <a:gd name="connsiteX1326" fmla="*/ 1396887 w 2456506"/>
              <a:gd name="connsiteY1326" fmla="*/ 2413771 h 2440105"/>
              <a:gd name="connsiteX1327" fmla="*/ 1393653 w 2456506"/>
              <a:gd name="connsiteY1327" fmla="*/ 2413078 h 2440105"/>
              <a:gd name="connsiteX1328" fmla="*/ 1386030 w 2456506"/>
              <a:gd name="connsiteY1328" fmla="*/ 2420008 h 2440105"/>
              <a:gd name="connsiteX1329" fmla="*/ 1281384 w 2456506"/>
              <a:gd name="connsiteY1329" fmla="*/ 2420008 h 2440105"/>
              <a:gd name="connsiteX1330" fmla="*/ 1261980 w 2456506"/>
              <a:gd name="connsiteY1330" fmla="*/ 2402220 h 2440105"/>
              <a:gd name="connsiteX1331" fmla="*/ 1252971 w 2456506"/>
              <a:gd name="connsiteY1331" fmla="*/ 2404530 h 2440105"/>
              <a:gd name="connsiteX1332" fmla="*/ 1200071 w 2456506"/>
              <a:gd name="connsiteY1332" fmla="*/ 2312821 h 2440105"/>
              <a:gd name="connsiteX1333" fmla="*/ 1203305 w 2456506"/>
              <a:gd name="connsiteY1333" fmla="*/ 2306584 h 2440105"/>
              <a:gd name="connsiteX1334" fmla="*/ 1200071 w 2456506"/>
              <a:gd name="connsiteY1334" fmla="*/ 2300347 h 2440105"/>
              <a:gd name="connsiteX1335" fmla="*/ 1258515 w 2456506"/>
              <a:gd name="connsiteY1335" fmla="*/ 2199167 h 2440105"/>
              <a:gd name="connsiteX1336" fmla="*/ 1261749 w 2456506"/>
              <a:gd name="connsiteY1336" fmla="*/ 2199860 h 2440105"/>
              <a:gd name="connsiteX1337" fmla="*/ 1269372 w 2456506"/>
              <a:gd name="connsiteY1337" fmla="*/ 2192930 h 2440105"/>
              <a:gd name="connsiteX1338" fmla="*/ 1386261 w 2456506"/>
              <a:gd name="connsiteY1338" fmla="*/ 2192930 h 2440105"/>
              <a:gd name="connsiteX1339" fmla="*/ 1255743 w 2456506"/>
              <a:gd name="connsiteY1339" fmla="*/ 2196857 h 2440105"/>
              <a:gd name="connsiteX1340" fmla="*/ 1257129 w 2456506"/>
              <a:gd name="connsiteY1340" fmla="*/ 2198243 h 2440105"/>
              <a:gd name="connsiteX1341" fmla="*/ 1198685 w 2456506"/>
              <a:gd name="connsiteY1341" fmla="*/ 2299423 h 2440105"/>
              <a:gd name="connsiteX1342" fmla="*/ 1195682 w 2456506"/>
              <a:gd name="connsiteY1342" fmla="*/ 2298730 h 2440105"/>
              <a:gd name="connsiteX1343" fmla="*/ 1188058 w 2456506"/>
              <a:gd name="connsiteY1343" fmla="*/ 2305660 h 2440105"/>
              <a:gd name="connsiteX1344" fmla="*/ 1071170 w 2456506"/>
              <a:gd name="connsiteY1344" fmla="*/ 2305660 h 2440105"/>
              <a:gd name="connsiteX1345" fmla="*/ 1063547 w 2456506"/>
              <a:gd name="connsiteY1345" fmla="*/ 2298730 h 2440105"/>
              <a:gd name="connsiteX1346" fmla="*/ 1060544 w 2456506"/>
              <a:gd name="connsiteY1346" fmla="*/ 2299423 h 2440105"/>
              <a:gd name="connsiteX1347" fmla="*/ 1002099 w 2456506"/>
              <a:gd name="connsiteY1347" fmla="*/ 2198243 h 2440105"/>
              <a:gd name="connsiteX1348" fmla="*/ 1005333 w 2456506"/>
              <a:gd name="connsiteY1348" fmla="*/ 2192006 h 2440105"/>
              <a:gd name="connsiteX1349" fmla="*/ 1002099 w 2456506"/>
              <a:gd name="connsiteY1349" fmla="*/ 2185769 h 2440105"/>
              <a:gd name="connsiteX1350" fmla="*/ 1054537 w 2456506"/>
              <a:gd name="connsiteY1350" fmla="*/ 2094984 h 2440105"/>
              <a:gd name="connsiteX1351" fmla="*/ 1063547 w 2456506"/>
              <a:gd name="connsiteY1351" fmla="*/ 2097294 h 2440105"/>
              <a:gd name="connsiteX1352" fmla="*/ 1082951 w 2456506"/>
              <a:gd name="connsiteY1352" fmla="*/ 2078582 h 2440105"/>
              <a:gd name="connsiteX1353" fmla="*/ 1187827 w 2456506"/>
              <a:gd name="connsiteY1353" fmla="*/ 2078582 h 2440105"/>
              <a:gd name="connsiteX1354" fmla="*/ 1189213 w 2456506"/>
              <a:gd name="connsiteY1354" fmla="*/ 2082279 h 2440105"/>
              <a:gd name="connsiteX1355" fmla="*/ 1195451 w 2456506"/>
              <a:gd name="connsiteY1355" fmla="*/ 2085513 h 2440105"/>
              <a:gd name="connsiteX1356" fmla="*/ 1198454 w 2456506"/>
              <a:gd name="connsiteY1356" fmla="*/ 2084820 h 2440105"/>
              <a:gd name="connsiteX1357" fmla="*/ 1256898 w 2456506"/>
              <a:gd name="connsiteY1357" fmla="*/ 2186000 h 2440105"/>
              <a:gd name="connsiteX1358" fmla="*/ 1253664 w 2456506"/>
              <a:gd name="connsiteY1358" fmla="*/ 2192237 h 2440105"/>
              <a:gd name="connsiteX1359" fmla="*/ 1255512 w 2456506"/>
              <a:gd name="connsiteY1359" fmla="*/ 2197088 h 2440105"/>
              <a:gd name="connsiteX1360" fmla="*/ 1386030 w 2456506"/>
              <a:gd name="connsiteY1360" fmla="*/ 1964235 h 2440105"/>
              <a:gd name="connsiteX1361" fmla="*/ 1386954 w 2456506"/>
              <a:gd name="connsiteY1361" fmla="*/ 1967007 h 2440105"/>
              <a:gd name="connsiteX1362" fmla="*/ 1393653 w 2456506"/>
              <a:gd name="connsiteY1362" fmla="*/ 1970934 h 2440105"/>
              <a:gd name="connsiteX1363" fmla="*/ 1396887 w 2456506"/>
              <a:gd name="connsiteY1363" fmla="*/ 1970241 h 2440105"/>
              <a:gd name="connsiteX1364" fmla="*/ 1449556 w 2456506"/>
              <a:gd name="connsiteY1364" fmla="*/ 2061257 h 2440105"/>
              <a:gd name="connsiteX1365" fmla="*/ 1440778 w 2456506"/>
              <a:gd name="connsiteY1365" fmla="*/ 2077658 h 2440105"/>
              <a:gd name="connsiteX1366" fmla="*/ 1449556 w 2456506"/>
              <a:gd name="connsiteY1366" fmla="*/ 2094060 h 2440105"/>
              <a:gd name="connsiteX1367" fmla="*/ 1397118 w 2456506"/>
              <a:gd name="connsiteY1367" fmla="*/ 2185076 h 2440105"/>
              <a:gd name="connsiteX1368" fmla="*/ 1393884 w 2456506"/>
              <a:gd name="connsiteY1368" fmla="*/ 2184383 h 2440105"/>
              <a:gd name="connsiteX1369" fmla="*/ 1390188 w 2456506"/>
              <a:gd name="connsiteY1369" fmla="*/ 2185307 h 2440105"/>
              <a:gd name="connsiteX1370" fmla="*/ 1386261 w 2456506"/>
              <a:gd name="connsiteY1370" fmla="*/ 2191313 h 2440105"/>
              <a:gd name="connsiteX1371" fmla="*/ 1269372 w 2456506"/>
              <a:gd name="connsiteY1371" fmla="*/ 2191313 h 2440105"/>
              <a:gd name="connsiteX1372" fmla="*/ 1268448 w 2456506"/>
              <a:gd name="connsiteY1372" fmla="*/ 2188310 h 2440105"/>
              <a:gd name="connsiteX1373" fmla="*/ 1261980 w 2456506"/>
              <a:gd name="connsiteY1373" fmla="*/ 2184614 h 2440105"/>
              <a:gd name="connsiteX1374" fmla="*/ 1258746 w 2456506"/>
              <a:gd name="connsiteY1374" fmla="*/ 2185307 h 2440105"/>
              <a:gd name="connsiteX1375" fmla="*/ 1200302 w 2456506"/>
              <a:gd name="connsiteY1375" fmla="*/ 2084127 h 2440105"/>
              <a:gd name="connsiteX1376" fmla="*/ 1203536 w 2456506"/>
              <a:gd name="connsiteY1376" fmla="*/ 2077889 h 2440105"/>
              <a:gd name="connsiteX1377" fmla="*/ 1203536 w 2456506"/>
              <a:gd name="connsiteY1377" fmla="*/ 2077889 h 2440105"/>
              <a:gd name="connsiteX1378" fmla="*/ 1200302 w 2456506"/>
              <a:gd name="connsiteY1378" fmla="*/ 2071652 h 2440105"/>
              <a:gd name="connsiteX1379" fmla="*/ 1258746 w 2456506"/>
              <a:gd name="connsiteY1379" fmla="*/ 1970472 h 2440105"/>
              <a:gd name="connsiteX1380" fmla="*/ 1261749 w 2456506"/>
              <a:gd name="connsiteY1380" fmla="*/ 1971165 h 2440105"/>
              <a:gd name="connsiteX1381" fmla="*/ 1269372 w 2456506"/>
              <a:gd name="connsiteY1381" fmla="*/ 1964235 h 2440105"/>
              <a:gd name="connsiteX1382" fmla="*/ 1386261 w 2456506"/>
              <a:gd name="connsiteY1382" fmla="*/ 1964235 h 2440105"/>
              <a:gd name="connsiteX1383" fmla="*/ 1256898 w 2456506"/>
              <a:gd name="connsiteY1383" fmla="*/ 1969317 h 2440105"/>
              <a:gd name="connsiteX1384" fmla="*/ 1257360 w 2456506"/>
              <a:gd name="connsiteY1384" fmla="*/ 1969548 h 2440105"/>
              <a:gd name="connsiteX1385" fmla="*/ 1198916 w 2456506"/>
              <a:gd name="connsiteY1385" fmla="*/ 2070728 h 2440105"/>
              <a:gd name="connsiteX1386" fmla="*/ 1195912 w 2456506"/>
              <a:gd name="connsiteY1386" fmla="*/ 2070035 h 2440105"/>
              <a:gd name="connsiteX1387" fmla="*/ 1195912 w 2456506"/>
              <a:gd name="connsiteY1387" fmla="*/ 2070035 h 2440105"/>
              <a:gd name="connsiteX1388" fmla="*/ 1188289 w 2456506"/>
              <a:gd name="connsiteY1388" fmla="*/ 2076965 h 2440105"/>
              <a:gd name="connsiteX1389" fmla="*/ 1083413 w 2456506"/>
              <a:gd name="connsiteY1389" fmla="*/ 2076965 h 2440105"/>
              <a:gd name="connsiteX1390" fmla="*/ 1064009 w 2456506"/>
              <a:gd name="connsiteY1390" fmla="*/ 2058254 h 2440105"/>
              <a:gd name="connsiteX1391" fmla="*/ 1055000 w 2456506"/>
              <a:gd name="connsiteY1391" fmla="*/ 2060564 h 2440105"/>
              <a:gd name="connsiteX1392" fmla="*/ 1002561 w 2456506"/>
              <a:gd name="connsiteY1392" fmla="*/ 1969548 h 2440105"/>
              <a:gd name="connsiteX1393" fmla="*/ 1005795 w 2456506"/>
              <a:gd name="connsiteY1393" fmla="*/ 1963311 h 2440105"/>
              <a:gd name="connsiteX1394" fmla="*/ 1005795 w 2456506"/>
              <a:gd name="connsiteY1394" fmla="*/ 1963311 h 2440105"/>
              <a:gd name="connsiteX1395" fmla="*/ 1002561 w 2456506"/>
              <a:gd name="connsiteY1395" fmla="*/ 1957074 h 2440105"/>
              <a:gd name="connsiteX1396" fmla="*/ 1001175 w 2456506"/>
              <a:gd name="connsiteY1396" fmla="*/ 1956381 h 2440105"/>
              <a:gd name="connsiteX1397" fmla="*/ 997941 w 2456506"/>
              <a:gd name="connsiteY1397" fmla="*/ 1955688 h 2440105"/>
              <a:gd name="connsiteX1398" fmla="*/ 990318 w 2456506"/>
              <a:gd name="connsiteY1398" fmla="*/ 1962618 h 2440105"/>
              <a:gd name="connsiteX1399" fmla="*/ 873430 w 2456506"/>
              <a:gd name="connsiteY1399" fmla="*/ 1962618 h 2440105"/>
              <a:gd name="connsiteX1400" fmla="*/ 865806 w 2456506"/>
              <a:gd name="connsiteY1400" fmla="*/ 1955688 h 2440105"/>
              <a:gd name="connsiteX1401" fmla="*/ 862572 w 2456506"/>
              <a:gd name="connsiteY1401" fmla="*/ 1956381 h 2440105"/>
              <a:gd name="connsiteX1402" fmla="*/ 804128 w 2456506"/>
              <a:gd name="connsiteY1402" fmla="*/ 1855201 h 2440105"/>
              <a:gd name="connsiteX1403" fmla="*/ 807362 w 2456506"/>
              <a:gd name="connsiteY1403" fmla="*/ 1848964 h 2440105"/>
              <a:gd name="connsiteX1404" fmla="*/ 806669 w 2456506"/>
              <a:gd name="connsiteY1404" fmla="*/ 1845960 h 2440105"/>
              <a:gd name="connsiteX1405" fmla="*/ 804128 w 2456506"/>
              <a:gd name="connsiteY1405" fmla="*/ 1842726 h 2440105"/>
              <a:gd name="connsiteX1406" fmla="*/ 856797 w 2456506"/>
              <a:gd name="connsiteY1406" fmla="*/ 1751479 h 2440105"/>
              <a:gd name="connsiteX1407" fmla="*/ 866499 w 2456506"/>
              <a:gd name="connsiteY1407" fmla="*/ 1754021 h 2440105"/>
              <a:gd name="connsiteX1408" fmla="*/ 885904 w 2456506"/>
              <a:gd name="connsiteY1408" fmla="*/ 1735309 h 2440105"/>
              <a:gd name="connsiteX1409" fmla="*/ 990087 w 2456506"/>
              <a:gd name="connsiteY1409" fmla="*/ 1735309 h 2440105"/>
              <a:gd name="connsiteX1410" fmla="*/ 997710 w 2456506"/>
              <a:gd name="connsiteY1410" fmla="*/ 1742239 h 2440105"/>
              <a:gd name="connsiteX1411" fmla="*/ 998403 w 2456506"/>
              <a:gd name="connsiteY1411" fmla="*/ 1742239 h 2440105"/>
              <a:gd name="connsiteX1412" fmla="*/ 1000713 w 2456506"/>
              <a:gd name="connsiteY1412" fmla="*/ 1741546 h 2440105"/>
              <a:gd name="connsiteX1413" fmla="*/ 1002099 w 2456506"/>
              <a:gd name="connsiteY1413" fmla="*/ 1740853 h 2440105"/>
              <a:gd name="connsiteX1414" fmla="*/ 1005333 w 2456506"/>
              <a:gd name="connsiteY1414" fmla="*/ 1734616 h 2440105"/>
              <a:gd name="connsiteX1415" fmla="*/ 1002099 w 2456506"/>
              <a:gd name="connsiteY1415" fmla="*/ 1728379 h 2440105"/>
              <a:gd name="connsiteX1416" fmla="*/ 1060544 w 2456506"/>
              <a:gd name="connsiteY1416" fmla="*/ 1627199 h 2440105"/>
              <a:gd name="connsiteX1417" fmla="*/ 1062854 w 2456506"/>
              <a:gd name="connsiteY1417" fmla="*/ 1627892 h 2440105"/>
              <a:gd name="connsiteX1418" fmla="*/ 1063547 w 2456506"/>
              <a:gd name="connsiteY1418" fmla="*/ 1627892 h 2440105"/>
              <a:gd name="connsiteX1419" fmla="*/ 1071170 w 2456506"/>
              <a:gd name="connsiteY1419" fmla="*/ 1620962 h 2440105"/>
              <a:gd name="connsiteX1420" fmla="*/ 1188058 w 2456506"/>
              <a:gd name="connsiteY1420" fmla="*/ 1620962 h 2440105"/>
              <a:gd name="connsiteX1421" fmla="*/ 1194989 w 2456506"/>
              <a:gd name="connsiteY1421" fmla="*/ 1627661 h 2440105"/>
              <a:gd name="connsiteX1422" fmla="*/ 1195682 w 2456506"/>
              <a:gd name="connsiteY1422" fmla="*/ 1627661 h 2440105"/>
              <a:gd name="connsiteX1423" fmla="*/ 1198685 w 2456506"/>
              <a:gd name="connsiteY1423" fmla="*/ 1626968 h 2440105"/>
              <a:gd name="connsiteX1424" fmla="*/ 1257129 w 2456506"/>
              <a:gd name="connsiteY1424" fmla="*/ 1728148 h 2440105"/>
              <a:gd name="connsiteX1425" fmla="*/ 1253895 w 2456506"/>
              <a:gd name="connsiteY1425" fmla="*/ 1734385 h 2440105"/>
              <a:gd name="connsiteX1426" fmla="*/ 1257129 w 2456506"/>
              <a:gd name="connsiteY1426" fmla="*/ 1740622 h 2440105"/>
              <a:gd name="connsiteX1427" fmla="*/ 1214855 w 2456506"/>
              <a:gd name="connsiteY1427" fmla="*/ 1813851 h 2440105"/>
              <a:gd name="connsiteX1428" fmla="*/ 1198685 w 2456506"/>
              <a:gd name="connsiteY1428" fmla="*/ 1841802 h 2440105"/>
              <a:gd name="connsiteX1429" fmla="*/ 1195682 w 2456506"/>
              <a:gd name="connsiteY1429" fmla="*/ 1841109 h 2440105"/>
              <a:gd name="connsiteX1430" fmla="*/ 1188058 w 2456506"/>
              <a:gd name="connsiteY1430" fmla="*/ 1848040 h 2440105"/>
              <a:gd name="connsiteX1431" fmla="*/ 1188058 w 2456506"/>
              <a:gd name="connsiteY1431" fmla="*/ 1849657 h 2440105"/>
              <a:gd name="connsiteX1432" fmla="*/ 1194757 w 2456506"/>
              <a:gd name="connsiteY1432" fmla="*/ 1856356 h 2440105"/>
              <a:gd name="connsiteX1433" fmla="*/ 1195451 w 2456506"/>
              <a:gd name="connsiteY1433" fmla="*/ 1856356 h 2440105"/>
              <a:gd name="connsiteX1434" fmla="*/ 1196144 w 2456506"/>
              <a:gd name="connsiteY1434" fmla="*/ 1856356 h 2440105"/>
              <a:gd name="connsiteX1435" fmla="*/ 1198454 w 2456506"/>
              <a:gd name="connsiteY1435" fmla="*/ 1855663 h 2440105"/>
              <a:gd name="connsiteX1436" fmla="*/ 1256898 w 2456506"/>
              <a:gd name="connsiteY1436" fmla="*/ 1956843 h 2440105"/>
              <a:gd name="connsiteX1437" fmla="*/ 1253664 w 2456506"/>
              <a:gd name="connsiteY1437" fmla="*/ 1963080 h 2440105"/>
              <a:gd name="connsiteX1438" fmla="*/ 1256436 w 2456506"/>
              <a:gd name="connsiteY1438" fmla="*/ 1968855 h 2440105"/>
              <a:gd name="connsiteX1439" fmla="*/ 1453714 w 2456506"/>
              <a:gd name="connsiteY1439" fmla="*/ 1854046 h 2440105"/>
              <a:gd name="connsiteX1440" fmla="*/ 1455100 w 2456506"/>
              <a:gd name="connsiteY1440" fmla="*/ 1855432 h 2440105"/>
              <a:gd name="connsiteX1441" fmla="*/ 1396656 w 2456506"/>
              <a:gd name="connsiteY1441" fmla="*/ 1956612 h 2440105"/>
              <a:gd name="connsiteX1442" fmla="*/ 1393422 w 2456506"/>
              <a:gd name="connsiteY1442" fmla="*/ 1955919 h 2440105"/>
              <a:gd name="connsiteX1443" fmla="*/ 1385799 w 2456506"/>
              <a:gd name="connsiteY1443" fmla="*/ 1962849 h 2440105"/>
              <a:gd name="connsiteX1444" fmla="*/ 1268910 w 2456506"/>
              <a:gd name="connsiteY1444" fmla="*/ 1962849 h 2440105"/>
              <a:gd name="connsiteX1445" fmla="*/ 1267986 w 2456506"/>
              <a:gd name="connsiteY1445" fmla="*/ 1960077 h 2440105"/>
              <a:gd name="connsiteX1446" fmla="*/ 1261287 w 2456506"/>
              <a:gd name="connsiteY1446" fmla="*/ 1956150 h 2440105"/>
              <a:gd name="connsiteX1447" fmla="*/ 1258284 w 2456506"/>
              <a:gd name="connsiteY1447" fmla="*/ 1956843 h 2440105"/>
              <a:gd name="connsiteX1448" fmla="*/ 1199840 w 2456506"/>
              <a:gd name="connsiteY1448" fmla="*/ 1855663 h 2440105"/>
              <a:gd name="connsiteX1449" fmla="*/ 1203074 w 2456506"/>
              <a:gd name="connsiteY1449" fmla="*/ 1849425 h 2440105"/>
              <a:gd name="connsiteX1450" fmla="*/ 1199840 w 2456506"/>
              <a:gd name="connsiteY1450" fmla="*/ 1843188 h 2440105"/>
              <a:gd name="connsiteX1451" fmla="*/ 1258284 w 2456506"/>
              <a:gd name="connsiteY1451" fmla="*/ 1742008 h 2440105"/>
              <a:gd name="connsiteX1452" fmla="*/ 1261287 w 2456506"/>
              <a:gd name="connsiteY1452" fmla="*/ 1742701 h 2440105"/>
              <a:gd name="connsiteX1453" fmla="*/ 1268910 w 2456506"/>
              <a:gd name="connsiteY1453" fmla="*/ 1735771 h 2440105"/>
              <a:gd name="connsiteX1454" fmla="*/ 1373786 w 2456506"/>
              <a:gd name="connsiteY1454" fmla="*/ 1735771 h 2440105"/>
              <a:gd name="connsiteX1455" fmla="*/ 1393191 w 2456506"/>
              <a:gd name="connsiteY1455" fmla="*/ 1754482 h 2440105"/>
              <a:gd name="connsiteX1456" fmla="*/ 1402200 w 2456506"/>
              <a:gd name="connsiteY1456" fmla="*/ 1752172 h 2440105"/>
              <a:gd name="connsiteX1457" fmla="*/ 1454638 w 2456506"/>
              <a:gd name="connsiteY1457" fmla="*/ 1842957 h 2440105"/>
              <a:gd name="connsiteX1458" fmla="*/ 1451404 w 2456506"/>
              <a:gd name="connsiteY1458" fmla="*/ 1849194 h 2440105"/>
              <a:gd name="connsiteX1459" fmla="*/ 1453252 w 2456506"/>
              <a:gd name="connsiteY1459" fmla="*/ 1854046 h 2440105"/>
              <a:gd name="connsiteX1460" fmla="*/ 1979943 w 2456506"/>
              <a:gd name="connsiteY1460" fmla="*/ 1849888 h 2440105"/>
              <a:gd name="connsiteX1461" fmla="*/ 1987566 w 2456506"/>
              <a:gd name="connsiteY1461" fmla="*/ 1856818 h 2440105"/>
              <a:gd name="connsiteX1462" fmla="*/ 1990570 w 2456506"/>
              <a:gd name="connsiteY1462" fmla="*/ 1856125 h 2440105"/>
              <a:gd name="connsiteX1463" fmla="*/ 2049014 w 2456506"/>
              <a:gd name="connsiteY1463" fmla="*/ 1957305 h 2440105"/>
              <a:gd name="connsiteX1464" fmla="*/ 2045780 w 2456506"/>
              <a:gd name="connsiteY1464" fmla="*/ 1963542 h 2440105"/>
              <a:gd name="connsiteX1465" fmla="*/ 2049014 w 2456506"/>
              <a:gd name="connsiteY1465" fmla="*/ 1969779 h 2440105"/>
              <a:gd name="connsiteX1466" fmla="*/ 1996576 w 2456506"/>
              <a:gd name="connsiteY1466" fmla="*/ 2060564 h 2440105"/>
              <a:gd name="connsiteX1467" fmla="*/ 1989183 w 2456506"/>
              <a:gd name="connsiteY1467" fmla="*/ 2059178 h 2440105"/>
              <a:gd name="connsiteX1468" fmla="*/ 1969779 w 2456506"/>
              <a:gd name="connsiteY1468" fmla="*/ 2077427 h 2440105"/>
              <a:gd name="connsiteX1469" fmla="*/ 1863055 w 2456506"/>
              <a:gd name="connsiteY1469" fmla="*/ 2077427 h 2440105"/>
              <a:gd name="connsiteX1470" fmla="*/ 1855432 w 2456506"/>
              <a:gd name="connsiteY1470" fmla="*/ 2070497 h 2440105"/>
              <a:gd name="connsiteX1471" fmla="*/ 1852429 w 2456506"/>
              <a:gd name="connsiteY1471" fmla="*/ 2071190 h 2440105"/>
              <a:gd name="connsiteX1472" fmla="*/ 1793984 w 2456506"/>
              <a:gd name="connsiteY1472" fmla="*/ 1970010 h 2440105"/>
              <a:gd name="connsiteX1473" fmla="*/ 1797218 w 2456506"/>
              <a:gd name="connsiteY1473" fmla="*/ 1963773 h 2440105"/>
              <a:gd name="connsiteX1474" fmla="*/ 1793984 w 2456506"/>
              <a:gd name="connsiteY1474" fmla="*/ 1957536 h 2440105"/>
              <a:gd name="connsiteX1475" fmla="*/ 1852429 w 2456506"/>
              <a:gd name="connsiteY1475" fmla="*/ 1856356 h 2440105"/>
              <a:gd name="connsiteX1476" fmla="*/ 1855663 w 2456506"/>
              <a:gd name="connsiteY1476" fmla="*/ 1857049 h 2440105"/>
              <a:gd name="connsiteX1477" fmla="*/ 1863286 w 2456506"/>
              <a:gd name="connsiteY1477" fmla="*/ 1850118 h 2440105"/>
              <a:gd name="connsiteX1478" fmla="*/ 1980174 w 2456506"/>
              <a:gd name="connsiteY1478" fmla="*/ 1850118 h 2440105"/>
              <a:gd name="connsiteX1479" fmla="*/ 1849656 w 2456506"/>
              <a:gd name="connsiteY1479" fmla="*/ 1854046 h 2440105"/>
              <a:gd name="connsiteX1480" fmla="*/ 1851043 w 2456506"/>
              <a:gd name="connsiteY1480" fmla="*/ 1855432 h 2440105"/>
              <a:gd name="connsiteX1481" fmla="*/ 1792598 w 2456506"/>
              <a:gd name="connsiteY1481" fmla="*/ 1956612 h 2440105"/>
              <a:gd name="connsiteX1482" fmla="*/ 1789595 w 2456506"/>
              <a:gd name="connsiteY1482" fmla="*/ 1955919 h 2440105"/>
              <a:gd name="connsiteX1483" fmla="*/ 1781972 w 2456506"/>
              <a:gd name="connsiteY1483" fmla="*/ 1962849 h 2440105"/>
              <a:gd name="connsiteX1484" fmla="*/ 1665084 w 2456506"/>
              <a:gd name="connsiteY1484" fmla="*/ 1962849 h 2440105"/>
              <a:gd name="connsiteX1485" fmla="*/ 1657460 w 2456506"/>
              <a:gd name="connsiteY1485" fmla="*/ 1955919 h 2440105"/>
              <a:gd name="connsiteX1486" fmla="*/ 1654457 w 2456506"/>
              <a:gd name="connsiteY1486" fmla="*/ 1956612 h 2440105"/>
              <a:gd name="connsiteX1487" fmla="*/ 1602019 w 2456506"/>
              <a:gd name="connsiteY1487" fmla="*/ 1865827 h 2440105"/>
              <a:gd name="connsiteX1488" fmla="*/ 1611028 w 2456506"/>
              <a:gd name="connsiteY1488" fmla="*/ 1849425 h 2440105"/>
              <a:gd name="connsiteX1489" fmla="*/ 1602019 w 2456506"/>
              <a:gd name="connsiteY1489" fmla="*/ 1833024 h 2440105"/>
              <a:gd name="connsiteX1490" fmla="*/ 1654457 w 2456506"/>
              <a:gd name="connsiteY1490" fmla="*/ 1742008 h 2440105"/>
              <a:gd name="connsiteX1491" fmla="*/ 1657460 w 2456506"/>
              <a:gd name="connsiteY1491" fmla="*/ 1742701 h 2440105"/>
              <a:gd name="connsiteX1492" fmla="*/ 1662311 w 2456506"/>
              <a:gd name="connsiteY1492" fmla="*/ 1740853 h 2440105"/>
              <a:gd name="connsiteX1493" fmla="*/ 1665084 w 2456506"/>
              <a:gd name="connsiteY1493" fmla="*/ 1735771 h 2440105"/>
              <a:gd name="connsiteX1494" fmla="*/ 1781972 w 2456506"/>
              <a:gd name="connsiteY1494" fmla="*/ 1735771 h 2440105"/>
              <a:gd name="connsiteX1495" fmla="*/ 1783358 w 2456506"/>
              <a:gd name="connsiteY1495" fmla="*/ 1739467 h 2440105"/>
              <a:gd name="connsiteX1496" fmla="*/ 1789595 w 2456506"/>
              <a:gd name="connsiteY1496" fmla="*/ 1742701 h 2440105"/>
              <a:gd name="connsiteX1497" fmla="*/ 1792598 w 2456506"/>
              <a:gd name="connsiteY1497" fmla="*/ 1742008 h 2440105"/>
              <a:gd name="connsiteX1498" fmla="*/ 1851043 w 2456506"/>
              <a:gd name="connsiteY1498" fmla="*/ 1843188 h 2440105"/>
              <a:gd name="connsiteX1499" fmla="*/ 1847808 w 2456506"/>
              <a:gd name="connsiteY1499" fmla="*/ 1849425 h 2440105"/>
              <a:gd name="connsiteX1500" fmla="*/ 1849656 w 2456506"/>
              <a:gd name="connsiteY1500" fmla="*/ 1854277 h 2440105"/>
              <a:gd name="connsiteX1501" fmla="*/ 2049014 w 2456506"/>
              <a:gd name="connsiteY1501" fmla="*/ 1741084 h 2440105"/>
              <a:gd name="connsiteX1502" fmla="*/ 1990570 w 2456506"/>
              <a:gd name="connsiteY1502" fmla="*/ 1842264 h 2440105"/>
              <a:gd name="connsiteX1503" fmla="*/ 1987566 w 2456506"/>
              <a:gd name="connsiteY1503" fmla="*/ 1841571 h 2440105"/>
              <a:gd name="connsiteX1504" fmla="*/ 1983870 w 2456506"/>
              <a:gd name="connsiteY1504" fmla="*/ 1842495 h 2440105"/>
              <a:gd name="connsiteX1505" fmla="*/ 1979943 w 2456506"/>
              <a:gd name="connsiteY1505" fmla="*/ 1848501 h 2440105"/>
              <a:gd name="connsiteX1506" fmla="*/ 1863055 w 2456506"/>
              <a:gd name="connsiteY1506" fmla="*/ 1848501 h 2440105"/>
              <a:gd name="connsiteX1507" fmla="*/ 1862131 w 2456506"/>
              <a:gd name="connsiteY1507" fmla="*/ 1845498 h 2440105"/>
              <a:gd name="connsiteX1508" fmla="*/ 1855663 w 2456506"/>
              <a:gd name="connsiteY1508" fmla="*/ 1841802 h 2440105"/>
              <a:gd name="connsiteX1509" fmla="*/ 1852660 w 2456506"/>
              <a:gd name="connsiteY1509" fmla="*/ 1842495 h 2440105"/>
              <a:gd name="connsiteX1510" fmla="*/ 1794215 w 2456506"/>
              <a:gd name="connsiteY1510" fmla="*/ 1741315 h 2440105"/>
              <a:gd name="connsiteX1511" fmla="*/ 1797449 w 2456506"/>
              <a:gd name="connsiteY1511" fmla="*/ 1735078 h 2440105"/>
              <a:gd name="connsiteX1512" fmla="*/ 1797449 w 2456506"/>
              <a:gd name="connsiteY1512" fmla="*/ 1735078 h 2440105"/>
              <a:gd name="connsiteX1513" fmla="*/ 1794215 w 2456506"/>
              <a:gd name="connsiteY1513" fmla="*/ 1728841 h 2440105"/>
              <a:gd name="connsiteX1514" fmla="*/ 1852660 w 2456506"/>
              <a:gd name="connsiteY1514" fmla="*/ 1627661 h 2440105"/>
              <a:gd name="connsiteX1515" fmla="*/ 1855663 w 2456506"/>
              <a:gd name="connsiteY1515" fmla="*/ 1628354 h 2440105"/>
              <a:gd name="connsiteX1516" fmla="*/ 1863286 w 2456506"/>
              <a:gd name="connsiteY1516" fmla="*/ 1621424 h 2440105"/>
              <a:gd name="connsiteX1517" fmla="*/ 1980174 w 2456506"/>
              <a:gd name="connsiteY1517" fmla="*/ 1621424 h 2440105"/>
              <a:gd name="connsiteX1518" fmla="*/ 1981098 w 2456506"/>
              <a:gd name="connsiteY1518" fmla="*/ 1624196 h 2440105"/>
              <a:gd name="connsiteX1519" fmla="*/ 1984794 w 2456506"/>
              <a:gd name="connsiteY1519" fmla="*/ 1627661 h 2440105"/>
              <a:gd name="connsiteX1520" fmla="*/ 1987797 w 2456506"/>
              <a:gd name="connsiteY1520" fmla="*/ 1628354 h 2440105"/>
              <a:gd name="connsiteX1521" fmla="*/ 1990800 w 2456506"/>
              <a:gd name="connsiteY1521" fmla="*/ 1627661 h 2440105"/>
              <a:gd name="connsiteX1522" fmla="*/ 2049245 w 2456506"/>
              <a:gd name="connsiteY1522" fmla="*/ 1728841 h 2440105"/>
              <a:gd name="connsiteX1523" fmla="*/ 2046011 w 2456506"/>
              <a:gd name="connsiteY1523" fmla="*/ 1735078 h 2440105"/>
              <a:gd name="connsiteX1524" fmla="*/ 2049245 w 2456506"/>
              <a:gd name="connsiteY1524" fmla="*/ 1741315 h 2440105"/>
              <a:gd name="connsiteX1525" fmla="*/ 2246985 w 2456506"/>
              <a:gd name="connsiteY1525" fmla="*/ 1626737 h 2440105"/>
              <a:gd name="connsiteX1526" fmla="*/ 2194547 w 2456506"/>
              <a:gd name="connsiteY1526" fmla="*/ 1717522 h 2440105"/>
              <a:gd name="connsiteX1527" fmla="*/ 2186231 w 2456506"/>
              <a:gd name="connsiteY1527" fmla="*/ 1715674 h 2440105"/>
              <a:gd name="connsiteX1528" fmla="*/ 2166826 w 2456506"/>
              <a:gd name="connsiteY1528" fmla="*/ 1734154 h 2440105"/>
              <a:gd name="connsiteX1529" fmla="*/ 2061257 w 2456506"/>
              <a:gd name="connsiteY1529" fmla="*/ 1734154 h 2440105"/>
              <a:gd name="connsiteX1530" fmla="*/ 2056637 w 2456506"/>
              <a:gd name="connsiteY1530" fmla="*/ 1727917 h 2440105"/>
              <a:gd name="connsiteX1531" fmla="*/ 2053634 w 2456506"/>
              <a:gd name="connsiteY1531" fmla="*/ 1727224 h 2440105"/>
              <a:gd name="connsiteX1532" fmla="*/ 2050631 w 2456506"/>
              <a:gd name="connsiteY1532" fmla="*/ 1727917 h 2440105"/>
              <a:gd name="connsiteX1533" fmla="*/ 1992187 w 2456506"/>
              <a:gd name="connsiteY1533" fmla="*/ 1626737 h 2440105"/>
              <a:gd name="connsiteX1534" fmla="*/ 1995421 w 2456506"/>
              <a:gd name="connsiteY1534" fmla="*/ 1620500 h 2440105"/>
              <a:gd name="connsiteX1535" fmla="*/ 1992187 w 2456506"/>
              <a:gd name="connsiteY1535" fmla="*/ 1614262 h 2440105"/>
              <a:gd name="connsiteX1536" fmla="*/ 2050631 w 2456506"/>
              <a:gd name="connsiteY1536" fmla="*/ 1513082 h 2440105"/>
              <a:gd name="connsiteX1537" fmla="*/ 2050631 w 2456506"/>
              <a:gd name="connsiteY1537" fmla="*/ 1513082 h 2440105"/>
              <a:gd name="connsiteX1538" fmla="*/ 2053634 w 2456506"/>
              <a:gd name="connsiteY1538" fmla="*/ 1513775 h 2440105"/>
              <a:gd name="connsiteX1539" fmla="*/ 2061257 w 2456506"/>
              <a:gd name="connsiteY1539" fmla="*/ 1506845 h 2440105"/>
              <a:gd name="connsiteX1540" fmla="*/ 2178145 w 2456506"/>
              <a:gd name="connsiteY1540" fmla="*/ 1506845 h 2440105"/>
              <a:gd name="connsiteX1541" fmla="*/ 2182766 w 2456506"/>
              <a:gd name="connsiteY1541" fmla="*/ 1513082 h 2440105"/>
              <a:gd name="connsiteX1542" fmla="*/ 2185769 w 2456506"/>
              <a:gd name="connsiteY1542" fmla="*/ 1513775 h 2440105"/>
              <a:gd name="connsiteX1543" fmla="*/ 2188772 w 2456506"/>
              <a:gd name="connsiteY1543" fmla="*/ 1513082 h 2440105"/>
              <a:gd name="connsiteX1544" fmla="*/ 2247216 w 2456506"/>
              <a:gd name="connsiteY1544" fmla="*/ 1614262 h 2440105"/>
              <a:gd name="connsiteX1545" fmla="*/ 2243982 w 2456506"/>
              <a:gd name="connsiteY1545" fmla="*/ 1620500 h 2440105"/>
              <a:gd name="connsiteX1546" fmla="*/ 2247216 w 2456506"/>
              <a:gd name="connsiteY1546" fmla="*/ 1626737 h 2440105"/>
              <a:gd name="connsiteX1547" fmla="*/ 2444956 w 2456506"/>
              <a:gd name="connsiteY1547" fmla="*/ 1500146 h 2440105"/>
              <a:gd name="connsiteX1548" fmla="*/ 2441722 w 2456506"/>
              <a:gd name="connsiteY1548" fmla="*/ 1506383 h 2440105"/>
              <a:gd name="connsiteX1549" fmla="*/ 2444956 w 2456506"/>
              <a:gd name="connsiteY1549" fmla="*/ 1512620 h 2440105"/>
              <a:gd name="connsiteX1550" fmla="*/ 2386512 w 2456506"/>
              <a:gd name="connsiteY1550" fmla="*/ 1613801 h 2440105"/>
              <a:gd name="connsiteX1551" fmla="*/ 2383278 w 2456506"/>
              <a:gd name="connsiteY1551" fmla="*/ 1613108 h 2440105"/>
              <a:gd name="connsiteX1552" fmla="*/ 2375655 w 2456506"/>
              <a:gd name="connsiteY1552" fmla="*/ 1620038 h 2440105"/>
              <a:gd name="connsiteX1553" fmla="*/ 2258766 w 2456506"/>
              <a:gd name="connsiteY1553" fmla="*/ 1620038 h 2440105"/>
              <a:gd name="connsiteX1554" fmla="*/ 2254146 w 2456506"/>
              <a:gd name="connsiteY1554" fmla="*/ 1613801 h 2440105"/>
              <a:gd name="connsiteX1555" fmla="*/ 2251143 w 2456506"/>
              <a:gd name="connsiteY1555" fmla="*/ 1613108 h 2440105"/>
              <a:gd name="connsiteX1556" fmla="*/ 2248140 w 2456506"/>
              <a:gd name="connsiteY1556" fmla="*/ 1613801 h 2440105"/>
              <a:gd name="connsiteX1557" fmla="*/ 2189696 w 2456506"/>
              <a:gd name="connsiteY1557" fmla="*/ 1512620 h 2440105"/>
              <a:gd name="connsiteX1558" fmla="*/ 2192930 w 2456506"/>
              <a:gd name="connsiteY1558" fmla="*/ 1506383 h 2440105"/>
              <a:gd name="connsiteX1559" fmla="*/ 2189696 w 2456506"/>
              <a:gd name="connsiteY1559" fmla="*/ 1500146 h 2440105"/>
              <a:gd name="connsiteX1560" fmla="*/ 2248140 w 2456506"/>
              <a:gd name="connsiteY1560" fmla="*/ 1398966 h 2440105"/>
              <a:gd name="connsiteX1561" fmla="*/ 2251374 w 2456506"/>
              <a:gd name="connsiteY1561" fmla="*/ 1399659 h 2440105"/>
              <a:gd name="connsiteX1562" fmla="*/ 2258997 w 2456506"/>
              <a:gd name="connsiteY1562" fmla="*/ 1392729 h 2440105"/>
              <a:gd name="connsiteX1563" fmla="*/ 2364335 w 2456506"/>
              <a:gd name="connsiteY1563" fmla="*/ 1392729 h 2440105"/>
              <a:gd name="connsiteX1564" fmla="*/ 2383740 w 2456506"/>
              <a:gd name="connsiteY1564" fmla="*/ 1411440 h 2440105"/>
              <a:gd name="connsiteX1565" fmla="*/ 2392518 w 2456506"/>
              <a:gd name="connsiteY1565" fmla="*/ 1409361 h 2440105"/>
              <a:gd name="connsiteX1566" fmla="*/ 2444956 w 2456506"/>
              <a:gd name="connsiteY1566" fmla="*/ 1500146 h 2440105"/>
              <a:gd name="connsiteX1567" fmla="*/ 2177914 w 2456506"/>
              <a:gd name="connsiteY1567" fmla="*/ 1278612 h 2440105"/>
              <a:gd name="connsiteX1568" fmla="*/ 2185538 w 2456506"/>
              <a:gd name="connsiteY1568" fmla="*/ 1285542 h 2440105"/>
              <a:gd name="connsiteX1569" fmla="*/ 2188541 w 2456506"/>
              <a:gd name="connsiteY1569" fmla="*/ 1284849 h 2440105"/>
              <a:gd name="connsiteX1570" fmla="*/ 2246985 w 2456506"/>
              <a:gd name="connsiteY1570" fmla="*/ 1386030 h 2440105"/>
              <a:gd name="connsiteX1571" fmla="*/ 2243751 w 2456506"/>
              <a:gd name="connsiteY1571" fmla="*/ 1392267 h 2440105"/>
              <a:gd name="connsiteX1572" fmla="*/ 2246985 w 2456506"/>
              <a:gd name="connsiteY1572" fmla="*/ 1398504 h 2440105"/>
              <a:gd name="connsiteX1573" fmla="*/ 2188541 w 2456506"/>
              <a:gd name="connsiteY1573" fmla="*/ 1499684 h 2440105"/>
              <a:gd name="connsiteX1574" fmla="*/ 2188541 w 2456506"/>
              <a:gd name="connsiteY1574" fmla="*/ 1499684 h 2440105"/>
              <a:gd name="connsiteX1575" fmla="*/ 2185538 w 2456506"/>
              <a:gd name="connsiteY1575" fmla="*/ 1498991 h 2440105"/>
              <a:gd name="connsiteX1576" fmla="*/ 2177914 w 2456506"/>
              <a:gd name="connsiteY1576" fmla="*/ 1505921 h 2440105"/>
              <a:gd name="connsiteX1577" fmla="*/ 2061026 w 2456506"/>
              <a:gd name="connsiteY1577" fmla="*/ 1505921 h 2440105"/>
              <a:gd name="connsiteX1578" fmla="*/ 2057099 w 2456506"/>
              <a:gd name="connsiteY1578" fmla="*/ 1499915 h 2440105"/>
              <a:gd name="connsiteX1579" fmla="*/ 2053403 w 2456506"/>
              <a:gd name="connsiteY1579" fmla="*/ 1498991 h 2440105"/>
              <a:gd name="connsiteX1580" fmla="*/ 2050400 w 2456506"/>
              <a:gd name="connsiteY1580" fmla="*/ 1499684 h 2440105"/>
              <a:gd name="connsiteX1581" fmla="*/ 1991955 w 2456506"/>
              <a:gd name="connsiteY1581" fmla="*/ 1398504 h 2440105"/>
              <a:gd name="connsiteX1582" fmla="*/ 1995190 w 2456506"/>
              <a:gd name="connsiteY1582" fmla="*/ 1392267 h 2440105"/>
              <a:gd name="connsiteX1583" fmla="*/ 1995190 w 2456506"/>
              <a:gd name="connsiteY1583" fmla="*/ 1392267 h 2440105"/>
              <a:gd name="connsiteX1584" fmla="*/ 1991955 w 2456506"/>
              <a:gd name="connsiteY1584" fmla="*/ 1386030 h 2440105"/>
              <a:gd name="connsiteX1585" fmla="*/ 2050400 w 2456506"/>
              <a:gd name="connsiteY1585" fmla="*/ 1284849 h 2440105"/>
              <a:gd name="connsiteX1586" fmla="*/ 2053403 w 2456506"/>
              <a:gd name="connsiteY1586" fmla="*/ 1285542 h 2440105"/>
              <a:gd name="connsiteX1587" fmla="*/ 2061026 w 2456506"/>
              <a:gd name="connsiteY1587" fmla="*/ 1278612 h 2440105"/>
              <a:gd name="connsiteX1588" fmla="*/ 2177914 w 2456506"/>
              <a:gd name="connsiteY1588" fmla="*/ 1278612 h 2440105"/>
              <a:gd name="connsiteX1589" fmla="*/ 1979943 w 2456506"/>
              <a:gd name="connsiteY1589" fmla="*/ 1164265 h 2440105"/>
              <a:gd name="connsiteX1590" fmla="*/ 1980636 w 2456506"/>
              <a:gd name="connsiteY1590" fmla="*/ 1166575 h 2440105"/>
              <a:gd name="connsiteX1591" fmla="*/ 1987566 w 2456506"/>
              <a:gd name="connsiteY1591" fmla="*/ 1171195 h 2440105"/>
              <a:gd name="connsiteX1592" fmla="*/ 1990570 w 2456506"/>
              <a:gd name="connsiteY1592" fmla="*/ 1170502 h 2440105"/>
              <a:gd name="connsiteX1593" fmla="*/ 2049014 w 2456506"/>
              <a:gd name="connsiteY1593" fmla="*/ 1271682 h 2440105"/>
              <a:gd name="connsiteX1594" fmla="*/ 2045780 w 2456506"/>
              <a:gd name="connsiteY1594" fmla="*/ 1277919 h 2440105"/>
              <a:gd name="connsiteX1595" fmla="*/ 2048552 w 2456506"/>
              <a:gd name="connsiteY1595" fmla="*/ 1283694 h 2440105"/>
              <a:gd name="connsiteX1596" fmla="*/ 2049014 w 2456506"/>
              <a:gd name="connsiteY1596" fmla="*/ 1283925 h 2440105"/>
              <a:gd name="connsiteX1597" fmla="*/ 1990570 w 2456506"/>
              <a:gd name="connsiteY1597" fmla="*/ 1385106 h 2440105"/>
              <a:gd name="connsiteX1598" fmla="*/ 1987566 w 2456506"/>
              <a:gd name="connsiteY1598" fmla="*/ 1384413 h 2440105"/>
              <a:gd name="connsiteX1599" fmla="*/ 1979943 w 2456506"/>
              <a:gd name="connsiteY1599" fmla="*/ 1391343 h 2440105"/>
              <a:gd name="connsiteX1600" fmla="*/ 1863055 w 2456506"/>
              <a:gd name="connsiteY1600" fmla="*/ 1391343 h 2440105"/>
              <a:gd name="connsiteX1601" fmla="*/ 1855432 w 2456506"/>
              <a:gd name="connsiteY1601" fmla="*/ 1384413 h 2440105"/>
              <a:gd name="connsiteX1602" fmla="*/ 1855432 w 2456506"/>
              <a:gd name="connsiteY1602" fmla="*/ 1384413 h 2440105"/>
              <a:gd name="connsiteX1603" fmla="*/ 1852429 w 2456506"/>
              <a:gd name="connsiteY1603" fmla="*/ 1385106 h 2440105"/>
              <a:gd name="connsiteX1604" fmla="*/ 1793984 w 2456506"/>
              <a:gd name="connsiteY1604" fmla="*/ 1283925 h 2440105"/>
              <a:gd name="connsiteX1605" fmla="*/ 1797218 w 2456506"/>
              <a:gd name="connsiteY1605" fmla="*/ 1277688 h 2440105"/>
              <a:gd name="connsiteX1606" fmla="*/ 1796525 w 2456506"/>
              <a:gd name="connsiteY1606" fmla="*/ 1274685 h 2440105"/>
              <a:gd name="connsiteX1607" fmla="*/ 1793984 w 2456506"/>
              <a:gd name="connsiteY1607" fmla="*/ 1271451 h 2440105"/>
              <a:gd name="connsiteX1608" fmla="*/ 1852429 w 2456506"/>
              <a:gd name="connsiteY1608" fmla="*/ 1170271 h 2440105"/>
              <a:gd name="connsiteX1609" fmla="*/ 1855432 w 2456506"/>
              <a:gd name="connsiteY1609" fmla="*/ 1170964 h 2440105"/>
              <a:gd name="connsiteX1610" fmla="*/ 1863055 w 2456506"/>
              <a:gd name="connsiteY1610" fmla="*/ 1164034 h 2440105"/>
              <a:gd name="connsiteX1611" fmla="*/ 1979943 w 2456506"/>
              <a:gd name="connsiteY1611" fmla="*/ 1164034 h 2440105"/>
              <a:gd name="connsiteX1612" fmla="*/ 1848963 w 2456506"/>
              <a:gd name="connsiteY1612" fmla="*/ 1167037 h 2440105"/>
              <a:gd name="connsiteX1613" fmla="*/ 1851273 w 2456506"/>
              <a:gd name="connsiteY1613" fmla="*/ 1169578 h 2440105"/>
              <a:gd name="connsiteX1614" fmla="*/ 1792829 w 2456506"/>
              <a:gd name="connsiteY1614" fmla="*/ 1270758 h 2440105"/>
              <a:gd name="connsiteX1615" fmla="*/ 1789595 w 2456506"/>
              <a:gd name="connsiteY1615" fmla="*/ 1270065 h 2440105"/>
              <a:gd name="connsiteX1616" fmla="*/ 1781972 w 2456506"/>
              <a:gd name="connsiteY1616" fmla="*/ 1276995 h 2440105"/>
              <a:gd name="connsiteX1617" fmla="*/ 1665084 w 2456506"/>
              <a:gd name="connsiteY1617" fmla="*/ 1276995 h 2440105"/>
              <a:gd name="connsiteX1618" fmla="*/ 1664622 w 2456506"/>
              <a:gd name="connsiteY1618" fmla="*/ 1274916 h 2440105"/>
              <a:gd name="connsiteX1619" fmla="*/ 1657691 w 2456506"/>
              <a:gd name="connsiteY1619" fmla="*/ 1270296 h 2440105"/>
              <a:gd name="connsiteX1620" fmla="*/ 1654688 w 2456506"/>
              <a:gd name="connsiteY1620" fmla="*/ 1270989 h 2440105"/>
              <a:gd name="connsiteX1621" fmla="*/ 1596244 w 2456506"/>
              <a:gd name="connsiteY1621" fmla="*/ 1169809 h 2440105"/>
              <a:gd name="connsiteX1622" fmla="*/ 1599478 w 2456506"/>
              <a:gd name="connsiteY1622" fmla="*/ 1163572 h 2440105"/>
              <a:gd name="connsiteX1623" fmla="*/ 1598785 w 2456506"/>
              <a:gd name="connsiteY1623" fmla="*/ 1160569 h 2440105"/>
              <a:gd name="connsiteX1624" fmla="*/ 1597630 w 2456506"/>
              <a:gd name="connsiteY1624" fmla="*/ 1158721 h 2440105"/>
              <a:gd name="connsiteX1625" fmla="*/ 1596244 w 2456506"/>
              <a:gd name="connsiteY1625" fmla="*/ 1157335 h 2440105"/>
              <a:gd name="connsiteX1626" fmla="*/ 1654688 w 2456506"/>
              <a:gd name="connsiteY1626" fmla="*/ 1056155 h 2440105"/>
              <a:gd name="connsiteX1627" fmla="*/ 1657691 w 2456506"/>
              <a:gd name="connsiteY1627" fmla="*/ 1056848 h 2440105"/>
              <a:gd name="connsiteX1628" fmla="*/ 1664622 w 2456506"/>
              <a:gd name="connsiteY1628" fmla="*/ 1052228 h 2440105"/>
              <a:gd name="connsiteX1629" fmla="*/ 1665084 w 2456506"/>
              <a:gd name="connsiteY1629" fmla="*/ 1049917 h 2440105"/>
              <a:gd name="connsiteX1630" fmla="*/ 1781972 w 2456506"/>
              <a:gd name="connsiteY1630" fmla="*/ 1049917 h 2440105"/>
              <a:gd name="connsiteX1631" fmla="*/ 1782896 w 2456506"/>
              <a:gd name="connsiteY1631" fmla="*/ 1052690 h 2440105"/>
              <a:gd name="connsiteX1632" fmla="*/ 1789595 w 2456506"/>
              <a:gd name="connsiteY1632" fmla="*/ 1056617 h 2440105"/>
              <a:gd name="connsiteX1633" fmla="*/ 1792829 w 2456506"/>
              <a:gd name="connsiteY1633" fmla="*/ 1055924 h 2440105"/>
              <a:gd name="connsiteX1634" fmla="*/ 1851273 w 2456506"/>
              <a:gd name="connsiteY1634" fmla="*/ 1157104 h 2440105"/>
              <a:gd name="connsiteX1635" fmla="*/ 1848039 w 2456506"/>
              <a:gd name="connsiteY1635" fmla="*/ 1163341 h 2440105"/>
              <a:gd name="connsiteX1636" fmla="*/ 1848963 w 2456506"/>
              <a:gd name="connsiteY1636" fmla="*/ 1167037 h 2440105"/>
              <a:gd name="connsiteX1637" fmla="*/ 1980867 w 2456506"/>
              <a:gd name="connsiteY1637" fmla="*/ 938342 h 2440105"/>
              <a:gd name="connsiteX1638" fmla="*/ 1987566 w 2456506"/>
              <a:gd name="connsiteY1638" fmla="*/ 942269 h 2440105"/>
              <a:gd name="connsiteX1639" fmla="*/ 1990800 w 2456506"/>
              <a:gd name="connsiteY1639" fmla="*/ 941576 h 2440105"/>
              <a:gd name="connsiteX1640" fmla="*/ 2043008 w 2456506"/>
              <a:gd name="connsiteY1640" fmla="*/ 1031899 h 2440105"/>
              <a:gd name="connsiteX1641" fmla="*/ 2033767 w 2456506"/>
              <a:gd name="connsiteY1641" fmla="*/ 1048531 h 2440105"/>
              <a:gd name="connsiteX1642" fmla="*/ 2043469 w 2456506"/>
              <a:gd name="connsiteY1642" fmla="*/ 1065395 h 2440105"/>
              <a:gd name="connsiteX1643" fmla="*/ 1991031 w 2456506"/>
              <a:gd name="connsiteY1643" fmla="*/ 1156411 h 2440105"/>
              <a:gd name="connsiteX1644" fmla="*/ 1987797 w 2456506"/>
              <a:gd name="connsiteY1644" fmla="*/ 1155718 h 2440105"/>
              <a:gd name="connsiteX1645" fmla="*/ 1980174 w 2456506"/>
              <a:gd name="connsiteY1645" fmla="*/ 1162648 h 2440105"/>
              <a:gd name="connsiteX1646" fmla="*/ 1863286 w 2456506"/>
              <a:gd name="connsiteY1646" fmla="*/ 1162648 h 2440105"/>
              <a:gd name="connsiteX1647" fmla="*/ 1862362 w 2456506"/>
              <a:gd name="connsiteY1647" fmla="*/ 1159876 h 2440105"/>
              <a:gd name="connsiteX1648" fmla="*/ 1862362 w 2456506"/>
              <a:gd name="connsiteY1648" fmla="*/ 1159876 h 2440105"/>
              <a:gd name="connsiteX1649" fmla="*/ 1855663 w 2456506"/>
              <a:gd name="connsiteY1649" fmla="*/ 1155949 h 2440105"/>
              <a:gd name="connsiteX1650" fmla="*/ 1852429 w 2456506"/>
              <a:gd name="connsiteY1650" fmla="*/ 1156642 h 2440105"/>
              <a:gd name="connsiteX1651" fmla="*/ 1793984 w 2456506"/>
              <a:gd name="connsiteY1651" fmla="*/ 1055462 h 2440105"/>
              <a:gd name="connsiteX1652" fmla="*/ 1797218 w 2456506"/>
              <a:gd name="connsiteY1652" fmla="*/ 1049224 h 2440105"/>
              <a:gd name="connsiteX1653" fmla="*/ 1797218 w 2456506"/>
              <a:gd name="connsiteY1653" fmla="*/ 1049224 h 2440105"/>
              <a:gd name="connsiteX1654" fmla="*/ 1793984 w 2456506"/>
              <a:gd name="connsiteY1654" fmla="*/ 1042987 h 2440105"/>
              <a:gd name="connsiteX1655" fmla="*/ 1846422 w 2456506"/>
              <a:gd name="connsiteY1655" fmla="*/ 952202 h 2440105"/>
              <a:gd name="connsiteX1656" fmla="*/ 1855201 w 2456506"/>
              <a:gd name="connsiteY1656" fmla="*/ 954281 h 2440105"/>
              <a:gd name="connsiteX1657" fmla="*/ 1874605 w 2456506"/>
              <a:gd name="connsiteY1657" fmla="*/ 935801 h 2440105"/>
              <a:gd name="connsiteX1658" fmla="*/ 1979943 w 2456506"/>
              <a:gd name="connsiteY1658" fmla="*/ 935801 h 2440105"/>
              <a:gd name="connsiteX1659" fmla="*/ 1980867 w 2456506"/>
              <a:gd name="connsiteY1659" fmla="*/ 938573 h 2440105"/>
              <a:gd name="connsiteX1660" fmla="*/ 2047628 w 2456506"/>
              <a:gd name="connsiteY1660" fmla="*/ 825381 h 2440105"/>
              <a:gd name="connsiteX1661" fmla="*/ 2049014 w 2456506"/>
              <a:gd name="connsiteY1661" fmla="*/ 826767 h 2440105"/>
              <a:gd name="connsiteX1662" fmla="*/ 1990570 w 2456506"/>
              <a:gd name="connsiteY1662" fmla="*/ 927947 h 2440105"/>
              <a:gd name="connsiteX1663" fmla="*/ 1987335 w 2456506"/>
              <a:gd name="connsiteY1663" fmla="*/ 927254 h 2440105"/>
              <a:gd name="connsiteX1664" fmla="*/ 1979712 w 2456506"/>
              <a:gd name="connsiteY1664" fmla="*/ 934184 h 2440105"/>
              <a:gd name="connsiteX1665" fmla="*/ 1874374 w 2456506"/>
              <a:gd name="connsiteY1665" fmla="*/ 934184 h 2440105"/>
              <a:gd name="connsiteX1666" fmla="*/ 1854970 w 2456506"/>
              <a:gd name="connsiteY1666" fmla="*/ 915242 h 2440105"/>
              <a:gd name="connsiteX1667" fmla="*/ 1846191 w 2456506"/>
              <a:gd name="connsiteY1667" fmla="*/ 917321 h 2440105"/>
              <a:gd name="connsiteX1668" fmla="*/ 1793753 w 2456506"/>
              <a:gd name="connsiteY1668" fmla="*/ 826767 h 2440105"/>
              <a:gd name="connsiteX1669" fmla="*/ 1796987 w 2456506"/>
              <a:gd name="connsiteY1669" fmla="*/ 820530 h 2440105"/>
              <a:gd name="connsiteX1670" fmla="*/ 1796987 w 2456506"/>
              <a:gd name="connsiteY1670" fmla="*/ 820530 h 2440105"/>
              <a:gd name="connsiteX1671" fmla="*/ 1793753 w 2456506"/>
              <a:gd name="connsiteY1671" fmla="*/ 814292 h 2440105"/>
              <a:gd name="connsiteX1672" fmla="*/ 1796756 w 2456506"/>
              <a:gd name="connsiteY1672" fmla="*/ 809210 h 2440105"/>
              <a:gd name="connsiteX1673" fmla="*/ 1852197 w 2456506"/>
              <a:gd name="connsiteY1673" fmla="*/ 713112 h 2440105"/>
              <a:gd name="connsiteX1674" fmla="*/ 1855432 w 2456506"/>
              <a:gd name="connsiteY1674" fmla="*/ 713805 h 2440105"/>
              <a:gd name="connsiteX1675" fmla="*/ 1855432 w 2456506"/>
              <a:gd name="connsiteY1675" fmla="*/ 713805 h 2440105"/>
              <a:gd name="connsiteX1676" fmla="*/ 1863055 w 2456506"/>
              <a:gd name="connsiteY1676" fmla="*/ 706875 h 2440105"/>
              <a:gd name="connsiteX1677" fmla="*/ 1979943 w 2456506"/>
              <a:gd name="connsiteY1677" fmla="*/ 706875 h 2440105"/>
              <a:gd name="connsiteX1678" fmla="*/ 1982022 w 2456506"/>
              <a:gd name="connsiteY1678" fmla="*/ 711495 h 2440105"/>
              <a:gd name="connsiteX1679" fmla="*/ 1987335 w 2456506"/>
              <a:gd name="connsiteY1679" fmla="*/ 713805 h 2440105"/>
              <a:gd name="connsiteX1680" fmla="*/ 1990570 w 2456506"/>
              <a:gd name="connsiteY1680" fmla="*/ 713112 h 2440105"/>
              <a:gd name="connsiteX1681" fmla="*/ 2049014 w 2456506"/>
              <a:gd name="connsiteY1681" fmla="*/ 814292 h 2440105"/>
              <a:gd name="connsiteX1682" fmla="*/ 2045780 w 2456506"/>
              <a:gd name="connsiteY1682" fmla="*/ 820530 h 2440105"/>
              <a:gd name="connsiteX1683" fmla="*/ 2047628 w 2456506"/>
              <a:gd name="connsiteY1683" fmla="*/ 825381 h 2440105"/>
              <a:gd name="connsiteX1684" fmla="*/ 2177914 w 2456506"/>
              <a:gd name="connsiteY1684" fmla="*/ 592759 h 2440105"/>
              <a:gd name="connsiteX1685" fmla="*/ 2185538 w 2456506"/>
              <a:gd name="connsiteY1685" fmla="*/ 599689 h 2440105"/>
              <a:gd name="connsiteX1686" fmla="*/ 2188772 w 2456506"/>
              <a:gd name="connsiteY1686" fmla="*/ 598996 h 2440105"/>
              <a:gd name="connsiteX1687" fmla="*/ 2241210 w 2456506"/>
              <a:gd name="connsiteY1687" fmla="*/ 689550 h 2440105"/>
              <a:gd name="connsiteX1688" fmla="*/ 2231970 w 2456506"/>
              <a:gd name="connsiteY1688" fmla="*/ 705951 h 2440105"/>
              <a:gd name="connsiteX1689" fmla="*/ 2241210 w 2456506"/>
              <a:gd name="connsiteY1689" fmla="*/ 722583 h 2440105"/>
              <a:gd name="connsiteX1690" fmla="*/ 2188772 w 2456506"/>
              <a:gd name="connsiteY1690" fmla="*/ 813599 h 2440105"/>
              <a:gd name="connsiteX1691" fmla="*/ 2185538 w 2456506"/>
              <a:gd name="connsiteY1691" fmla="*/ 812906 h 2440105"/>
              <a:gd name="connsiteX1692" fmla="*/ 2177914 w 2456506"/>
              <a:gd name="connsiteY1692" fmla="*/ 819837 h 2440105"/>
              <a:gd name="connsiteX1693" fmla="*/ 2061026 w 2456506"/>
              <a:gd name="connsiteY1693" fmla="*/ 819837 h 2440105"/>
              <a:gd name="connsiteX1694" fmla="*/ 2060102 w 2456506"/>
              <a:gd name="connsiteY1694" fmla="*/ 817064 h 2440105"/>
              <a:gd name="connsiteX1695" fmla="*/ 2053403 w 2456506"/>
              <a:gd name="connsiteY1695" fmla="*/ 813137 h 2440105"/>
              <a:gd name="connsiteX1696" fmla="*/ 2050400 w 2456506"/>
              <a:gd name="connsiteY1696" fmla="*/ 813830 h 2440105"/>
              <a:gd name="connsiteX1697" fmla="*/ 1991955 w 2456506"/>
              <a:gd name="connsiteY1697" fmla="*/ 712650 h 2440105"/>
              <a:gd name="connsiteX1698" fmla="*/ 1995190 w 2456506"/>
              <a:gd name="connsiteY1698" fmla="*/ 706413 h 2440105"/>
              <a:gd name="connsiteX1699" fmla="*/ 1995190 w 2456506"/>
              <a:gd name="connsiteY1699" fmla="*/ 706413 h 2440105"/>
              <a:gd name="connsiteX1700" fmla="*/ 1991955 w 2456506"/>
              <a:gd name="connsiteY1700" fmla="*/ 700176 h 2440105"/>
              <a:gd name="connsiteX1701" fmla="*/ 2050400 w 2456506"/>
              <a:gd name="connsiteY1701" fmla="*/ 598996 h 2440105"/>
              <a:gd name="connsiteX1702" fmla="*/ 2053403 w 2456506"/>
              <a:gd name="connsiteY1702" fmla="*/ 599689 h 2440105"/>
              <a:gd name="connsiteX1703" fmla="*/ 2061026 w 2456506"/>
              <a:gd name="connsiteY1703" fmla="*/ 592759 h 2440105"/>
              <a:gd name="connsiteX1704" fmla="*/ 2177914 w 2456506"/>
              <a:gd name="connsiteY1704" fmla="*/ 592759 h 2440105"/>
              <a:gd name="connsiteX1705" fmla="*/ 1794908 w 2456506"/>
              <a:gd name="connsiteY1705" fmla="*/ 586522 h 2440105"/>
              <a:gd name="connsiteX1706" fmla="*/ 1793984 w 2456506"/>
              <a:gd name="connsiteY1706" fmla="*/ 585829 h 2440105"/>
              <a:gd name="connsiteX1707" fmla="*/ 1846422 w 2456506"/>
              <a:gd name="connsiteY1707" fmla="*/ 495044 h 2440105"/>
              <a:gd name="connsiteX1708" fmla="*/ 1855894 w 2456506"/>
              <a:gd name="connsiteY1708" fmla="*/ 497585 h 2440105"/>
              <a:gd name="connsiteX1709" fmla="*/ 1875298 w 2456506"/>
              <a:gd name="connsiteY1709" fmla="*/ 478642 h 2440105"/>
              <a:gd name="connsiteX1710" fmla="*/ 1979943 w 2456506"/>
              <a:gd name="connsiteY1710" fmla="*/ 478642 h 2440105"/>
              <a:gd name="connsiteX1711" fmla="*/ 1987566 w 2456506"/>
              <a:gd name="connsiteY1711" fmla="*/ 485572 h 2440105"/>
              <a:gd name="connsiteX1712" fmla="*/ 1990800 w 2456506"/>
              <a:gd name="connsiteY1712" fmla="*/ 484879 h 2440105"/>
              <a:gd name="connsiteX1713" fmla="*/ 2049245 w 2456506"/>
              <a:gd name="connsiteY1713" fmla="*/ 586060 h 2440105"/>
              <a:gd name="connsiteX1714" fmla="*/ 2046011 w 2456506"/>
              <a:gd name="connsiteY1714" fmla="*/ 592297 h 2440105"/>
              <a:gd name="connsiteX1715" fmla="*/ 2048783 w 2456506"/>
              <a:gd name="connsiteY1715" fmla="*/ 598072 h 2440105"/>
              <a:gd name="connsiteX1716" fmla="*/ 2049245 w 2456506"/>
              <a:gd name="connsiteY1716" fmla="*/ 598303 h 2440105"/>
              <a:gd name="connsiteX1717" fmla="*/ 1990800 w 2456506"/>
              <a:gd name="connsiteY1717" fmla="*/ 699483 h 2440105"/>
              <a:gd name="connsiteX1718" fmla="*/ 1987566 w 2456506"/>
              <a:gd name="connsiteY1718" fmla="*/ 698790 h 2440105"/>
              <a:gd name="connsiteX1719" fmla="*/ 1979943 w 2456506"/>
              <a:gd name="connsiteY1719" fmla="*/ 705720 h 2440105"/>
              <a:gd name="connsiteX1720" fmla="*/ 1863055 w 2456506"/>
              <a:gd name="connsiteY1720" fmla="*/ 705720 h 2440105"/>
              <a:gd name="connsiteX1721" fmla="*/ 1855432 w 2456506"/>
              <a:gd name="connsiteY1721" fmla="*/ 698790 h 2440105"/>
              <a:gd name="connsiteX1722" fmla="*/ 1855432 w 2456506"/>
              <a:gd name="connsiteY1722" fmla="*/ 698790 h 2440105"/>
              <a:gd name="connsiteX1723" fmla="*/ 1852197 w 2456506"/>
              <a:gd name="connsiteY1723" fmla="*/ 699483 h 2440105"/>
              <a:gd name="connsiteX1724" fmla="*/ 1793753 w 2456506"/>
              <a:gd name="connsiteY1724" fmla="*/ 598303 h 2440105"/>
              <a:gd name="connsiteX1725" fmla="*/ 1796987 w 2456506"/>
              <a:gd name="connsiteY1725" fmla="*/ 592066 h 2440105"/>
              <a:gd name="connsiteX1726" fmla="*/ 1794677 w 2456506"/>
              <a:gd name="connsiteY1726" fmla="*/ 586753 h 2440105"/>
              <a:gd name="connsiteX1727" fmla="*/ 1584001 w 2456506"/>
              <a:gd name="connsiteY1727" fmla="*/ 249947 h 2440105"/>
              <a:gd name="connsiteX1728" fmla="*/ 1584463 w 2456506"/>
              <a:gd name="connsiteY1728" fmla="*/ 252026 h 2440105"/>
              <a:gd name="connsiteX1729" fmla="*/ 1591393 w 2456506"/>
              <a:gd name="connsiteY1729" fmla="*/ 256646 h 2440105"/>
              <a:gd name="connsiteX1730" fmla="*/ 1594627 w 2456506"/>
              <a:gd name="connsiteY1730" fmla="*/ 255953 h 2440105"/>
              <a:gd name="connsiteX1731" fmla="*/ 1653071 w 2456506"/>
              <a:gd name="connsiteY1731" fmla="*/ 357134 h 2440105"/>
              <a:gd name="connsiteX1732" fmla="*/ 1649837 w 2456506"/>
              <a:gd name="connsiteY1732" fmla="*/ 363371 h 2440105"/>
              <a:gd name="connsiteX1733" fmla="*/ 1653071 w 2456506"/>
              <a:gd name="connsiteY1733" fmla="*/ 369608 h 2440105"/>
              <a:gd name="connsiteX1734" fmla="*/ 1594627 w 2456506"/>
              <a:gd name="connsiteY1734" fmla="*/ 470788 h 2440105"/>
              <a:gd name="connsiteX1735" fmla="*/ 1591624 w 2456506"/>
              <a:gd name="connsiteY1735" fmla="*/ 470095 h 2440105"/>
              <a:gd name="connsiteX1736" fmla="*/ 1584925 w 2456506"/>
              <a:gd name="connsiteY1736" fmla="*/ 474022 h 2440105"/>
              <a:gd name="connsiteX1737" fmla="*/ 1584001 w 2456506"/>
              <a:gd name="connsiteY1737" fmla="*/ 476794 h 2440105"/>
              <a:gd name="connsiteX1738" fmla="*/ 1584001 w 2456506"/>
              <a:gd name="connsiteY1738" fmla="*/ 478411 h 2440105"/>
              <a:gd name="connsiteX1739" fmla="*/ 1591624 w 2456506"/>
              <a:gd name="connsiteY1739" fmla="*/ 485341 h 2440105"/>
              <a:gd name="connsiteX1740" fmla="*/ 1594858 w 2456506"/>
              <a:gd name="connsiteY1740" fmla="*/ 484648 h 2440105"/>
              <a:gd name="connsiteX1741" fmla="*/ 1653302 w 2456506"/>
              <a:gd name="connsiteY1741" fmla="*/ 585829 h 2440105"/>
              <a:gd name="connsiteX1742" fmla="*/ 1650068 w 2456506"/>
              <a:gd name="connsiteY1742" fmla="*/ 592066 h 2440105"/>
              <a:gd name="connsiteX1743" fmla="*/ 1652840 w 2456506"/>
              <a:gd name="connsiteY1743" fmla="*/ 597841 h 2440105"/>
              <a:gd name="connsiteX1744" fmla="*/ 1653302 w 2456506"/>
              <a:gd name="connsiteY1744" fmla="*/ 598072 h 2440105"/>
              <a:gd name="connsiteX1745" fmla="*/ 1601095 w 2456506"/>
              <a:gd name="connsiteY1745" fmla="*/ 688626 h 2440105"/>
              <a:gd name="connsiteX1746" fmla="*/ 1592317 w 2456506"/>
              <a:gd name="connsiteY1746" fmla="*/ 686547 h 2440105"/>
              <a:gd name="connsiteX1747" fmla="*/ 1572913 w 2456506"/>
              <a:gd name="connsiteY1747" fmla="*/ 705489 h 2440105"/>
              <a:gd name="connsiteX1748" fmla="*/ 1467343 w 2456506"/>
              <a:gd name="connsiteY1748" fmla="*/ 705489 h 2440105"/>
              <a:gd name="connsiteX1749" fmla="*/ 1459720 w 2456506"/>
              <a:gd name="connsiteY1749" fmla="*/ 698559 h 2440105"/>
              <a:gd name="connsiteX1750" fmla="*/ 1459720 w 2456506"/>
              <a:gd name="connsiteY1750" fmla="*/ 698559 h 2440105"/>
              <a:gd name="connsiteX1751" fmla="*/ 1456486 w 2456506"/>
              <a:gd name="connsiteY1751" fmla="*/ 699252 h 2440105"/>
              <a:gd name="connsiteX1752" fmla="*/ 1398042 w 2456506"/>
              <a:gd name="connsiteY1752" fmla="*/ 598072 h 2440105"/>
              <a:gd name="connsiteX1753" fmla="*/ 1400583 w 2456506"/>
              <a:gd name="connsiteY1753" fmla="*/ 594838 h 2440105"/>
              <a:gd name="connsiteX1754" fmla="*/ 1401276 w 2456506"/>
              <a:gd name="connsiteY1754" fmla="*/ 591835 h 2440105"/>
              <a:gd name="connsiteX1755" fmla="*/ 1398042 w 2456506"/>
              <a:gd name="connsiteY1755" fmla="*/ 585598 h 2440105"/>
              <a:gd name="connsiteX1756" fmla="*/ 1396656 w 2456506"/>
              <a:gd name="connsiteY1756" fmla="*/ 584905 h 2440105"/>
              <a:gd name="connsiteX1757" fmla="*/ 1393653 w 2456506"/>
              <a:gd name="connsiteY1757" fmla="*/ 584212 h 2440105"/>
              <a:gd name="connsiteX1758" fmla="*/ 1386954 w 2456506"/>
              <a:gd name="connsiteY1758" fmla="*/ 588139 h 2440105"/>
              <a:gd name="connsiteX1759" fmla="*/ 1386030 w 2456506"/>
              <a:gd name="connsiteY1759" fmla="*/ 590911 h 2440105"/>
              <a:gd name="connsiteX1760" fmla="*/ 1269141 w 2456506"/>
              <a:gd name="connsiteY1760" fmla="*/ 590911 h 2440105"/>
              <a:gd name="connsiteX1761" fmla="*/ 1268217 w 2456506"/>
              <a:gd name="connsiteY1761" fmla="*/ 588139 h 2440105"/>
              <a:gd name="connsiteX1762" fmla="*/ 1261518 w 2456506"/>
              <a:gd name="connsiteY1762" fmla="*/ 584212 h 2440105"/>
              <a:gd name="connsiteX1763" fmla="*/ 1261518 w 2456506"/>
              <a:gd name="connsiteY1763" fmla="*/ 584212 h 2440105"/>
              <a:gd name="connsiteX1764" fmla="*/ 1258515 w 2456506"/>
              <a:gd name="connsiteY1764" fmla="*/ 584905 h 2440105"/>
              <a:gd name="connsiteX1765" fmla="*/ 1206308 w 2456506"/>
              <a:gd name="connsiteY1765" fmla="*/ 494582 h 2440105"/>
              <a:gd name="connsiteX1766" fmla="*/ 1215317 w 2456506"/>
              <a:gd name="connsiteY1766" fmla="*/ 478180 h 2440105"/>
              <a:gd name="connsiteX1767" fmla="*/ 1205846 w 2456506"/>
              <a:gd name="connsiteY1767" fmla="*/ 461548 h 2440105"/>
              <a:gd name="connsiteX1768" fmla="*/ 1258515 w 2456506"/>
              <a:gd name="connsiteY1768" fmla="*/ 370301 h 2440105"/>
              <a:gd name="connsiteX1769" fmla="*/ 1261518 w 2456506"/>
              <a:gd name="connsiteY1769" fmla="*/ 370994 h 2440105"/>
              <a:gd name="connsiteX1770" fmla="*/ 1261518 w 2456506"/>
              <a:gd name="connsiteY1770" fmla="*/ 370994 h 2440105"/>
              <a:gd name="connsiteX1771" fmla="*/ 1269141 w 2456506"/>
              <a:gd name="connsiteY1771" fmla="*/ 364064 h 2440105"/>
              <a:gd name="connsiteX1772" fmla="*/ 1386030 w 2456506"/>
              <a:gd name="connsiteY1772" fmla="*/ 364064 h 2440105"/>
              <a:gd name="connsiteX1773" fmla="*/ 1388109 w 2456506"/>
              <a:gd name="connsiteY1773" fmla="*/ 368684 h 2440105"/>
              <a:gd name="connsiteX1774" fmla="*/ 1393422 w 2456506"/>
              <a:gd name="connsiteY1774" fmla="*/ 370994 h 2440105"/>
              <a:gd name="connsiteX1775" fmla="*/ 1396425 w 2456506"/>
              <a:gd name="connsiteY1775" fmla="*/ 370301 h 2440105"/>
              <a:gd name="connsiteX1776" fmla="*/ 1397811 w 2456506"/>
              <a:gd name="connsiteY1776" fmla="*/ 369608 h 2440105"/>
              <a:gd name="connsiteX1777" fmla="*/ 1401045 w 2456506"/>
              <a:gd name="connsiteY1777" fmla="*/ 363371 h 2440105"/>
              <a:gd name="connsiteX1778" fmla="*/ 1397811 w 2456506"/>
              <a:gd name="connsiteY1778" fmla="*/ 357134 h 2440105"/>
              <a:gd name="connsiteX1779" fmla="*/ 1456255 w 2456506"/>
              <a:gd name="connsiteY1779" fmla="*/ 255953 h 2440105"/>
              <a:gd name="connsiteX1780" fmla="*/ 1459489 w 2456506"/>
              <a:gd name="connsiteY1780" fmla="*/ 256646 h 2440105"/>
              <a:gd name="connsiteX1781" fmla="*/ 1467112 w 2456506"/>
              <a:gd name="connsiteY1781" fmla="*/ 249716 h 2440105"/>
              <a:gd name="connsiteX1782" fmla="*/ 1584001 w 2456506"/>
              <a:gd name="connsiteY1782" fmla="*/ 249716 h 2440105"/>
              <a:gd name="connsiteX1783" fmla="*/ 1452559 w 2456506"/>
              <a:gd name="connsiteY1783" fmla="*/ 252026 h 2440105"/>
              <a:gd name="connsiteX1784" fmla="*/ 1455100 w 2456506"/>
              <a:gd name="connsiteY1784" fmla="*/ 255260 h 2440105"/>
              <a:gd name="connsiteX1785" fmla="*/ 1396656 w 2456506"/>
              <a:gd name="connsiteY1785" fmla="*/ 356441 h 2440105"/>
              <a:gd name="connsiteX1786" fmla="*/ 1393653 w 2456506"/>
              <a:gd name="connsiteY1786" fmla="*/ 355748 h 2440105"/>
              <a:gd name="connsiteX1787" fmla="*/ 1386030 w 2456506"/>
              <a:gd name="connsiteY1787" fmla="*/ 362678 h 2440105"/>
              <a:gd name="connsiteX1788" fmla="*/ 1269141 w 2456506"/>
              <a:gd name="connsiteY1788" fmla="*/ 362678 h 2440105"/>
              <a:gd name="connsiteX1789" fmla="*/ 1261518 w 2456506"/>
              <a:gd name="connsiteY1789" fmla="*/ 355748 h 2440105"/>
              <a:gd name="connsiteX1790" fmla="*/ 1261518 w 2456506"/>
              <a:gd name="connsiteY1790" fmla="*/ 355748 h 2440105"/>
              <a:gd name="connsiteX1791" fmla="*/ 1258515 w 2456506"/>
              <a:gd name="connsiteY1791" fmla="*/ 356441 h 2440105"/>
              <a:gd name="connsiteX1792" fmla="*/ 1200071 w 2456506"/>
              <a:gd name="connsiteY1792" fmla="*/ 255260 h 2440105"/>
              <a:gd name="connsiteX1793" fmla="*/ 1203305 w 2456506"/>
              <a:gd name="connsiteY1793" fmla="*/ 249023 h 2440105"/>
              <a:gd name="connsiteX1794" fmla="*/ 1200995 w 2456506"/>
              <a:gd name="connsiteY1794" fmla="*/ 243710 h 2440105"/>
              <a:gd name="connsiteX1795" fmla="*/ 1200071 w 2456506"/>
              <a:gd name="connsiteY1795" fmla="*/ 243017 h 2440105"/>
              <a:gd name="connsiteX1796" fmla="*/ 1258515 w 2456506"/>
              <a:gd name="connsiteY1796" fmla="*/ 141837 h 2440105"/>
              <a:gd name="connsiteX1797" fmla="*/ 1261749 w 2456506"/>
              <a:gd name="connsiteY1797" fmla="*/ 142530 h 2440105"/>
              <a:gd name="connsiteX1798" fmla="*/ 1269372 w 2456506"/>
              <a:gd name="connsiteY1798" fmla="*/ 135600 h 2440105"/>
              <a:gd name="connsiteX1799" fmla="*/ 1386261 w 2456506"/>
              <a:gd name="connsiteY1799" fmla="*/ 135600 h 2440105"/>
              <a:gd name="connsiteX1800" fmla="*/ 1386723 w 2456506"/>
              <a:gd name="connsiteY1800" fmla="*/ 137910 h 2440105"/>
              <a:gd name="connsiteX1801" fmla="*/ 1393653 w 2456506"/>
              <a:gd name="connsiteY1801" fmla="*/ 142530 h 2440105"/>
              <a:gd name="connsiteX1802" fmla="*/ 1396887 w 2456506"/>
              <a:gd name="connsiteY1802" fmla="*/ 141837 h 2440105"/>
              <a:gd name="connsiteX1803" fmla="*/ 1455331 w 2456506"/>
              <a:gd name="connsiteY1803" fmla="*/ 243017 h 2440105"/>
              <a:gd name="connsiteX1804" fmla="*/ 1452097 w 2456506"/>
              <a:gd name="connsiteY1804" fmla="*/ 249254 h 2440105"/>
              <a:gd name="connsiteX1805" fmla="*/ 1452790 w 2456506"/>
              <a:gd name="connsiteY1805" fmla="*/ 252257 h 2440105"/>
              <a:gd name="connsiteX1806" fmla="*/ 1591624 w 2456506"/>
              <a:gd name="connsiteY1806" fmla="*/ 28183 h 2440105"/>
              <a:gd name="connsiteX1807" fmla="*/ 1594627 w 2456506"/>
              <a:gd name="connsiteY1807" fmla="*/ 27490 h 2440105"/>
              <a:gd name="connsiteX1808" fmla="*/ 1653071 w 2456506"/>
              <a:gd name="connsiteY1808" fmla="*/ 128670 h 2440105"/>
              <a:gd name="connsiteX1809" fmla="*/ 1649837 w 2456506"/>
              <a:gd name="connsiteY1809" fmla="*/ 134907 h 2440105"/>
              <a:gd name="connsiteX1810" fmla="*/ 1653071 w 2456506"/>
              <a:gd name="connsiteY1810" fmla="*/ 141144 h 2440105"/>
              <a:gd name="connsiteX1811" fmla="*/ 1594627 w 2456506"/>
              <a:gd name="connsiteY1811" fmla="*/ 242324 h 2440105"/>
              <a:gd name="connsiteX1812" fmla="*/ 1591393 w 2456506"/>
              <a:gd name="connsiteY1812" fmla="*/ 241631 h 2440105"/>
              <a:gd name="connsiteX1813" fmla="*/ 1583770 w 2456506"/>
              <a:gd name="connsiteY1813" fmla="*/ 248561 h 2440105"/>
              <a:gd name="connsiteX1814" fmla="*/ 1466881 w 2456506"/>
              <a:gd name="connsiteY1814" fmla="*/ 248561 h 2440105"/>
              <a:gd name="connsiteX1815" fmla="*/ 1466419 w 2456506"/>
              <a:gd name="connsiteY1815" fmla="*/ 246482 h 2440105"/>
              <a:gd name="connsiteX1816" fmla="*/ 1464802 w 2456506"/>
              <a:gd name="connsiteY1816" fmla="*/ 243941 h 2440105"/>
              <a:gd name="connsiteX1817" fmla="*/ 1459489 w 2456506"/>
              <a:gd name="connsiteY1817" fmla="*/ 241631 h 2440105"/>
              <a:gd name="connsiteX1818" fmla="*/ 1456486 w 2456506"/>
              <a:gd name="connsiteY1818" fmla="*/ 242324 h 2440105"/>
              <a:gd name="connsiteX1819" fmla="*/ 1398042 w 2456506"/>
              <a:gd name="connsiteY1819" fmla="*/ 141144 h 2440105"/>
              <a:gd name="connsiteX1820" fmla="*/ 1401276 w 2456506"/>
              <a:gd name="connsiteY1820" fmla="*/ 134907 h 2440105"/>
              <a:gd name="connsiteX1821" fmla="*/ 1400583 w 2456506"/>
              <a:gd name="connsiteY1821" fmla="*/ 131904 h 2440105"/>
              <a:gd name="connsiteX1822" fmla="*/ 1398042 w 2456506"/>
              <a:gd name="connsiteY1822" fmla="*/ 128670 h 2440105"/>
              <a:gd name="connsiteX1823" fmla="*/ 1450480 w 2456506"/>
              <a:gd name="connsiteY1823" fmla="*/ 37885 h 2440105"/>
              <a:gd name="connsiteX1824" fmla="*/ 1459720 w 2456506"/>
              <a:gd name="connsiteY1824" fmla="*/ 40195 h 2440105"/>
              <a:gd name="connsiteX1825" fmla="*/ 1479124 w 2456506"/>
              <a:gd name="connsiteY1825" fmla="*/ 21252 h 2440105"/>
              <a:gd name="connsiteX1826" fmla="*/ 1584001 w 2456506"/>
              <a:gd name="connsiteY1826" fmla="*/ 21252 h 2440105"/>
              <a:gd name="connsiteX1827" fmla="*/ 1591624 w 2456506"/>
              <a:gd name="connsiteY1827" fmla="*/ 28183 h 2440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</a:cxnLst>
            <a:rect l="l" t="t" r="r" b="b"/>
            <a:pathLst>
              <a:path w="2456506" h="2440105">
                <a:moveTo>
                  <a:pt x="1459489" y="693"/>
                </a:moveTo>
                <a:cubicBezTo>
                  <a:pt x="1448632" y="693"/>
                  <a:pt x="1440085" y="9471"/>
                  <a:pt x="1440085" y="20097"/>
                </a:cubicBezTo>
                <a:cubicBezTo>
                  <a:pt x="1440085" y="27028"/>
                  <a:pt x="1443781" y="33034"/>
                  <a:pt x="1449094" y="36499"/>
                </a:cubicBezTo>
                <a:lnTo>
                  <a:pt x="1396656" y="127284"/>
                </a:lnTo>
                <a:cubicBezTo>
                  <a:pt x="1396656" y="127284"/>
                  <a:pt x="1394577" y="126591"/>
                  <a:pt x="1393422" y="126591"/>
                </a:cubicBezTo>
                <a:cubicBezTo>
                  <a:pt x="1389495" y="126591"/>
                  <a:pt x="1386261" y="129594"/>
                  <a:pt x="1385799" y="133521"/>
                </a:cubicBezTo>
                <a:lnTo>
                  <a:pt x="1268910" y="133521"/>
                </a:lnTo>
                <a:cubicBezTo>
                  <a:pt x="1268448" y="129594"/>
                  <a:pt x="1265214" y="126591"/>
                  <a:pt x="1261287" y="126591"/>
                </a:cubicBezTo>
                <a:cubicBezTo>
                  <a:pt x="1257129" y="126591"/>
                  <a:pt x="1253664" y="130056"/>
                  <a:pt x="1253664" y="134214"/>
                </a:cubicBezTo>
                <a:cubicBezTo>
                  <a:pt x="1253664" y="136755"/>
                  <a:pt x="1254819" y="139065"/>
                  <a:pt x="1256898" y="140451"/>
                </a:cubicBezTo>
                <a:lnTo>
                  <a:pt x="1198454" y="241631"/>
                </a:lnTo>
                <a:cubicBezTo>
                  <a:pt x="1198454" y="241631"/>
                  <a:pt x="1196375" y="240938"/>
                  <a:pt x="1195451" y="240938"/>
                </a:cubicBezTo>
                <a:cubicBezTo>
                  <a:pt x="1191523" y="240938"/>
                  <a:pt x="1188289" y="243941"/>
                  <a:pt x="1187827" y="247868"/>
                </a:cubicBezTo>
                <a:lnTo>
                  <a:pt x="1070939" y="247868"/>
                </a:lnTo>
                <a:cubicBezTo>
                  <a:pt x="1070939" y="246020"/>
                  <a:pt x="1070015" y="244403"/>
                  <a:pt x="1068860" y="243248"/>
                </a:cubicBezTo>
                <a:cubicBezTo>
                  <a:pt x="1067474" y="241862"/>
                  <a:pt x="1065626" y="240938"/>
                  <a:pt x="1063547" y="240938"/>
                </a:cubicBezTo>
                <a:cubicBezTo>
                  <a:pt x="1062392" y="240938"/>
                  <a:pt x="1061468" y="241169"/>
                  <a:pt x="1060313" y="241631"/>
                </a:cubicBezTo>
                <a:lnTo>
                  <a:pt x="1008336" y="151539"/>
                </a:lnTo>
                <a:cubicBezTo>
                  <a:pt x="1014112" y="148074"/>
                  <a:pt x="1017808" y="141837"/>
                  <a:pt x="1017808" y="134907"/>
                </a:cubicBezTo>
                <a:cubicBezTo>
                  <a:pt x="1017808" y="124050"/>
                  <a:pt x="1009029" y="115502"/>
                  <a:pt x="998403" y="115502"/>
                </a:cubicBezTo>
                <a:cubicBezTo>
                  <a:pt x="987777" y="115502"/>
                  <a:pt x="979692" y="123588"/>
                  <a:pt x="978999" y="133752"/>
                </a:cubicBezTo>
                <a:lnTo>
                  <a:pt x="873199" y="133752"/>
                </a:lnTo>
                <a:cubicBezTo>
                  <a:pt x="872737" y="129825"/>
                  <a:pt x="869503" y="126822"/>
                  <a:pt x="865575" y="126822"/>
                </a:cubicBezTo>
                <a:cubicBezTo>
                  <a:pt x="861417" y="126822"/>
                  <a:pt x="857952" y="130287"/>
                  <a:pt x="857952" y="134445"/>
                </a:cubicBezTo>
                <a:cubicBezTo>
                  <a:pt x="857952" y="136986"/>
                  <a:pt x="859107" y="139296"/>
                  <a:pt x="861186" y="140682"/>
                </a:cubicBezTo>
                <a:lnTo>
                  <a:pt x="802742" y="241862"/>
                </a:lnTo>
                <a:cubicBezTo>
                  <a:pt x="802742" y="241862"/>
                  <a:pt x="800663" y="241169"/>
                  <a:pt x="799739" y="241169"/>
                </a:cubicBezTo>
                <a:cubicBezTo>
                  <a:pt x="795581" y="241169"/>
                  <a:pt x="792116" y="244634"/>
                  <a:pt x="792116" y="248792"/>
                </a:cubicBezTo>
                <a:cubicBezTo>
                  <a:pt x="792116" y="252950"/>
                  <a:pt x="795581" y="256415"/>
                  <a:pt x="799739" y="256415"/>
                </a:cubicBezTo>
                <a:cubicBezTo>
                  <a:pt x="800894" y="256415"/>
                  <a:pt x="801818" y="256184"/>
                  <a:pt x="802742" y="255722"/>
                </a:cubicBezTo>
                <a:lnTo>
                  <a:pt x="861186" y="356903"/>
                </a:lnTo>
                <a:cubicBezTo>
                  <a:pt x="859338" y="358289"/>
                  <a:pt x="857952" y="360599"/>
                  <a:pt x="857952" y="363140"/>
                </a:cubicBezTo>
                <a:cubicBezTo>
                  <a:pt x="857952" y="365681"/>
                  <a:pt x="859107" y="367991"/>
                  <a:pt x="861186" y="369377"/>
                </a:cubicBezTo>
                <a:lnTo>
                  <a:pt x="802742" y="470557"/>
                </a:lnTo>
                <a:cubicBezTo>
                  <a:pt x="802742" y="470557"/>
                  <a:pt x="800663" y="469864"/>
                  <a:pt x="799739" y="469864"/>
                </a:cubicBezTo>
                <a:cubicBezTo>
                  <a:pt x="796274" y="469864"/>
                  <a:pt x="793502" y="472174"/>
                  <a:pt x="792578" y="475177"/>
                </a:cubicBezTo>
                <a:cubicBezTo>
                  <a:pt x="792578" y="475639"/>
                  <a:pt x="792347" y="476101"/>
                  <a:pt x="792347" y="476794"/>
                </a:cubicBezTo>
                <a:lnTo>
                  <a:pt x="675458" y="476794"/>
                </a:lnTo>
                <a:cubicBezTo>
                  <a:pt x="674996" y="472867"/>
                  <a:pt x="671762" y="469864"/>
                  <a:pt x="667835" y="469864"/>
                </a:cubicBezTo>
                <a:cubicBezTo>
                  <a:pt x="663677" y="469864"/>
                  <a:pt x="660212" y="473329"/>
                  <a:pt x="660212" y="477487"/>
                </a:cubicBezTo>
                <a:cubicBezTo>
                  <a:pt x="660212" y="480028"/>
                  <a:pt x="661367" y="482338"/>
                  <a:pt x="663446" y="483724"/>
                </a:cubicBezTo>
                <a:lnTo>
                  <a:pt x="605002" y="584905"/>
                </a:lnTo>
                <a:cubicBezTo>
                  <a:pt x="605002" y="584905"/>
                  <a:pt x="602923" y="584212"/>
                  <a:pt x="601768" y="584212"/>
                </a:cubicBezTo>
                <a:cubicBezTo>
                  <a:pt x="597841" y="584212"/>
                  <a:pt x="594607" y="587215"/>
                  <a:pt x="594145" y="591142"/>
                </a:cubicBezTo>
                <a:lnTo>
                  <a:pt x="477256" y="591142"/>
                </a:lnTo>
                <a:cubicBezTo>
                  <a:pt x="477256" y="589294"/>
                  <a:pt x="476332" y="587677"/>
                  <a:pt x="474946" y="586522"/>
                </a:cubicBezTo>
                <a:cubicBezTo>
                  <a:pt x="473560" y="585135"/>
                  <a:pt x="471712" y="584212"/>
                  <a:pt x="469633" y="584212"/>
                </a:cubicBezTo>
                <a:cubicBezTo>
                  <a:pt x="468478" y="584212"/>
                  <a:pt x="467554" y="584443"/>
                  <a:pt x="466399" y="584905"/>
                </a:cubicBezTo>
                <a:lnTo>
                  <a:pt x="407955" y="483724"/>
                </a:lnTo>
                <a:cubicBezTo>
                  <a:pt x="409803" y="482338"/>
                  <a:pt x="411189" y="480028"/>
                  <a:pt x="411189" y="477487"/>
                </a:cubicBezTo>
                <a:cubicBezTo>
                  <a:pt x="411189" y="473329"/>
                  <a:pt x="407724" y="469864"/>
                  <a:pt x="403566" y="469864"/>
                </a:cubicBezTo>
                <a:cubicBezTo>
                  <a:pt x="399639" y="469864"/>
                  <a:pt x="396404" y="472867"/>
                  <a:pt x="395942" y="476794"/>
                </a:cubicBezTo>
                <a:lnTo>
                  <a:pt x="291528" y="476794"/>
                </a:lnTo>
                <a:cubicBezTo>
                  <a:pt x="290835" y="466630"/>
                  <a:pt x="282519" y="458545"/>
                  <a:pt x="272124" y="458545"/>
                </a:cubicBezTo>
                <a:cubicBezTo>
                  <a:pt x="261729" y="458545"/>
                  <a:pt x="252719" y="467323"/>
                  <a:pt x="252719" y="477949"/>
                </a:cubicBezTo>
                <a:cubicBezTo>
                  <a:pt x="252719" y="484648"/>
                  <a:pt x="256184" y="490654"/>
                  <a:pt x="261267" y="494120"/>
                </a:cubicBezTo>
                <a:lnTo>
                  <a:pt x="208828" y="584905"/>
                </a:lnTo>
                <a:cubicBezTo>
                  <a:pt x="208828" y="584905"/>
                  <a:pt x="206749" y="584212"/>
                  <a:pt x="205825" y="584212"/>
                </a:cubicBezTo>
                <a:cubicBezTo>
                  <a:pt x="201667" y="584212"/>
                  <a:pt x="198202" y="587677"/>
                  <a:pt x="198202" y="591835"/>
                </a:cubicBezTo>
                <a:cubicBezTo>
                  <a:pt x="198202" y="595993"/>
                  <a:pt x="201667" y="599458"/>
                  <a:pt x="205825" y="599458"/>
                </a:cubicBezTo>
                <a:cubicBezTo>
                  <a:pt x="206980" y="599458"/>
                  <a:pt x="207904" y="599227"/>
                  <a:pt x="208828" y="598765"/>
                </a:cubicBezTo>
                <a:lnTo>
                  <a:pt x="267273" y="699945"/>
                </a:lnTo>
                <a:cubicBezTo>
                  <a:pt x="265425" y="701331"/>
                  <a:pt x="264039" y="703641"/>
                  <a:pt x="264039" y="706182"/>
                </a:cubicBezTo>
                <a:cubicBezTo>
                  <a:pt x="264039" y="708723"/>
                  <a:pt x="265194" y="711033"/>
                  <a:pt x="267273" y="712419"/>
                </a:cubicBezTo>
                <a:lnTo>
                  <a:pt x="208828" y="813599"/>
                </a:lnTo>
                <a:cubicBezTo>
                  <a:pt x="208828" y="813599"/>
                  <a:pt x="206749" y="812906"/>
                  <a:pt x="205825" y="812906"/>
                </a:cubicBezTo>
                <a:cubicBezTo>
                  <a:pt x="201667" y="812906"/>
                  <a:pt x="198202" y="816371"/>
                  <a:pt x="198202" y="820530"/>
                </a:cubicBezTo>
                <a:cubicBezTo>
                  <a:pt x="198202" y="824688"/>
                  <a:pt x="201667" y="828153"/>
                  <a:pt x="205825" y="828153"/>
                </a:cubicBezTo>
                <a:cubicBezTo>
                  <a:pt x="206980" y="828153"/>
                  <a:pt x="207904" y="827922"/>
                  <a:pt x="208828" y="827460"/>
                </a:cubicBezTo>
                <a:lnTo>
                  <a:pt x="267273" y="928640"/>
                </a:lnTo>
                <a:cubicBezTo>
                  <a:pt x="265425" y="930026"/>
                  <a:pt x="264039" y="932336"/>
                  <a:pt x="264039" y="934877"/>
                </a:cubicBezTo>
                <a:cubicBezTo>
                  <a:pt x="264039" y="939035"/>
                  <a:pt x="267504" y="942500"/>
                  <a:pt x="271662" y="942500"/>
                </a:cubicBezTo>
                <a:cubicBezTo>
                  <a:pt x="275589" y="942500"/>
                  <a:pt x="278823" y="939497"/>
                  <a:pt x="279285" y="935570"/>
                </a:cubicBezTo>
                <a:lnTo>
                  <a:pt x="396173" y="935570"/>
                </a:lnTo>
                <a:cubicBezTo>
                  <a:pt x="396635" y="939497"/>
                  <a:pt x="399870" y="942500"/>
                  <a:pt x="403797" y="942500"/>
                </a:cubicBezTo>
                <a:cubicBezTo>
                  <a:pt x="404952" y="942500"/>
                  <a:pt x="405876" y="942269"/>
                  <a:pt x="407031" y="941807"/>
                </a:cubicBezTo>
                <a:lnTo>
                  <a:pt x="465475" y="1042987"/>
                </a:lnTo>
                <a:cubicBezTo>
                  <a:pt x="463627" y="1044373"/>
                  <a:pt x="462241" y="1046683"/>
                  <a:pt x="462241" y="1049224"/>
                </a:cubicBezTo>
                <a:cubicBezTo>
                  <a:pt x="462241" y="1051766"/>
                  <a:pt x="463396" y="1054076"/>
                  <a:pt x="465475" y="1055462"/>
                </a:cubicBezTo>
                <a:lnTo>
                  <a:pt x="407031" y="1156642"/>
                </a:lnTo>
                <a:cubicBezTo>
                  <a:pt x="407031" y="1156642"/>
                  <a:pt x="404952" y="1155949"/>
                  <a:pt x="404028" y="1155949"/>
                </a:cubicBezTo>
                <a:cubicBezTo>
                  <a:pt x="402411" y="1155949"/>
                  <a:pt x="401025" y="1156411"/>
                  <a:pt x="399870" y="1157335"/>
                </a:cubicBezTo>
                <a:cubicBezTo>
                  <a:pt x="398021" y="1158490"/>
                  <a:pt x="396635" y="1160569"/>
                  <a:pt x="396404" y="1162879"/>
                </a:cubicBezTo>
                <a:lnTo>
                  <a:pt x="279747" y="1162879"/>
                </a:lnTo>
                <a:cubicBezTo>
                  <a:pt x="279285" y="1158952"/>
                  <a:pt x="276051" y="1155949"/>
                  <a:pt x="272124" y="1155949"/>
                </a:cubicBezTo>
                <a:cubicBezTo>
                  <a:pt x="267966" y="1155949"/>
                  <a:pt x="264501" y="1159414"/>
                  <a:pt x="264501" y="1163572"/>
                </a:cubicBezTo>
                <a:cubicBezTo>
                  <a:pt x="264501" y="1166113"/>
                  <a:pt x="265656" y="1168423"/>
                  <a:pt x="267735" y="1169809"/>
                </a:cubicBezTo>
                <a:lnTo>
                  <a:pt x="215297" y="1260594"/>
                </a:lnTo>
                <a:cubicBezTo>
                  <a:pt x="212525" y="1259208"/>
                  <a:pt x="209521" y="1258284"/>
                  <a:pt x="206287" y="1258284"/>
                </a:cubicBezTo>
                <a:cubicBezTo>
                  <a:pt x="195661" y="1258284"/>
                  <a:pt x="187114" y="1266600"/>
                  <a:pt x="186883" y="1276995"/>
                </a:cubicBezTo>
                <a:lnTo>
                  <a:pt x="81314" y="1276995"/>
                </a:lnTo>
                <a:cubicBezTo>
                  <a:pt x="80852" y="1273068"/>
                  <a:pt x="77618" y="1270065"/>
                  <a:pt x="73691" y="1270065"/>
                </a:cubicBezTo>
                <a:cubicBezTo>
                  <a:pt x="69532" y="1270065"/>
                  <a:pt x="66067" y="1273530"/>
                  <a:pt x="66067" y="1277688"/>
                </a:cubicBezTo>
                <a:cubicBezTo>
                  <a:pt x="66067" y="1280229"/>
                  <a:pt x="67222" y="1282539"/>
                  <a:pt x="69301" y="1283925"/>
                </a:cubicBezTo>
                <a:lnTo>
                  <a:pt x="10857" y="1384413"/>
                </a:lnTo>
                <a:cubicBezTo>
                  <a:pt x="10857" y="1384413"/>
                  <a:pt x="8778" y="1383720"/>
                  <a:pt x="7623" y="1383720"/>
                </a:cubicBezTo>
                <a:cubicBezTo>
                  <a:pt x="3465" y="1383720"/>
                  <a:pt x="0" y="1387185"/>
                  <a:pt x="0" y="1391343"/>
                </a:cubicBezTo>
                <a:cubicBezTo>
                  <a:pt x="0" y="1395501"/>
                  <a:pt x="3465" y="1398966"/>
                  <a:pt x="7623" y="1398966"/>
                </a:cubicBezTo>
                <a:cubicBezTo>
                  <a:pt x="8778" y="1398966"/>
                  <a:pt x="9702" y="1398735"/>
                  <a:pt x="10857" y="1398273"/>
                </a:cubicBezTo>
                <a:lnTo>
                  <a:pt x="69301" y="1499453"/>
                </a:lnTo>
                <a:cubicBezTo>
                  <a:pt x="67453" y="1500839"/>
                  <a:pt x="66067" y="1503149"/>
                  <a:pt x="66067" y="1505690"/>
                </a:cubicBezTo>
                <a:cubicBezTo>
                  <a:pt x="66067" y="1509848"/>
                  <a:pt x="69532" y="1513313"/>
                  <a:pt x="73691" y="1513313"/>
                </a:cubicBezTo>
                <a:cubicBezTo>
                  <a:pt x="77618" y="1513313"/>
                  <a:pt x="80852" y="1510310"/>
                  <a:pt x="81314" y="1506383"/>
                </a:cubicBezTo>
                <a:lnTo>
                  <a:pt x="198202" y="1506383"/>
                </a:lnTo>
                <a:cubicBezTo>
                  <a:pt x="198664" y="1510310"/>
                  <a:pt x="201898" y="1513313"/>
                  <a:pt x="205825" y="1513313"/>
                </a:cubicBezTo>
                <a:cubicBezTo>
                  <a:pt x="206980" y="1513313"/>
                  <a:pt x="207904" y="1513082"/>
                  <a:pt x="209059" y="1512620"/>
                </a:cubicBezTo>
                <a:lnTo>
                  <a:pt x="267504" y="1613801"/>
                </a:lnTo>
                <a:cubicBezTo>
                  <a:pt x="265656" y="1615187"/>
                  <a:pt x="264270" y="1617497"/>
                  <a:pt x="264270" y="1620038"/>
                </a:cubicBezTo>
                <a:cubicBezTo>
                  <a:pt x="264270" y="1624196"/>
                  <a:pt x="267735" y="1627661"/>
                  <a:pt x="271893" y="1627661"/>
                </a:cubicBezTo>
                <a:cubicBezTo>
                  <a:pt x="275820" y="1627661"/>
                  <a:pt x="279054" y="1624658"/>
                  <a:pt x="279516" y="1620731"/>
                </a:cubicBezTo>
                <a:lnTo>
                  <a:pt x="384623" y="1620731"/>
                </a:lnTo>
                <a:cubicBezTo>
                  <a:pt x="385085" y="1631126"/>
                  <a:pt x="393632" y="1639211"/>
                  <a:pt x="404028" y="1639211"/>
                </a:cubicBezTo>
                <a:cubicBezTo>
                  <a:pt x="407262" y="1639211"/>
                  <a:pt x="410265" y="1638518"/>
                  <a:pt x="413037" y="1637132"/>
                </a:cubicBezTo>
                <a:lnTo>
                  <a:pt x="465706" y="1728148"/>
                </a:lnTo>
                <a:cubicBezTo>
                  <a:pt x="463858" y="1729534"/>
                  <a:pt x="462472" y="1731844"/>
                  <a:pt x="462472" y="1734385"/>
                </a:cubicBezTo>
                <a:cubicBezTo>
                  <a:pt x="462472" y="1736926"/>
                  <a:pt x="463627" y="1739236"/>
                  <a:pt x="465706" y="1740622"/>
                </a:cubicBezTo>
                <a:lnTo>
                  <a:pt x="407262" y="1841802"/>
                </a:lnTo>
                <a:cubicBezTo>
                  <a:pt x="407262" y="1841802"/>
                  <a:pt x="405183" y="1841109"/>
                  <a:pt x="404028" y="1841109"/>
                </a:cubicBezTo>
                <a:cubicBezTo>
                  <a:pt x="399870" y="1841109"/>
                  <a:pt x="396404" y="1844574"/>
                  <a:pt x="396404" y="1848733"/>
                </a:cubicBezTo>
                <a:cubicBezTo>
                  <a:pt x="396404" y="1852891"/>
                  <a:pt x="399870" y="1856356"/>
                  <a:pt x="404028" y="1856356"/>
                </a:cubicBezTo>
                <a:cubicBezTo>
                  <a:pt x="405183" y="1856356"/>
                  <a:pt x="406107" y="1856125"/>
                  <a:pt x="407262" y="1855663"/>
                </a:cubicBezTo>
                <a:lnTo>
                  <a:pt x="459931" y="1947141"/>
                </a:lnTo>
                <a:cubicBezTo>
                  <a:pt x="454618" y="1950606"/>
                  <a:pt x="451153" y="1956612"/>
                  <a:pt x="451153" y="1963542"/>
                </a:cubicBezTo>
                <a:cubicBezTo>
                  <a:pt x="451153" y="1974399"/>
                  <a:pt x="459931" y="1982946"/>
                  <a:pt x="470557" y="1982946"/>
                </a:cubicBezTo>
                <a:cubicBezTo>
                  <a:pt x="481183" y="1982946"/>
                  <a:pt x="489730" y="1974399"/>
                  <a:pt x="489961" y="1964004"/>
                </a:cubicBezTo>
                <a:lnTo>
                  <a:pt x="594376" y="1964004"/>
                </a:lnTo>
                <a:cubicBezTo>
                  <a:pt x="594838" y="1967931"/>
                  <a:pt x="598072" y="1970934"/>
                  <a:pt x="601999" y="1970934"/>
                </a:cubicBezTo>
                <a:cubicBezTo>
                  <a:pt x="606157" y="1970934"/>
                  <a:pt x="609622" y="1967469"/>
                  <a:pt x="609622" y="1963311"/>
                </a:cubicBezTo>
                <a:cubicBezTo>
                  <a:pt x="609622" y="1960770"/>
                  <a:pt x="608467" y="1958460"/>
                  <a:pt x="606388" y="1957074"/>
                </a:cubicBezTo>
                <a:lnTo>
                  <a:pt x="664832" y="1855894"/>
                </a:lnTo>
                <a:cubicBezTo>
                  <a:pt x="664832" y="1855894"/>
                  <a:pt x="666911" y="1856587"/>
                  <a:pt x="668066" y="1856587"/>
                </a:cubicBezTo>
                <a:cubicBezTo>
                  <a:pt x="671993" y="1856587"/>
                  <a:pt x="675227" y="1853584"/>
                  <a:pt x="675689" y="1849657"/>
                </a:cubicBezTo>
                <a:lnTo>
                  <a:pt x="792578" y="1849657"/>
                </a:lnTo>
                <a:cubicBezTo>
                  <a:pt x="792578" y="1849657"/>
                  <a:pt x="792809" y="1851274"/>
                  <a:pt x="793040" y="1851736"/>
                </a:cubicBezTo>
                <a:cubicBezTo>
                  <a:pt x="794195" y="1854508"/>
                  <a:pt x="796967" y="1856356"/>
                  <a:pt x="799970" y="1856356"/>
                </a:cubicBezTo>
                <a:cubicBezTo>
                  <a:pt x="801125" y="1856356"/>
                  <a:pt x="802049" y="1856125"/>
                  <a:pt x="803204" y="1855663"/>
                </a:cubicBezTo>
                <a:lnTo>
                  <a:pt x="861648" y="1956843"/>
                </a:lnTo>
                <a:cubicBezTo>
                  <a:pt x="859800" y="1958229"/>
                  <a:pt x="858414" y="1960539"/>
                  <a:pt x="858414" y="1963080"/>
                </a:cubicBezTo>
                <a:cubicBezTo>
                  <a:pt x="858414" y="1967238"/>
                  <a:pt x="861879" y="1970703"/>
                  <a:pt x="866037" y="1970703"/>
                </a:cubicBezTo>
                <a:cubicBezTo>
                  <a:pt x="869965" y="1970703"/>
                  <a:pt x="873199" y="1967700"/>
                  <a:pt x="873661" y="1963773"/>
                </a:cubicBezTo>
                <a:lnTo>
                  <a:pt x="990549" y="1963773"/>
                </a:lnTo>
                <a:cubicBezTo>
                  <a:pt x="991011" y="1967469"/>
                  <a:pt x="993783" y="1970241"/>
                  <a:pt x="997248" y="1970472"/>
                </a:cubicBezTo>
                <a:cubicBezTo>
                  <a:pt x="997479" y="1970472"/>
                  <a:pt x="997710" y="1970472"/>
                  <a:pt x="997941" y="1970472"/>
                </a:cubicBezTo>
                <a:cubicBezTo>
                  <a:pt x="998172" y="1970472"/>
                  <a:pt x="998403" y="1970472"/>
                  <a:pt x="998634" y="1970472"/>
                </a:cubicBezTo>
                <a:cubicBezTo>
                  <a:pt x="999558" y="1970472"/>
                  <a:pt x="1000251" y="1970241"/>
                  <a:pt x="1000944" y="1969779"/>
                </a:cubicBezTo>
                <a:lnTo>
                  <a:pt x="1053382" y="2060795"/>
                </a:lnTo>
                <a:cubicBezTo>
                  <a:pt x="1047838" y="2064260"/>
                  <a:pt x="1044142" y="2070266"/>
                  <a:pt x="1044142" y="2077196"/>
                </a:cubicBezTo>
                <a:cubicBezTo>
                  <a:pt x="1044142" y="2084127"/>
                  <a:pt x="1047838" y="2090133"/>
                  <a:pt x="1053152" y="2093598"/>
                </a:cubicBezTo>
                <a:lnTo>
                  <a:pt x="1000713" y="2184383"/>
                </a:lnTo>
                <a:cubicBezTo>
                  <a:pt x="1000713" y="2184383"/>
                  <a:pt x="998634" y="2183690"/>
                  <a:pt x="997479" y="2183690"/>
                </a:cubicBezTo>
                <a:cubicBezTo>
                  <a:pt x="993321" y="2183690"/>
                  <a:pt x="989856" y="2187155"/>
                  <a:pt x="989856" y="2191313"/>
                </a:cubicBezTo>
                <a:cubicBezTo>
                  <a:pt x="989856" y="2195471"/>
                  <a:pt x="993321" y="2198936"/>
                  <a:pt x="997479" y="2198936"/>
                </a:cubicBezTo>
                <a:cubicBezTo>
                  <a:pt x="998634" y="2198936"/>
                  <a:pt x="999558" y="2198705"/>
                  <a:pt x="1000713" y="2198243"/>
                </a:cubicBezTo>
                <a:lnTo>
                  <a:pt x="1059158" y="2299423"/>
                </a:lnTo>
                <a:cubicBezTo>
                  <a:pt x="1057310" y="2300809"/>
                  <a:pt x="1055924" y="2303119"/>
                  <a:pt x="1055924" y="2305660"/>
                </a:cubicBezTo>
                <a:cubicBezTo>
                  <a:pt x="1055924" y="2309818"/>
                  <a:pt x="1059389" y="2313283"/>
                  <a:pt x="1063547" y="2313283"/>
                </a:cubicBezTo>
                <a:cubicBezTo>
                  <a:pt x="1067474" y="2313283"/>
                  <a:pt x="1070708" y="2310280"/>
                  <a:pt x="1071170" y="2306353"/>
                </a:cubicBezTo>
                <a:lnTo>
                  <a:pt x="1188058" y="2306353"/>
                </a:lnTo>
                <a:cubicBezTo>
                  <a:pt x="1188520" y="2310280"/>
                  <a:pt x="1191754" y="2313283"/>
                  <a:pt x="1195682" y="2313283"/>
                </a:cubicBezTo>
                <a:cubicBezTo>
                  <a:pt x="1196837" y="2313283"/>
                  <a:pt x="1197761" y="2313052"/>
                  <a:pt x="1198685" y="2312591"/>
                </a:cubicBezTo>
                <a:lnTo>
                  <a:pt x="1251585" y="2404299"/>
                </a:lnTo>
                <a:cubicBezTo>
                  <a:pt x="1246041" y="2407764"/>
                  <a:pt x="1242345" y="2413771"/>
                  <a:pt x="1242345" y="2420701"/>
                </a:cubicBezTo>
                <a:cubicBezTo>
                  <a:pt x="1242345" y="2431558"/>
                  <a:pt x="1251123" y="2440105"/>
                  <a:pt x="1261749" y="2440105"/>
                </a:cubicBezTo>
                <a:cubicBezTo>
                  <a:pt x="1272375" y="2440105"/>
                  <a:pt x="1281153" y="2431327"/>
                  <a:pt x="1281153" y="2420701"/>
                </a:cubicBezTo>
                <a:cubicBezTo>
                  <a:pt x="1281153" y="2420701"/>
                  <a:pt x="1281153" y="2420701"/>
                  <a:pt x="1281153" y="2420701"/>
                </a:cubicBezTo>
                <a:lnTo>
                  <a:pt x="1385799" y="2420701"/>
                </a:lnTo>
                <a:cubicBezTo>
                  <a:pt x="1386261" y="2424628"/>
                  <a:pt x="1389495" y="2427631"/>
                  <a:pt x="1393422" y="2427631"/>
                </a:cubicBezTo>
                <a:cubicBezTo>
                  <a:pt x="1397580" y="2427631"/>
                  <a:pt x="1401045" y="2424166"/>
                  <a:pt x="1401045" y="2420008"/>
                </a:cubicBezTo>
                <a:cubicBezTo>
                  <a:pt x="1401045" y="2417467"/>
                  <a:pt x="1399890" y="2415157"/>
                  <a:pt x="1397811" y="2413771"/>
                </a:cubicBezTo>
                <a:lnTo>
                  <a:pt x="1456255" y="2312591"/>
                </a:lnTo>
                <a:cubicBezTo>
                  <a:pt x="1456255" y="2312591"/>
                  <a:pt x="1458334" y="2313283"/>
                  <a:pt x="1459489" y="2313283"/>
                </a:cubicBezTo>
                <a:cubicBezTo>
                  <a:pt x="1463647" y="2313283"/>
                  <a:pt x="1467112" y="2309818"/>
                  <a:pt x="1467112" y="2305660"/>
                </a:cubicBezTo>
                <a:cubicBezTo>
                  <a:pt x="1467112" y="2301502"/>
                  <a:pt x="1463647" y="2298037"/>
                  <a:pt x="1459489" y="2298037"/>
                </a:cubicBezTo>
                <a:cubicBezTo>
                  <a:pt x="1458334" y="2298037"/>
                  <a:pt x="1457410" y="2298268"/>
                  <a:pt x="1456255" y="2298730"/>
                </a:cubicBezTo>
                <a:lnTo>
                  <a:pt x="1397811" y="2197550"/>
                </a:lnTo>
                <a:cubicBezTo>
                  <a:pt x="1399659" y="2196164"/>
                  <a:pt x="1401045" y="2193854"/>
                  <a:pt x="1401045" y="2191313"/>
                </a:cubicBezTo>
                <a:cubicBezTo>
                  <a:pt x="1401045" y="2188772"/>
                  <a:pt x="1399890" y="2186462"/>
                  <a:pt x="1397811" y="2185076"/>
                </a:cubicBezTo>
                <a:lnTo>
                  <a:pt x="1450249" y="2094060"/>
                </a:lnTo>
                <a:cubicBezTo>
                  <a:pt x="1453021" y="2095677"/>
                  <a:pt x="1456255" y="2096370"/>
                  <a:pt x="1459489" y="2096370"/>
                </a:cubicBezTo>
                <a:cubicBezTo>
                  <a:pt x="1470346" y="2096370"/>
                  <a:pt x="1478894" y="2087592"/>
                  <a:pt x="1478894" y="2076965"/>
                </a:cubicBezTo>
                <a:cubicBezTo>
                  <a:pt x="1478894" y="2066339"/>
                  <a:pt x="1470115" y="2057561"/>
                  <a:pt x="1459489" y="2057561"/>
                </a:cubicBezTo>
                <a:cubicBezTo>
                  <a:pt x="1456024" y="2057561"/>
                  <a:pt x="1453021" y="2058485"/>
                  <a:pt x="1450249" y="2059871"/>
                </a:cubicBezTo>
                <a:lnTo>
                  <a:pt x="1397580" y="1968855"/>
                </a:lnTo>
                <a:cubicBezTo>
                  <a:pt x="1399428" y="1967469"/>
                  <a:pt x="1400814" y="1965159"/>
                  <a:pt x="1400814" y="1962618"/>
                </a:cubicBezTo>
                <a:cubicBezTo>
                  <a:pt x="1400814" y="1961232"/>
                  <a:pt x="1400583" y="1960077"/>
                  <a:pt x="1399890" y="1958922"/>
                </a:cubicBezTo>
                <a:cubicBezTo>
                  <a:pt x="1399428" y="1957998"/>
                  <a:pt x="1398504" y="1957074"/>
                  <a:pt x="1397580" y="1956381"/>
                </a:cubicBezTo>
                <a:lnTo>
                  <a:pt x="1456024" y="1855201"/>
                </a:lnTo>
                <a:cubicBezTo>
                  <a:pt x="1456024" y="1855201"/>
                  <a:pt x="1458103" y="1855894"/>
                  <a:pt x="1459258" y="1855894"/>
                </a:cubicBezTo>
                <a:cubicBezTo>
                  <a:pt x="1463185" y="1855894"/>
                  <a:pt x="1466419" y="1852891"/>
                  <a:pt x="1466881" y="1848964"/>
                </a:cubicBezTo>
                <a:lnTo>
                  <a:pt x="1571757" y="1848964"/>
                </a:lnTo>
                <a:cubicBezTo>
                  <a:pt x="1571989" y="1859359"/>
                  <a:pt x="1580767" y="1867906"/>
                  <a:pt x="1591162" y="1867906"/>
                </a:cubicBezTo>
                <a:cubicBezTo>
                  <a:pt x="1594396" y="1867906"/>
                  <a:pt x="1597630" y="1866982"/>
                  <a:pt x="1600171" y="1865596"/>
                </a:cubicBezTo>
                <a:lnTo>
                  <a:pt x="1652609" y="1956381"/>
                </a:lnTo>
                <a:cubicBezTo>
                  <a:pt x="1650761" y="1957767"/>
                  <a:pt x="1649375" y="1960077"/>
                  <a:pt x="1649375" y="1962618"/>
                </a:cubicBezTo>
                <a:cubicBezTo>
                  <a:pt x="1649375" y="1966776"/>
                  <a:pt x="1652840" y="1970241"/>
                  <a:pt x="1656998" y="1970241"/>
                </a:cubicBezTo>
                <a:cubicBezTo>
                  <a:pt x="1660925" y="1970241"/>
                  <a:pt x="1664159" y="1967238"/>
                  <a:pt x="1664622" y="1963311"/>
                </a:cubicBezTo>
                <a:lnTo>
                  <a:pt x="1781510" y="1963311"/>
                </a:lnTo>
                <a:cubicBezTo>
                  <a:pt x="1781972" y="1967238"/>
                  <a:pt x="1785206" y="1970241"/>
                  <a:pt x="1789133" y="1970241"/>
                </a:cubicBezTo>
                <a:cubicBezTo>
                  <a:pt x="1790288" y="1970241"/>
                  <a:pt x="1791212" y="1970010"/>
                  <a:pt x="1792367" y="1969548"/>
                </a:cubicBezTo>
                <a:lnTo>
                  <a:pt x="1850811" y="2070728"/>
                </a:lnTo>
                <a:cubicBezTo>
                  <a:pt x="1848963" y="2072114"/>
                  <a:pt x="1847577" y="2074424"/>
                  <a:pt x="1847577" y="2076965"/>
                </a:cubicBezTo>
                <a:cubicBezTo>
                  <a:pt x="1847577" y="2081123"/>
                  <a:pt x="1851043" y="2084589"/>
                  <a:pt x="1855201" y="2084589"/>
                </a:cubicBezTo>
                <a:cubicBezTo>
                  <a:pt x="1859128" y="2084589"/>
                  <a:pt x="1862362" y="2081586"/>
                  <a:pt x="1862824" y="2077658"/>
                </a:cubicBezTo>
                <a:lnTo>
                  <a:pt x="1969548" y="2077658"/>
                </a:lnTo>
                <a:cubicBezTo>
                  <a:pt x="1969548" y="2088285"/>
                  <a:pt x="1978326" y="2096832"/>
                  <a:pt x="1988952" y="2096832"/>
                </a:cubicBezTo>
                <a:cubicBezTo>
                  <a:pt x="1999579" y="2096832"/>
                  <a:pt x="2008357" y="2088054"/>
                  <a:pt x="2008357" y="2077427"/>
                </a:cubicBezTo>
                <a:cubicBezTo>
                  <a:pt x="2008357" y="2069804"/>
                  <a:pt x="2003968" y="2063336"/>
                  <a:pt x="1997731" y="2060102"/>
                </a:cubicBezTo>
                <a:lnTo>
                  <a:pt x="2049938" y="1969548"/>
                </a:lnTo>
                <a:cubicBezTo>
                  <a:pt x="2049938" y="1969548"/>
                  <a:pt x="2052017" y="1970241"/>
                  <a:pt x="2052941" y="1970241"/>
                </a:cubicBezTo>
                <a:cubicBezTo>
                  <a:pt x="2057099" y="1970241"/>
                  <a:pt x="2060564" y="1966776"/>
                  <a:pt x="2060564" y="1962618"/>
                </a:cubicBezTo>
                <a:cubicBezTo>
                  <a:pt x="2060564" y="1958460"/>
                  <a:pt x="2057099" y="1954995"/>
                  <a:pt x="2052941" y="1954995"/>
                </a:cubicBezTo>
                <a:cubicBezTo>
                  <a:pt x="2051786" y="1954995"/>
                  <a:pt x="2050862" y="1955226"/>
                  <a:pt x="2049938" y="1955688"/>
                </a:cubicBezTo>
                <a:lnTo>
                  <a:pt x="1991493" y="1854508"/>
                </a:lnTo>
                <a:cubicBezTo>
                  <a:pt x="1993341" y="1853122"/>
                  <a:pt x="1994727" y="1850811"/>
                  <a:pt x="1994727" y="1848271"/>
                </a:cubicBezTo>
                <a:lnTo>
                  <a:pt x="1994727" y="1848271"/>
                </a:lnTo>
                <a:cubicBezTo>
                  <a:pt x="1994727" y="1845730"/>
                  <a:pt x="1993573" y="1843419"/>
                  <a:pt x="1991493" y="1842033"/>
                </a:cubicBezTo>
                <a:lnTo>
                  <a:pt x="2049938" y="1740853"/>
                </a:lnTo>
                <a:cubicBezTo>
                  <a:pt x="2049938" y="1740853"/>
                  <a:pt x="2049938" y="1740853"/>
                  <a:pt x="2049938" y="1740853"/>
                </a:cubicBezTo>
                <a:cubicBezTo>
                  <a:pt x="2050862" y="1741315"/>
                  <a:pt x="2051786" y="1741546"/>
                  <a:pt x="2052941" y="1741546"/>
                </a:cubicBezTo>
                <a:cubicBezTo>
                  <a:pt x="2056868" y="1741546"/>
                  <a:pt x="2060102" y="1738543"/>
                  <a:pt x="2060564" y="1734616"/>
                </a:cubicBezTo>
                <a:lnTo>
                  <a:pt x="2166133" y="1734616"/>
                </a:lnTo>
                <a:cubicBezTo>
                  <a:pt x="2166364" y="1745242"/>
                  <a:pt x="2174911" y="1753558"/>
                  <a:pt x="2185538" y="1753558"/>
                </a:cubicBezTo>
                <a:cubicBezTo>
                  <a:pt x="2196164" y="1753558"/>
                  <a:pt x="2204942" y="1744780"/>
                  <a:pt x="2204942" y="1734154"/>
                </a:cubicBezTo>
                <a:cubicBezTo>
                  <a:pt x="2204942" y="1726993"/>
                  <a:pt x="2201015" y="1720756"/>
                  <a:pt x="2195240" y="1717291"/>
                </a:cubicBezTo>
                <a:lnTo>
                  <a:pt x="2247678" y="1626506"/>
                </a:lnTo>
                <a:cubicBezTo>
                  <a:pt x="2247678" y="1626506"/>
                  <a:pt x="2249757" y="1627199"/>
                  <a:pt x="2250912" y="1627199"/>
                </a:cubicBezTo>
                <a:cubicBezTo>
                  <a:pt x="2254839" y="1627199"/>
                  <a:pt x="2258073" y="1624196"/>
                  <a:pt x="2258535" y="1620269"/>
                </a:cubicBezTo>
                <a:lnTo>
                  <a:pt x="2375424" y="1620269"/>
                </a:lnTo>
                <a:cubicBezTo>
                  <a:pt x="2375886" y="1624196"/>
                  <a:pt x="2379120" y="1627199"/>
                  <a:pt x="2383047" y="1627199"/>
                </a:cubicBezTo>
                <a:cubicBezTo>
                  <a:pt x="2387205" y="1627199"/>
                  <a:pt x="2390670" y="1623734"/>
                  <a:pt x="2390670" y="1619576"/>
                </a:cubicBezTo>
                <a:cubicBezTo>
                  <a:pt x="2390670" y="1617035"/>
                  <a:pt x="2389515" y="1614725"/>
                  <a:pt x="2387436" y="1613338"/>
                </a:cubicBezTo>
                <a:lnTo>
                  <a:pt x="2445880" y="1512158"/>
                </a:lnTo>
                <a:cubicBezTo>
                  <a:pt x="2445880" y="1512158"/>
                  <a:pt x="2447959" y="1512851"/>
                  <a:pt x="2448883" y="1512851"/>
                </a:cubicBezTo>
                <a:cubicBezTo>
                  <a:pt x="2453041" y="1512851"/>
                  <a:pt x="2456506" y="1509386"/>
                  <a:pt x="2456506" y="1505228"/>
                </a:cubicBezTo>
                <a:cubicBezTo>
                  <a:pt x="2456506" y="1501070"/>
                  <a:pt x="2453041" y="1497605"/>
                  <a:pt x="2448883" y="1497605"/>
                </a:cubicBezTo>
                <a:cubicBezTo>
                  <a:pt x="2447728" y="1497605"/>
                  <a:pt x="2446804" y="1497836"/>
                  <a:pt x="2445880" y="1498298"/>
                </a:cubicBezTo>
                <a:lnTo>
                  <a:pt x="2393442" y="1407513"/>
                </a:lnTo>
                <a:cubicBezTo>
                  <a:pt x="2398986" y="1404048"/>
                  <a:pt x="2402682" y="1398042"/>
                  <a:pt x="2402682" y="1390881"/>
                </a:cubicBezTo>
                <a:cubicBezTo>
                  <a:pt x="2402682" y="1380023"/>
                  <a:pt x="2393904" y="1371476"/>
                  <a:pt x="2383278" y="1371476"/>
                </a:cubicBezTo>
                <a:cubicBezTo>
                  <a:pt x="2372652" y="1371476"/>
                  <a:pt x="2364335" y="1379793"/>
                  <a:pt x="2363873" y="1390188"/>
                </a:cubicBezTo>
                <a:lnTo>
                  <a:pt x="2258535" y="1390188"/>
                </a:lnTo>
                <a:cubicBezTo>
                  <a:pt x="2258535" y="1390188"/>
                  <a:pt x="2258073" y="1388109"/>
                  <a:pt x="2257611" y="1387185"/>
                </a:cubicBezTo>
                <a:cubicBezTo>
                  <a:pt x="2256225" y="1384875"/>
                  <a:pt x="2253915" y="1383489"/>
                  <a:pt x="2251143" y="1383489"/>
                </a:cubicBezTo>
                <a:cubicBezTo>
                  <a:pt x="2249988" y="1383489"/>
                  <a:pt x="2249064" y="1383720"/>
                  <a:pt x="2247909" y="1384182"/>
                </a:cubicBezTo>
                <a:lnTo>
                  <a:pt x="2189465" y="1283001"/>
                </a:lnTo>
                <a:cubicBezTo>
                  <a:pt x="2191313" y="1281615"/>
                  <a:pt x="2192699" y="1279305"/>
                  <a:pt x="2192699" y="1276764"/>
                </a:cubicBezTo>
                <a:cubicBezTo>
                  <a:pt x="2192699" y="1272606"/>
                  <a:pt x="2189234" y="1269141"/>
                  <a:pt x="2185076" y="1269141"/>
                </a:cubicBezTo>
                <a:cubicBezTo>
                  <a:pt x="2181149" y="1269141"/>
                  <a:pt x="2177914" y="1272144"/>
                  <a:pt x="2177452" y="1276071"/>
                </a:cubicBezTo>
                <a:lnTo>
                  <a:pt x="2060564" y="1276071"/>
                </a:lnTo>
                <a:cubicBezTo>
                  <a:pt x="2060564" y="1274223"/>
                  <a:pt x="2059640" y="1272606"/>
                  <a:pt x="2058485" y="1271451"/>
                </a:cubicBezTo>
                <a:cubicBezTo>
                  <a:pt x="2057099" y="1270065"/>
                  <a:pt x="2055251" y="1269141"/>
                  <a:pt x="2053172" y="1269141"/>
                </a:cubicBezTo>
                <a:cubicBezTo>
                  <a:pt x="2052017" y="1269141"/>
                  <a:pt x="2051093" y="1269372"/>
                  <a:pt x="2050169" y="1269834"/>
                </a:cubicBezTo>
                <a:lnTo>
                  <a:pt x="1991724" y="1168654"/>
                </a:lnTo>
                <a:cubicBezTo>
                  <a:pt x="1993573" y="1167268"/>
                  <a:pt x="1994958" y="1164958"/>
                  <a:pt x="1994958" y="1162417"/>
                </a:cubicBezTo>
                <a:cubicBezTo>
                  <a:pt x="1994958" y="1161031"/>
                  <a:pt x="1994727" y="1159876"/>
                  <a:pt x="1994034" y="1158721"/>
                </a:cubicBezTo>
                <a:cubicBezTo>
                  <a:pt x="1993573" y="1157797"/>
                  <a:pt x="1992648" y="1156873"/>
                  <a:pt x="1991724" y="1156180"/>
                </a:cubicBezTo>
                <a:lnTo>
                  <a:pt x="2044394" y="1065164"/>
                </a:lnTo>
                <a:cubicBezTo>
                  <a:pt x="2046935" y="1066319"/>
                  <a:pt x="2049938" y="1067243"/>
                  <a:pt x="2052941" y="1067243"/>
                </a:cubicBezTo>
                <a:cubicBezTo>
                  <a:pt x="2063798" y="1067243"/>
                  <a:pt x="2072345" y="1058465"/>
                  <a:pt x="2072345" y="1047838"/>
                </a:cubicBezTo>
                <a:cubicBezTo>
                  <a:pt x="2072345" y="1037212"/>
                  <a:pt x="2063567" y="1028434"/>
                  <a:pt x="2052941" y="1028434"/>
                </a:cubicBezTo>
                <a:cubicBezTo>
                  <a:pt x="2049707" y="1028434"/>
                  <a:pt x="2046704" y="1029127"/>
                  <a:pt x="2043932" y="1030513"/>
                </a:cubicBezTo>
                <a:lnTo>
                  <a:pt x="1991724" y="940190"/>
                </a:lnTo>
                <a:cubicBezTo>
                  <a:pt x="1993573" y="938804"/>
                  <a:pt x="1994958" y="936494"/>
                  <a:pt x="1994958" y="933953"/>
                </a:cubicBezTo>
                <a:cubicBezTo>
                  <a:pt x="1994958" y="932567"/>
                  <a:pt x="1994727" y="931412"/>
                  <a:pt x="1994034" y="930257"/>
                </a:cubicBezTo>
                <a:cubicBezTo>
                  <a:pt x="1993573" y="929333"/>
                  <a:pt x="1992648" y="928409"/>
                  <a:pt x="1991724" y="927716"/>
                </a:cubicBezTo>
                <a:lnTo>
                  <a:pt x="2050169" y="826536"/>
                </a:lnTo>
                <a:cubicBezTo>
                  <a:pt x="2050169" y="826536"/>
                  <a:pt x="2052248" y="827229"/>
                  <a:pt x="2053172" y="827229"/>
                </a:cubicBezTo>
                <a:cubicBezTo>
                  <a:pt x="2057099" y="827229"/>
                  <a:pt x="2060333" y="824226"/>
                  <a:pt x="2060795" y="820299"/>
                </a:cubicBezTo>
                <a:lnTo>
                  <a:pt x="2177684" y="820299"/>
                </a:lnTo>
                <a:cubicBezTo>
                  <a:pt x="2178145" y="824226"/>
                  <a:pt x="2181380" y="827229"/>
                  <a:pt x="2185307" y="827229"/>
                </a:cubicBezTo>
                <a:cubicBezTo>
                  <a:pt x="2189465" y="827229"/>
                  <a:pt x="2192930" y="823764"/>
                  <a:pt x="2192930" y="819606"/>
                </a:cubicBezTo>
                <a:cubicBezTo>
                  <a:pt x="2192930" y="817064"/>
                  <a:pt x="2191775" y="814754"/>
                  <a:pt x="2189696" y="813368"/>
                </a:cubicBezTo>
                <a:lnTo>
                  <a:pt x="2242134" y="722352"/>
                </a:lnTo>
                <a:cubicBezTo>
                  <a:pt x="2244675" y="723738"/>
                  <a:pt x="2247678" y="724431"/>
                  <a:pt x="2250912" y="724431"/>
                </a:cubicBezTo>
                <a:cubicBezTo>
                  <a:pt x="2261769" y="724431"/>
                  <a:pt x="2270316" y="715653"/>
                  <a:pt x="2270316" y="705027"/>
                </a:cubicBezTo>
                <a:cubicBezTo>
                  <a:pt x="2270316" y="694401"/>
                  <a:pt x="2261538" y="685623"/>
                  <a:pt x="2250912" y="685623"/>
                </a:cubicBezTo>
                <a:cubicBezTo>
                  <a:pt x="2247678" y="685623"/>
                  <a:pt x="2244675" y="686316"/>
                  <a:pt x="2241903" y="687933"/>
                </a:cubicBezTo>
                <a:lnTo>
                  <a:pt x="2189465" y="597379"/>
                </a:lnTo>
                <a:cubicBezTo>
                  <a:pt x="2191313" y="595993"/>
                  <a:pt x="2192699" y="593683"/>
                  <a:pt x="2192699" y="591142"/>
                </a:cubicBezTo>
                <a:cubicBezTo>
                  <a:pt x="2192699" y="586984"/>
                  <a:pt x="2189234" y="583518"/>
                  <a:pt x="2185076" y="583518"/>
                </a:cubicBezTo>
                <a:cubicBezTo>
                  <a:pt x="2181149" y="583518"/>
                  <a:pt x="2177914" y="586522"/>
                  <a:pt x="2177452" y="590449"/>
                </a:cubicBezTo>
                <a:lnTo>
                  <a:pt x="2060564" y="590449"/>
                </a:lnTo>
                <a:cubicBezTo>
                  <a:pt x="2060564" y="588601"/>
                  <a:pt x="2059640" y="586984"/>
                  <a:pt x="2058485" y="585829"/>
                </a:cubicBezTo>
                <a:cubicBezTo>
                  <a:pt x="2057099" y="584443"/>
                  <a:pt x="2055251" y="583518"/>
                  <a:pt x="2053172" y="583518"/>
                </a:cubicBezTo>
                <a:cubicBezTo>
                  <a:pt x="2052017" y="583518"/>
                  <a:pt x="2051093" y="583749"/>
                  <a:pt x="2050169" y="584212"/>
                </a:cubicBezTo>
                <a:lnTo>
                  <a:pt x="1991724" y="483031"/>
                </a:lnTo>
                <a:cubicBezTo>
                  <a:pt x="1993573" y="481645"/>
                  <a:pt x="1994958" y="479335"/>
                  <a:pt x="1994958" y="476794"/>
                </a:cubicBezTo>
                <a:cubicBezTo>
                  <a:pt x="1994958" y="472636"/>
                  <a:pt x="1991493" y="469171"/>
                  <a:pt x="1987335" y="469171"/>
                </a:cubicBezTo>
                <a:cubicBezTo>
                  <a:pt x="1983408" y="469171"/>
                  <a:pt x="1980174" y="472174"/>
                  <a:pt x="1979712" y="476101"/>
                </a:cubicBezTo>
                <a:lnTo>
                  <a:pt x="1875067" y="476101"/>
                </a:lnTo>
                <a:cubicBezTo>
                  <a:pt x="1874605" y="465937"/>
                  <a:pt x="1866058" y="457621"/>
                  <a:pt x="1855663" y="457621"/>
                </a:cubicBezTo>
                <a:cubicBezTo>
                  <a:pt x="1845267" y="457621"/>
                  <a:pt x="1836258" y="466399"/>
                  <a:pt x="1836258" y="477025"/>
                </a:cubicBezTo>
                <a:cubicBezTo>
                  <a:pt x="1836258" y="483724"/>
                  <a:pt x="1839723" y="489730"/>
                  <a:pt x="1845036" y="493196"/>
                </a:cubicBezTo>
                <a:lnTo>
                  <a:pt x="1792598" y="583980"/>
                </a:lnTo>
                <a:cubicBezTo>
                  <a:pt x="1792598" y="583980"/>
                  <a:pt x="1790519" y="583287"/>
                  <a:pt x="1789364" y="583287"/>
                </a:cubicBezTo>
                <a:cubicBezTo>
                  <a:pt x="1785437" y="583287"/>
                  <a:pt x="1782203" y="586291"/>
                  <a:pt x="1781741" y="590218"/>
                </a:cubicBezTo>
                <a:lnTo>
                  <a:pt x="1664852" y="590218"/>
                </a:lnTo>
                <a:cubicBezTo>
                  <a:pt x="1664852" y="588370"/>
                  <a:pt x="1663928" y="586753"/>
                  <a:pt x="1662773" y="585598"/>
                </a:cubicBezTo>
                <a:cubicBezTo>
                  <a:pt x="1661388" y="584212"/>
                  <a:pt x="1659539" y="583287"/>
                  <a:pt x="1657460" y="583287"/>
                </a:cubicBezTo>
                <a:cubicBezTo>
                  <a:pt x="1656305" y="583287"/>
                  <a:pt x="1655381" y="583518"/>
                  <a:pt x="1654457" y="583980"/>
                </a:cubicBezTo>
                <a:lnTo>
                  <a:pt x="1596013" y="482800"/>
                </a:lnTo>
                <a:cubicBezTo>
                  <a:pt x="1596013" y="482800"/>
                  <a:pt x="1597630" y="481183"/>
                  <a:pt x="1598323" y="480259"/>
                </a:cubicBezTo>
                <a:cubicBezTo>
                  <a:pt x="1599016" y="479104"/>
                  <a:pt x="1599247" y="477949"/>
                  <a:pt x="1599247" y="476563"/>
                </a:cubicBezTo>
                <a:cubicBezTo>
                  <a:pt x="1599247" y="474022"/>
                  <a:pt x="1598092" y="471712"/>
                  <a:pt x="1596013" y="470326"/>
                </a:cubicBezTo>
                <a:lnTo>
                  <a:pt x="1654457" y="369146"/>
                </a:lnTo>
                <a:cubicBezTo>
                  <a:pt x="1654457" y="369146"/>
                  <a:pt x="1656536" y="369839"/>
                  <a:pt x="1657460" y="369839"/>
                </a:cubicBezTo>
                <a:cubicBezTo>
                  <a:pt x="1661618" y="369839"/>
                  <a:pt x="1665084" y="366374"/>
                  <a:pt x="1665084" y="362216"/>
                </a:cubicBezTo>
                <a:cubicBezTo>
                  <a:pt x="1665084" y="358058"/>
                  <a:pt x="1661618" y="354593"/>
                  <a:pt x="1657460" y="354593"/>
                </a:cubicBezTo>
                <a:cubicBezTo>
                  <a:pt x="1656305" y="354593"/>
                  <a:pt x="1655381" y="354824"/>
                  <a:pt x="1654457" y="355286"/>
                </a:cubicBezTo>
                <a:lnTo>
                  <a:pt x="1596013" y="254105"/>
                </a:lnTo>
                <a:cubicBezTo>
                  <a:pt x="1597861" y="252719"/>
                  <a:pt x="1599247" y="250409"/>
                  <a:pt x="1599247" y="247868"/>
                </a:cubicBezTo>
                <a:cubicBezTo>
                  <a:pt x="1599247" y="246713"/>
                  <a:pt x="1599247" y="245789"/>
                  <a:pt x="1598554" y="244865"/>
                </a:cubicBezTo>
                <a:cubicBezTo>
                  <a:pt x="1598092" y="243479"/>
                  <a:pt x="1597168" y="242555"/>
                  <a:pt x="1596013" y="241631"/>
                </a:cubicBezTo>
                <a:lnTo>
                  <a:pt x="1654457" y="140451"/>
                </a:lnTo>
                <a:cubicBezTo>
                  <a:pt x="1654457" y="140451"/>
                  <a:pt x="1656536" y="141144"/>
                  <a:pt x="1657691" y="141144"/>
                </a:cubicBezTo>
                <a:cubicBezTo>
                  <a:pt x="1661849" y="141144"/>
                  <a:pt x="1665315" y="137679"/>
                  <a:pt x="1665315" y="133521"/>
                </a:cubicBezTo>
                <a:cubicBezTo>
                  <a:pt x="1665315" y="129363"/>
                  <a:pt x="1661849" y="125898"/>
                  <a:pt x="1657691" y="125898"/>
                </a:cubicBezTo>
                <a:cubicBezTo>
                  <a:pt x="1656536" y="125898"/>
                  <a:pt x="1655612" y="126129"/>
                  <a:pt x="1654457" y="126591"/>
                </a:cubicBezTo>
                <a:lnTo>
                  <a:pt x="1596013" y="25411"/>
                </a:lnTo>
                <a:cubicBezTo>
                  <a:pt x="1597861" y="24025"/>
                  <a:pt x="1599247" y="21714"/>
                  <a:pt x="1599247" y="19173"/>
                </a:cubicBezTo>
                <a:cubicBezTo>
                  <a:pt x="1599247" y="15015"/>
                  <a:pt x="1595782" y="11550"/>
                  <a:pt x="1591624" y="11550"/>
                </a:cubicBezTo>
                <a:cubicBezTo>
                  <a:pt x="1587697" y="11550"/>
                  <a:pt x="1584463" y="14553"/>
                  <a:pt x="1584001" y="18480"/>
                </a:cubicBezTo>
                <a:lnTo>
                  <a:pt x="1479124" y="18480"/>
                </a:lnTo>
                <a:cubicBezTo>
                  <a:pt x="1478663" y="8085"/>
                  <a:pt x="1470115" y="0"/>
                  <a:pt x="1459720" y="0"/>
                </a:cubicBezTo>
                <a:close/>
                <a:moveTo>
                  <a:pt x="873199" y="361985"/>
                </a:moveTo>
                <a:cubicBezTo>
                  <a:pt x="872737" y="358058"/>
                  <a:pt x="869503" y="355055"/>
                  <a:pt x="865575" y="355055"/>
                </a:cubicBezTo>
                <a:lnTo>
                  <a:pt x="865575" y="355055"/>
                </a:lnTo>
                <a:cubicBezTo>
                  <a:pt x="865575" y="355055"/>
                  <a:pt x="863496" y="355286"/>
                  <a:pt x="862341" y="355748"/>
                </a:cubicBezTo>
                <a:lnTo>
                  <a:pt x="803897" y="254567"/>
                </a:lnTo>
                <a:cubicBezTo>
                  <a:pt x="805745" y="253181"/>
                  <a:pt x="807131" y="250871"/>
                  <a:pt x="807131" y="248330"/>
                </a:cubicBezTo>
                <a:cubicBezTo>
                  <a:pt x="807131" y="245789"/>
                  <a:pt x="805976" y="243479"/>
                  <a:pt x="803897" y="242093"/>
                </a:cubicBezTo>
                <a:lnTo>
                  <a:pt x="862341" y="140913"/>
                </a:lnTo>
                <a:cubicBezTo>
                  <a:pt x="862341" y="140913"/>
                  <a:pt x="864420" y="141606"/>
                  <a:pt x="865575" y="141606"/>
                </a:cubicBezTo>
                <a:cubicBezTo>
                  <a:pt x="869503" y="141606"/>
                  <a:pt x="872737" y="138603"/>
                  <a:pt x="873199" y="134676"/>
                </a:cubicBezTo>
                <a:lnTo>
                  <a:pt x="978999" y="134676"/>
                </a:lnTo>
                <a:cubicBezTo>
                  <a:pt x="978999" y="145302"/>
                  <a:pt x="987777" y="153849"/>
                  <a:pt x="998403" y="153849"/>
                </a:cubicBezTo>
                <a:cubicBezTo>
                  <a:pt x="1001406" y="153849"/>
                  <a:pt x="1004409" y="153156"/>
                  <a:pt x="1006951" y="151770"/>
                </a:cubicBezTo>
                <a:lnTo>
                  <a:pt x="1058927" y="242093"/>
                </a:lnTo>
                <a:cubicBezTo>
                  <a:pt x="1057079" y="243479"/>
                  <a:pt x="1055693" y="245789"/>
                  <a:pt x="1055693" y="248330"/>
                </a:cubicBezTo>
                <a:cubicBezTo>
                  <a:pt x="1055693" y="250640"/>
                  <a:pt x="1056848" y="252719"/>
                  <a:pt x="1058465" y="254105"/>
                </a:cubicBezTo>
                <a:cubicBezTo>
                  <a:pt x="1058465" y="254105"/>
                  <a:pt x="1058696" y="254105"/>
                  <a:pt x="1058927" y="254336"/>
                </a:cubicBezTo>
                <a:lnTo>
                  <a:pt x="1000482" y="355517"/>
                </a:lnTo>
                <a:cubicBezTo>
                  <a:pt x="1000482" y="355517"/>
                  <a:pt x="998403" y="354824"/>
                  <a:pt x="997479" y="354824"/>
                </a:cubicBezTo>
                <a:cubicBezTo>
                  <a:pt x="993552" y="354824"/>
                  <a:pt x="990318" y="357827"/>
                  <a:pt x="989856" y="361754"/>
                </a:cubicBezTo>
                <a:lnTo>
                  <a:pt x="872968" y="361754"/>
                </a:lnTo>
                <a:close/>
                <a:moveTo>
                  <a:pt x="1002099" y="356672"/>
                </a:moveTo>
                <a:lnTo>
                  <a:pt x="1060544" y="255491"/>
                </a:lnTo>
                <a:cubicBezTo>
                  <a:pt x="1060544" y="255491"/>
                  <a:pt x="1062623" y="256184"/>
                  <a:pt x="1063778" y="256184"/>
                </a:cubicBezTo>
                <a:cubicBezTo>
                  <a:pt x="1067705" y="256184"/>
                  <a:pt x="1070939" y="253181"/>
                  <a:pt x="1071401" y="249254"/>
                </a:cubicBezTo>
                <a:lnTo>
                  <a:pt x="1188289" y="249254"/>
                </a:lnTo>
                <a:cubicBezTo>
                  <a:pt x="1188289" y="251102"/>
                  <a:pt x="1189213" y="252719"/>
                  <a:pt x="1190368" y="253874"/>
                </a:cubicBezTo>
                <a:cubicBezTo>
                  <a:pt x="1191754" y="255260"/>
                  <a:pt x="1193602" y="256184"/>
                  <a:pt x="1195682" y="256184"/>
                </a:cubicBezTo>
                <a:cubicBezTo>
                  <a:pt x="1196837" y="256184"/>
                  <a:pt x="1197761" y="255953"/>
                  <a:pt x="1198685" y="255491"/>
                </a:cubicBezTo>
                <a:lnTo>
                  <a:pt x="1257129" y="356672"/>
                </a:lnTo>
                <a:cubicBezTo>
                  <a:pt x="1255281" y="358058"/>
                  <a:pt x="1253895" y="360368"/>
                  <a:pt x="1253895" y="362909"/>
                </a:cubicBezTo>
                <a:cubicBezTo>
                  <a:pt x="1253895" y="365450"/>
                  <a:pt x="1255050" y="367760"/>
                  <a:pt x="1257129" y="369146"/>
                </a:cubicBezTo>
                <a:lnTo>
                  <a:pt x="1204460" y="460393"/>
                </a:lnTo>
                <a:cubicBezTo>
                  <a:pt x="1201919" y="459007"/>
                  <a:pt x="1198916" y="458314"/>
                  <a:pt x="1195682" y="458314"/>
                </a:cubicBezTo>
                <a:cubicBezTo>
                  <a:pt x="1185286" y="458314"/>
                  <a:pt x="1176970" y="466399"/>
                  <a:pt x="1176277" y="476563"/>
                </a:cubicBezTo>
                <a:lnTo>
                  <a:pt x="1071170" y="476563"/>
                </a:lnTo>
                <a:cubicBezTo>
                  <a:pt x="1071170" y="476563"/>
                  <a:pt x="1070708" y="474484"/>
                  <a:pt x="1070246" y="473791"/>
                </a:cubicBezTo>
                <a:cubicBezTo>
                  <a:pt x="1068860" y="471481"/>
                  <a:pt x="1066550" y="469864"/>
                  <a:pt x="1063547" y="469864"/>
                </a:cubicBezTo>
                <a:cubicBezTo>
                  <a:pt x="1062392" y="469864"/>
                  <a:pt x="1061468" y="470095"/>
                  <a:pt x="1060544" y="470557"/>
                </a:cubicBezTo>
                <a:lnTo>
                  <a:pt x="1002099" y="369377"/>
                </a:lnTo>
                <a:cubicBezTo>
                  <a:pt x="1003947" y="367991"/>
                  <a:pt x="1005333" y="365681"/>
                  <a:pt x="1005333" y="363140"/>
                </a:cubicBezTo>
                <a:cubicBezTo>
                  <a:pt x="1005333" y="360599"/>
                  <a:pt x="1004178" y="358289"/>
                  <a:pt x="1002099" y="356903"/>
                </a:cubicBezTo>
                <a:close/>
                <a:moveTo>
                  <a:pt x="1396656" y="598303"/>
                </a:moveTo>
                <a:lnTo>
                  <a:pt x="1455100" y="699483"/>
                </a:lnTo>
                <a:cubicBezTo>
                  <a:pt x="1455100" y="699483"/>
                  <a:pt x="1453483" y="701100"/>
                  <a:pt x="1452790" y="702024"/>
                </a:cubicBezTo>
                <a:cubicBezTo>
                  <a:pt x="1452097" y="703179"/>
                  <a:pt x="1451866" y="704334"/>
                  <a:pt x="1451866" y="705720"/>
                </a:cubicBezTo>
                <a:cubicBezTo>
                  <a:pt x="1451866" y="708261"/>
                  <a:pt x="1453021" y="710571"/>
                  <a:pt x="1455100" y="711957"/>
                </a:cubicBezTo>
                <a:lnTo>
                  <a:pt x="1396656" y="813137"/>
                </a:lnTo>
                <a:cubicBezTo>
                  <a:pt x="1396656" y="813137"/>
                  <a:pt x="1394577" y="812444"/>
                  <a:pt x="1393653" y="812444"/>
                </a:cubicBezTo>
                <a:cubicBezTo>
                  <a:pt x="1390419" y="812444"/>
                  <a:pt x="1387878" y="814292"/>
                  <a:pt x="1386723" y="817064"/>
                </a:cubicBezTo>
                <a:cubicBezTo>
                  <a:pt x="1386492" y="817757"/>
                  <a:pt x="1386261" y="818451"/>
                  <a:pt x="1386261" y="819374"/>
                </a:cubicBezTo>
                <a:lnTo>
                  <a:pt x="1269372" y="819374"/>
                </a:lnTo>
                <a:cubicBezTo>
                  <a:pt x="1268910" y="815447"/>
                  <a:pt x="1265676" y="812444"/>
                  <a:pt x="1261749" y="812444"/>
                </a:cubicBezTo>
                <a:cubicBezTo>
                  <a:pt x="1260594" y="812444"/>
                  <a:pt x="1259670" y="812675"/>
                  <a:pt x="1258515" y="813137"/>
                </a:cubicBezTo>
                <a:lnTo>
                  <a:pt x="1200071" y="711957"/>
                </a:lnTo>
                <a:cubicBezTo>
                  <a:pt x="1201919" y="710571"/>
                  <a:pt x="1203305" y="708261"/>
                  <a:pt x="1203305" y="705720"/>
                </a:cubicBezTo>
                <a:lnTo>
                  <a:pt x="1203305" y="705720"/>
                </a:lnTo>
                <a:cubicBezTo>
                  <a:pt x="1203305" y="703179"/>
                  <a:pt x="1202150" y="700869"/>
                  <a:pt x="1200071" y="699483"/>
                </a:cubicBezTo>
                <a:lnTo>
                  <a:pt x="1258515" y="598303"/>
                </a:lnTo>
                <a:cubicBezTo>
                  <a:pt x="1258515" y="598303"/>
                  <a:pt x="1260594" y="598996"/>
                  <a:pt x="1261749" y="598996"/>
                </a:cubicBezTo>
                <a:cubicBezTo>
                  <a:pt x="1265676" y="598996"/>
                  <a:pt x="1268910" y="595993"/>
                  <a:pt x="1269372" y="592066"/>
                </a:cubicBezTo>
                <a:lnTo>
                  <a:pt x="1386261" y="592066"/>
                </a:lnTo>
                <a:cubicBezTo>
                  <a:pt x="1386261" y="592066"/>
                  <a:pt x="1386723" y="594145"/>
                  <a:pt x="1387185" y="594838"/>
                </a:cubicBezTo>
                <a:cubicBezTo>
                  <a:pt x="1388571" y="597148"/>
                  <a:pt x="1390881" y="598765"/>
                  <a:pt x="1393884" y="598765"/>
                </a:cubicBezTo>
                <a:cubicBezTo>
                  <a:pt x="1395039" y="598765"/>
                  <a:pt x="1395963" y="598534"/>
                  <a:pt x="1396887" y="598072"/>
                </a:cubicBezTo>
                <a:close/>
                <a:moveTo>
                  <a:pt x="1665084" y="592066"/>
                </a:moveTo>
                <a:lnTo>
                  <a:pt x="1781972" y="592066"/>
                </a:lnTo>
                <a:cubicBezTo>
                  <a:pt x="1781972" y="593914"/>
                  <a:pt x="1782896" y="595531"/>
                  <a:pt x="1784051" y="596686"/>
                </a:cubicBezTo>
                <a:cubicBezTo>
                  <a:pt x="1785437" y="598072"/>
                  <a:pt x="1787285" y="598996"/>
                  <a:pt x="1789364" y="598996"/>
                </a:cubicBezTo>
                <a:cubicBezTo>
                  <a:pt x="1790519" y="598996"/>
                  <a:pt x="1791443" y="598765"/>
                  <a:pt x="1792598" y="598303"/>
                </a:cubicBezTo>
                <a:lnTo>
                  <a:pt x="1851043" y="699483"/>
                </a:lnTo>
                <a:cubicBezTo>
                  <a:pt x="1849194" y="700869"/>
                  <a:pt x="1847808" y="703179"/>
                  <a:pt x="1847808" y="705720"/>
                </a:cubicBezTo>
                <a:cubicBezTo>
                  <a:pt x="1847808" y="708261"/>
                  <a:pt x="1848963" y="710571"/>
                  <a:pt x="1851043" y="711957"/>
                </a:cubicBezTo>
                <a:lnTo>
                  <a:pt x="1799528" y="801356"/>
                </a:lnTo>
                <a:lnTo>
                  <a:pt x="1792598" y="813137"/>
                </a:lnTo>
                <a:cubicBezTo>
                  <a:pt x="1792598" y="813137"/>
                  <a:pt x="1790519" y="812444"/>
                  <a:pt x="1789364" y="812444"/>
                </a:cubicBezTo>
                <a:cubicBezTo>
                  <a:pt x="1785437" y="812444"/>
                  <a:pt x="1782203" y="815447"/>
                  <a:pt x="1781741" y="819374"/>
                </a:cubicBezTo>
                <a:lnTo>
                  <a:pt x="1664852" y="819374"/>
                </a:lnTo>
                <a:cubicBezTo>
                  <a:pt x="1664852" y="819374"/>
                  <a:pt x="1664391" y="817295"/>
                  <a:pt x="1663928" y="816602"/>
                </a:cubicBezTo>
                <a:cubicBezTo>
                  <a:pt x="1662542" y="814292"/>
                  <a:pt x="1660232" y="812675"/>
                  <a:pt x="1657229" y="812675"/>
                </a:cubicBezTo>
                <a:cubicBezTo>
                  <a:pt x="1656074" y="812675"/>
                  <a:pt x="1655150" y="812906"/>
                  <a:pt x="1654226" y="813368"/>
                </a:cubicBezTo>
                <a:lnTo>
                  <a:pt x="1601788" y="722583"/>
                </a:lnTo>
                <a:cubicBezTo>
                  <a:pt x="1607563" y="719118"/>
                  <a:pt x="1611490" y="712881"/>
                  <a:pt x="1611490" y="705720"/>
                </a:cubicBezTo>
                <a:cubicBezTo>
                  <a:pt x="1611490" y="698559"/>
                  <a:pt x="1607794" y="692553"/>
                  <a:pt x="1602019" y="689088"/>
                </a:cubicBezTo>
                <a:lnTo>
                  <a:pt x="1654226" y="598534"/>
                </a:lnTo>
                <a:cubicBezTo>
                  <a:pt x="1654226" y="598534"/>
                  <a:pt x="1656305" y="599227"/>
                  <a:pt x="1657460" y="599227"/>
                </a:cubicBezTo>
                <a:cubicBezTo>
                  <a:pt x="1661388" y="599227"/>
                  <a:pt x="1664622" y="596224"/>
                  <a:pt x="1665084" y="592297"/>
                </a:cubicBezTo>
                <a:close/>
                <a:moveTo>
                  <a:pt x="1792598" y="826767"/>
                </a:moveTo>
                <a:lnTo>
                  <a:pt x="1844805" y="917321"/>
                </a:lnTo>
                <a:cubicBezTo>
                  <a:pt x="1839261" y="920786"/>
                  <a:pt x="1835565" y="926792"/>
                  <a:pt x="1835565" y="933953"/>
                </a:cubicBezTo>
                <a:cubicBezTo>
                  <a:pt x="1835565" y="941114"/>
                  <a:pt x="1839261" y="947120"/>
                  <a:pt x="1845036" y="950585"/>
                </a:cubicBezTo>
                <a:lnTo>
                  <a:pt x="1792598" y="1041370"/>
                </a:lnTo>
                <a:cubicBezTo>
                  <a:pt x="1792598" y="1041370"/>
                  <a:pt x="1790519" y="1040677"/>
                  <a:pt x="1789364" y="1040677"/>
                </a:cubicBezTo>
                <a:cubicBezTo>
                  <a:pt x="1785437" y="1040677"/>
                  <a:pt x="1782203" y="1043680"/>
                  <a:pt x="1781741" y="1047607"/>
                </a:cubicBezTo>
                <a:lnTo>
                  <a:pt x="1664852" y="1047607"/>
                </a:lnTo>
                <a:cubicBezTo>
                  <a:pt x="1664852" y="1047607"/>
                  <a:pt x="1664622" y="1045990"/>
                  <a:pt x="1664391" y="1045297"/>
                </a:cubicBezTo>
                <a:cubicBezTo>
                  <a:pt x="1663235" y="1042525"/>
                  <a:pt x="1660463" y="1040677"/>
                  <a:pt x="1657460" y="1040677"/>
                </a:cubicBezTo>
                <a:cubicBezTo>
                  <a:pt x="1656305" y="1040677"/>
                  <a:pt x="1655381" y="1040908"/>
                  <a:pt x="1654457" y="1041370"/>
                </a:cubicBezTo>
                <a:lnTo>
                  <a:pt x="1596013" y="940190"/>
                </a:lnTo>
                <a:cubicBezTo>
                  <a:pt x="1597861" y="938804"/>
                  <a:pt x="1599247" y="936494"/>
                  <a:pt x="1599247" y="933953"/>
                </a:cubicBezTo>
                <a:cubicBezTo>
                  <a:pt x="1599247" y="931874"/>
                  <a:pt x="1598323" y="930026"/>
                  <a:pt x="1596937" y="928640"/>
                </a:cubicBezTo>
                <a:cubicBezTo>
                  <a:pt x="1596706" y="928409"/>
                  <a:pt x="1596244" y="928178"/>
                  <a:pt x="1596013" y="927947"/>
                </a:cubicBezTo>
                <a:lnTo>
                  <a:pt x="1654457" y="826767"/>
                </a:lnTo>
                <a:cubicBezTo>
                  <a:pt x="1654457" y="826767"/>
                  <a:pt x="1656536" y="827460"/>
                  <a:pt x="1657460" y="827460"/>
                </a:cubicBezTo>
                <a:cubicBezTo>
                  <a:pt x="1661388" y="827460"/>
                  <a:pt x="1664622" y="824457"/>
                  <a:pt x="1665084" y="820530"/>
                </a:cubicBezTo>
                <a:lnTo>
                  <a:pt x="1781972" y="820530"/>
                </a:lnTo>
                <a:cubicBezTo>
                  <a:pt x="1782434" y="824457"/>
                  <a:pt x="1785668" y="827460"/>
                  <a:pt x="1789595" y="827460"/>
                </a:cubicBezTo>
                <a:cubicBezTo>
                  <a:pt x="1790750" y="827460"/>
                  <a:pt x="1791674" y="827229"/>
                  <a:pt x="1792829" y="826767"/>
                </a:cubicBezTo>
                <a:close/>
                <a:moveTo>
                  <a:pt x="1584001" y="1161955"/>
                </a:moveTo>
                <a:lnTo>
                  <a:pt x="1479356" y="1161955"/>
                </a:lnTo>
                <a:cubicBezTo>
                  <a:pt x="1478894" y="1151791"/>
                  <a:pt x="1470346" y="1143474"/>
                  <a:pt x="1459951" y="1143474"/>
                </a:cubicBezTo>
                <a:cubicBezTo>
                  <a:pt x="1456717" y="1143474"/>
                  <a:pt x="1453483" y="1144398"/>
                  <a:pt x="1450711" y="1145785"/>
                </a:cubicBezTo>
                <a:lnTo>
                  <a:pt x="1398042" y="1054538"/>
                </a:lnTo>
                <a:cubicBezTo>
                  <a:pt x="1399890" y="1053152"/>
                  <a:pt x="1401276" y="1050841"/>
                  <a:pt x="1401276" y="1048300"/>
                </a:cubicBezTo>
                <a:lnTo>
                  <a:pt x="1401276" y="1048300"/>
                </a:lnTo>
                <a:cubicBezTo>
                  <a:pt x="1401276" y="1045759"/>
                  <a:pt x="1400121" y="1043449"/>
                  <a:pt x="1398042" y="1042063"/>
                </a:cubicBezTo>
                <a:lnTo>
                  <a:pt x="1456486" y="940883"/>
                </a:lnTo>
                <a:cubicBezTo>
                  <a:pt x="1456486" y="940883"/>
                  <a:pt x="1458565" y="941576"/>
                  <a:pt x="1459720" y="941576"/>
                </a:cubicBezTo>
                <a:cubicBezTo>
                  <a:pt x="1463647" y="941576"/>
                  <a:pt x="1466881" y="938573"/>
                  <a:pt x="1467343" y="934646"/>
                </a:cubicBezTo>
                <a:lnTo>
                  <a:pt x="1584232" y="934646"/>
                </a:lnTo>
                <a:cubicBezTo>
                  <a:pt x="1584463" y="937187"/>
                  <a:pt x="1586080" y="939497"/>
                  <a:pt x="1588159" y="940652"/>
                </a:cubicBezTo>
                <a:cubicBezTo>
                  <a:pt x="1589314" y="941345"/>
                  <a:pt x="1590469" y="941576"/>
                  <a:pt x="1591855" y="941576"/>
                </a:cubicBezTo>
                <a:cubicBezTo>
                  <a:pt x="1593010" y="941576"/>
                  <a:pt x="1593934" y="941345"/>
                  <a:pt x="1594858" y="940883"/>
                </a:cubicBezTo>
                <a:lnTo>
                  <a:pt x="1653302" y="1042063"/>
                </a:lnTo>
                <a:cubicBezTo>
                  <a:pt x="1651685" y="1043218"/>
                  <a:pt x="1650761" y="1044835"/>
                  <a:pt x="1650299" y="1046683"/>
                </a:cubicBezTo>
                <a:cubicBezTo>
                  <a:pt x="1650299" y="1047145"/>
                  <a:pt x="1650299" y="1047607"/>
                  <a:pt x="1650299" y="1048300"/>
                </a:cubicBezTo>
                <a:cubicBezTo>
                  <a:pt x="1650299" y="1048993"/>
                  <a:pt x="1650299" y="1049224"/>
                  <a:pt x="1650299" y="1049917"/>
                </a:cubicBezTo>
                <a:cubicBezTo>
                  <a:pt x="1650761" y="1051766"/>
                  <a:pt x="1651685" y="1053383"/>
                  <a:pt x="1653302" y="1054538"/>
                </a:cubicBezTo>
                <a:lnTo>
                  <a:pt x="1594858" y="1155718"/>
                </a:lnTo>
                <a:cubicBezTo>
                  <a:pt x="1594858" y="1155718"/>
                  <a:pt x="1592779" y="1155025"/>
                  <a:pt x="1591855" y="1155025"/>
                </a:cubicBezTo>
                <a:cubicBezTo>
                  <a:pt x="1587928" y="1155025"/>
                  <a:pt x="1584694" y="1158028"/>
                  <a:pt x="1584232" y="1161955"/>
                </a:cubicBezTo>
                <a:close/>
                <a:moveTo>
                  <a:pt x="1594627" y="1169578"/>
                </a:moveTo>
                <a:lnTo>
                  <a:pt x="1653071" y="1270758"/>
                </a:lnTo>
                <a:cubicBezTo>
                  <a:pt x="1651223" y="1272144"/>
                  <a:pt x="1649837" y="1274454"/>
                  <a:pt x="1649837" y="1276995"/>
                </a:cubicBezTo>
                <a:cubicBezTo>
                  <a:pt x="1649837" y="1278150"/>
                  <a:pt x="1649837" y="1279074"/>
                  <a:pt x="1650530" y="1279998"/>
                </a:cubicBezTo>
                <a:cubicBezTo>
                  <a:pt x="1650992" y="1281153"/>
                  <a:pt x="1651685" y="1282077"/>
                  <a:pt x="1652609" y="1283001"/>
                </a:cubicBezTo>
                <a:cubicBezTo>
                  <a:pt x="1652609" y="1283001"/>
                  <a:pt x="1652840" y="1283001"/>
                  <a:pt x="1653071" y="1283232"/>
                </a:cubicBezTo>
                <a:lnTo>
                  <a:pt x="1594627" y="1384413"/>
                </a:lnTo>
                <a:cubicBezTo>
                  <a:pt x="1594627" y="1384413"/>
                  <a:pt x="1592548" y="1383720"/>
                  <a:pt x="1591624" y="1383720"/>
                </a:cubicBezTo>
                <a:cubicBezTo>
                  <a:pt x="1587697" y="1383720"/>
                  <a:pt x="1584463" y="1386723"/>
                  <a:pt x="1584001" y="1390650"/>
                </a:cubicBezTo>
                <a:lnTo>
                  <a:pt x="1467112" y="1390650"/>
                </a:lnTo>
                <a:cubicBezTo>
                  <a:pt x="1467112" y="1390650"/>
                  <a:pt x="1466650" y="1388571"/>
                  <a:pt x="1466188" y="1387878"/>
                </a:cubicBezTo>
                <a:cubicBezTo>
                  <a:pt x="1464802" y="1385568"/>
                  <a:pt x="1462492" y="1383951"/>
                  <a:pt x="1459489" y="1383951"/>
                </a:cubicBezTo>
                <a:cubicBezTo>
                  <a:pt x="1458334" y="1383951"/>
                  <a:pt x="1457410" y="1384182"/>
                  <a:pt x="1456255" y="1384644"/>
                </a:cubicBezTo>
                <a:lnTo>
                  <a:pt x="1397811" y="1283463"/>
                </a:lnTo>
                <a:cubicBezTo>
                  <a:pt x="1399659" y="1282077"/>
                  <a:pt x="1401045" y="1279767"/>
                  <a:pt x="1401045" y="1277226"/>
                </a:cubicBezTo>
                <a:cubicBezTo>
                  <a:pt x="1401045" y="1276071"/>
                  <a:pt x="1401045" y="1275147"/>
                  <a:pt x="1400352" y="1274223"/>
                </a:cubicBezTo>
                <a:cubicBezTo>
                  <a:pt x="1400352" y="1273992"/>
                  <a:pt x="1400352" y="1273761"/>
                  <a:pt x="1400121" y="1273530"/>
                </a:cubicBezTo>
                <a:cubicBezTo>
                  <a:pt x="1399659" y="1272606"/>
                  <a:pt x="1398735" y="1271682"/>
                  <a:pt x="1397811" y="1270989"/>
                </a:cubicBezTo>
                <a:lnTo>
                  <a:pt x="1450249" y="1180204"/>
                </a:lnTo>
                <a:cubicBezTo>
                  <a:pt x="1453021" y="1181821"/>
                  <a:pt x="1456255" y="1182745"/>
                  <a:pt x="1459720" y="1182745"/>
                </a:cubicBezTo>
                <a:cubicBezTo>
                  <a:pt x="1470346" y="1182745"/>
                  <a:pt x="1478894" y="1174198"/>
                  <a:pt x="1479124" y="1163803"/>
                </a:cubicBezTo>
                <a:lnTo>
                  <a:pt x="1583770" y="1163803"/>
                </a:lnTo>
                <a:cubicBezTo>
                  <a:pt x="1583770" y="1163803"/>
                  <a:pt x="1584001" y="1165420"/>
                  <a:pt x="1584232" y="1165882"/>
                </a:cubicBezTo>
                <a:cubicBezTo>
                  <a:pt x="1585387" y="1168654"/>
                  <a:pt x="1588159" y="1170502"/>
                  <a:pt x="1591162" y="1170502"/>
                </a:cubicBezTo>
                <a:cubicBezTo>
                  <a:pt x="1592317" y="1170502"/>
                  <a:pt x="1593241" y="1170271"/>
                  <a:pt x="1594165" y="1169809"/>
                </a:cubicBezTo>
                <a:close/>
                <a:moveTo>
                  <a:pt x="1792598" y="1283925"/>
                </a:moveTo>
                <a:lnTo>
                  <a:pt x="1851043" y="1385106"/>
                </a:lnTo>
                <a:cubicBezTo>
                  <a:pt x="1849194" y="1386492"/>
                  <a:pt x="1847808" y="1388802"/>
                  <a:pt x="1847808" y="1391343"/>
                </a:cubicBezTo>
                <a:cubicBezTo>
                  <a:pt x="1847808" y="1393884"/>
                  <a:pt x="1848963" y="1396194"/>
                  <a:pt x="1851043" y="1397580"/>
                </a:cubicBezTo>
                <a:lnTo>
                  <a:pt x="1799528" y="1486979"/>
                </a:lnTo>
                <a:lnTo>
                  <a:pt x="1798373" y="1488827"/>
                </a:lnTo>
                <a:cubicBezTo>
                  <a:pt x="1795832" y="1487441"/>
                  <a:pt x="1792829" y="1486748"/>
                  <a:pt x="1789595" y="1486748"/>
                </a:cubicBezTo>
                <a:cubicBezTo>
                  <a:pt x="1778738" y="1486748"/>
                  <a:pt x="1770191" y="1495526"/>
                  <a:pt x="1770191" y="1506152"/>
                </a:cubicBezTo>
                <a:cubicBezTo>
                  <a:pt x="1770191" y="1516778"/>
                  <a:pt x="1778969" y="1525557"/>
                  <a:pt x="1789595" y="1525557"/>
                </a:cubicBezTo>
                <a:cubicBezTo>
                  <a:pt x="1792829" y="1525557"/>
                  <a:pt x="1796063" y="1524633"/>
                  <a:pt x="1798604" y="1523247"/>
                </a:cubicBezTo>
                <a:lnTo>
                  <a:pt x="1850811" y="1613569"/>
                </a:lnTo>
                <a:cubicBezTo>
                  <a:pt x="1848963" y="1614955"/>
                  <a:pt x="1847577" y="1617266"/>
                  <a:pt x="1847577" y="1619807"/>
                </a:cubicBezTo>
                <a:cubicBezTo>
                  <a:pt x="1847577" y="1622117"/>
                  <a:pt x="1848732" y="1624196"/>
                  <a:pt x="1850349" y="1625582"/>
                </a:cubicBezTo>
                <a:cubicBezTo>
                  <a:pt x="1850349" y="1625582"/>
                  <a:pt x="1850580" y="1625582"/>
                  <a:pt x="1850811" y="1625813"/>
                </a:cubicBezTo>
                <a:lnTo>
                  <a:pt x="1792367" y="1726993"/>
                </a:lnTo>
                <a:cubicBezTo>
                  <a:pt x="1792367" y="1726993"/>
                  <a:pt x="1790288" y="1726300"/>
                  <a:pt x="1789364" y="1726300"/>
                </a:cubicBezTo>
                <a:lnTo>
                  <a:pt x="1789364" y="1726300"/>
                </a:lnTo>
                <a:cubicBezTo>
                  <a:pt x="1785437" y="1726300"/>
                  <a:pt x="1782203" y="1729303"/>
                  <a:pt x="1781741" y="1733230"/>
                </a:cubicBezTo>
                <a:lnTo>
                  <a:pt x="1664852" y="1733230"/>
                </a:lnTo>
                <a:cubicBezTo>
                  <a:pt x="1664391" y="1729303"/>
                  <a:pt x="1661156" y="1726300"/>
                  <a:pt x="1657229" y="1726300"/>
                </a:cubicBezTo>
                <a:cubicBezTo>
                  <a:pt x="1656074" y="1726300"/>
                  <a:pt x="1655150" y="1726531"/>
                  <a:pt x="1654226" y="1726993"/>
                </a:cubicBezTo>
                <a:lnTo>
                  <a:pt x="1595782" y="1625813"/>
                </a:lnTo>
                <a:cubicBezTo>
                  <a:pt x="1595782" y="1625813"/>
                  <a:pt x="1596013" y="1625813"/>
                  <a:pt x="1596244" y="1625582"/>
                </a:cubicBezTo>
                <a:cubicBezTo>
                  <a:pt x="1597861" y="1624196"/>
                  <a:pt x="1599016" y="1622117"/>
                  <a:pt x="1599016" y="1619807"/>
                </a:cubicBezTo>
                <a:cubicBezTo>
                  <a:pt x="1599016" y="1617266"/>
                  <a:pt x="1597861" y="1614955"/>
                  <a:pt x="1595782" y="1613569"/>
                </a:cubicBezTo>
                <a:lnTo>
                  <a:pt x="1594396" y="1612876"/>
                </a:lnTo>
                <a:cubicBezTo>
                  <a:pt x="1594396" y="1612876"/>
                  <a:pt x="1592317" y="1612184"/>
                  <a:pt x="1591393" y="1612184"/>
                </a:cubicBezTo>
                <a:cubicBezTo>
                  <a:pt x="1589776" y="1612184"/>
                  <a:pt x="1588390" y="1612645"/>
                  <a:pt x="1587004" y="1613569"/>
                </a:cubicBezTo>
                <a:cubicBezTo>
                  <a:pt x="1585156" y="1614725"/>
                  <a:pt x="1584001" y="1616804"/>
                  <a:pt x="1583770" y="1619114"/>
                </a:cubicBezTo>
                <a:lnTo>
                  <a:pt x="1466881" y="1619114"/>
                </a:lnTo>
                <a:cubicBezTo>
                  <a:pt x="1466881" y="1617266"/>
                  <a:pt x="1465957" y="1615649"/>
                  <a:pt x="1464802" y="1614494"/>
                </a:cubicBezTo>
                <a:cubicBezTo>
                  <a:pt x="1463416" y="1613108"/>
                  <a:pt x="1461568" y="1612184"/>
                  <a:pt x="1459489" y="1612184"/>
                </a:cubicBezTo>
                <a:cubicBezTo>
                  <a:pt x="1458334" y="1612184"/>
                  <a:pt x="1457410" y="1612414"/>
                  <a:pt x="1456255" y="1612876"/>
                </a:cubicBezTo>
                <a:lnTo>
                  <a:pt x="1397811" y="1511696"/>
                </a:lnTo>
                <a:cubicBezTo>
                  <a:pt x="1397811" y="1511696"/>
                  <a:pt x="1398042" y="1511696"/>
                  <a:pt x="1398273" y="1511465"/>
                </a:cubicBezTo>
                <a:cubicBezTo>
                  <a:pt x="1399890" y="1510079"/>
                  <a:pt x="1401045" y="1508000"/>
                  <a:pt x="1401045" y="1505690"/>
                </a:cubicBezTo>
                <a:cubicBezTo>
                  <a:pt x="1401045" y="1503149"/>
                  <a:pt x="1399890" y="1500839"/>
                  <a:pt x="1397811" y="1499453"/>
                </a:cubicBezTo>
                <a:lnTo>
                  <a:pt x="1456255" y="1398273"/>
                </a:lnTo>
                <a:cubicBezTo>
                  <a:pt x="1456255" y="1398273"/>
                  <a:pt x="1458334" y="1398966"/>
                  <a:pt x="1459258" y="1398966"/>
                </a:cubicBezTo>
                <a:cubicBezTo>
                  <a:pt x="1463185" y="1398966"/>
                  <a:pt x="1466419" y="1395963"/>
                  <a:pt x="1466881" y="1392036"/>
                </a:cubicBezTo>
                <a:lnTo>
                  <a:pt x="1583770" y="1392036"/>
                </a:lnTo>
                <a:cubicBezTo>
                  <a:pt x="1584232" y="1395963"/>
                  <a:pt x="1587466" y="1398966"/>
                  <a:pt x="1591393" y="1398966"/>
                </a:cubicBezTo>
                <a:cubicBezTo>
                  <a:pt x="1591624" y="1398966"/>
                  <a:pt x="1591855" y="1398966"/>
                  <a:pt x="1592086" y="1398966"/>
                </a:cubicBezTo>
                <a:cubicBezTo>
                  <a:pt x="1593010" y="1398966"/>
                  <a:pt x="1593703" y="1398735"/>
                  <a:pt x="1594396" y="1398273"/>
                </a:cubicBezTo>
                <a:lnTo>
                  <a:pt x="1595782" y="1397580"/>
                </a:lnTo>
                <a:cubicBezTo>
                  <a:pt x="1597630" y="1396194"/>
                  <a:pt x="1599016" y="1393884"/>
                  <a:pt x="1599016" y="1391343"/>
                </a:cubicBezTo>
                <a:lnTo>
                  <a:pt x="1599016" y="1391343"/>
                </a:lnTo>
                <a:cubicBezTo>
                  <a:pt x="1599016" y="1388802"/>
                  <a:pt x="1597861" y="1386492"/>
                  <a:pt x="1595782" y="1385106"/>
                </a:cubicBezTo>
                <a:lnTo>
                  <a:pt x="1654226" y="1283925"/>
                </a:lnTo>
                <a:cubicBezTo>
                  <a:pt x="1654226" y="1283925"/>
                  <a:pt x="1656305" y="1284619"/>
                  <a:pt x="1657460" y="1284619"/>
                </a:cubicBezTo>
                <a:cubicBezTo>
                  <a:pt x="1661388" y="1284619"/>
                  <a:pt x="1664622" y="1281615"/>
                  <a:pt x="1665084" y="1277688"/>
                </a:cubicBezTo>
                <a:lnTo>
                  <a:pt x="1781972" y="1277688"/>
                </a:lnTo>
                <a:cubicBezTo>
                  <a:pt x="1781972" y="1277688"/>
                  <a:pt x="1782203" y="1279305"/>
                  <a:pt x="1782434" y="1279767"/>
                </a:cubicBezTo>
                <a:cubicBezTo>
                  <a:pt x="1783589" y="1282539"/>
                  <a:pt x="1786361" y="1284387"/>
                  <a:pt x="1789364" y="1284387"/>
                </a:cubicBezTo>
                <a:cubicBezTo>
                  <a:pt x="1790519" y="1284387"/>
                  <a:pt x="1791443" y="1284156"/>
                  <a:pt x="1792367" y="1283694"/>
                </a:cubicBezTo>
                <a:close/>
                <a:moveTo>
                  <a:pt x="1988259" y="1398735"/>
                </a:moveTo>
                <a:cubicBezTo>
                  <a:pt x="1988259" y="1398735"/>
                  <a:pt x="1989876" y="1398504"/>
                  <a:pt x="1990570" y="1398042"/>
                </a:cubicBezTo>
                <a:lnTo>
                  <a:pt x="2049014" y="1499222"/>
                </a:lnTo>
                <a:cubicBezTo>
                  <a:pt x="2047166" y="1500608"/>
                  <a:pt x="2045780" y="1502918"/>
                  <a:pt x="2045780" y="1505459"/>
                </a:cubicBezTo>
                <a:cubicBezTo>
                  <a:pt x="2045780" y="1507307"/>
                  <a:pt x="2046473" y="1508924"/>
                  <a:pt x="2047628" y="1510310"/>
                </a:cubicBezTo>
                <a:cubicBezTo>
                  <a:pt x="2048090" y="1510772"/>
                  <a:pt x="2048552" y="1511234"/>
                  <a:pt x="2049014" y="1511696"/>
                </a:cubicBezTo>
                <a:lnTo>
                  <a:pt x="1990570" y="1612876"/>
                </a:lnTo>
                <a:cubicBezTo>
                  <a:pt x="1990570" y="1612876"/>
                  <a:pt x="1988490" y="1612184"/>
                  <a:pt x="1987566" y="1612184"/>
                </a:cubicBezTo>
                <a:cubicBezTo>
                  <a:pt x="1983639" y="1612184"/>
                  <a:pt x="1980405" y="1615187"/>
                  <a:pt x="1979943" y="1619114"/>
                </a:cubicBezTo>
                <a:lnTo>
                  <a:pt x="1863055" y="1619114"/>
                </a:lnTo>
                <a:cubicBezTo>
                  <a:pt x="1863055" y="1619114"/>
                  <a:pt x="1862593" y="1617035"/>
                  <a:pt x="1862131" y="1616342"/>
                </a:cubicBezTo>
                <a:cubicBezTo>
                  <a:pt x="1860745" y="1614031"/>
                  <a:pt x="1858435" y="1612414"/>
                  <a:pt x="1855432" y="1612414"/>
                </a:cubicBezTo>
                <a:lnTo>
                  <a:pt x="1855432" y="1612414"/>
                </a:lnTo>
                <a:cubicBezTo>
                  <a:pt x="1855432" y="1612414"/>
                  <a:pt x="1853353" y="1612645"/>
                  <a:pt x="1852429" y="1613108"/>
                </a:cubicBezTo>
                <a:lnTo>
                  <a:pt x="1800221" y="1522553"/>
                </a:lnTo>
                <a:cubicBezTo>
                  <a:pt x="1805766" y="1519089"/>
                  <a:pt x="1809231" y="1513082"/>
                  <a:pt x="1809231" y="1506152"/>
                </a:cubicBezTo>
                <a:cubicBezTo>
                  <a:pt x="1809231" y="1499222"/>
                  <a:pt x="1805535" y="1492985"/>
                  <a:pt x="1799759" y="1489520"/>
                </a:cubicBezTo>
                <a:lnTo>
                  <a:pt x="1852429" y="1398273"/>
                </a:lnTo>
                <a:cubicBezTo>
                  <a:pt x="1852429" y="1398273"/>
                  <a:pt x="1854507" y="1398966"/>
                  <a:pt x="1855432" y="1398966"/>
                </a:cubicBezTo>
                <a:lnTo>
                  <a:pt x="1855432" y="1398966"/>
                </a:lnTo>
                <a:cubicBezTo>
                  <a:pt x="1859359" y="1398966"/>
                  <a:pt x="1862593" y="1395963"/>
                  <a:pt x="1863055" y="1392036"/>
                </a:cubicBezTo>
                <a:lnTo>
                  <a:pt x="1979943" y="1392036"/>
                </a:lnTo>
                <a:cubicBezTo>
                  <a:pt x="1980405" y="1395963"/>
                  <a:pt x="1983639" y="1398966"/>
                  <a:pt x="1987566" y="1398966"/>
                </a:cubicBezTo>
                <a:cubicBezTo>
                  <a:pt x="1987797" y="1398966"/>
                  <a:pt x="1988028" y="1398966"/>
                  <a:pt x="1988259" y="1398966"/>
                </a:cubicBezTo>
                <a:close/>
                <a:moveTo>
                  <a:pt x="1572220" y="1847577"/>
                </a:moveTo>
                <a:lnTo>
                  <a:pt x="1467343" y="1847577"/>
                </a:lnTo>
                <a:cubicBezTo>
                  <a:pt x="1467343" y="1847577"/>
                  <a:pt x="1466881" y="1845498"/>
                  <a:pt x="1466419" y="1844805"/>
                </a:cubicBezTo>
                <a:cubicBezTo>
                  <a:pt x="1465033" y="1842495"/>
                  <a:pt x="1462723" y="1840878"/>
                  <a:pt x="1459720" y="1840878"/>
                </a:cubicBezTo>
                <a:cubicBezTo>
                  <a:pt x="1458565" y="1840878"/>
                  <a:pt x="1457641" y="1841109"/>
                  <a:pt x="1456486" y="1841571"/>
                </a:cubicBezTo>
                <a:lnTo>
                  <a:pt x="1404048" y="1750786"/>
                </a:lnTo>
                <a:cubicBezTo>
                  <a:pt x="1409592" y="1747321"/>
                  <a:pt x="1413057" y="1741315"/>
                  <a:pt x="1413057" y="1734385"/>
                </a:cubicBezTo>
                <a:cubicBezTo>
                  <a:pt x="1413057" y="1727455"/>
                  <a:pt x="1409361" y="1721449"/>
                  <a:pt x="1404048" y="1717984"/>
                </a:cubicBezTo>
                <a:lnTo>
                  <a:pt x="1456486" y="1627199"/>
                </a:lnTo>
                <a:cubicBezTo>
                  <a:pt x="1456486" y="1627199"/>
                  <a:pt x="1458565" y="1627892"/>
                  <a:pt x="1459489" y="1627892"/>
                </a:cubicBezTo>
                <a:cubicBezTo>
                  <a:pt x="1461337" y="1627892"/>
                  <a:pt x="1462954" y="1627199"/>
                  <a:pt x="1464340" y="1626044"/>
                </a:cubicBezTo>
                <a:cubicBezTo>
                  <a:pt x="1465957" y="1624889"/>
                  <a:pt x="1466881" y="1623041"/>
                  <a:pt x="1467112" y="1620962"/>
                </a:cubicBezTo>
                <a:lnTo>
                  <a:pt x="1584001" y="1620962"/>
                </a:lnTo>
                <a:cubicBezTo>
                  <a:pt x="1584463" y="1624658"/>
                  <a:pt x="1587235" y="1627430"/>
                  <a:pt x="1590700" y="1627661"/>
                </a:cubicBezTo>
                <a:cubicBezTo>
                  <a:pt x="1590931" y="1627661"/>
                  <a:pt x="1591162" y="1627661"/>
                  <a:pt x="1591393" y="1627661"/>
                </a:cubicBezTo>
                <a:cubicBezTo>
                  <a:pt x="1591624" y="1627661"/>
                  <a:pt x="1591855" y="1627661"/>
                  <a:pt x="1592086" y="1627661"/>
                </a:cubicBezTo>
                <a:cubicBezTo>
                  <a:pt x="1593010" y="1627661"/>
                  <a:pt x="1593703" y="1627430"/>
                  <a:pt x="1594396" y="1626968"/>
                </a:cubicBezTo>
                <a:lnTo>
                  <a:pt x="1652840" y="1728148"/>
                </a:lnTo>
                <a:cubicBezTo>
                  <a:pt x="1652840" y="1728148"/>
                  <a:pt x="1652609" y="1728148"/>
                  <a:pt x="1652378" y="1728379"/>
                </a:cubicBezTo>
                <a:cubicBezTo>
                  <a:pt x="1650761" y="1729765"/>
                  <a:pt x="1649606" y="1731844"/>
                  <a:pt x="1649606" y="1734154"/>
                </a:cubicBezTo>
                <a:cubicBezTo>
                  <a:pt x="1649606" y="1736695"/>
                  <a:pt x="1650761" y="1739005"/>
                  <a:pt x="1652840" y="1740391"/>
                </a:cubicBezTo>
                <a:lnTo>
                  <a:pt x="1600402" y="1831407"/>
                </a:lnTo>
                <a:cubicBezTo>
                  <a:pt x="1597630" y="1830021"/>
                  <a:pt x="1594627" y="1829097"/>
                  <a:pt x="1591393" y="1829097"/>
                </a:cubicBezTo>
                <a:cubicBezTo>
                  <a:pt x="1580998" y="1829097"/>
                  <a:pt x="1572450" y="1837413"/>
                  <a:pt x="1571989" y="1847577"/>
                </a:cubicBezTo>
                <a:close/>
                <a:moveTo>
                  <a:pt x="1258746" y="1727224"/>
                </a:moveTo>
                <a:lnTo>
                  <a:pt x="1200302" y="1626044"/>
                </a:lnTo>
                <a:cubicBezTo>
                  <a:pt x="1202150" y="1624658"/>
                  <a:pt x="1203536" y="1622348"/>
                  <a:pt x="1203536" y="1619807"/>
                </a:cubicBezTo>
                <a:cubicBezTo>
                  <a:pt x="1203536" y="1618421"/>
                  <a:pt x="1203305" y="1617266"/>
                  <a:pt x="1202612" y="1616111"/>
                </a:cubicBezTo>
                <a:cubicBezTo>
                  <a:pt x="1202150" y="1615187"/>
                  <a:pt x="1201226" y="1614262"/>
                  <a:pt x="1200302" y="1613569"/>
                </a:cubicBezTo>
                <a:lnTo>
                  <a:pt x="1258746" y="1512389"/>
                </a:lnTo>
                <a:cubicBezTo>
                  <a:pt x="1258746" y="1512389"/>
                  <a:pt x="1260363" y="1512851"/>
                  <a:pt x="1261056" y="1513082"/>
                </a:cubicBezTo>
                <a:cubicBezTo>
                  <a:pt x="1261287" y="1513082"/>
                  <a:pt x="1261518" y="1513082"/>
                  <a:pt x="1261749" y="1513082"/>
                </a:cubicBezTo>
                <a:cubicBezTo>
                  <a:pt x="1265676" y="1513082"/>
                  <a:pt x="1268910" y="1510079"/>
                  <a:pt x="1269372" y="1506152"/>
                </a:cubicBezTo>
                <a:lnTo>
                  <a:pt x="1386261" y="1506152"/>
                </a:lnTo>
                <a:cubicBezTo>
                  <a:pt x="1386261" y="1506152"/>
                  <a:pt x="1386492" y="1507769"/>
                  <a:pt x="1386723" y="1508462"/>
                </a:cubicBezTo>
                <a:cubicBezTo>
                  <a:pt x="1387878" y="1511234"/>
                  <a:pt x="1390650" y="1513082"/>
                  <a:pt x="1393653" y="1513082"/>
                </a:cubicBezTo>
                <a:cubicBezTo>
                  <a:pt x="1394808" y="1513082"/>
                  <a:pt x="1395732" y="1512851"/>
                  <a:pt x="1396887" y="1512389"/>
                </a:cubicBezTo>
                <a:lnTo>
                  <a:pt x="1455331" y="1613569"/>
                </a:lnTo>
                <a:cubicBezTo>
                  <a:pt x="1455331" y="1613569"/>
                  <a:pt x="1455100" y="1613569"/>
                  <a:pt x="1454869" y="1613801"/>
                </a:cubicBezTo>
                <a:cubicBezTo>
                  <a:pt x="1453252" y="1615187"/>
                  <a:pt x="1452097" y="1617266"/>
                  <a:pt x="1452097" y="1619576"/>
                </a:cubicBezTo>
                <a:cubicBezTo>
                  <a:pt x="1452097" y="1622117"/>
                  <a:pt x="1453252" y="1624427"/>
                  <a:pt x="1455331" y="1625813"/>
                </a:cubicBezTo>
                <a:lnTo>
                  <a:pt x="1402893" y="1716598"/>
                </a:lnTo>
                <a:cubicBezTo>
                  <a:pt x="1400121" y="1715212"/>
                  <a:pt x="1397118" y="1714288"/>
                  <a:pt x="1393884" y="1714288"/>
                </a:cubicBezTo>
                <a:cubicBezTo>
                  <a:pt x="1383489" y="1714288"/>
                  <a:pt x="1374941" y="1722604"/>
                  <a:pt x="1374479" y="1732999"/>
                </a:cubicBezTo>
                <a:lnTo>
                  <a:pt x="1269603" y="1732999"/>
                </a:lnTo>
                <a:cubicBezTo>
                  <a:pt x="1269141" y="1729072"/>
                  <a:pt x="1265907" y="1726069"/>
                  <a:pt x="1261980" y="1726069"/>
                </a:cubicBezTo>
                <a:cubicBezTo>
                  <a:pt x="1260825" y="1726069"/>
                  <a:pt x="1259901" y="1726300"/>
                  <a:pt x="1258977" y="1726762"/>
                </a:cubicBezTo>
                <a:close/>
                <a:moveTo>
                  <a:pt x="990318" y="1733461"/>
                </a:moveTo>
                <a:lnTo>
                  <a:pt x="886135" y="1733461"/>
                </a:lnTo>
                <a:cubicBezTo>
                  <a:pt x="885673" y="1723066"/>
                  <a:pt x="877126" y="1714750"/>
                  <a:pt x="866730" y="1714750"/>
                </a:cubicBezTo>
                <a:cubicBezTo>
                  <a:pt x="863265" y="1714750"/>
                  <a:pt x="860031" y="1715674"/>
                  <a:pt x="857028" y="1717291"/>
                </a:cubicBezTo>
                <a:lnTo>
                  <a:pt x="804359" y="1626044"/>
                </a:lnTo>
                <a:cubicBezTo>
                  <a:pt x="806207" y="1624658"/>
                  <a:pt x="807593" y="1622348"/>
                  <a:pt x="807593" y="1619807"/>
                </a:cubicBezTo>
                <a:cubicBezTo>
                  <a:pt x="807593" y="1618652"/>
                  <a:pt x="807593" y="1617728"/>
                  <a:pt x="806900" y="1616804"/>
                </a:cubicBezTo>
                <a:cubicBezTo>
                  <a:pt x="806438" y="1615418"/>
                  <a:pt x="805514" y="1614494"/>
                  <a:pt x="804359" y="1613569"/>
                </a:cubicBezTo>
                <a:lnTo>
                  <a:pt x="862803" y="1512389"/>
                </a:lnTo>
                <a:cubicBezTo>
                  <a:pt x="862803" y="1512389"/>
                  <a:pt x="864882" y="1513082"/>
                  <a:pt x="866037" y="1513082"/>
                </a:cubicBezTo>
                <a:cubicBezTo>
                  <a:pt x="869965" y="1513082"/>
                  <a:pt x="873199" y="1510079"/>
                  <a:pt x="873661" y="1506152"/>
                </a:cubicBezTo>
                <a:lnTo>
                  <a:pt x="990549" y="1506152"/>
                </a:lnTo>
                <a:cubicBezTo>
                  <a:pt x="990780" y="1508924"/>
                  <a:pt x="992628" y="1511234"/>
                  <a:pt x="995169" y="1512389"/>
                </a:cubicBezTo>
                <a:cubicBezTo>
                  <a:pt x="996093" y="1512851"/>
                  <a:pt x="997017" y="1513082"/>
                  <a:pt x="998172" y="1513082"/>
                </a:cubicBezTo>
                <a:cubicBezTo>
                  <a:pt x="999327" y="1513082"/>
                  <a:pt x="1000251" y="1512851"/>
                  <a:pt x="1001175" y="1512389"/>
                </a:cubicBezTo>
                <a:lnTo>
                  <a:pt x="1059620" y="1613569"/>
                </a:lnTo>
                <a:cubicBezTo>
                  <a:pt x="1057772" y="1614955"/>
                  <a:pt x="1056386" y="1617266"/>
                  <a:pt x="1056386" y="1619807"/>
                </a:cubicBezTo>
                <a:cubicBezTo>
                  <a:pt x="1056386" y="1622348"/>
                  <a:pt x="1057541" y="1624658"/>
                  <a:pt x="1059620" y="1626044"/>
                </a:cubicBezTo>
                <a:lnTo>
                  <a:pt x="1001175" y="1727224"/>
                </a:lnTo>
                <a:cubicBezTo>
                  <a:pt x="1001175" y="1727224"/>
                  <a:pt x="999096" y="1726531"/>
                  <a:pt x="997941" y="1726531"/>
                </a:cubicBezTo>
                <a:cubicBezTo>
                  <a:pt x="994014" y="1726531"/>
                  <a:pt x="990780" y="1729534"/>
                  <a:pt x="990318" y="1733461"/>
                </a:cubicBezTo>
                <a:close/>
                <a:moveTo>
                  <a:pt x="664832" y="1613108"/>
                </a:moveTo>
                <a:lnTo>
                  <a:pt x="606388" y="1511927"/>
                </a:lnTo>
                <a:cubicBezTo>
                  <a:pt x="608236" y="1510541"/>
                  <a:pt x="609622" y="1508231"/>
                  <a:pt x="609622" y="1505690"/>
                </a:cubicBezTo>
                <a:lnTo>
                  <a:pt x="609622" y="1505690"/>
                </a:lnTo>
                <a:cubicBezTo>
                  <a:pt x="609622" y="1503149"/>
                  <a:pt x="608467" y="1500839"/>
                  <a:pt x="606388" y="1499453"/>
                </a:cubicBezTo>
                <a:lnTo>
                  <a:pt x="659057" y="1408206"/>
                </a:lnTo>
                <a:cubicBezTo>
                  <a:pt x="661829" y="1409823"/>
                  <a:pt x="665063" y="1410516"/>
                  <a:pt x="668297" y="1410516"/>
                </a:cubicBezTo>
                <a:cubicBezTo>
                  <a:pt x="678692" y="1410516"/>
                  <a:pt x="687240" y="1402200"/>
                  <a:pt x="687702" y="1392036"/>
                </a:cubicBezTo>
                <a:lnTo>
                  <a:pt x="792116" y="1392036"/>
                </a:lnTo>
                <a:cubicBezTo>
                  <a:pt x="792578" y="1395963"/>
                  <a:pt x="795812" y="1398966"/>
                  <a:pt x="799739" y="1398966"/>
                </a:cubicBezTo>
                <a:lnTo>
                  <a:pt x="799739" y="1398966"/>
                </a:lnTo>
                <a:cubicBezTo>
                  <a:pt x="799739" y="1398966"/>
                  <a:pt x="800201" y="1398966"/>
                  <a:pt x="800432" y="1398966"/>
                </a:cubicBezTo>
                <a:cubicBezTo>
                  <a:pt x="801356" y="1398966"/>
                  <a:pt x="802049" y="1398735"/>
                  <a:pt x="802742" y="1398273"/>
                </a:cubicBezTo>
                <a:lnTo>
                  <a:pt x="861186" y="1499453"/>
                </a:lnTo>
                <a:cubicBezTo>
                  <a:pt x="859338" y="1500839"/>
                  <a:pt x="857952" y="1503149"/>
                  <a:pt x="857952" y="1505690"/>
                </a:cubicBezTo>
                <a:cubicBezTo>
                  <a:pt x="857952" y="1506383"/>
                  <a:pt x="857952" y="1507307"/>
                  <a:pt x="858183" y="1508000"/>
                </a:cubicBezTo>
                <a:cubicBezTo>
                  <a:pt x="858183" y="1508000"/>
                  <a:pt x="858183" y="1508462"/>
                  <a:pt x="858414" y="1508693"/>
                </a:cubicBezTo>
                <a:cubicBezTo>
                  <a:pt x="858414" y="1508693"/>
                  <a:pt x="858414" y="1508693"/>
                  <a:pt x="858414" y="1508693"/>
                </a:cubicBezTo>
                <a:cubicBezTo>
                  <a:pt x="858645" y="1509386"/>
                  <a:pt x="859107" y="1510079"/>
                  <a:pt x="859569" y="1510541"/>
                </a:cubicBezTo>
                <a:cubicBezTo>
                  <a:pt x="860031" y="1511003"/>
                  <a:pt x="860493" y="1511465"/>
                  <a:pt x="860955" y="1511927"/>
                </a:cubicBezTo>
                <a:lnTo>
                  <a:pt x="802511" y="1613108"/>
                </a:lnTo>
                <a:cubicBezTo>
                  <a:pt x="802511" y="1613108"/>
                  <a:pt x="800432" y="1612414"/>
                  <a:pt x="799508" y="1612414"/>
                </a:cubicBezTo>
                <a:cubicBezTo>
                  <a:pt x="795581" y="1612414"/>
                  <a:pt x="792347" y="1615418"/>
                  <a:pt x="791885" y="1619345"/>
                </a:cubicBezTo>
                <a:lnTo>
                  <a:pt x="674996" y="1619345"/>
                </a:lnTo>
                <a:cubicBezTo>
                  <a:pt x="674996" y="1619345"/>
                  <a:pt x="674534" y="1617266"/>
                  <a:pt x="674072" y="1616572"/>
                </a:cubicBezTo>
                <a:cubicBezTo>
                  <a:pt x="672686" y="1614262"/>
                  <a:pt x="670376" y="1612645"/>
                  <a:pt x="667373" y="1612645"/>
                </a:cubicBezTo>
                <a:lnTo>
                  <a:pt x="667373" y="1612645"/>
                </a:lnTo>
                <a:cubicBezTo>
                  <a:pt x="667373" y="1612645"/>
                  <a:pt x="665294" y="1612876"/>
                  <a:pt x="664370" y="1613338"/>
                </a:cubicBezTo>
                <a:close/>
                <a:moveTo>
                  <a:pt x="466861" y="1498760"/>
                </a:moveTo>
                <a:lnTo>
                  <a:pt x="408417" y="1397580"/>
                </a:lnTo>
                <a:cubicBezTo>
                  <a:pt x="410265" y="1396194"/>
                  <a:pt x="411651" y="1393884"/>
                  <a:pt x="411651" y="1391343"/>
                </a:cubicBezTo>
                <a:lnTo>
                  <a:pt x="411651" y="1391343"/>
                </a:lnTo>
                <a:cubicBezTo>
                  <a:pt x="411651" y="1388802"/>
                  <a:pt x="410496" y="1386492"/>
                  <a:pt x="408417" y="1385106"/>
                </a:cubicBezTo>
                <a:lnTo>
                  <a:pt x="466861" y="1283925"/>
                </a:lnTo>
                <a:cubicBezTo>
                  <a:pt x="466861" y="1283925"/>
                  <a:pt x="468940" y="1284619"/>
                  <a:pt x="469864" y="1284619"/>
                </a:cubicBezTo>
                <a:cubicBezTo>
                  <a:pt x="471250" y="1284619"/>
                  <a:pt x="472405" y="1284156"/>
                  <a:pt x="473560" y="1283694"/>
                </a:cubicBezTo>
                <a:cubicBezTo>
                  <a:pt x="475639" y="1282539"/>
                  <a:pt x="477256" y="1280460"/>
                  <a:pt x="477487" y="1277919"/>
                </a:cubicBezTo>
                <a:lnTo>
                  <a:pt x="594145" y="1277919"/>
                </a:lnTo>
                <a:cubicBezTo>
                  <a:pt x="594607" y="1281846"/>
                  <a:pt x="597841" y="1284849"/>
                  <a:pt x="601768" y="1284849"/>
                </a:cubicBezTo>
                <a:cubicBezTo>
                  <a:pt x="602923" y="1284849"/>
                  <a:pt x="604078" y="1284619"/>
                  <a:pt x="605002" y="1284156"/>
                </a:cubicBezTo>
                <a:lnTo>
                  <a:pt x="657440" y="1375172"/>
                </a:lnTo>
                <a:cubicBezTo>
                  <a:pt x="652127" y="1378638"/>
                  <a:pt x="648662" y="1384644"/>
                  <a:pt x="648662" y="1391343"/>
                </a:cubicBezTo>
                <a:cubicBezTo>
                  <a:pt x="648662" y="1398042"/>
                  <a:pt x="652127" y="1404279"/>
                  <a:pt x="657440" y="1407744"/>
                </a:cubicBezTo>
                <a:lnTo>
                  <a:pt x="617938" y="1476122"/>
                </a:lnTo>
                <a:lnTo>
                  <a:pt x="604771" y="1498991"/>
                </a:lnTo>
                <a:cubicBezTo>
                  <a:pt x="604771" y="1498991"/>
                  <a:pt x="602692" y="1498298"/>
                  <a:pt x="601537" y="1498298"/>
                </a:cubicBezTo>
                <a:cubicBezTo>
                  <a:pt x="597610" y="1498298"/>
                  <a:pt x="594376" y="1501301"/>
                  <a:pt x="593914" y="1505228"/>
                </a:cubicBezTo>
                <a:lnTo>
                  <a:pt x="477025" y="1505228"/>
                </a:lnTo>
                <a:cubicBezTo>
                  <a:pt x="477025" y="1505228"/>
                  <a:pt x="476563" y="1503149"/>
                  <a:pt x="476101" y="1502456"/>
                </a:cubicBezTo>
                <a:cubicBezTo>
                  <a:pt x="474715" y="1500146"/>
                  <a:pt x="472405" y="1498529"/>
                  <a:pt x="469402" y="1498529"/>
                </a:cubicBezTo>
                <a:cubicBezTo>
                  <a:pt x="468247" y="1498529"/>
                  <a:pt x="467323" y="1498760"/>
                  <a:pt x="466168" y="1499222"/>
                </a:cubicBezTo>
                <a:close/>
                <a:moveTo>
                  <a:pt x="672224" y="1169116"/>
                </a:moveTo>
                <a:cubicBezTo>
                  <a:pt x="674072" y="1167961"/>
                  <a:pt x="675458" y="1165882"/>
                  <a:pt x="675689" y="1163572"/>
                </a:cubicBezTo>
                <a:lnTo>
                  <a:pt x="792347" y="1163572"/>
                </a:lnTo>
                <a:cubicBezTo>
                  <a:pt x="792809" y="1167499"/>
                  <a:pt x="796043" y="1170502"/>
                  <a:pt x="799970" y="1170502"/>
                </a:cubicBezTo>
                <a:cubicBezTo>
                  <a:pt x="801125" y="1170502"/>
                  <a:pt x="802280" y="1170271"/>
                  <a:pt x="803204" y="1169809"/>
                </a:cubicBezTo>
                <a:lnTo>
                  <a:pt x="861648" y="1270989"/>
                </a:lnTo>
                <a:cubicBezTo>
                  <a:pt x="859800" y="1272375"/>
                  <a:pt x="858414" y="1274685"/>
                  <a:pt x="858414" y="1277226"/>
                </a:cubicBezTo>
                <a:cubicBezTo>
                  <a:pt x="858414" y="1279767"/>
                  <a:pt x="859569" y="1282077"/>
                  <a:pt x="861648" y="1283463"/>
                </a:cubicBezTo>
                <a:lnTo>
                  <a:pt x="803204" y="1384644"/>
                </a:lnTo>
                <a:cubicBezTo>
                  <a:pt x="803204" y="1384644"/>
                  <a:pt x="801125" y="1383951"/>
                  <a:pt x="800201" y="1383951"/>
                </a:cubicBezTo>
                <a:lnTo>
                  <a:pt x="800201" y="1383951"/>
                </a:lnTo>
                <a:cubicBezTo>
                  <a:pt x="796274" y="1383951"/>
                  <a:pt x="793040" y="1386954"/>
                  <a:pt x="792578" y="1390881"/>
                </a:cubicBezTo>
                <a:lnTo>
                  <a:pt x="688164" y="1390881"/>
                </a:lnTo>
                <a:cubicBezTo>
                  <a:pt x="687933" y="1380486"/>
                  <a:pt x="679385" y="1371938"/>
                  <a:pt x="668759" y="1371938"/>
                </a:cubicBezTo>
                <a:cubicBezTo>
                  <a:pt x="665294" y="1371938"/>
                  <a:pt x="662060" y="1372862"/>
                  <a:pt x="659288" y="1374479"/>
                </a:cubicBezTo>
                <a:lnTo>
                  <a:pt x="606850" y="1283463"/>
                </a:lnTo>
                <a:cubicBezTo>
                  <a:pt x="608698" y="1282077"/>
                  <a:pt x="610084" y="1279767"/>
                  <a:pt x="610084" y="1277226"/>
                </a:cubicBezTo>
                <a:cubicBezTo>
                  <a:pt x="610084" y="1275147"/>
                  <a:pt x="609160" y="1273299"/>
                  <a:pt x="607774" y="1271913"/>
                </a:cubicBezTo>
                <a:cubicBezTo>
                  <a:pt x="607543" y="1271682"/>
                  <a:pt x="607081" y="1271451"/>
                  <a:pt x="606850" y="1271220"/>
                </a:cubicBezTo>
                <a:lnTo>
                  <a:pt x="665294" y="1170040"/>
                </a:lnTo>
                <a:cubicBezTo>
                  <a:pt x="665294" y="1170040"/>
                  <a:pt x="667373" y="1170733"/>
                  <a:pt x="668297" y="1170733"/>
                </a:cubicBezTo>
                <a:cubicBezTo>
                  <a:pt x="669914" y="1170733"/>
                  <a:pt x="671300" y="1170271"/>
                  <a:pt x="672455" y="1169347"/>
                </a:cubicBezTo>
                <a:close/>
                <a:moveTo>
                  <a:pt x="872968" y="1051535"/>
                </a:moveTo>
                <a:cubicBezTo>
                  <a:pt x="872968" y="1051535"/>
                  <a:pt x="873430" y="1050148"/>
                  <a:pt x="873430" y="1049224"/>
                </a:cubicBezTo>
                <a:lnTo>
                  <a:pt x="873430" y="1047607"/>
                </a:lnTo>
                <a:cubicBezTo>
                  <a:pt x="872968" y="1043680"/>
                  <a:pt x="869734" y="1040677"/>
                  <a:pt x="865806" y="1040677"/>
                </a:cubicBezTo>
                <a:lnTo>
                  <a:pt x="865806" y="1040677"/>
                </a:lnTo>
                <a:cubicBezTo>
                  <a:pt x="865806" y="1040677"/>
                  <a:pt x="863727" y="1040908"/>
                  <a:pt x="862572" y="1041370"/>
                </a:cubicBezTo>
                <a:lnTo>
                  <a:pt x="804128" y="940190"/>
                </a:lnTo>
                <a:cubicBezTo>
                  <a:pt x="804128" y="940190"/>
                  <a:pt x="806207" y="938342"/>
                  <a:pt x="806669" y="936956"/>
                </a:cubicBezTo>
                <a:cubicBezTo>
                  <a:pt x="807131" y="936032"/>
                  <a:pt x="807362" y="935108"/>
                  <a:pt x="807362" y="933953"/>
                </a:cubicBezTo>
                <a:cubicBezTo>
                  <a:pt x="807362" y="931412"/>
                  <a:pt x="806207" y="929102"/>
                  <a:pt x="804128" y="927716"/>
                </a:cubicBezTo>
                <a:lnTo>
                  <a:pt x="862572" y="826536"/>
                </a:lnTo>
                <a:cubicBezTo>
                  <a:pt x="862572" y="826536"/>
                  <a:pt x="864651" y="827229"/>
                  <a:pt x="865806" y="827229"/>
                </a:cubicBezTo>
                <a:cubicBezTo>
                  <a:pt x="869041" y="827229"/>
                  <a:pt x="871582" y="825381"/>
                  <a:pt x="872737" y="822609"/>
                </a:cubicBezTo>
                <a:cubicBezTo>
                  <a:pt x="872968" y="821916"/>
                  <a:pt x="873199" y="821223"/>
                  <a:pt x="873199" y="820530"/>
                </a:cubicBezTo>
                <a:lnTo>
                  <a:pt x="977844" y="820530"/>
                </a:lnTo>
                <a:cubicBezTo>
                  <a:pt x="978306" y="830925"/>
                  <a:pt x="986853" y="839010"/>
                  <a:pt x="997248" y="839010"/>
                </a:cubicBezTo>
                <a:cubicBezTo>
                  <a:pt x="1000482" y="839010"/>
                  <a:pt x="1003716" y="838086"/>
                  <a:pt x="1006488" y="836700"/>
                </a:cubicBezTo>
                <a:lnTo>
                  <a:pt x="1059158" y="927716"/>
                </a:lnTo>
                <a:cubicBezTo>
                  <a:pt x="1059158" y="927716"/>
                  <a:pt x="1057079" y="929564"/>
                  <a:pt x="1056617" y="930950"/>
                </a:cubicBezTo>
                <a:cubicBezTo>
                  <a:pt x="1056155" y="931874"/>
                  <a:pt x="1055924" y="932798"/>
                  <a:pt x="1055924" y="933953"/>
                </a:cubicBezTo>
                <a:cubicBezTo>
                  <a:pt x="1055924" y="936494"/>
                  <a:pt x="1057079" y="938804"/>
                  <a:pt x="1059158" y="940190"/>
                </a:cubicBezTo>
                <a:lnTo>
                  <a:pt x="1060544" y="940883"/>
                </a:lnTo>
                <a:cubicBezTo>
                  <a:pt x="1060544" y="940883"/>
                  <a:pt x="1062623" y="941576"/>
                  <a:pt x="1063778" y="941576"/>
                </a:cubicBezTo>
                <a:cubicBezTo>
                  <a:pt x="1066781" y="941576"/>
                  <a:pt x="1069091" y="939959"/>
                  <a:pt x="1070477" y="937649"/>
                </a:cubicBezTo>
                <a:cubicBezTo>
                  <a:pt x="1070939" y="936725"/>
                  <a:pt x="1071170" y="935801"/>
                  <a:pt x="1071401" y="934877"/>
                </a:cubicBezTo>
                <a:lnTo>
                  <a:pt x="1188289" y="934877"/>
                </a:lnTo>
                <a:cubicBezTo>
                  <a:pt x="1188751" y="938804"/>
                  <a:pt x="1191985" y="941807"/>
                  <a:pt x="1195912" y="941807"/>
                </a:cubicBezTo>
                <a:cubicBezTo>
                  <a:pt x="1197068" y="941807"/>
                  <a:pt x="1197992" y="941576"/>
                  <a:pt x="1199147" y="941114"/>
                </a:cubicBezTo>
                <a:lnTo>
                  <a:pt x="1251585" y="1031899"/>
                </a:lnTo>
                <a:cubicBezTo>
                  <a:pt x="1246272" y="1035364"/>
                  <a:pt x="1242575" y="1041370"/>
                  <a:pt x="1242575" y="1048300"/>
                </a:cubicBezTo>
                <a:cubicBezTo>
                  <a:pt x="1242575" y="1055231"/>
                  <a:pt x="1246272" y="1061237"/>
                  <a:pt x="1251585" y="1064702"/>
                </a:cubicBezTo>
                <a:lnTo>
                  <a:pt x="1215086" y="1127766"/>
                </a:lnTo>
                <a:lnTo>
                  <a:pt x="1198916" y="1155718"/>
                </a:lnTo>
                <a:cubicBezTo>
                  <a:pt x="1198916" y="1155718"/>
                  <a:pt x="1196837" y="1155025"/>
                  <a:pt x="1195912" y="1155025"/>
                </a:cubicBezTo>
                <a:cubicBezTo>
                  <a:pt x="1191985" y="1155025"/>
                  <a:pt x="1188751" y="1158028"/>
                  <a:pt x="1188289" y="1161955"/>
                </a:cubicBezTo>
                <a:lnTo>
                  <a:pt x="1071401" y="1161955"/>
                </a:lnTo>
                <a:cubicBezTo>
                  <a:pt x="1071401" y="1161955"/>
                  <a:pt x="1070939" y="1159876"/>
                  <a:pt x="1070477" y="1159183"/>
                </a:cubicBezTo>
                <a:cubicBezTo>
                  <a:pt x="1069091" y="1156873"/>
                  <a:pt x="1066781" y="1155256"/>
                  <a:pt x="1063778" y="1155256"/>
                </a:cubicBezTo>
                <a:cubicBezTo>
                  <a:pt x="1062623" y="1155256"/>
                  <a:pt x="1061699" y="1155487"/>
                  <a:pt x="1060775" y="1155949"/>
                </a:cubicBezTo>
                <a:lnTo>
                  <a:pt x="1059389" y="1156642"/>
                </a:lnTo>
                <a:cubicBezTo>
                  <a:pt x="1057541" y="1158028"/>
                  <a:pt x="1056155" y="1160338"/>
                  <a:pt x="1056155" y="1162879"/>
                </a:cubicBezTo>
                <a:cubicBezTo>
                  <a:pt x="1056155" y="1164727"/>
                  <a:pt x="1056848" y="1166344"/>
                  <a:pt x="1058003" y="1167730"/>
                </a:cubicBezTo>
                <a:cubicBezTo>
                  <a:pt x="1058465" y="1168192"/>
                  <a:pt x="1058927" y="1168654"/>
                  <a:pt x="1059389" y="1169116"/>
                </a:cubicBezTo>
                <a:lnTo>
                  <a:pt x="1000944" y="1270296"/>
                </a:lnTo>
                <a:cubicBezTo>
                  <a:pt x="1000944" y="1270296"/>
                  <a:pt x="1000944" y="1270296"/>
                  <a:pt x="1000944" y="1270296"/>
                </a:cubicBezTo>
                <a:cubicBezTo>
                  <a:pt x="1000020" y="1269834"/>
                  <a:pt x="999096" y="1269603"/>
                  <a:pt x="997941" y="1269603"/>
                </a:cubicBezTo>
                <a:cubicBezTo>
                  <a:pt x="994014" y="1269603"/>
                  <a:pt x="990780" y="1272606"/>
                  <a:pt x="990318" y="1276533"/>
                </a:cubicBezTo>
                <a:lnTo>
                  <a:pt x="873430" y="1276533"/>
                </a:lnTo>
                <a:cubicBezTo>
                  <a:pt x="873430" y="1274685"/>
                  <a:pt x="872506" y="1273068"/>
                  <a:pt x="871351" y="1271913"/>
                </a:cubicBezTo>
                <a:cubicBezTo>
                  <a:pt x="870658" y="1271220"/>
                  <a:pt x="869734" y="1270758"/>
                  <a:pt x="868809" y="1270296"/>
                </a:cubicBezTo>
                <a:cubicBezTo>
                  <a:pt x="867886" y="1269834"/>
                  <a:pt x="866961" y="1269603"/>
                  <a:pt x="865806" y="1269603"/>
                </a:cubicBezTo>
                <a:cubicBezTo>
                  <a:pt x="864651" y="1269603"/>
                  <a:pt x="863727" y="1269834"/>
                  <a:pt x="862803" y="1270296"/>
                </a:cubicBezTo>
                <a:lnTo>
                  <a:pt x="804359" y="1169116"/>
                </a:lnTo>
                <a:cubicBezTo>
                  <a:pt x="806207" y="1167730"/>
                  <a:pt x="807593" y="1165420"/>
                  <a:pt x="807593" y="1162879"/>
                </a:cubicBezTo>
                <a:cubicBezTo>
                  <a:pt x="807593" y="1160338"/>
                  <a:pt x="806438" y="1158028"/>
                  <a:pt x="804359" y="1156642"/>
                </a:cubicBezTo>
                <a:lnTo>
                  <a:pt x="862803" y="1055462"/>
                </a:lnTo>
                <a:cubicBezTo>
                  <a:pt x="862803" y="1055462"/>
                  <a:pt x="864882" y="1056155"/>
                  <a:pt x="865806" y="1056155"/>
                </a:cubicBezTo>
                <a:cubicBezTo>
                  <a:pt x="869041" y="1056155"/>
                  <a:pt x="871582" y="1054307"/>
                  <a:pt x="872737" y="1051535"/>
                </a:cubicBezTo>
                <a:close/>
                <a:moveTo>
                  <a:pt x="675458" y="706413"/>
                </a:moveTo>
                <a:lnTo>
                  <a:pt x="792347" y="706413"/>
                </a:lnTo>
                <a:cubicBezTo>
                  <a:pt x="792347" y="708261"/>
                  <a:pt x="793271" y="709878"/>
                  <a:pt x="794426" y="711033"/>
                </a:cubicBezTo>
                <a:cubicBezTo>
                  <a:pt x="795812" y="712419"/>
                  <a:pt x="797660" y="713343"/>
                  <a:pt x="799739" y="713343"/>
                </a:cubicBezTo>
                <a:cubicBezTo>
                  <a:pt x="800894" y="713343"/>
                  <a:pt x="801818" y="713112"/>
                  <a:pt x="802742" y="712650"/>
                </a:cubicBezTo>
                <a:lnTo>
                  <a:pt x="861186" y="813830"/>
                </a:lnTo>
                <a:cubicBezTo>
                  <a:pt x="861186" y="813830"/>
                  <a:pt x="859107" y="815678"/>
                  <a:pt x="858645" y="817064"/>
                </a:cubicBezTo>
                <a:cubicBezTo>
                  <a:pt x="858183" y="817989"/>
                  <a:pt x="857952" y="818912"/>
                  <a:pt x="857952" y="820068"/>
                </a:cubicBezTo>
                <a:cubicBezTo>
                  <a:pt x="857952" y="821916"/>
                  <a:pt x="858645" y="823533"/>
                  <a:pt x="859800" y="824919"/>
                </a:cubicBezTo>
                <a:cubicBezTo>
                  <a:pt x="860262" y="825381"/>
                  <a:pt x="860724" y="825843"/>
                  <a:pt x="861186" y="826305"/>
                </a:cubicBezTo>
                <a:lnTo>
                  <a:pt x="802742" y="927485"/>
                </a:lnTo>
                <a:cubicBezTo>
                  <a:pt x="802742" y="927485"/>
                  <a:pt x="800663" y="926792"/>
                  <a:pt x="799739" y="926792"/>
                </a:cubicBezTo>
                <a:cubicBezTo>
                  <a:pt x="796505" y="926792"/>
                  <a:pt x="793964" y="928640"/>
                  <a:pt x="792809" y="931412"/>
                </a:cubicBezTo>
                <a:cubicBezTo>
                  <a:pt x="792578" y="932105"/>
                  <a:pt x="792347" y="932798"/>
                  <a:pt x="792347" y="933722"/>
                </a:cubicBezTo>
                <a:lnTo>
                  <a:pt x="687471" y="933722"/>
                </a:lnTo>
                <a:cubicBezTo>
                  <a:pt x="687240" y="923327"/>
                  <a:pt x="678692" y="914780"/>
                  <a:pt x="668066" y="914780"/>
                </a:cubicBezTo>
                <a:cubicBezTo>
                  <a:pt x="664832" y="914780"/>
                  <a:pt x="661598" y="915704"/>
                  <a:pt x="658826" y="917090"/>
                </a:cubicBezTo>
                <a:lnTo>
                  <a:pt x="606388" y="826305"/>
                </a:lnTo>
                <a:cubicBezTo>
                  <a:pt x="608236" y="824919"/>
                  <a:pt x="609622" y="822609"/>
                  <a:pt x="609622" y="820068"/>
                </a:cubicBezTo>
                <a:lnTo>
                  <a:pt x="609622" y="820068"/>
                </a:lnTo>
                <a:cubicBezTo>
                  <a:pt x="609622" y="817526"/>
                  <a:pt x="608467" y="815216"/>
                  <a:pt x="606388" y="813830"/>
                </a:cubicBezTo>
                <a:lnTo>
                  <a:pt x="664832" y="712650"/>
                </a:lnTo>
                <a:cubicBezTo>
                  <a:pt x="664832" y="712650"/>
                  <a:pt x="666911" y="713343"/>
                  <a:pt x="668066" y="713343"/>
                </a:cubicBezTo>
                <a:lnTo>
                  <a:pt x="668066" y="713343"/>
                </a:lnTo>
                <a:cubicBezTo>
                  <a:pt x="671993" y="713343"/>
                  <a:pt x="675227" y="710340"/>
                  <a:pt x="675689" y="706413"/>
                </a:cubicBezTo>
                <a:close/>
                <a:moveTo>
                  <a:pt x="885673" y="592066"/>
                </a:moveTo>
                <a:lnTo>
                  <a:pt x="990318" y="592066"/>
                </a:lnTo>
                <a:cubicBezTo>
                  <a:pt x="990780" y="595993"/>
                  <a:pt x="994014" y="598996"/>
                  <a:pt x="997941" y="598996"/>
                </a:cubicBezTo>
                <a:cubicBezTo>
                  <a:pt x="999096" y="598996"/>
                  <a:pt x="1000020" y="598765"/>
                  <a:pt x="1001175" y="598303"/>
                </a:cubicBezTo>
                <a:lnTo>
                  <a:pt x="1059620" y="699483"/>
                </a:lnTo>
                <a:cubicBezTo>
                  <a:pt x="1058234" y="700407"/>
                  <a:pt x="1057310" y="701793"/>
                  <a:pt x="1056848" y="703410"/>
                </a:cubicBezTo>
                <a:cubicBezTo>
                  <a:pt x="1056848" y="704103"/>
                  <a:pt x="1056386" y="704796"/>
                  <a:pt x="1056386" y="705720"/>
                </a:cubicBezTo>
                <a:cubicBezTo>
                  <a:pt x="1056386" y="708261"/>
                  <a:pt x="1057541" y="710571"/>
                  <a:pt x="1059620" y="711957"/>
                </a:cubicBezTo>
                <a:lnTo>
                  <a:pt x="1007181" y="802742"/>
                </a:lnTo>
                <a:cubicBezTo>
                  <a:pt x="1004409" y="801125"/>
                  <a:pt x="1001175" y="800432"/>
                  <a:pt x="997941" y="800432"/>
                </a:cubicBezTo>
                <a:cubicBezTo>
                  <a:pt x="987315" y="800432"/>
                  <a:pt x="978768" y="808748"/>
                  <a:pt x="978537" y="819374"/>
                </a:cubicBezTo>
                <a:lnTo>
                  <a:pt x="873892" y="819374"/>
                </a:lnTo>
                <a:cubicBezTo>
                  <a:pt x="873430" y="815447"/>
                  <a:pt x="870196" y="812444"/>
                  <a:pt x="866269" y="812444"/>
                </a:cubicBezTo>
                <a:cubicBezTo>
                  <a:pt x="865113" y="812444"/>
                  <a:pt x="863958" y="812675"/>
                  <a:pt x="863034" y="813137"/>
                </a:cubicBezTo>
                <a:lnTo>
                  <a:pt x="804590" y="711957"/>
                </a:lnTo>
                <a:cubicBezTo>
                  <a:pt x="806438" y="710571"/>
                  <a:pt x="807824" y="708261"/>
                  <a:pt x="807824" y="705720"/>
                </a:cubicBezTo>
                <a:cubicBezTo>
                  <a:pt x="807824" y="703179"/>
                  <a:pt x="806669" y="700869"/>
                  <a:pt x="804590" y="699483"/>
                </a:cubicBezTo>
                <a:lnTo>
                  <a:pt x="857028" y="608467"/>
                </a:lnTo>
                <a:cubicBezTo>
                  <a:pt x="859800" y="610084"/>
                  <a:pt x="863034" y="610777"/>
                  <a:pt x="866499" y="610777"/>
                </a:cubicBezTo>
                <a:cubicBezTo>
                  <a:pt x="877126" y="610777"/>
                  <a:pt x="885673" y="602461"/>
                  <a:pt x="885904" y="592066"/>
                </a:cubicBezTo>
                <a:close/>
                <a:moveTo>
                  <a:pt x="1198916" y="712419"/>
                </a:moveTo>
                <a:lnTo>
                  <a:pt x="1257360" y="813599"/>
                </a:lnTo>
                <a:cubicBezTo>
                  <a:pt x="1257360" y="813599"/>
                  <a:pt x="1255974" y="814754"/>
                  <a:pt x="1255512" y="815447"/>
                </a:cubicBezTo>
                <a:cubicBezTo>
                  <a:pt x="1254588" y="816602"/>
                  <a:pt x="1254126" y="818219"/>
                  <a:pt x="1254126" y="819606"/>
                </a:cubicBezTo>
                <a:cubicBezTo>
                  <a:pt x="1254126" y="821454"/>
                  <a:pt x="1254819" y="823071"/>
                  <a:pt x="1255974" y="824457"/>
                </a:cubicBezTo>
                <a:cubicBezTo>
                  <a:pt x="1256436" y="824919"/>
                  <a:pt x="1256898" y="825381"/>
                  <a:pt x="1257360" y="825843"/>
                </a:cubicBezTo>
                <a:lnTo>
                  <a:pt x="1241883" y="852639"/>
                </a:lnTo>
                <a:lnTo>
                  <a:pt x="1198916" y="927023"/>
                </a:lnTo>
                <a:cubicBezTo>
                  <a:pt x="1198916" y="927023"/>
                  <a:pt x="1196837" y="926330"/>
                  <a:pt x="1195912" y="926330"/>
                </a:cubicBezTo>
                <a:cubicBezTo>
                  <a:pt x="1192909" y="926330"/>
                  <a:pt x="1190599" y="927947"/>
                  <a:pt x="1189213" y="930257"/>
                </a:cubicBezTo>
                <a:cubicBezTo>
                  <a:pt x="1188751" y="931181"/>
                  <a:pt x="1188520" y="932105"/>
                  <a:pt x="1188289" y="933029"/>
                </a:cubicBezTo>
                <a:lnTo>
                  <a:pt x="1071401" y="933029"/>
                </a:lnTo>
                <a:cubicBezTo>
                  <a:pt x="1071401" y="931181"/>
                  <a:pt x="1070477" y="929564"/>
                  <a:pt x="1069322" y="928409"/>
                </a:cubicBezTo>
                <a:cubicBezTo>
                  <a:pt x="1067936" y="927023"/>
                  <a:pt x="1066088" y="926099"/>
                  <a:pt x="1064009" y="926099"/>
                </a:cubicBezTo>
                <a:cubicBezTo>
                  <a:pt x="1062854" y="926099"/>
                  <a:pt x="1061930" y="926330"/>
                  <a:pt x="1061006" y="926792"/>
                </a:cubicBezTo>
                <a:lnTo>
                  <a:pt x="1008336" y="835776"/>
                </a:lnTo>
                <a:cubicBezTo>
                  <a:pt x="1013650" y="832311"/>
                  <a:pt x="1017346" y="826305"/>
                  <a:pt x="1017346" y="819374"/>
                </a:cubicBezTo>
                <a:cubicBezTo>
                  <a:pt x="1017346" y="812444"/>
                  <a:pt x="1013881" y="806438"/>
                  <a:pt x="1008568" y="802973"/>
                </a:cubicBezTo>
                <a:lnTo>
                  <a:pt x="1061006" y="712188"/>
                </a:lnTo>
                <a:cubicBezTo>
                  <a:pt x="1061006" y="712188"/>
                  <a:pt x="1063085" y="712881"/>
                  <a:pt x="1064009" y="712881"/>
                </a:cubicBezTo>
                <a:cubicBezTo>
                  <a:pt x="1067474" y="712881"/>
                  <a:pt x="1070246" y="710571"/>
                  <a:pt x="1071170" y="707568"/>
                </a:cubicBezTo>
                <a:cubicBezTo>
                  <a:pt x="1071170" y="707106"/>
                  <a:pt x="1071401" y="706644"/>
                  <a:pt x="1071401" y="705951"/>
                </a:cubicBezTo>
                <a:lnTo>
                  <a:pt x="1188289" y="705951"/>
                </a:lnTo>
                <a:cubicBezTo>
                  <a:pt x="1188289" y="707799"/>
                  <a:pt x="1189213" y="709416"/>
                  <a:pt x="1190368" y="710571"/>
                </a:cubicBezTo>
                <a:cubicBezTo>
                  <a:pt x="1191754" y="711957"/>
                  <a:pt x="1193602" y="712881"/>
                  <a:pt x="1195682" y="712881"/>
                </a:cubicBezTo>
                <a:cubicBezTo>
                  <a:pt x="1196837" y="712881"/>
                  <a:pt x="1197761" y="712650"/>
                  <a:pt x="1198685" y="712188"/>
                </a:cubicBezTo>
                <a:close/>
                <a:moveTo>
                  <a:pt x="1396887" y="826767"/>
                </a:moveTo>
                <a:lnTo>
                  <a:pt x="1455331" y="927947"/>
                </a:lnTo>
                <a:cubicBezTo>
                  <a:pt x="1453483" y="929333"/>
                  <a:pt x="1452097" y="931643"/>
                  <a:pt x="1452097" y="934184"/>
                </a:cubicBezTo>
                <a:cubicBezTo>
                  <a:pt x="1452097" y="936494"/>
                  <a:pt x="1453252" y="938573"/>
                  <a:pt x="1454869" y="939959"/>
                </a:cubicBezTo>
                <a:cubicBezTo>
                  <a:pt x="1454869" y="939959"/>
                  <a:pt x="1455100" y="939959"/>
                  <a:pt x="1455331" y="940190"/>
                </a:cubicBezTo>
                <a:lnTo>
                  <a:pt x="1396887" y="1041370"/>
                </a:lnTo>
                <a:cubicBezTo>
                  <a:pt x="1396887" y="1041370"/>
                  <a:pt x="1394808" y="1040677"/>
                  <a:pt x="1393884" y="1040677"/>
                </a:cubicBezTo>
                <a:lnTo>
                  <a:pt x="1393884" y="1040677"/>
                </a:lnTo>
                <a:cubicBezTo>
                  <a:pt x="1389957" y="1040677"/>
                  <a:pt x="1386723" y="1043680"/>
                  <a:pt x="1386261" y="1047607"/>
                </a:cubicBezTo>
                <a:lnTo>
                  <a:pt x="1281384" y="1047607"/>
                </a:lnTo>
                <a:cubicBezTo>
                  <a:pt x="1281153" y="1037212"/>
                  <a:pt x="1272375" y="1028896"/>
                  <a:pt x="1261980" y="1028896"/>
                </a:cubicBezTo>
                <a:cubicBezTo>
                  <a:pt x="1258746" y="1028896"/>
                  <a:pt x="1255512" y="1029820"/>
                  <a:pt x="1252740" y="1031206"/>
                </a:cubicBezTo>
                <a:lnTo>
                  <a:pt x="1200302" y="940421"/>
                </a:lnTo>
                <a:cubicBezTo>
                  <a:pt x="1200302" y="940421"/>
                  <a:pt x="1201919" y="938804"/>
                  <a:pt x="1202612" y="937880"/>
                </a:cubicBezTo>
                <a:cubicBezTo>
                  <a:pt x="1203305" y="936725"/>
                  <a:pt x="1203536" y="935570"/>
                  <a:pt x="1203536" y="934184"/>
                </a:cubicBezTo>
                <a:cubicBezTo>
                  <a:pt x="1203536" y="932105"/>
                  <a:pt x="1202612" y="930257"/>
                  <a:pt x="1201226" y="928871"/>
                </a:cubicBezTo>
                <a:cubicBezTo>
                  <a:pt x="1200995" y="928640"/>
                  <a:pt x="1200533" y="928409"/>
                  <a:pt x="1200302" y="928178"/>
                </a:cubicBezTo>
                <a:lnTo>
                  <a:pt x="1234490" y="869041"/>
                </a:lnTo>
                <a:lnTo>
                  <a:pt x="1258746" y="826998"/>
                </a:lnTo>
                <a:cubicBezTo>
                  <a:pt x="1258746" y="826998"/>
                  <a:pt x="1260825" y="827691"/>
                  <a:pt x="1261980" y="827691"/>
                </a:cubicBezTo>
                <a:cubicBezTo>
                  <a:pt x="1264983" y="827691"/>
                  <a:pt x="1267293" y="826074"/>
                  <a:pt x="1268679" y="823764"/>
                </a:cubicBezTo>
                <a:cubicBezTo>
                  <a:pt x="1269141" y="822840"/>
                  <a:pt x="1269372" y="821916"/>
                  <a:pt x="1269603" y="820992"/>
                </a:cubicBezTo>
                <a:lnTo>
                  <a:pt x="1386492" y="820992"/>
                </a:lnTo>
                <a:cubicBezTo>
                  <a:pt x="1386954" y="824919"/>
                  <a:pt x="1390188" y="827922"/>
                  <a:pt x="1394115" y="827922"/>
                </a:cubicBezTo>
                <a:cubicBezTo>
                  <a:pt x="1395270" y="827922"/>
                  <a:pt x="1396194" y="827691"/>
                  <a:pt x="1397349" y="827229"/>
                </a:cubicBezTo>
                <a:close/>
                <a:moveTo>
                  <a:pt x="1396887" y="1055231"/>
                </a:moveTo>
                <a:lnTo>
                  <a:pt x="1449556" y="1146477"/>
                </a:lnTo>
                <a:cubicBezTo>
                  <a:pt x="1444243" y="1149943"/>
                  <a:pt x="1440547" y="1155949"/>
                  <a:pt x="1440547" y="1162879"/>
                </a:cubicBezTo>
                <a:cubicBezTo>
                  <a:pt x="1440547" y="1169809"/>
                  <a:pt x="1444012" y="1175584"/>
                  <a:pt x="1449325" y="1179049"/>
                </a:cubicBezTo>
                <a:lnTo>
                  <a:pt x="1396887" y="1269834"/>
                </a:lnTo>
                <a:cubicBezTo>
                  <a:pt x="1396887" y="1269834"/>
                  <a:pt x="1394808" y="1269141"/>
                  <a:pt x="1393884" y="1269141"/>
                </a:cubicBezTo>
                <a:cubicBezTo>
                  <a:pt x="1389957" y="1269141"/>
                  <a:pt x="1386723" y="1272144"/>
                  <a:pt x="1386261" y="1276071"/>
                </a:cubicBezTo>
                <a:lnTo>
                  <a:pt x="1269372" y="1276071"/>
                </a:lnTo>
                <a:cubicBezTo>
                  <a:pt x="1269372" y="1276071"/>
                  <a:pt x="1268910" y="1273992"/>
                  <a:pt x="1268448" y="1273299"/>
                </a:cubicBezTo>
                <a:cubicBezTo>
                  <a:pt x="1267062" y="1270989"/>
                  <a:pt x="1264752" y="1269372"/>
                  <a:pt x="1261749" y="1269372"/>
                </a:cubicBezTo>
                <a:lnTo>
                  <a:pt x="1261749" y="1269372"/>
                </a:lnTo>
                <a:cubicBezTo>
                  <a:pt x="1261749" y="1269372"/>
                  <a:pt x="1259670" y="1269603"/>
                  <a:pt x="1258515" y="1270065"/>
                </a:cubicBezTo>
                <a:lnTo>
                  <a:pt x="1200071" y="1168885"/>
                </a:lnTo>
                <a:cubicBezTo>
                  <a:pt x="1201919" y="1167499"/>
                  <a:pt x="1203305" y="1165189"/>
                  <a:pt x="1203305" y="1162648"/>
                </a:cubicBezTo>
                <a:lnTo>
                  <a:pt x="1203305" y="1162648"/>
                </a:lnTo>
                <a:cubicBezTo>
                  <a:pt x="1203305" y="1160107"/>
                  <a:pt x="1202150" y="1157797"/>
                  <a:pt x="1200071" y="1156411"/>
                </a:cubicBezTo>
                <a:lnTo>
                  <a:pt x="1252509" y="1065395"/>
                </a:lnTo>
                <a:cubicBezTo>
                  <a:pt x="1255281" y="1066781"/>
                  <a:pt x="1258284" y="1067705"/>
                  <a:pt x="1261518" y="1067705"/>
                </a:cubicBezTo>
                <a:cubicBezTo>
                  <a:pt x="1271913" y="1067705"/>
                  <a:pt x="1280460" y="1059389"/>
                  <a:pt x="1280922" y="1049224"/>
                </a:cubicBezTo>
                <a:lnTo>
                  <a:pt x="1385799" y="1049224"/>
                </a:lnTo>
                <a:cubicBezTo>
                  <a:pt x="1385799" y="1049224"/>
                  <a:pt x="1386261" y="1051303"/>
                  <a:pt x="1386723" y="1051996"/>
                </a:cubicBezTo>
                <a:cubicBezTo>
                  <a:pt x="1388109" y="1054307"/>
                  <a:pt x="1390419" y="1055924"/>
                  <a:pt x="1393422" y="1055924"/>
                </a:cubicBezTo>
                <a:cubicBezTo>
                  <a:pt x="1394577" y="1055924"/>
                  <a:pt x="1395501" y="1055693"/>
                  <a:pt x="1396425" y="1055231"/>
                </a:cubicBezTo>
                <a:close/>
                <a:moveTo>
                  <a:pt x="1396887" y="1283925"/>
                </a:moveTo>
                <a:lnTo>
                  <a:pt x="1455331" y="1385106"/>
                </a:lnTo>
                <a:cubicBezTo>
                  <a:pt x="1453483" y="1386492"/>
                  <a:pt x="1452097" y="1388802"/>
                  <a:pt x="1452097" y="1391343"/>
                </a:cubicBezTo>
                <a:cubicBezTo>
                  <a:pt x="1452097" y="1392498"/>
                  <a:pt x="1452097" y="1393422"/>
                  <a:pt x="1452790" y="1394346"/>
                </a:cubicBezTo>
                <a:cubicBezTo>
                  <a:pt x="1453252" y="1395732"/>
                  <a:pt x="1454176" y="1396656"/>
                  <a:pt x="1455331" y="1397580"/>
                </a:cubicBezTo>
                <a:lnTo>
                  <a:pt x="1396887" y="1498760"/>
                </a:lnTo>
                <a:cubicBezTo>
                  <a:pt x="1396887" y="1498760"/>
                  <a:pt x="1394808" y="1498067"/>
                  <a:pt x="1393884" y="1498067"/>
                </a:cubicBezTo>
                <a:lnTo>
                  <a:pt x="1393884" y="1498067"/>
                </a:lnTo>
                <a:cubicBezTo>
                  <a:pt x="1389957" y="1498067"/>
                  <a:pt x="1386723" y="1501070"/>
                  <a:pt x="1386261" y="1504997"/>
                </a:cubicBezTo>
                <a:lnTo>
                  <a:pt x="1269372" y="1504997"/>
                </a:lnTo>
                <a:cubicBezTo>
                  <a:pt x="1268910" y="1501301"/>
                  <a:pt x="1266138" y="1498529"/>
                  <a:pt x="1262442" y="1498298"/>
                </a:cubicBezTo>
                <a:cubicBezTo>
                  <a:pt x="1262211" y="1498298"/>
                  <a:pt x="1261980" y="1498298"/>
                  <a:pt x="1261749" y="1498298"/>
                </a:cubicBezTo>
                <a:cubicBezTo>
                  <a:pt x="1260594" y="1498298"/>
                  <a:pt x="1259670" y="1498529"/>
                  <a:pt x="1258515" y="1498991"/>
                </a:cubicBezTo>
                <a:lnTo>
                  <a:pt x="1200071" y="1397811"/>
                </a:lnTo>
                <a:cubicBezTo>
                  <a:pt x="1201688" y="1396656"/>
                  <a:pt x="1202612" y="1395039"/>
                  <a:pt x="1203074" y="1393191"/>
                </a:cubicBezTo>
                <a:cubicBezTo>
                  <a:pt x="1203074" y="1392729"/>
                  <a:pt x="1203074" y="1392267"/>
                  <a:pt x="1203074" y="1391574"/>
                </a:cubicBezTo>
                <a:cubicBezTo>
                  <a:pt x="1203074" y="1389033"/>
                  <a:pt x="1201919" y="1386723"/>
                  <a:pt x="1199840" y="1385337"/>
                </a:cubicBezTo>
                <a:lnTo>
                  <a:pt x="1258284" y="1284156"/>
                </a:lnTo>
                <a:cubicBezTo>
                  <a:pt x="1258284" y="1284156"/>
                  <a:pt x="1260363" y="1284849"/>
                  <a:pt x="1261518" y="1284849"/>
                </a:cubicBezTo>
                <a:cubicBezTo>
                  <a:pt x="1265445" y="1284849"/>
                  <a:pt x="1268679" y="1281846"/>
                  <a:pt x="1269141" y="1277919"/>
                </a:cubicBezTo>
                <a:lnTo>
                  <a:pt x="1386030" y="1277919"/>
                </a:lnTo>
                <a:cubicBezTo>
                  <a:pt x="1386030" y="1277919"/>
                  <a:pt x="1386261" y="1279536"/>
                  <a:pt x="1386492" y="1280229"/>
                </a:cubicBezTo>
                <a:cubicBezTo>
                  <a:pt x="1387647" y="1283001"/>
                  <a:pt x="1390419" y="1284849"/>
                  <a:pt x="1393422" y="1284849"/>
                </a:cubicBezTo>
                <a:cubicBezTo>
                  <a:pt x="1394577" y="1284849"/>
                  <a:pt x="1395501" y="1284619"/>
                  <a:pt x="1396656" y="1284156"/>
                </a:cubicBezTo>
                <a:close/>
                <a:moveTo>
                  <a:pt x="1188289" y="1619114"/>
                </a:moveTo>
                <a:lnTo>
                  <a:pt x="1071401" y="1619114"/>
                </a:lnTo>
                <a:cubicBezTo>
                  <a:pt x="1071401" y="1617266"/>
                  <a:pt x="1070477" y="1615649"/>
                  <a:pt x="1069322" y="1614494"/>
                </a:cubicBezTo>
                <a:cubicBezTo>
                  <a:pt x="1068167" y="1613338"/>
                  <a:pt x="1066550" y="1612414"/>
                  <a:pt x="1064702" y="1612414"/>
                </a:cubicBezTo>
                <a:cubicBezTo>
                  <a:pt x="1064471" y="1612414"/>
                  <a:pt x="1064240" y="1612414"/>
                  <a:pt x="1064009" y="1612414"/>
                </a:cubicBezTo>
                <a:cubicBezTo>
                  <a:pt x="1062854" y="1612414"/>
                  <a:pt x="1061930" y="1612645"/>
                  <a:pt x="1061006" y="1613108"/>
                </a:cubicBezTo>
                <a:lnTo>
                  <a:pt x="1002561" y="1511927"/>
                </a:lnTo>
                <a:cubicBezTo>
                  <a:pt x="1004409" y="1510541"/>
                  <a:pt x="1005795" y="1508231"/>
                  <a:pt x="1005795" y="1505690"/>
                </a:cubicBezTo>
                <a:cubicBezTo>
                  <a:pt x="1005795" y="1504535"/>
                  <a:pt x="1005795" y="1503611"/>
                  <a:pt x="1005102" y="1502687"/>
                </a:cubicBezTo>
                <a:cubicBezTo>
                  <a:pt x="1004640" y="1501301"/>
                  <a:pt x="1003716" y="1500377"/>
                  <a:pt x="1002561" y="1499453"/>
                </a:cubicBezTo>
                <a:lnTo>
                  <a:pt x="1055000" y="1408437"/>
                </a:lnTo>
                <a:cubicBezTo>
                  <a:pt x="1057772" y="1409823"/>
                  <a:pt x="1061006" y="1410747"/>
                  <a:pt x="1064240" y="1410747"/>
                </a:cubicBezTo>
                <a:cubicBezTo>
                  <a:pt x="1074635" y="1410747"/>
                  <a:pt x="1083182" y="1402431"/>
                  <a:pt x="1083644" y="1392036"/>
                </a:cubicBezTo>
                <a:lnTo>
                  <a:pt x="1188289" y="1392036"/>
                </a:lnTo>
                <a:cubicBezTo>
                  <a:pt x="1188520" y="1394346"/>
                  <a:pt x="1189675" y="1396425"/>
                  <a:pt x="1191523" y="1397580"/>
                </a:cubicBezTo>
                <a:cubicBezTo>
                  <a:pt x="1192678" y="1398504"/>
                  <a:pt x="1194295" y="1398966"/>
                  <a:pt x="1195682" y="1398966"/>
                </a:cubicBezTo>
                <a:cubicBezTo>
                  <a:pt x="1196837" y="1398966"/>
                  <a:pt x="1197761" y="1398735"/>
                  <a:pt x="1198685" y="1398273"/>
                </a:cubicBezTo>
                <a:lnTo>
                  <a:pt x="1257129" y="1499453"/>
                </a:lnTo>
                <a:cubicBezTo>
                  <a:pt x="1255281" y="1500839"/>
                  <a:pt x="1253895" y="1503149"/>
                  <a:pt x="1253895" y="1505690"/>
                </a:cubicBezTo>
                <a:cubicBezTo>
                  <a:pt x="1253895" y="1507538"/>
                  <a:pt x="1254588" y="1509155"/>
                  <a:pt x="1255743" y="1510541"/>
                </a:cubicBezTo>
                <a:cubicBezTo>
                  <a:pt x="1256205" y="1511003"/>
                  <a:pt x="1256667" y="1511465"/>
                  <a:pt x="1257129" y="1511927"/>
                </a:cubicBezTo>
                <a:lnTo>
                  <a:pt x="1198685" y="1613108"/>
                </a:lnTo>
                <a:cubicBezTo>
                  <a:pt x="1198685" y="1613108"/>
                  <a:pt x="1197068" y="1612645"/>
                  <a:pt x="1196375" y="1612414"/>
                </a:cubicBezTo>
                <a:cubicBezTo>
                  <a:pt x="1196144" y="1612414"/>
                  <a:pt x="1195912" y="1612414"/>
                  <a:pt x="1195682" y="1612414"/>
                </a:cubicBezTo>
                <a:cubicBezTo>
                  <a:pt x="1191754" y="1612414"/>
                  <a:pt x="1188520" y="1615418"/>
                  <a:pt x="1188058" y="1619345"/>
                </a:cubicBezTo>
                <a:close/>
                <a:moveTo>
                  <a:pt x="862803" y="1498760"/>
                </a:moveTo>
                <a:lnTo>
                  <a:pt x="804359" y="1397580"/>
                </a:lnTo>
                <a:cubicBezTo>
                  <a:pt x="806207" y="1396194"/>
                  <a:pt x="807593" y="1393884"/>
                  <a:pt x="807593" y="1391343"/>
                </a:cubicBezTo>
                <a:lnTo>
                  <a:pt x="807593" y="1391343"/>
                </a:lnTo>
                <a:cubicBezTo>
                  <a:pt x="807593" y="1388802"/>
                  <a:pt x="806438" y="1386492"/>
                  <a:pt x="804359" y="1385106"/>
                </a:cubicBezTo>
                <a:lnTo>
                  <a:pt x="862803" y="1283925"/>
                </a:lnTo>
                <a:cubicBezTo>
                  <a:pt x="862803" y="1283925"/>
                  <a:pt x="862803" y="1283925"/>
                  <a:pt x="862803" y="1283925"/>
                </a:cubicBezTo>
                <a:cubicBezTo>
                  <a:pt x="863727" y="1284387"/>
                  <a:pt x="864651" y="1284619"/>
                  <a:pt x="865806" y="1284619"/>
                </a:cubicBezTo>
                <a:cubicBezTo>
                  <a:pt x="869734" y="1284619"/>
                  <a:pt x="872968" y="1281615"/>
                  <a:pt x="873430" y="1277688"/>
                </a:cubicBezTo>
                <a:lnTo>
                  <a:pt x="990318" y="1277688"/>
                </a:lnTo>
                <a:cubicBezTo>
                  <a:pt x="990549" y="1280460"/>
                  <a:pt x="992397" y="1282770"/>
                  <a:pt x="994938" y="1283925"/>
                </a:cubicBezTo>
                <a:cubicBezTo>
                  <a:pt x="995862" y="1284387"/>
                  <a:pt x="996786" y="1284619"/>
                  <a:pt x="997941" y="1284619"/>
                </a:cubicBezTo>
                <a:cubicBezTo>
                  <a:pt x="999096" y="1284619"/>
                  <a:pt x="1000020" y="1284387"/>
                  <a:pt x="1000944" y="1283925"/>
                </a:cubicBezTo>
                <a:lnTo>
                  <a:pt x="1053382" y="1374941"/>
                </a:lnTo>
                <a:cubicBezTo>
                  <a:pt x="1048069" y="1378406"/>
                  <a:pt x="1044604" y="1384413"/>
                  <a:pt x="1044604" y="1391343"/>
                </a:cubicBezTo>
                <a:cubicBezTo>
                  <a:pt x="1044604" y="1398273"/>
                  <a:pt x="1048069" y="1404279"/>
                  <a:pt x="1053382" y="1407744"/>
                </a:cubicBezTo>
                <a:lnTo>
                  <a:pt x="1000713" y="1498760"/>
                </a:lnTo>
                <a:cubicBezTo>
                  <a:pt x="1000713" y="1498760"/>
                  <a:pt x="999096" y="1498298"/>
                  <a:pt x="998403" y="1498067"/>
                </a:cubicBezTo>
                <a:cubicBezTo>
                  <a:pt x="998172" y="1498067"/>
                  <a:pt x="997941" y="1498067"/>
                  <a:pt x="997710" y="1498067"/>
                </a:cubicBezTo>
                <a:cubicBezTo>
                  <a:pt x="993783" y="1498067"/>
                  <a:pt x="990549" y="1501070"/>
                  <a:pt x="990087" y="1504997"/>
                </a:cubicBezTo>
                <a:lnTo>
                  <a:pt x="873199" y="1504997"/>
                </a:lnTo>
                <a:cubicBezTo>
                  <a:pt x="873199" y="1504997"/>
                  <a:pt x="872968" y="1503611"/>
                  <a:pt x="872737" y="1502918"/>
                </a:cubicBezTo>
                <a:cubicBezTo>
                  <a:pt x="871582" y="1500146"/>
                  <a:pt x="868809" y="1498298"/>
                  <a:pt x="865806" y="1498298"/>
                </a:cubicBezTo>
                <a:cubicBezTo>
                  <a:pt x="864651" y="1498298"/>
                  <a:pt x="863727" y="1498529"/>
                  <a:pt x="862572" y="1498991"/>
                </a:cubicBezTo>
                <a:close/>
                <a:moveTo>
                  <a:pt x="1256898" y="1283001"/>
                </a:moveTo>
                <a:cubicBezTo>
                  <a:pt x="1256898" y="1283001"/>
                  <a:pt x="1257129" y="1283001"/>
                  <a:pt x="1257360" y="1283232"/>
                </a:cubicBezTo>
                <a:lnTo>
                  <a:pt x="1198916" y="1384413"/>
                </a:lnTo>
                <a:cubicBezTo>
                  <a:pt x="1198916" y="1384413"/>
                  <a:pt x="1196837" y="1383720"/>
                  <a:pt x="1195912" y="1383720"/>
                </a:cubicBezTo>
                <a:cubicBezTo>
                  <a:pt x="1191985" y="1383720"/>
                  <a:pt x="1188751" y="1386723"/>
                  <a:pt x="1188289" y="1390650"/>
                </a:cubicBezTo>
                <a:lnTo>
                  <a:pt x="1083644" y="1390650"/>
                </a:lnTo>
                <a:cubicBezTo>
                  <a:pt x="1083182" y="1380255"/>
                  <a:pt x="1074635" y="1371938"/>
                  <a:pt x="1064240" y="1371938"/>
                </a:cubicBezTo>
                <a:cubicBezTo>
                  <a:pt x="1060775" y="1371938"/>
                  <a:pt x="1057772" y="1372862"/>
                  <a:pt x="1055000" y="1374248"/>
                </a:cubicBezTo>
                <a:lnTo>
                  <a:pt x="1002561" y="1283232"/>
                </a:lnTo>
                <a:cubicBezTo>
                  <a:pt x="1004409" y="1281846"/>
                  <a:pt x="1005795" y="1279536"/>
                  <a:pt x="1005795" y="1276995"/>
                </a:cubicBezTo>
                <a:cubicBezTo>
                  <a:pt x="1005795" y="1274454"/>
                  <a:pt x="1004640" y="1272144"/>
                  <a:pt x="1002561" y="1270758"/>
                </a:cubicBezTo>
                <a:lnTo>
                  <a:pt x="1061006" y="1169578"/>
                </a:lnTo>
                <a:cubicBezTo>
                  <a:pt x="1061006" y="1169578"/>
                  <a:pt x="1063085" y="1170271"/>
                  <a:pt x="1064009" y="1170271"/>
                </a:cubicBezTo>
                <a:cubicBezTo>
                  <a:pt x="1067936" y="1170271"/>
                  <a:pt x="1071170" y="1167268"/>
                  <a:pt x="1071632" y="1163341"/>
                </a:cubicBezTo>
                <a:lnTo>
                  <a:pt x="1188520" y="1163341"/>
                </a:lnTo>
                <a:cubicBezTo>
                  <a:pt x="1188982" y="1167268"/>
                  <a:pt x="1192216" y="1170271"/>
                  <a:pt x="1196144" y="1170271"/>
                </a:cubicBezTo>
                <a:cubicBezTo>
                  <a:pt x="1197299" y="1170271"/>
                  <a:pt x="1198223" y="1170040"/>
                  <a:pt x="1199147" y="1169578"/>
                </a:cubicBezTo>
                <a:lnTo>
                  <a:pt x="1257591" y="1270758"/>
                </a:lnTo>
                <a:cubicBezTo>
                  <a:pt x="1255743" y="1272144"/>
                  <a:pt x="1254357" y="1274454"/>
                  <a:pt x="1254357" y="1276995"/>
                </a:cubicBezTo>
                <a:cubicBezTo>
                  <a:pt x="1254357" y="1279305"/>
                  <a:pt x="1255512" y="1281384"/>
                  <a:pt x="1257129" y="1282770"/>
                </a:cubicBezTo>
                <a:close/>
                <a:moveTo>
                  <a:pt x="1651685" y="824919"/>
                </a:moveTo>
                <a:cubicBezTo>
                  <a:pt x="1651685" y="824919"/>
                  <a:pt x="1652609" y="825843"/>
                  <a:pt x="1653071" y="826305"/>
                </a:cubicBezTo>
                <a:lnTo>
                  <a:pt x="1594627" y="927485"/>
                </a:lnTo>
                <a:cubicBezTo>
                  <a:pt x="1594627" y="927485"/>
                  <a:pt x="1592548" y="926792"/>
                  <a:pt x="1591624" y="926792"/>
                </a:cubicBezTo>
                <a:cubicBezTo>
                  <a:pt x="1587697" y="926792"/>
                  <a:pt x="1584463" y="929795"/>
                  <a:pt x="1584001" y="933722"/>
                </a:cubicBezTo>
                <a:lnTo>
                  <a:pt x="1467112" y="933722"/>
                </a:lnTo>
                <a:cubicBezTo>
                  <a:pt x="1467112" y="931874"/>
                  <a:pt x="1466188" y="930257"/>
                  <a:pt x="1465033" y="929102"/>
                </a:cubicBezTo>
                <a:cubicBezTo>
                  <a:pt x="1463647" y="927716"/>
                  <a:pt x="1461799" y="926792"/>
                  <a:pt x="1459720" y="926792"/>
                </a:cubicBezTo>
                <a:cubicBezTo>
                  <a:pt x="1458565" y="926792"/>
                  <a:pt x="1457641" y="927023"/>
                  <a:pt x="1456486" y="927485"/>
                </a:cubicBezTo>
                <a:lnTo>
                  <a:pt x="1398042" y="826305"/>
                </a:lnTo>
                <a:cubicBezTo>
                  <a:pt x="1398042" y="826305"/>
                  <a:pt x="1399659" y="824688"/>
                  <a:pt x="1400352" y="823764"/>
                </a:cubicBezTo>
                <a:cubicBezTo>
                  <a:pt x="1401045" y="822609"/>
                  <a:pt x="1401276" y="821454"/>
                  <a:pt x="1401276" y="820068"/>
                </a:cubicBezTo>
                <a:cubicBezTo>
                  <a:pt x="1401276" y="817989"/>
                  <a:pt x="1400352" y="816140"/>
                  <a:pt x="1398966" y="814754"/>
                </a:cubicBezTo>
                <a:cubicBezTo>
                  <a:pt x="1398735" y="814523"/>
                  <a:pt x="1398273" y="814292"/>
                  <a:pt x="1398042" y="814061"/>
                </a:cubicBezTo>
                <a:lnTo>
                  <a:pt x="1456486" y="712881"/>
                </a:lnTo>
                <a:cubicBezTo>
                  <a:pt x="1456486" y="712881"/>
                  <a:pt x="1458565" y="713574"/>
                  <a:pt x="1459489" y="713574"/>
                </a:cubicBezTo>
                <a:cubicBezTo>
                  <a:pt x="1462492" y="713574"/>
                  <a:pt x="1464802" y="711957"/>
                  <a:pt x="1466188" y="709647"/>
                </a:cubicBezTo>
                <a:cubicBezTo>
                  <a:pt x="1466650" y="708723"/>
                  <a:pt x="1466881" y="707799"/>
                  <a:pt x="1467112" y="706875"/>
                </a:cubicBezTo>
                <a:lnTo>
                  <a:pt x="1572682" y="706875"/>
                </a:lnTo>
                <a:cubicBezTo>
                  <a:pt x="1573143" y="717270"/>
                  <a:pt x="1581691" y="725356"/>
                  <a:pt x="1592086" y="725356"/>
                </a:cubicBezTo>
                <a:cubicBezTo>
                  <a:pt x="1595089" y="725356"/>
                  <a:pt x="1598092" y="724662"/>
                  <a:pt x="1600633" y="723276"/>
                </a:cubicBezTo>
                <a:lnTo>
                  <a:pt x="1653071" y="814061"/>
                </a:lnTo>
                <a:cubicBezTo>
                  <a:pt x="1651223" y="815447"/>
                  <a:pt x="1649837" y="817757"/>
                  <a:pt x="1649837" y="820299"/>
                </a:cubicBezTo>
                <a:cubicBezTo>
                  <a:pt x="1649837" y="822147"/>
                  <a:pt x="1650530" y="823764"/>
                  <a:pt x="1651685" y="825150"/>
                </a:cubicBezTo>
                <a:close/>
                <a:moveTo>
                  <a:pt x="1256898" y="597379"/>
                </a:moveTo>
                <a:cubicBezTo>
                  <a:pt x="1256898" y="597379"/>
                  <a:pt x="1257129" y="597379"/>
                  <a:pt x="1257360" y="597610"/>
                </a:cubicBezTo>
                <a:lnTo>
                  <a:pt x="1198916" y="698790"/>
                </a:lnTo>
                <a:cubicBezTo>
                  <a:pt x="1198916" y="698790"/>
                  <a:pt x="1196837" y="698097"/>
                  <a:pt x="1195912" y="698097"/>
                </a:cubicBezTo>
                <a:cubicBezTo>
                  <a:pt x="1191985" y="698097"/>
                  <a:pt x="1188751" y="701100"/>
                  <a:pt x="1188289" y="705027"/>
                </a:cubicBezTo>
                <a:lnTo>
                  <a:pt x="1071401" y="705027"/>
                </a:lnTo>
                <a:cubicBezTo>
                  <a:pt x="1070939" y="701100"/>
                  <a:pt x="1067705" y="698097"/>
                  <a:pt x="1063778" y="698097"/>
                </a:cubicBezTo>
                <a:cubicBezTo>
                  <a:pt x="1062623" y="698097"/>
                  <a:pt x="1061699" y="698328"/>
                  <a:pt x="1060544" y="698790"/>
                </a:cubicBezTo>
                <a:lnTo>
                  <a:pt x="1002099" y="597610"/>
                </a:lnTo>
                <a:cubicBezTo>
                  <a:pt x="1003485" y="596686"/>
                  <a:pt x="1004409" y="595300"/>
                  <a:pt x="1004871" y="593683"/>
                </a:cubicBezTo>
                <a:cubicBezTo>
                  <a:pt x="1004871" y="592990"/>
                  <a:pt x="1005333" y="592297"/>
                  <a:pt x="1005333" y="591373"/>
                </a:cubicBezTo>
                <a:lnTo>
                  <a:pt x="1005333" y="591373"/>
                </a:lnTo>
                <a:cubicBezTo>
                  <a:pt x="1005333" y="588832"/>
                  <a:pt x="1004178" y="586522"/>
                  <a:pt x="1002099" y="585135"/>
                </a:cubicBezTo>
                <a:lnTo>
                  <a:pt x="1060544" y="483955"/>
                </a:lnTo>
                <a:cubicBezTo>
                  <a:pt x="1060544" y="483955"/>
                  <a:pt x="1062623" y="484648"/>
                  <a:pt x="1063778" y="484648"/>
                </a:cubicBezTo>
                <a:cubicBezTo>
                  <a:pt x="1067705" y="484648"/>
                  <a:pt x="1070939" y="481645"/>
                  <a:pt x="1071401" y="477718"/>
                </a:cubicBezTo>
                <a:lnTo>
                  <a:pt x="1176508" y="477718"/>
                </a:lnTo>
                <a:cubicBezTo>
                  <a:pt x="1176508" y="488344"/>
                  <a:pt x="1185286" y="496892"/>
                  <a:pt x="1195912" y="496892"/>
                </a:cubicBezTo>
                <a:cubicBezTo>
                  <a:pt x="1199147" y="496892"/>
                  <a:pt x="1202381" y="495968"/>
                  <a:pt x="1205153" y="494582"/>
                </a:cubicBezTo>
                <a:lnTo>
                  <a:pt x="1257360" y="584905"/>
                </a:lnTo>
                <a:cubicBezTo>
                  <a:pt x="1255512" y="586291"/>
                  <a:pt x="1254126" y="588601"/>
                  <a:pt x="1254126" y="591142"/>
                </a:cubicBezTo>
                <a:cubicBezTo>
                  <a:pt x="1254126" y="593452"/>
                  <a:pt x="1255281" y="595531"/>
                  <a:pt x="1256898" y="596917"/>
                </a:cubicBezTo>
                <a:close/>
                <a:moveTo>
                  <a:pt x="807362" y="477256"/>
                </a:moveTo>
                <a:cubicBezTo>
                  <a:pt x="807362" y="474715"/>
                  <a:pt x="806207" y="472405"/>
                  <a:pt x="804128" y="471019"/>
                </a:cubicBezTo>
                <a:lnTo>
                  <a:pt x="862572" y="369839"/>
                </a:lnTo>
                <a:cubicBezTo>
                  <a:pt x="862572" y="369839"/>
                  <a:pt x="864651" y="370532"/>
                  <a:pt x="865806" y="370532"/>
                </a:cubicBezTo>
                <a:lnTo>
                  <a:pt x="865806" y="370532"/>
                </a:lnTo>
                <a:cubicBezTo>
                  <a:pt x="869734" y="370532"/>
                  <a:pt x="872968" y="367529"/>
                  <a:pt x="873430" y="363602"/>
                </a:cubicBezTo>
                <a:lnTo>
                  <a:pt x="990318" y="363602"/>
                </a:lnTo>
                <a:cubicBezTo>
                  <a:pt x="990318" y="365450"/>
                  <a:pt x="991242" y="367067"/>
                  <a:pt x="992397" y="368222"/>
                </a:cubicBezTo>
                <a:cubicBezTo>
                  <a:pt x="993783" y="369608"/>
                  <a:pt x="995631" y="370532"/>
                  <a:pt x="997710" y="370532"/>
                </a:cubicBezTo>
                <a:cubicBezTo>
                  <a:pt x="998865" y="370532"/>
                  <a:pt x="999789" y="370301"/>
                  <a:pt x="1000713" y="369839"/>
                </a:cubicBezTo>
                <a:lnTo>
                  <a:pt x="1059158" y="471019"/>
                </a:lnTo>
                <a:cubicBezTo>
                  <a:pt x="1057310" y="472405"/>
                  <a:pt x="1055924" y="474715"/>
                  <a:pt x="1055924" y="477256"/>
                </a:cubicBezTo>
                <a:cubicBezTo>
                  <a:pt x="1055924" y="479104"/>
                  <a:pt x="1056617" y="480721"/>
                  <a:pt x="1057772" y="482107"/>
                </a:cubicBezTo>
                <a:cubicBezTo>
                  <a:pt x="1058234" y="482569"/>
                  <a:pt x="1058696" y="483031"/>
                  <a:pt x="1059158" y="483493"/>
                </a:cubicBezTo>
                <a:lnTo>
                  <a:pt x="1000713" y="584674"/>
                </a:lnTo>
                <a:cubicBezTo>
                  <a:pt x="1000713" y="584674"/>
                  <a:pt x="998634" y="583980"/>
                  <a:pt x="997710" y="583980"/>
                </a:cubicBezTo>
                <a:cubicBezTo>
                  <a:pt x="994245" y="583980"/>
                  <a:pt x="991473" y="586291"/>
                  <a:pt x="990318" y="589294"/>
                </a:cubicBezTo>
                <a:cubicBezTo>
                  <a:pt x="990318" y="589756"/>
                  <a:pt x="990087" y="590218"/>
                  <a:pt x="990087" y="590680"/>
                </a:cubicBezTo>
                <a:lnTo>
                  <a:pt x="885442" y="590680"/>
                </a:lnTo>
                <a:cubicBezTo>
                  <a:pt x="884980" y="580284"/>
                  <a:pt x="876433" y="571968"/>
                  <a:pt x="866037" y="571968"/>
                </a:cubicBezTo>
                <a:cubicBezTo>
                  <a:pt x="862572" y="571968"/>
                  <a:pt x="859569" y="572892"/>
                  <a:pt x="856797" y="574278"/>
                </a:cubicBezTo>
                <a:lnTo>
                  <a:pt x="804128" y="483262"/>
                </a:lnTo>
                <a:cubicBezTo>
                  <a:pt x="805514" y="482338"/>
                  <a:pt x="806438" y="480952"/>
                  <a:pt x="806900" y="479335"/>
                </a:cubicBezTo>
                <a:cubicBezTo>
                  <a:pt x="806900" y="478642"/>
                  <a:pt x="807362" y="477949"/>
                  <a:pt x="807362" y="477025"/>
                </a:cubicBezTo>
                <a:close/>
                <a:moveTo>
                  <a:pt x="607081" y="586291"/>
                </a:moveTo>
                <a:cubicBezTo>
                  <a:pt x="607081" y="586291"/>
                  <a:pt x="606388" y="585829"/>
                  <a:pt x="606157" y="585598"/>
                </a:cubicBezTo>
                <a:lnTo>
                  <a:pt x="664601" y="484417"/>
                </a:lnTo>
                <a:cubicBezTo>
                  <a:pt x="664601" y="484417"/>
                  <a:pt x="666680" y="485110"/>
                  <a:pt x="667835" y="485110"/>
                </a:cubicBezTo>
                <a:cubicBezTo>
                  <a:pt x="671762" y="485110"/>
                  <a:pt x="674996" y="482107"/>
                  <a:pt x="675458" y="478180"/>
                </a:cubicBezTo>
                <a:lnTo>
                  <a:pt x="792347" y="478180"/>
                </a:lnTo>
                <a:cubicBezTo>
                  <a:pt x="792809" y="482107"/>
                  <a:pt x="796043" y="485110"/>
                  <a:pt x="799970" y="485110"/>
                </a:cubicBezTo>
                <a:cubicBezTo>
                  <a:pt x="801125" y="485110"/>
                  <a:pt x="802049" y="484879"/>
                  <a:pt x="802973" y="484417"/>
                </a:cubicBezTo>
                <a:lnTo>
                  <a:pt x="855642" y="575433"/>
                </a:lnTo>
                <a:cubicBezTo>
                  <a:pt x="850329" y="578898"/>
                  <a:pt x="846864" y="584905"/>
                  <a:pt x="846864" y="591835"/>
                </a:cubicBezTo>
                <a:cubicBezTo>
                  <a:pt x="846864" y="598765"/>
                  <a:pt x="850329" y="604540"/>
                  <a:pt x="855642" y="608005"/>
                </a:cubicBezTo>
                <a:lnTo>
                  <a:pt x="803204" y="699021"/>
                </a:lnTo>
                <a:cubicBezTo>
                  <a:pt x="803204" y="699021"/>
                  <a:pt x="801125" y="698328"/>
                  <a:pt x="800201" y="698328"/>
                </a:cubicBezTo>
                <a:lnTo>
                  <a:pt x="800201" y="698328"/>
                </a:lnTo>
                <a:cubicBezTo>
                  <a:pt x="796274" y="698328"/>
                  <a:pt x="793040" y="701331"/>
                  <a:pt x="792578" y="705258"/>
                </a:cubicBezTo>
                <a:lnTo>
                  <a:pt x="675689" y="705258"/>
                </a:lnTo>
                <a:cubicBezTo>
                  <a:pt x="675227" y="701331"/>
                  <a:pt x="671993" y="698328"/>
                  <a:pt x="668066" y="698328"/>
                </a:cubicBezTo>
                <a:lnTo>
                  <a:pt x="668066" y="698328"/>
                </a:lnTo>
                <a:cubicBezTo>
                  <a:pt x="668066" y="698328"/>
                  <a:pt x="665987" y="698559"/>
                  <a:pt x="664832" y="699021"/>
                </a:cubicBezTo>
                <a:lnTo>
                  <a:pt x="606388" y="597841"/>
                </a:lnTo>
                <a:cubicBezTo>
                  <a:pt x="608236" y="596455"/>
                  <a:pt x="609622" y="594145"/>
                  <a:pt x="609622" y="591604"/>
                </a:cubicBezTo>
                <a:cubicBezTo>
                  <a:pt x="609622" y="589525"/>
                  <a:pt x="608698" y="587677"/>
                  <a:pt x="607312" y="586291"/>
                </a:cubicBezTo>
                <a:close/>
                <a:moveTo>
                  <a:pt x="279285" y="705258"/>
                </a:moveTo>
                <a:cubicBezTo>
                  <a:pt x="278823" y="701331"/>
                  <a:pt x="275589" y="698328"/>
                  <a:pt x="271662" y="698328"/>
                </a:cubicBezTo>
                <a:lnTo>
                  <a:pt x="271662" y="698328"/>
                </a:lnTo>
                <a:cubicBezTo>
                  <a:pt x="271662" y="698328"/>
                  <a:pt x="269583" y="698559"/>
                  <a:pt x="268659" y="699021"/>
                </a:cubicBezTo>
                <a:lnTo>
                  <a:pt x="210214" y="597841"/>
                </a:lnTo>
                <a:cubicBezTo>
                  <a:pt x="212063" y="596455"/>
                  <a:pt x="213449" y="594145"/>
                  <a:pt x="213449" y="591604"/>
                </a:cubicBezTo>
                <a:cubicBezTo>
                  <a:pt x="213449" y="589063"/>
                  <a:pt x="212294" y="586753"/>
                  <a:pt x="210214" y="585367"/>
                </a:cubicBezTo>
                <a:lnTo>
                  <a:pt x="262653" y="494582"/>
                </a:lnTo>
                <a:cubicBezTo>
                  <a:pt x="265425" y="496199"/>
                  <a:pt x="268659" y="497123"/>
                  <a:pt x="272355" y="497123"/>
                </a:cubicBezTo>
                <a:cubicBezTo>
                  <a:pt x="282981" y="497123"/>
                  <a:pt x="291528" y="488575"/>
                  <a:pt x="291759" y="477949"/>
                </a:cubicBezTo>
                <a:lnTo>
                  <a:pt x="396173" y="477949"/>
                </a:lnTo>
                <a:cubicBezTo>
                  <a:pt x="396635" y="481876"/>
                  <a:pt x="399870" y="484879"/>
                  <a:pt x="403797" y="484879"/>
                </a:cubicBezTo>
                <a:cubicBezTo>
                  <a:pt x="404952" y="484879"/>
                  <a:pt x="405876" y="484648"/>
                  <a:pt x="407031" y="484186"/>
                </a:cubicBezTo>
                <a:lnTo>
                  <a:pt x="465475" y="585367"/>
                </a:lnTo>
                <a:cubicBezTo>
                  <a:pt x="463627" y="586753"/>
                  <a:pt x="462241" y="589063"/>
                  <a:pt x="462241" y="591604"/>
                </a:cubicBezTo>
                <a:cubicBezTo>
                  <a:pt x="462241" y="593914"/>
                  <a:pt x="463396" y="595993"/>
                  <a:pt x="465013" y="597379"/>
                </a:cubicBezTo>
                <a:cubicBezTo>
                  <a:pt x="465013" y="597379"/>
                  <a:pt x="465244" y="597379"/>
                  <a:pt x="465475" y="597610"/>
                </a:cubicBezTo>
                <a:lnTo>
                  <a:pt x="407031" y="698790"/>
                </a:lnTo>
                <a:cubicBezTo>
                  <a:pt x="407031" y="698790"/>
                  <a:pt x="404952" y="698097"/>
                  <a:pt x="403797" y="698097"/>
                </a:cubicBezTo>
                <a:cubicBezTo>
                  <a:pt x="399870" y="698097"/>
                  <a:pt x="396635" y="701100"/>
                  <a:pt x="396173" y="705027"/>
                </a:cubicBezTo>
                <a:lnTo>
                  <a:pt x="279285" y="705027"/>
                </a:lnTo>
                <a:close/>
                <a:moveTo>
                  <a:pt x="408186" y="699945"/>
                </a:moveTo>
                <a:lnTo>
                  <a:pt x="466630" y="598765"/>
                </a:lnTo>
                <a:cubicBezTo>
                  <a:pt x="466630" y="598765"/>
                  <a:pt x="468709" y="599458"/>
                  <a:pt x="469633" y="599458"/>
                </a:cubicBezTo>
                <a:cubicBezTo>
                  <a:pt x="473560" y="599458"/>
                  <a:pt x="476794" y="596455"/>
                  <a:pt x="477256" y="592528"/>
                </a:cubicBezTo>
                <a:lnTo>
                  <a:pt x="594145" y="592528"/>
                </a:lnTo>
                <a:cubicBezTo>
                  <a:pt x="594145" y="594376"/>
                  <a:pt x="595069" y="595993"/>
                  <a:pt x="596224" y="597148"/>
                </a:cubicBezTo>
                <a:cubicBezTo>
                  <a:pt x="597610" y="598534"/>
                  <a:pt x="599458" y="599458"/>
                  <a:pt x="601537" y="599458"/>
                </a:cubicBezTo>
                <a:cubicBezTo>
                  <a:pt x="602692" y="599458"/>
                  <a:pt x="603616" y="599227"/>
                  <a:pt x="604771" y="598765"/>
                </a:cubicBezTo>
                <a:lnTo>
                  <a:pt x="663215" y="699945"/>
                </a:lnTo>
                <a:cubicBezTo>
                  <a:pt x="661367" y="701331"/>
                  <a:pt x="659981" y="703641"/>
                  <a:pt x="659981" y="706182"/>
                </a:cubicBezTo>
                <a:cubicBezTo>
                  <a:pt x="659981" y="708723"/>
                  <a:pt x="661136" y="711033"/>
                  <a:pt x="663215" y="712419"/>
                </a:cubicBezTo>
                <a:lnTo>
                  <a:pt x="617938" y="790730"/>
                </a:lnTo>
                <a:lnTo>
                  <a:pt x="604771" y="813599"/>
                </a:lnTo>
                <a:cubicBezTo>
                  <a:pt x="604771" y="813599"/>
                  <a:pt x="602692" y="812906"/>
                  <a:pt x="601537" y="812906"/>
                </a:cubicBezTo>
                <a:cubicBezTo>
                  <a:pt x="597610" y="812906"/>
                  <a:pt x="594376" y="815909"/>
                  <a:pt x="593914" y="819837"/>
                </a:cubicBezTo>
                <a:lnTo>
                  <a:pt x="477025" y="819837"/>
                </a:lnTo>
                <a:cubicBezTo>
                  <a:pt x="477025" y="819837"/>
                  <a:pt x="476563" y="817757"/>
                  <a:pt x="476101" y="817064"/>
                </a:cubicBezTo>
                <a:cubicBezTo>
                  <a:pt x="474715" y="814754"/>
                  <a:pt x="472405" y="813137"/>
                  <a:pt x="469402" y="813137"/>
                </a:cubicBezTo>
                <a:cubicBezTo>
                  <a:pt x="468247" y="813137"/>
                  <a:pt x="467323" y="813368"/>
                  <a:pt x="466168" y="813830"/>
                </a:cubicBezTo>
                <a:lnTo>
                  <a:pt x="407724" y="712650"/>
                </a:lnTo>
                <a:cubicBezTo>
                  <a:pt x="409572" y="711264"/>
                  <a:pt x="410958" y="708954"/>
                  <a:pt x="410958" y="706413"/>
                </a:cubicBezTo>
                <a:cubicBezTo>
                  <a:pt x="410958" y="703872"/>
                  <a:pt x="409803" y="701562"/>
                  <a:pt x="407724" y="700176"/>
                </a:cubicBezTo>
                <a:close/>
                <a:moveTo>
                  <a:pt x="279285" y="933953"/>
                </a:moveTo>
                <a:cubicBezTo>
                  <a:pt x="278823" y="930026"/>
                  <a:pt x="275589" y="927023"/>
                  <a:pt x="271662" y="927023"/>
                </a:cubicBezTo>
                <a:cubicBezTo>
                  <a:pt x="270507" y="927023"/>
                  <a:pt x="269583" y="927254"/>
                  <a:pt x="268659" y="927716"/>
                </a:cubicBezTo>
                <a:lnTo>
                  <a:pt x="210214" y="826536"/>
                </a:lnTo>
                <a:cubicBezTo>
                  <a:pt x="212063" y="825150"/>
                  <a:pt x="213449" y="822840"/>
                  <a:pt x="213449" y="820299"/>
                </a:cubicBezTo>
                <a:cubicBezTo>
                  <a:pt x="213449" y="817757"/>
                  <a:pt x="212294" y="815447"/>
                  <a:pt x="210214" y="814061"/>
                </a:cubicBezTo>
                <a:lnTo>
                  <a:pt x="268659" y="712881"/>
                </a:lnTo>
                <a:cubicBezTo>
                  <a:pt x="268659" y="712881"/>
                  <a:pt x="270738" y="713574"/>
                  <a:pt x="271662" y="713574"/>
                </a:cubicBezTo>
                <a:lnTo>
                  <a:pt x="271662" y="713574"/>
                </a:lnTo>
                <a:cubicBezTo>
                  <a:pt x="275589" y="713574"/>
                  <a:pt x="278823" y="710571"/>
                  <a:pt x="279285" y="706644"/>
                </a:cubicBezTo>
                <a:lnTo>
                  <a:pt x="396173" y="706644"/>
                </a:lnTo>
                <a:cubicBezTo>
                  <a:pt x="396173" y="708492"/>
                  <a:pt x="397097" y="710109"/>
                  <a:pt x="398252" y="711264"/>
                </a:cubicBezTo>
                <a:cubicBezTo>
                  <a:pt x="399639" y="712650"/>
                  <a:pt x="401487" y="713574"/>
                  <a:pt x="403566" y="713574"/>
                </a:cubicBezTo>
                <a:cubicBezTo>
                  <a:pt x="404721" y="713574"/>
                  <a:pt x="405645" y="713343"/>
                  <a:pt x="406800" y="712881"/>
                </a:cubicBezTo>
                <a:lnTo>
                  <a:pt x="465244" y="814061"/>
                </a:lnTo>
                <a:cubicBezTo>
                  <a:pt x="463396" y="815447"/>
                  <a:pt x="462010" y="817757"/>
                  <a:pt x="462010" y="820299"/>
                </a:cubicBezTo>
                <a:cubicBezTo>
                  <a:pt x="462010" y="822147"/>
                  <a:pt x="462703" y="823764"/>
                  <a:pt x="463858" y="825150"/>
                </a:cubicBezTo>
                <a:cubicBezTo>
                  <a:pt x="464320" y="825612"/>
                  <a:pt x="464782" y="826074"/>
                  <a:pt x="465244" y="826536"/>
                </a:cubicBezTo>
                <a:lnTo>
                  <a:pt x="406800" y="927716"/>
                </a:lnTo>
                <a:cubicBezTo>
                  <a:pt x="406800" y="927716"/>
                  <a:pt x="404721" y="927023"/>
                  <a:pt x="403566" y="927023"/>
                </a:cubicBezTo>
                <a:cubicBezTo>
                  <a:pt x="399639" y="927023"/>
                  <a:pt x="396404" y="930026"/>
                  <a:pt x="395942" y="933953"/>
                </a:cubicBezTo>
                <a:lnTo>
                  <a:pt x="279054" y="933953"/>
                </a:lnTo>
                <a:close/>
                <a:moveTo>
                  <a:pt x="477256" y="1048300"/>
                </a:moveTo>
                <a:cubicBezTo>
                  <a:pt x="476794" y="1044373"/>
                  <a:pt x="473560" y="1041370"/>
                  <a:pt x="469633" y="1041370"/>
                </a:cubicBezTo>
                <a:cubicBezTo>
                  <a:pt x="468478" y="1041370"/>
                  <a:pt x="467554" y="1041601"/>
                  <a:pt x="466399" y="1042063"/>
                </a:cubicBezTo>
                <a:lnTo>
                  <a:pt x="407955" y="940883"/>
                </a:lnTo>
                <a:cubicBezTo>
                  <a:pt x="409803" y="939497"/>
                  <a:pt x="411189" y="937187"/>
                  <a:pt x="411189" y="934646"/>
                </a:cubicBezTo>
                <a:lnTo>
                  <a:pt x="411189" y="934646"/>
                </a:lnTo>
                <a:cubicBezTo>
                  <a:pt x="411189" y="932105"/>
                  <a:pt x="410034" y="929795"/>
                  <a:pt x="407955" y="928409"/>
                </a:cubicBezTo>
                <a:lnTo>
                  <a:pt x="466399" y="827229"/>
                </a:lnTo>
                <a:cubicBezTo>
                  <a:pt x="466399" y="827229"/>
                  <a:pt x="468478" y="827922"/>
                  <a:pt x="469633" y="827922"/>
                </a:cubicBezTo>
                <a:cubicBezTo>
                  <a:pt x="473560" y="827922"/>
                  <a:pt x="476794" y="824919"/>
                  <a:pt x="477256" y="820992"/>
                </a:cubicBezTo>
                <a:lnTo>
                  <a:pt x="594145" y="820992"/>
                </a:lnTo>
                <a:cubicBezTo>
                  <a:pt x="594607" y="824919"/>
                  <a:pt x="597841" y="827922"/>
                  <a:pt x="601768" y="827922"/>
                </a:cubicBezTo>
                <a:cubicBezTo>
                  <a:pt x="602923" y="827922"/>
                  <a:pt x="603847" y="827691"/>
                  <a:pt x="605002" y="827229"/>
                </a:cubicBezTo>
                <a:lnTo>
                  <a:pt x="657440" y="918014"/>
                </a:lnTo>
                <a:cubicBezTo>
                  <a:pt x="652127" y="921479"/>
                  <a:pt x="648431" y="927485"/>
                  <a:pt x="648431" y="934415"/>
                </a:cubicBezTo>
                <a:cubicBezTo>
                  <a:pt x="648431" y="941345"/>
                  <a:pt x="652127" y="947351"/>
                  <a:pt x="657440" y="950816"/>
                </a:cubicBezTo>
                <a:lnTo>
                  <a:pt x="604771" y="1041832"/>
                </a:lnTo>
                <a:cubicBezTo>
                  <a:pt x="604771" y="1041832"/>
                  <a:pt x="602692" y="1041139"/>
                  <a:pt x="601537" y="1041139"/>
                </a:cubicBezTo>
                <a:lnTo>
                  <a:pt x="601537" y="1041139"/>
                </a:lnTo>
                <a:cubicBezTo>
                  <a:pt x="597610" y="1041139"/>
                  <a:pt x="594376" y="1044142"/>
                  <a:pt x="593914" y="1048069"/>
                </a:cubicBezTo>
                <a:lnTo>
                  <a:pt x="477025" y="1048069"/>
                </a:lnTo>
                <a:close/>
                <a:moveTo>
                  <a:pt x="606157" y="1042987"/>
                </a:moveTo>
                <a:lnTo>
                  <a:pt x="658826" y="951971"/>
                </a:lnTo>
                <a:cubicBezTo>
                  <a:pt x="661598" y="953357"/>
                  <a:pt x="664601" y="954281"/>
                  <a:pt x="667835" y="954281"/>
                </a:cubicBezTo>
                <a:cubicBezTo>
                  <a:pt x="678230" y="954281"/>
                  <a:pt x="686778" y="945965"/>
                  <a:pt x="687240" y="935801"/>
                </a:cubicBezTo>
                <a:lnTo>
                  <a:pt x="792116" y="935801"/>
                </a:lnTo>
                <a:cubicBezTo>
                  <a:pt x="792116" y="935801"/>
                  <a:pt x="792578" y="937880"/>
                  <a:pt x="793040" y="938573"/>
                </a:cubicBezTo>
                <a:cubicBezTo>
                  <a:pt x="794426" y="940883"/>
                  <a:pt x="796736" y="942500"/>
                  <a:pt x="799739" y="942500"/>
                </a:cubicBezTo>
                <a:cubicBezTo>
                  <a:pt x="800894" y="942500"/>
                  <a:pt x="801818" y="942269"/>
                  <a:pt x="802742" y="941807"/>
                </a:cubicBezTo>
                <a:lnTo>
                  <a:pt x="861186" y="1042987"/>
                </a:lnTo>
                <a:cubicBezTo>
                  <a:pt x="861186" y="1042987"/>
                  <a:pt x="859107" y="1044835"/>
                  <a:pt x="858645" y="1046221"/>
                </a:cubicBezTo>
                <a:cubicBezTo>
                  <a:pt x="858183" y="1047145"/>
                  <a:pt x="857952" y="1048069"/>
                  <a:pt x="857952" y="1049224"/>
                </a:cubicBezTo>
                <a:cubicBezTo>
                  <a:pt x="857952" y="1051766"/>
                  <a:pt x="859107" y="1054076"/>
                  <a:pt x="861186" y="1055462"/>
                </a:cubicBezTo>
                <a:lnTo>
                  <a:pt x="802742" y="1156642"/>
                </a:lnTo>
                <a:cubicBezTo>
                  <a:pt x="802742" y="1156642"/>
                  <a:pt x="802742" y="1156642"/>
                  <a:pt x="802742" y="1156642"/>
                </a:cubicBezTo>
                <a:cubicBezTo>
                  <a:pt x="801818" y="1156180"/>
                  <a:pt x="800894" y="1155949"/>
                  <a:pt x="799739" y="1155949"/>
                </a:cubicBezTo>
                <a:cubicBezTo>
                  <a:pt x="796505" y="1155949"/>
                  <a:pt x="793964" y="1157797"/>
                  <a:pt x="792809" y="1160569"/>
                </a:cubicBezTo>
                <a:cubicBezTo>
                  <a:pt x="792578" y="1161262"/>
                  <a:pt x="792347" y="1161955"/>
                  <a:pt x="792347" y="1162648"/>
                </a:cubicBezTo>
                <a:lnTo>
                  <a:pt x="675689" y="1162648"/>
                </a:lnTo>
                <a:cubicBezTo>
                  <a:pt x="675227" y="1158721"/>
                  <a:pt x="671993" y="1155718"/>
                  <a:pt x="668066" y="1155718"/>
                </a:cubicBezTo>
                <a:cubicBezTo>
                  <a:pt x="666911" y="1155718"/>
                  <a:pt x="665756" y="1155949"/>
                  <a:pt x="664832" y="1156411"/>
                </a:cubicBezTo>
                <a:lnTo>
                  <a:pt x="606388" y="1055231"/>
                </a:lnTo>
                <a:cubicBezTo>
                  <a:pt x="608236" y="1053845"/>
                  <a:pt x="609622" y="1051535"/>
                  <a:pt x="609622" y="1048993"/>
                </a:cubicBezTo>
                <a:cubicBezTo>
                  <a:pt x="609622" y="1046452"/>
                  <a:pt x="608467" y="1044142"/>
                  <a:pt x="606388" y="1042756"/>
                </a:cubicBezTo>
                <a:close/>
                <a:moveTo>
                  <a:pt x="408186" y="1157104"/>
                </a:moveTo>
                <a:lnTo>
                  <a:pt x="466630" y="1055924"/>
                </a:lnTo>
                <a:cubicBezTo>
                  <a:pt x="466630" y="1055924"/>
                  <a:pt x="468709" y="1056617"/>
                  <a:pt x="469864" y="1056617"/>
                </a:cubicBezTo>
                <a:cubicBezTo>
                  <a:pt x="473791" y="1056617"/>
                  <a:pt x="477025" y="1053614"/>
                  <a:pt x="477487" y="1049686"/>
                </a:cubicBezTo>
                <a:lnTo>
                  <a:pt x="594376" y="1049686"/>
                </a:lnTo>
                <a:cubicBezTo>
                  <a:pt x="594376" y="1051535"/>
                  <a:pt x="595300" y="1053152"/>
                  <a:pt x="596455" y="1054307"/>
                </a:cubicBezTo>
                <a:cubicBezTo>
                  <a:pt x="597841" y="1055693"/>
                  <a:pt x="599689" y="1056617"/>
                  <a:pt x="601768" y="1056617"/>
                </a:cubicBezTo>
                <a:cubicBezTo>
                  <a:pt x="602923" y="1056617"/>
                  <a:pt x="603847" y="1056386"/>
                  <a:pt x="605002" y="1055924"/>
                </a:cubicBezTo>
                <a:lnTo>
                  <a:pt x="663446" y="1157104"/>
                </a:lnTo>
                <a:cubicBezTo>
                  <a:pt x="661598" y="1158490"/>
                  <a:pt x="660212" y="1160800"/>
                  <a:pt x="660212" y="1163341"/>
                </a:cubicBezTo>
                <a:cubicBezTo>
                  <a:pt x="660212" y="1165189"/>
                  <a:pt x="660905" y="1166806"/>
                  <a:pt x="662060" y="1168192"/>
                </a:cubicBezTo>
                <a:cubicBezTo>
                  <a:pt x="662522" y="1168654"/>
                  <a:pt x="662984" y="1169116"/>
                  <a:pt x="663446" y="1169578"/>
                </a:cubicBezTo>
                <a:lnTo>
                  <a:pt x="605002" y="1270758"/>
                </a:lnTo>
                <a:cubicBezTo>
                  <a:pt x="605002" y="1270758"/>
                  <a:pt x="602923" y="1270065"/>
                  <a:pt x="601999" y="1270065"/>
                </a:cubicBezTo>
                <a:cubicBezTo>
                  <a:pt x="600382" y="1270065"/>
                  <a:pt x="598996" y="1270527"/>
                  <a:pt x="597841" y="1271451"/>
                </a:cubicBezTo>
                <a:cubicBezTo>
                  <a:pt x="595993" y="1272606"/>
                  <a:pt x="594607" y="1274685"/>
                  <a:pt x="594376" y="1276995"/>
                </a:cubicBezTo>
                <a:lnTo>
                  <a:pt x="477718" y="1276995"/>
                </a:lnTo>
                <a:cubicBezTo>
                  <a:pt x="477718" y="1275147"/>
                  <a:pt x="476794" y="1273530"/>
                  <a:pt x="475639" y="1272375"/>
                </a:cubicBezTo>
                <a:cubicBezTo>
                  <a:pt x="474253" y="1270989"/>
                  <a:pt x="472405" y="1270065"/>
                  <a:pt x="470326" y="1270065"/>
                </a:cubicBezTo>
                <a:cubicBezTo>
                  <a:pt x="469171" y="1270065"/>
                  <a:pt x="468247" y="1270296"/>
                  <a:pt x="467092" y="1270758"/>
                </a:cubicBezTo>
                <a:lnTo>
                  <a:pt x="408648" y="1169578"/>
                </a:lnTo>
                <a:cubicBezTo>
                  <a:pt x="410496" y="1168192"/>
                  <a:pt x="411882" y="1165882"/>
                  <a:pt x="411882" y="1163341"/>
                </a:cubicBezTo>
                <a:cubicBezTo>
                  <a:pt x="411882" y="1160800"/>
                  <a:pt x="410727" y="1158490"/>
                  <a:pt x="408648" y="1157104"/>
                </a:cubicBezTo>
                <a:close/>
                <a:moveTo>
                  <a:pt x="268659" y="1170271"/>
                </a:moveTo>
                <a:cubicBezTo>
                  <a:pt x="268659" y="1170271"/>
                  <a:pt x="270738" y="1170964"/>
                  <a:pt x="271893" y="1170964"/>
                </a:cubicBezTo>
                <a:cubicBezTo>
                  <a:pt x="275820" y="1170964"/>
                  <a:pt x="279054" y="1167961"/>
                  <a:pt x="279516" y="1164034"/>
                </a:cubicBezTo>
                <a:lnTo>
                  <a:pt x="396173" y="1164034"/>
                </a:lnTo>
                <a:cubicBezTo>
                  <a:pt x="396635" y="1167961"/>
                  <a:pt x="399870" y="1170964"/>
                  <a:pt x="403797" y="1170964"/>
                </a:cubicBezTo>
                <a:cubicBezTo>
                  <a:pt x="404952" y="1170964"/>
                  <a:pt x="405876" y="1170733"/>
                  <a:pt x="407031" y="1170271"/>
                </a:cubicBezTo>
                <a:lnTo>
                  <a:pt x="465475" y="1271451"/>
                </a:lnTo>
                <a:cubicBezTo>
                  <a:pt x="463627" y="1272837"/>
                  <a:pt x="462241" y="1275147"/>
                  <a:pt x="462241" y="1277688"/>
                </a:cubicBezTo>
                <a:cubicBezTo>
                  <a:pt x="462241" y="1280229"/>
                  <a:pt x="463396" y="1282539"/>
                  <a:pt x="465475" y="1283925"/>
                </a:cubicBezTo>
                <a:lnTo>
                  <a:pt x="407031" y="1385106"/>
                </a:lnTo>
                <a:cubicBezTo>
                  <a:pt x="407031" y="1385106"/>
                  <a:pt x="404952" y="1384413"/>
                  <a:pt x="403797" y="1384413"/>
                </a:cubicBezTo>
                <a:cubicBezTo>
                  <a:pt x="399870" y="1384413"/>
                  <a:pt x="396635" y="1387416"/>
                  <a:pt x="396173" y="1391343"/>
                </a:cubicBezTo>
                <a:lnTo>
                  <a:pt x="279285" y="1391343"/>
                </a:lnTo>
                <a:cubicBezTo>
                  <a:pt x="278823" y="1387416"/>
                  <a:pt x="275589" y="1384413"/>
                  <a:pt x="271662" y="1384413"/>
                </a:cubicBezTo>
                <a:lnTo>
                  <a:pt x="271662" y="1384413"/>
                </a:lnTo>
                <a:cubicBezTo>
                  <a:pt x="271662" y="1384413"/>
                  <a:pt x="269583" y="1384644"/>
                  <a:pt x="268428" y="1385106"/>
                </a:cubicBezTo>
                <a:lnTo>
                  <a:pt x="215990" y="1294321"/>
                </a:lnTo>
                <a:cubicBezTo>
                  <a:pt x="221534" y="1290856"/>
                  <a:pt x="225230" y="1284849"/>
                  <a:pt x="225230" y="1277919"/>
                </a:cubicBezTo>
                <a:cubicBezTo>
                  <a:pt x="225230" y="1270989"/>
                  <a:pt x="221534" y="1264983"/>
                  <a:pt x="215990" y="1261518"/>
                </a:cubicBezTo>
                <a:lnTo>
                  <a:pt x="268428" y="1170733"/>
                </a:lnTo>
                <a:close/>
                <a:moveTo>
                  <a:pt x="81314" y="1505459"/>
                </a:moveTo>
                <a:cubicBezTo>
                  <a:pt x="80852" y="1501532"/>
                  <a:pt x="77618" y="1498529"/>
                  <a:pt x="73691" y="1498529"/>
                </a:cubicBezTo>
                <a:cubicBezTo>
                  <a:pt x="72536" y="1498529"/>
                  <a:pt x="71612" y="1498760"/>
                  <a:pt x="70688" y="1499222"/>
                </a:cubicBezTo>
                <a:lnTo>
                  <a:pt x="12243" y="1398042"/>
                </a:lnTo>
                <a:cubicBezTo>
                  <a:pt x="14091" y="1396656"/>
                  <a:pt x="15477" y="1394346"/>
                  <a:pt x="15477" y="1391805"/>
                </a:cubicBezTo>
                <a:cubicBezTo>
                  <a:pt x="15477" y="1389264"/>
                  <a:pt x="14322" y="1386954"/>
                  <a:pt x="12243" y="1385568"/>
                </a:cubicBezTo>
                <a:lnTo>
                  <a:pt x="70688" y="1284387"/>
                </a:lnTo>
                <a:cubicBezTo>
                  <a:pt x="70688" y="1284387"/>
                  <a:pt x="72767" y="1285080"/>
                  <a:pt x="73691" y="1285080"/>
                </a:cubicBezTo>
                <a:cubicBezTo>
                  <a:pt x="77618" y="1285080"/>
                  <a:pt x="80852" y="1282077"/>
                  <a:pt x="81314" y="1278150"/>
                </a:cubicBezTo>
                <a:lnTo>
                  <a:pt x="186421" y="1278150"/>
                </a:lnTo>
                <a:cubicBezTo>
                  <a:pt x="186883" y="1288546"/>
                  <a:pt x="195430" y="1296862"/>
                  <a:pt x="205825" y="1296862"/>
                </a:cubicBezTo>
                <a:cubicBezTo>
                  <a:pt x="209059" y="1296862"/>
                  <a:pt x="212063" y="1296169"/>
                  <a:pt x="214835" y="1294783"/>
                </a:cubicBezTo>
                <a:lnTo>
                  <a:pt x="267273" y="1385568"/>
                </a:lnTo>
                <a:cubicBezTo>
                  <a:pt x="265656" y="1386723"/>
                  <a:pt x="264270" y="1388802"/>
                  <a:pt x="264039" y="1390881"/>
                </a:cubicBezTo>
                <a:cubicBezTo>
                  <a:pt x="264039" y="1391112"/>
                  <a:pt x="264039" y="1391343"/>
                  <a:pt x="264039" y="1391574"/>
                </a:cubicBezTo>
                <a:cubicBezTo>
                  <a:pt x="264039" y="1394115"/>
                  <a:pt x="265194" y="1396425"/>
                  <a:pt x="267273" y="1397811"/>
                </a:cubicBezTo>
                <a:lnTo>
                  <a:pt x="208828" y="1498991"/>
                </a:lnTo>
                <a:cubicBezTo>
                  <a:pt x="208828" y="1498991"/>
                  <a:pt x="206749" y="1498298"/>
                  <a:pt x="205594" y="1498298"/>
                </a:cubicBezTo>
                <a:cubicBezTo>
                  <a:pt x="201667" y="1498298"/>
                  <a:pt x="198433" y="1501301"/>
                  <a:pt x="197971" y="1505228"/>
                </a:cubicBezTo>
                <a:lnTo>
                  <a:pt x="81314" y="1505228"/>
                </a:lnTo>
                <a:close/>
                <a:moveTo>
                  <a:pt x="271662" y="1612876"/>
                </a:moveTo>
                <a:cubicBezTo>
                  <a:pt x="271662" y="1612876"/>
                  <a:pt x="269583" y="1613108"/>
                  <a:pt x="268428" y="1613569"/>
                </a:cubicBezTo>
                <a:lnTo>
                  <a:pt x="209983" y="1512389"/>
                </a:lnTo>
                <a:cubicBezTo>
                  <a:pt x="211832" y="1511003"/>
                  <a:pt x="213218" y="1508693"/>
                  <a:pt x="213218" y="1506152"/>
                </a:cubicBezTo>
                <a:lnTo>
                  <a:pt x="213218" y="1506152"/>
                </a:lnTo>
                <a:cubicBezTo>
                  <a:pt x="213218" y="1503611"/>
                  <a:pt x="212063" y="1501301"/>
                  <a:pt x="209983" y="1499915"/>
                </a:cubicBezTo>
                <a:lnTo>
                  <a:pt x="268428" y="1398735"/>
                </a:lnTo>
                <a:cubicBezTo>
                  <a:pt x="268428" y="1398735"/>
                  <a:pt x="270507" y="1399428"/>
                  <a:pt x="271662" y="1399428"/>
                </a:cubicBezTo>
                <a:cubicBezTo>
                  <a:pt x="275589" y="1399428"/>
                  <a:pt x="278823" y="1396425"/>
                  <a:pt x="279285" y="1392498"/>
                </a:cubicBezTo>
                <a:lnTo>
                  <a:pt x="279285" y="1392498"/>
                </a:lnTo>
                <a:cubicBezTo>
                  <a:pt x="279285" y="1392498"/>
                  <a:pt x="396173" y="1392498"/>
                  <a:pt x="396173" y="1392498"/>
                </a:cubicBezTo>
                <a:cubicBezTo>
                  <a:pt x="396173" y="1394346"/>
                  <a:pt x="397097" y="1395963"/>
                  <a:pt x="398252" y="1397118"/>
                </a:cubicBezTo>
                <a:cubicBezTo>
                  <a:pt x="399639" y="1398504"/>
                  <a:pt x="401487" y="1399428"/>
                  <a:pt x="403566" y="1399428"/>
                </a:cubicBezTo>
                <a:cubicBezTo>
                  <a:pt x="404721" y="1399428"/>
                  <a:pt x="405645" y="1399197"/>
                  <a:pt x="406800" y="1398735"/>
                </a:cubicBezTo>
                <a:lnTo>
                  <a:pt x="465244" y="1499915"/>
                </a:lnTo>
                <a:cubicBezTo>
                  <a:pt x="463396" y="1501301"/>
                  <a:pt x="462010" y="1503611"/>
                  <a:pt x="462010" y="1506152"/>
                </a:cubicBezTo>
                <a:cubicBezTo>
                  <a:pt x="462010" y="1508000"/>
                  <a:pt x="462703" y="1509617"/>
                  <a:pt x="463858" y="1511003"/>
                </a:cubicBezTo>
                <a:cubicBezTo>
                  <a:pt x="464320" y="1511465"/>
                  <a:pt x="464782" y="1511927"/>
                  <a:pt x="465244" y="1512389"/>
                </a:cubicBezTo>
                <a:lnTo>
                  <a:pt x="412806" y="1603174"/>
                </a:lnTo>
                <a:cubicBezTo>
                  <a:pt x="410034" y="1601788"/>
                  <a:pt x="407031" y="1600864"/>
                  <a:pt x="403566" y="1600864"/>
                </a:cubicBezTo>
                <a:cubicBezTo>
                  <a:pt x="392939" y="1600864"/>
                  <a:pt x="384392" y="1609180"/>
                  <a:pt x="384161" y="1619807"/>
                </a:cubicBezTo>
                <a:lnTo>
                  <a:pt x="279285" y="1619807"/>
                </a:lnTo>
                <a:cubicBezTo>
                  <a:pt x="278823" y="1615879"/>
                  <a:pt x="275589" y="1612876"/>
                  <a:pt x="271662" y="1612876"/>
                </a:cubicBezTo>
                <a:close/>
                <a:moveTo>
                  <a:pt x="477256" y="1733923"/>
                </a:moveTo>
                <a:cubicBezTo>
                  <a:pt x="476794" y="1729996"/>
                  <a:pt x="473560" y="1726993"/>
                  <a:pt x="469633" y="1726993"/>
                </a:cubicBezTo>
                <a:cubicBezTo>
                  <a:pt x="468478" y="1726993"/>
                  <a:pt x="467554" y="1727224"/>
                  <a:pt x="466399" y="1727686"/>
                </a:cubicBezTo>
                <a:lnTo>
                  <a:pt x="413961" y="1636670"/>
                </a:lnTo>
                <a:cubicBezTo>
                  <a:pt x="419505" y="1633205"/>
                  <a:pt x="423201" y="1627199"/>
                  <a:pt x="423201" y="1620038"/>
                </a:cubicBezTo>
                <a:cubicBezTo>
                  <a:pt x="423201" y="1612876"/>
                  <a:pt x="419505" y="1607101"/>
                  <a:pt x="414192" y="1603636"/>
                </a:cubicBezTo>
                <a:lnTo>
                  <a:pt x="466630" y="1512851"/>
                </a:lnTo>
                <a:cubicBezTo>
                  <a:pt x="466630" y="1512851"/>
                  <a:pt x="468709" y="1513544"/>
                  <a:pt x="469864" y="1513544"/>
                </a:cubicBezTo>
                <a:cubicBezTo>
                  <a:pt x="473791" y="1513544"/>
                  <a:pt x="477025" y="1510541"/>
                  <a:pt x="477487" y="1506614"/>
                </a:cubicBezTo>
                <a:lnTo>
                  <a:pt x="594376" y="1506614"/>
                </a:lnTo>
                <a:cubicBezTo>
                  <a:pt x="594838" y="1510541"/>
                  <a:pt x="598072" y="1513544"/>
                  <a:pt x="601999" y="1513544"/>
                </a:cubicBezTo>
                <a:cubicBezTo>
                  <a:pt x="603154" y="1513544"/>
                  <a:pt x="604078" y="1513313"/>
                  <a:pt x="605233" y="1512851"/>
                </a:cubicBezTo>
                <a:lnTo>
                  <a:pt x="663677" y="1614031"/>
                </a:lnTo>
                <a:cubicBezTo>
                  <a:pt x="661829" y="1615418"/>
                  <a:pt x="660443" y="1617728"/>
                  <a:pt x="660443" y="1620269"/>
                </a:cubicBezTo>
                <a:cubicBezTo>
                  <a:pt x="660443" y="1622579"/>
                  <a:pt x="661598" y="1624658"/>
                  <a:pt x="663215" y="1626044"/>
                </a:cubicBezTo>
                <a:cubicBezTo>
                  <a:pt x="663215" y="1626044"/>
                  <a:pt x="663446" y="1626044"/>
                  <a:pt x="663677" y="1626275"/>
                </a:cubicBezTo>
                <a:lnTo>
                  <a:pt x="605233" y="1727455"/>
                </a:lnTo>
                <a:cubicBezTo>
                  <a:pt x="605233" y="1727455"/>
                  <a:pt x="603154" y="1726762"/>
                  <a:pt x="601999" y="1726762"/>
                </a:cubicBezTo>
                <a:cubicBezTo>
                  <a:pt x="598072" y="1726762"/>
                  <a:pt x="594838" y="1729765"/>
                  <a:pt x="594376" y="1733692"/>
                </a:cubicBezTo>
                <a:lnTo>
                  <a:pt x="477487" y="1733692"/>
                </a:lnTo>
                <a:close/>
                <a:moveTo>
                  <a:pt x="606157" y="1728610"/>
                </a:moveTo>
                <a:lnTo>
                  <a:pt x="664601" y="1627430"/>
                </a:lnTo>
                <a:cubicBezTo>
                  <a:pt x="664601" y="1627430"/>
                  <a:pt x="666680" y="1628123"/>
                  <a:pt x="667604" y="1628123"/>
                </a:cubicBezTo>
                <a:cubicBezTo>
                  <a:pt x="671531" y="1628123"/>
                  <a:pt x="674765" y="1625120"/>
                  <a:pt x="675227" y="1621193"/>
                </a:cubicBezTo>
                <a:lnTo>
                  <a:pt x="792116" y="1621193"/>
                </a:lnTo>
                <a:cubicBezTo>
                  <a:pt x="792116" y="1621193"/>
                  <a:pt x="792347" y="1622810"/>
                  <a:pt x="792578" y="1623272"/>
                </a:cubicBezTo>
                <a:cubicBezTo>
                  <a:pt x="792578" y="1623503"/>
                  <a:pt x="792578" y="1623734"/>
                  <a:pt x="792809" y="1623965"/>
                </a:cubicBezTo>
                <a:cubicBezTo>
                  <a:pt x="794195" y="1626275"/>
                  <a:pt x="796505" y="1627892"/>
                  <a:pt x="799508" y="1627892"/>
                </a:cubicBezTo>
                <a:cubicBezTo>
                  <a:pt x="800663" y="1627892"/>
                  <a:pt x="801587" y="1627661"/>
                  <a:pt x="802511" y="1627199"/>
                </a:cubicBezTo>
                <a:lnTo>
                  <a:pt x="855180" y="1718446"/>
                </a:lnTo>
                <a:cubicBezTo>
                  <a:pt x="850098" y="1721911"/>
                  <a:pt x="846633" y="1727917"/>
                  <a:pt x="846633" y="1734616"/>
                </a:cubicBezTo>
                <a:cubicBezTo>
                  <a:pt x="846633" y="1741315"/>
                  <a:pt x="850098" y="1747090"/>
                  <a:pt x="855180" y="1750786"/>
                </a:cubicBezTo>
                <a:lnTo>
                  <a:pt x="802511" y="1842033"/>
                </a:lnTo>
                <a:cubicBezTo>
                  <a:pt x="802511" y="1842033"/>
                  <a:pt x="800432" y="1841340"/>
                  <a:pt x="799508" y="1841340"/>
                </a:cubicBezTo>
                <a:cubicBezTo>
                  <a:pt x="795581" y="1841340"/>
                  <a:pt x="792347" y="1844343"/>
                  <a:pt x="791885" y="1848271"/>
                </a:cubicBezTo>
                <a:lnTo>
                  <a:pt x="674996" y="1848271"/>
                </a:lnTo>
                <a:cubicBezTo>
                  <a:pt x="674996" y="1848271"/>
                  <a:pt x="674534" y="1846191"/>
                  <a:pt x="674072" y="1845498"/>
                </a:cubicBezTo>
                <a:cubicBezTo>
                  <a:pt x="672686" y="1843188"/>
                  <a:pt x="670376" y="1841571"/>
                  <a:pt x="667373" y="1841571"/>
                </a:cubicBezTo>
                <a:cubicBezTo>
                  <a:pt x="666218" y="1841571"/>
                  <a:pt x="665294" y="1841802"/>
                  <a:pt x="664139" y="1842264"/>
                </a:cubicBezTo>
                <a:lnTo>
                  <a:pt x="605695" y="1741084"/>
                </a:lnTo>
                <a:cubicBezTo>
                  <a:pt x="607543" y="1739698"/>
                  <a:pt x="608929" y="1737388"/>
                  <a:pt x="608929" y="1734847"/>
                </a:cubicBezTo>
                <a:cubicBezTo>
                  <a:pt x="608929" y="1732306"/>
                  <a:pt x="607774" y="1729996"/>
                  <a:pt x="605695" y="1728610"/>
                </a:cubicBezTo>
                <a:close/>
                <a:moveTo>
                  <a:pt x="661829" y="1853815"/>
                </a:moveTo>
                <a:cubicBezTo>
                  <a:pt x="661829" y="1853815"/>
                  <a:pt x="662753" y="1854739"/>
                  <a:pt x="663215" y="1855201"/>
                </a:cubicBezTo>
                <a:lnTo>
                  <a:pt x="604771" y="1956381"/>
                </a:lnTo>
                <a:cubicBezTo>
                  <a:pt x="604771" y="1956381"/>
                  <a:pt x="602692" y="1955688"/>
                  <a:pt x="601537" y="1955688"/>
                </a:cubicBezTo>
                <a:cubicBezTo>
                  <a:pt x="597610" y="1955688"/>
                  <a:pt x="594376" y="1958691"/>
                  <a:pt x="593914" y="1962618"/>
                </a:cubicBezTo>
                <a:lnTo>
                  <a:pt x="489499" y="1962618"/>
                </a:lnTo>
                <a:cubicBezTo>
                  <a:pt x="489037" y="1952454"/>
                  <a:pt x="480490" y="1944137"/>
                  <a:pt x="470095" y="1944137"/>
                </a:cubicBezTo>
                <a:cubicBezTo>
                  <a:pt x="466630" y="1944137"/>
                  <a:pt x="463627" y="1945062"/>
                  <a:pt x="460855" y="1946448"/>
                </a:cubicBezTo>
                <a:lnTo>
                  <a:pt x="408186" y="1855201"/>
                </a:lnTo>
                <a:cubicBezTo>
                  <a:pt x="410034" y="1853815"/>
                  <a:pt x="411420" y="1851505"/>
                  <a:pt x="411420" y="1848964"/>
                </a:cubicBezTo>
                <a:cubicBezTo>
                  <a:pt x="411420" y="1846422"/>
                  <a:pt x="410265" y="1844112"/>
                  <a:pt x="408186" y="1842726"/>
                </a:cubicBezTo>
                <a:lnTo>
                  <a:pt x="466630" y="1741546"/>
                </a:lnTo>
                <a:cubicBezTo>
                  <a:pt x="466630" y="1741546"/>
                  <a:pt x="468709" y="1742239"/>
                  <a:pt x="469864" y="1742239"/>
                </a:cubicBezTo>
                <a:cubicBezTo>
                  <a:pt x="473791" y="1742239"/>
                  <a:pt x="477025" y="1739236"/>
                  <a:pt x="477487" y="1735309"/>
                </a:cubicBezTo>
                <a:lnTo>
                  <a:pt x="594376" y="1735309"/>
                </a:lnTo>
                <a:cubicBezTo>
                  <a:pt x="594376" y="1737157"/>
                  <a:pt x="595300" y="1738774"/>
                  <a:pt x="596455" y="1739929"/>
                </a:cubicBezTo>
                <a:cubicBezTo>
                  <a:pt x="597841" y="1741315"/>
                  <a:pt x="599689" y="1742239"/>
                  <a:pt x="601768" y="1742239"/>
                </a:cubicBezTo>
                <a:cubicBezTo>
                  <a:pt x="602923" y="1742239"/>
                  <a:pt x="603847" y="1742008"/>
                  <a:pt x="605002" y="1741546"/>
                </a:cubicBezTo>
                <a:lnTo>
                  <a:pt x="663446" y="1842726"/>
                </a:lnTo>
                <a:cubicBezTo>
                  <a:pt x="661598" y="1844112"/>
                  <a:pt x="660212" y="1846422"/>
                  <a:pt x="660212" y="1848964"/>
                </a:cubicBezTo>
                <a:cubicBezTo>
                  <a:pt x="660212" y="1850811"/>
                  <a:pt x="660905" y="1852429"/>
                  <a:pt x="662060" y="1853815"/>
                </a:cubicBezTo>
                <a:close/>
                <a:moveTo>
                  <a:pt x="1386030" y="2192699"/>
                </a:moveTo>
                <a:cubicBezTo>
                  <a:pt x="1386492" y="2196626"/>
                  <a:pt x="1389726" y="2199629"/>
                  <a:pt x="1393653" y="2199629"/>
                </a:cubicBezTo>
                <a:cubicBezTo>
                  <a:pt x="1394808" y="2199629"/>
                  <a:pt x="1395732" y="2199398"/>
                  <a:pt x="1396887" y="2198936"/>
                </a:cubicBezTo>
                <a:lnTo>
                  <a:pt x="1455331" y="2300116"/>
                </a:lnTo>
                <a:cubicBezTo>
                  <a:pt x="1453483" y="2301502"/>
                  <a:pt x="1452097" y="2303812"/>
                  <a:pt x="1452097" y="2306353"/>
                </a:cubicBezTo>
                <a:cubicBezTo>
                  <a:pt x="1452097" y="2308894"/>
                  <a:pt x="1453252" y="2311204"/>
                  <a:pt x="1455331" y="2312591"/>
                </a:cubicBezTo>
                <a:lnTo>
                  <a:pt x="1396887" y="2413771"/>
                </a:lnTo>
                <a:cubicBezTo>
                  <a:pt x="1396887" y="2413771"/>
                  <a:pt x="1394808" y="2413078"/>
                  <a:pt x="1393653" y="2413078"/>
                </a:cubicBezTo>
                <a:cubicBezTo>
                  <a:pt x="1389726" y="2413078"/>
                  <a:pt x="1386492" y="2416081"/>
                  <a:pt x="1386030" y="2420008"/>
                </a:cubicBezTo>
                <a:lnTo>
                  <a:pt x="1281384" y="2420008"/>
                </a:lnTo>
                <a:cubicBezTo>
                  <a:pt x="1280460" y="2410075"/>
                  <a:pt x="1272144" y="2402220"/>
                  <a:pt x="1261980" y="2402220"/>
                </a:cubicBezTo>
                <a:cubicBezTo>
                  <a:pt x="1258746" y="2402220"/>
                  <a:pt x="1255743" y="2402913"/>
                  <a:pt x="1252971" y="2404530"/>
                </a:cubicBezTo>
                <a:lnTo>
                  <a:pt x="1200071" y="2312821"/>
                </a:lnTo>
                <a:cubicBezTo>
                  <a:pt x="1201919" y="2311435"/>
                  <a:pt x="1203305" y="2309125"/>
                  <a:pt x="1203305" y="2306584"/>
                </a:cubicBezTo>
                <a:cubicBezTo>
                  <a:pt x="1203305" y="2304043"/>
                  <a:pt x="1202150" y="2301733"/>
                  <a:pt x="1200071" y="2300347"/>
                </a:cubicBezTo>
                <a:lnTo>
                  <a:pt x="1258515" y="2199167"/>
                </a:lnTo>
                <a:cubicBezTo>
                  <a:pt x="1258515" y="2199167"/>
                  <a:pt x="1260594" y="2199860"/>
                  <a:pt x="1261749" y="2199860"/>
                </a:cubicBezTo>
                <a:cubicBezTo>
                  <a:pt x="1265676" y="2199860"/>
                  <a:pt x="1268910" y="2196857"/>
                  <a:pt x="1269372" y="2192930"/>
                </a:cubicBezTo>
                <a:lnTo>
                  <a:pt x="1386261" y="2192930"/>
                </a:lnTo>
                <a:close/>
                <a:moveTo>
                  <a:pt x="1255743" y="2196857"/>
                </a:moveTo>
                <a:cubicBezTo>
                  <a:pt x="1255743" y="2196857"/>
                  <a:pt x="1256667" y="2197781"/>
                  <a:pt x="1257129" y="2198243"/>
                </a:cubicBezTo>
                <a:lnTo>
                  <a:pt x="1198685" y="2299423"/>
                </a:lnTo>
                <a:cubicBezTo>
                  <a:pt x="1198685" y="2299423"/>
                  <a:pt x="1196606" y="2298730"/>
                  <a:pt x="1195682" y="2298730"/>
                </a:cubicBezTo>
                <a:cubicBezTo>
                  <a:pt x="1191754" y="2298730"/>
                  <a:pt x="1188520" y="2301733"/>
                  <a:pt x="1188058" y="2305660"/>
                </a:cubicBezTo>
                <a:lnTo>
                  <a:pt x="1071170" y="2305660"/>
                </a:lnTo>
                <a:cubicBezTo>
                  <a:pt x="1070708" y="2301733"/>
                  <a:pt x="1067474" y="2298730"/>
                  <a:pt x="1063547" y="2298730"/>
                </a:cubicBezTo>
                <a:cubicBezTo>
                  <a:pt x="1062392" y="2298730"/>
                  <a:pt x="1061468" y="2298961"/>
                  <a:pt x="1060544" y="2299423"/>
                </a:cubicBezTo>
                <a:lnTo>
                  <a:pt x="1002099" y="2198243"/>
                </a:lnTo>
                <a:cubicBezTo>
                  <a:pt x="1003947" y="2196857"/>
                  <a:pt x="1005333" y="2194547"/>
                  <a:pt x="1005333" y="2192006"/>
                </a:cubicBezTo>
                <a:cubicBezTo>
                  <a:pt x="1005333" y="2189465"/>
                  <a:pt x="1004178" y="2187155"/>
                  <a:pt x="1002099" y="2185769"/>
                </a:cubicBezTo>
                <a:lnTo>
                  <a:pt x="1054537" y="2094984"/>
                </a:lnTo>
                <a:cubicBezTo>
                  <a:pt x="1057310" y="2096370"/>
                  <a:pt x="1060313" y="2097294"/>
                  <a:pt x="1063547" y="2097294"/>
                </a:cubicBezTo>
                <a:cubicBezTo>
                  <a:pt x="1074173" y="2097294"/>
                  <a:pt x="1082720" y="2088978"/>
                  <a:pt x="1082951" y="2078582"/>
                </a:cubicBezTo>
                <a:lnTo>
                  <a:pt x="1187827" y="2078582"/>
                </a:lnTo>
                <a:cubicBezTo>
                  <a:pt x="1187827" y="2079968"/>
                  <a:pt x="1188520" y="2081123"/>
                  <a:pt x="1189213" y="2082279"/>
                </a:cubicBezTo>
                <a:cubicBezTo>
                  <a:pt x="1190599" y="2084127"/>
                  <a:pt x="1192909" y="2085513"/>
                  <a:pt x="1195451" y="2085513"/>
                </a:cubicBezTo>
                <a:cubicBezTo>
                  <a:pt x="1196606" y="2085513"/>
                  <a:pt x="1197530" y="2085282"/>
                  <a:pt x="1198454" y="2084820"/>
                </a:cubicBezTo>
                <a:lnTo>
                  <a:pt x="1256898" y="2186000"/>
                </a:lnTo>
                <a:cubicBezTo>
                  <a:pt x="1255050" y="2187386"/>
                  <a:pt x="1253664" y="2189696"/>
                  <a:pt x="1253664" y="2192237"/>
                </a:cubicBezTo>
                <a:cubicBezTo>
                  <a:pt x="1253664" y="2194085"/>
                  <a:pt x="1254357" y="2195702"/>
                  <a:pt x="1255512" y="2197088"/>
                </a:cubicBezTo>
                <a:close/>
                <a:moveTo>
                  <a:pt x="1386030" y="1964235"/>
                </a:moveTo>
                <a:cubicBezTo>
                  <a:pt x="1386030" y="1964235"/>
                  <a:pt x="1386492" y="1966314"/>
                  <a:pt x="1386954" y="1967007"/>
                </a:cubicBezTo>
                <a:cubicBezTo>
                  <a:pt x="1388340" y="1969317"/>
                  <a:pt x="1390650" y="1970934"/>
                  <a:pt x="1393653" y="1970934"/>
                </a:cubicBezTo>
                <a:cubicBezTo>
                  <a:pt x="1394808" y="1970934"/>
                  <a:pt x="1395732" y="1970703"/>
                  <a:pt x="1396887" y="1970241"/>
                </a:cubicBezTo>
                <a:lnTo>
                  <a:pt x="1449556" y="2061257"/>
                </a:lnTo>
                <a:cubicBezTo>
                  <a:pt x="1444243" y="2064722"/>
                  <a:pt x="1440778" y="2070728"/>
                  <a:pt x="1440778" y="2077658"/>
                </a:cubicBezTo>
                <a:cubicBezTo>
                  <a:pt x="1440778" y="2084589"/>
                  <a:pt x="1444243" y="2090595"/>
                  <a:pt x="1449556" y="2094060"/>
                </a:cubicBezTo>
                <a:lnTo>
                  <a:pt x="1397118" y="2185076"/>
                </a:lnTo>
                <a:cubicBezTo>
                  <a:pt x="1397118" y="2185076"/>
                  <a:pt x="1395039" y="2184383"/>
                  <a:pt x="1393884" y="2184383"/>
                </a:cubicBezTo>
                <a:cubicBezTo>
                  <a:pt x="1392498" y="2184383"/>
                  <a:pt x="1391343" y="2184614"/>
                  <a:pt x="1390188" y="2185307"/>
                </a:cubicBezTo>
                <a:cubicBezTo>
                  <a:pt x="1388109" y="2186462"/>
                  <a:pt x="1386492" y="2188772"/>
                  <a:pt x="1386261" y="2191313"/>
                </a:cubicBezTo>
                <a:lnTo>
                  <a:pt x="1269372" y="2191313"/>
                </a:lnTo>
                <a:cubicBezTo>
                  <a:pt x="1269372" y="2191313"/>
                  <a:pt x="1268910" y="2189234"/>
                  <a:pt x="1268448" y="2188310"/>
                </a:cubicBezTo>
                <a:cubicBezTo>
                  <a:pt x="1267062" y="2186000"/>
                  <a:pt x="1264752" y="2184614"/>
                  <a:pt x="1261980" y="2184614"/>
                </a:cubicBezTo>
                <a:cubicBezTo>
                  <a:pt x="1260825" y="2184614"/>
                  <a:pt x="1259901" y="2184845"/>
                  <a:pt x="1258746" y="2185307"/>
                </a:cubicBezTo>
                <a:lnTo>
                  <a:pt x="1200302" y="2084127"/>
                </a:lnTo>
                <a:cubicBezTo>
                  <a:pt x="1202150" y="2082740"/>
                  <a:pt x="1203536" y="2080430"/>
                  <a:pt x="1203536" y="2077889"/>
                </a:cubicBezTo>
                <a:lnTo>
                  <a:pt x="1203536" y="2077889"/>
                </a:lnTo>
                <a:cubicBezTo>
                  <a:pt x="1203536" y="2075348"/>
                  <a:pt x="1202381" y="2073038"/>
                  <a:pt x="1200302" y="2071652"/>
                </a:cubicBezTo>
                <a:lnTo>
                  <a:pt x="1258746" y="1970472"/>
                </a:lnTo>
                <a:cubicBezTo>
                  <a:pt x="1258746" y="1970472"/>
                  <a:pt x="1260825" y="1971165"/>
                  <a:pt x="1261749" y="1971165"/>
                </a:cubicBezTo>
                <a:cubicBezTo>
                  <a:pt x="1265676" y="1971165"/>
                  <a:pt x="1268910" y="1968162"/>
                  <a:pt x="1269372" y="1964235"/>
                </a:cubicBezTo>
                <a:lnTo>
                  <a:pt x="1386261" y="1964235"/>
                </a:lnTo>
                <a:close/>
                <a:moveTo>
                  <a:pt x="1256898" y="1969317"/>
                </a:moveTo>
                <a:cubicBezTo>
                  <a:pt x="1256898" y="1969317"/>
                  <a:pt x="1257129" y="1969317"/>
                  <a:pt x="1257360" y="1969548"/>
                </a:cubicBezTo>
                <a:lnTo>
                  <a:pt x="1198916" y="2070728"/>
                </a:lnTo>
                <a:cubicBezTo>
                  <a:pt x="1198916" y="2070728"/>
                  <a:pt x="1196837" y="2070035"/>
                  <a:pt x="1195912" y="2070035"/>
                </a:cubicBezTo>
                <a:lnTo>
                  <a:pt x="1195912" y="2070035"/>
                </a:lnTo>
                <a:cubicBezTo>
                  <a:pt x="1191985" y="2070035"/>
                  <a:pt x="1188751" y="2073038"/>
                  <a:pt x="1188289" y="2076965"/>
                </a:cubicBezTo>
                <a:lnTo>
                  <a:pt x="1083413" y="2076965"/>
                </a:lnTo>
                <a:cubicBezTo>
                  <a:pt x="1082951" y="2066570"/>
                  <a:pt x="1074404" y="2058254"/>
                  <a:pt x="1064009" y="2058254"/>
                </a:cubicBezTo>
                <a:cubicBezTo>
                  <a:pt x="1060775" y="2058254"/>
                  <a:pt x="1057772" y="2058947"/>
                  <a:pt x="1055000" y="2060564"/>
                </a:cubicBezTo>
                <a:lnTo>
                  <a:pt x="1002561" y="1969548"/>
                </a:lnTo>
                <a:cubicBezTo>
                  <a:pt x="1004409" y="1968162"/>
                  <a:pt x="1005795" y="1965852"/>
                  <a:pt x="1005795" y="1963311"/>
                </a:cubicBezTo>
                <a:lnTo>
                  <a:pt x="1005795" y="1963311"/>
                </a:lnTo>
                <a:cubicBezTo>
                  <a:pt x="1005795" y="1960770"/>
                  <a:pt x="1004640" y="1958460"/>
                  <a:pt x="1002561" y="1957074"/>
                </a:cubicBezTo>
                <a:lnTo>
                  <a:pt x="1001175" y="1956381"/>
                </a:lnTo>
                <a:cubicBezTo>
                  <a:pt x="1001175" y="1956381"/>
                  <a:pt x="999096" y="1955688"/>
                  <a:pt x="997941" y="1955688"/>
                </a:cubicBezTo>
                <a:cubicBezTo>
                  <a:pt x="994014" y="1955688"/>
                  <a:pt x="990780" y="1958691"/>
                  <a:pt x="990318" y="1962618"/>
                </a:cubicBezTo>
                <a:lnTo>
                  <a:pt x="873430" y="1962618"/>
                </a:lnTo>
                <a:cubicBezTo>
                  <a:pt x="872968" y="1958691"/>
                  <a:pt x="869734" y="1955688"/>
                  <a:pt x="865806" y="1955688"/>
                </a:cubicBezTo>
                <a:cubicBezTo>
                  <a:pt x="864651" y="1955688"/>
                  <a:pt x="863727" y="1955919"/>
                  <a:pt x="862572" y="1956381"/>
                </a:cubicBezTo>
                <a:lnTo>
                  <a:pt x="804128" y="1855201"/>
                </a:lnTo>
                <a:cubicBezTo>
                  <a:pt x="805976" y="1853815"/>
                  <a:pt x="807362" y="1851505"/>
                  <a:pt x="807362" y="1848964"/>
                </a:cubicBezTo>
                <a:cubicBezTo>
                  <a:pt x="807362" y="1847808"/>
                  <a:pt x="807362" y="1846884"/>
                  <a:pt x="806669" y="1845960"/>
                </a:cubicBezTo>
                <a:cubicBezTo>
                  <a:pt x="806207" y="1844574"/>
                  <a:pt x="805283" y="1843650"/>
                  <a:pt x="804128" y="1842726"/>
                </a:cubicBezTo>
                <a:lnTo>
                  <a:pt x="856797" y="1751479"/>
                </a:lnTo>
                <a:cubicBezTo>
                  <a:pt x="859569" y="1753096"/>
                  <a:pt x="863034" y="1754021"/>
                  <a:pt x="866499" y="1754021"/>
                </a:cubicBezTo>
                <a:cubicBezTo>
                  <a:pt x="877126" y="1754021"/>
                  <a:pt x="885442" y="1745704"/>
                  <a:pt x="885904" y="1735309"/>
                </a:cubicBezTo>
                <a:lnTo>
                  <a:pt x="990087" y="1735309"/>
                </a:lnTo>
                <a:cubicBezTo>
                  <a:pt x="990549" y="1739236"/>
                  <a:pt x="993783" y="1742239"/>
                  <a:pt x="997710" y="1742239"/>
                </a:cubicBezTo>
                <a:cubicBezTo>
                  <a:pt x="997941" y="1742239"/>
                  <a:pt x="998172" y="1742239"/>
                  <a:pt x="998403" y="1742239"/>
                </a:cubicBezTo>
                <a:cubicBezTo>
                  <a:pt x="999327" y="1742239"/>
                  <a:pt x="1000020" y="1742008"/>
                  <a:pt x="1000713" y="1741546"/>
                </a:cubicBezTo>
                <a:lnTo>
                  <a:pt x="1002099" y="1740853"/>
                </a:lnTo>
                <a:cubicBezTo>
                  <a:pt x="1003947" y="1739467"/>
                  <a:pt x="1005333" y="1737157"/>
                  <a:pt x="1005333" y="1734616"/>
                </a:cubicBezTo>
                <a:cubicBezTo>
                  <a:pt x="1005333" y="1732075"/>
                  <a:pt x="1004178" y="1729765"/>
                  <a:pt x="1002099" y="1728379"/>
                </a:cubicBezTo>
                <a:lnTo>
                  <a:pt x="1060544" y="1627199"/>
                </a:lnTo>
                <a:cubicBezTo>
                  <a:pt x="1060544" y="1627199"/>
                  <a:pt x="1062161" y="1627661"/>
                  <a:pt x="1062854" y="1627892"/>
                </a:cubicBezTo>
                <a:cubicBezTo>
                  <a:pt x="1063085" y="1627892"/>
                  <a:pt x="1063316" y="1627892"/>
                  <a:pt x="1063547" y="1627892"/>
                </a:cubicBezTo>
                <a:cubicBezTo>
                  <a:pt x="1067474" y="1627892"/>
                  <a:pt x="1070708" y="1624889"/>
                  <a:pt x="1071170" y="1620962"/>
                </a:cubicBezTo>
                <a:lnTo>
                  <a:pt x="1188058" y="1620962"/>
                </a:lnTo>
                <a:cubicBezTo>
                  <a:pt x="1188520" y="1624658"/>
                  <a:pt x="1191292" y="1627430"/>
                  <a:pt x="1194989" y="1627661"/>
                </a:cubicBezTo>
                <a:cubicBezTo>
                  <a:pt x="1195219" y="1627661"/>
                  <a:pt x="1195451" y="1627661"/>
                  <a:pt x="1195682" y="1627661"/>
                </a:cubicBezTo>
                <a:cubicBezTo>
                  <a:pt x="1196837" y="1627661"/>
                  <a:pt x="1197761" y="1627430"/>
                  <a:pt x="1198685" y="1626968"/>
                </a:cubicBezTo>
                <a:lnTo>
                  <a:pt x="1257129" y="1728148"/>
                </a:lnTo>
                <a:cubicBezTo>
                  <a:pt x="1255281" y="1729534"/>
                  <a:pt x="1253895" y="1731844"/>
                  <a:pt x="1253895" y="1734385"/>
                </a:cubicBezTo>
                <a:cubicBezTo>
                  <a:pt x="1253895" y="1736926"/>
                  <a:pt x="1255050" y="1739236"/>
                  <a:pt x="1257129" y="1740622"/>
                </a:cubicBezTo>
                <a:lnTo>
                  <a:pt x="1214855" y="1813851"/>
                </a:lnTo>
                <a:lnTo>
                  <a:pt x="1198685" y="1841802"/>
                </a:lnTo>
                <a:cubicBezTo>
                  <a:pt x="1198685" y="1841802"/>
                  <a:pt x="1196606" y="1841109"/>
                  <a:pt x="1195682" y="1841109"/>
                </a:cubicBezTo>
                <a:cubicBezTo>
                  <a:pt x="1191754" y="1841109"/>
                  <a:pt x="1188520" y="1844112"/>
                  <a:pt x="1188058" y="1848040"/>
                </a:cubicBezTo>
                <a:lnTo>
                  <a:pt x="1188058" y="1849657"/>
                </a:lnTo>
                <a:cubicBezTo>
                  <a:pt x="1188520" y="1853353"/>
                  <a:pt x="1191292" y="1856125"/>
                  <a:pt x="1194757" y="1856356"/>
                </a:cubicBezTo>
                <a:cubicBezTo>
                  <a:pt x="1194989" y="1856356"/>
                  <a:pt x="1195219" y="1856356"/>
                  <a:pt x="1195451" y="1856356"/>
                </a:cubicBezTo>
                <a:cubicBezTo>
                  <a:pt x="1195682" y="1856356"/>
                  <a:pt x="1195912" y="1856356"/>
                  <a:pt x="1196144" y="1856356"/>
                </a:cubicBezTo>
                <a:cubicBezTo>
                  <a:pt x="1197068" y="1856356"/>
                  <a:pt x="1197761" y="1856125"/>
                  <a:pt x="1198454" y="1855663"/>
                </a:cubicBezTo>
                <a:lnTo>
                  <a:pt x="1256898" y="1956843"/>
                </a:lnTo>
                <a:cubicBezTo>
                  <a:pt x="1255050" y="1958229"/>
                  <a:pt x="1253664" y="1960539"/>
                  <a:pt x="1253664" y="1963080"/>
                </a:cubicBezTo>
                <a:cubicBezTo>
                  <a:pt x="1253664" y="1965390"/>
                  <a:pt x="1254819" y="1967469"/>
                  <a:pt x="1256436" y="1968855"/>
                </a:cubicBezTo>
                <a:close/>
                <a:moveTo>
                  <a:pt x="1453714" y="1854046"/>
                </a:moveTo>
                <a:cubicBezTo>
                  <a:pt x="1453714" y="1854046"/>
                  <a:pt x="1454638" y="1854970"/>
                  <a:pt x="1455100" y="1855432"/>
                </a:cubicBezTo>
                <a:lnTo>
                  <a:pt x="1396656" y="1956612"/>
                </a:lnTo>
                <a:cubicBezTo>
                  <a:pt x="1396656" y="1956612"/>
                  <a:pt x="1394577" y="1955919"/>
                  <a:pt x="1393422" y="1955919"/>
                </a:cubicBezTo>
                <a:cubicBezTo>
                  <a:pt x="1389495" y="1955919"/>
                  <a:pt x="1386261" y="1958922"/>
                  <a:pt x="1385799" y="1962849"/>
                </a:cubicBezTo>
                <a:lnTo>
                  <a:pt x="1268910" y="1962849"/>
                </a:lnTo>
                <a:cubicBezTo>
                  <a:pt x="1268910" y="1962849"/>
                  <a:pt x="1268448" y="1960770"/>
                  <a:pt x="1267986" y="1960077"/>
                </a:cubicBezTo>
                <a:cubicBezTo>
                  <a:pt x="1266600" y="1957767"/>
                  <a:pt x="1264290" y="1956150"/>
                  <a:pt x="1261287" y="1956150"/>
                </a:cubicBezTo>
                <a:cubicBezTo>
                  <a:pt x="1260132" y="1956150"/>
                  <a:pt x="1259208" y="1956381"/>
                  <a:pt x="1258284" y="1956843"/>
                </a:cubicBezTo>
                <a:lnTo>
                  <a:pt x="1199840" y="1855663"/>
                </a:lnTo>
                <a:cubicBezTo>
                  <a:pt x="1201688" y="1854277"/>
                  <a:pt x="1203074" y="1851967"/>
                  <a:pt x="1203074" y="1849425"/>
                </a:cubicBezTo>
                <a:cubicBezTo>
                  <a:pt x="1203074" y="1846884"/>
                  <a:pt x="1201919" y="1844574"/>
                  <a:pt x="1199840" y="1843188"/>
                </a:cubicBezTo>
                <a:lnTo>
                  <a:pt x="1258284" y="1742008"/>
                </a:lnTo>
                <a:cubicBezTo>
                  <a:pt x="1258284" y="1742008"/>
                  <a:pt x="1260363" y="1742701"/>
                  <a:pt x="1261287" y="1742701"/>
                </a:cubicBezTo>
                <a:cubicBezTo>
                  <a:pt x="1265214" y="1742701"/>
                  <a:pt x="1268448" y="1739698"/>
                  <a:pt x="1268910" y="1735771"/>
                </a:cubicBezTo>
                <a:lnTo>
                  <a:pt x="1373786" y="1735771"/>
                </a:lnTo>
                <a:cubicBezTo>
                  <a:pt x="1374248" y="1746166"/>
                  <a:pt x="1382795" y="1754482"/>
                  <a:pt x="1393191" y="1754482"/>
                </a:cubicBezTo>
                <a:cubicBezTo>
                  <a:pt x="1396425" y="1754482"/>
                  <a:pt x="1399659" y="1753558"/>
                  <a:pt x="1402200" y="1752172"/>
                </a:cubicBezTo>
                <a:lnTo>
                  <a:pt x="1454638" y="1842957"/>
                </a:lnTo>
                <a:cubicBezTo>
                  <a:pt x="1452790" y="1844343"/>
                  <a:pt x="1451404" y="1846654"/>
                  <a:pt x="1451404" y="1849194"/>
                </a:cubicBezTo>
                <a:cubicBezTo>
                  <a:pt x="1451404" y="1851043"/>
                  <a:pt x="1452097" y="1852660"/>
                  <a:pt x="1453252" y="1854046"/>
                </a:cubicBezTo>
                <a:close/>
                <a:moveTo>
                  <a:pt x="1979943" y="1849888"/>
                </a:moveTo>
                <a:cubicBezTo>
                  <a:pt x="1980405" y="1853815"/>
                  <a:pt x="1983639" y="1856818"/>
                  <a:pt x="1987566" y="1856818"/>
                </a:cubicBezTo>
                <a:cubicBezTo>
                  <a:pt x="1988721" y="1856818"/>
                  <a:pt x="1989645" y="1856587"/>
                  <a:pt x="1990570" y="1856125"/>
                </a:cubicBezTo>
                <a:lnTo>
                  <a:pt x="2049014" y="1957305"/>
                </a:lnTo>
                <a:cubicBezTo>
                  <a:pt x="2047166" y="1958691"/>
                  <a:pt x="2045780" y="1961001"/>
                  <a:pt x="2045780" y="1963542"/>
                </a:cubicBezTo>
                <a:cubicBezTo>
                  <a:pt x="2045780" y="1966083"/>
                  <a:pt x="2046935" y="1968393"/>
                  <a:pt x="2049014" y="1969779"/>
                </a:cubicBezTo>
                <a:lnTo>
                  <a:pt x="1996576" y="2060564"/>
                </a:lnTo>
                <a:cubicBezTo>
                  <a:pt x="1994266" y="2059640"/>
                  <a:pt x="1991724" y="2059178"/>
                  <a:pt x="1989183" y="2059178"/>
                </a:cubicBezTo>
                <a:cubicBezTo>
                  <a:pt x="1978788" y="2059178"/>
                  <a:pt x="1970472" y="2067263"/>
                  <a:pt x="1969779" y="2077427"/>
                </a:cubicBezTo>
                <a:lnTo>
                  <a:pt x="1863055" y="2077427"/>
                </a:lnTo>
                <a:cubicBezTo>
                  <a:pt x="1862593" y="2073500"/>
                  <a:pt x="1859359" y="2070497"/>
                  <a:pt x="1855432" y="2070497"/>
                </a:cubicBezTo>
                <a:cubicBezTo>
                  <a:pt x="1854277" y="2070497"/>
                  <a:pt x="1853353" y="2070728"/>
                  <a:pt x="1852429" y="2071190"/>
                </a:cubicBezTo>
                <a:lnTo>
                  <a:pt x="1793984" y="1970010"/>
                </a:lnTo>
                <a:cubicBezTo>
                  <a:pt x="1795832" y="1968624"/>
                  <a:pt x="1797218" y="1966314"/>
                  <a:pt x="1797218" y="1963773"/>
                </a:cubicBezTo>
                <a:cubicBezTo>
                  <a:pt x="1797218" y="1961232"/>
                  <a:pt x="1796063" y="1958922"/>
                  <a:pt x="1793984" y="1957536"/>
                </a:cubicBezTo>
                <a:lnTo>
                  <a:pt x="1852429" y="1856356"/>
                </a:lnTo>
                <a:cubicBezTo>
                  <a:pt x="1852429" y="1856356"/>
                  <a:pt x="1854507" y="1857049"/>
                  <a:pt x="1855663" y="1857049"/>
                </a:cubicBezTo>
                <a:cubicBezTo>
                  <a:pt x="1859590" y="1857049"/>
                  <a:pt x="1862824" y="1854046"/>
                  <a:pt x="1863286" y="1850118"/>
                </a:cubicBezTo>
                <a:lnTo>
                  <a:pt x="1980174" y="1850118"/>
                </a:lnTo>
                <a:close/>
                <a:moveTo>
                  <a:pt x="1849656" y="1854046"/>
                </a:moveTo>
                <a:cubicBezTo>
                  <a:pt x="1849656" y="1854046"/>
                  <a:pt x="1850580" y="1854970"/>
                  <a:pt x="1851043" y="1855432"/>
                </a:cubicBezTo>
                <a:lnTo>
                  <a:pt x="1792598" y="1956612"/>
                </a:lnTo>
                <a:cubicBezTo>
                  <a:pt x="1792598" y="1956612"/>
                  <a:pt x="1790519" y="1955919"/>
                  <a:pt x="1789595" y="1955919"/>
                </a:cubicBezTo>
                <a:cubicBezTo>
                  <a:pt x="1785668" y="1955919"/>
                  <a:pt x="1782434" y="1958922"/>
                  <a:pt x="1781972" y="1962849"/>
                </a:cubicBezTo>
                <a:lnTo>
                  <a:pt x="1665084" y="1962849"/>
                </a:lnTo>
                <a:cubicBezTo>
                  <a:pt x="1664622" y="1958922"/>
                  <a:pt x="1661388" y="1955919"/>
                  <a:pt x="1657460" y="1955919"/>
                </a:cubicBezTo>
                <a:cubicBezTo>
                  <a:pt x="1656305" y="1955919"/>
                  <a:pt x="1655381" y="1956150"/>
                  <a:pt x="1654457" y="1956612"/>
                </a:cubicBezTo>
                <a:lnTo>
                  <a:pt x="1602019" y="1865827"/>
                </a:lnTo>
                <a:cubicBezTo>
                  <a:pt x="1607332" y="1862362"/>
                  <a:pt x="1611028" y="1856356"/>
                  <a:pt x="1611028" y="1849425"/>
                </a:cubicBezTo>
                <a:cubicBezTo>
                  <a:pt x="1611028" y="1842495"/>
                  <a:pt x="1607332" y="1836489"/>
                  <a:pt x="1602019" y="1833024"/>
                </a:cubicBezTo>
                <a:lnTo>
                  <a:pt x="1654457" y="1742008"/>
                </a:lnTo>
                <a:cubicBezTo>
                  <a:pt x="1654457" y="1742008"/>
                  <a:pt x="1656536" y="1742701"/>
                  <a:pt x="1657460" y="1742701"/>
                </a:cubicBezTo>
                <a:cubicBezTo>
                  <a:pt x="1659308" y="1742701"/>
                  <a:pt x="1660925" y="1742008"/>
                  <a:pt x="1662311" y="1740853"/>
                </a:cubicBezTo>
                <a:cubicBezTo>
                  <a:pt x="1663928" y="1739698"/>
                  <a:pt x="1664852" y="1737850"/>
                  <a:pt x="1665084" y="1735771"/>
                </a:cubicBezTo>
                <a:lnTo>
                  <a:pt x="1781972" y="1735771"/>
                </a:lnTo>
                <a:cubicBezTo>
                  <a:pt x="1781972" y="1737157"/>
                  <a:pt x="1782665" y="1738312"/>
                  <a:pt x="1783358" y="1739467"/>
                </a:cubicBezTo>
                <a:cubicBezTo>
                  <a:pt x="1784744" y="1741315"/>
                  <a:pt x="1787054" y="1742701"/>
                  <a:pt x="1789595" y="1742701"/>
                </a:cubicBezTo>
                <a:cubicBezTo>
                  <a:pt x="1790750" y="1742701"/>
                  <a:pt x="1791674" y="1742470"/>
                  <a:pt x="1792598" y="1742008"/>
                </a:cubicBezTo>
                <a:lnTo>
                  <a:pt x="1851043" y="1843188"/>
                </a:lnTo>
                <a:cubicBezTo>
                  <a:pt x="1849194" y="1844574"/>
                  <a:pt x="1847808" y="1846884"/>
                  <a:pt x="1847808" y="1849425"/>
                </a:cubicBezTo>
                <a:cubicBezTo>
                  <a:pt x="1847808" y="1851274"/>
                  <a:pt x="1848501" y="1852891"/>
                  <a:pt x="1849656" y="1854277"/>
                </a:cubicBezTo>
                <a:close/>
                <a:moveTo>
                  <a:pt x="2049014" y="1741084"/>
                </a:moveTo>
                <a:lnTo>
                  <a:pt x="1990570" y="1842264"/>
                </a:lnTo>
                <a:cubicBezTo>
                  <a:pt x="1990570" y="1842264"/>
                  <a:pt x="1988490" y="1841571"/>
                  <a:pt x="1987566" y="1841571"/>
                </a:cubicBezTo>
                <a:cubicBezTo>
                  <a:pt x="1986180" y="1841571"/>
                  <a:pt x="1985025" y="1841802"/>
                  <a:pt x="1983870" y="1842495"/>
                </a:cubicBezTo>
                <a:cubicBezTo>
                  <a:pt x="1981791" y="1843650"/>
                  <a:pt x="1980174" y="1845960"/>
                  <a:pt x="1979943" y="1848501"/>
                </a:cubicBezTo>
                <a:lnTo>
                  <a:pt x="1863055" y="1848501"/>
                </a:lnTo>
                <a:cubicBezTo>
                  <a:pt x="1863055" y="1848501"/>
                  <a:pt x="1862593" y="1846422"/>
                  <a:pt x="1862131" y="1845498"/>
                </a:cubicBezTo>
                <a:cubicBezTo>
                  <a:pt x="1860745" y="1843188"/>
                  <a:pt x="1858435" y="1841802"/>
                  <a:pt x="1855663" y="1841802"/>
                </a:cubicBezTo>
                <a:cubicBezTo>
                  <a:pt x="1854507" y="1841802"/>
                  <a:pt x="1853584" y="1842033"/>
                  <a:pt x="1852660" y="1842495"/>
                </a:cubicBezTo>
                <a:lnTo>
                  <a:pt x="1794215" y="1741315"/>
                </a:lnTo>
                <a:cubicBezTo>
                  <a:pt x="1796063" y="1739929"/>
                  <a:pt x="1797449" y="1737619"/>
                  <a:pt x="1797449" y="1735078"/>
                </a:cubicBezTo>
                <a:lnTo>
                  <a:pt x="1797449" y="1735078"/>
                </a:lnTo>
                <a:cubicBezTo>
                  <a:pt x="1797449" y="1732537"/>
                  <a:pt x="1796294" y="1730227"/>
                  <a:pt x="1794215" y="1728841"/>
                </a:cubicBezTo>
                <a:lnTo>
                  <a:pt x="1852660" y="1627661"/>
                </a:lnTo>
                <a:cubicBezTo>
                  <a:pt x="1852660" y="1627661"/>
                  <a:pt x="1854739" y="1628354"/>
                  <a:pt x="1855663" y="1628354"/>
                </a:cubicBezTo>
                <a:cubicBezTo>
                  <a:pt x="1859590" y="1628354"/>
                  <a:pt x="1862824" y="1625351"/>
                  <a:pt x="1863286" y="1621424"/>
                </a:cubicBezTo>
                <a:lnTo>
                  <a:pt x="1980174" y="1621424"/>
                </a:lnTo>
                <a:cubicBezTo>
                  <a:pt x="1980174" y="1621424"/>
                  <a:pt x="1980636" y="1623503"/>
                  <a:pt x="1981098" y="1624196"/>
                </a:cubicBezTo>
                <a:cubicBezTo>
                  <a:pt x="1982022" y="1625813"/>
                  <a:pt x="1983177" y="1626968"/>
                  <a:pt x="1984794" y="1627661"/>
                </a:cubicBezTo>
                <a:cubicBezTo>
                  <a:pt x="1985718" y="1628123"/>
                  <a:pt x="1986642" y="1628354"/>
                  <a:pt x="1987797" y="1628354"/>
                </a:cubicBezTo>
                <a:cubicBezTo>
                  <a:pt x="1988952" y="1628354"/>
                  <a:pt x="1989876" y="1628123"/>
                  <a:pt x="1990800" y="1627661"/>
                </a:cubicBezTo>
                <a:lnTo>
                  <a:pt x="2049245" y="1728841"/>
                </a:lnTo>
                <a:cubicBezTo>
                  <a:pt x="2047397" y="1730227"/>
                  <a:pt x="2046011" y="1732537"/>
                  <a:pt x="2046011" y="1735078"/>
                </a:cubicBezTo>
                <a:cubicBezTo>
                  <a:pt x="2046011" y="1737619"/>
                  <a:pt x="2047166" y="1739929"/>
                  <a:pt x="2049245" y="1741315"/>
                </a:cubicBezTo>
                <a:close/>
                <a:moveTo>
                  <a:pt x="2246985" y="1626737"/>
                </a:moveTo>
                <a:lnTo>
                  <a:pt x="2194547" y="1717522"/>
                </a:lnTo>
                <a:cubicBezTo>
                  <a:pt x="2192006" y="1716367"/>
                  <a:pt x="2189234" y="1715674"/>
                  <a:pt x="2186231" y="1715674"/>
                </a:cubicBezTo>
                <a:cubicBezTo>
                  <a:pt x="2175835" y="1715674"/>
                  <a:pt x="2167288" y="1723759"/>
                  <a:pt x="2166826" y="1734154"/>
                </a:cubicBezTo>
                <a:lnTo>
                  <a:pt x="2061257" y="1734154"/>
                </a:lnTo>
                <a:cubicBezTo>
                  <a:pt x="2061026" y="1731382"/>
                  <a:pt x="2059178" y="1729072"/>
                  <a:pt x="2056637" y="1727917"/>
                </a:cubicBezTo>
                <a:cubicBezTo>
                  <a:pt x="2055713" y="1727455"/>
                  <a:pt x="2054789" y="1727224"/>
                  <a:pt x="2053634" y="1727224"/>
                </a:cubicBezTo>
                <a:cubicBezTo>
                  <a:pt x="2052479" y="1727224"/>
                  <a:pt x="2051555" y="1727455"/>
                  <a:pt x="2050631" y="1727917"/>
                </a:cubicBezTo>
                <a:lnTo>
                  <a:pt x="1992187" y="1626737"/>
                </a:lnTo>
                <a:cubicBezTo>
                  <a:pt x="1994034" y="1625351"/>
                  <a:pt x="1995421" y="1623041"/>
                  <a:pt x="1995421" y="1620500"/>
                </a:cubicBezTo>
                <a:cubicBezTo>
                  <a:pt x="1995421" y="1617959"/>
                  <a:pt x="1994266" y="1615649"/>
                  <a:pt x="1992187" y="1614262"/>
                </a:cubicBezTo>
                <a:lnTo>
                  <a:pt x="2050631" y="1513082"/>
                </a:lnTo>
                <a:cubicBezTo>
                  <a:pt x="2050631" y="1513082"/>
                  <a:pt x="2050631" y="1513082"/>
                  <a:pt x="2050631" y="1513082"/>
                </a:cubicBezTo>
                <a:cubicBezTo>
                  <a:pt x="2051555" y="1513544"/>
                  <a:pt x="2052479" y="1513775"/>
                  <a:pt x="2053634" y="1513775"/>
                </a:cubicBezTo>
                <a:cubicBezTo>
                  <a:pt x="2057561" y="1513775"/>
                  <a:pt x="2060795" y="1510772"/>
                  <a:pt x="2061257" y="1506845"/>
                </a:cubicBezTo>
                <a:lnTo>
                  <a:pt x="2178145" y="1506845"/>
                </a:lnTo>
                <a:cubicBezTo>
                  <a:pt x="2178377" y="1509617"/>
                  <a:pt x="2180225" y="1511927"/>
                  <a:pt x="2182766" y="1513082"/>
                </a:cubicBezTo>
                <a:cubicBezTo>
                  <a:pt x="2183690" y="1513544"/>
                  <a:pt x="2184614" y="1513775"/>
                  <a:pt x="2185769" y="1513775"/>
                </a:cubicBezTo>
                <a:cubicBezTo>
                  <a:pt x="2186924" y="1513775"/>
                  <a:pt x="2187848" y="1513544"/>
                  <a:pt x="2188772" y="1513082"/>
                </a:cubicBezTo>
                <a:lnTo>
                  <a:pt x="2247216" y="1614262"/>
                </a:lnTo>
                <a:cubicBezTo>
                  <a:pt x="2245368" y="1615649"/>
                  <a:pt x="2243982" y="1617959"/>
                  <a:pt x="2243982" y="1620500"/>
                </a:cubicBezTo>
                <a:cubicBezTo>
                  <a:pt x="2243982" y="1623041"/>
                  <a:pt x="2245137" y="1625351"/>
                  <a:pt x="2247216" y="1626737"/>
                </a:cubicBezTo>
                <a:close/>
                <a:moveTo>
                  <a:pt x="2444956" y="1500146"/>
                </a:moveTo>
                <a:cubicBezTo>
                  <a:pt x="2443108" y="1501532"/>
                  <a:pt x="2441722" y="1503842"/>
                  <a:pt x="2441722" y="1506383"/>
                </a:cubicBezTo>
                <a:cubicBezTo>
                  <a:pt x="2441722" y="1508924"/>
                  <a:pt x="2442877" y="1511234"/>
                  <a:pt x="2444956" y="1512620"/>
                </a:cubicBezTo>
                <a:lnTo>
                  <a:pt x="2386512" y="1613801"/>
                </a:lnTo>
                <a:cubicBezTo>
                  <a:pt x="2386512" y="1613801"/>
                  <a:pt x="2384433" y="1613108"/>
                  <a:pt x="2383278" y="1613108"/>
                </a:cubicBezTo>
                <a:cubicBezTo>
                  <a:pt x="2379351" y="1613108"/>
                  <a:pt x="2376117" y="1616111"/>
                  <a:pt x="2375655" y="1620038"/>
                </a:cubicBezTo>
                <a:lnTo>
                  <a:pt x="2258766" y="1620038"/>
                </a:lnTo>
                <a:cubicBezTo>
                  <a:pt x="2258535" y="1617266"/>
                  <a:pt x="2256687" y="1614955"/>
                  <a:pt x="2254146" y="1613801"/>
                </a:cubicBezTo>
                <a:cubicBezTo>
                  <a:pt x="2253222" y="1613338"/>
                  <a:pt x="2252298" y="1613108"/>
                  <a:pt x="2251143" y="1613108"/>
                </a:cubicBezTo>
                <a:cubicBezTo>
                  <a:pt x="2249988" y="1613108"/>
                  <a:pt x="2249064" y="1613338"/>
                  <a:pt x="2248140" y="1613801"/>
                </a:cubicBezTo>
                <a:lnTo>
                  <a:pt x="2189696" y="1512620"/>
                </a:lnTo>
                <a:cubicBezTo>
                  <a:pt x="2191544" y="1511234"/>
                  <a:pt x="2192930" y="1508924"/>
                  <a:pt x="2192930" y="1506383"/>
                </a:cubicBezTo>
                <a:cubicBezTo>
                  <a:pt x="2192930" y="1503842"/>
                  <a:pt x="2191775" y="1501532"/>
                  <a:pt x="2189696" y="1500146"/>
                </a:cubicBezTo>
                <a:lnTo>
                  <a:pt x="2248140" y="1398966"/>
                </a:lnTo>
                <a:cubicBezTo>
                  <a:pt x="2248140" y="1398966"/>
                  <a:pt x="2250219" y="1399659"/>
                  <a:pt x="2251374" y="1399659"/>
                </a:cubicBezTo>
                <a:cubicBezTo>
                  <a:pt x="2255301" y="1399659"/>
                  <a:pt x="2258535" y="1396656"/>
                  <a:pt x="2258997" y="1392729"/>
                </a:cubicBezTo>
                <a:lnTo>
                  <a:pt x="2364335" y="1392729"/>
                </a:lnTo>
                <a:cubicBezTo>
                  <a:pt x="2364797" y="1403124"/>
                  <a:pt x="2373345" y="1411440"/>
                  <a:pt x="2383740" y="1411440"/>
                </a:cubicBezTo>
                <a:cubicBezTo>
                  <a:pt x="2386974" y="1411440"/>
                  <a:pt x="2389977" y="1410747"/>
                  <a:pt x="2392518" y="1409361"/>
                </a:cubicBezTo>
                <a:lnTo>
                  <a:pt x="2444956" y="1500146"/>
                </a:lnTo>
                <a:close/>
                <a:moveTo>
                  <a:pt x="2177914" y="1278612"/>
                </a:moveTo>
                <a:cubicBezTo>
                  <a:pt x="2178377" y="1282539"/>
                  <a:pt x="2181611" y="1285542"/>
                  <a:pt x="2185538" y="1285542"/>
                </a:cubicBezTo>
                <a:cubicBezTo>
                  <a:pt x="2186693" y="1285542"/>
                  <a:pt x="2187617" y="1285311"/>
                  <a:pt x="2188541" y="1284849"/>
                </a:cubicBezTo>
                <a:lnTo>
                  <a:pt x="2246985" y="1386030"/>
                </a:lnTo>
                <a:cubicBezTo>
                  <a:pt x="2245137" y="1387416"/>
                  <a:pt x="2243751" y="1389726"/>
                  <a:pt x="2243751" y="1392267"/>
                </a:cubicBezTo>
                <a:cubicBezTo>
                  <a:pt x="2243751" y="1394808"/>
                  <a:pt x="2244906" y="1397118"/>
                  <a:pt x="2246985" y="1398504"/>
                </a:cubicBezTo>
                <a:lnTo>
                  <a:pt x="2188541" y="1499684"/>
                </a:lnTo>
                <a:cubicBezTo>
                  <a:pt x="2188541" y="1499684"/>
                  <a:pt x="2188541" y="1499684"/>
                  <a:pt x="2188541" y="1499684"/>
                </a:cubicBezTo>
                <a:cubicBezTo>
                  <a:pt x="2187617" y="1499222"/>
                  <a:pt x="2186693" y="1498991"/>
                  <a:pt x="2185538" y="1498991"/>
                </a:cubicBezTo>
                <a:cubicBezTo>
                  <a:pt x="2181611" y="1498991"/>
                  <a:pt x="2178377" y="1501994"/>
                  <a:pt x="2177914" y="1505921"/>
                </a:cubicBezTo>
                <a:lnTo>
                  <a:pt x="2061026" y="1505921"/>
                </a:lnTo>
                <a:cubicBezTo>
                  <a:pt x="2060795" y="1503380"/>
                  <a:pt x="2059178" y="1501070"/>
                  <a:pt x="2057099" y="1499915"/>
                </a:cubicBezTo>
                <a:cubicBezTo>
                  <a:pt x="2055944" y="1499222"/>
                  <a:pt x="2054789" y="1498991"/>
                  <a:pt x="2053403" y="1498991"/>
                </a:cubicBezTo>
                <a:cubicBezTo>
                  <a:pt x="2052248" y="1498991"/>
                  <a:pt x="2051324" y="1499222"/>
                  <a:pt x="2050400" y="1499684"/>
                </a:cubicBezTo>
                <a:lnTo>
                  <a:pt x="1991955" y="1398504"/>
                </a:lnTo>
                <a:cubicBezTo>
                  <a:pt x="1993804" y="1397118"/>
                  <a:pt x="1995190" y="1394808"/>
                  <a:pt x="1995190" y="1392267"/>
                </a:cubicBezTo>
                <a:lnTo>
                  <a:pt x="1995190" y="1392267"/>
                </a:lnTo>
                <a:cubicBezTo>
                  <a:pt x="1995190" y="1389726"/>
                  <a:pt x="1994034" y="1387416"/>
                  <a:pt x="1991955" y="1386030"/>
                </a:cubicBezTo>
                <a:lnTo>
                  <a:pt x="2050400" y="1284849"/>
                </a:lnTo>
                <a:cubicBezTo>
                  <a:pt x="2050400" y="1284849"/>
                  <a:pt x="2052479" y="1285542"/>
                  <a:pt x="2053403" y="1285542"/>
                </a:cubicBezTo>
                <a:cubicBezTo>
                  <a:pt x="2057330" y="1285542"/>
                  <a:pt x="2060564" y="1282539"/>
                  <a:pt x="2061026" y="1278612"/>
                </a:cubicBezTo>
                <a:lnTo>
                  <a:pt x="2177914" y="1278612"/>
                </a:lnTo>
                <a:close/>
                <a:moveTo>
                  <a:pt x="1979943" y="1164265"/>
                </a:moveTo>
                <a:cubicBezTo>
                  <a:pt x="1979943" y="1164265"/>
                  <a:pt x="1980174" y="1165882"/>
                  <a:pt x="1980636" y="1166575"/>
                </a:cubicBezTo>
                <a:cubicBezTo>
                  <a:pt x="1981791" y="1169347"/>
                  <a:pt x="1984563" y="1171195"/>
                  <a:pt x="1987566" y="1171195"/>
                </a:cubicBezTo>
                <a:cubicBezTo>
                  <a:pt x="1988721" y="1171195"/>
                  <a:pt x="1989645" y="1170964"/>
                  <a:pt x="1990570" y="1170502"/>
                </a:cubicBezTo>
                <a:lnTo>
                  <a:pt x="2049014" y="1271682"/>
                </a:lnTo>
                <a:cubicBezTo>
                  <a:pt x="2047166" y="1273068"/>
                  <a:pt x="2045780" y="1275378"/>
                  <a:pt x="2045780" y="1277919"/>
                </a:cubicBezTo>
                <a:cubicBezTo>
                  <a:pt x="2045780" y="1280229"/>
                  <a:pt x="2046935" y="1282308"/>
                  <a:pt x="2048552" y="1283694"/>
                </a:cubicBezTo>
                <a:cubicBezTo>
                  <a:pt x="2048552" y="1283694"/>
                  <a:pt x="2048783" y="1283694"/>
                  <a:pt x="2049014" y="1283925"/>
                </a:cubicBezTo>
                <a:lnTo>
                  <a:pt x="1990570" y="1385106"/>
                </a:lnTo>
                <a:cubicBezTo>
                  <a:pt x="1990570" y="1385106"/>
                  <a:pt x="1988490" y="1384413"/>
                  <a:pt x="1987566" y="1384413"/>
                </a:cubicBezTo>
                <a:cubicBezTo>
                  <a:pt x="1983639" y="1384413"/>
                  <a:pt x="1980405" y="1387416"/>
                  <a:pt x="1979943" y="1391343"/>
                </a:cubicBezTo>
                <a:lnTo>
                  <a:pt x="1863055" y="1391343"/>
                </a:lnTo>
                <a:cubicBezTo>
                  <a:pt x="1862593" y="1387416"/>
                  <a:pt x="1859359" y="1384413"/>
                  <a:pt x="1855432" y="1384413"/>
                </a:cubicBezTo>
                <a:lnTo>
                  <a:pt x="1855432" y="1384413"/>
                </a:lnTo>
                <a:cubicBezTo>
                  <a:pt x="1855432" y="1384413"/>
                  <a:pt x="1853353" y="1384644"/>
                  <a:pt x="1852429" y="1385106"/>
                </a:cubicBezTo>
                <a:lnTo>
                  <a:pt x="1793984" y="1283925"/>
                </a:lnTo>
                <a:cubicBezTo>
                  <a:pt x="1795832" y="1282539"/>
                  <a:pt x="1797218" y="1280229"/>
                  <a:pt x="1797218" y="1277688"/>
                </a:cubicBezTo>
                <a:cubicBezTo>
                  <a:pt x="1797218" y="1276533"/>
                  <a:pt x="1797218" y="1275609"/>
                  <a:pt x="1796525" y="1274685"/>
                </a:cubicBezTo>
                <a:cubicBezTo>
                  <a:pt x="1796063" y="1273299"/>
                  <a:pt x="1795139" y="1272375"/>
                  <a:pt x="1793984" y="1271451"/>
                </a:cubicBezTo>
                <a:lnTo>
                  <a:pt x="1852429" y="1170271"/>
                </a:lnTo>
                <a:cubicBezTo>
                  <a:pt x="1852429" y="1170271"/>
                  <a:pt x="1854507" y="1170964"/>
                  <a:pt x="1855432" y="1170964"/>
                </a:cubicBezTo>
                <a:cubicBezTo>
                  <a:pt x="1859359" y="1170964"/>
                  <a:pt x="1862593" y="1167961"/>
                  <a:pt x="1863055" y="1164034"/>
                </a:cubicBezTo>
                <a:lnTo>
                  <a:pt x="1979943" y="1164034"/>
                </a:lnTo>
                <a:close/>
                <a:moveTo>
                  <a:pt x="1848963" y="1167037"/>
                </a:moveTo>
                <a:cubicBezTo>
                  <a:pt x="1848963" y="1167037"/>
                  <a:pt x="1850349" y="1168885"/>
                  <a:pt x="1851273" y="1169578"/>
                </a:cubicBezTo>
                <a:lnTo>
                  <a:pt x="1792829" y="1270758"/>
                </a:lnTo>
                <a:cubicBezTo>
                  <a:pt x="1792829" y="1270758"/>
                  <a:pt x="1790750" y="1270065"/>
                  <a:pt x="1789595" y="1270065"/>
                </a:cubicBezTo>
                <a:cubicBezTo>
                  <a:pt x="1785668" y="1270065"/>
                  <a:pt x="1782434" y="1273068"/>
                  <a:pt x="1781972" y="1276995"/>
                </a:cubicBezTo>
                <a:lnTo>
                  <a:pt x="1665084" y="1276995"/>
                </a:lnTo>
                <a:cubicBezTo>
                  <a:pt x="1665084" y="1276995"/>
                  <a:pt x="1664852" y="1275378"/>
                  <a:pt x="1664622" y="1274916"/>
                </a:cubicBezTo>
                <a:cubicBezTo>
                  <a:pt x="1663466" y="1272144"/>
                  <a:pt x="1660694" y="1270296"/>
                  <a:pt x="1657691" y="1270296"/>
                </a:cubicBezTo>
                <a:cubicBezTo>
                  <a:pt x="1656536" y="1270296"/>
                  <a:pt x="1655612" y="1270527"/>
                  <a:pt x="1654688" y="1270989"/>
                </a:cubicBezTo>
                <a:lnTo>
                  <a:pt x="1596244" y="1169809"/>
                </a:lnTo>
                <a:cubicBezTo>
                  <a:pt x="1598092" y="1168423"/>
                  <a:pt x="1599478" y="1166113"/>
                  <a:pt x="1599478" y="1163572"/>
                </a:cubicBezTo>
                <a:cubicBezTo>
                  <a:pt x="1599478" y="1162417"/>
                  <a:pt x="1599478" y="1161493"/>
                  <a:pt x="1598785" y="1160569"/>
                </a:cubicBezTo>
                <a:cubicBezTo>
                  <a:pt x="1598554" y="1159876"/>
                  <a:pt x="1598092" y="1159183"/>
                  <a:pt x="1597630" y="1158721"/>
                </a:cubicBezTo>
                <a:cubicBezTo>
                  <a:pt x="1597168" y="1158259"/>
                  <a:pt x="1596706" y="1157797"/>
                  <a:pt x="1596244" y="1157335"/>
                </a:cubicBezTo>
                <a:lnTo>
                  <a:pt x="1654688" y="1056155"/>
                </a:lnTo>
                <a:cubicBezTo>
                  <a:pt x="1654688" y="1056155"/>
                  <a:pt x="1656767" y="1056848"/>
                  <a:pt x="1657691" y="1056848"/>
                </a:cubicBezTo>
                <a:cubicBezTo>
                  <a:pt x="1660925" y="1056848"/>
                  <a:pt x="1663466" y="1055000"/>
                  <a:pt x="1664622" y="1052228"/>
                </a:cubicBezTo>
                <a:cubicBezTo>
                  <a:pt x="1664852" y="1051535"/>
                  <a:pt x="1665084" y="1050841"/>
                  <a:pt x="1665084" y="1049917"/>
                </a:cubicBezTo>
                <a:lnTo>
                  <a:pt x="1781972" y="1049917"/>
                </a:lnTo>
                <a:cubicBezTo>
                  <a:pt x="1781972" y="1049917"/>
                  <a:pt x="1782434" y="1051996"/>
                  <a:pt x="1782896" y="1052690"/>
                </a:cubicBezTo>
                <a:cubicBezTo>
                  <a:pt x="1784282" y="1055000"/>
                  <a:pt x="1786592" y="1056617"/>
                  <a:pt x="1789595" y="1056617"/>
                </a:cubicBezTo>
                <a:cubicBezTo>
                  <a:pt x="1790750" y="1056617"/>
                  <a:pt x="1791674" y="1056386"/>
                  <a:pt x="1792829" y="1055924"/>
                </a:cubicBezTo>
                <a:lnTo>
                  <a:pt x="1851273" y="1157104"/>
                </a:lnTo>
                <a:cubicBezTo>
                  <a:pt x="1849426" y="1158490"/>
                  <a:pt x="1848039" y="1160800"/>
                  <a:pt x="1848039" y="1163341"/>
                </a:cubicBezTo>
                <a:cubicBezTo>
                  <a:pt x="1848039" y="1164727"/>
                  <a:pt x="1848270" y="1165882"/>
                  <a:pt x="1848963" y="1167037"/>
                </a:cubicBezTo>
                <a:close/>
                <a:moveTo>
                  <a:pt x="1980867" y="938342"/>
                </a:moveTo>
                <a:cubicBezTo>
                  <a:pt x="1982253" y="940652"/>
                  <a:pt x="1984563" y="942269"/>
                  <a:pt x="1987566" y="942269"/>
                </a:cubicBezTo>
                <a:cubicBezTo>
                  <a:pt x="1988721" y="942269"/>
                  <a:pt x="1989645" y="942038"/>
                  <a:pt x="1990800" y="941576"/>
                </a:cubicBezTo>
                <a:lnTo>
                  <a:pt x="2043008" y="1031899"/>
                </a:lnTo>
                <a:cubicBezTo>
                  <a:pt x="2037463" y="1035364"/>
                  <a:pt x="2033767" y="1041370"/>
                  <a:pt x="2033767" y="1048531"/>
                </a:cubicBezTo>
                <a:cubicBezTo>
                  <a:pt x="2033767" y="1055693"/>
                  <a:pt x="2037694" y="1061930"/>
                  <a:pt x="2043469" y="1065395"/>
                </a:cubicBezTo>
                <a:lnTo>
                  <a:pt x="1991031" y="1156411"/>
                </a:lnTo>
                <a:cubicBezTo>
                  <a:pt x="1991031" y="1156411"/>
                  <a:pt x="1988952" y="1155718"/>
                  <a:pt x="1987797" y="1155718"/>
                </a:cubicBezTo>
                <a:cubicBezTo>
                  <a:pt x="1983870" y="1155718"/>
                  <a:pt x="1980636" y="1158721"/>
                  <a:pt x="1980174" y="1162648"/>
                </a:cubicBezTo>
                <a:lnTo>
                  <a:pt x="1863286" y="1162648"/>
                </a:lnTo>
                <a:cubicBezTo>
                  <a:pt x="1863286" y="1162648"/>
                  <a:pt x="1862824" y="1160569"/>
                  <a:pt x="1862362" y="1159876"/>
                </a:cubicBezTo>
                <a:cubicBezTo>
                  <a:pt x="1862362" y="1159876"/>
                  <a:pt x="1862362" y="1159876"/>
                  <a:pt x="1862362" y="1159876"/>
                </a:cubicBezTo>
                <a:cubicBezTo>
                  <a:pt x="1860976" y="1157566"/>
                  <a:pt x="1858666" y="1155949"/>
                  <a:pt x="1855663" y="1155949"/>
                </a:cubicBezTo>
                <a:cubicBezTo>
                  <a:pt x="1854507" y="1155949"/>
                  <a:pt x="1853584" y="1156180"/>
                  <a:pt x="1852429" y="1156642"/>
                </a:cubicBezTo>
                <a:lnTo>
                  <a:pt x="1793984" y="1055462"/>
                </a:lnTo>
                <a:cubicBezTo>
                  <a:pt x="1795832" y="1054076"/>
                  <a:pt x="1797218" y="1051766"/>
                  <a:pt x="1797218" y="1049224"/>
                </a:cubicBezTo>
                <a:lnTo>
                  <a:pt x="1797218" y="1049224"/>
                </a:lnTo>
                <a:cubicBezTo>
                  <a:pt x="1797218" y="1046683"/>
                  <a:pt x="1796063" y="1044373"/>
                  <a:pt x="1793984" y="1042987"/>
                </a:cubicBezTo>
                <a:lnTo>
                  <a:pt x="1846422" y="952202"/>
                </a:lnTo>
                <a:cubicBezTo>
                  <a:pt x="1848963" y="953588"/>
                  <a:pt x="1851967" y="954281"/>
                  <a:pt x="1855201" y="954281"/>
                </a:cubicBezTo>
                <a:cubicBezTo>
                  <a:pt x="1865596" y="954281"/>
                  <a:pt x="1874143" y="945965"/>
                  <a:pt x="1874605" y="935801"/>
                </a:cubicBezTo>
                <a:lnTo>
                  <a:pt x="1979943" y="935801"/>
                </a:lnTo>
                <a:cubicBezTo>
                  <a:pt x="1979943" y="935801"/>
                  <a:pt x="1980405" y="937880"/>
                  <a:pt x="1980867" y="938573"/>
                </a:cubicBezTo>
                <a:close/>
                <a:moveTo>
                  <a:pt x="2047628" y="825381"/>
                </a:moveTo>
                <a:cubicBezTo>
                  <a:pt x="2047628" y="825381"/>
                  <a:pt x="2048552" y="826305"/>
                  <a:pt x="2049014" y="826767"/>
                </a:cubicBezTo>
                <a:lnTo>
                  <a:pt x="1990570" y="927947"/>
                </a:lnTo>
                <a:cubicBezTo>
                  <a:pt x="1990570" y="927947"/>
                  <a:pt x="1988490" y="927254"/>
                  <a:pt x="1987335" y="927254"/>
                </a:cubicBezTo>
                <a:cubicBezTo>
                  <a:pt x="1983408" y="927254"/>
                  <a:pt x="1980174" y="930257"/>
                  <a:pt x="1979712" y="934184"/>
                </a:cubicBezTo>
                <a:lnTo>
                  <a:pt x="1874374" y="934184"/>
                </a:lnTo>
                <a:cubicBezTo>
                  <a:pt x="1874143" y="923789"/>
                  <a:pt x="1865365" y="915242"/>
                  <a:pt x="1854970" y="915242"/>
                </a:cubicBezTo>
                <a:cubicBezTo>
                  <a:pt x="1851736" y="915242"/>
                  <a:pt x="1848732" y="915935"/>
                  <a:pt x="1846191" y="917321"/>
                </a:cubicBezTo>
                <a:lnTo>
                  <a:pt x="1793753" y="826767"/>
                </a:lnTo>
                <a:cubicBezTo>
                  <a:pt x="1795601" y="825381"/>
                  <a:pt x="1796987" y="823071"/>
                  <a:pt x="1796987" y="820530"/>
                </a:cubicBezTo>
                <a:lnTo>
                  <a:pt x="1796987" y="820530"/>
                </a:lnTo>
                <a:cubicBezTo>
                  <a:pt x="1796987" y="817989"/>
                  <a:pt x="1795832" y="815678"/>
                  <a:pt x="1793753" y="814292"/>
                </a:cubicBezTo>
                <a:lnTo>
                  <a:pt x="1796756" y="809210"/>
                </a:lnTo>
                <a:lnTo>
                  <a:pt x="1852197" y="713112"/>
                </a:lnTo>
                <a:cubicBezTo>
                  <a:pt x="1852197" y="713112"/>
                  <a:pt x="1854277" y="713805"/>
                  <a:pt x="1855432" y="713805"/>
                </a:cubicBezTo>
                <a:lnTo>
                  <a:pt x="1855432" y="713805"/>
                </a:lnTo>
                <a:cubicBezTo>
                  <a:pt x="1859359" y="713805"/>
                  <a:pt x="1862593" y="710802"/>
                  <a:pt x="1863055" y="706875"/>
                </a:cubicBezTo>
                <a:lnTo>
                  <a:pt x="1979943" y="706875"/>
                </a:lnTo>
                <a:cubicBezTo>
                  <a:pt x="1979943" y="708723"/>
                  <a:pt x="1980867" y="710340"/>
                  <a:pt x="1982022" y="711495"/>
                </a:cubicBezTo>
                <a:cubicBezTo>
                  <a:pt x="1983408" y="712881"/>
                  <a:pt x="1985256" y="713805"/>
                  <a:pt x="1987335" y="713805"/>
                </a:cubicBezTo>
                <a:cubicBezTo>
                  <a:pt x="1988490" y="713805"/>
                  <a:pt x="1989414" y="713574"/>
                  <a:pt x="1990570" y="713112"/>
                </a:cubicBezTo>
                <a:lnTo>
                  <a:pt x="2049014" y="814292"/>
                </a:lnTo>
                <a:cubicBezTo>
                  <a:pt x="2047166" y="815678"/>
                  <a:pt x="2045780" y="817989"/>
                  <a:pt x="2045780" y="820530"/>
                </a:cubicBezTo>
                <a:cubicBezTo>
                  <a:pt x="2045780" y="822378"/>
                  <a:pt x="2046473" y="823995"/>
                  <a:pt x="2047628" y="825381"/>
                </a:cubicBezTo>
                <a:close/>
                <a:moveTo>
                  <a:pt x="2177914" y="592759"/>
                </a:moveTo>
                <a:cubicBezTo>
                  <a:pt x="2178377" y="596686"/>
                  <a:pt x="2181611" y="599689"/>
                  <a:pt x="2185538" y="599689"/>
                </a:cubicBezTo>
                <a:cubicBezTo>
                  <a:pt x="2186693" y="599689"/>
                  <a:pt x="2187617" y="599458"/>
                  <a:pt x="2188772" y="598996"/>
                </a:cubicBezTo>
                <a:lnTo>
                  <a:pt x="2241210" y="689550"/>
                </a:lnTo>
                <a:cubicBezTo>
                  <a:pt x="2235666" y="693015"/>
                  <a:pt x="2231970" y="699021"/>
                  <a:pt x="2231970" y="705951"/>
                </a:cubicBezTo>
                <a:cubicBezTo>
                  <a:pt x="2231970" y="712881"/>
                  <a:pt x="2235666" y="719118"/>
                  <a:pt x="2241210" y="722583"/>
                </a:cubicBezTo>
                <a:lnTo>
                  <a:pt x="2188772" y="813599"/>
                </a:lnTo>
                <a:cubicBezTo>
                  <a:pt x="2188772" y="813599"/>
                  <a:pt x="2186693" y="812906"/>
                  <a:pt x="2185538" y="812906"/>
                </a:cubicBezTo>
                <a:cubicBezTo>
                  <a:pt x="2181611" y="812906"/>
                  <a:pt x="2178377" y="815909"/>
                  <a:pt x="2177914" y="819837"/>
                </a:cubicBezTo>
                <a:lnTo>
                  <a:pt x="2061026" y="819837"/>
                </a:lnTo>
                <a:cubicBezTo>
                  <a:pt x="2061026" y="819837"/>
                  <a:pt x="2060564" y="817757"/>
                  <a:pt x="2060102" y="817064"/>
                </a:cubicBezTo>
                <a:cubicBezTo>
                  <a:pt x="2058716" y="814754"/>
                  <a:pt x="2056406" y="813137"/>
                  <a:pt x="2053403" y="813137"/>
                </a:cubicBezTo>
                <a:cubicBezTo>
                  <a:pt x="2052248" y="813137"/>
                  <a:pt x="2051324" y="813368"/>
                  <a:pt x="2050400" y="813830"/>
                </a:cubicBezTo>
                <a:lnTo>
                  <a:pt x="1991955" y="712650"/>
                </a:lnTo>
                <a:cubicBezTo>
                  <a:pt x="1993804" y="711264"/>
                  <a:pt x="1995190" y="708954"/>
                  <a:pt x="1995190" y="706413"/>
                </a:cubicBezTo>
                <a:lnTo>
                  <a:pt x="1995190" y="706413"/>
                </a:lnTo>
                <a:cubicBezTo>
                  <a:pt x="1995190" y="703872"/>
                  <a:pt x="1994034" y="701562"/>
                  <a:pt x="1991955" y="700176"/>
                </a:cubicBezTo>
                <a:lnTo>
                  <a:pt x="2050400" y="598996"/>
                </a:lnTo>
                <a:cubicBezTo>
                  <a:pt x="2050400" y="598996"/>
                  <a:pt x="2052479" y="599689"/>
                  <a:pt x="2053403" y="599689"/>
                </a:cubicBezTo>
                <a:cubicBezTo>
                  <a:pt x="2057330" y="599689"/>
                  <a:pt x="2060564" y="596686"/>
                  <a:pt x="2061026" y="592759"/>
                </a:cubicBezTo>
                <a:lnTo>
                  <a:pt x="2177914" y="592759"/>
                </a:lnTo>
                <a:close/>
                <a:moveTo>
                  <a:pt x="1794908" y="586522"/>
                </a:moveTo>
                <a:cubicBezTo>
                  <a:pt x="1794908" y="586522"/>
                  <a:pt x="1794215" y="586060"/>
                  <a:pt x="1793984" y="585829"/>
                </a:cubicBezTo>
                <a:lnTo>
                  <a:pt x="1846422" y="495044"/>
                </a:lnTo>
                <a:cubicBezTo>
                  <a:pt x="1849194" y="496661"/>
                  <a:pt x="1852429" y="497585"/>
                  <a:pt x="1855894" y="497585"/>
                </a:cubicBezTo>
                <a:cubicBezTo>
                  <a:pt x="1866520" y="497585"/>
                  <a:pt x="1875067" y="489037"/>
                  <a:pt x="1875298" y="478642"/>
                </a:cubicBezTo>
                <a:lnTo>
                  <a:pt x="1979943" y="478642"/>
                </a:lnTo>
                <a:cubicBezTo>
                  <a:pt x="1980405" y="482569"/>
                  <a:pt x="1983639" y="485572"/>
                  <a:pt x="1987566" y="485572"/>
                </a:cubicBezTo>
                <a:cubicBezTo>
                  <a:pt x="1988721" y="485572"/>
                  <a:pt x="1989645" y="485341"/>
                  <a:pt x="1990800" y="484879"/>
                </a:cubicBezTo>
                <a:lnTo>
                  <a:pt x="2049245" y="586060"/>
                </a:lnTo>
                <a:cubicBezTo>
                  <a:pt x="2047397" y="587446"/>
                  <a:pt x="2046011" y="589756"/>
                  <a:pt x="2046011" y="592297"/>
                </a:cubicBezTo>
                <a:cubicBezTo>
                  <a:pt x="2046011" y="594607"/>
                  <a:pt x="2047166" y="596686"/>
                  <a:pt x="2048783" y="598072"/>
                </a:cubicBezTo>
                <a:cubicBezTo>
                  <a:pt x="2048783" y="598072"/>
                  <a:pt x="2049014" y="598072"/>
                  <a:pt x="2049245" y="598303"/>
                </a:cubicBezTo>
                <a:lnTo>
                  <a:pt x="1990800" y="699483"/>
                </a:lnTo>
                <a:cubicBezTo>
                  <a:pt x="1990800" y="699483"/>
                  <a:pt x="1988721" y="698790"/>
                  <a:pt x="1987566" y="698790"/>
                </a:cubicBezTo>
                <a:cubicBezTo>
                  <a:pt x="1983639" y="698790"/>
                  <a:pt x="1980405" y="701793"/>
                  <a:pt x="1979943" y="705720"/>
                </a:cubicBezTo>
                <a:lnTo>
                  <a:pt x="1863055" y="705720"/>
                </a:lnTo>
                <a:cubicBezTo>
                  <a:pt x="1862593" y="701793"/>
                  <a:pt x="1859359" y="698790"/>
                  <a:pt x="1855432" y="698790"/>
                </a:cubicBezTo>
                <a:lnTo>
                  <a:pt x="1855432" y="698790"/>
                </a:lnTo>
                <a:cubicBezTo>
                  <a:pt x="1855432" y="698790"/>
                  <a:pt x="1853353" y="699021"/>
                  <a:pt x="1852197" y="699483"/>
                </a:cubicBezTo>
                <a:lnTo>
                  <a:pt x="1793753" y="598303"/>
                </a:lnTo>
                <a:cubicBezTo>
                  <a:pt x="1795601" y="596917"/>
                  <a:pt x="1796987" y="594607"/>
                  <a:pt x="1796987" y="592066"/>
                </a:cubicBezTo>
                <a:cubicBezTo>
                  <a:pt x="1796987" y="589987"/>
                  <a:pt x="1796063" y="588139"/>
                  <a:pt x="1794677" y="586753"/>
                </a:cubicBezTo>
                <a:close/>
                <a:moveTo>
                  <a:pt x="1584001" y="249947"/>
                </a:moveTo>
                <a:cubicBezTo>
                  <a:pt x="1584001" y="249947"/>
                  <a:pt x="1584232" y="251333"/>
                  <a:pt x="1584463" y="252026"/>
                </a:cubicBezTo>
                <a:cubicBezTo>
                  <a:pt x="1585618" y="254798"/>
                  <a:pt x="1588390" y="256646"/>
                  <a:pt x="1591393" y="256646"/>
                </a:cubicBezTo>
                <a:cubicBezTo>
                  <a:pt x="1592548" y="256646"/>
                  <a:pt x="1593472" y="256415"/>
                  <a:pt x="1594627" y="255953"/>
                </a:cubicBezTo>
                <a:lnTo>
                  <a:pt x="1653071" y="357134"/>
                </a:lnTo>
                <a:cubicBezTo>
                  <a:pt x="1651223" y="358520"/>
                  <a:pt x="1649837" y="360830"/>
                  <a:pt x="1649837" y="363371"/>
                </a:cubicBezTo>
                <a:cubicBezTo>
                  <a:pt x="1649837" y="365912"/>
                  <a:pt x="1650992" y="368222"/>
                  <a:pt x="1653071" y="369608"/>
                </a:cubicBezTo>
                <a:lnTo>
                  <a:pt x="1594627" y="470788"/>
                </a:lnTo>
                <a:cubicBezTo>
                  <a:pt x="1594627" y="470788"/>
                  <a:pt x="1592548" y="470095"/>
                  <a:pt x="1591624" y="470095"/>
                </a:cubicBezTo>
                <a:cubicBezTo>
                  <a:pt x="1588621" y="470095"/>
                  <a:pt x="1586311" y="471712"/>
                  <a:pt x="1584925" y="474022"/>
                </a:cubicBezTo>
                <a:cubicBezTo>
                  <a:pt x="1584463" y="474946"/>
                  <a:pt x="1584232" y="475870"/>
                  <a:pt x="1584001" y="476794"/>
                </a:cubicBezTo>
                <a:lnTo>
                  <a:pt x="1584001" y="478411"/>
                </a:lnTo>
                <a:cubicBezTo>
                  <a:pt x="1584463" y="482338"/>
                  <a:pt x="1587697" y="485341"/>
                  <a:pt x="1591624" y="485341"/>
                </a:cubicBezTo>
                <a:cubicBezTo>
                  <a:pt x="1592779" y="485341"/>
                  <a:pt x="1593703" y="485110"/>
                  <a:pt x="1594858" y="484648"/>
                </a:cubicBezTo>
                <a:lnTo>
                  <a:pt x="1653302" y="585829"/>
                </a:lnTo>
                <a:cubicBezTo>
                  <a:pt x="1651454" y="587215"/>
                  <a:pt x="1650068" y="589525"/>
                  <a:pt x="1650068" y="592066"/>
                </a:cubicBezTo>
                <a:cubicBezTo>
                  <a:pt x="1650068" y="594376"/>
                  <a:pt x="1651223" y="596455"/>
                  <a:pt x="1652840" y="597841"/>
                </a:cubicBezTo>
                <a:cubicBezTo>
                  <a:pt x="1652840" y="597841"/>
                  <a:pt x="1653071" y="597841"/>
                  <a:pt x="1653302" y="598072"/>
                </a:cubicBezTo>
                <a:lnTo>
                  <a:pt x="1601095" y="688626"/>
                </a:lnTo>
                <a:cubicBezTo>
                  <a:pt x="1598554" y="687240"/>
                  <a:pt x="1595551" y="686547"/>
                  <a:pt x="1592317" y="686547"/>
                </a:cubicBezTo>
                <a:cubicBezTo>
                  <a:pt x="1581691" y="686547"/>
                  <a:pt x="1573143" y="694863"/>
                  <a:pt x="1572913" y="705489"/>
                </a:cubicBezTo>
                <a:lnTo>
                  <a:pt x="1467343" y="705489"/>
                </a:lnTo>
                <a:cubicBezTo>
                  <a:pt x="1466881" y="701562"/>
                  <a:pt x="1463647" y="698559"/>
                  <a:pt x="1459720" y="698559"/>
                </a:cubicBezTo>
                <a:lnTo>
                  <a:pt x="1459720" y="698559"/>
                </a:lnTo>
                <a:cubicBezTo>
                  <a:pt x="1459720" y="698559"/>
                  <a:pt x="1457641" y="698790"/>
                  <a:pt x="1456486" y="699252"/>
                </a:cubicBezTo>
                <a:lnTo>
                  <a:pt x="1398042" y="598072"/>
                </a:lnTo>
                <a:cubicBezTo>
                  <a:pt x="1398042" y="598072"/>
                  <a:pt x="1400121" y="596224"/>
                  <a:pt x="1400583" y="594838"/>
                </a:cubicBezTo>
                <a:cubicBezTo>
                  <a:pt x="1401045" y="593914"/>
                  <a:pt x="1401276" y="592990"/>
                  <a:pt x="1401276" y="591835"/>
                </a:cubicBezTo>
                <a:cubicBezTo>
                  <a:pt x="1401276" y="589294"/>
                  <a:pt x="1400121" y="586984"/>
                  <a:pt x="1398042" y="585598"/>
                </a:cubicBezTo>
                <a:lnTo>
                  <a:pt x="1396656" y="584905"/>
                </a:lnTo>
                <a:cubicBezTo>
                  <a:pt x="1396656" y="584905"/>
                  <a:pt x="1394577" y="584212"/>
                  <a:pt x="1393653" y="584212"/>
                </a:cubicBezTo>
                <a:cubicBezTo>
                  <a:pt x="1390650" y="584212"/>
                  <a:pt x="1388340" y="585829"/>
                  <a:pt x="1386954" y="588139"/>
                </a:cubicBezTo>
                <a:cubicBezTo>
                  <a:pt x="1386492" y="589063"/>
                  <a:pt x="1386261" y="589987"/>
                  <a:pt x="1386030" y="590911"/>
                </a:cubicBezTo>
                <a:lnTo>
                  <a:pt x="1269141" y="590911"/>
                </a:lnTo>
                <a:cubicBezTo>
                  <a:pt x="1269141" y="590911"/>
                  <a:pt x="1268679" y="588832"/>
                  <a:pt x="1268217" y="588139"/>
                </a:cubicBezTo>
                <a:cubicBezTo>
                  <a:pt x="1266831" y="585829"/>
                  <a:pt x="1264521" y="584212"/>
                  <a:pt x="1261518" y="584212"/>
                </a:cubicBezTo>
                <a:lnTo>
                  <a:pt x="1261518" y="584212"/>
                </a:lnTo>
                <a:cubicBezTo>
                  <a:pt x="1261518" y="584212"/>
                  <a:pt x="1259439" y="584443"/>
                  <a:pt x="1258515" y="584905"/>
                </a:cubicBezTo>
                <a:lnTo>
                  <a:pt x="1206308" y="494582"/>
                </a:lnTo>
                <a:cubicBezTo>
                  <a:pt x="1211621" y="491116"/>
                  <a:pt x="1215317" y="485110"/>
                  <a:pt x="1215317" y="478180"/>
                </a:cubicBezTo>
                <a:cubicBezTo>
                  <a:pt x="1215317" y="471250"/>
                  <a:pt x="1211621" y="465013"/>
                  <a:pt x="1205846" y="461548"/>
                </a:cubicBezTo>
                <a:lnTo>
                  <a:pt x="1258515" y="370301"/>
                </a:lnTo>
                <a:cubicBezTo>
                  <a:pt x="1258515" y="370301"/>
                  <a:pt x="1260594" y="370994"/>
                  <a:pt x="1261518" y="370994"/>
                </a:cubicBezTo>
                <a:lnTo>
                  <a:pt x="1261518" y="370994"/>
                </a:lnTo>
                <a:cubicBezTo>
                  <a:pt x="1265445" y="370994"/>
                  <a:pt x="1268679" y="367991"/>
                  <a:pt x="1269141" y="364064"/>
                </a:cubicBezTo>
                <a:lnTo>
                  <a:pt x="1386030" y="364064"/>
                </a:lnTo>
                <a:cubicBezTo>
                  <a:pt x="1386030" y="365912"/>
                  <a:pt x="1386954" y="367529"/>
                  <a:pt x="1388109" y="368684"/>
                </a:cubicBezTo>
                <a:cubicBezTo>
                  <a:pt x="1389495" y="370070"/>
                  <a:pt x="1391343" y="370994"/>
                  <a:pt x="1393422" y="370994"/>
                </a:cubicBezTo>
                <a:cubicBezTo>
                  <a:pt x="1394577" y="370994"/>
                  <a:pt x="1395501" y="370763"/>
                  <a:pt x="1396425" y="370301"/>
                </a:cubicBezTo>
                <a:lnTo>
                  <a:pt x="1397811" y="369608"/>
                </a:lnTo>
                <a:cubicBezTo>
                  <a:pt x="1399659" y="368222"/>
                  <a:pt x="1401045" y="365912"/>
                  <a:pt x="1401045" y="363371"/>
                </a:cubicBezTo>
                <a:cubicBezTo>
                  <a:pt x="1401045" y="360830"/>
                  <a:pt x="1399890" y="358520"/>
                  <a:pt x="1397811" y="357134"/>
                </a:cubicBezTo>
                <a:lnTo>
                  <a:pt x="1456255" y="255953"/>
                </a:lnTo>
                <a:cubicBezTo>
                  <a:pt x="1456255" y="255953"/>
                  <a:pt x="1458334" y="256646"/>
                  <a:pt x="1459489" y="256646"/>
                </a:cubicBezTo>
                <a:cubicBezTo>
                  <a:pt x="1463416" y="256646"/>
                  <a:pt x="1466650" y="253643"/>
                  <a:pt x="1467112" y="249716"/>
                </a:cubicBezTo>
                <a:lnTo>
                  <a:pt x="1584001" y="249716"/>
                </a:lnTo>
                <a:close/>
                <a:moveTo>
                  <a:pt x="1452559" y="252026"/>
                </a:moveTo>
                <a:cubicBezTo>
                  <a:pt x="1453021" y="253412"/>
                  <a:pt x="1453945" y="254336"/>
                  <a:pt x="1455100" y="255260"/>
                </a:cubicBezTo>
                <a:lnTo>
                  <a:pt x="1396656" y="356441"/>
                </a:lnTo>
                <a:cubicBezTo>
                  <a:pt x="1396656" y="356441"/>
                  <a:pt x="1394577" y="355748"/>
                  <a:pt x="1393653" y="355748"/>
                </a:cubicBezTo>
                <a:cubicBezTo>
                  <a:pt x="1389726" y="355748"/>
                  <a:pt x="1386492" y="358751"/>
                  <a:pt x="1386030" y="362678"/>
                </a:cubicBezTo>
                <a:lnTo>
                  <a:pt x="1269141" y="362678"/>
                </a:lnTo>
                <a:cubicBezTo>
                  <a:pt x="1268679" y="358751"/>
                  <a:pt x="1265445" y="355748"/>
                  <a:pt x="1261518" y="355748"/>
                </a:cubicBezTo>
                <a:lnTo>
                  <a:pt x="1261518" y="355748"/>
                </a:lnTo>
                <a:cubicBezTo>
                  <a:pt x="1261518" y="355748"/>
                  <a:pt x="1259439" y="355979"/>
                  <a:pt x="1258515" y="356441"/>
                </a:cubicBezTo>
                <a:lnTo>
                  <a:pt x="1200071" y="255260"/>
                </a:lnTo>
                <a:cubicBezTo>
                  <a:pt x="1201919" y="253874"/>
                  <a:pt x="1203305" y="251564"/>
                  <a:pt x="1203305" y="249023"/>
                </a:cubicBezTo>
                <a:cubicBezTo>
                  <a:pt x="1203305" y="246944"/>
                  <a:pt x="1202381" y="245096"/>
                  <a:pt x="1200995" y="243710"/>
                </a:cubicBezTo>
                <a:cubicBezTo>
                  <a:pt x="1200764" y="243479"/>
                  <a:pt x="1200302" y="243248"/>
                  <a:pt x="1200071" y="243017"/>
                </a:cubicBezTo>
                <a:lnTo>
                  <a:pt x="1258515" y="141837"/>
                </a:lnTo>
                <a:cubicBezTo>
                  <a:pt x="1258515" y="141837"/>
                  <a:pt x="1260594" y="142530"/>
                  <a:pt x="1261749" y="142530"/>
                </a:cubicBezTo>
                <a:cubicBezTo>
                  <a:pt x="1265676" y="142530"/>
                  <a:pt x="1268910" y="139527"/>
                  <a:pt x="1269372" y="135600"/>
                </a:cubicBezTo>
                <a:lnTo>
                  <a:pt x="1386261" y="135600"/>
                </a:lnTo>
                <a:cubicBezTo>
                  <a:pt x="1386261" y="135600"/>
                  <a:pt x="1386492" y="137217"/>
                  <a:pt x="1386723" y="137910"/>
                </a:cubicBezTo>
                <a:cubicBezTo>
                  <a:pt x="1387878" y="140682"/>
                  <a:pt x="1390650" y="142530"/>
                  <a:pt x="1393653" y="142530"/>
                </a:cubicBezTo>
                <a:cubicBezTo>
                  <a:pt x="1394808" y="142530"/>
                  <a:pt x="1395732" y="142299"/>
                  <a:pt x="1396887" y="141837"/>
                </a:cubicBezTo>
                <a:lnTo>
                  <a:pt x="1455331" y="243017"/>
                </a:lnTo>
                <a:cubicBezTo>
                  <a:pt x="1453483" y="244403"/>
                  <a:pt x="1452097" y="246713"/>
                  <a:pt x="1452097" y="249254"/>
                </a:cubicBezTo>
                <a:cubicBezTo>
                  <a:pt x="1452097" y="250409"/>
                  <a:pt x="1452097" y="251333"/>
                  <a:pt x="1452790" y="252257"/>
                </a:cubicBezTo>
                <a:close/>
                <a:moveTo>
                  <a:pt x="1591624" y="28183"/>
                </a:moveTo>
                <a:cubicBezTo>
                  <a:pt x="1591624" y="28183"/>
                  <a:pt x="1593703" y="27952"/>
                  <a:pt x="1594627" y="27490"/>
                </a:cubicBezTo>
                <a:lnTo>
                  <a:pt x="1653071" y="128670"/>
                </a:lnTo>
                <a:cubicBezTo>
                  <a:pt x="1651223" y="130056"/>
                  <a:pt x="1649837" y="132366"/>
                  <a:pt x="1649837" y="134907"/>
                </a:cubicBezTo>
                <a:cubicBezTo>
                  <a:pt x="1649837" y="137448"/>
                  <a:pt x="1650992" y="139758"/>
                  <a:pt x="1653071" y="141144"/>
                </a:cubicBezTo>
                <a:lnTo>
                  <a:pt x="1594627" y="242324"/>
                </a:lnTo>
                <a:cubicBezTo>
                  <a:pt x="1594627" y="242324"/>
                  <a:pt x="1592548" y="241631"/>
                  <a:pt x="1591393" y="241631"/>
                </a:cubicBezTo>
                <a:cubicBezTo>
                  <a:pt x="1587466" y="241631"/>
                  <a:pt x="1584232" y="244634"/>
                  <a:pt x="1583770" y="248561"/>
                </a:cubicBezTo>
                <a:lnTo>
                  <a:pt x="1466881" y="248561"/>
                </a:lnTo>
                <a:cubicBezTo>
                  <a:pt x="1466881" y="248561"/>
                  <a:pt x="1466650" y="247175"/>
                  <a:pt x="1466419" y="246482"/>
                </a:cubicBezTo>
                <a:cubicBezTo>
                  <a:pt x="1465957" y="245558"/>
                  <a:pt x="1465495" y="244634"/>
                  <a:pt x="1464802" y="243941"/>
                </a:cubicBezTo>
                <a:cubicBezTo>
                  <a:pt x="1463416" y="242555"/>
                  <a:pt x="1461568" y="241631"/>
                  <a:pt x="1459489" y="241631"/>
                </a:cubicBezTo>
                <a:cubicBezTo>
                  <a:pt x="1458334" y="241631"/>
                  <a:pt x="1457410" y="241862"/>
                  <a:pt x="1456486" y="242324"/>
                </a:cubicBezTo>
                <a:lnTo>
                  <a:pt x="1398042" y="141144"/>
                </a:lnTo>
                <a:cubicBezTo>
                  <a:pt x="1399890" y="139758"/>
                  <a:pt x="1401276" y="137448"/>
                  <a:pt x="1401276" y="134907"/>
                </a:cubicBezTo>
                <a:cubicBezTo>
                  <a:pt x="1401276" y="133752"/>
                  <a:pt x="1401276" y="132828"/>
                  <a:pt x="1400583" y="131904"/>
                </a:cubicBezTo>
                <a:cubicBezTo>
                  <a:pt x="1400121" y="130518"/>
                  <a:pt x="1399197" y="129594"/>
                  <a:pt x="1398042" y="128670"/>
                </a:cubicBezTo>
                <a:lnTo>
                  <a:pt x="1450480" y="37885"/>
                </a:lnTo>
                <a:cubicBezTo>
                  <a:pt x="1453252" y="39271"/>
                  <a:pt x="1456255" y="40195"/>
                  <a:pt x="1459720" y="40195"/>
                </a:cubicBezTo>
                <a:cubicBezTo>
                  <a:pt x="1470346" y="40195"/>
                  <a:pt x="1478894" y="31879"/>
                  <a:pt x="1479124" y="21252"/>
                </a:cubicBezTo>
                <a:lnTo>
                  <a:pt x="1584001" y="21252"/>
                </a:lnTo>
                <a:cubicBezTo>
                  <a:pt x="1584463" y="25180"/>
                  <a:pt x="1587697" y="28183"/>
                  <a:pt x="1591624" y="28183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0000"/>
                </a:schemeClr>
              </a:gs>
              <a:gs pos="100000">
                <a:schemeClr val="accent1"/>
              </a:gs>
            </a:gsLst>
            <a:lin ang="8100000" scaled="1"/>
          </a:gradFill>
          <a:ln w="2305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图形 324"/>
          <p:cNvGrpSpPr/>
          <p:nvPr/>
        </p:nvGrpSpPr>
        <p:grpSpPr>
          <a:xfrm>
            <a:off x="9281898" y="-608573"/>
            <a:ext cx="3250549" cy="3047294"/>
            <a:chOff x="6615790" y="203809"/>
            <a:chExt cx="6734953" cy="6313817"/>
          </a:xfrm>
          <a:gradFill>
            <a:gsLst>
              <a:gs pos="0">
                <a:schemeClr val="accent4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8100000" scaled="1"/>
          </a:gradFill>
        </p:grpSpPr>
        <p:sp>
          <p:nvSpPr>
            <p:cNvPr id="4" name="任意多边形: 形状 3"/>
            <p:cNvSpPr/>
            <p:nvPr/>
          </p:nvSpPr>
          <p:spPr>
            <a:xfrm>
              <a:off x="10469661" y="4662058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2545 h 585732"/>
                <a:gd name="connsiteX2" fmla="*/ 507934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2545"/>
                  </a:lnTo>
                  <a:lnTo>
                    <a:pt x="507934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1571686" y="4022961"/>
              <a:ext cx="677031" cy="586374"/>
            </a:xfrm>
            <a:custGeom>
              <a:gdLst>
                <a:gd name="connsiteX0" fmla="*/ 507935 w 677031"/>
                <a:gd name="connsiteY0" fmla="*/ 0 h 586374"/>
                <a:gd name="connsiteX1" fmla="*/ 677032 w 677031"/>
                <a:gd name="connsiteY1" fmla="*/ 293187 h 586374"/>
                <a:gd name="connsiteX2" fmla="*/ 507935 w 677031"/>
                <a:gd name="connsiteY2" fmla="*/ 586375 h 586374"/>
                <a:gd name="connsiteX3" fmla="*/ 169740 w 677031"/>
                <a:gd name="connsiteY3" fmla="*/ 586375 h 586374"/>
                <a:gd name="connsiteX4" fmla="*/ 0 w 677031"/>
                <a:gd name="connsiteY4" fmla="*/ 293187 h 586374"/>
                <a:gd name="connsiteX5" fmla="*/ 169740 w 677031"/>
                <a:gd name="connsiteY5" fmla="*/ 0 h 586374"/>
                <a:gd name="connsiteX6" fmla="*/ 507935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5" y="0"/>
                  </a:moveTo>
                  <a:lnTo>
                    <a:pt x="677032" y="293187"/>
                  </a:lnTo>
                  <a:lnTo>
                    <a:pt x="507935" y="586375"/>
                  </a:lnTo>
                  <a:lnTo>
                    <a:pt x="169740" y="586375"/>
                  </a:lnTo>
                  <a:lnTo>
                    <a:pt x="0" y="293187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2674354" y="4025533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2545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2545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571686" y="5300512"/>
              <a:ext cx="677031" cy="585732"/>
            </a:xfrm>
            <a:custGeom>
              <a:gdLst>
                <a:gd name="connsiteX0" fmla="*/ 507935 w 677031"/>
                <a:gd name="connsiteY0" fmla="*/ 0 h 585732"/>
                <a:gd name="connsiteX1" fmla="*/ 677032 w 677031"/>
                <a:gd name="connsiteY1" fmla="*/ 292545 h 585732"/>
                <a:gd name="connsiteX2" fmla="*/ 507935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2545 h 585732"/>
                <a:gd name="connsiteX5" fmla="*/ 169740 w 677031"/>
                <a:gd name="connsiteY5" fmla="*/ 0 h 585732"/>
                <a:gd name="connsiteX6" fmla="*/ 507935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5" y="0"/>
                  </a:moveTo>
                  <a:lnTo>
                    <a:pt x="677032" y="292545"/>
                  </a:lnTo>
                  <a:lnTo>
                    <a:pt x="507935" y="585732"/>
                  </a:lnTo>
                  <a:lnTo>
                    <a:pt x="169740" y="585732"/>
                  </a:lnTo>
                  <a:lnTo>
                    <a:pt x="0" y="292545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817910" y="4343795"/>
              <a:ext cx="676388" cy="586375"/>
            </a:xfrm>
            <a:custGeom>
              <a:gdLst>
                <a:gd name="connsiteX0" fmla="*/ 507291 w 676388"/>
                <a:gd name="connsiteY0" fmla="*/ 0 h 586375"/>
                <a:gd name="connsiteX1" fmla="*/ 676389 w 676388"/>
                <a:gd name="connsiteY1" fmla="*/ 293187 h 586375"/>
                <a:gd name="connsiteX2" fmla="*/ 507291 w 676388"/>
                <a:gd name="connsiteY2" fmla="*/ 586375 h 586375"/>
                <a:gd name="connsiteX3" fmla="*/ 169097 w 676388"/>
                <a:gd name="connsiteY3" fmla="*/ 586375 h 586375"/>
                <a:gd name="connsiteX4" fmla="*/ 0 w 676388"/>
                <a:gd name="connsiteY4" fmla="*/ 293187 h 586375"/>
                <a:gd name="connsiteX5" fmla="*/ 169097 w 676388"/>
                <a:gd name="connsiteY5" fmla="*/ 0 h 586375"/>
                <a:gd name="connsiteX6" fmla="*/ 507291 w 676388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5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9367637" y="5931894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2545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8261754" y="3388364"/>
              <a:ext cx="677031" cy="586375"/>
            </a:xfrm>
            <a:custGeom>
              <a:gdLst>
                <a:gd name="connsiteX0" fmla="*/ 507934 w 677031"/>
                <a:gd name="connsiteY0" fmla="*/ 0 h 586375"/>
                <a:gd name="connsiteX1" fmla="*/ 677032 w 677031"/>
                <a:gd name="connsiteY1" fmla="*/ 293188 h 586375"/>
                <a:gd name="connsiteX2" fmla="*/ 507934 w 677031"/>
                <a:gd name="connsiteY2" fmla="*/ 586375 h 586375"/>
                <a:gd name="connsiteX3" fmla="*/ 169740 w 677031"/>
                <a:gd name="connsiteY3" fmla="*/ 586375 h 586375"/>
                <a:gd name="connsiteX4" fmla="*/ 0 w 677031"/>
                <a:gd name="connsiteY4" fmla="*/ 293188 h 586375"/>
                <a:gd name="connsiteX5" fmla="*/ 169740 w 677031"/>
                <a:gd name="connsiteY5" fmla="*/ 0 h 586375"/>
                <a:gd name="connsiteX6" fmla="*/ 507934 w 677031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5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6375"/>
                  </a:lnTo>
                  <a:lnTo>
                    <a:pt x="169740" y="586375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615790" y="3714342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3188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3188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10742" y="4979035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3188 h 585732"/>
                <a:gd name="connsiteX2" fmla="*/ 507934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3188 h 585732"/>
                <a:gd name="connsiteX5" fmla="*/ 169740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5732"/>
                  </a:lnTo>
                  <a:lnTo>
                    <a:pt x="169740" y="585732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914791" y="3070102"/>
              <a:ext cx="677031" cy="586374"/>
            </a:xfrm>
            <a:custGeom>
              <a:gdLst>
                <a:gd name="connsiteX0" fmla="*/ 507934 w 677031"/>
                <a:gd name="connsiteY0" fmla="*/ 0 h 586374"/>
                <a:gd name="connsiteX1" fmla="*/ 677032 w 677031"/>
                <a:gd name="connsiteY1" fmla="*/ 293187 h 586374"/>
                <a:gd name="connsiteX2" fmla="*/ 507934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934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4" y="0"/>
                  </a:moveTo>
                  <a:lnTo>
                    <a:pt x="677032" y="293187"/>
                  </a:lnTo>
                  <a:lnTo>
                    <a:pt x="507934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23246" y="2433576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3188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3188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2126556" y="1797694"/>
              <a:ext cx="677031" cy="586374"/>
            </a:xfrm>
            <a:custGeom>
              <a:gdLst>
                <a:gd name="connsiteX0" fmla="*/ 507291 w 677031"/>
                <a:gd name="connsiteY0" fmla="*/ 0 h 586374"/>
                <a:gd name="connsiteX1" fmla="*/ 677032 w 677031"/>
                <a:gd name="connsiteY1" fmla="*/ 293187 h 586374"/>
                <a:gd name="connsiteX2" fmla="*/ 507291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291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291" y="0"/>
                  </a:moveTo>
                  <a:lnTo>
                    <a:pt x="677032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469019" y="203809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8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8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9367637" y="1480717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820482" y="524000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167445" y="2115957"/>
              <a:ext cx="676388" cy="585731"/>
            </a:xfrm>
            <a:custGeom>
              <a:gdLst>
                <a:gd name="connsiteX0" fmla="*/ 507291 w 676388"/>
                <a:gd name="connsiteY0" fmla="*/ 0 h 585731"/>
                <a:gd name="connsiteX1" fmla="*/ 676389 w 676388"/>
                <a:gd name="connsiteY1" fmla="*/ 293187 h 585731"/>
                <a:gd name="connsiteX2" fmla="*/ 507291 w 676388"/>
                <a:gd name="connsiteY2" fmla="*/ 585732 h 585731"/>
                <a:gd name="connsiteX3" fmla="*/ 169097 w 676388"/>
                <a:gd name="connsiteY3" fmla="*/ 585732 h 585731"/>
                <a:gd name="connsiteX4" fmla="*/ 0 w 676388"/>
                <a:gd name="connsiteY4" fmla="*/ 293187 h 585731"/>
                <a:gd name="connsiteX5" fmla="*/ 169097 w 676388"/>
                <a:gd name="connsiteY5" fmla="*/ 0 h 585731"/>
                <a:gd name="connsiteX6" fmla="*/ 507291 w 676388"/>
                <a:gd name="connsiteY6" fmla="*/ 0 h 585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1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1"/>
          <p:cNvSpPr txBox="1"/>
          <p:nvPr>
            <p:custDataLst>
              <p:tags r:id="rId3"/>
            </p:custDataLst>
          </p:nvPr>
        </p:nvSpPr>
        <p:spPr>
          <a:xfrm>
            <a:off x="589280" y="3120493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生产流程模拟分析</a:t>
            </a:r>
          </a:p>
        </p:txBody>
      </p:sp>
      <p:sp>
        <p:nvSpPr>
          <p:cNvPr id="27" name="Text2"/>
          <p:cNvSpPr txBox="1"/>
          <p:nvPr>
            <p:custDataLst>
              <p:tags r:id="rId4"/>
            </p:custDataLst>
          </p:nvPr>
        </p:nvSpPr>
        <p:spPr>
          <a:xfrm>
            <a:off x="589280" y="4595598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Production process simulation analysis</a:t>
            </a:r>
          </a:p>
        </p:txBody>
      </p:sp>
      <p:sp>
        <p:nvSpPr>
          <p:cNvPr id="28" name="椭圆 27" hidden="1"/>
          <p:cNvSpPr/>
          <p:nvPr/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5110406" y="1222237"/>
            <a:ext cx="1910862" cy="1653180"/>
          </a:xfrm>
          <a:custGeom>
            <a:gdLst>
              <a:gd name="connsiteX0" fmla="*/ 507934 w 677031"/>
              <a:gd name="connsiteY0" fmla="*/ 0 h 585732"/>
              <a:gd name="connsiteX1" fmla="*/ 677032 w 677031"/>
              <a:gd name="connsiteY1" fmla="*/ 293188 h 585732"/>
              <a:gd name="connsiteX2" fmla="*/ 507934 w 677031"/>
              <a:gd name="connsiteY2" fmla="*/ 585732 h 585732"/>
              <a:gd name="connsiteX3" fmla="*/ 169740 w 677031"/>
              <a:gd name="connsiteY3" fmla="*/ 585732 h 585732"/>
              <a:gd name="connsiteX4" fmla="*/ 0 w 677031"/>
              <a:gd name="connsiteY4" fmla="*/ 293188 h 585732"/>
              <a:gd name="connsiteX5" fmla="*/ 169740 w 677031"/>
              <a:gd name="connsiteY5" fmla="*/ 0 h 585732"/>
              <a:gd name="connsiteX6" fmla="*/ 507934 w 677031"/>
              <a:gd name="connsiteY6" fmla="*/ 0 h 5857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31" h="585732">
                <a:moveTo>
                  <a:pt x="507934" y="0"/>
                </a:moveTo>
                <a:lnTo>
                  <a:pt x="677032" y="293188"/>
                </a:lnTo>
                <a:lnTo>
                  <a:pt x="507934" y="585732"/>
                </a:lnTo>
                <a:lnTo>
                  <a:pt x="169740" y="585732"/>
                </a:lnTo>
                <a:lnTo>
                  <a:pt x="0" y="293188"/>
                </a:lnTo>
                <a:lnTo>
                  <a:pt x="169740" y="0"/>
                </a:lnTo>
                <a:lnTo>
                  <a:pt x="507934" y="0"/>
                </a:lnTo>
                <a:close/>
              </a:path>
            </a:pathLst>
          </a:custGeom>
          <a:solidFill>
            <a:schemeClr val="accent1"/>
          </a:solidFill>
          <a:ln w="6426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Text3"/>
          <p:cNvSpPr txBox="1"/>
          <p:nvPr>
            <p:custDataLst>
              <p:tags r:id="rId5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!!平滑4"/>
          <p:cNvSpPr/>
          <p:nvPr>
            <p:custDataLst>
              <p:tags r:id="rId3"/>
            </p:custDataLst>
          </p:nvPr>
        </p:nvSpPr>
        <p:spPr>
          <a:xfrm>
            <a:off x="-3175" y="0"/>
            <a:ext cx="2598738" cy="3429000"/>
          </a:xfrm>
          <a:custGeom>
            <a:gdLst>
              <a:gd name="connsiteX0" fmla="*/ 0 w 2598362"/>
              <a:gd name="connsiteY0" fmla="*/ 0 h 3429000"/>
              <a:gd name="connsiteX1" fmla="*/ 2598362 w 2598362"/>
              <a:gd name="connsiteY1" fmla="*/ 0 h 3429000"/>
              <a:gd name="connsiteX2" fmla="*/ 2598362 w 2598362"/>
              <a:gd name="connsiteY2" fmla="*/ 950924 h 3429000"/>
              <a:gd name="connsiteX3" fmla="*/ 1572136 w 2598362"/>
              <a:gd name="connsiteY3" fmla="*/ 950924 h 3429000"/>
              <a:gd name="connsiteX4" fmla="*/ 1218317 w 2598362"/>
              <a:gd name="connsiteY4" fmla="*/ 1304743 h 3429000"/>
              <a:gd name="connsiteX5" fmla="*/ 1218317 w 2598362"/>
              <a:gd name="connsiteY5" fmla="*/ 3429000 h 3429000"/>
              <a:gd name="connsiteX6" fmla="*/ 0 w 2598362"/>
              <a:gd name="connsiteY6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8362" h="3429000">
                <a:moveTo>
                  <a:pt x="0" y="0"/>
                </a:moveTo>
                <a:lnTo>
                  <a:pt x="2598362" y="0"/>
                </a:lnTo>
                <a:lnTo>
                  <a:pt x="2598362" y="950924"/>
                </a:lnTo>
                <a:lnTo>
                  <a:pt x="1572136" y="950924"/>
                </a:lnTo>
                <a:cubicBezTo>
                  <a:pt x="1376727" y="950924"/>
                  <a:pt x="1218317" y="1109334"/>
                  <a:pt x="1218317" y="1304743"/>
                </a:cubicBezTo>
                <a:lnTo>
                  <a:pt x="121831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Freeform: Shape 25"/>
          <p:cNvSpPr/>
          <p:nvPr>
            <p:custDataLst>
              <p:tags r:id="rId4"/>
            </p:custDataLst>
          </p:nvPr>
        </p:nvSpPr>
        <p:spPr>
          <a:xfrm flipH="1">
            <a:off x="11597005" y="634111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平滑1"/>
          <p:cNvGrpSpPr/>
          <p:nvPr>
            <p:custDataLst>
              <p:tags r:id="rId5"/>
            </p:custDataLst>
          </p:nvPr>
        </p:nvGrpSpPr>
        <p:grpSpPr>
          <a:xfrm>
            <a:off x="4783988" y="1456252"/>
            <a:ext cx="755077" cy="75247"/>
            <a:chOff x="6413567" y="3799683"/>
            <a:chExt cx="954185" cy="95089"/>
          </a:xfrm>
          <a:solidFill>
            <a:schemeClr val="accent1"/>
          </a:solidFill>
        </p:grpSpPr>
        <p:sp>
          <p:nvSpPr>
            <p:cNvPr id="9" name="Oval 6"/>
            <p:cNvSpPr/>
            <p:nvPr>
              <p:custDataLst>
                <p:tags r:id="rId6"/>
              </p:custDataLst>
            </p:nvPr>
          </p:nvSpPr>
          <p:spPr>
            <a:xfrm>
              <a:off x="6413567" y="3799683"/>
              <a:ext cx="95089" cy="95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Oval 7"/>
            <p:cNvSpPr/>
            <p:nvPr>
              <p:custDataLst>
                <p:tags r:id="rId7"/>
              </p:custDataLst>
            </p:nvPr>
          </p:nvSpPr>
          <p:spPr>
            <a:xfrm>
              <a:off x="6558841" y="3799683"/>
              <a:ext cx="95089" cy="95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Rounded Rectangle 8"/>
            <p:cNvSpPr/>
            <p:nvPr>
              <p:custDataLst>
                <p:tags r:id="rId8"/>
              </p:custDataLst>
            </p:nvPr>
          </p:nvSpPr>
          <p:spPr>
            <a:xfrm>
              <a:off x="6704115" y="3799683"/>
              <a:ext cx="663637" cy="950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Shape1"/>
          <p:cNvSpPr/>
          <p:nvPr>
            <p:custDataLst>
              <p:tags r:id="rId9"/>
            </p:custDataLst>
          </p:nvPr>
        </p:nvSpPr>
        <p:spPr>
          <a:xfrm>
            <a:off x="1384301" y="1109526"/>
            <a:ext cx="4194478" cy="4876165"/>
          </a:xfrm>
          <a:prstGeom prst="roundRect">
            <a:avLst>
              <a:gd name="adj" fmla="val 7755"/>
            </a:avLst>
          </a:prstGeom>
          <a:blipFill>
            <a:blip r:embed="rId10"/>
            <a:stretch>
              <a:fillRect l="-38674" r="-38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10843B22-D8EC-52C5-8ABC-3C108443C73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096000" y="810720"/>
            <a:ext cx="5587225" cy="1291064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高效模拟生产环境变化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489EE4DD-CA9F-CF71-A192-0551564A4DB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098217" y="2286602"/>
            <a:ext cx="5594430" cy="376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1.数字孪生提效显著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数字孪生技术在制造业应用，能实时模拟生产流程，提升效率20%以上。据Gartner研究，采用数字孪生的企业故障率降低12%，共赢行动在于加速技术普及。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2.实时数据优化流程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通过实时数据反馈，数字孪生模型可即时调整生产参数，减少停机时间30%。这强化了生产流程模拟分析的准确性，促进环境变化的高效应对，共赢在于推动数据驱动决策。</a:t>
            </a:r>
          </a:p>
        </p:txBody>
      </p:sp>
    </p:spTree>
    <p:custDataLst>
      <p:custData r:id="rId13"/>
      <p:tags r:id="rId14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形-【1】">
            <a:extLst>
              <a:ext uri="{FF2B5EF4-FFF2-40B4-BE49-F238E27FC236}">
                <a16:creationId xmlns:a16="http://schemas.microsoft.com/office/drawing/2014/main" id="{A38CD38B-206D-D0FD-65B4-B10D6D0F7F8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434055"/>
            <a:ext cx="12192000" cy="2423945"/>
          </a:xfrm>
          <a:custGeom>
            <a:gdLst>
              <a:gd name="connsiteX0" fmla="*/ 11139194 w 12192000"/>
              <a:gd name="connsiteY0" fmla="*/ 1522 h 2423945"/>
              <a:gd name="connsiteX1" fmla="*/ 11171770 w 12192000"/>
              <a:gd name="connsiteY1" fmla="*/ 2839 h 2423945"/>
              <a:gd name="connsiteX2" fmla="*/ 11367735 w 12192000"/>
              <a:gd name="connsiteY2" fmla="*/ 50575 h 2423945"/>
              <a:gd name="connsiteX3" fmla="*/ 11401808 w 12192000"/>
              <a:gd name="connsiteY3" fmla="*/ 75955 h 2423945"/>
              <a:gd name="connsiteX4" fmla="*/ 11514775 w 12192000"/>
              <a:gd name="connsiteY4" fmla="*/ 221755 h 2423945"/>
              <a:gd name="connsiteX5" fmla="*/ 11673103 w 12192000"/>
              <a:gd name="connsiteY5" fmla="*/ 278507 h 2423945"/>
              <a:gd name="connsiteX6" fmla="*/ 12014596 w 12192000"/>
              <a:gd name="connsiteY6" fmla="*/ 239358 h 2423945"/>
              <a:gd name="connsiteX7" fmla="*/ 12053907 w 12192000"/>
              <a:gd name="connsiteY7" fmla="*/ 246864 h 2423945"/>
              <a:gd name="connsiteX8" fmla="*/ 12191169 w 12192000"/>
              <a:gd name="connsiteY8" fmla="*/ 334641 h 2423945"/>
              <a:gd name="connsiteX9" fmla="*/ 12192000 w 12192000"/>
              <a:gd name="connsiteY9" fmla="*/ 335302 h 2423945"/>
              <a:gd name="connsiteX10" fmla="*/ 12192000 w 12192000"/>
              <a:gd name="connsiteY10" fmla="*/ 2423945 h 2423945"/>
              <a:gd name="connsiteX11" fmla="*/ 0 w 12192000"/>
              <a:gd name="connsiteY11" fmla="*/ 2423945 h 2423945"/>
              <a:gd name="connsiteX12" fmla="*/ 0 w 12192000"/>
              <a:gd name="connsiteY12" fmla="*/ 1704563 h 2423945"/>
              <a:gd name="connsiteX13" fmla="*/ 190496 w 12192000"/>
              <a:gd name="connsiteY13" fmla="*/ 1655772 h 2423945"/>
              <a:gd name="connsiteX14" fmla="*/ 275384 w 12192000"/>
              <a:gd name="connsiteY14" fmla="*/ 1622454 h 2423945"/>
              <a:gd name="connsiteX15" fmla="*/ 518005 w 12192000"/>
              <a:gd name="connsiteY15" fmla="*/ 1535406 h 2423945"/>
              <a:gd name="connsiteX16" fmla="*/ 566603 w 12192000"/>
              <a:gd name="connsiteY16" fmla="*/ 1486807 h 2423945"/>
              <a:gd name="connsiteX17" fmla="*/ 652193 w 12192000"/>
              <a:gd name="connsiteY17" fmla="*/ 1382047 h 2423945"/>
              <a:gd name="connsiteX18" fmla="*/ 794969 w 12192000"/>
              <a:gd name="connsiteY18" fmla="*/ 1256713 h 2423945"/>
              <a:gd name="connsiteX19" fmla="*/ 800800 w 12192000"/>
              <a:gd name="connsiteY19" fmla="*/ 1251313 h 2423945"/>
              <a:gd name="connsiteX20" fmla="*/ 905831 w 12192000"/>
              <a:gd name="connsiteY20" fmla="*/ 1184245 h 2423945"/>
              <a:gd name="connsiteX21" fmla="*/ 926511 w 12192000"/>
              <a:gd name="connsiteY21" fmla="*/ 1180466 h 2423945"/>
              <a:gd name="connsiteX22" fmla="*/ 1031378 w 12192000"/>
              <a:gd name="connsiteY22" fmla="*/ 1174364 h 2423945"/>
              <a:gd name="connsiteX23" fmla="*/ 1135491 w 12192000"/>
              <a:gd name="connsiteY23" fmla="*/ 1213027 h 2423945"/>
              <a:gd name="connsiteX24" fmla="*/ 1296302 w 12192000"/>
              <a:gd name="connsiteY24" fmla="*/ 1368547 h 2423945"/>
              <a:gd name="connsiteX25" fmla="*/ 1330430 w 12192000"/>
              <a:gd name="connsiteY25" fmla="*/ 1377402 h 2423945"/>
              <a:gd name="connsiteX26" fmla="*/ 1356241 w 12192000"/>
              <a:gd name="connsiteY26" fmla="*/ 1385558 h 2423945"/>
              <a:gd name="connsiteX27" fmla="*/ 1467859 w 12192000"/>
              <a:gd name="connsiteY27" fmla="*/ 1421088 h 2423945"/>
              <a:gd name="connsiteX28" fmla="*/ 1575858 w 12192000"/>
              <a:gd name="connsiteY28" fmla="*/ 1421088 h 2423945"/>
              <a:gd name="connsiteX29" fmla="*/ 1663014 w 12192000"/>
              <a:gd name="connsiteY29" fmla="*/ 1389768 h 2423945"/>
              <a:gd name="connsiteX30" fmla="*/ 1922698 w 12192000"/>
              <a:gd name="connsiteY30" fmla="*/ 1183814 h 2423945"/>
              <a:gd name="connsiteX31" fmla="*/ 1953425 w 12192000"/>
              <a:gd name="connsiteY31" fmla="*/ 1168153 h 2423945"/>
              <a:gd name="connsiteX32" fmla="*/ 2130437 w 12192000"/>
              <a:gd name="connsiteY32" fmla="*/ 1121713 h 2423945"/>
              <a:gd name="connsiteX33" fmla="*/ 2164187 w 12192000"/>
              <a:gd name="connsiteY33" fmla="*/ 1129273 h 2423945"/>
              <a:gd name="connsiteX34" fmla="*/ 2301238 w 12192000"/>
              <a:gd name="connsiteY34" fmla="*/ 1229389 h 2423945"/>
              <a:gd name="connsiteX35" fmla="*/ 2350268 w 12192000"/>
              <a:gd name="connsiteY35" fmla="*/ 1237272 h 2423945"/>
              <a:gd name="connsiteX36" fmla="*/ 2578632 w 12192000"/>
              <a:gd name="connsiteY36" fmla="*/ 1149361 h 2423945"/>
              <a:gd name="connsiteX37" fmla="*/ 2598182 w 12192000"/>
              <a:gd name="connsiteY37" fmla="*/ 1135593 h 2423945"/>
              <a:gd name="connsiteX38" fmla="*/ 2759208 w 12192000"/>
              <a:gd name="connsiteY38" fmla="*/ 988118 h 2423945"/>
              <a:gd name="connsiteX39" fmla="*/ 2912621 w 12192000"/>
              <a:gd name="connsiteY39" fmla="*/ 901720 h 2423945"/>
              <a:gd name="connsiteX40" fmla="*/ 2938108 w 12192000"/>
              <a:gd name="connsiteY40" fmla="*/ 909603 h 2423945"/>
              <a:gd name="connsiteX41" fmla="*/ 3254927 w 12192000"/>
              <a:gd name="connsiteY41" fmla="*/ 1163887 h 2423945"/>
              <a:gd name="connsiteX42" fmla="*/ 3333010 w 12192000"/>
              <a:gd name="connsiteY42" fmla="*/ 1234087 h 2423945"/>
              <a:gd name="connsiteX43" fmla="*/ 3370809 w 12192000"/>
              <a:gd name="connsiteY43" fmla="*/ 1253311 h 2423945"/>
              <a:gd name="connsiteX44" fmla="*/ 3620289 w 12192000"/>
              <a:gd name="connsiteY44" fmla="*/ 1329775 h 2423945"/>
              <a:gd name="connsiteX45" fmla="*/ 3745675 w 12192000"/>
              <a:gd name="connsiteY45" fmla="*/ 1390688 h 2423945"/>
              <a:gd name="connsiteX46" fmla="*/ 3786338 w 12192000"/>
              <a:gd name="connsiteY46" fmla="*/ 1388311 h 2423945"/>
              <a:gd name="connsiteX47" fmla="*/ 4064057 w 12192000"/>
              <a:gd name="connsiteY47" fmla="*/ 1154221 h 2423945"/>
              <a:gd name="connsiteX48" fmla="*/ 4211533 w 12192000"/>
              <a:gd name="connsiteY48" fmla="*/ 1064961 h 2423945"/>
              <a:gd name="connsiteX49" fmla="*/ 4387786 w 12192000"/>
              <a:gd name="connsiteY49" fmla="*/ 1025594 h 2423945"/>
              <a:gd name="connsiteX50" fmla="*/ 4428070 w 12192000"/>
              <a:gd name="connsiteY50" fmla="*/ 1041362 h 2423945"/>
              <a:gd name="connsiteX51" fmla="*/ 4577272 w 12192000"/>
              <a:gd name="connsiteY51" fmla="*/ 1173662 h 2423945"/>
              <a:gd name="connsiteX52" fmla="*/ 4616314 w 12192000"/>
              <a:gd name="connsiteY52" fmla="*/ 1195910 h 2423945"/>
              <a:gd name="connsiteX53" fmla="*/ 4766162 w 12192000"/>
              <a:gd name="connsiteY53" fmla="*/ 1248128 h 2423945"/>
              <a:gd name="connsiteX54" fmla="*/ 4909424 w 12192000"/>
              <a:gd name="connsiteY54" fmla="*/ 1263733 h 2423945"/>
              <a:gd name="connsiteX55" fmla="*/ 4932051 w 12192000"/>
              <a:gd name="connsiteY55" fmla="*/ 1256173 h 2423945"/>
              <a:gd name="connsiteX56" fmla="*/ 5455306 w 12192000"/>
              <a:gd name="connsiteY56" fmla="*/ 1002968 h 2423945"/>
              <a:gd name="connsiteX57" fmla="*/ 5595705 w 12192000"/>
              <a:gd name="connsiteY57" fmla="*/ 908198 h 2423945"/>
              <a:gd name="connsiteX58" fmla="*/ 5922781 w 12192000"/>
              <a:gd name="connsiteY58" fmla="*/ 675407 h 2423945"/>
              <a:gd name="connsiteX59" fmla="*/ 6040176 w 12192000"/>
              <a:gd name="connsiteY59" fmla="*/ 567408 h 2423945"/>
              <a:gd name="connsiteX60" fmla="*/ 6292139 w 12192000"/>
              <a:gd name="connsiteY60" fmla="*/ 859870 h 2423945"/>
              <a:gd name="connsiteX61" fmla="*/ 6418067 w 12192000"/>
              <a:gd name="connsiteY61" fmla="*/ 844371 h 2423945"/>
              <a:gd name="connsiteX62" fmla="*/ 6441881 w 12192000"/>
              <a:gd name="connsiteY62" fmla="*/ 858681 h 2423945"/>
              <a:gd name="connsiteX63" fmla="*/ 6485783 w 12192000"/>
              <a:gd name="connsiteY63" fmla="*/ 870723 h 2423945"/>
              <a:gd name="connsiteX64" fmla="*/ 6624023 w 12192000"/>
              <a:gd name="connsiteY64" fmla="*/ 798202 h 2423945"/>
              <a:gd name="connsiteX65" fmla="*/ 6669164 w 12192000"/>
              <a:gd name="connsiteY65" fmla="*/ 795825 h 2423945"/>
              <a:gd name="connsiteX66" fmla="*/ 6674079 w 12192000"/>
              <a:gd name="connsiteY66" fmla="*/ 797878 h 2423945"/>
              <a:gd name="connsiteX67" fmla="*/ 6803679 w 12192000"/>
              <a:gd name="connsiteY67" fmla="*/ 951400 h 2423945"/>
              <a:gd name="connsiteX68" fmla="*/ 6857031 w 12192000"/>
              <a:gd name="connsiteY68" fmla="*/ 1000376 h 2423945"/>
              <a:gd name="connsiteX69" fmla="*/ 7067952 w 12192000"/>
              <a:gd name="connsiteY69" fmla="*/ 1065176 h 2423945"/>
              <a:gd name="connsiteX70" fmla="*/ 7103106 w 12192000"/>
              <a:gd name="connsiteY70" fmla="*/ 1056159 h 2423945"/>
              <a:gd name="connsiteX71" fmla="*/ 7282763 w 12192000"/>
              <a:gd name="connsiteY71" fmla="*/ 885196 h 2423945"/>
              <a:gd name="connsiteX72" fmla="*/ 7322886 w 12192000"/>
              <a:gd name="connsiteY72" fmla="*/ 874396 h 2423945"/>
              <a:gd name="connsiteX73" fmla="*/ 7477541 w 12192000"/>
              <a:gd name="connsiteY73" fmla="*/ 910305 h 2423945"/>
              <a:gd name="connsiteX74" fmla="*/ 7519229 w 12192000"/>
              <a:gd name="connsiteY74" fmla="*/ 932230 h 2423945"/>
              <a:gd name="connsiteX75" fmla="*/ 7570637 w 12192000"/>
              <a:gd name="connsiteY75" fmla="*/ 983637 h 2423945"/>
              <a:gd name="connsiteX76" fmla="*/ 7709416 w 12192000"/>
              <a:gd name="connsiteY76" fmla="*/ 1082023 h 2423945"/>
              <a:gd name="connsiteX77" fmla="*/ 7734040 w 12192000"/>
              <a:gd name="connsiteY77" fmla="*/ 1082023 h 2423945"/>
              <a:gd name="connsiteX78" fmla="*/ 7936160 w 12192000"/>
              <a:gd name="connsiteY78" fmla="*/ 980990 h 2423945"/>
              <a:gd name="connsiteX79" fmla="*/ 8065381 w 12192000"/>
              <a:gd name="connsiteY79" fmla="*/ 879796 h 2423945"/>
              <a:gd name="connsiteX80" fmla="*/ 8256757 w 12192000"/>
              <a:gd name="connsiteY80" fmla="*/ 722170 h 2423945"/>
              <a:gd name="connsiteX81" fmla="*/ 8466437 w 12192000"/>
              <a:gd name="connsiteY81" fmla="*/ 520534 h 2423945"/>
              <a:gd name="connsiteX82" fmla="*/ 8750962 w 12192000"/>
              <a:gd name="connsiteY82" fmla="*/ 236875 h 2423945"/>
              <a:gd name="connsiteX83" fmla="*/ 8778610 w 12192000"/>
              <a:gd name="connsiteY83" fmla="*/ 222023 h 2423945"/>
              <a:gd name="connsiteX84" fmla="*/ 9045637 w 12192000"/>
              <a:gd name="connsiteY84" fmla="*/ 147883 h 2423945"/>
              <a:gd name="connsiteX85" fmla="*/ 9077336 w 12192000"/>
              <a:gd name="connsiteY85" fmla="*/ 161113 h 2423945"/>
              <a:gd name="connsiteX86" fmla="*/ 9239334 w 12192000"/>
              <a:gd name="connsiteY86" fmla="*/ 421390 h 2423945"/>
              <a:gd name="connsiteX87" fmla="*/ 9264769 w 12192000"/>
              <a:gd name="connsiteY87" fmla="*/ 448392 h 2423945"/>
              <a:gd name="connsiteX88" fmla="*/ 9478554 w 12192000"/>
              <a:gd name="connsiteY88" fmla="*/ 607799 h 2423945"/>
              <a:gd name="connsiteX89" fmla="*/ 9501395 w 12192000"/>
              <a:gd name="connsiteY89" fmla="*/ 650242 h 2423945"/>
              <a:gd name="connsiteX90" fmla="*/ 9524238 w 12192000"/>
              <a:gd name="connsiteY90" fmla="*/ 692848 h 2423945"/>
              <a:gd name="connsiteX91" fmla="*/ 9560093 w 12192000"/>
              <a:gd name="connsiteY91" fmla="*/ 725248 h 2423945"/>
              <a:gd name="connsiteX92" fmla="*/ 9642444 w 12192000"/>
              <a:gd name="connsiteY92" fmla="*/ 753598 h 2423945"/>
              <a:gd name="connsiteX93" fmla="*/ 9660208 w 12192000"/>
              <a:gd name="connsiteY93" fmla="*/ 756622 h 2423945"/>
              <a:gd name="connsiteX94" fmla="*/ 9816808 w 12192000"/>
              <a:gd name="connsiteY94" fmla="*/ 821907 h 2423945"/>
              <a:gd name="connsiteX95" fmla="*/ 9862925 w 12192000"/>
              <a:gd name="connsiteY95" fmla="*/ 825632 h 2423945"/>
              <a:gd name="connsiteX96" fmla="*/ 10078922 w 12192000"/>
              <a:gd name="connsiteY96" fmla="*/ 780761 h 2423945"/>
              <a:gd name="connsiteX97" fmla="*/ 10109487 w 12192000"/>
              <a:gd name="connsiteY97" fmla="*/ 785674 h 2423945"/>
              <a:gd name="connsiteX98" fmla="*/ 10163810 w 12192000"/>
              <a:gd name="connsiteY98" fmla="*/ 815210 h 2423945"/>
              <a:gd name="connsiteX99" fmla="*/ 10255070 w 12192000"/>
              <a:gd name="connsiteY99" fmla="*/ 649431 h 2423945"/>
              <a:gd name="connsiteX100" fmla="*/ 10289252 w 12192000"/>
              <a:gd name="connsiteY100" fmla="*/ 614009 h 2423945"/>
              <a:gd name="connsiteX101" fmla="*/ 10453627 w 12192000"/>
              <a:gd name="connsiteY101" fmla="*/ 522209 h 2423945"/>
              <a:gd name="connsiteX102" fmla="*/ 10693062 w 12192000"/>
              <a:gd name="connsiteY102" fmla="*/ 348384 h 2423945"/>
              <a:gd name="connsiteX103" fmla="*/ 11110912 w 12192000"/>
              <a:gd name="connsiteY103" fmla="*/ 16608 h 2423945"/>
              <a:gd name="connsiteX104" fmla="*/ 11139194 w 12192000"/>
              <a:gd name="connsiteY104" fmla="*/ 1522 h 24239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92000" h="2423945">
                <a:moveTo>
                  <a:pt x="11139194" y="1522"/>
                </a:moveTo>
                <a:cubicBezTo>
                  <a:pt x="11148954" y="-847"/>
                  <a:pt x="11159431" y="-482"/>
                  <a:pt x="11171770" y="2839"/>
                </a:cubicBezTo>
                <a:cubicBezTo>
                  <a:pt x="11236569" y="20228"/>
                  <a:pt x="11302718" y="33511"/>
                  <a:pt x="11367735" y="50575"/>
                </a:cubicBezTo>
                <a:cubicBezTo>
                  <a:pt x="11381611" y="55003"/>
                  <a:pt x="11393599" y="63912"/>
                  <a:pt x="11401808" y="75955"/>
                </a:cubicBezTo>
                <a:cubicBezTo>
                  <a:pt x="11436205" y="127092"/>
                  <a:pt x="11466282" y="179958"/>
                  <a:pt x="11514775" y="221755"/>
                </a:cubicBezTo>
                <a:cubicBezTo>
                  <a:pt x="11562026" y="262362"/>
                  <a:pt x="11616240" y="273431"/>
                  <a:pt x="11673103" y="278507"/>
                </a:cubicBezTo>
                <a:cubicBezTo>
                  <a:pt x="11789310" y="288876"/>
                  <a:pt x="11901250" y="256909"/>
                  <a:pt x="12014596" y="239358"/>
                </a:cubicBezTo>
                <a:cubicBezTo>
                  <a:pt x="12028150" y="237738"/>
                  <a:pt x="12041920" y="240383"/>
                  <a:pt x="12053907" y="246864"/>
                </a:cubicBezTo>
                <a:cubicBezTo>
                  <a:pt x="12101590" y="273378"/>
                  <a:pt x="12147206" y="302889"/>
                  <a:pt x="12191169" y="334641"/>
                </a:cubicBezTo>
                <a:lnTo>
                  <a:pt x="12192000" y="335302"/>
                </a:lnTo>
                <a:lnTo>
                  <a:pt x="12192000" y="2423945"/>
                </a:lnTo>
                <a:lnTo>
                  <a:pt x="0" y="2423945"/>
                </a:lnTo>
                <a:lnTo>
                  <a:pt x="0" y="1704563"/>
                </a:lnTo>
                <a:lnTo>
                  <a:pt x="190496" y="1655772"/>
                </a:lnTo>
                <a:cubicBezTo>
                  <a:pt x="219801" y="1647457"/>
                  <a:pt x="248233" y="1636278"/>
                  <a:pt x="275384" y="1622454"/>
                </a:cubicBezTo>
                <a:cubicBezTo>
                  <a:pt x="352555" y="1584006"/>
                  <a:pt x="433987" y="1554793"/>
                  <a:pt x="518005" y="1535406"/>
                </a:cubicBezTo>
                <a:cubicBezTo>
                  <a:pt x="544409" y="1529358"/>
                  <a:pt x="558665" y="1515480"/>
                  <a:pt x="566603" y="1486807"/>
                </a:cubicBezTo>
                <a:cubicBezTo>
                  <a:pt x="579511" y="1441338"/>
                  <a:pt x="615473" y="1410127"/>
                  <a:pt x="652193" y="1382047"/>
                </a:cubicBezTo>
                <a:cubicBezTo>
                  <a:pt x="702629" y="1343437"/>
                  <a:pt x="759546" y="1312334"/>
                  <a:pt x="794969" y="1256713"/>
                </a:cubicBezTo>
                <a:cubicBezTo>
                  <a:pt x="796431" y="1254446"/>
                  <a:pt x="798441" y="1252609"/>
                  <a:pt x="800800" y="1251313"/>
                </a:cubicBezTo>
                <a:cubicBezTo>
                  <a:pt x="837736" y="1232036"/>
                  <a:pt x="876940" y="1216484"/>
                  <a:pt x="905831" y="1184245"/>
                </a:cubicBezTo>
                <a:cubicBezTo>
                  <a:pt x="909556" y="1180088"/>
                  <a:pt x="919384" y="1180899"/>
                  <a:pt x="926511" y="1180466"/>
                </a:cubicBezTo>
                <a:cubicBezTo>
                  <a:pt x="961504" y="1178521"/>
                  <a:pt x="997035" y="1180034"/>
                  <a:pt x="1031378" y="1174364"/>
                </a:cubicBezTo>
                <a:cubicBezTo>
                  <a:pt x="1075012" y="1167181"/>
                  <a:pt x="1105737" y="1182247"/>
                  <a:pt x="1135491" y="1213027"/>
                </a:cubicBezTo>
                <a:cubicBezTo>
                  <a:pt x="1187277" y="1266650"/>
                  <a:pt x="1242518" y="1316924"/>
                  <a:pt x="1296302" y="1368547"/>
                </a:cubicBezTo>
                <a:cubicBezTo>
                  <a:pt x="1305915" y="1377781"/>
                  <a:pt x="1313745" y="1388796"/>
                  <a:pt x="1330430" y="1377402"/>
                </a:cubicBezTo>
                <a:cubicBezTo>
                  <a:pt x="1335181" y="1374164"/>
                  <a:pt x="1349924" y="1379779"/>
                  <a:pt x="1356241" y="1385558"/>
                </a:cubicBezTo>
                <a:cubicBezTo>
                  <a:pt x="1388264" y="1414933"/>
                  <a:pt x="1425146" y="1424220"/>
                  <a:pt x="1467859" y="1421088"/>
                </a:cubicBezTo>
                <a:cubicBezTo>
                  <a:pt x="1503802" y="1418279"/>
                  <a:pt x="1539915" y="1418279"/>
                  <a:pt x="1575858" y="1421088"/>
                </a:cubicBezTo>
                <a:cubicBezTo>
                  <a:pt x="1610851" y="1424005"/>
                  <a:pt x="1636663" y="1411260"/>
                  <a:pt x="1663014" y="1389768"/>
                </a:cubicBezTo>
                <a:cubicBezTo>
                  <a:pt x="1748551" y="1319839"/>
                  <a:pt x="1835813" y="1252015"/>
                  <a:pt x="1922698" y="1183814"/>
                </a:cubicBezTo>
                <a:cubicBezTo>
                  <a:pt x="1931842" y="1176686"/>
                  <a:pt x="1942274" y="1171341"/>
                  <a:pt x="1953425" y="1168153"/>
                </a:cubicBezTo>
                <a:cubicBezTo>
                  <a:pt x="2012231" y="1151955"/>
                  <a:pt x="2071090" y="1135754"/>
                  <a:pt x="2130437" y="1121713"/>
                </a:cubicBezTo>
                <a:cubicBezTo>
                  <a:pt x="2142236" y="1119878"/>
                  <a:pt x="2154292" y="1122578"/>
                  <a:pt x="2164187" y="1129273"/>
                </a:cubicBezTo>
                <a:cubicBezTo>
                  <a:pt x="2210626" y="1161675"/>
                  <a:pt x="2256308" y="1195045"/>
                  <a:pt x="2301238" y="1229389"/>
                </a:cubicBezTo>
                <a:cubicBezTo>
                  <a:pt x="2317437" y="1241755"/>
                  <a:pt x="2331531" y="1244618"/>
                  <a:pt x="2350268" y="1237272"/>
                </a:cubicBezTo>
                <a:lnTo>
                  <a:pt x="2578632" y="1149361"/>
                </a:lnTo>
                <a:cubicBezTo>
                  <a:pt x="2585917" y="1145959"/>
                  <a:pt x="2592538" y="1141317"/>
                  <a:pt x="2598182" y="1135593"/>
                </a:cubicBezTo>
                <a:cubicBezTo>
                  <a:pt x="2652181" y="1086991"/>
                  <a:pt x="2708179" y="1039905"/>
                  <a:pt x="2759208" y="988118"/>
                </a:cubicBezTo>
                <a:cubicBezTo>
                  <a:pt x="2802786" y="943947"/>
                  <a:pt x="2859541" y="926559"/>
                  <a:pt x="2912621" y="901720"/>
                </a:cubicBezTo>
                <a:cubicBezTo>
                  <a:pt x="2918615" y="898858"/>
                  <a:pt x="2930819" y="904743"/>
                  <a:pt x="2938108" y="909603"/>
                </a:cubicBezTo>
                <a:cubicBezTo>
                  <a:pt x="3051509" y="984825"/>
                  <a:pt x="3158645" y="1067499"/>
                  <a:pt x="3254927" y="1163887"/>
                </a:cubicBezTo>
                <a:cubicBezTo>
                  <a:pt x="3279658" y="1188620"/>
                  <a:pt x="3306010" y="1211893"/>
                  <a:pt x="3333010" y="1234087"/>
                </a:cubicBezTo>
                <a:cubicBezTo>
                  <a:pt x="3344247" y="1242890"/>
                  <a:pt x="3357083" y="1249424"/>
                  <a:pt x="3370809" y="1253311"/>
                </a:cubicBezTo>
                <a:cubicBezTo>
                  <a:pt x="3453915" y="1279014"/>
                  <a:pt x="3538207" y="1301426"/>
                  <a:pt x="3620289" y="1329775"/>
                </a:cubicBezTo>
                <a:cubicBezTo>
                  <a:pt x="3663919" y="1344841"/>
                  <a:pt x="3704851" y="1368438"/>
                  <a:pt x="3745675" y="1390688"/>
                </a:cubicBezTo>
                <a:cubicBezTo>
                  <a:pt x="3761876" y="1399381"/>
                  <a:pt x="3771487" y="1397816"/>
                  <a:pt x="3786338" y="1388311"/>
                </a:cubicBezTo>
                <a:cubicBezTo>
                  <a:pt x="3888936" y="1322377"/>
                  <a:pt x="3976307" y="1237707"/>
                  <a:pt x="4064057" y="1154221"/>
                </a:cubicBezTo>
                <a:cubicBezTo>
                  <a:pt x="4105599" y="1113398"/>
                  <a:pt x="4156094" y="1082833"/>
                  <a:pt x="4211533" y="1064961"/>
                </a:cubicBezTo>
                <a:cubicBezTo>
                  <a:pt x="4269309" y="1046709"/>
                  <a:pt x="4323906" y="1014849"/>
                  <a:pt x="4387786" y="1025594"/>
                </a:cubicBezTo>
                <a:cubicBezTo>
                  <a:pt x="4401826" y="1027918"/>
                  <a:pt x="4417647" y="1032453"/>
                  <a:pt x="4428070" y="1041362"/>
                </a:cubicBezTo>
                <a:cubicBezTo>
                  <a:pt x="4478613" y="1084561"/>
                  <a:pt x="4527159" y="1130031"/>
                  <a:pt x="4577272" y="1173662"/>
                </a:cubicBezTo>
                <a:cubicBezTo>
                  <a:pt x="4588833" y="1183382"/>
                  <a:pt x="4602062" y="1190888"/>
                  <a:pt x="4616314" y="1195910"/>
                </a:cubicBezTo>
                <a:cubicBezTo>
                  <a:pt x="4666046" y="1213946"/>
                  <a:pt x="4717185" y="1228308"/>
                  <a:pt x="4766162" y="1248128"/>
                </a:cubicBezTo>
                <a:cubicBezTo>
                  <a:pt x="4813087" y="1267135"/>
                  <a:pt x="4861203" y="1264326"/>
                  <a:pt x="4909424" y="1263733"/>
                </a:cubicBezTo>
                <a:cubicBezTo>
                  <a:pt x="4917409" y="1262816"/>
                  <a:pt x="4925115" y="1260224"/>
                  <a:pt x="4932051" y="1256173"/>
                </a:cubicBezTo>
                <a:lnTo>
                  <a:pt x="5455306" y="1002968"/>
                </a:lnTo>
                <a:cubicBezTo>
                  <a:pt x="5505365" y="977858"/>
                  <a:pt x="5549536" y="940761"/>
                  <a:pt x="5595705" y="908198"/>
                </a:cubicBezTo>
                <a:cubicBezTo>
                  <a:pt x="5705109" y="831141"/>
                  <a:pt x="5815268" y="755056"/>
                  <a:pt x="5922781" y="675407"/>
                </a:cubicBezTo>
                <a:cubicBezTo>
                  <a:pt x="5964308" y="644680"/>
                  <a:pt x="5999463" y="605206"/>
                  <a:pt x="6040176" y="567408"/>
                </a:cubicBezTo>
                <a:lnTo>
                  <a:pt x="6292139" y="859870"/>
                </a:lnTo>
                <a:cubicBezTo>
                  <a:pt x="6335339" y="854470"/>
                  <a:pt x="6376541" y="848044"/>
                  <a:pt x="6418067" y="844371"/>
                </a:cubicBezTo>
                <a:cubicBezTo>
                  <a:pt x="6425734" y="843669"/>
                  <a:pt x="6437991" y="851446"/>
                  <a:pt x="6441881" y="858681"/>
                </a:cubicBezTo>
                <a:cubicBezTo>
                  <a:pt x="6453113" y="879579"/>
                  <a:pt x="6466235" y="881415"/>
                  <a:pt x="6485783" y="870723"/>
                </a:cubicBezTo>
                <a:cubicBezTo>
                  <a:pt x="6531411" y="845775"/>
                  <a:pt x="6577096" y="820558"/>
                  <a:pt x="6624023" y="798202"/>
                </a:cubicBezTo>
                <a:cubicBezTo>
                  <a:pt x="6636603" y="792262"/>
                  <a:pt x="6653992" y="796204"/>
                  <a:pt x="6669164" y="795825"/>
                </a:cubicBezTo>
                <a:cubicBezTo>
                  <a:pt x="6670785" y="795825"/>
                  <a:pt x="6672351" y="797553"/>
                  <a:pt x="6674079" y="797878"/>
                </a:cubicBezTo>
                <a:cubicBezTo>
                  <a:pt x="6757186" y="815319"/>
                  <a:pt x="6775599" y="888328"/>
                  <a:pt x="6803679" y="951400"/>
                </a:cubicBezTo>
                <a:cubicBezTo>
                  <a:pt x="6815234" y="977373"/>
                  <a:pt x="6829166" y="992601"/>
                  <a:pt x="6857031" y="1000376"/>
                </a:cubicBezTo>
                <a:cubicBezTo>
                  <a:pt x="6927825" y="1020140"/>
                  <a:pt x="6998023" y="1042279"/>
                  <a:pt x="7067952" y="1065176"/>
                </a:cubicBezTo>
                <a:cubicBezTo>
                  <a:pt x="7083506" y="1070200"/>
                  <a:pt x="7092467" y="1066309"/>
                  <a:pt x="7103106" y="1056159"/>
                </a:cubicBezTo>
                <a:lnTo>
                  <a:pt x="7282763" y="885196"/>
                </a:lnTo>
                <a:cubicBezTo>
                  <a:pt x="7295347" y="872938"/>
                  <a:pt x="7305768" y="870074"/>
                  <a:pt x="7322886" y="874396"/>
                </a:cubicBezTo>
                <a:cubicBezTo>
                  <a:pt x="7374131" y="887517"/>
                  <a:pt x="7426295" y="897292"/>
                  <a:pt x="7477541" y="910305"/>
                </a:cubicBezTo>
                <a:cubicBezTo>
                  <a:pt x="7492851" y="914516"/>
                  <a:pt x="7507069" y="922022"/>
                  <a:pt x="7519229" y="932230"/>
                </a:cubicBezTo>
                <a:cubicBezTo>
                  <a:pt x="7538048" y="947619"/>
                  <a:pt x="7555274" y="964790"/>
                  <a:pt x="7570637" y="983637"/>
                </a:cubicBezTo>
                <a:cubicBezTo>
                  <a:pt x="7607681" y="1029807"/>
                  <a:pt x="7655524" y="1060155"/>
                  <a:pt x="7709416" y="1082023"/>
                </a:cubicBezTo>
                <a:cubicBezTo>
                  <a:pt x="7717331" y="1085157"/>
                  <a:pt x="7726123" y="1085157"/>
                  <a:pt x="7734040" y="1082023"/>
                </a:cubicBezTo>
                <a:cubicBezTo>
                  <a:pt x="7801915" y="1049624"/>
                  <a:pt x="7871577" y="1019329"/>
                  <a:pt x="7936160" y="980990"/>
                </a:cubicBezTo>
                <a:cubicBezTo>
                  <a:pt x="7982815" y="953234"/>
                  <a:pt x="8022558" y="914301"/>
                  <a:pt x="8065381" y="879796"/>
                </a:cubicBezTo>
                <a:cubicBezTo>
                  <a:pt x="8129534" y="827738"/>
                  <a:pt x="8195360" y="777195"/>
                  <a:pt x="8256757" y="722170"/>
                </a:cubicBezTo>
                <a:cubicBezTo>
                  <a:pt x="8328791" y="657370"/>
                  <a:pt x="8397154" y="588682"/>
                  <a:pt x="8466437" y="520534"/>
                </a:cubicBezTo>
                <a:lnTo>
                  <a:pt x="8750962" y="236875"/>
                </a:lnTo>
                <a:cubicBezTo>
                  <a:pt x="8758846" y="229747"/>
                  <a:pt x="8768295" y="224669"/>
                  <a:pt x="8778610" y="222023"/>
                </a:cubicBezTo>
                <a:lnTo>
                  <a:pt x="9045637" y="147883"/>
                </a:lnTo>
                <a:cubicBezTo>
                  <a:pt x="9062539" y="143022"/>
                  <a:pt x="9069130" y="147883"/>
                  <a:pt x="9077336" y="161113"/>
                </a:cubicBezTo>
                <a:cubicBezTo>
                  <a:pt x="9130851" y="248213"/>
                  <a:pt x="9184850" y="334992"/>
                  <a:pt x="9239334" y="421390"/>
                </a:cubicBezTo>
                <a:cubicBezTo>
                  <a:pt x="9246139" y="431867"/>
                  <a:pt x="9254726" y="440993"/>
                  <a:pt x="9264769" y="448392"/>
                </a:cubicBezTo>
                <a:cubicBezTo>
                  <a:pt x="9335942" y="501635"/>
                  <a:pt x="9408193" y="553476"/>
                  <a:pt x="9478554" y="607799"/>
                </a:cubicBezTo>
                <a:cubicBezTo>
                  <a:pt x="9490380" y="616924"/>
                  <a:pt x="9498966" y="634799"/>
                  <a:pt x="9501395" y="650242"/>
                </a:cubicBezTo>
                <a:cubicBezTo>
                  <a:pt x="9504257" y="668385"/>
                  <a:pt x="9509442" y="681833"/>
                  <a:pt x="9524238" y="692848"/>
                </a:cubicBezTo>
                <a:cubicBezTo>
                  <a:pt x="9537035" y="702676"/>
                  <a:pt x="9549024" y="713529"/>
                  <a:pt x="9560093" y="725248"/>
                </a:cubicBezTo>
                <a:cubicBezTo>
                  <a:pt x="9582883" y="748683"/>
                  <a:pt x="9606587" y="767314"/>
                  <a:pt x="9642444" y="753598"/>
                </a:cubicBezTo>
                <a:cubicBezTo>
                  <a:pt x="9647304" y="751709"/>
                  <a:pt x="9654701" y="754354"/>
                  <a:pt x="9660208" y="756622"/>
                </a:cubicBezTo>
                <a:cubicBezTo>
                  <a:pt x="9712318" y="778221"/>
                  <a:pt x="9763943" y="801442"/>
                  <a:pt x="9816808" y="821907"/>
                </a:cubicBezTo>
                <a:cubicBezTo>
                  <a:pt x="9831549" y="827253"/>
                  <a:pt x="9847479" y="828549"/>
                  <a:pt x="9862925" y="825632"/>
                </a:cubicBezTo>
                <a:cubicBezTo>
                  <a:pt x="9935122" y="811594"/>
                  <a:pt x="10006886" y="795178"/>
                  <a:pt x="10078922" y="780761"/>
                </a:cubicBezTo>
                <a:cubicBezTo>
                  <a:pt x="10089344" y="779410"/>
                  <a:pt x="10099983" y="781138"/>
                  <a:pt x="10109487" y="785674"/>
                </a:cubicBezTo>
                <a:cubicBezTo>
                  <a:pt x="10127252" y="793719"/>
                  <a:pt x="10143937" y="804249"/>
                  <a:pt x="10163810" y="815210"/>
                </a:cubicBezTo>
                <a:cubicBezTo>
                  <a:pt x="10194699" y="758728"/>
                  <a:pt x="10223859" y="703487"/>
                  <a:pt x="10255070" y="649431"/>
                </a:cubicBezTo>
                <a:cubicBezTo>
                  <a:pt x="10263333" y="634960"/>
                  <a:pt x="10275103" y="622756"/>
                  <a:pt x="10289252" y="614009"/>
                </a:cubicBezTo>
                <a:cubicBezTo>
                  <a:pt x="10343521" y="582419"/>
                  <a:pt x="10401625" y="556876"/>
                  <a:pt x="10453627" y="522209"/>
                </a:cubicBezTo>
                <a:cubicBezTo>
                  <a:pt x="10535545" y="467345"/>
                  <a:pt x="10615194" y="408810"/>
                  <a:pt x="10693062" y="348384"/>
                </a:cubicBezTo>
                <a:cubicBezTo>
                  <a:pt x="10833461" y="239251"/>
                  <a:pt x="10972079" y="127794"/>
                  <a:pt x="11110912" y="16608"/>
                </a:cubicBezTo>
                <a:cubicBezTo>
                  <a:pt x="11120389" y="8994"/>
                  <a:pt x="11129433" y="3891"/>
                  <a:pt x="11139194" y="152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6000">
                <a:schemeClr val="accent1">
                  <a:alpha val="50000"/>
                </a:schemeClr>
              </a:gs>
            </a:gsLst>
            <a:lin ang="5100000" scaled="0"/>
          </a:gradFill>
          <a:ln w="24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Shape1">
            <a:extLst>
              <a:ext uri="{FF2B5EF4-FFF2-40B4-BE49-F238E27FC236}">
                <a16:creationId xmlns:a16="http://schemas.microsoft.com/office/drawing/2014/main" id="{ABDD9C10-AA0B-5215-1BC1-31286AC5E362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575491" y="2173495"/>
            <a:ext cx="0" cy="3025263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1">
            <a:extLst>
              <a:ext uri="{FF2B5EF4-FFF2-40B4-BE49-F238E27FC236}">
                <a16:creationId xmlns:a16="http://schemas.microsoft.com/office/drawing/2014/main" id="{47CB211D-BE35-2C74-0372-E371E046E2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7166" y="3034464"/>
            <a:ext cx="2617439" cy="156382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数字孪生技术通过实时数据模拟，预测生产流程瓶颈准确率提升至90%，有效缩短生产调试周期20%。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1EACF733-1546-CB72-F2E5-4153AC97581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77165" y="2532359"/>
            <a:ext cx="2630017" cy="4303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000" b="0" i="0" u="none" strike="noStrike" kern="1200" cap="none" spc="0" normalizeH="0" baseline="0">
                <a:ln>
                  <a:noFill/>
                </a:ln>
                <a:gradFill>
                  <a:gsLst>
                    <a:gs pos="50000">
                      <a:srgbClr val="B39B73"/>
                    </a:gs>
                    <a:gs pos="21000">
                      <a:srgbClr val="987742"/>
                    </a:gs>
                    <a:gs pos="81000">
                      <a:srgbClr val="98774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提升预测准确性</a:t>
            </a:r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A1C33956-D58A-7BDA-AD6B-A07F15EC66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701594" y="1982532"/>
            <a:ext cx="834730" cy="608337"/>
          </a:xfrm>
          <a:custGeom>
            <a:gdLst>
              <a:gd name="connsiteX0" fmla="*/ 788810 w 846667"/>
              <a:gd name="connsiteY0" fmla="*/ 423344 h 423344"/>
              <a:gd name="connsiteX1" fmla="*/ 57857 w 846667"/>
              <a:gd name="connsiteY1" fmla="*/ 423344 h 423344"/>
              <a:gd name="connsiteX2" fmla="*/ 0 w 846667"/>
              <a:gd name="connsiteY2" fmla="*/ 365487 h 423344"/>
              <a:gd name="connsiteX3" fmla="*/ 0 w 846667"/>
              <a:gd name="connsiteY3" fmla="*/ 134068 h 423344"/>
              <a:gd name="connsiteX4" fmla="*/ 57857 w 846667"/>
              <a:gd name="connsiteY4" fmla="*/ 76211 h 423344"/>
              <a:gd name="connsiteX5" fmla="*/ 543773 w 846667"/>
              <a:gd name="connsiteY5" fmla="*/ 76211 h 423344"/>
              <a:gd name="connsiteX6" fmla="*/ 621564 w 846667"/>
              <a:gd name="connsiteY6" fmla="*/ 0 h 423344"/>
              <a:gd name="connsiteX7" fmla="*/ 699355 w 846667"/>
              <a:gd name="connsiteY7" fmla="*/ 76211 h 423344"/>
              <a:gd name="connsiteX8" fmla="*/ 788810 w 846667"/>
              <a:gd name="connsiteY8" fmla="*/ 76211 h 423344"/>
              <a:gd name="connsiteX9" fmla="*/ 846667 w 846667"/>
              <a:gd name="connsiteY9" fmla="*/ 134068 h 423344"/>
              <a:gd name="connsiteX10" fmla="*/ 846667 w 846667"/>
              <a:gd name="connsiteY10" fmla="*/ 365487 h 423344"/>
              <a:gd name="connsiteX11" fmla="*/ 788810 w 846667"/>
              <a:gd name="connsiteY11" fmla="*/ 423344 h 4233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667" h="423344">
                <a:moveTo>
                  <a:pt x="788810" y="423344"/>
                </a:moveTo>
                <a:lnTo>
                  <a:pt x="57857" y="423344"/>
                </a:lnTo>
                <a:cubicBezTo>
                  <a:pt x="25903" y="423344"/>
                  <a:pt x="0" y="397441"/>
                  <a:pt x="0" y="365487"/>
                </a:cubicBezTo>
                <a:lnTo>
                  <a:pt x="0" y="134068"/>
                </a:lnTo>
                <a:cubicBezTo>
                  <a:pt x="0" y="102114"/>
                  <a:pt x="25903" y="76211"/>
                  <a:pt x="57857" y="76211"/>
                </a:cubicBezTo>
                <a:lnTo>
                  <a:pt x="543773" y="76211"/>
                </a:lnTo>
                <a:lnTo>
                  <a:pt x="621564" y="0"/>
                </a:lnTo>
                <a:lnTo>
                  <a:pt x="699355" y="76211"/>
                </a:lnTo>
                <a:lnTo>
                  <a:pt x="788810" y="76211"/>
                </a:lnTo>
                <a:cubicBezTo>
                  <a:pt x="820764" y="76211"/>
                  <a:pt x="846667" y="102114"/>
                  <a:pt x="846667" y="134068"/>
                </a:cubicBezTo>
                <a:lnTo>
                  <a:pt x="846667" y="365487"/>
                </a:lnTo>
                <a:cubicBezTo>
                  <a:pt x="846667" y="397441"/>
                  <a:pt x="820764" y="423344"/>
                  <a:pt x="788810" y="423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Shape3">
            <a:extLst>
              <a:ext uri="{FF2B5EF4-FFF2-40B4-BE49-F238E27FC236}">
                <a16:creationId xmlns:a16="http://schemas.microsoft.com/office/drawing/2014/main" id="{4B3AE0F2-F076-CE9D-CAB5-D5243250FBC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3445434" y="2812945"/>
            <a:ext cx="0" cy="3025263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3">
            <a:extLst>
              <a:ext uri="{FF2B5EF4-FFF2-40B4-BE49-F238E27FC236}">
                <a16:creationId xmlns:a16="http://schemas.microsoft.com/office/drawing/2014/main" id="{14CD28E9-E273-33AD-427C-98D4A8DC4EB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547109" y="3673914"/>
            <a:ext cx="2617439" cy="156382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基于数字孪生模型，企业能实时调整生产线资源配置，数据显示，资源利用率提升15%，成本降低10%。</a:t>
            </a:r>
          </a:p>
        </p:txBody>
      </p:sp>
      <p:sp>
        <p:nvSpPr>
          <p:cNvPr id="13" name="Text4">
            <a:extLst>
              <a:ext uri="{FF2B5EF4-FFF2-40B4-BE49-F238E27FC236}">
                <a16:creationId xmlns:a16="http://schemas.microsoft.com/office/drawing/2014/main" id="{44DA0966-75C7-F402-1E61-92B2F7338EF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547108" y="3171809"/>
            <a:ext cx="2691029" cy="4303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000" b="0" i="0" u="none" strike="noStrike" kern="1200" cap="none" spc="0" normalizeH="0" baseline="0">
                <a:ln>
                  <a:noFill/>
                </a:ln>
                <a:gradFill>
                  <a:gsLst>
                    <a:gs pos="50000">
                      <a:srgbClr val="B39B73"/>
                    </a:gs>
                    <a:gs pos="21000">
                      <a:srgbClr val="987742"/>
                    </a:gs>
                    <a:gs pos="81000">
                      <a:srgbClr val="98774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优化资源配置</a:t>
            </a:r>
          </a:p>
        </p:txBody>
      </p:sp>
      <p:sp>
        <p:nvSpPr>
          <p:cNvPr id="14" name="Shape4">
            <a:extLst>
              <a:ext uri="{FF2B5EF4-FFF2-40B4-BE49-F238E27FC236}">
                <a16:creationId xmlns:a16="http://schemas.microsoft.com/office/drawing/2014/main" id="{912A3243-0FCA-CFB1-91FB-D6DC25F8ADD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>
            <a:off x="3571537" y="2621982"/>
            <a:ext cx="834730" cy="608337"/>
          </a:xfrm>
          <a:custGeom>
            <a:gdLst>
              <a:gd name="connsiteX0" fmla="*/ 788810 w 846667"/>
              <a:gd name="connsiteY0" fmla="*/ 423344 h 423344"/>
              <a:gd name="connsiteX1" fmla="*/ 57857 w 846667"/>
              <a:gd name="connsiteY1" fmla="*/ 423344 h 423344"/>
              <a:gd name="connsiteX2" fmla="*/ 0 w 846667"/>
              <a:gd name="connsiteY2" fmla="*/ 365487 h 423344"/>
              <a:gd name="connsiteX3" fmla="*/ 0 w 846667"/>
              <a:gd name="connsiteY3" fmla="*/ 134068 h 423344"/>
              <a:gd name="connsiteX4" fmla="*/ 57857 w 846667"/>
              <a:gd name="connsiteY4" fmla="*/ 76211 h 423344"/>
              <a:gd name="connsiteX5" fmla="*/ 543773 w 846667"/>
              <a:gd name="connsiteY5" fmla="*/ 76211 h 423344"/>
              <a:gd name="connsiteX6" fmla="*/ 621564 w 846667"/>
              <a:gd name="connsiteY6" fmla="*/ 0 h 423344"/>
              <a:gd name="connsiteX7" fmla="*/ 699355 w 846667"/>
              <a:gd name="connsiteY7" fmla="*/ 76211 h 423344"/>
              <a:gd name="connsiteX8" fmla="*/ 788810 w 846667"/>
              <a:gd name="connsiteY8" fmla="*/ 76211 h 423344"/>
              <a:gd name="connsiteX9" fmla="*/ 846667 w 846667"/>
              <a:gd name="connsiteY9" fmla="*/ 134068 h 423344"/>
              <a:gd name="connsiteX10" fmla="*/ 846667 w 846667"/>
              <a:gd name="connsiteY10" fmla="*/ 365487 h 423344"/>
              <a:gd name="connsiteX11" fmla="*/ 788810 w 846667"/>
              <a:gd name="connsiteY11" fmla="*/ 423344 h 4233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667" h="423344">
                <a:moveTo>
                  <a:pt x="788810" y="423344"/>
                </a:moveTo>
                <a:lnTo>
                  <a:pt x="57857" y="423344"/>
                </a:lnTo>
                <a:cubicBezTo>
                  <a:pt x="25903" y="423344"/>
                  <a:pt x="0" y="397441"/>
                  <a:pt x="0" y="365487"/>
                </a:cubicBezTo>
                <a:lnTo>
                  <a:pt x="0" y="134068"/>
                </a:lnTo>
                <a:cubicBezTo>
                  <a:pt x="0" y="102114"/>
                  <a:pt x="25903" y="76211"/>
                  <a:pt x="57857" y="76211"/>
                </a:cubicBezTo>
                <a:lnTo>
                  <a:pt x="543773" y="76211"/>
                </a:lnTo>
                <a:lnTo>
                  <a:pt x="621564" y="0"/>
                </a:lnTo>
                <a:lnTo>
                  <a:pt x="699355" y="76211"/>
                </a:lnTo>
                <a:lnTo>
                  <a:pt x="788810" y="76211"/>
                </a:lnTo>
                <a:cubicBezTo>
                  <a:pt x="820764" y="76211"/>
                  <a:pt x="846667" y="102114"/>
                  <a:pt x="846667" y="134068"/>
                </a:cubicBezTo>
                <a:lnTo>
                  <a:pt x="846667" y="365487"/>
                </a:lnTo>
                <a:cubicBezTo>
                  <a:pt x="846667" y="397441"/>
                  <a:pt x="820764" y="423344"/>
                  <a:pt x="788810" y="423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6" name="Shape5">
            <a:extLst>
              <a:ext uri="{FF2B5EF4-FFF2-40B4-BE49-F238E27FC236}">
                <a16:creationId xmlns:a16="http://schemas.microsoft.com/office/drawing/2014/main" id="{E8EEF718-DDED-8AC3-5AA4-DFF0687C5E8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6383183" y="2419511"/>
            <a:ext cx="0" cy="3025263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5">
            <a:extLst>
              <a:ext uri="{FF2B5EF4-FFF2-40B4-BE49-F238E27FC236}">
                <a16:creationId xmlns:a16="http://schemas.microsoft.com/office/drawing/2014/main" id="{39BCD2A5-F1E6-F361-F3E8-8ECCA83EA92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84857" y="3280480"/>
            <a:ext cx="2617439" cy="156382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数字孪生技术能提前识别生产故障，预警时间提前3天，减少停机时间25%，保障生产连续性。</a:t>
            </a:r>
          </a:p>
        </p:txBody>
      </p:sp>
      <p:sp>
        <p:nvSpPr>
          <p:cNvPr id="18" name="Text6">
            <a:extLst>
              <a:ext uri="{FF2B5EF4-FFF2-40B4-BE49-F238E27FC236}">
                <a16:creationId xmlns:a16="http://schemas.microsoft.com/office/drawing/2014/main" id="{AC3D0EBD-7BB1-F9E2-3378-E2F7B90DA51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84856" y="2778375"/>
            <a:ext cx="2691029" cy="4303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000" b="0" i="0" u="none" strike="noStrike" kern="1200" cap="none" spc="0" normalizeH="0" baseline="0">
                <a:ln>
                  <a:noFill/>
                </a:ln>
                <a:gradFill>
                  <a:gsLst>
                    <a:gs pos="50000">
                      <a:srgbClr val="B39B73"/>
                    </a:gs>
                    <a:gs pos="21000">
                      <a:srgbClr val="987742"/>
                    </a:gs>
                    <a:gs pos="81000">
                      <a:srgbClr val="98774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增强故障预警</a:t>
            </a:r>
          </a:p>
        </p:txBody>
      </p:sp>
      <p:sp>
        <p:nvSpPr>
          <p:cNvPr id="19" name="Shape6">
            <a:extLst>
              <a:ext uri="{FF2B5EF4-FFF2-40B4-BE49-F238E27FC236}">
                <a16:creationId xmlns:a16="http://schemas.microsoft.com/office/drawing/2014/main" id="{34FFBB52-1D98-98B7-06C9-CDDE9C49240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10800000">
            <a:off x="6509286" y="2228548"/>
            <a:ext cx="834730" cy="608337"/>
          </a:xfrm>
          <a:custGeom>
            <a:gdLst>
              <a:gd name="connsiteX0" fmla="*/ 788810 w 846667"/>
              <a:gd name="connsiteY0" fmla="*/ 423344 h 423344"/>
              <a:gd name="connsiteX1" fmla="*/ 57857 w 846667"/>
              <a:gd name="connsiteY1" fmla="*/ 423344 h 423344"/>
              <a:gd name="connsiteX2" fmla="*/ 0 w 846667"/>
              <a:gd name="connsiteY2" fmla="*/ 365487 h 423344"/>
              <a:gd name="connsiteX3" fmla="*/ 0 w 846667"/>
              <a:gd name="connsiteY3" fmla="*/ 134068 h 423344"/>
              <a:gd name="connsiteX4" fmla="*/ 57857 w 846667"/>
              <a:gd name="connsiteY4" fmla="*/ 76211 h 423344"/>
              <a:gd name="connsiteX5" fmla="*/ 543773 w 846667"/>
              <a:gd name="connsiteY5" fmla="*/ 76211 h 423344"/>
              <a:gd name="connsiteX6" fmla="*/ 621564 w 846667"/>
              <a:gd name="connsiteY6" fmla="*/ 0 h 423344"/>
              <a:gd name="connsiteX7" fmla="*/ 699355 w 846667"/>
              <a:gd name="connsiteY7" fmla="*/ 76211 h 423344"/>
              <a:gd name="connsiteX8" fmla="*/ 788810 w 846667"/>
              <a:gd name="connsiteY8" fmla="*/ 76211 h 423344"/>
              <a:gd name="connsiteX9" fmla="*/ 846667 w 846667"/>
              <a:gd name="connsiteY9" fmla="*/ 134068 h 423344"/>
              <a:gd name="connsiteX10" fmla="*/ 846667 w 846667"/>
              <a:gd name="connsiteY10" fmla="*/ 365487 h 423344"/>
              <a:gd name="connsiteX11" fmla="*/ 788810 w 846667"/>
              <a:gd name="connsiteY11" fmla="*/ 423344 h 4233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667" h="423344">
                <a:moveTo>
                  <a:pt x="788810" y="423344"/>
                </a:moveTo>
                <a:lnTo>
                  <a:pt x="57857" y="423344"/>
                </a:lnTo>
                <a:cubicBezTo>
                  <a:pt x="25903" y="423344"/>
                  <a:pt x="0" y="397441"/>
                  <a:pt x="0" y="365487"/>
                </a:cubicBezTo>
                <a:lnTo>
                  <a:pt x="0" y="134068"/>
                </a:lnTo>
                <a:cubicBezTo>
                  <a:pt x="0" y="102114"/>
                  <a:pt x="25903" y="76211"/>
                  <a:pt x="57857" y="76211"/>
                </a:cubicBezTo>
                <a:lnTo>
                  <a:pt x="543773" y="76211"/>
                </a:lnTo>
                <a:lnTo>
                  <a:pt x="621564" y="0"/>
                </a:lnTo>
                <a:lnTo>
                  <a:pt x="699355" y="76211"/>
                </a:lnTo>
                <a:lnTo>
                  <a:pt x="788810" y="76211"/>
                </a:lnTo>
                <a:cubicBezTo>
                  <a:pt x="820764" y="76211"/>
                  <a:pt x="846667" y="102114"/>
                  <a:pt x="846667" y="134068"/>
                </a:cubicBezTo>
                <a:lnTo>
                  <a:pt x="846667" y="365487"/>
                </a:lnTo>
                <a:cubicBezTo>
                  <a:pt x="846667" y="397441"/>
                  <a:pt x="820764" y="423344"/>
                  <a:pt x="788810" y="423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1" name="Shape7">
            <a:extLst>
              <a:ext uri="{FF2B5EF4-FFF2-40B4-BE49-F238E27FC236}">
                <a16:creationId xmlns:a16="http://schemas.microsoft.com/office/drawing/2014/main" id="{DC419DE9-1D9E-BD18-B9C1-E8906EB952FE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H="1">
            <a:off x="9084021" y="1949912"/>
            <a:ext cx="0" cy="3025263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7">
            <a:extLst>
              <a:ext uri="{FF2B5EF4-FFF2-40B4-BE49-F238E27FC236}">
                <a16:creationId xmlns:a16="http://schemas.microsoft.com/office/drawing/2014/main" id="{E5EF8F6C-EEF2-1187-5E49-75F73896A36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185696" y="2810881"/>
            <a:ext cx="2617439" cy="1563825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结合AI算法，数字孪生模型提供智能优化建议，实施后生产效率提升12%，推动制造业向智能化转型。共赢行动建议：企业应加大数字孪生技术投入，构建智能化生产体系。</a:t>
            </a:r>
          </a:p>
        </p:txBody>
      </p:sp>
      <p:sp>
        <p:nvSpPr>
          <p:cNvPr id="23" name="Text8">
            <a:extLst>
              <a:ext uri="{FF2B5EF4-FFF2-40B4-BE49-F238E27FC236}">
                <a16:creationId xmlns:a16="http://schemas.microsoft.com/office/drawing/2014/main" id="{5F27D51B-4916-744C-71E7-4658652881A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185695" y="2308777"/>
            <a:ext cx="2857001" cy="430374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000" b="0" i="0" u="none" strike="noStrike" kern="1200" cap="none" spc="0" normalizeH="0" baseline="0">
                <a:ln>
                  <a:noFill/>
                </a:ln>
                <a:gradFill>
                  <a:gsLst>
                    <a:gs pos="50000">
                      <a:srgbClr val="B39B73"/>
                    </a:gs>
                    <a:gs pos="21000">
                      <a:srgbClr val="987742"/>
                    </a:gs>
                    <a:gs pos="81000">
                      <a:srgbClr val="98774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促进智能决策</a:t>
            </a:r>
          </a:p>
        </p:txBody>
      </p:sp>
      <p:sp>
        <p:nvSpPr>
          <p:cNvPr id="24" name="Shape8">
            <a:extLst>
              <a:ext uri="{FF2B5EF4-FFF2-40B4-BE49-F238E27FC236}">
                <a16:creationId xmlns:a16="http://schemas.microsoft.com/office/drawing/2014/main" id="{0944D4BA-4DB4-1740-F41C-622B4E6CE95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10800000">
            <a:off x="9210124" y="1758949"/>
            <a:ext cx="834730" cy="608337"/>
          </a:xfrm>
          <a:custGeom>
            <a:gdLst>
              <a:gd name="connsiteX0" fmla="*/ 788810 w 846667"/>
              <a:gd name="connsiteY0" fmla="*/ 423344 h 423344"/>
              <a:gd name="connsiteX1" fmla="*/ 57857 w 846667"/>
              <a:gd name="connsiteY1" fmla="*/ 423344 h 423344"/>
              <a:gd name="connsiteX2" fmla="*/ 0 w 846667"/>
              <a:gd name="connsiteY2" fmla="*/ 365487 h 423344"/>
              <a:gd name="connsiteX3" fmla="*/ 0 w 846667"/>
              <a:gd name="connsiteY3" fmla="*/ 134068 h 423344"/>
              <a:gd name="connsiteX4" fmla="*/ 57857 w 846667"/>
              <a:gd name="connsiteY4" fmla="*/ 76211 h 423344"/>
              <a:gd name="connsiteX5" fmla="*/ 543773 w 846667"/>
              <a:gd name="connsiteY5" fmla="*/ 76211 h 423344"/>
              <a:gd name="connsiteX6" fmla="*/ 621564 w 846667"/>
              <a:gd name="connsiteY6" fmla="*/ 0 h 423344"/>
              <a:gd name="connsiteX7" fmla="*/ 699355 w 846667"/>
              <a:gd name="connsiteY7" fmla="*/ 76211 h 423344"/>
              <a:gd name="connsiteX8" fmla="*/ 788810 w 846667"/>
              <a:gd name="connsiteY8" fmla="*/ 76211 h 423344"/>
              <a:gd name="connsiteX9" fmla="*/ 846667 w 846667"/>
              <a:gd name="connsiteY9" fmla="*/ 134068 h 423344"/>
              <a:gd name="connsiteX10" fmla="*/ 846667 w 846667"/>
              <a:gd name="connsiteY10" fmla="*/ 365487 h 423344"/>
              <a:gd name="connsiteX11" fmla="*/ 788810 w 846667"/>
              <a:gd name="connsiteY11" fmla="*/ 423344 h 4233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667" h="423344">
                <a:moveTo>
                  <a:pt x="788810" y="423344"/>
                </a:moveTo>
                <a:lnTo>
                  <a:pt x="57857" y="423344"/>
                </a:lnTo>
                <a:cubicBezTo>
                  <a:pt x="25903" y="423344"/>
                  <a:pt x="0" y="397441"/>
                  <a:pt x="0" y="365487"/>
                </a:cubicBezTo>
                <a:lnTo>
                  <a:pt x="0" y="134068"/>
                </a:lnTo>
                <a:cubicBezTo>
                  <a:pt x="0" y="102114"/>
                  <a:pt x="25903" y="76211"/>
                  <a:pt x="57857" y="76211"/>
                </a:cubicBezTo>
                <a:lnTo>
                  <a:pt x="543773" y="76211"/>
                </a:lnTo>
                <a:lnTo>
                  <a:pt x="621564" y="0"/>
                </a:lnTo>
                <a:lnTo>
                  <a:pt x="699355" y="76211"/>
                </a:lnTo>
                <a:lnTo>
                  <a:pt x="788810" y="76211"/>
                </a:lnTo>
                <a:cubicBezTo>
                  <a:pt x="820764" y="76211"/>
                  <a:pt x="846667" y="102114"/>
                  <a:pt x="846667" y="134068"/>
                </a:cubicBezTo>
                <a:lnTo>
                  <a:pt x="846667" y="365487"/>
                </a:lnTo>
                <a:cubicBezTo>
                  <a:pt x="846667" y="397441"/>
                  <a:pt x="820764" y="423344"/>
                  <a:pt x="788810" y="423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Text9">
            <a:extLst>
              <a:ext uri="{FF2B5EF4-FFF2-40B4-BE49-F238E27FC236}">
                <a16:creationId xmlns:a16="http://schemas.microsoft.com/office/drawing/2014/main" id="{20222137-914C-D789-E172-0B8969EA700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93281" y="331282"/>
            <a:ext cx="1041281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精准预测生产流程瓶颈</a:t>
            </a:r>
          </a:p>
        </p:txBody>
      </p:sp>
      <p:sp>
        <p:nvSpPr>
          <p:cNvPr id="32" name="椭圆 31-【1】">
            <a:extLst>
              <a:ext uri="{FF2B5EF4-FFF2-40B4-BE49-F238E27FC236}">
                <a16:creationId xmlns:a16="http://schemas.microsoft.com/office/drawing/2014/main" id="{1EEEC8E8-7B99-DDA6-A2C3-E6D012A53A0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-【1】">
            <a:extLst>
              <a:ext uri="{FF2B5EF4-FFF2-40B4-BE49-F238E27FC236}">
                <a16:creationId xmlns:a16="http://schemas.microsoft.com/office/drawing/2014/main" id="{32366E12-514C-E8C3-B1B4-F2BC84178A9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Text10">
            <a:extLst>
              <a:ext uri="{FF2B5EF4-FFF2-40B4-BE49-F238E27FC236}">
                <a16:creationId xmlns:a16="http://schemas.microsoft.com/office/drawing/2014/main" id="{CA967D61-26F3-BC79-504A-04240844496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90335" y="1966637"/>
            <a:ext cx="657246" cy="55986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0020600040101010101" charset="-128"/>
              </a:rPr>
              <a:t>01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旗黑-55简" panose="00020600040101010101" charset="-128"/>
            </a:endParaRPr>
          </a:p>
        </p:txBody>
      </p:sp>
      <p:sp>
        <p:nvSpPr>
          <p:cNvPr id="35" name="Text11">
            <a:extLst>
              <a:ext uri="{FF2B5EF4-FFF2-40B4-BE49-F238E27FC236}">
                <a16:creationId xmlns:a16="http://schemas.microsoft.com/office/drawing/2014/main" id="{30270E20-F5A4-DEB5-BCCD-BCD6A9BE6725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660279" y="2602448"/>
            <a:ext cx="657246" cy="55986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0020600040101010101" charset="-128"/>
              </a:rPr>
              <a:t>02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旗黑-55简" panose="00020600040101010101" charset="-128"/>
            </a:endParaRPr>
          </a:p>
        </p:txBody>
      </p:sp>
      <p:sp>
        <p:nvSpPr>
          <p:cNvPr id="36" name="Text12">
            <a:extLst>
              <a:ext uri="{FF2B5EF4-FFF2-40B4-BE49-F238E27FC236}">
                <a16:creationId xmlns:a16="http://schemas.microsoft.com/office/drawing/2014/main" id="{D5D9428B-B15B-E5D3-299E-1719E99AAD1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601807" y="2205911"/>
            <a:ext cx="657246" cy="55986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0020600040101010101" charset="-128"/>
              </a:rPr>
              <a:t>03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旗黑-55简" panose="00020600040101010101" charset="-128"/>
            </a:endParaRPr>
          </a:p>
        </p:txBody>
      </p:sp>
      <p:sp>
        <p:nvSpPr>
          <p:cNvPr id="37" name="Text13">
            <a:extLst>
              <a:ext uri="{FF2B5EF4-FFF2-40B4-BE49-F238E27FC236}">
                <a16:creationId xmlns:a16="http://schemas.microsoft.com/office/drawing/2014/main" id="{6E66E92E-3918-3D4F-B764-1AE12A245FB1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98866" y="1748915"/>
            <a:ext cx="657246" cy="55986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旗黑-55简" panose="00020600040101010101" charset="-128"/>
              </a:rPr>
              <a:t>04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旗黑-55简" panose="00020600040101010101" charset="-128"/>
            </a:endParaRPr>
          </a:p>
        </p:txBody>
      </p:sp>
      <p:sp>
        <p:nvSpPr>
          <p:cNvPr id="2" name="Shape9">
            <a:extLst>
              <a:ext uri="{FF2B5EF4-FFF2-40B4-BE49-F238E27FC236}">
                <a16:creationId xmlns:a16="http://schemas.microsoft.com/office/drawing/2014/main" id="{AA2AF5D1-187C-7AFD-9A02-F2EA0873DE46}"/>
              </a:ext>
            </a:extLst>
          </p:cNvPr>
          <p:cNvSpPr/>
          <p:nvPr/>
        </p:nvSpPr>
        <p:spPr>
          <a:xfrm>
            <a:off x="-194733" y="4374707"/>
            <a:ext cx="12369802" cy="2020186"/>
          </a:xfrm>
          <a:custGeom>
            <a:rect l="0" t="0" r="0" b="0"/>
            <a:pathLst>
              <a:path w="16504560" h="2720376">
                <a:moveTo>
                  <a:pt x="14898009" y="11976"/>
                </a:moveTo>
                <a:cubicBezTo>
                  <a:pt x="14884039" y="19870"/>
                  <a:pt x="14840941" y="61247"/>
                  <a:pt x="14802237" y="103924"/>
                </a:cubicBezTo>
                <a:cubicBezTo>
                  <a:pt x="14763530" y="146601"/>
                  <a:pt x="14685690" y="213873"/>
                  <a:pt x="14629258" y="253416"/>
                </a:cubicBezTo>
                <a:cubicBezTo>
                  <a:pt x="14519635" y="330231"/>
                  <a:pt x="14358096" y="483865"/>
                  <a:pt x="14243604" y="620198"/>
                </a:cubicBezTo>
                <a:cubicBezTo>
                  <a:pt x="14182121" y="693409"/>
                  <a:pt x="14165553" y="705567"/>
                  <a:pt x="14110254" y="718051"/>
                </a:cubicBezTo>
                <a:cubicBezTo>
                  <a:pt x="13915401" y="762040"/>
                  <a:pt x="13743796" y="854408"/>
                  <a:pt x="13552817" y="1018096"/>
                </a:cubicBezTo>
                <a:cubicBezTo>
                  <a:pt x="13480595" y="1079997"/>
                  <a:pt x="13410156" y="1129745"/>
                  <a:pt x="13387768" y="1134662"/>
                </a:cubicBezTo>
                <a:cubicBezTo>
                  <a:pt x="13366285" y="1139380"/>
                  <a:pt x="13330717" y="1151821"/>
                  <a:pt x="13308725" y="1162308"/>
                </a:cubicBezTo>
                <a:cubicBezTo>
                  <a:pt x="13256999" y="1186975"/>
                  <a:pt x="13218538" y="1176592"/>
                  <a:pt x="13150230" y="1119523"/>
                </a:cubicBezTo>
                <a:cubicBezTo>
                  <a:pt x="13096031" y="1074241"/>
                  <a:pt x="13094170" y="1073737"/>
                  <a:pt x="13011254" y="1081907"/>
                </a:cubicBezTo>
                <a:cubicBezTo>
                  <a:pt x="12910392" y="1091846"/>
                  <a:pt x="12897883" y="1082165"/>
                  <a:pt x="12866445" y="969841"/>
                </a:cubicBezTo>
                <a:cubicBezTo>
                  <a:pt x="12841170" y="879540"/>
                  <a:pt x="12775650" y="773560"/>
                  <a:pt x="12717833" y="729461"/>
                </a:cubicBezTo>
                <a:cubicBezTo>
                  <a:pt x="12694481" y="711649"/>
                  <a:pt x="12637500" y="680083"/>
                  <a:pt x="12591209" y="659314"/>
                </a:cubicBezTo>
                <a:cubicBezTo>
                  <a:pt x="12544917" y="638544"/>
                  <a:pt x="12499352" y="611009"/>
                  <a:pt x="12489954" y="598125"/>
                </a:cubicBezTo>
                <a:cubicBezTo>
                  <a:pt x="12480557" y="585241"/>
                  <a:pt x="12458454" y="531838"/>
                  <a:pt x="12440838" y="479450"/>
                </a:cubicBezTo>
                <a:cubicBezTo>
                  <a:pt x="12411857" y="393265"/>
                  <a:pt x="12404541" y="382600"/>
                  <a:pt x="12363966" y="367393"/>
                </a:cubicBezTo>
                <a:cubicBezTo>
                  <a:pt x="12339302" y="358149"/>
                  <a:pt x="12305797" y="331139"/>
                  <a:pt x="12289510" y="307369"/>
                </a:cubicBezTo>
                <a:cubicBezTo>
                  <a:pt x="12236464" y="229952"/>
                  <a:pt x="12198717" y="200050"/>
                  <a:pt x="12154040" y="200050"/>
                </a:cubicBezTo>
                <a:cubicBezTo>
                  <a:pt x="12079741" y="200050"/>
                  <a:pt x="11853448" y="270117"/>
                  <a:pt x="11788538" y="313220"/>
                </a:cubicBezTo>
                <a:cubicBezTo>
                  <a:pt x="11617143" y="427033"/>
                  <a:pt x="11601649" y="442862"/>
                  <a:pt x="11511799" y="595950"/>
                </a:cubicBezTo>
                <a:cubicBezTo>
                  <a:pt x="11416463" y="758382"/>
                  <a:pt x="11351039" y="824646"/>
                  <a:pt x="11110895" y="1002007"/>
                </a:cubicBezTo>
                <a:cubicBezTo>
                  <a:pt x="10919499" y="1143363"/>
                  <a:pt x="10863956" y="1192210"/>
                  <a:pt x="10785541" y="1288132"/>
                </a:cubicBezTo>
                <a:cubicBezTo>
                  <a:pt x="10728316" y="1358135"/>
                  <a:pt x="10693802" y="1387291"/>
                  <a:pt x="10632348" y="1417545"/>
                </a:cubicBezTo>
                <a:cubicBezTo>
                  <a:pt x="10543348" y="1461360"/>
                  <a:pt x="10434239" y="1488761"/>
                  <a:pt x="10391495" y="1478033"/>
                </a:cubicBezTo>
                <a:cubicBezTo>
                  <a:pt x="10375891" y="1474117"/>
                  <a:pt x="10315310" y="1421594"/>
                  <a:pt x="10256869" y="1361315"/>
                </a:cubicBezTo>
                <a:lnTo>
                  <a:pt x="10150613" y="1251716"/>
                </a:lnTo>
                <a:lnTo>
                  <a:pt x="10082036" y="1260285"/>
                </a:lnTo>
                <a:cubicBezTo>
                  <a:pt x="10029842" y="1266806"/>
                  <a:pt x="10006146" y="1264062"/>
                  <a:pt x="9982855" y="1248801"/>
                </a:cubicBezTo>
                <a:cubicBezTo>
                  <a:pt x="9905494" y="1198113"/>
                  <a:pt x="9804866" y="1248401"/>
                  <a:pt x="9724376" y="1377975"/>
                </a:cubicBezTo>
                <a:cubicBezTo>
                  <a:pt x="9678707" y="1451494"/>
                  <a:pt x="9677994" y="1451647"/>
                  <a:pt x="9557037" y="1413915"/>
                </a:cubicBezTo>
                <a:cubicBezTo>
                  <a:pt x="9525263" y="1404003"/>
                  <a:pt x="9462422" y="1389213"/>
                  <a:pt x="9417393" y="1381047"/>
                </a:cubicBezTo>
                <a:cubicBezTo>
                  <a:pt x="9306305" y="1360903"/>
                  <a:pt x="9279751" y="1342337"/>
                  <a:pt x="9214068" y="1238885"/>
                </a:cubicBezTo>
                <a:cubicBezTo>
                  <a:pt x="9183015" y="1189977"/>
                  <a:pt x="9146837" y="1141971"/>
                  <a:pt x="9133671" y="1132206"/>
                </a:cubicBezTo>
                <a:cubicBezTo>
                  <a:pt x="9091976" y="1101278"/>
                  <a:pt x="9032221" y="1110934"/>
                  <a:pt x="8960653" y="1160164"/>
                </a:cubicBezTo>
                <a:lnTo>
                  <a:pt x="8894197" y="1205878"/>
                </a:lnTo>
                <a:lnTo>
                  <a:pt x="8732569" y="1195089"/>
                </a:lnTo>
                <a:cubicBezTo>
                  <a:pt x="8643674" y="1189155"/>
                  <a:pt x="8564285" y="1179258"/>
                  <a:pt x="8556149" y="1173095"/>
                </a:cubicBezTo>
                <a:cubicBezTo>
                  <a:pt x="8548014" y="1166932"/>
                  <a:pt x="8523945" y="1129219"/>
                  <a:pt x="8502661" y="1089289"/>
                </a:cubicBezTo>
                <a:cubicBezTo>
                  <a:pt x="8475544" y="1038412"/>
                  <a:pt x="8449080" y="1008322"/>
                  <a:pt x="8414219" y="988729"/>
                </a:cubicBezTo>
                <a:cubicBezTo>
                  <a:pt x="8386858" y="973351"/>
                  <a:pt x="8331473" y="929667"/>
                  <a:pt x="8291140" y="891653"/>
                </a:cubicBezTo>
                <a:cubicBezTo>
                  <a:pt x="8172264" y="779612"/>
                  <a:pt x="8173017" y="779378"/>
                  <a:pt x="7831043" y="1034299"/>
                </a:cubicBezTo>
                <a:cubicBezTo>
                  <a:pt x="7779448" y="1072760"/>
                  <a:pt x="7713055" y="1142185"/>
                  <a:pt x="7651858" y="1221664"/>
                </a:cubicBezTo>
                <a:cubicBezTo>
                  <a:pt x="7543907" y="1361867"/>
                  <a:pt x="7477663" y="1409742"/>
                  <a:pt x="7361005" y="1431865"/>
                </a:cubicBezTo>
                <a:cubicBezTo>
                  <a:pt x="7310436" y="1441456"/>
                  <a:pt x="7254951" y="1469771"/>
                  <a:pt x="7143006" y="1543115"/>
                </a:cubicBezTo>
                <a:cubicBezTo>
                  <a:pt x="7060414" y="1597227"/>
                  <a:pt x="6965816" y="1662931"/>
                  <a:pt x="6932786" y="1689125"/>
                </a:cubicBezTo>
                <a:cubicBezTo>
                  <a:pt x="6879644" y="1731269"/>
                  <a:pt x="6864592" y="1736750"/>
                  <a:pt x="6802002" y="1736750"/>
                </a:cubicBezTo>
                <a:cubicBezTo>
                  <a:pt x="6725458" y="1736750"/>
                  <a:pt x="6442789" y="1672595"/>
                  <a:pt x="6382916" y="1641633"/>
                </a:cubicBezTo>
                <a:cubicBezTo>
                  <a:pt x="6362660" y="1631158"/>
                  <a:pt x="6318597" y="1589994"/>
                  <a:pt x="6284998" y="1550157"/>
                </a:cubicBezTo>
                <a:cubicBezTo>
                  <a:pt x="6151838" y="1392275"/>
                  <a:pt x="6154107" y="1393850"/>
                  <a:pt x="6059797" y="1393850"/>
                </a:cubicBezTo>
                <a:cubicBezTo>
                  <a:pt x="5954748" y="1393850"/>
                  <a:pt x="5885586" y="1417141"/>
                  <a:pt x="5747659" y="1498968"/>
                </a:cubicBezTo>
                <a:cubicBezTo>
                  <a:pt x="5617284" y="1576315"/>
                  <a:pt x="5496370" y="1687310"/>
                  <a:pt x="5440026" y="1781363"/>
                </a:cubicBezTo>
                <a:cubicBezTo>
                  <a:pt x="5376662" y="1887136"/>
                  <a:pt x="5349982" y="1902949"/>
                  <a:pt x="5257044" y="1889812"/>
                </a:cubicBezTo>
                <a:cubicBezTo>
                  <a:pt x="5214923" y="1883858"/>
                  <a:pt x="5145061" y="1861117"/>
                  <a:pt x="5101793" y="1839276"/>
                </a:cubicBezTo>
                <a:cubicBezTo>
                  <a:pt x="5058526" y="1817435"/>
                  <a:pt x="4968113" y="1779651"/>
                  <a:pt x="4900877" y="1755312"/>
                </a:cubicBezTo>
                <a:cubicBezTo>
                  <a:pt x="4749736" y="1700602"/>
                  <a:pt x="4559012" y="1601257"/>
                  <a:pt x="4527009" y="1560573"/>
                </a:cubicBezTo>
                <a:cubicBezTo>
                  <a:pt x="4513837" y="1543826"/>
                  <a:pt x="4503059" y="1517379"/>
                  <a:pt x="4503059" y="1501800"/>
                </a:cubicBezTo>
                <a:cubicBezTo>
                  <a:pt x="4503059" y="1440589"/>
                  <a:pt x="4410856" y="1368450"/>
                  <a:pt x="4332620" y="1368450"/>
                </a:cubicBezTo>
                <a:cubicBezTo>
                  <a:pt x="4315265" y="1368450"/>
                  <a:pt x="4256639" y="1345052"/>
                  <a:pt x="4202339" y="1316455"/>
                </a:cubicBezTo>
                <a:cubicBezTo>
                  <a:pt x="4088573" y="1256538"/>
                  <a:pt x="4064120" y="1256410"/>
                  <a:pt x="3948289" y="1315126"/>
                </a:cubicBezTo>
                <a:cubicBezTo>
                  <a:pt x="3875176" y="1352187"/>
                  <a:pt x="3859165" y="1369458"/>
                  <a:pt x="3763230" y="1514749"/>
                </a:cubicBezTo>
                <a:cubicBezTo>
                  <a:pt x="3723555" y="1574835"/>
                  <a:pt x="3685667" y="1605522"/>
                  <a:pt x="3563901" y="1676188"/>
                </a:cubicBezTo>
                <a:lnTo>
                  <a:pt x="3507393" y="1708982"/>
                </a:lnTo>
                <a:lnTo>
                  <a:pt x="3445577" y="1684617"/>
                </a:lnTo>
                <a:cubicBezTo>
                  <a:pt x="3411578" y="1671216"/>
                  <a:pt x="3347578" y="1643334"/>
                  <a:pt x="3303353" y="1622658"/>
                </a:cubicBezTo>
                <a:cubicBezTo>
                  <a:pt x="3154259" y="1552950"/>
                  <a:pt x="3022036" y="1555919"/>
                  <a:pt x="2902938" y="1631647"/>
                </a:cubicBezTo>
                <a:cubicBezTo>
                  <a:pt x="2864563" y="1656047"/>
                  <a:pt x="2790268" y="1700841"/>
                  <a:pt x="2737838" y="1731189"/>
                </a:cubicBezTo>
                <a:cubicBezTo>
                  <a:pt x="2685399" y="1761542"/>
                  <a:pt x="2613128" y="1817967"/>
                  <a:pt x="2577207" y="1856601"/>
                </a:cubicBezTo>
                <a:cubicBezTo>
                  <a:pt x="2486930" y="1953695"/>
                  <a:pt x="2468922" y="1958713"/>
                  <a:pt x="2299662" y="1933942"/>
                </a:cubicBezTo>
                <a:cubicBezTo>
                  <a:pt x="2222798" y="1922693"/>
                  <a:pt x="2150701" y="1913818"/>
                  <a:pt x="2139446" y="1914220"/>
                </a:cubicBezTo>
                <a:cubicBezTo>
                  <a:pt x="2128192" y="1914622"/>
                  <a:pt x="2076757" y="1875985"/>
                  <a:pt x="2025146" y="1828360"/>
                </a:cubicBezTo>
                <a:cubicBezTo>
                  <a:pt x="1912533" y="1724443"/>
                  <a:pt x="1882811" y="1703505"/>
                  <a:pt x="1762521" y="1643351"/>
                </a:cubicBezTo>
                <a:cubicBezTo>
                  <a:pt x="1622981" y="1573571"/>
                  <a:pt x="1574040" y="1577383"/>
                  <a:pt x="1447943" y="1667854"/>
                </a:cubicBezTo>
                <a:cubicBezTo>
                  <a:pt x="1393665" y="1706796"/>
                  <a:pt x="1317341" y="1754529"/>
                  <a:pt x="1278333" y="1773926"/>
                </a:cubicBezTo>
                <a:cubicBezTo>
                  <a:pt x="1186292" y="1819697"/>
                  <a:pt x="1087631" y="1925993"/>
                  <a:pt x="1055662" y="2013833"/>
                </a:cubicBezTo>
                <a:cubicBezTo>
                  <a:pt x="1038144" y="2061965"/>
                  <a:pt x="1023575" y="2082508"/>
                  <a:pt x="1004946" y="2085340"/>
                </a:cubicBezTo>
                <a:cubicBezTo>
                  <a:pt x="946108" y="2094287"/>
                  <a:pt x="854174" y="2132770"/>
                  <a:pt x="795941" y="2172827"/>
                </a:cubicBezTo>
                <a:cubicBezTo>
                  <a:pt x="736959" y="2213400"/>
                  <a:pt x="728451" y="2215454"/>
                  <a:pt x="615128" y="2216483"/>
                </a:cubicBezTo>
                <a:cubicBezTo>
                  <a:pt x="515852" y="2217383"/>
                  <a:pt x="477329" y="2224210"/>
                  <a:pt x="381909" y="2257809"/>
                </a:cubicBezTo>
                <a:cubicBezTo>
                  <a:pt x="251014" y="2303900"/>
                  <a:pt x="151517" y="2330389"/>
                  <a:pt x="73934" y="2339802"/>
                </a:cubicBezTo>
                <a:cubicBezTo>
                  <a:pt x="18832" y="2346487"/>
                  <a:pt x="0" y="2374074"/>
                  <a:pt x="40048" y="2389441"/>
                </a:cubicBezTo>
                <a:cubicBezTo>
                  <a:pt x="71107" y="2401360"/>
                  <a:pt x="240187" y="2386822"/>
                  <a:pt x="394609" y="2358956"/>
                </a:cubicBezTo>
                <a:cubicBezTo>
                  <a:pt x="471444" y="2345091"/>
                  <a:pt x="580029" y="2327816"/>
                  <a:pt x="635909" y="2320567"/>
                </a:cubicBezTo>
                <a:cubicBezTo>
                  <a:pt x="763596" y="2304004"/>
                  <a:pt x="838897" y="2280279"/>
                  <a:pt x="961214" y="2218071"/>
                </a:cubicBezTo>
                <a:cubicBezTo>
                  <a:pt x="1047199" y="2174341"/>
                  <a:pt x="1069725" y="2154543"/>
                  <a:pt x="1164414" y="2039475"/>
                </a:cubicBezTo>
                <a:cubicBezTo>
                  <a:pt x="1280202" y="1898768"/>
                  <a:pt x="1325920" y="1867502"/>
                  <a:pt x="1532190" y="1787956"/>
                </a:cubicBezTo>
                <a:cubicBezTo>
                  <a:pt x="1695089" y="1725136"/>
                  <a:pt x="1721057" y="1733272"/>
                  <a:pt x="1845331" y="1886070"/>
                </a:cubicBezTo>
                <a:cubicBezTo>
                  <a:pt x="1877086" y="1925112"/>
                  <a:pt x="1898605" y="1938638"/>
                  <a:pt x="1940581" y="1945937"/>
                </a:cubicBezTo>
                <a:cubicBezTo>
                  <a:pt x="1970407" y="1951123"/>
                  <a:pt x="2008989" y="1961274"/>
                  <a:pt x="2026320" y="1968496"/>
                </a:cubicBezTo>
                <a:cubicBezTo>
                  <a:pt x="2055994" y="1980860"/>
                  <a:pt x="2053944" y="1982620"/>
                  <a:pt x="1991143" y="1998692"/>
                </a:cubicBezTo>
                <a:cubicBezTo>
                  <a:pt x="1910651" y="2019291"/>
                  <a:pt x="1890130" y="2029627"/>
                  <a:pt x="1727891" y="2131285"/>
                </a:cubicBezTo>
                <a:cubicBezTo>
                  <a:pt x="1545131" y="2245801"/>
                  <a:pt x="1417286" y="2385006"/>
                  <a:pt x="1466782" y="2415596"/>
                </a:cubicBezTo>
                <a:cubicBezTo>
                  <a:pt x="1473229" y="2419581"/>
                  <a:pt x="1526093" y="2386068"/>
                  <a:pt x="1584257" y="2341123"/>
                </a:cubicBezTo>
                <a:cubicBezTo>
                  <a:pt x="1650405" y="2290008"/>
                  <a:pt x="1743280" y="2234971"/>
                  <a:pt x="1832255" y="2194161"/>
                </a:cubicBezTo>
                <a:cubicBezTo>
                  <a:pt x="1960982" y="2135117"/>
                  <a:pt x="1991158" y="2126646"/>
                  <a:pt x="2149755" y="2105031"/>
                </a:cubicBezTo>
                <a:cubicBezTo>
                  <a:pt x="2246145" y="2091894"/>
                  <a:pt x="2352492" y="2075229"/>
                  <a:pt x="2386082" y="2067998"/>
                </a:cubicBezTo>
                <a:cubicBezTo>
                  <a:pt x="2459446" y="2052203"/>
                  <a:pt x="2561245" y="1987510"/>
                  <a:pt x="2729956" y="1849467"/>
                </a:cubicBezTo>
                <a:cubicBezTo>
                  <a:pt x="2799007" y="1792969"/>
                  <a:pt x="2887590" y="1727354"/>
                  <a:pt x="2926806" y="1703656"/>
                </a:cubicBezTo>
                <a:cubicBezTo>
                  <a:pt x="2991191" y="1664750"/>
                  <a:pt x="3005045" y="1661185"/>
                  <a:pt x="3069595" y="1666910"/>
                </a:cubicBezTo>
                <a:cubicBezTo>
                  <a:pt x="3121108" y="1671479"/>
                  <a:pt x="3161706" y="1685669"/>
                  <a:pt x="3214898" y="1717700"/>
                </a:cubicBezTo>
                <a:cubicBezTo>
                  <a:pt x="3255497" y="1742148"/>
                  <a:pt x="3298851" y="1762150"/>
                  <a:pt x="3311240" y="1762150"/>
                </a:cubicBezTo>
                <a:cubicBezTo>
                  <a:pt x="3365974" y="1762150"/>
                  <a:pt x="3371647" y="1875479"/>
                  <a:pt x="3318064" y="1898466"/>
                </a:cubicBezTo>
                <a:cubicBezTo>
                  <a:pt x="3218877" y="1941016"/>
                  <a:pt x="2848106" y="2124439"/>
                  <a:pt x="2818339" y="2145685"/>
                </a:cubicBezTo>
                <a:cubicBezTo>
                  <a:pt x="2759665" y="2187560"/>
                  <a:pt x="2590409" y="2343065"/>
                  <a:pt x="2535043" y="2405964"/>
                </a:cubicBezTo>
                <a:cubicBezTo>
                  <a:pt x="2446661" y="2506372"/>
                  <a:pt x="2481178" y="2535175"/>
                  <a:pt x="2585359" y="2447950"/>
                </a:cubicBezTo>
                <a:cubicBezTo>
                  <a:pt x="2618730" y="2420010"/>
                  <a:pt x="2655700" y="2397150"/>
                  <a:pt x="2667515" y="2397150"/>
                </a:cubicBezTo>
                <a:cubicBezTo>
                  <a:pt x="2679330" y="2397150"/>
                  <a:pt x="2712580" y="2372861"/>
                  <a:pt x="2741404" y="2343175"/>
                </a:cubicBezTo>
                <a:cubicBezTo>
                  <a:pt x="2893201" y="2186840"/>
                  <a:pt x="2932787" y="2162917"/>
                  <a:pt x="3163437" y="2088133"/>
                </a:cubicBezTo>
                <a:cubicBezTo>
                  <a:pt x="3282056" y="2049672"/>
                  <a:pt x="3403525" y="2011898"/>
                  <a:pt x="3433367" y="2004189"/>
                </a:cubicBezTo>
                <a:cubicBezTo>
                  <a:pt x="3508692" y="1984731"/>
                  <a:pt x="3585277" y="1911982"/>
                  <a:pt x="3613788" y="1832806"/>
                </a:cubicBezTo>
                <a:cubicBezTo>
                  <a:pt x="3641116" y="1756915"/>
                  <a:pt x="3658371" y="1740152"/>
                  <a:pt x="3817259" y="1635127"/>
                </a:cubicBezTo>
                <a:cubicBezTo>
                  <a:pt x="3883617" y="1591265"/>
                  <a:pt x="3963626" y="1532747"/>
                  <a:pt x="3995059" y="1505088"/>
                </a:cubicBezTo>
                <a:cubicBezTo>
                  <a:pt x="4073102" y="1436413"/>
                  <a:pt x="4172254" y="1410681"/>
                  <a:pt x="4246005" y="1439961"/>
                </a:cubicBezTo>
                <a:cubicBezTo>
                  <a:pt x="4258162" y="1444788"/>
                  <a:pt x="4336580" y="1516955"/>
                  <a:pt x="4420268" y="1600332"/>
                </a:cubicBezTo>
                <a:cubicBezTo>
                  <a:pt x="4503955" y="1683709"/>
                  <a:pt x="4594586" y="1763232"/>
                  <a:pt x="4621670" y="1777049"/>
                </a:cubicBezTo>
                <a:cubicBezTo>
                  <a:pt x="4648754" y="1790866"/>
                  <a:pt x="4723158" y="1810027"/>
                  <a:pt x="4787011" y="1819628"/>
                </a:cubicBezTo>
                <a:cubicBezTo>
                  <a:pt x="4906027" y="1837523"/>
                  <a:pt x="4987951" y="1865751"/>
                  <a:pt x="5083668" y="1921845"/>
                </a:cubicBezTo>
                <a:cubicBezTo>
                  <a:pt x="5159959" y="1966555"/>
                  <a:pt x="5154691" y="1987408"/>
                  <a:pt x="5065034" y="1995604"/>
                </a:cubicBezTo>
                <a:cubicBezTo>
                  <a:pt x="4948372" y="2006267"/>
                  <a:pt x="4803072" y="2038062"/>
                  <a:pt x="4683662" y="2079056"/>
                </a:cubicBezTo>
                <a:cubicBezTo>
                  <a:pt x="4622747" y="2099968"/>
                  <a:pt x="4536215" y="2126067"/>
                  <a:pt x="4491367" y="2137054"/>
                </a:cubicBezTo>
                <a:cubicBezTo>
                  <a:pt x="4396179" y="2160373"/>
                  <a:pt x="4388759" y="2164065"/>
                  <a:pt x="4388759" y="2188108"/>
                </a:cubicBezTo>
                <a:cubicBezTo>
                  <a:pt x="4388759" y="2235095"/>
                  <a:pt x="4535061" y="2226797"/>
                  <a:pt x="4740986" y="2168128"/>
                </a:cubicBezTo>
                <a:cubicBezTo>
                  <a:pt x="4846428" y="2138087"/>
                  <a:pt x="4910348" y="2128026"/>
                  <a:pt x="5020367" y="2124153"/>
                </a:cubicBezTo>
                <a:cubicBezTo>
                  <a:pt x="5126083" y="2120431"/>
                  <a:pt x="5177616" y="2112676"/>
                  <a:pt x="5219374" y="2094205"/>
                </a:cubicBezTo>
                <a:cubicBezTo>
                  <a:pt x="5326560" y="2046791"/>
                  <a:pt x="5431566" y="1963400"/>
                  <a:pt x="5535587" y="1843081"/>
                </a:cubicBezTo>
                <a:cubicBezTo>
                  <a:pt x="5647417" y="1713729"/>
                  <a:pt x="5769062" y="1627290"/>
                  <a:pt x="5915512" y="1573110"/>
                </a:cubicBezTo>
                <a:cubicBezTo>
                  <a:pt x="6047100" y="1524428"/>
                  <a:pt x="6109389" y="1542158"/>
                  <a:pt x="6189967" y="1651233"/>
                </a:cubicBezTo>
                <a:cubicBezTo>
                  <a:pt x="6255299" y="1739670"/>
                  <a:pt x="6255221" y="1739616"/>
                  <a:pt x="6413664" y="1805997"/>
                </a:cubicBezTo>
                <a:cubicBezTo>
                  <a:pt x="6548119" y="1862329"/>
                  <a:pt x="6553277" y="1863416"/>
                  <a:pt x="6628587" y="1851288"/>
                </a:cubicBezTo>
                <a:cubicBezTo>
                  <a:pt x="6674704" y="1843861"/>
                  <a:pt x="6710380" y="1843491"/>
                  <a:pt x="6717259" y="1850370"/>
                </a:cubicBezTo>
                <a:cubicBezTo>
                  <a:pt x="6734229" y="1867340"/>
                  <a:pt x="6604557" y="1998854"/>
                  <a:pt x="6529204" y="2041095"/>
                </a:cubicBezTo>
                <a:cubicBezTo>
                  <a:pt x="6494007" y="2060826"/>
                  <a:pt x="6382342" y="2120861"/>
                  <a:pt x="6281059" y="2174507"/>
                </a:cubicBezTo>
                <a:cubicBezTo>
                  <a:pt x="6179776" y="2228153"/>
                  <a:pt x="6081192" y="2289055"/>
                  <a:pt x="6061983" y="2309845"/>
                </a:cubicBezTo>
                <a:cubicBezTo>
                  <a:pt x="6020622" y="2354609"/>
                  <a:pt x="5924170" y="2404226"/>
                  <a:pt x="5756193" y="2467152"/>
                </a:cubicBezTo>
                <a:cubicBezTo>
                  <a:pt x="5688848" y="2492380"/>
                  <a:pt x="5609262" y="2526706"/>
                  <a:pt x="5579336" y="2543432"/>
                </a:cubicBezTo>
                <a:cubicBezTo>
                  <a:pt x="5506689" y="2584035"/>
                  <a:pt x="5417459" y="2661458"/>
                  <a:pt x="5417459" y="2683890"/>
                </a:cubicBezTo>
                <a:cubicBezTo>
                  <a:pt x="5417459" y="2720375"/>
                  <a:pt x="5487427" y="2700469"/>
                  <a:pt x="5651009" y="2617444"/>
                </a:cubicBezTo>
                <a:cubicBezTo>
                  <a:pt x="6166051" y="2356037"/>
                  <a:pt x="6830524" y="2004034"/>
                  <a:pt x="7048675" y="1877034"/>
                </a:cubicBezTo>
                <a:cubicBezTo>
                  <a:pt x="7192344" y="1793395"/>
                  <a:pt x="7219835" y="1772052"/>
                  <a:pt x="7254360" y="1717346"/>
                </a:cubicBezTo>
                <a:cubicBezTo>
                  <a:pt x="7276278" y="1682616"/>
                  <a:pt x="7314946" y="1638891"/>
                  <a:pt x="7340287" y="1620180"/>
                </a:cubicBezTo>
                <a:cubicBezTo>
                  <a:pt x="7389125" y="1584121"/>
                  <a:pt x="7643270" y="1436345"/>
                  <a:pt x="7744911" y="1384906"/>
                </a:cubicBezTo>
                <a:cubicBezTo>
                  <a:pt x="7781933" y="1366170"/>
                  <a:pt x="7828755" y="1325502"/>
                  <a:pt x="7865561" y="1280115"/>
                </a:cubicBezTo>
                <a:cubicBezTo>
                  <a:pt x="7912915" y="1221721"/>
                  <a:pt x="7958002" y="1186759"/>
                  <a:pt x="8077527" y="1115747"/>
                </a:cubicBezTo>
                <a:cubicBezTo>
                  <a:pt x="8161026" y="1066139"/>
                  <a:pt x="8241770" y="1025550"/>
                  <a:pt x="8256957" y="1025550"/>
                </a:cubicBezTo>
                <a:cubicBezTo>
                  <a:pt x="8303205" y="1025550"/>
                  <a:pt x="8427359" y="1209616"/>
                  <a:pt x="8427359" y="1278180"/>
                </a:cubicBezTo>
                <a:cubicBezTo>
                  <a:pt x="8427359" y="1307823"/>
                  <a:pt x="8411727" y="1330986"/>
                  <a:pt x="8356226" y="1383586"/>
                </a:cubicBezTo>
                <a:cubicBezTo>
                  <a:pt x="8284162" y="1451883"/>
                  <a:pt x="8133831" y="1655169"/>
                  <a:pt x="8123008" y="1698958"/>
                </a:cubicBezTo>
                <a:cubicBezTo>
                  <a:pt x="8114383" y="1733854"/>
                  <a:pt x="8129686" y="1742019"/>
                  <a:pt x="8156396" y="1716772"/>
                </a:cubicBezTo>
                <a:cubicBezTo>
                  <a:pt x="8169218" y="1704652"/>
                  <a:pt x="8222572" y="1653302"/>
                  <a:pt x="8274959" y="1602661"/>
                </a:cubicBezTo>
                <a:cubicBezTo>
                  <a:pt x="8372383" y="1508484"/>
                  <a:pt x="8652707" y="1317650"/>
                  <a:pt x="8693624" y="1317650"/>
                </a:cubicBezTo>
                <a:cubicBezTo>
                  <a:pt x="8706127" y="1317650"/>
                  <a:pt x="8738214" y="1326783"/>
                  <a:pt x="8764929" y="1337944"/>
                </a:cubicBezTo>
                <a:cubicBezTo>
                  <a:pt x="8830604" y="1365385"/>
                  <a:pt x="8887668" y="1353920"/>
                  <a:pt x="8957953" y="1299162"/>
                </a:cubicBezTo>
                <a:cubicBezTo>
                  <a:pt x="8989729" y="1274405"/>
                  <a:pt x="9024061" y="1254150"/>
                  <a:pt x="9034245" y="1254150"/>
                </a:cubicBezTo>
                <a:cubicBezTo>
                  <a:pt x="9044430" y="1254150"/>
                  <a:pt x="9096355" y="1296364"/>
                  <a:pt x="9149636" y="1347960"/>
                </a:cubicBezTo>
                <a:cubicBezTo>
                  <a:pt x="9202916" y="1399555"/>
                  <a:pt x="9278631" y="1459284"/>
                  <a:pt x="9317891" y="1480691"/>
                </a:cubicBezTo>
                <a:cubicBezTo>
                  <a:pt x="9423023" y="1538015"/>
                  <a:pt x="9602128" y="1609750"/>
                  <a:pt x="9640121" y="1609750"/>
                </a:cubicBezTo>
                <a:cubicBezTo>
                  <a:pt x="9691026" y="1609750"/>
                  <a:pt x="9741302" y="1577873"/>
                  <a:pt x="9774849" y="1524329"/>
                </a:cubicBezTo>
                <a:cubicBezTo>
                  <a:pt x="9830540" y="1435438"/>
                  <a:pt x="9917142" y="1342115"/>
                  <a:pt x="9944271" y="1341759"/>
                </a:cubicBezTo>
                <a:cubicBezTo>
                  <a:pt x="9958647" y="1341570"/>
                  <a:pt x="10000423" y="1347850"/>
                  <a:pt x="10037107" y="1355715"/>
                </a:cubicBezTo>
                <a:cubicBezTo>
                  <a:pt x="10092907" y="1367677"/>
                  <a:pt x="10128185" y="1389946"/>
                  <a:pt x="10253007" y="1492000"/>
                </a:cubicBezTo>
                <a:cubicBezTo>
                  <a:pt x="10498896" y="1693038"/>
                  <a:pt x="10554518" y="1732082"/>
                  <a:pt x="10607221" y="1740644"/>
                </a:cubicBezTo>
                <a:cubicBezTo>
                  <a:pt x="10634164" y="1745022"/>
                  <a:pt x="10728612" y="1768796"/>
                  <a:pt x="10817105" y="1793477"/>
                </a:cubicBezTo>
                <a:cubicBezTo>
                  <a:pt x="10990403" y="1841809"/>
                  <a:pt x="11094359" y="1851628"/>
                  <a:pt x="11094359" y="1819665"/>
                </a:cubicBezTo>
                <a:cubicBezTo>
                  <a:pt x="11094359" y="1807720"/>
                  <a:pt x="11058860" y="1788851"/>
                  <a:pt x="10995934" y="1767349"/>
                </a:cubicBezTo>
                <a:cubicBezTo>
                  <a:pt x="10941800" y="1748852"/>
                  <a:pt x="10851789" y="1709309"/>
                  <a:pt x="10795909" y="1679477"/>
                </a:cubicBezTo>
                <a:cubicBezTo>
                  <a:pt x="10740029" y="1649644"/>
                  <a:pt x="10668591" y="1621108"/>
                  <a:pt x="10637159" y="1616063"/>
                </a:cubicBezTo>
                <a:cubicBezTo>
                  <a:pt x="10553432" y="1602624"/>
                  <a:pt x="10532236" y="1587800"/>
                  <a:pt x="10584011" y="1578893"/>
                </a:cubicBezTo>
                <a:cubicBezTo>
                  <a:pt x="10607167" y="1574909"/>
                  <a:pt x="10632206" y="1571650"/>
                  <a:pt x="10639653" y="1571650"/>
                </a:cubicBezTo>
                <a:cubicBezTo>
                  <a:pt x="10647101" y="1571650"/>
                  <a:pt x="10705259" y="1541856"/>
                  <a:pt x="10768894" y="1505440"/>
                </a:cubicBezTo>
                <a:cubicBezTo>
                  <a:pt x="10853573" y="1456982"/>
                  <a:pt x="10899946" y="1420345"/>
                  <a:pt x="10941851" y="1368796"/>
                </a:cubicBezTo>
                <a:cubicBezTo>
                  <a:pt x="11060423" y="1222935"/>
                  <a:pt x="11161345" y="1152816"/>
                  <a:pt x="11253109" y="1152537"/>
                </a:cubicBezTo>
                <a:cubicBezTo>
                  <a:pt x="11339526" y="1152274"/>
                  <a:pt x="11443269" y="1064978"/>
                  <a:pt x="11525604" y="923241"/>
                </a:cubicBezTo>
                <a:cubicBezTo>
                  <a:pt x="11599322" y="796338"/>
                  <a:pt x="11747191" y="657250"/>
                  <a:pt x="11808388" y="657250"/>
                </a:cubicBezTo>
                <a:cubicBezTo>
                  <a:pt x="11830685" y="657250"/>
                  <a:pt x="11920759" y="623271"/>
                  <a:pt x="12012518" y="580244"/>
                </a:cubicBezTo>
                <a:cubicBezTo>
                  <a:pt x="12102841" y="537891"/>
                  <a:pt x="12184361" y="506163"/>
                  <a:pt x="12193675" y="509737"/>
                </a:cubicBezTo>
                <a:cubicBezTo>
                  <a:pt x="12202988" y="513311"/>
                  <a:pt x="12233848" y="564924"/>
                  <a:pt x="12262250" y="624433"/>
                </a:cubicBezTo>
                <a:cubicBezTo>
                  <a:pt x="12321523" y="748623"/>
                  <a:pt x="12361452" y="786580"/>
                  <a:pt x="12479505" y="830960"/>
                </a:cubicBezTo>
                <a:cubicBezTo>
                  <a:pt x="12588765" y="872034"/>
                  <a:pt x="12637680" y="912631"/>
                  <a:pt x="12680777" y="998006"/>
                </a:cubicBezTo>
                <a:cubicBezTo>
                  <a:pt x="12727500" y="1090564"/>
                  <a:pt x="12830227" y="1188894"/>
                  <a:pt x="12880434" y="1189116"/>
                </a:cubicBezTo>
                <a:cubicBezTo>
                  <a:pt x="12933851" y="1189354"/>
                  <a:pt x="13025063" y="1212508"/>
                  <a:pt x="13046931" y="1231382"/>
                </a:cubicBezTo>
                <a:cubicBezTo>
                  <a:pt x="13057393" y="1240412"/>
                  <a:pt x="13092321" y="1293520"/>
                  <a:pt x="13124548" y="1349400"/>
                </a:cubicBezTo>
                <a:cubicBezTo>
                  <a:pt x="13196260" y="1473742"/>
                  <a:pt x="13312117" y="1592934"/>
                  <a:pt x="13370774" y="1602716"/>
                </a:cubicBezTo>
                <a:cubicBezTo>
                  <a:pt x="13475336" y="1620152"/>
                  <a:pt x="13510832" y="1621486"/>
                  <a:pt x="13534413" y="1608864"/>
                </a:cubicBezTo>
                <a:cubicBezTo>
                  <a:pt x="13570397" y="1589606"/>
                  <a:pt x="13550617" y="1570242"/>
                  <a:pt x="13428488" y="1505169"/>
                </a:cubicBezTo>
                <a:cubicBezTo>
                  <a:pt x="13372750" y="1475471"/>
                  <a:pt x="13322203" y="1441936"/>
                  <a:pt x="13316161" y="1430647"/>
                </a:cubicBezTo>
                <a:cubicBezTo>
                  <a:pt x="13301373" y="1403014"/>
                  <a:pt x="13315644" y="1321769"/>
                  <a:pt x="13338638" y="1302686"/>
                </a:cubicBezTo>
                <a:cubicBezTo>
                  <a:pt x="13349452" y="1293710"/>
                  <a:pt x="13426065" y="1283246"/>
                  <a:pt x="13522774" y="1277535"/>
                </a:cubicBezTo>
                <a:cubicBezTo>
                  <a:pt x="13613861" y="1272155"/>
                  <a:pt x="13708154" y="1261231"/>
                  <a:pt x="13732313" y="1253258"/>
                </a:cubicBezTo>
                <a:cubicBezTo>
                  <a:pt x="13803634" y="1229719"/>
                  <a:pt x="13861621" y="1169086"/>
                  <a:pt x="13894374" y="1083800"/>
                </a:cubicBezTo>
                <a:cubicBezTo>
                  <a:pt x="13910700" y="1041285"/>
                  <a:pt x="13940316" y="991502"/>
                  <a:pt x="13960184" y="973171"/>
                </a:cubicBezTo>
                <a:cubicBezTo>
                  <a:pt x="13980053" y="954840"/>
                  <a:pt x="14102036" y="886469"/>
                  <a:pt x="14231259" y="821235"/>
                </a:cubicBezTo>
                <a:cubicBezTo>
                  <a:pt x="14454710" y="708434"/>
                  <a:pt x="14472113" y="696923"/>
                  <a:pt x="14586859" y="586029"/>
                </a:cubicBezTo>
                <a:cubicBezTo>
                  <a:pt x="14653216" y="521899"/>
                  <a:pt x="14741798" y="449383"/>
                  <a:pt x="14783709" y="424883"/>
                </a:cubicBezTo>
                <a:cubicBezTo>
                  <a:pt x="14825620" y="400383"/>
                  <a:pt x="14908486" y="345536"/>
                  <a:pt x="14967859" y="303000"/>
                </a:cubicBezTo>
                <a:cubicBezTo>
                  <a:pt x="15058222" y="238263"/>
                  <a:pt x="15082244" y="226681"/>
                  <a:pt x="15115307" y="231907"/>
                </a:cubicBezTo>
                <a:cubicBezTo>
                  <a:pt x="15184081" y="242777"/>
                  <a:pt x="15281359" y="357013"/>
                  <a:pt x="15334573" y="489399"/>
                </a:cubicBezTo>
                <a:cubicBezTo>
                  <a:pt x="15359742" y="552013"/>
                  <a:pt x="15360243" y="559614"/>
                  <a:pt x="15342066" y="603119"/>
                </a:cubicBezTo>
                <a:cubicBezTo>
                  <a:pt x="15331353" y="628760"/>
                  <a:pt x="15297780" y="673509"/>
                  <a:pt x="15267461" y="702559"/>
                </a:cubicBezTo>
                <a:cubicBezTo>
                  <a:pt x="15220627" y="747435"/>
                  <a:pt x="15108328" y="885912"/>
                  <a:pt x="14975282" y="1062851"/>
                </a:cubicBezTo>
                <a:cubicBezTo>
                  <a:pt x="14957229" y="1086859"/>
                  <a:pt x="14942459" y="1114005"/>
                  <a:pt x="14942459" y="1123176"/>
                </a:cubicBezTo>
                <a:cubicBezTo>
                  <a:pt x="14942459" y="1178651"/>
                  <a:pt x="15073442" y="1089311"/>
                  <a:pt x="15159108" y="975406"/>
                </a:cubicBezTo>
                <a:cubicBezTo>
                  <a:pt x="15220933" y="893200"/>
                  <a:pt x="15250473" y="868948"/>
                  <a:pt x="15439661" y="745078"/>
                </a:cubicBezTo>
                <a:cubicBezTo>
                  <a:pt x="15555960" y="668932"/>
                  <a:pt x="15659431" y="603438"/>
                  <a:pt x="15669596" y="599537"/>
                </a:cubicBezTo>
                <a:cubicBezTo>
                  <a:pt x="15679763" y="595636"/>
                  <a:pt x="15721052" y="607025"/>
                  <a:pt x="15761350" y="624847"/>
                </a:cubicBezTo>
                <a:cubicBezTo>
                  <a:pt x="15865076" y="670719"/>
                  <a:pt x="15890623" y="667267"/>
                  <a:pt x="15991465" y="593750"/>
                </a:cubicBezTo>
                <a:cubicBezTo>
                  <a:pt x="16039370" y="558825"/>
                  <a:pt x="16092104" y="530250"/>
                  <a:pt x="16108650" y="530250"/>
                </a:cubicBezTo>
                <a:cubicBezTo>
                  <a:pt x="16129273" y="530250"/>
                  <a:pt x="16175297" y="565595"/>
                  <a:pt x="16254973" y="642618"/>
                </a:cubicBezTo>
                <a:cubicBezTo>
                  <a:pt x="16370066" y="753882"/>
                  <a:pt x="16446826" y="809650"/>
                  <a:pt x="16484878" y="809650"/>
                </a:cubicBezTo>
                <a:cubicBezTo>
                  <a:pt x="16499721" y="809650"/>
                  <a:pt x="16504559" y="795679"/>
                  <a:pt x="16504559" y="752826"/>
                </a:cubicBezTo>
                <a:cubicBezTo>
                  <a:pt x="16504559" y="703004"/>
                  <a:pt x="16500032" y="693662"/>
                  <a:pt x="16467829" y="677008"/>
                </a:cubicBezTo>
                <a:cubicBezTo>
                  <a:pt x="16424689" y="654700"/>
                  <a:pt x="16362020" y="578923"/>
                  <a:pt x="16300733" y="474962"/>
                </a:cubicBezTo>
                <a:cubicBezTo>
                  <a:pt x="16248863" y="386977"/>
                  <a:pt x="16210261" y="352450"/>
                  <a:pt x="16163757" y="352450"/>
                </a:cubicBezTo>
                <a:cubicBezTo>
                  <a:pt x="16145027" y="352450"/>
                  <a:pt x="16078315" y="378036"/>
                  <a:pt x="16015507" y="409307"/>
                </a:cubicBezTo>
                <a:cubicBezTo>
                  <a:pt x="15931659" y="451054"/>
                  <a:pt x="15880969" y="467930"/>
                  <a:pt x="15824776" y="472807"/>
                </a:cubicBezTo>
                <a:cubicBezTo>
                  <a:pt x="15749106" y="479375"/>
                  <a:pt x="15540835" y="451083"/>
                  <a:pt x="15499613" y="428637"/>
                </a:cubicBezTo>
                <a:cubicBezTo>
                  <a:pt x="15488230" y="422439"/>
                  <a:pt x="15461762" y="380710"/>
                  <a:pt x="15440796" y="335905"/>
                </a:cubicBezTo>
                <a:cubicBezTo>
                  <a:pt x="15405290" y="260031"/>
                  <a:pt x="15336792" y="187350"/>
                  <a:pt x="15300789" y="187350"/>
                </a:cubicBezTo>
                <a:cubicBezTo>
                  <a:pt x="15293132" y="187350"/>
                  <a:pt x="15243723" y="147345"/>
                  <a:pt x="15190990" y="98450"/>
                </a:cubicBezTo>
                <a:lnTo>
                  <a:pt x="15095110" y="9550"/>
                </a:lnTo>
                <a:lnTo>
                  <a:pt x="15009260" y="3586"/>
                </a:lnTo>
                <a:cubicBezTo>
                  <a:pt x="14957638" y="0"/>
                  <a:pt x="14913282" y="3345"/>
                  <a:pt x="14898009" y="11976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27"/>
      <p:tags r:id="rId28"/>
    </p:custDataLst>
    <p:extLst>
      <p:ext uri="{BB962C8B-B14F-4D97-AF65-F5344CB8AC3E}">
        <p14:creationId val="153423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: 形状 1"/>
          <p:cNvSpPr/>
          <p:nvPr/>
        </p:nvSpPr>
        <p:spPr>
          <a:xfrm>
            <a:off x="9076143" y="-660165"/>
            <a:ext cx="3115857" cy="3095054"/>
          </a:xfrm>
          <a:custGeom>
            <a:gdLst>
              <a:gd name="connsiteX0" fmla="*/ 1459489 w 2456506"/>
              <a:gd name="connsiteY0" fmla="*/ 693 h 2440105"/>
              <a:gd name="connsiteX1" fmla="*/ 1440085 w 2456506"/>
              <a:gd name="connsiteY1" fmla="*/ 20097 h 2440105"/>
              <a:gd name="connsiteX2" fmla="*/ 1449094 w 2456506"/>
              <a:gd name="connsiteY2" fmla="*/ 36499 h 2440105"/>
              <a:gd name="connsiteX3" fmla="*/ 1396656 w 2456506"/>
              <a:gd name="connsiteY3" fmla="*/ 127284 h 2440105"/>
              <a:gd name="connsiteX4" fmla="*/ 1393422 w 2456506"/>
              <a:gd name="connsiteY4" fmla="*/ 126591 h 2440105"/>
              <a:gd name="connsiteX5" fmla="*/ 1385799 w 2456506"/>
              <a:gd name="connsiteY5" fmla="*/ 133521 h 2440105"/>
              <a:gd name="connsiteX6" fmla="*/ 1268910 w 2456506"/>
              <a:gd name="connsiteY6" fmla="*/ 133521 h 2440105"/>
              <a:gd name="connsiteX7" fmla="*/ 1261287 w 2456506"/>
              <a:gd name="connsiteY7" fmla="*/ 126591 h 2440105"/>
              <a:gd name="connsiteX8" fmla="*/ 1253664 w 2456506"/>
              <a:gd name="connsiteY8" fmla="*/ 134214 h 2440105"/>
              <a:gd name="connsiteX9" fmla="*/ 1256898 w 2456506"/>
              <a:gd name="connsiteY9" fmla="*/ 140451 h 2440105"/>
              <a:gd name="connsiteX10" fmla="*/ 1198454 w 2456506"/>
              <a:gd name="connsiteY10" fmla="*/ 241631 h 2440105"/>
              <a:gd name="connsiteX11" fmla="*/ 1195451 w 2456506"/>
              <a:gd name="connsiteY11" fmla="*/ 240938 h 2440105"/>
              <a:gd name="connsiteX12" fmla="*/ 1187827 w 2456506"/>
              <a:gd name="connsiteY12" fmla="*/ 247868 h 2440105"/>
              <a:gd name="connsiteX13" fmla="*/ 1070939 w 2456506"/>
              <a:gd name="connsiteY13" fmla="*/ 247868 h 2440105"/>
              <a:gd name="connsiteX14" fmla="*/ 1068860 w 2456506"/>
              <a:gd name="connsiteY14" fmla="*/ 243248 h 2440105"/>
              <a:gd name="connsiteX15" fmla="*/ 1063547 w 2456506"/>
              <a:gd name="connsiteY15" fmla="*/ 240938 h 2440105"/>
              <a:gd name="connsiteX16" fmla="*/ 1060313 w 2456506"/>
              <a:gd name="connsiteY16" fmla="*/ 241631 h 2440105"/>
              <a:gd name="connsiteX17" fmla="*/ 1008336 w 2456506"/>
              <a:gd name="connsiteY17" fmla="*/ 151539 h 2440105"/>
              <a:gd name="connsiteX18" fmla="*/ 1017808 w 2456506"/>
              <a:gd name="connsiteY18" fmla="*/ 134907 h 2440105"/>
              <a:gd name="connsiteX19" fmla="*/ 998403 w 2456506"/>
              <a:gd name="connsiteY19" fmla="*/ 115502 h 2440105"/>
              <a:gd name="connsiteX20" fmla="*/ 978999 w 2456506"/>
              <a:gd name="connsiteY20" fmla="*/ 133752 h 2440105"/>
              <a:gd name="connsiteX21" fmla="*/ 873199 w 2456506"/>
              <a:gd name="connsiteY21" fmla="*/ 133752 h 2440105"/>
              <a:gd name="connsiteX22" fmla="*/ 865575 w 2456506"/>
              <a:gd name="connsiteY22" fmla="*/ 126822 h 2440105"/>
              <a:gd name="connsiteX23" fmla="*/ 857952 w 2456506"/>
              <a:gd name="connsiteY23" fmla="*/ 134445 h 2440105"/>
              <a:gd name="connsiteX24" fmla="*/ 861186 w 2456506"/>
              <a:gd name="connsiteY24" fmla="*/ 140682 h 2440105"/>
              <a:gd name="connsiteX25" fmla="*/ 802742 w 2456506"/>
              <a:gd name="connsiteY25" fmla="*/ 241862 h 2440105"/>
              <a:gd name="connsiteX26" fmla="*/ 799739 w 2456506"/>
              <a:gd name="connsiteY26" fmla="*/ 241169 h 2440105"/>
              <a:gd name="connsiteX27" fmla="*/ 792116 w 2456506"/>
              <a:gd name="connsiteY27" fmla="*/ 248792 h 2440105"/>
              <a:gd name="connsiteX28" fmla="*/ 799739 w 2456506"/>
              <a:gd name="connsiteY28" fmla="*/ 256415 h 2440105"/>
              <a:gd name="connsiteX29" fmla="*/ 802742 w 2456506"/>
              <a:gd name="connsiteY29" fmla="*/ 255722 h 2440105"/>
              <a:gd name="connsiteX30" fmla="*/ 861186 w 2456506"/>
              <a:gd name="connsiteY30" fmla="*/ 356903 h 2440105"/>
              <a:gd name="connsiteX31" fmla="*/ 857952 w 2456506"/>
              <a:gd name="connsiteY31" fmla="*/ 363140 h 2440105"/>
              <a:gd name="connsiteX32" fmla="*/ 861186 w 2456506"/>
              <a:gd name="connsiteY32" fmla="*/ 369377 h 2440105"/>
              <a:gd name="connsiteX33" fmla="*/ 802742 w 2456506"/>
              <a:gd name="connsiteY33" fmla="*/ 470557 h 2440105"/>
              <a:gd name="connsiteX34" fmla="*/ 799739 w 2456506"/>
              <a:gd name="connsiteY34" fmla="*/ 469864 h 2440105"/>
              <a:gd name="connsiteX35" fmla="*/ 792578 w 2456506"/>
              <a:gd name="connsiteY35" fmla="*/ 475177 h 2440105"/>
              <a:gd name="connsiteX36" fmla="*/ 792347 w 2456506"/>
              <a:gd name="connsiteY36" fmla="*/ 476794 h 2440105"/>
              <a:gd name="connsiteX37" fmla="*/ 675458 w 2456506"/>
              <a:gd name="connsiteY37" fmla="*/ 476794 h 2440105"/>
              <a:gd name="connsiteX38" fmla="*/ 667835 w 2456506"/>
              <a:gd name="connsiteY38" fmla="*/ 469864 h 2440105"/>
              <a:gd name="connsiteX39" fmla="*/ 660212 w 2456506"/>
              <a:gd name="connsiteY39" fmla="*/ 477487 h 2440105"/>
              <a:gd name="connsiteX40" fmla="*/ 663446 w 2456506"/>
              <a:gd name="connsiteY40" fmla="*/ 483724 h 2440105"/>
              <a:gd name="connsiteX41" fmla="*/ 605002 w 2456506"/>
              <a:gd name="connsiteY41" fmla="*/ 584905 h 2440105"/>
              <a:gd name="connsiteX42" fmla="*/ 601768 w 2456506"/>
              <a:gd name="connsiteY42" fmla="*/ 584212 h 2440105"/>
              <a:gd name="connsiteX43" fmla="*/ 594145 w 2456506"/>
              <a:gd name="connsiteY43" fmla="*/ 591142 h 2440105"/>
              <a:gd name="connsiteX44" fmla="*/ 477256 w 2456506"/>
              <a:gd name="connsiteY44" fmla="*/ 591142 h 2440105"/>
              <a:gd name="connsiteX45" fmla="*/ 474946 w 2456506"/>
              <a:gd name="connsiteY45" fmla="*/ 586522 h 2440105"/>
              <a:gd name="connsiteX46" fmla="*/ 469633 w 2456506"/>
              <a:gd name="connsiteY46" fmla="*/ 584212 h 2440105"/>
              <a:gd name="connsiteX47" fmla="*/ 466399 w 2456506"/>
              <a:gd name="connsiteY47" fmla="*/ 584905 h 2440105"/>
              <a:gd name="connsiteX48" fmla="*/ 407955 w 2456506"/>
              <a:gd name="connsiteY48" fmla="*/ 483724 h 2440105"/>
              <a:gd name="connsiteX49" fmla="*/ 411189 w 2456506"/>
              <a:gd name="connsiteY49" fmla="*/ 477487 h 2440105"/>
              <a:gd name="connsiteX50" fmla="*/ 403566 w 2456506"/>
              <a:gd name="connsiteY50" fmla="*/ 469864 h 2440105"/>
              <a:gd name="connsiteX51" fmla="*/ 395942 w 2456506"/>
              <a:gd name="connsiteY51" fmla="*/ 476794 h 2440105"/>
              <a:gd name="connsiteX52" fmla="*/ 291528 w 2456506"/>
              <a:gd name="connsiteY52" fmla="*/ 476794 h 2440105"/>
              <a:gd name="connsiteX53" fmla="*/ 272124 w 2456506"/>
              <a:gd name="connsiteY53" fmla="*/ 458545 h 2440105"/>
              <a:gd name="connsiteX54" fmla="*/ 252719 w 2456506"/>
              <a:gd name="connsiteY54" fmla="*/ 477949 h 2440105"/>
              <a:gd name="connsiteX55" fmla="*/ 261267 w 2456506"/>
              <a:gd name="connsiteY55" fmla="*/ 494120 h 2440105"/>
              <a:gd name="connsiteX56" fmla="*/ 208828 w 2456506"/>
              <a:gd name="connsiteY56" fmla="*/ 584905 h 2440105"/>
              <a:gd name="connsiteX57" fmla="*/ 205825 w 2456506"/>
              <a:gd name="connsiteY57" fmla="*/ 584212 h 2440105"/>
              <a:gd name="connsiteX58" fmla="*/ 198202 w 2456506"/>
              <a:gd name="connsiteY58" fmla="*/ 591835 h 2440105"/>
              <a:gd name="connsiteX59" fmla="*/ 205825 w 2456506"/>
              <a:gd name="connsiteY59" fmla="*/ 599458 h 2440105"/>
              <a:gd name="connsiteX60" fmla="*/ 208828 w 2456506"/>
              <a:gd name="connsiteY60" fmla="*/ 598765 h 2440105"/>
              <a:gd name="connsiteX61" fmla="*/ 267273 w 2456506"/>
              <a:gd name="connsiteY61" fmla="*/ 699945 h 2440105"/>
              <a:gd name="connsiteX62" fmla="*/ 264039 w 2456506"/>
              <a:gd name="connsiteY62" fmla="*/ 706182 h 2440105"/>
              <a:gd name="connsiteX63" fmla="*/ 267273 w 2456506"/>
              <a:gd name="connsiteY63" fmla="*/ 712419 h 2440105"/>
              <a:gd name="connsiteX64" fmla="*/ 208828 w 2456506"/>
              <a:gd name="connsiteY64" fmla="*/ 813599 h 2440105"/>
              <a:gd name="connsiteX65" fmla="*/ 205825 w 2456506"/>
              <a:gd name="connsiteY65" fmla="*/ 812906 h 2440105"/>
              <a:gd name="connsiteX66" fmla="*/ 198202 w 2456506"/>
              <a:gd name="connsiteY66" fmla="*/ 820530 h 2440105"/>
              <a:gd name="connsiteX67" fmla="*/ 205825 w 2456506"/>
              <a:gd name="connsiteY67" fmla="*/ 828153 h 2440105"/>
              <a:gd name="connsiteX68" fmla="*/ 208828 w 2456506"/>
              <a:gd name="connsiteY68" fmla="*/ 827460 h 2440105"/>
              <a:gd name="connsiteX69" fmla="*/ 267273 w 2456506"/>
              <a:gd name="connsiteY69" fmla="*/ 928640 h 2440105"/>
              <a:gd name="connsiteX70" fmla="*/ 264039 w 2456506"/>
              <a:gd name="connsiteY70" fmla="*/ 934877 h 2440105"/>
              <a:gd name="connsiteX71" fmla="*/ 271662 w 2456506"/>
              <a:gd name="connsiteY71" fmla="*/ 942500 h 2440105"/>
              <a:gd name="connsiteX72" fmla="*/ 279285 w 2456506"/>
              <a:gd name="connsiteY72" fmla="*/ 935570 h 2440105"/>
              <a:gd name="connsiteX73" fmla="*/ 396173 w 2456506"/>
              <a:gd name="connsiteY73" fmla="*/ 935570 h 2440105"/>
              <a:gd name="connsiteX74" fmla="*/ 403797 w 2456506"/>
              <a:gd name="connsiteY74" fmla="*/ 942500 h 2440105"/>
              <a:gd name="connsiteX75" fmla="*/ 407031 w 2456506"/>
              <a:gd name="connsiteY75" fmla="*/ 941807 h 2440105"/>
              <a:gd name="connsiteX76" fmla="*/ 465475 w 2456506"/>
              <a:gd name="connsiteY76" fmla="*/ 1042987 h 2440105"/>
              <a:gd name="connsiteX77" fmla="*/ 462241 w 2456506"/>
              <a:gd name="connsiteY77" fmla="*/ 1049224 h 2440105"/>
              <a:gd name="connsiteX78" fmla="*/ 465475 w 2456506"/>
              <a:gd name="connsiteY78" fmla="*/ 1055462 h 2440105"/>
              <a:gd name="connsiteX79" fmla="*/ 407031 w 2456506"/>
              <a:gd name="connsiteY79" fmla="*/ 1156642 h 2440105"/>
              <a:gd name="connsiteX80" fmla="*/ 404028 w 2456506"/>
              <a:gd name="connsiteY80" fmla="*/ 1155949 h 2440105"/>
              <a:gd name="connsiteX81" fmla="*/ 399870 w 2456506"/>
              <a:gd name="connsiteY81" fmla="*/ 1157335 h 2440105"/>
              <a:gd name="connsiteX82" fmla="*/ 396404 w 2456506"/>
              <a:gd name="connsiteY82" fmla="*/ 1162879 h 2440105"/>
              <a:gd name="connsiteX83" fmla="*/ 279747 w 2456506"/>
              <a:gd name="connsiteY83" fmla="*/ 1162879 h 2440105"/>
              <a:gd name="connsiteX84" fmla="*/ 272124 w 2456506"/>
              <a:gd name="connsiteY84" fmla="*/ 1155949 h 2440105"/>
              <a:gd name="connsiteX85" fmla="*/ 264501 w 2456506"/>
              <a:gd name="connsiteY85" fmla="*/ 1163572 h 2440105"/>
              <a:gd name="connsiteX86" fmla="*/ 267735 w 2456506"/>
              <a:gd name="connsiteY86" fmla="*/ 1169809 h 2440105"/>
              <a:gd name="connsiteX87" fmla="*/ 215297 w 2456506"/>
              <a:gd name="connsiteY87" fmla="*/ 1260594 h 2440105"/>
              <a:gd name="connsiteX88" fmla="*/ 206287 w 2456506"/>
              <a:gd name="connsiteY88" fmla="*/ 1258284 h 2440105"/>
              <a:gd name="connsiteX89" fmla="*/ 186883 w 2456506"/>
              <a:gd name="connsiteY89" fmla="*/ 1276995 h 2440105"/>
              <a:gd name="connsiteX90" fmla="*/ 81314 w 2456506"/>
              <a:gd name="connsiteY90" fmla="*/ 1276995 h 2440105"/>
              <a:gd name="connsiteX91" fmla="*/ 73691 w 2456506"/>
              <a:gd name="connsiteY91" fmla="*/ 1270065 h 2440105"/>
              <a:gd name="connsiteX92" fmla="*/ 66067 w 2456506"/>
              <a:gd name="connsiteY92" fmla="*/ 1277688 h 2440105"/>
              <a:gd name="connsiteX93" fmla="*/ 69301 w 2456506"/>
              <a:gd name="connsiteY93" fmla="*/ 1283925 h 2440105"/>
              <a:gd name="connsiteX94" fmla="*/ 10857 w 2456506"/>
              <a:gd name="connsiteY94" fmla="*/ 1384413 h 2440105"/>
              <a:gd name="connsiteX95" fmla="*/ 7623 w 2456506"/>
              <a:gd name="connsiteY95" fmla="*/ 1383720 h 2440105"/>
              <a:gd name="connsiteX96" fmla="*/ 0 w 2456506"/>
              <a:gd name="connsiteY96" fmla="*/ 1391343 h 2440105"/>
              <a:gd name="connsiteX97" fmla="*/ 7623 w 2456506"/>
              <a:gd name="connsiteY97" fmla="*/ 1398966 h 2440105"/>
              <a:gd name="connsiteX98" fmla="*/ 10857 w 2456506"/>
              <a:gd name="connsiteY98" fmla="*/ 1398273 h 2440105"/>
              <a:gd name="connsiteX99" fmla="*/ 69301 w 2456506"/>
              <a:gd name="connsiteY99" fmla="*/ 1499453 h 2440105"/>
              <a:gd name="connsiteX100" fmla="*/ 66067 w 2456506"/>
              <a:gd name="connsiteY100" fmla="*/ 1505690 h 2440105"/>
              <a:gd name="connsiteX101" fmla="*/ 73691 w 2456506"/>
              <a:gd name="connsiteY101" fmla="*/ 1513313 h 2440105"/>
              <a:gd name="connsiteX102" fmla="*/ 81314 w 2456506"/>
              <a:gd name="connsiteY102" fmla="*/ 1506383 h 2440105"/>
              <a:gd name="connsiteX103" fmla="*/ 198202 w 2456506"/>
              <a:gd name="connsiteY103" fmla="*/ 1506383 h 2440105"/>
              <a:gd name="connsiteX104" fmla="*/ 205825 w 2456506"/>
              <a:gd name="connsiteY104" fmla="*/ 1513313 h 2440105"/>
              <a:gd name="connsiteX105" fmla="*/ 209059 w 2456506"/>
              <a:gd name="connsiteY105" fmla="*/ 1512620 h 2440105"/>
              <a:gd name="connsiteX106" fmla="*/ 267504 w 2456506"/>
              <a:gd name="connsiteY106" fmla="*/ 1613801 h 2440105"/>
              <a:gd name="connsiteX107" fmla="*/ 264270 w 2456506"/>
              <a:gd name="connsiteY107" fmla="*/ 1620038 h 2440105"/>
              <a:gd name="connsiteX108" fmla="*/ 271893 w 2456506"/>
              <a:gd name="connsiteY108" fmla="*/ 1627661 h 2440105"/>
              <a:gd name="connsiteX109" fmla="*/ 279516 w 2456506"/>
              <a:gd name="connsiteY109" fmla="*/ 1620731 h 2440105"/>
              <a:gd name="connsiteX110" fmla="*/ 384623 w 2456506"/>
              <a:gd name="connsiteY110" fmla="*/ 1620731 h 2440105"/>
              <a:gd name="connsiteX111" fmla="*/ 404028 w 2456506"/>
              <a:gd name="connsiteY111" fmla="*/ 1639211 h 2440105"/>
              <a:gd name="connsiteX112" fmla="*/ 413037 w 2456506"/>
              <a:gd name="connsiteY112" fmla="*/ 1637132 h 2440105"/>
              <a:gd name="connsiteX113" fmla="*/ 465706 w 2456506"/>
              <a:gd name="connsiteY113" fmla="*/ 1728148 h 2440105"/>
              <a:gd name="connsiteX114" fmla="*/ 462472 w 2456506"/>
              <a:gd name="connsiteY114" fmla="*/ 1734385 h 2440105"/>
              <a:gd name="connsiteX115" fmla="*/ 465706 w 2456506"/>
              <a:gd name="connsiteY115" fmla="*/ 1740622 h 2440105"/>
              <a:gd name="connsiteX116" fmla="*/ 407262 w 2456506"/>
              <a:gd name="connsiteY116" fmla="*/ 1841802 h 2440105"/>
              <a:gd name="connsiteX117" fmla="*/ 404028 w 2456506"/>
              <a:gd name="connsiteY117" fmla="*/ 1841109 h 2440105"/>
              <a:gd name="connsiteX118" fmla="*/ 396404 w 2456506"/>
              <a:gd name="connsiteY118" fmla="*/ 1848733 h 2440105"/>
              <a:gd name="connsiteX119" fmla="*/ 404028 w 2456506"/>
              <a:gd name="connsiteY119" fmla="*/ 1856356 h 2440105"/>
              <a:gd name="connsiteX120" fmla="*/ 407262 w 2456506"/>
              <a:gd name="connsiteY120" fmla="*/ 1855663 h 2440105"/>
              <a:gd name="connsiteX121" fmla="*/ 459931 w 2456506"/>
              <a:gd name="connsiteY121" fmla="*/ 1947141 h 2440105"/>
              <a:gd name="connsiteX122" fmla="*/ 451153 w 2456506"/>
              <a:gd name="connsiteY122" fmla="*/ 1963542 h 2440105"/>
              <a:gd name="connsiteX123" fmla="*/ 470557 w 2456506"/>
              <a:gd name="connsiteY123" fmla="*/ 1982946 h 2440105"/>
              <a:gd name="connsiteX124" fmla="*/ 489961 w 2456506"/>
              <a:gd name="connsiteY124" fmla="*/ 1964004 h 2440105"/>
              <a:gd name="connsiteX125" fmla="*/ 594376 w 2456506"/>
              <a:gd name="connsiteY125" fmla="*/ 1964004 h 2440105"/>
              <a:gd name="connsiteX126" fmla="*/ 601999 w 2456506"/>
              <a:gd name="connsiteY126" fmla="*/ 1970934 h 2440105"/>
              <a:gd name="connsiteX127" fmla="*/ 609622 w 2456506"/>
              <a:gd name="connsiteY127" fmla="*/ 1963311 h 2440105"/>
              <a:gd name="connsiteX128" fmla="*/ 606388 w 2456506"/>
              <a:gd name="connsiteY128" fmla="*/ 1957074 h 2440105"/>
              <a:gd name="connsiteX129" fmla="*/ 664832 w 2456506"/>
              <a:gd name="connsiteY129" fmla="*/ 1855894 h 2440105"/>
              <a:gd name="connsiteX130" fmla="*/ 668066 w 2456506"/>
              <a:gd name="connsiteY130" fmla="*/ 1856587 h 2440105"/>
              <a:gd name="connsiteX131" fmla="*/ 675689 w 2456506"/>
              <a:gd name="connsiteY131" fmla="*/ 1849657 h 2440105"/>
              <a:gd name="connsiteX132" fmla="*/ 792578 w 2456506"/>
              <a:gd name="connsiteY132" fmla="*/ 1849657 h 2440105"/>
              <a:gd name="connsiteX133" fmla="*/ 793040 w 2456506"/>
              <a:gd name="connsiteY133" fmla="*/ 1851736 h 2440105"/>
              <a:gd name="connsiteX134" fmla="*/ 799970 w 2456506"/>
              <a:gd name="connsiteY134" fmla="*/ 1856356 h 2440105"/>
              <a:gd name="connsiteX135" fmla="*/ 803204 w 2456506"/>
              <a:gd name="connsiteY135" fmla="*/ 1855663 h 2440105"/>
              <a:gd name="connsiteX136" fmla="*/ 861648 w 2456506"/>
              <a:gd name="connsiteY136" fmla="*/ 1956843 h 2440105"/>
              <a:gd name="connsiteX137" fmla="*/ 858414 w 2456506"/>
              <a:gd name="connsiteY137" fmla="*/ 1963080 h 2440105"/>
              <a:gd name="connsiteX138" fmla="*/ 866037 w 2456506"/>
              <a:gd name="connsiteY138" fmla="*/ 1970703 h 2440105"/>
              <a:gd name="connsiteX139" fmla="*/ 873661 w 2456506"/>
              <a:gd name="connsiteY139" fmla="*/ 1963773 h 2440105"/>
              <a:gd name="connsiteX140" fmla="*/ 990549 w 2456506"/>
              <a:gd name="connsiteY140" fmla="*/ 1963773 h 2440105"/>
              <a:gd name="connsiteX141" fmla="*/ 997248 w 2456506"/>
              <a:gd name="connsiteY141" fmla="*/ 1970472 h 2440105"/>
              <a:gd name="connsiteX142" fmla="*/ 997941 w 2456506"/>
              <a:gd name="connsiteY142" fmla="*/ 1970472 h 2440105"/>
              <a:gd name="connsiteX143" fmla="*/ 998634 w 2456506"/>
              <a:gd name="connsiteY143" fmla="*/ 1970472 h 2440105"/>
              <a:gd name="connsiteX144" fmla="*/ 1000944 w 2456506"/>
              <a:gd name="connsiteY144" fmla="*/ 1969779 h 2440105"/>
              <a:gd name="connsiteX145" fmla="*/ 1053382 w 2456506"/>
              <a:gd name="connsiteY145" fmla="*/ 2060795 h 2440105"/>
              <a:gd name="connsiteX146" fmla="*/ 1044142 w 2456506"/>
              <a:gd name="connsiteY146" fmla="*/ 2077196 h 2440105"/>
              <a:gd name="connsiteX147" fmla="*/ 1053152 w 2456506"/>
              <a:gd name="connsiteY147" fmla="*/ 2093598 h 2440105"/>
              <a:gd name="connsiteX148" fmla="*/ 1000713 w 2456506"/>
              <a:gd name="connsiteY148" fmla="*/ 2184383 h 2440105"/>
              <a:gd name="connsiteX149" fmla="*/ 997479 w 2456506"/>
              <a:gd name="connsiteY149" fmla="*/ 2183690 h 2440105"/>
              <a:gd name="connsiteX150" fmla="*/ 989856 w 2456506"/>
              <a:gd name="connsiteY150" fmla="*/ 2191313 h 2440105"/>
              <a:gd name="connsiteX151" fmla="*/ 997479 w 2456506"/>
              <a:gd name="connsiteY151" fmla="*/ 2198936 h 2440105"/>
              <a:gd name="connsiteX152" fmla="*/ 1000713 w 2456506"/>
              <a:gd name="connsiteY152" fmla="*/ 2198243 h 2440105"/>
              <a:gd name="connsiteX153" fmla="*/ 1059158 w 2456506"/>
              <a:gd name="connsiteY153" fmla="*/ 2299423 h 2440105"/>
              <a:gd name="connsiteX154" fmla="*/ 1055924 w 2456506"/>
              <a:gd name="connsiteY154" fmla="*/ 2305660 h 2440105"/>
              <a:gd name="connsiteX155" fmla="*/ 1063547 w 2456506"/>
              <a:gd name="connsiteY155" fmla="*/ 2313283 h 2440105"/>
              <a:gd name="connsiteX156" fmla="*/ 1071170 w 2456506"/>
              <a:gd name="connsiteY156" fmla="*/ 2306353 h 2440105"/>
              <a:gd name="connsiteX157" fmla="*/ 1188058 w 2456506"/>
              <a:gd name="connsiteY157" fmla="*/ 2306353 h 2440105"/>
              <a:gd name="connsiteX158" fmla="*/ 1195682 w 2456506"/>
              <a:gd name="connsiteY158" fmla="*/ 2313283 h 2440105"/>
              <a:gd name="connsiteX159" fmla="*/ 1198685 w 2456506"/>
              <a:gd name="connsiteY159" fmla="*/ 2312591 h 2440105"/>
              <a:gd name="connsiteX160" fmla="*/ 1251585 w 2456506"/>
              <a:gd name="connsiteY160" fmla="*/ 2404299 h 2440105"/>
              <a:gd name="connsiteX161" fmla="*/ 1242345 w 2456506"/>
              <a:gd name="connsiteY161" fmla="*/ 2420701 h 2440105"/>
              <a:gd name="connsiteX162" fmla="*/ 1261749 w 2456506"/>
              <a:gd name="connsiteY162" fmla="*/ 2440105 h 2440105"/>
              <a:gd name="connsiteX163" fmla="*/ 1281153 w 2456506"/>
              <a:gd name="connsiteY163" fmla="*/ 2420701 h 2440105"/>
              <a:gd name="connsiteX164" fmla="*/ 1281153 w 2456506"/>
              <a:gd name="connsiteY164" fmla="*/ 2420701 h 2440105"/>
              <a:gd name="connsiteX165" fmla="*/ 1385799 w 2456506"/>
              <a:gd name="connsiteY165" fmla="*/ 2420701 h 2440105"/>
              <a:gd name="connsiteX166" fmla="*/ 1393422 w 2456506"/>
              <a:gd name="connsiteY166" fmla="*/ 2427631 h 2440105"/>
              <a:gd name="connsiteX167" fmla="*/ 1401045 w 2456506"/>
              <a:gd name="connsiteY167" fmla="*/ 2420008 h 2440105"/>
              <a:gd name="connsiteX168" fmla="*/ 1397811 w 2456506"/>
              <a:gd name="connsiteY168" fmla="*/ 2413771 h 2440105"/>
              <a:gd name="connsiteX169" fmla="*/ 1456255 w 2456506"/>
              <a:gd name="connsiteY169" fmla="*/ 2312591 h 2440105"/>
              <a:gd name="connsiteX170" fmla="*/ 1459489 w 2456506"/>
              <a:gd name="connsiteY170" fmla="*/ 2313283 h 2440105"/>
              <a:gd name="connsiteX171" fmla="*/ 1467112 w 2456506"/>
              <a:gd name="connsiteY171" fmla="*/ 2305660 h 2440105"/>
              <a:gd name="connsiteX172" fmla="*/ 1459489 w 2456506"/>
              <a:gd name="connsiteY172" fmla="*/ 2298037 h 2440105"/>
              <a:gd name="connsiteX173" fmla="*/ 1456255 w 2456506"/>
              <a:gd name="connsiteY173" fmla="*/ 2298730 h 2440105"/>
              <a:gd name="connsiteX174" fmla="*/ 1397811 w 2456506"/>
              <a:gd name="connsiteY174" fmla="*/ 2197550 h 2440105"/>
              <a:gd name="connsiteX175" fmla="*/ 1401045 w 2456506"/>
              <a:gd name="connsiteY175" fmla="*/ 2191313 h 2440105"/>
              <a:gd name="connsiteX176" fmla="*/ 1397811 w 2456506"/>
              <a:gd name="connsiteY176" fmla="*/ 2185076 h 2440105"/>
              <a:gd name="connsiteX177" fmla="*/ 1450249 w 2456506"/>
              <a:gd name="connsiteY177" fmla="*/ 2094060 h 2440105"/>
              <a:gd name="connsiteX178" fmla="*/ 1459489 w 2456506"/>
              <a:gd name="connsiteY178" fmla="*/ 2096370 h 2440105"/>
              <a:gd name="connsiteX179" fmla="*/ 1478894 w 2456506"/>
              <a:gd name="connsiteY179" fmla="*/ 2076965 h 2440105"/>
              <a:gd name="connsiteX180" fmla="*/ 1459489 w 2456506"/>
              <a:gd name="connsiteY180" fmla="*/ 2057561 h 2440105"/>
              <a:gd name="connsiteX181" fmla="*/ 1450249 w 2456506"/>
              <a:gd name="connsiteY181" fmla="*/ 2059871 h 2440105"/>
              <a:gd name="connsiteX182" fmla="*/ 1397580 w 2456506"/>
              <a:gd name="connsiteY182" fmla="*/ 1968855 h 2440105"/>
              <a:gd name="connsiteX183" fmla="*/ 1400814 w 2456506"/>
              <a:gd name="connsiteY183" fmla="*/ 1962618 h 2440105"/>
              <a:gd name="connsiteX184" fmla="*/ 1399890 w 2456506"/>
              <a:gd name="connsiteY184" fmla="*/ 1958922 h 2440105"/>
              <a:gd name="connsiteX185" fmla="*/ 1397580 w 2456506"/>
              <a:gd name="connsiteY185" fmla="*/ 1956381 h 2440105"/>
              <a:gd name="connsiteX186" fmla="*/ 1456024 w 2456506"/>
              <a:gd name="connsiteY186" fmla="*/ 1855201 h 2440105"/>
              <a:gd name="connsiteX187" fmla="*/ 1459258 w 2456506"/>
              <a:gd name="connsiteY187" fmla="*/ 1855894 h 2440105"/>
              <a:gd name="connsiteX188" fmla="*/ 1466881 w 2456506"/>
              <a:gd name="connsiteY188" fmla="*/ 1848964 h 2440105"/>
              <a:gd name="connsiteX189" fmla="*/ 1571757 w 2456506"/>
              <a:gd name="connsiteY189" fmla="*/ 1848964 h 2440105"/>
              <a:gd name="connsiteX190" fmla="*/ 1591162 w 2456506"/>
              <a:gd name="connsiteY190" fmla="*/ 1867906 h 2440105"/>
              <a:gd name="connsiteX191" fmla="*/ 1600171 w 2456506"/>
              <a:gd name="connsiteY191" fmla="*/ 1865596 h 2440105"/>
              <a:gd name="connsiteX192" fmla="*/ 1652609 w 2456506"/>
              <a:gd name="connsiteY192" fmla="*/ 1956381 h 2440105"/>
              <a:gd name="connsiteX193" fmla="*/ 1649375 w 2456506"/>
              <a:gd name="connsiteY193" fmla="*/ 1962618 h 2440105"/>
              <a:gd name="connsiteX194" fmla="*/ 1656998 w 2456506"/>
              <a:gd name="connsiteY194" fmla="*/ 1970241 h 2440105"/>
              <a:gd name="connsiteX195" fmla="*/ 1664622 w 2456506"/>
              <a:gd name="connsiteY195" fmla="*/ 1963311 h 2440105"/>
              <a:gd name="connsiteX196" fmla="*/ 1781510 w 2456506"/>
              <a:gd name="connsiteY196" fmla="*/ 1963311 h 2440105"/>
              <a:gd name="connsiteX197" fmla="*/ 1789133 w 2456506"/>
              <a:gd name="connsiteY197" fmla="*/ 1970241 h 2440105"/>
              <a:gd name="connsiteX198" fmla="*/ 1792367 w 2456506"/>
              <a:gd name="connsiteY198" fmla="*/ 1969548 h 2440105"/>
              <a:gd name="connsiteX199" fmla="*/ 1850811 w 2456506"/>
              <a:gd name="connsiteY199" fmla="*/ 2070728 h 2440105"/>
              <a:gd name="connsiteX200" fmla="*/ 1847577 w 2456506"/>
              <a:gd name="connsiteY200" fmla="*/ 2076965 h 2440105"/>
              <a:gd name="connsiteX201" fmla="*/ 1855201 w 2456506"/>
              <a:gd name="connsiteY201" fmla="*/ 2084589 h 2440105"/>
              <a:gd name="connsiteX202" fmla="*/ 1862824 w 2456506"/>
              <a:gd name="connsiteY202" fmla="*/ 2077658 h 2440105"/>
              <a:gd name="connsiteX203" fmla="*/ 1969548 w 2456506"/>
              <a:gd name="connsiteY203" fmla="*/ 2077658 h 2440105"/>
              <a:gd name="connsiteX204" fmla="*/ 1988952 w 2456506"/>
              <a:gd name="connsiteY204" fmla="*/ 2096832 h 2440105"/>
              <a:gd name="connsiteX205" fmla="*/ 2008357 w 2456506"/>
              <a:gd name="connsiteY205" fmla="*/ 2077427 h 2440105"/>
              <a:gd name="connsiteX206" fmla="*/ 1997731 w 2456506"/>
              <a:gd name="connsiteY206" fmla="*/ 2060102 h 2440105"/>
              <a:gd name="connsiteX207" fmla="*/ 2049938 w 2456506"/>
              <a:gd name="connsiteY207" fmla="*/ 1969548 h 2440105"/>
              <a:gd name="connsiteX208" fmla="*/ 2052941 w 2456506"/>
              <a:gd name="connsiteY208" fmla="*/ 1970241 h 2440105"/>
              <a:gd name="connsiteX209" fmla="*/ 2060564 w 2456506"/>
              <a:gd name="connsiteY209" fmla="*/ 1962618 h 2440105"/>
              <a:gd name="connsiteX210" fmla="*/ 2052941 w 2456506"/>
              <a:gd name="connsiteY210" fmla="*/ 1954995 h 2440105"/>
              <a:gd name="connsiteX211" fmla="*/ 2049938 w 2456506"/>
              <a:gd name="connsiteY211" fmla="*/ 1955688 h 2440105"/>
              <a:gd name="connsiteX212" fmla="*/ 1991493 w 2456506"/>
              <a:gd name="connsiteY212" fmla="*/ 1854508 h 2440105"/>
              <a:gd name="connsiteX213" fmla="*/ 1994727 w 2456506"/>
              <a:gd name="connsiteY213" fmla="*/ 1848271 h 2440105"/>
              <a:gd name="connsiteX214" fmla="*/ 1994727 w 2456506"/>
              <a:gd name="connsiteY214" fmla="*/ 1848271 h 2440105"/>
              <a:gd name="connsiteX215" fmla="*/ 1991493 w 2456506"/>
              <a:gd name="connsiteY215" fmla="*/ 1842033 h 2440105"/>
              <a:gd name="connsiteX216" fmla="*/ 2049938 w 2456506"/>
              <a:gd name="connsiteY216" fmla="*/ 1740853 h 2440105"/>
              <a:gd name="connsiteX217" fmla="*/ 2049938 w 2456506"/>
              <a:gd name="connsiteY217" fmla="*/ 1740853 h 2440105"/>
              <a:gd name="connsiteX218" fmla="*/ 2052941 w 2456506"/>
              <a:gd name="connsiteY218" fmla="*/ 1741546 h 2440105"/>
              <a:gd name="connsiteX219" fmla="*/ 2060564 w 2456506"/>
              <a:gd name="connsiteY219" fmla="*/ 1734616 h 2440105"/>
              <a:gd name="connsiteX220" fmla="*/ 2166133 w 2456506"/>
              <a:gd name="connsiteY220" fmla="*/ 1734616 h 2440105"/>
              <a:gd name="connsiteX221" fmla="*/ 2185538 w 2456506"/>
              <a:gd name="connsiteY221" fmla="*/ 1753558 h 2440105"/>
              <a:gd name="connsiteX222" fmla="*/ 2204942 w 2456506"/>
              <a:gd name="connsiteY222" fmla="*/ 1734154 h 2440105"/>
              <a:gd name="connsiteX223" fmla="*/ 2195240 w 2456506"/>
              <a:gd name="connsiteY223" fmla="*/ 1717291 h 2440105"/>
              <a:gd name="connsiteX224" fmla="*/ 2247678 w 2456506"/>
              <a:gd name="connsiteY224" fmla="*/ 1626506 h 2440105"/>
              <a:gd name="connsiteX225" fmla="*/ 2250912 w 2456506"/>
              <a:gd name="connsiteY225" fmla="*/ 1627199 h 2440105"/>
              <a:gd name="connsiteX226" fmla="*/ 2258535 w 2456506"/>
              <a:gd name="connsiteY226" fmla="*/ 1620269 h 2440105"/>
              <a:gd name="connsiteX227" fmla="*/ 2375424 w 2456506"/>
              <a:gd name="connsiteY227" fmla="*/ 1620269 h 2440105"/>
              <a:gd name="connsiteX228" fmla="*/ 2383047 w 2456506"/>
              <a:gd name="connsiteY228" fmla="*/ 1627199 h 2440105"/>
              <a:gd name="connsiteX229" fmla="*/ 2390670 w 2456506"/>
              <a:gd name="connsiteY229" fmla="*/ 1619576 h 2440105"/>
              <a:gd name="connsiteX230" fmla="*/ 2387436 w 2456506"/>
              <a:gd name="connsiteY230" fmla="*/ 1613338 h 2440105"/>
              <a:gd name="connsiteX231" fmla="*/ 2445880 w 2456506"/>
              <a:gd name="connsiteY231" fmla="*/ 1512158 h 2440105"/>
              <a:gd name="connsiteX232" fmla="*/ 2448883 w 2456506"/>
              <a:gd name="connsiteY232" fmla="*/ 1512851 h 2440105"/>
              <a:gd name="connsiteX233" fmla="*/ 2456506 w 2456506"/>
              <a:gd name="connsiteY233" fmla="*/ 1505228 h 2440105"/>
              <a:gd name="connsiteX234" fmla="*/ 2448883 w 2456506"/>
              <a:gd name="connsiteY234" fmla="*/ 1497605 h 2440105"/>
              <a:gd name="connsiteX235" fmla="*/ 2445880 w 2456506"/>
              <a:gd name="connsiteY235" fmla="*/ 1498298 h 2440105"/>
              <a:gd name="connsiteX236" fmla="*/ 2393442 w 2456506"/>
              <a:gd name="connsiteY236" fmla="*/ 1407513 h 2440105"/>
              <a:gd name="connsiteX237" fmla="*/ 2402682 w 2456506"/>
              <a:gd name="connsiteY237" fmla="*/ 1390881 h 2440105"/>
              <a:gd name="connsiteX238" fmla="*/ 2383278 w 2456506"/>
              <a:gd name="connsiteY238" fmla="*/ 1371476 h 2440105"/>
              <a:gd name="connsiteX239" fmla="*/ 2363873 w 2456506"/>
              <a:gd name="connsiteY239" fmla="*/ 1390188 h 2440105"/>
              <a:gd name="connsiteX240" fmla="*/ 2258535 w 2456506"/>
              <a:gd name="connsiteY240" fmla="*/ 1390188 h 2440105"/>
              <a:gd name="connsiteX241" fmla="*/ 2257611 w 2456506"/>
              <a:gd name="connsiteY241" fmla="*/ 1387185 h 2440105"/>
              <a:gd name="connsiteX242" fmla="*/ 2251143 w 2456506"/>
              <a:gd name="connsiteY242" fmla="*/ 1383489 h 2440105"/>
              <a:gd name="connsiteX243" fmla="*/ 2247909 w 2456506"/>
              <a:gd name="connsiteY243" fmla="*/ 1384182 h 2440105"/>
              <a:gd name="connsiteX244" fmla="*/ 2189465 w 2456506"/>
              <a:gd name="connsiteY244" fmla="*/ 1283001 h 2440105"/>
              <a:gd name="connsiteX245" fmla="*/ 2192699 w 2456506"/>
              <a:gd name="connsiteY245" fmla="*/ 1276764 h 2440105"/>
              <a:gd name="connsiteX246" fmla="*/ 2185076 w 2456506"/>
              <a:gd name="connsiteY246" fmla="*/ 1269141 h 2440105"/>
              <a:gd name="connsiteX247" fmla="*/ 2177452 w 2456506"/>
              <a:gd name="connsiteY247" fmla="*/ 1276071 h 2440105"/>
              <a:gd name="connsiteX248" fmla="*/ 2060564 w 2456506"/>
              <a:gd name="connsiteY248" fmla="*/ 1276071 h 2440105"/>
              <a:gd name="connsiteX249" fmla="*/ 2058485 w 2456506"/>
              <a:gd name="connsiteY249" fmla="*/ 1271451 h 2440105"/>
              <a:gd name="connsiteX250" fmla="*/ 2053172 w 2456506"/>
              <a:gd name="connsiteY250" fmla="*/ 1269141 h 2440105"/>
              <a:gd name="connsiteX251" fmla="*/ 2050169 w 2456506"/>
              <a:gd name="connsiteY251" fmla="*/ 1269834 h 2440105"/>
              <a:gd name="connsiteX252" fmla="*/ 1991724 w 2456506"/>
              <a:gd name="connsiteY252" fmla="*/ 1168654 h 2440105"/>
              <a:gd name="connsiteX253" fmla="*/ 1994958 w 2456506"/>
              <a:gd name="connsiteY253" fmla="*/ 1162417 h 2440105"/>
              <a:gd name="connsiteX254" fmla="*/ 1994034 w 2456506"/>
              <a:gd name="connsiteY254" fmla="*/ 1158721 h 2440105"/>
              <a:gd name="connsiteX255" fmla="*/ 1991724 w 2456506"/>
              <a:gd name="connsiteY255" fmla="*/ 1156180 h 2440105"/>
              <a:gd name="connsiteX256" fmla="*/ 2044394 w 2456506"/>
              <a:gd name="connsiteY256" fmla="*/ 1065164 h 2440105"/>
              <a:gd name="connsiteX257" fmla="*/ 2052941 w 2456506"/>
              <a:gd name="connsiteY257" fmla="*/ 1067243 h 2440105"/>
              <a:gd name="connsiteX258" fmla="*/ 2072345 w 2456506"/>
              <a:gd name="connsiteY258" fmla="*/ 1047838 h 2440105"/>
              <a:gd name="connsiteX259" fmla="*/ 2052941 w 2456506"/>
              <a:gd name="connsiteY259" fmla="*/ 1028434 h 2440105"/>
              <a:gd name="connsiteX260" fmla="*/ 2043932 w 2456506"/>
              <a:gd name="connsiteY260" fmla="*/ 1030513 h 2440105"/>
              <a:gd name="connsiteX261" fmla="*/ 1991724 w 2456506"/>
              <a:gd name="connsiteY261" fmla="*/ 940190 h 2440105"/>
              <a:gd name="connsiteX262" fmla="*/ 1994958 w 2456506"/>
              <a:gd name="connsiteY262" fmla="*/ 933953 h 2440105"/>
              <a:gd name="connsiteX263" fmla="*/ 1994034 w 2456506"/>
              <a:gd name="connsiteY263" fmla="*/ 930257 h 2440105"/>
              <a:gd name="connsiteX264" fmla="*/ 1991724 w 2456506"/>
              <a:gd name="connsiteY264" fmla="*/ 927716 h 2440105"/>
              <a:gd name="connsiteX265" fmla="*/ 2050169 w 2456506"/>
              <a:gd name="connsiteY265" fmla="*/ 826536 h 2440105"/>
              <a:gd name="connsiteX266" fmla="*/ 2053172 w 2456506"/>
              <a:gd name="connsiteY266" fmla="*/ 827229 h 2440105"/>
              <a:gd name="connsiteX267" fmla="*/ 2060795 w 2456506"/>
              <a:gd name="connsiteY267" fmla="*/ 820299 h 2440105"/>
              <a:gd name="connsiteX268" fmla="*/ 2177684 w 2456506"/>
              <a:gd name="connsiteY268" fmla="*/ 820299 h 2440105"/>
              <a:gd name="connsiteX269" fmla="*/ 2185307 w 2456506"/>
              <a:gd name="connsiteY269" fmla="*/ 827229 h 2440105"/>
              <a:gd name="connsiteX270" fmla="*/ 2192930 w 2456506"/>
              <a:gd name="connsiteY270" fmla="*/ 819606 h 2440105"/>
              <a:gd name="connsiteX271" fmla="*/ 2189696 w 2456506"/>
              <a:gd name="connsiteY271" fmla="*/ 813368 h 2440105"/>
              <a:gd name="connsiteX272" fmla="*/ 2242134 w 2456506"/>
              <a:gd name="connsiteY272" fmla="*/ 722352 h 2440105"/>
              <a:gd name="connsiteX273" fmla="*/ 2250912 w 2456506"/>
              <a:gd name="connsiteY273" fmla="*/ 724431 h 2440105"/>
              <a:gd name="connsiteX274" fmla="*/ 2270316 w 2456506"/>
              <a:gd name="connsiteY274" fmla="*/ 705027 h 2440105"/>
              <a:gd name="connsiteX275" fmla="*/ 2250912 w 2456506"/>
              <a:gd name="connsiteY275" fmla="*/ 685623 h 2440105"/>
              <a:gd name="connsiteX276" fmla="*/ 2241903 w 2456506"/>
              <a:gd name="connsiteY276" fmla="*/ 687933 h 2440105"/>
              <a:gd name="connsiteX277" fmla="*/ 2189465 w 2456506"/>
              <a:gd name="connsiteY277" fmla="*/ 597379 h 2440105"/>
              <a:gd name="connsiteX278" fmla="*/ 2192699 w 2456506"/>
              <a:gd name="connsiteY278" fmla="*/ 591142 h 2440105"/>
              <a:gd name="connsiteX279" fmla="*/ 2185076 w 2456506"/>
              <a:gd name="connsiteY279" fmla="*/ 583518 h 2440105"/>
              <a:gd name="connsiteX280" fmla="*/ 2177452 w 2456506"/>
              <a:gd name="connsiteY280" fmla="*/ 590449 h 2440105"/>
              <a:gd name="connsiteX281" fmla="*/ 2060564 w 2456506"/>
              <a:gd name="connsiteY281" fmla="*/ 590449 h 2440105"/>
              <a:gd name="connsiteX282" fmla="*/ 2058485 w 2456506"/>
              <a:gd name="connsiteY282" fmla="*/ 585829 h 2440105"/>
              <a:gd name="connsiteX283" fmla="*/ 2053172 w 2456506"/>
              <a:gd name="connsiteY283" fmla="*/ 583518 h 2440105"/>
              <a:gd name="connsiteX284" fmla="*/ 2050169 w 2456506"/>
              <a:gd name="connsiteY284" fmla="*/ 584212 h 2440105"/>
              <a:gd name="connsiteX285" fmla="*/ 1991724 w 2456506"/>
              <a:gd name="connsiteY285" fmla="*/ 483031 h 2440105"/>
              <a:gd name="connsiteX286" fmla="*/ 1994958 w 2456506"/>
              <a:gd name="connsiteY286" fmla="*/ 476794 h 2440105"/>
              <a:gd name="connsiteX287" fmla="*/ 1987335 w 2456506"/>
              <a:gd name="connsiteY287" fmla="*/ 469171 h 2440105"/>
              <a:gd name="connsiteX288" fmla="*/ 1979712 w 2456506"/>
              <a:gd name="connsiteY288" fmla="*/ 476101 h 2440105"/>
              <a:gd name="connsiteX289" fmla="*/ 1875067 w 2456506"/>
              <a:gd name="connsiteY289" fmla="*/ 476101 h 2440105"/>
              <a:gd name="connsiteX290" fmla="*/ 1855663 w 2456506"/>
              <a:gd name="connsiteY290" fmla="*/ 457621 h 2440105"/>
              <a:gd name="connsiteX291" fmla="*/ 1836258 w 2456506"/>
              <a:gd name="connsiteY291" fmla="*/ 477025 h 2440105"/>
              <a:gd name="connsiteX292" fmla="*/ 1845036 w 2456506"/>
              <a:gd name="connsiteY292" fmla="*/ 493196 h 2440105"/>
              <a:gd name="connsiteX293" fmla="*/ 1792598 w 2456506"/>
              <a:gd name="connsiteY293" fmla="*/ 583980 h 2440105"/>
              <a:gd name="connsiteX294" fmla="*/ 1789364 w 2456506"/>
              <a:gd name="connsiteY294" fmla="*/ 583287 h 2440105"/>
              <a:gd name="connsiteX295" fmla="*/ 1781741 w 2456506"/>
              <a:gd name="connsiteY295" fmla="*/ 590218 h 2440105"/>
              <a:gd name="connsiteX296" fmla="*/ 1664852 w 2456506"/>
              <a:gd name="connsiteY296" fmla="*/ 590218 h 2440105"/>
              <a:gd name="connsiteX297" fmla="*/ 1662773 w 2456506"/>
              <a:gd name="connsiteY297" fmla="*/ 585598 h 2440105"/>
              <a:gd name="connsiteX298" fmla="*/ 1657460 w 2456506"/>
              <a:gd name="connsiteY298" fmla="*/ 583287 h 2440105"/>
              <a:gd name="connsiteX299" fmla="*/ 1654457 w 2456506"/>
              <a:gd name="connsiteY299" fmla="*/ 583980 h 2440105"/>
              <a:gd name="connsiteX300" fmla="*/ 1596013 w 2456506"/>
              <a:gd name="connsiteY300" fmla="*/ 482800 h 2440105"/>
              <a:gd name="connsiteX301" fmla="*/ 1598323 w 2456506"/>
              <a:gd name="connsiteY301" fmla="*/ 480259 h 2440105"/>
              <a:gd name="connsiteX302" fmla="*/ 1599247 w 2456506"/>
              <a:gd name="connsiteY302" fmla="*/ 476563 h 2440105"/>
              <a:gd name="connsiteX303" fmla="*/ 1596013 w 2456506"/>
              <a:gd name="connsiteY303" fmla="*/ 470326 h 2440105"/>
              <a:gd name="connsiteX304" fmla="*/ 1654457 w 2456506"/>
              <a:gd name="connsiteY304" fmla="*/ 369146 h 2440105"/>
              <a:gd name="connsiteX305" fmla="*/ 1657460 w 2456506"/>
              <a:gd name="connsiteY305" fmla="*/ 369839 h 2440105"/>
              <a:gd name="connsiteX306" fmla="*/ 1665084 w 2456506"/>
              <a:gd name="connsiteY306" fmla="*/ 362216 h 2440105"/>
              <a:gd name="connsiteX307" fmla="*/ 1657460 w 2456506"/>
              <a:gd name="connsiteY307" fmla="*/ 354593 h 2440105"/>
              <a:gd name="connsiteX308" fmla="*/ 1654457 w 2456506"/>
              <a:gd name="connsiteY308" fmla="*/ 355286 h 2440105"/>
              <a:gd name="connsiteX309" fmla="*/ 1596013 w 2456506"/>
              <a:gd name="connsiteY309" fmla="*/ 254105 h 2440105"/>
              <a:gd name="connsiteX310" fmla="*/ 1599247 w 2456506"/>
              <a:gd name="connsiteY310" fmla="*/ 247868 h 2440105"/>
              <a:gd name="connsiteX311" fmla="*/ 1598554 w 2456506"/>
              <a:gd name="connsiteY311" fmla="*/ 244865 h 2440105"/>
              <a:gd name="connsiteX312" fmla="*/ 1596013 w 2456506"/>
              <a:gd name="connsiteY312" fmla="*/ 241631 h 2440105"/>
              <a:gd name="connsiteX313" fmla="*/ 1654457 w 2456506"/>
              <a:gd name="connsiteY313" fmla="*/ 140451 h 2440105"/>
              <a:gd name="connsiteX314" fmla="*/ 1657691 w 2456506"/>
              <a:gd name="connsiteY314" fmla="*/ 141144 h 2440105"/>
              <a:gd name="connsiteX315" fmla="*/ 1665315 w 2456506"/>
              <a:gd name="connsiteY315" fmla="*/ 133521 h 2440105"/>
              <a:gd name="connsiteX316" fmla="*/ 1657691 w 2456506"/>
              <a:gd name="connsiteY316" fmla="*/ 125898 h 2440105"/>
              <a:gd name="connsiteX317" fmla="*/ 1654457 w 2456506"/>
              <a:gd name="connsiteY317" fmla="*/ 126591 h 2440105"/>
              <a:gd name="connsiteX318" fmla="*/ 1596013 w 2456506"/>
              <a:gd name="connsiteY318" fmla="*/ 25411 h 2440105"/>
              <a:gd name="connsiteX319" fmla="*/ 1599247 w 2456506"/>
              <a:gd name="connsiteY319" fmla="*/ 19173 h 2440105"/>
              <a:gd name="connsiteX320" fmla="*/ 1591624 w 2456506"/>
              <a:gd name="connsiteY320" fmla="*/ 11550 h 2440105"/>
              <a:gd name="connsiteX321" fmla="*/ 1584001 w 2456506"/>
              <a:gd name="connsiteY321" fmla="*/ 18480 h 2440105"/>
              <a:gd name="connsiteX322" fmla="*/ 1479124 w 2456506"/>
              <a:gd name="connsiteY322" fmla="*/ 18480 h 2440105"/>
              <a:gd name="connsiteX323" fmla="*/ 1459720 w 2456506"/>
              <a:gd name="connsiteY323" fmla="*/ 0 h 2440105"/>
              <a:gd name="connsiteX324" fmla="*/ 873199 w 2456506"/>
              <a:gd name="connsiteY324" fmla="*/ 361985 h 2440105"/>
              <a:gd name="connsiteX325" fmla="*/ 865575 w 2456506"/>
              <a:gd name="connsiteY325" fmla="*/ 355055 h 2440105"/>
              <a:gd name="connsiteX326" fmla="*/ 865575 w 2456506"/>
              <a:gd name="connsiteY326" fmla="*/ 355055 h 2440105"/>
              <a:gd name="connsiteX327" fmla="*/ 862341 w 2456506"/>
              <a:gd name="connsiteY327" fmla="*/ 355748 h 2440105"/>
              <a:gd name="connsiteX328" fmla="*/ 803897 w 2456506"/>
              <a:gd name="connsiteY328" fmla="*/ 254567 h 2440105"/>
              <a:gd name="connsiteX329" fmla="*/ 807131 w 2456506"/>
              <a:gd name="connsiteY329" fmla="*/ 248330 h 2440105"/>
              <a:gd name="connsiteX330" fmla="*/ 803897 w 2456506"/>
              <a:gd name="connsiteY330" fmla="*/ 242093 h 2440105"/>
              <a:gd name="connsiteX331" fmla="*/ 862341 w 2456506"/>
              <a:gd name="connsiteY331" fmla="*/ 140913 h 2440105"/>
              <a:gd name="connsiteX332" fmla="*/ 865575 w 2456506"/>
              <a:gd name="connsiteY332" fmla="*/ 141606 h 2440105"/>
              <a:gd name="connsiteX333" fmla="*/ 873199 w 2456506"/>
              <a:gd name="connsiteY333" fmla="*/ 134676 h 2440105"/>
              <a:gd name="connsiteX334" fmla="*/ 978999 w 2456506"/>
              <a:gd name="connsiteY334" fmla="*/ 134676 h 2440105"/>
              <a:gd name="connsiteX335" fmla="*/ 998403 w 2456506"/>
              <a:gd name="connsiteY335" fmla="*/ 153849 h 2440105"/>
              <a:gd name="connsiteX336" fmla="*/ 1006951 w 2456506"/>
              <a:gd name="connsiteY336" fmla="*/ 151770 h 2440105"/>
              <a:gd name="connsiteX337" fmla="*/ 1058927 w 2456506"/>
              <a:gd name="connsiteY337" fmla="*/ 242093 h 2440105"/>
              <a:gd name="connsiteX338" fmla="*/ 1055693 w 2456506"/>
              <a:gd name="connsiteY338" fmla="*/ 248330 h 2440105"/>
              <a:gd name="connsiteX339" fmla="*/ 1058465 w 2456506"/>
              <a:gd name="connsiteY339" fmla="*/ 254105 h 2440105"/>
              <a:gd name="connsiteX340" fmla="*/ 1058927 w 2456506"/>
              <a:gd name="connsiteY340" fmla="*/ 254336 h 2440105"/>
              <a:gd name="connsiteX341" fmla="*/ 1000482 w 2456506"/>
              <a:gd name="connsiteY341" fmla="*/ 355517 h 2440105"/>
              <a:gd name="connsiteX342" fmla="*/ 997479 w 2456506"/>
              <a:gd name="connsiteY342" fmla="*/ 354824 h 2440105"/>
              <a:gd name="connsiteX343" fmla="*/ 989856 w 2456506"/>
              <a:gd name="connsiteY343" fmla="*/ 361754 h 2440105"/>
              <a:gd name="connsiteX344" fmla="*/ 872968 w 2456506"/>
              <a:gd name="connsiteY344" fmla="*/ 361754 h 2440105"/>
              <a:gd name="connsiteX345" fmla="*/ 1002099 w 2456506"/>
              <a:gd name="connsiteY345" fmla="*/ 356672 h 2440105"/>
              <a:gd name="connsiteX346" fmla="*/ 1060544 w 2456506"/>
              <a:gd name="connsiteY346" fmla="*/ 255491 h 2440105"/>
              <a:gd name="connsiteX347" fmla="*/ 1063778 w 2456506"/>
              <a:gd name="connsiteY347" fmla="*/ 256184 h 2440105"/>
              <a:gd name="connsiteX348" fmla="*/ 1071401 w 2456506"/>
              <a:gd name="connsiteY348" fmla="*/ 249254 h 2440105"/>
              <a:gd name="connsiteX349" fmla="*/ 1188289 w 2456506"/>
              <a:gd name="connsiteY349" fmla="*/ 249254 h 2440105"/>
              <a:gd name="connsiteX350" fmla="*/ 1190368 w 2456506"/>
              <a:gd name="connsiteY350" fmla="*/ 253874 h 2440105"/>
              <a:gd name="connsiteX351" fmla="*/ 1195682 w 2456506"/>
              <a:gd name="connsiteY351" fmla="*/ 256184 h 2440105"/>
              <a:gd name="connsiteX352" fmla="*/ 1198685 w 2456506"/>
              <a:gd name="connsiteY352" fmla="*/ 255491 h 2440105"/>
              <a:gd name="connsiteX353" fmla="*/ 1257129 w 2456506"/>
              <a:gd name="connsiteY353" fmla="*/ 356672 h 2440105"/>
              <a:gd name="connsiteX354" fmla="*/ 1253895 w 2456506"/>
              <a:gd name="connsiteY354" fmla="*/ 362909 h 2440105"/>
              <a:gd name="connsiteX355" fmla="*/ 1257129 w 2456506"/>
              <a:gd name="connsiteY355" fmla="*/ 369146 h 2440105"/>
              <a:gd name="connsiteX356" fmla="*/ 1204460 w 2456506"/>
              <a:gd name="connsiteY356" fmla="*/ 460393 h 2440105"/>
              <a:gd name="connsiteX357" fmla="*/ 1195682 w 2456506"/>
              <a:gd name="connsiteY357" fmla="*/ 458314 h 2440105"/>
              <a:gd name="connsiteX358" fmla="*/ 1176277 w 2456506"/>
              <a:gd name="connsiteY358" fmla="*/ 476563 h 2440105"/>
              <a:gd name="connsiteX359" fmla="*/ 1071170 w 2456506"/>
              <a:gd name="connsiteY359" fmla="*/ 476563 h 2440105"/>
              <a:gd name="connsiteX360" fmla="*/ 1070246 w 2456506"/>
              <a:gd name="connsiteY360" fmla="*/ 473791 h 2440105"/>
              <a:gd name="connsiteX361" fmla="*/ 1063547 w 2456506"/>
              <a:gd name="connsiteY361" fmla="*/ 469864 h 2440105"/>
              <a:gd name="connsiteX362" fmla="*/ 1060544 w 2456506"/>
              <a:gd name="connsiteY362" fmla="*/ 470557 h 2440105"/>
              <a:gd name="connsiteX363" fmla="*/ 1002099 w 2456506"/>
              <a:gd name="connsiteY363" fmla="*/ 369377 h 2440105"/>
              <a:gd name="connsiteX364" fmla="*/ 1005333 w 2456506"/>
              <a:gd name="connsiteY364" fmla="*/ 363140 h 2440105"/>
              <a:gd name="connsiteX365" fmla="*/ 1002099 w 2456506"/>
              <a:gd name="connsiteY365" fmla="*/ 356903 h 2440105"/>
              <a:gd name="connsiteX366" fmla="*/ 1396656 w 2456506"/>
              <a:gd name="connsiteY366" fmla="*/ 598303 h 2440105"/>
              <a:gd name="connsiteX367" fmla="*/ 1455100 w 2456506"/>
              <a:gd name="connsiteY367" fmla="*/ 699483 h 2440105"/>
              <a:gd name="connsiteX368" fmla="*/ 1452790 w 2456506"/>
              <a:gd name="connsiteY368" fmla="*/ 702024 h 2440105"/>
              <a:gd name="connsiteX369" fmla="*/ 1451866 w 2456506"/>
              <a:gd name="connsiteY369" fmla="*/ 705720 h 2440105"/>
              <a:gd name="connsiteX370" fmla="*/ 1455100 w 2456506"/>
              <a:gd name="connsiteY370" fmla="*/ 711957 h 2440105"/>
              <a:gd name="connsiteX371" fmla="*/ 1396656 w 2456506"/>
              <a:gd name="connsiteY371" fmla="*/ 813137 h 2440105"/>
              <a:gd name="connsiteX372" fmla="*/ 1393653 w 2456506"/>
              <a:gd name="connsiteY372" fmla="*/ 812444 h 2440105"/>
              <a:gd name="connsiteX373" fmla="*/ 1386723 w 2456506"/>
              <a:gd name="connsiteY373" fmla="*/ 817064 h 2440105"/>
              <a:gd name="connsiteX374" fmla="*/ 1386261 w 2456506"/>
              <a:gd name="connsiteY374" fmla="*/ 819374 h 2440105"/>
              <a:gd name="connsiteX375" fmla="*/ 1269372 w 2456506"/>
              <a:gd name="connsiteY375" fmla="*/ 819374 h 2440105"/>
              <a:gd name="connsiteX376" fmla="*/ 1261749 w 2456506"/>
              <a:gd name="connsiteY376" fmla="*/ 812444 h 2440105"/>
              <a:gd name="connsiteX377" fmla="*/ 1258515 w 2456506"/>
              <a:gd name="connsiteY377" fmla="*/ 813137 h 2440105"/>
              <a:gd name="connsiteX378" fmla="*/ 1200071 w 2456506"/>
              <a:gd name="connsiteY378" fmla="*/ 711957 h 2440105"/>
              <a:gd name="connsiteX379" fmla="*/ 1203305 w 2456506"/>
              <a:gd name="connsiteY379" fmla="*/ 705720 h 2440105"/>
              <a:gd name="connsiteX380" fmla="*/ 1203305 w 2456506"/>
              <a:gd name="connsiteY380" fmla="*/ 705720 h 2440105"/>
              <a:gd name="connsiteX381" fmla="*/ 1200071 w 2456506"/>
              <a:gd name="connsiteY381" fmla="*/ 699483 h 2440105"/>
              <a:gd name="connsiteX382" fmla="*/ 1258515 w 2456506"/>
              <a:gd name="connsiteY382" fmla="*/ 598303 h 2440105"/>
              <a:gd name="connsiteX383" fmla="*/ 1261749 w 2456506"/>
              <a:gd name="connsiteY383" fmla="*/ 598996 h 2440105"/>
              <a:gd name="connsiteX384" fmla="*/ 1269372 w 2456506"/>
              <a:gd name="connsiteY384" fmla="*/ 592066 h 2440105"/>
              <a:gd name="connsiteX385" fmla="*/ 1386261 w 2456506"/>
              <a:gd name="connsiteY385" fmla="*/ 592066 h 2440105"/>
              <a:gd name="connsiteX386" fmla="*/ 1387185 w 2456506"/>
              <a:gd name="connsiteY386" fmla="*/ 594838 h 2440105"/>
              <a:gd name="connsiteX387" fmla="*/ 1393884 w 2456506"/>
              <a:gd name="connsiteY387" fmla="*/ 598765 h 2440105"/>
              <a:gd name="connsiteX388" fmla="*/ 1396887 w 2456506"/>
              <a:gd name="connsiteY388" fmla="*/ 598072 h 2440105"/>
              <a:gd name="connsiteX389" fmla="*/ 1665084 w 2456506"/>
              <a:gd name="connsiteY389" fmla="*/ 592066 h 2440105"/>
              <a:gd name="connsiteX390" fmla="*/ 1781972 w 2456506"/>
              <a:gd name="connsiteY390" fmla="*/ 592066 h 2440105"/>
              <a:gd name="connsiteX391" fmla="*/ 1784051 w 2456506"/>
              <a:gd name="connsiteY391" fmla="*/ 596686 h 2440105"/>
              <a:gd name="connsiteX392" fmla="*/ 1789364 w 2456506"/>
              <a:gd name="connsiteY392" fmla="*/ 598996 h 2440105"/>
              <a:gd name="connsiteX393" fmla="*/ 1792598 w 2456506"/>
              <a:gd name="connsiteY393" fmla="*/ 598303 h 2440105"/>
              <a:gd name="connsiteX394" fmla="*/ 1851043 w 2456506"/>
              <a:gd name="connsiteY394" fmla="*/ 699483 h 2440105"/>
              <a:gd name="connsiteX395" fmla="*/ 1847808 w 2456506"/>
              <a:gd name="connsiteY395" fmla="*/ 705720 h 2440105"/>
              <a:gd name="connsiteX396" fmla="*/ 1851043 w 2456506"/>
              <a:gd name="connsiteY396" fmla="*/ 711957 h 2440105"/>
              <a:gd name="connsiteX397" fmla="*/ 1799528 w 2456506"/>
              <a:gd name="connsiteY397" fmla="*/ 801356 h 2440105"/>
              <a:gd name="connsiteX398" fmla="*/ 1792598 w 2456506"/>
              <a:gd name="connsiteY398" fmla="*/ 813137 h 2440105"/>
              <a:gd name="connsiteX399" fmla="*/ 1789364 w 2456506"/>
              <a:gd name="connsiteY399" fmla="*/ 812444 h 2440105"/>
              <a:gd name="connsiteX400" fmla="*/ 1781741 w 2456506"/>
              <a:gd name="connsiteY400" fmla="*/ 819374 h 2440105"/>
              <a:gd name="connsiteX401" fmla="*/ 1664852 w 2456506"/>
              <a:gd name="connsiteY401" fmla="*/ 819374 h 2440105"/>
              <a:gd name="connsiteX402" fmla="*/ 1663928 w 2456506"/>
              <a:gd name="connsiteY402" fmla="*/ 816602 h 2440105"/>
              <a:gd name="connsiteX403" fmla="*/ 1657229 w 2456506"/>
              <a:gd name="connsiteY403" fmla="*/ 812675 h 2440105"/>
              <a:gd name="connsiteX404" fmla="*/ 1654226 w 2456506"/>
              <a:gd name="connsiteY404" fmla="*/ 813368 h 2440105"/>
              <a:gd name="connsiteX405" fmla="*/ 1601788 w 2456506"/>
              <a:gd name="connsiteY405" fmla="*/ 722583 h 2440105"/>
              <a:gd name="connsiteX406" fmla="*/ 1611490 w 2456506"/>
              <a:gd name="connsiteY406" fmla="*/ 705720 h 2440105"/>
              <a:gd name="connsiteX407" fmla="*/ 1602019 w 2456506"/>
              <a:gd name="connsiteY407" fmla="*/ 689088 h 2440105"/>
              <a:gd name="connsiteX408" fmla="*/ 1654226 w 2456506"/>
              <a:gd name="connsiteY408" fmla="*/ 598534 h 2440105"/>
              <a:gd name="connsiteX409" fmla="*/ 1657460 w 2456506"/>
              <a:gd name="connsiteY409" fmla="*/ 599227 h 2440105"/>
              <a:gd name="connsiteX410" fmla="*/ 1665084 w 2456506"/>
              <a:gd name="connsiteY410" fmla="*/ 592297 h 2440105"/>
              <a:gd name="connsiteX411" fmla="*/ 1792598 w 2456506"/>
              <a:gd name="connsiteY411" fmla="*/ 826767 h 2440105"/>
              <a:gd name="connsiteX412" fmla="*/ 1844805 w 2456506"/>
              <a:gd name="connsiteY412" fmla="*/ 917321 h 2440105"/>
              <a:gd name="connsiteX413" fmla="*/ 1835565 w 2456506"/>
              <a:gd name="connsiteY413" fmla="*/ 933953 h 2440105"/>
              <a:gd name="connsiteX414" fmla="*/ 1845036 w 2456506"/>
              <a:gd name="connsiteY414" fmla="*/ 950585 h 2440105"/>
              <a:gd name="connsiteX415" fmla="*/ 1792598 w 2456506"/>
              <a:gd name="connsiteY415" fmla="*/ 1041370 h 2440105"/>
              <a:gd name="connsiteX416" fmla="*/ 1789364 w 2456506"/>
              <a:gd name="connsiteY416" fmla="*/ 1040677 h 2440105"/>
              <a:gd name="connsiteX417" fmla="*/ 1781741 w 2456506"/>
              <a:gd name="connsiteY417" fmla="*/ 1047607 h 2440105"/>
              <a:gd name="connsiteX418" fmla="*/ 1664852 w 2456506"/>
              <a:gd name="connsiteY418" fmla="*/ 1047607 h 2440105"/>
              <a:gd name="connsiteX419" fmla="*/ 1664391 w 2456506"/>
              <a:gd name="connsiteY419" fmla="*/ 1045297 h 2440105"/>
              <a:gd name="connsiteX420" fmla="*/ 1657460 w 2456506"/>
              <a:gd name="connsiteY420" fmla="*/ 1040677 h 2440105"/>
              <a:gd name="connsiteX421" fmla="*/ 1654457 w 2456506"/>
              <a:gd name="connsiteY421" fmla="*/ 1041370 h 2440105"/>
              <a:gd name="connsiteX422" fmla="*/ 1596013 w 2456506"/>
              <a:gd name="connsiteY422" fmla="*/ 940190 h 2440105"/>
              <a:gd name="connsiteX423" fmla="*/ 1599247 w 2456506"/>
              <a:gd name="connsiteY423" fmla="*/ 933953 h 2440105"/>
              <a:gd name="connsiteX424" fmla="*/ 1596937 w 2456506"/>
              <a:gd name="connsiteY424" fmla="*/ 928640 h 2440105"/>
              <a:gd name="connsiteX425" fmla="*/ 1596013 w 2456506"/>
              <a:gd name="connsiteY425" fmla="*/ 927947 h 2440105"/>
              <a:gd name="connsiteX426" fmla="*/ 1654457 w 2456506"/>
              <a:gd name="connsiteY426" fmla="*/ 826767 h 2440105"/>
              <a:gd name="connsiteX427" fmla="*/ 1657460 w 2456506"/>
              <a:gd name="connsiteY427" fmla="*/ 827460 h 2440105"/>
              <a:gd name="connsiteX428" fmla="*/ 1665084 w 2456506"/>
              <a:gd name="connsiteY428" fmla="*/ 820530 h 2440105"/>
              <a:gd name="connsiteX429" fmla="*/ 1781972 w 2456506"/>
              <a:gd name="connsiteY429" fmla="*/ 820530 h 2440105"/>
              <a:gd name="connsiteX430" fmla="*/ 1789595 w 2456506"/>
              <a:gd name="connsiteY430" fmla="*/ 827460 h 2440105"/>
              <a:gd name="connsiteX431" fmla="*/ 1792829 w 2456506"/>
              <a:gd name="connsiteY431" fmla="*/ 826767 h 2440105"/>
              <a:gd name="connsiteX432" fmla="*/ 1584001 w 2456506"/>
              <a:gd name="connsiteY432" fmla="*/ 1161955 h 2440105"/>
              <a:gd name="connsiteX433" fmla="*/ 1479356 w 2456506"/>
              <a:gd name="connsiteY433" fmla="*/ 1161955 h 2440105"/>
              <a:gd name="connsiteX434" fmla="*/ 1459951 w 2456506"/>
              <a:gd name="connsiteY434" fmla="*/ 1143474 h 2440105"/>
              <a:gd name="connsiteX435" fmla="*/ 1450711 w 2456506"/>
              <a:gd name="connsiteY435" fmla="*/ 1145785 h 2440105"/>
              <a:gd name="connsiteX436" fmla="*/ 1398042 w 2456506"/>
              <a:gd name="connsiteY436" fmla="*/ 1054538 h 2440105"/>
              <a:gd name="connsiteX437" fmla="*/ 1401276 w 2456506"/>
              <a:gd name="connsiteY437" fmla="*/ 1048300 h 2440105"/>
              <a:gd name="connsiteX438" fmla="*/ 1401276 w 2456506"/>
              <a:gd name="connsiteY438" fmla="*/ 1048300 h 2440105"/>
              <a:gd name="connsiteX439" fmla="*/ 1398042 w 2456506"/>
              <a:gd name="connsiteY439" fmla="*/ 1042063 h 2440105"/>
              <a:gd name="connsiteX440" fmla="*/ 1456486 w 2456506"/>
              <a:gd name="connsiteY440" fmla="*/ 940883 h 2440105"/>
              <a:gd name="connsiteX441" fmla="*/ 1459720 w 2456506"/>
              <a:gd name="connsiteY441" fmla="*/ 941576 h 2440105"/>
              <a:gd name="connsiteX442" fmla="*/ 1467343 w 2456506"/>
              <a:gd name="connsiteY442" fmla="*/ 934646 h 2440105"/>
              <a:gd name="connsiteX443" fmla="*/ 1584232 w 2456506"/>
              <a:gd name="connsiteY443" fmla="*/ 934646 h 2440105"/>
              <a:gd name="connsiteX444" fmla="*/ 1588159 w 2456506"/>
              <a:gd name="connsiteY444" fmla="*/ 940652 h 2440105"/>
              <a:gd name="connsiteX445" fmla="*/ 1591855 w 2456506"/>
              <a:gd name="connsiteY445" fmla="*/ 941576 h 2440105"/>
              <a:gd name="connsiteX446" fmla="*/ 1594858 w 2456506"/>
              <a:gd name="connsiteY446" fmla="*/ 940883 h 2440105"/>
              <a:gd name="connsiteX447" fmla="*/ 1653302 w 2456506"/>
              <a:gd name="connsiteY447" fmla="*/ 1042063 h 2440105"/>
              <a:gd name="connsiteX448" fmla="*/ 1650299 w 2456506"/>
              <a:gd name="connsiteY448" fmla="*/ 1046683 h 2440105"/>
              <a:gd name="connsiteX449" fmla="*/ 1650299 w 2456506"/>
              <a:gd name="connsiteY449" fmla="*/ 1048300 h 2440105"/>
              <a:gd name="connsiteX450" fmla="*/ 1650299 w 2456506"/>
              <a:gd name="connsiteY450" fmla="*/ 1049917 h 2440105"/>
              <a:gd name="connsiteX451" fmla="*/ 1653302 w 2456506"/>
              <a:gd name="connsiteY451" fmla="*/ 1054538 h 2440105"/>
              <a:gd name="connsiteX452" fmla="*/ 1594858 w 2456506"/>
              <a:gd name="connsiteY452" fmla="*/ 1155718 h 2440105"/>
              <a:gd name="connsiteX453" fmla="*/ 1591855 w 2456506"/>
              <a:gd name="connsiteY453" fmla="*/ 1155025 h 2440105"/>
              <a:gd name="connsiteX454" fmla="*/ 1584232 w 2456506"/>
              <a:gd name="connsiteY454" fmla="*/ 1161955 h 2440105"/>
              <a:gd name="connsiteX455" fmla="*/ 1594627 w 2456506"/>
              <a:gd name="connsiteY455" fmla="*/ 1169578 h 2440105"/>
              <a:gd name="connsiteX456" fmla="*/ 1653071 w 2456506"/>
              <a:gd name="connsiteY456" fmla="*/ 1270758 h 2440105"/>
              <a:gd name="connsiteX457" fmla="*/ 1649837 w 2456506"/>
              <a:gd name="connsiteY457" fmla="*/ 1276995 h 2440105"/>
              <a:gd name="connsiteX458" fmla="*/ 1650530 w 2456506"/>
              <a:gd name="connsiteY458" fmla="*/ 1279998 h 2440105"/>
              <a:gd name="connsiteX459" fmla="*/ 1652609 w 2456506"/>
              <a:gd name="connsiteY459" fmla="*/ 1283001 h 2440105"/>
              <a:gd name="connsiteX460" fmla="*/ 1653071 w 2456506"/>
              <a:gd name="connsiteY460" fmla="*/ 1283232 h 2440105"/>
              <a:gd name="connsiteX461" fmla="*/ 1594627 w 2456506"/>
              <a:gd name="connsiteY461" fmla="*/ 1384413 h 2440105"/>
              <a:gd name="connsiteX462" fmla="*/ 1591624 w 2456506"/>
              <a:gd name="connsiteY462" fmla="*/ 1383720 h 2440105"/>
              <a:gd name="connsiteX463" fmla="*/ 1584001 w 2456506"/>
              <a:gd name="connsiteY463" fmla="*/ 1390650 h 2440105"/>
              <a:gd name="connsiteX464" fmla="*/ 1467112 w 2456506"/>
              <a:gd name="connsiteY464" fmla="*/ 1390650 h 2440105"/>
              <a:gd name="connsiteX465" fmla="*/ 1466188 w 2456506"/>
              <a:gd name="connsiteY465" fmla="*/ 1387878 h 2440105"/>
              <a:gd name="connsiteX466" fmla="*/ 1459489 w 2456506"/>
              <a:gd name="connsiteY466" fmla="*/ 1383951 h 2440105"/>
              <a:gd name="connsiteX467" fmla="*/ 1456255 w 2456506"/>
              <a:gd name="connsiteY467" fmla="*/ 1384644 h 2440105"/>
              <a:gd name="connsiteX468" fmla="*/ 1397811 w 2456506"/>
              <a:gd name="connsiteY468" fmla="*/ 1283463 h 2440105"/>
              <a:gd name="connsiteX469" fmla="*/ 1401045 w 2456506"/>
              <a:gd name="connsiteY469" fmla="*/ 1277226 h 2440105"/>
              <a:gd name="connsiteX470" fmla="*/ 1400352 w 2456506"/>
              <a:gd name="connsiteY470" fmla="*/ 1274223 h 2440105"/>
              <a:gd name="connsiteX471" fmla="*/ 1400121 w 2456506"/>
              <a:gd name="connsiteY471" fmla="*/ 1273530 h 2440105"/>
              <a:gd name="connsiteX472" fmla="*/ 1397811 w 2456506"/>
              <a:gd name="connsiteY472" fmla="*/ 1270989 h 2440105"/>
              <a:gd name="connsiteX473" fmla="*/ 1450249 w 2456506"/>
              <a:gd name="connsiteY473" fmla="*/ 1180204 h 2440105"/>
              <a:gd name="connsiteX474" fmla="*/ 1459720 w 2456506"/>
              <a:gd name="connsiteY474" fmla="*/ 1182745 h 2440105"/>
              <a:gd name="connsiteX475" fmla="*/ 1479124 w 2456506"/>
              <a:gd name="connsiteY475" fmla="*/ 1163803 h 2440105"/>
              <a:gd name="connsiteX476" fmla="*/ 1583770 w 2456506"/>
              <a:gd name="connsiteY476" fmla="*/ 1163803 h 2440105"/>
              <a:gd name="connsiteX477" fmla="*/ 1584232 w 2456506"/>
              <a:gd name="connsiteY477" fmla="*/ 1165882 h 2440105"/>
              <a:gd name="connsiteX478" fmla="*/ 1591162 w 2456506"/>
              <a:gd name="connsiteY478" fmla="*/ 1170502 h 2440105"/>
              <a:gd name="connsiteX479" fmla="*/ 1594165 w 2456506"/>
              <a:gd name="connsiteY479" fmla="*/ 1169809 h 2440105"/>
              <a:gd name="connsiteX480" fmla="*/ 1792598 w 2456506"/>
              <a:gd name="connsiteY480" fmla="*/ 1283925 h 2440105"/>
              <a:gd name="connsiteX481" fmla="*/ 1851043 w 2456506"/>
              <a:gd name="connsiteY481" fmla="*/ 1385106 h 2440105"/>
              <a:gd name="connsiteX482" fmla="*/ 1847808 w 2456506"/>
              <a:gd name="connsiteY482" fmla="*/ 1391343 h 2440105"/>
              <a:gd name="connsiteX483" fmla="*/ 1851043 w 2456506"/>
              <a:gd name="connsiteY483" fmla="*/ 1397580 h 2440105"/>
              <a:gd name="connsiteX484" fmla="*/ 1799528 w 2456506"/>
              <a:gd name="connsiteY484" fmla="*/ 1486979 h 2440105"/>
              <a:gd name="connsiteX485" fmla="*/ 1798373 w 2456506"/>
              <a:gd name="connsiteY485" fmla="*/ 1488827 h 2440105"/>
              <a:gd name="connsiteX486" fmla="*/ 1789595 w 2456506"/>
              <a:gd name="connsiteY486" fmla="*/ 1486748 h 2440105"/>
              <a:gd name="connsiteX487" fmla="*/ 1770191 w 2456506"/>
              <a:gd name="connsiteY487" fmla="*/ 1506152 h 2440105"/>
              <a:gd name="connsiteX488" fmla="*/ 1789595 w 2456506"/>
              <a:gd name="connsiteY488" fmla="*/ 1525557 h 2440105"/>
              <a:gd name="connsiteX489" fmla="*/ 1798604 w 2456506"/>
              <a:gd name="connsiteY489" fmla="*/ 1523247 h 2440105"/>
              <a:gd name="connsiteX490" fmla="*/ 1850811 w 2456506"/>
              <a:gd name="connsiteY490" fmla="*/ 1613569 h 2440105"/>
              <a:gd name="connsiteX491" fmla="*/ 1847577 w 2456506"/>
              <a:gd name="connsiteY491" fmla="*/ 1619807 h 2440105"/>
              <a:gd name="connsiteX492" fmla="*/ 1850349 w 2456506"/>
              <a:gd name="connsiteY492" fmla="*/ 1625582 h 2440105"/>
              <a:gd name="connsiteX493" fmla="*/ 1850811 w 2456506"/>
              <a:gd name="connsiteY493" fmla="*/ 1625813 h 2440105"/>
              <a:gd name="connsiteX494" fmla="*/ 1792367 w 2456506"/>
              <a:gd name="connsiteY494" fmla="*/ 1726993 h 2440105"/>
              <a:gd name="connsiteX495" fmla="*/ 1789364 w 2456506"/>
              <a:gd name="connsiteY495" fmla="*/ 1726300 h 2440105"/>
              <a:gd name="connsiteX496" fmla="*/ 1789364 w 2456506"/>
              <a:gd name="connsiteY496" fmla="*/ 1726300 h 2440105"/>
              <a:gd name="connsiteX497" fmla="*/ 1781741 w 2456506"/>
              <a:gd name="connsiteY497" fmla="*/ 1733230 h 2440105"/>
              <a:gd name="connsiteX498" fmla="*/ 1664852 w 2456506"/>
              <a:gd name="connsiteY498" fmla="*/ 1733230 h 2440105"/>
              <a:gd name="connsiteX499" fmla="*/ 1657229 w 2456506"/>
              <a:gd name="connsiteY499" fmla="*/ 1726300 h 2440105"/>
              <a:gd name="connsiteX500" fmla="*/ 1654226 w 2456506"/>
              <a:gd name="connsiteY500" fmla="*/ 1726993 h 2440105"/>
              <a:gd name="connsiteX501" fmla="*/ 1595782 w 2456506"/>
              <a:gd name="connsiteY501" fmla="*/ 1625813 h 2440105"/>
              <a:gd name="connsiteX502" fmla="*/ 1596244 w 2456506"/>
              <a:gd name="connsiteY502" fmla="*/ 1625582 h 2440105"/>
              <a:gd name="connsiteX503" fmla="*/ 1599016 w 2456506"/>
              <a:gd name="connsiteY503" fmla="*/ 1619807 h 2440105"/>
              <a:gd name="connsiteX504" fmla="*/ 1595782 w 2456506"/>
              <a:gd name="connsiteY504" fmla="*/ 1613569 h 2440105"/>
              <a:gd name="connsiteX505" fmla="*/ 1594396 w 2456506"/>
              <a:gd name="connsiteY505" fmla="*/ 1612876 h 2440105"/>
              <a:gd name="connsiteX506" fmla="*/ 1591393 w 2456506"/>
              <a:gd name="connsiteY506" fmla="*/ 1612184 h 2440105"/>
              <a:gd name="connsiteX507" fmla="*/ 1587004 w 2456506"/>
              <a:gd name="connsiteY507" fmla="*/ 1613569 h 2440105"/>
              <a:gd name="connsiteX508" fmla="*/ 1583770 w 2456506"/>
              <a:gd name="connsiteY508" fmla="*/ 1619114 h 2440105"/>
              <a:gd name="connsiteX509" fmla="*/ 1466881 w 2456506"/>
              <a:gd name="connsiteY509" fmla="*/ 1619114 h 2440105"/>
              <a:gd name="connsiteX510" fmla="*/ 1464802 w 2456506"/>
              <a:gd name="connsiteY510" fmla="*/ 1614494 h 2440105"/>
              <a:gd name="connsiteX511" fmla="*/ 1459489 w 2456506"/>
              <a:gd name="connsiteY511" fmla="*/ 1612184 h 2440105"/>
              <a:gd name="connsiteX512" fmla="*/ 1456255 w 2456506"/>
              <a:gd name="connsiteY512" fmla="*/ 1612876 h 2440105"/>
              <a:gd name="connsiteX513" fmla="*/ 1397811 w 2456506"/>
              <a:gd name="connsiteY513" fmla="*/ 1511696 h 2440105"/>
              <a:gd name="connsiteX514" fmla="*/ 1398273 w 2456506"/>
              <a:gd name="connsiteY514" fmla="*/ 1511465 h 2440105"/>
              <a:gd name="connsiteX515" fmla="*/ 1401045 w 2456506"/>
              <a:gd name="connsiteY515" fmla="*/ 1505690 h 2440105"/>
              <a:gd name="connsiteX516" fmla="*/ 1397811 w 2456506"/>
              <a:gd name="connsiteY516" fmla="*/ 1499453 h 2440105"/>
              <a:gd name="connsiteX517" fmla="*/ 1456255 w 2456506"/>
              <a:gd name="connsiteY517" fmla="*/ 1398273 h 2440105"/>
              <a:gd name="connsiteX518" fmla="*/ 1459258 w 2456506"/>
              <a:gd name="connsiteY518" fmla="*/ 1398966 h 2440105"/>
              <a:gd name="connsiteX519" fmla="*/ 1466881 w 2456506"/>
              <a:gd name="connsiteY519" fmla="*/ 1392036 h 2440105"/>
              <a:gd name="connsiteX520" fmla="*/ 1583770 w 2456506"/>
              <a:gd name="connsiteY520" fmla="*/ 1392036 h 2440105"/>
              <a:gd name="connsiteX521" fmla="*/ 1591393 w 2456506"/>
              <a:gd name="connsiteY521" fmla="*/ 1398966 h 2440105"/>
              <a:gd name="connsiteX522" fmla="*/ 1592086 w 2456506"/>
              <a:gd name="connsiteY522" fmla="*/ 1398966 h 2440105"/>
              <a:gd name="connsiteX523" fmla="*/ 1594396 w 2456506"/>
              <a:gd name="connsiteY523" fmla="*/ 1398273 h 2440105"/>
              <a:gd name="connsiteX524" fmla="*/ 1595782 w 2456506"/>
              <a:gd name="connsiteY524" fmla="*/ 1397580 h 2440105"/>
              <a:gd name="connsiteX525" fmla="*/ 1599016 w 2456506"/>
              <a:gd name="connsiteY525" fmla="*/ 1391343 h 2440105"/>
              <a:gd name="connsiteX526" fmla="*/ 1599016 w 2456506"/>
              <a:gd name="connsiteY526" fmla="*/ 1391343 h 2440105"/>
              <a:gd name="connsiteX527" fmla="*/ 1595782 w 2456506"/>
              <a:gd name="connsiteY527" fmla="*/ 1385106 h 2440105"/>
              <a:gd name="connsiteX528" fmla="*/ 1654226 w 2456506"/>
              <a:gd name="connsiteY528" fmla="*/ 1283925 h 2440105"/>
              <a:gd name="connsiteX529" fmla="*/ 1657460 w 2456506"/>
              <a:gd name="connsiteY529" fmla="*/ 1284619 h 2440105"/>
              <a:gd name="connsiteX530" fmla="*/ 1665084 w 2456506"/>
              <a:gd name="connsiteY530" fmla="*/ 1277688 h 2440105"/>
              <a:gd name="connsiteX531" fmla="*/ 1781972 w 2456506"/>
              <a:gd name="connsiteY531" fmla="*/ 1277688 h 2440105"/>
              <a:gd name="connsiteX532" fmla="*/ 1782434 w 2456506"/>
              <a:gd name="connsiteY532" fmla="*/ 1279767 h 2440105"/>
              <a:gd name="connsiteX533" fmla="*/ 1789364 w 2456506"/>
              <a:gd name="connsiteY533" fmla="*/ 1284387 h 2440105"/>
              <a:gd name="connsiteX534" fmla="*/ 1792367 w 2456506"/>
              <a:gd name="connsiteY534" fmla="*/ 1283694 h 2440105"/>
              <a:gd name="connsiteX535" fmla="*/ 1988259 w 2456506"/>
              <a:gd name="connsiteY535" fmla="*/ 1398735 h 2440105"/>
              <a:gd name="connsiteX536" fmla="*/ 1990570 w 2456506"/>
              <a:gd name="connsiteY536" fmla="*/ 1398042 h 2440105"/>
              <a:gd name="connsiteX537" fmla="*/ 2049014 w 2456506"/>
              <a:gd name="connsiteY537" fmla="*/ 1499222 h 2440105"/>
              <a:gd name="connsiteX538" fmla="*/ 2045780 w 2456506"/>
              <a:gd name="connsiteY538" fmla="*/ 1505459 h 2440105"/>
              <a:gd name="connsiteX539" fmla="*/ 2047628 w 2456506"/>
              <a:gd name="connsiteY539" fmla="*/ 1510310 h 2440105"/>
              <a:gd name="connsiteX540" fmla="*/ 2049014 w 2456506"/>
              <a:gd name="connsiteY540" fmla="*/ 1511696 h 2440105"/>
              <a:gd name="connsiteX541" fmla="*/ 1990570 w 2456506"/>
              <a:gd name="connsiteY541" fmla="*/ 1612876 h 2440105"/>
              <a:gd name="connsiteX542" fmla="*/ 1987566 w 2456506"/>
              <a:gd name="connsiteY542" fmla="*/ 1612184 h 2440105"/>
              <a:gd name="connsiteX543" fmla="*/ 1979943 w 2456506"/>
              <a:gd name="connsiteY543" fmla="*/ 1619114 h 2440105"/>
              <a:gd name="connsiteX544" fmla="*/ 1863055 w 2456506"/>
              <a:gd name="connsiteY544" fmla="*/ 1619114 h 2440105"/>
              <a:gd name="connsiteX545" fmla="*/ 1862131 w 2456506"/>
              <a:gd name="connsiteY545" fmla="*/ 1616342 h 2440105"/>
              <a:gd name="connsiteX546" fmla="*/ 1855432 w 2456506"/>
              <a:gd name="connsiteY546" fmla="*/ 1612414 h 2440105"/>
              <a:gd name="connsiteX547" fmla="*/ 1855432 w 2456506"/>
              <a:gd name="connsiteY547" fmla="*/ 1612414 h 2440105"/>
              <a:gd name="connsiteX548" fmla="*/ 1852429 w 2456506"/>
              <a:gd name="connsiteY548" fmla="*/ 1613108 h 2440105"/>
              <a:gd name="connsiteX549" fmla="*/ 1800221 w 2456506"/>
              <a:gd name="connsiteY549" fmla="*/ 1522553 h 2440105"/>
              <a:gd name="connsiteX550" fmla="*/ 1809231 w 2456506"/>
              <a:gd name="connsiteY550" fmla="*/ 1506152 h 2440105"/>
              <a:gd name="connsiteX551" fmla="*/ 1799759 w 2456506"/>
              <a:gd name="connsiteY551" fmla="*/ 1489520 h 2440105"/>
              <a:gd name="connsiteX552" fmla="*/ 1852429 w 2456506"/>
              <a:gd name="connsiteY552" fmla="*/ 1398273 h 2440105"/>
              <a:gd name="connsiteX553" fmla="*/ 1855432 w 2456506"/>
              <a:gd name="connsiteY553" fmla="*/ 1398966 h 2440105"/>
              <a:gd name="connsiteX554" fmla="*/ 1855432 w 2456506"/>
              <a:gd name="connsiteY554" fmla="*/ 1398966 h 2440105"/>
              <a:gd name="connsiteX555" fmla="*/ 1863055 w 2456506"/>
              <a:gd name="connsiteY555" fmla="*/ 1392036 h 2440105"/>
              <a:gd name="connsiteX556" fmla="*/ 1979943 w 2456506"/>
              <a:gd name="connsiteY556" fmla="*/ 1392036 h 2440105"/>
              <a:gd name="connsiteX557" fmla="*/ 1987566 w 2456506"/>
              <a:gd name="connsiteY557" fmla="*/ 1398966 h 2440105"/>
              <a:gd name="connsiteX558" fmla="*/ 1988259 w 2456506"/>
              <a:gd name="connsiteY558" fmla="*/ 1398966 h 2440105"/>
              <a:gd name="connsiteX559" fmla="*/ 1572220 w 2456506"/>
              <a:gd name="connsiteY559" fmla="*/ 1847577 h 2440105"/>
              <a:gd name="connsiteX560" fmla="*/ 1467343 w 2456506"/>
              <a:gd name="connsiteY560" fmla="*/ 1847577 h 2440105"/>
              <a:gd name="connsiteX561" fmla="*/ 1466419 w 2456506"/>
              <a:gd name="connsiteY561" fmla="*/ 1844805 h 2440105"/>
              <a:gd name="connsiteX562" fmla="*/ 1459720 w 2456506"/>
              <a:gd name="connsiteY562" fmla="*/ 1840878 h 2440105"/>
              <a:gd name="connsiteX563" fmla="*/ 1456486 w 2456506"/>
              <a:gd name="connsiteY563" fmla="*/ 1841571 h 2440105"/>
              <a:gd name="connsiteX564" fmla="*/ 1404048 w 2456506"/>
              <a:gd name="connsiteY564" fmla="*/ 1750786 h 2440105"/>
              <a:gd name="connsiteX565" fmla="*/ 1413057 w 2456506"/>
              <a:gd name="connsiteY565" fmla="*/ 1734385 h 2440105"/>
              <a:gd name="connsiteX566" fmla="*/ 1404048 w 2456506"/>
              <a:gd name="connsiteY566" fmla="*/ 1717984 h 2440105"/>
              <a:gd name="connsiteX567" fmla="*/ 1456486 w 2456506"/>
              <a:gd name="connsiteY567" fmla="*/ 1627199 h 2440105"/>
              <a:gd name="connsiteX568" fmla="*/ 1459489 w 2456506"/>
              <a:gd name="connsiteY568" fmla="*/ 1627892 h 2440105"/>
              <a:gd name="connsiteX569" fmla="*/ 1464340 w 2456506"/>
              <a:gd name="connsiteY569" fmla="*/ 1626044 h 2440105"/>
              <a:gd name="connsiteX570" fmla="*/ 1467112 w 2456506"/>
              <a:gd name="connsiteY570" fmla="*/ 1620962 h 2440105"/>
              <a:gd name="connsiteX571" fmla="*/ 1584001 w 2456506"/>
              <a:gd name="connsiteY571" fmla="*/ 1620962 h 2440105"/>
              <a:gd name="connsiteX572" fmla="*/ 1590700 w 2456506"/>
              <a:gd name="connsiteY572" fmla="*/ 1627661 h 2440105"/>
              <a:gd name="connsiteX573" fmla="*/ 1591393 w 2456506"/>
              <a:gd name="connsiteY573" fmla="*/ 1627661 h 2440105"/>
              <a:gd name="connsiteX574" fmla="*/ 1592086 w 2456506"/>
              <a:gd name="connsiteY574" fmla="*/ 1627661 h 2440105"/>
              <a:gd name="connsiteX575" fmla="*/ 1594396 w 2456506"/>
              <a:gd name="connsiteY575" fmla="*/ 1626968 h 2440105"/>
              <a:gd name="connsiteX576" fmla="*/ 1652840 w 2456506"/>
              <a:gd name="connsiteY576" fmla="*/ 1728148 h 2440105"/>
              <a:gd name="connsiteX577" fmla="*/ 1652378 w 2456506"/>
              <a:gd name="connsiteY577" fmla="*/ 1728379 h 2440105"/>
              <a:gd name="connsiteX578" fmla="*/ 1649606 w 2456506"/>
              <a:gd name="connsiteY578" fmla="*/ 1734154 h 2440105"/>
              <a:gd name="connsiteX579" fmla="*/ 1652840 w 2456506"/>
              <a:gd name="connsiteY579" fmla="*/ 1740391 h 2440105"/>
              <a:gd name="connsiteX580" fmla="*/ 1600402 w 2456506"/>
              <a:gd name="connsiteY580" fmla="*/ 1831407 h 2440105"/>
              <a:gd name="connsiteX581" fmla="*/ 1591393 w 2456506"/>
              <a:gd name="connsiteY581" fmla="*/ 1829097 h 2440105"/>
              <a:gd name="connsiteX582" fmla="*/ 1571989 w 2456506"/>
              <a:gd name="connsiteY582" fmla="*/ 1847577 h 2440105"/>
              <a:gd name="connsiteX583" fmla="*/ 1258746 w 2456506"/>
              <a:gd name="connsiteY583" fmla="*/ 1727224 h 2440105"/>
              <a:gd name="connsiteX584" fmla="*/ 1200302 w 2456506"/>
              <a:gd name="connsiteY584" fmla="*/ 1626044 h 2440105"/>
              <a:gd name="connsiteX585" fmla="*/ 1203536 w 2456506"/>
              <a:gd name="connsiteY585" fmla="*/ 1619807 h 2440105"/>
              <a:gd name="connsiteX586" fmla="*/ 1202612 w 2456506"/>
              <a:gd name="connsiteY586" fmla="*/ 1616111 h 2440105"/>
              <a:gd name="connsiteX587" fmla="*/ 1200302 w 2456506"/>
              <a:gd name="connsiteY587" fmla="*/ 1613569 h 2440105"/>
              <a:gd name="connsiteX588" fmla="*/ 1258746 w 2456506"/>
              <a:gd name="connsiteY588" fmla="*/ 1512389 h 2440105"/>
              <a:gd name="connsiteX589" fmla="*/ 1261056 w 2456506"/>
              <a:gd name="connsiteY589" fmla="*/ 1513082 h 2440105"/>
              <a:gd name="connsiteX590" fmla="*/ 1261749 w 2456506"/>
              <a:gd name="connsiteY590" fmla="*/ 1513082 h 2440105"/>
              <a:gd name="connsiteX591" fmla="*/ 1269372 w 2456506"/>
              <a:gd name="connsiteY591" fmla="*/ 1506152 h 2440105"/>
              <a:gd name="connsiteX592" fmla="*/ 1386261 w 2456506"/>
              <a:gd name="connsiteY592" fmla="*/ 1506152 h 2440105"/>
              <a:gd name="connsiteX593" fmla="*/ 1386723 w 2456506"/>
              <a:gd name="connsiteY593" fmla="*/ 1508462 h 2440105"/>
              <a:gd name="connsiteX594" fmla="*/ 1393653 w 2456506"/>
              <a:gd name="connsiteY594" fmla="*/ 1513082 h 2440105"/>
              <a:gd name="connsiteX595" fmla="*/ 1396887 w 2456506"/>
              <a:gd name="connsiteY595" fmla="*/ 1512389 h 2440105"/>
              <a:gd name="connsiteX596" fmla="*/ 1455331 w 2456506"/>
              <a:gd name="connsiteY596" fmla="*/ 1613569 h 2440105"/>
              <a:gd name="connsiteX597" fmla="*/ 1454869 w 2456506"/>
              <a:gd name="connsiteY597" fmla="*/ 1613801 h 2440105"/>
              <a:gd name="connsiteX598" fmla="*/ 1452097 w 2456506"/>
              <a:gd name="connsiteY598" fmla="*/ 1619576 h 2440105"/>
              <a:gd name="connsiteX599" fmla="*/ 1455331 w 2456506"/>
              <a:gd name="connsiteY599" fmla="*/ 1625813 h 2440105"/>
              <a:gd name="connsiteX600" fmla="*/ 1402893 w 2456506"/>
              <a:gd name="connsiteY600" fmla="*/ 1716598 h 2440105"/>
              <a:gd name="connsiteX601" fmla="*/ 1393884 w 2456506"/>
              <a:gd name="connsiteY601" fmla="*/ 1714288 h 2440105"/>
              <a:gd name="connsiteX602" fmla="*/ 1374479 w 2456506"/>
              <a:gd name="connsiteY602" fmla="*/ 1732999 h 2440105"/>
              <a:gd name="connsiteX603" fmla="*/ 1269603 w 2456506"/>
              <a:gd name="connsiteY603" fmla="*/ 1732999 h 2440105"/>
              <a:gd name="connsiteX604" fmla="*/ 1261980 w 2456506"/>
              <a:gd name="connsiteY604" fmla="*/ 1726069 h 2440105"/>
              <a:gd name="connsiteX605" fmla="*/ 1258977 w 2456506"/>
              <a:gd name="connsiteY605" fmla="*/ 1726762 h 2440105"/>
              <a:gd name="connsiteX606" fmla="*/ 990318 w 2456506"/>
              <a:gd name="connsiteY606" fmla="*/ 1733461 h 2440105"/>
              <a:gd name="connsiteX607" fmla="*/ 886135 w 2456506"/>
              <a:gd name="connsiteY607" fmla="*/ 1733461 h 2440105"/>
              <a:gd name="connsiteX608" fmla="*/ 866730 w 2456506"/>
              <a:gd name="connsiteY608" fmla="*/ 1714750 h 2440105"/>
              <a:gd name="connsiteX609" fmla="*/ 857028 w 2456506"/>
              <a:gd name="connsiteY609" fmla="*/ 1717291 h 2440105"/>
              <a:gd name="connsiteX610" fmla="*/ 804359 w 2456506"/>
              <a:gd name="connsiteY610" fmla="*/ 1626044 h 2440105"/>
              <a:gd name="connsiteX611" fmla="*/ 807593 w 2456506"/>
              <a:gd name="connsiteY611" fmla="*/ 1619807 h 2440105"/>
              <a:gd name="connsiteX612" fmla="*/ 806900 w 2456506"/>
              <a:gd name="connsiteY612" fmla="*/ 1616804 h 2440105"/>
              <a:gd name="connsiteX613" fmla="*/ 804359 w 2456506"/>
              <a:gd name="connsiteY613" fmla="*/ 1613569 h 2440105"/>
              <a:gd name="connsiteX614" fmla="*/ 862803 w 2456506"/>
              <a:gd name="connsiteY614" fmla="*/ 1512389 h 2440105"/>
              <a:gd name="connsiteX615" fmla="*/ 866037 w 2456506"/>
              <a:gd name="connsiteY615" fmla="*/ 1513082 h 2440105"/>
              <a:gd name="connsiteX616" fmla="*/ 873661 w 2456506"/>
              <a:gd name="connsiteY616" fmla="*/ 1506152 h 2440105"/>
              <a:gd name="connsiteX617" fmla="*/ 990549 w 2456506"/>
              <a:gd name="connsiteY617" fmla="*/ 1506152 h 2440105"/>
              <a:gd name="connsiteX618" fmla="*/ 995169 w 2456506"/>
              <a:gd name="connsiteY618" fmla="*/ 1512389 h 2440105"/>
              <a:gd name="connsiteX619" fmla="*/ 998172 w 2456506"/>
              <a:gd name="connsiteY619" fmla="*/ 1513082 h 2440105"/>
              <a:gd name="connsiteX620" fmla="*/ 1001175 w 2456506"/>
              <a:gd name="connsiteY620" fmla="*/ 1512389 h 2440105"/>
              <a:gd name="connsiteX621" fmla="*/ 1059620 w 2456506"/>
              <a:gd name="connsiteY621" fmla="*/ 1613569 h 2440105"/>
              <a:gd name="connsiteX622" fmla="*/ 1056386 w 2456506"/>
              <a:gd name="connsiteY622" fmla="*/ 1619807 h 2440105"/>
              <a:gd name="connsiteX623" fmla="*/ 1059620 w 2456506"/>
              <a:gd name="connsiteY623" fmla="*/ 1626044 h 2440105"/>
              <a:gd name="connsiteX624" fmla="*/ 1001175 w 2456506"/>
              <a:gd name="connsiteY624" fmla="*/ 1727224 h 2440105"/>
              <a:gd name="connsiteX625" fmla="*/ 997941 w 2456506"/>
              <a:gd name="connsiteY625" fmla="*/ 1726531 h 2440105"/>
              <a:gd name="connsiteX626" fmla="*/ 990318 w 2456506"/>
              <a:gd name="connsiteY626" fmla="*/ 1733461 h 2440105"/>
              <a:gd name="connsiteX627" fmla="*/ 664832 w 2456506"/>
              <a:gd name="connsiteY627" fmla="*/ 1613108 h 2440105"/>
              <a:gd name="connsiteX628" fmla="*/ 606388 w 2456506"/>
              <a:gd name="connsiteY628" fmla="*/ 1511927 h 2440105"/>
              <a:gd name="connsiteX629" fmla="*/ 609622 w 2456506"/>
              <a:gd name="connsiteY629" fmla="*/ 1505690 h 2440105"/>
              <a:gd name="connsiteX630" fmla="*/ 609622 w 2456506"/>
              <a:gd name="connsiteY630" fmla="*/ 1505690 h 2440105"/>
              <a:gd name="connsiteX631" fmla="*/ 606388 w 2456506"/>
              <a:gd name="connsiteY631" fmla="*/ 1499453 h 2440105"/>
              <a:gd name="connsiteX632" fmla="*/ 659057 w 2456506"/>
              <a:gd name="connsiteY632" fmla="*/ 1408206 h 2440105"/>
              <a:gd name="connsiteX633" fmla="*/ 668297 w 2456506"/>
              <a:gd name="connsiteY633" fmla="*/ 1410516 h 2440105"/>
              <a:gd name="connsiteX634" fmla="*/ 687702 w 2456506"/>
              <a:gd name="connsiteY634" fmla="*/ 1392036 h 2440105"/>
              <a:gd name="connsiteX635" fmla="*/ 792116 w 2456506"/>
              <a:gd name="connsiteY635" fmla="*/ 1392036 h 2440105"/>
              <a:gd name="connsiteX636" fmla="*/ 799739 w 2456506"/>
              <a:gd name="connsiteY636" fmla="*/ 1398966 h 2440105"/>
              <a:gd name="connsiteX637" fmla="*/ 799739 w 2456506"/>
              <a:gd name="connsiteY637" fmla="*/ 1398966 h 2440105"/>
              <a:gd name="connsiteX638" fmla="*/ 800432 w 2456506"/>
              <a:gd name="connsiteY638" fmla="*/ 1398966 h 2440105"/>
              <a:gd name="connsiteX639" fmla="*/ 802742 w 2456506"/>
              <a:gd name="connsiteY639" fmla="*/ 1398273 h 2440105"/>
              <a:gd name="connsiteX640" fmla="*/ 861186 w 2456506"/>
              <a:gd name="connsiteY640" fmla="*/ 1499453 h 2440105"/>
              <a:gd name="connsiteX641" fmla="*/ 857952 w 2456506"/>
              <a:gd name="connsiteY641" fmla="*/ 1505690 h 2440105"/>
              <a:gd name="connsiteX642" fmla="*/ 858183 w 2456506"/>
              <a:gd name="connsiteY642" fmla="*/ 1508000 h 2440105"/>
              <a:gd name="connsiteX643" fmla="*/ 858414 w 2456506"/>
              <a:gd name="connsiteY643" fmla="*/ 1508693 h 2440105"/>
              <a:gd name="connsiteX644" fmla="*/ 858414 w 2456506"/>
              <a:gd name="connsiteY644" fmla="*/ 1508693 h 2440105"/>
              <a:gd name="connsiteX645" fmla="*/ 859569 w 2456506"/>
              <a:gd name="connsiteY645" fmla="*/ 1510541 h 2440105"/>
              <a:gd name="connsiteX646" fmla="*/ 860955 w 2456506"/>
              <a:gd name="connsiteY646" fmla="*/ 1511927 h 2440105"/>
              <a:gd name="connsiteX647" fmla="*/ 802511 w 2456506"/>
              <a:gd name="connsiteY647" fmla="*/ 1613108 h 2440105"/>
              <a:gd name="connsiteX648" fmla="*/ 799508 w 2456506"/>
              <a:gd name="connsiteY648" fmla="*/ 1612414 h 2440105"/>
              <a:gd name="connsiteX649" fmla="*/ 791885 w 2456506"/>
              <a:gd name="connsiteY649" fmla="*/ 1619345 h 2440105"/>
              <a:gd name="connsiteX650" fmla="*/ 674996 w 2456506"/>
              <a:gd name="connsiteY650" fmla="*/ 1619345 h 2440105"/>
              <a:gd name="connsiteX651" fmla="*/ 674072 w 2456506"/>
              <a:gd name="connsiteY651" fmla="*/ 1616572 h 2440105"/>
              <a:gd name="connsiteX652" fmla="*/ 667373 w 2456506"/>
              <a:gd name="connsiteY652" fmla="*/ 1612645 h 2440105"/>
              <a:gd name="connsiteX653" fmla="*/ 667373 w 2456506"/>
              <a:gd name="connsiteY653" fmla="*/ 1612645 h 2440105"/>
              <a:gd name="connsiteX654" fmla="*/ 664370 w 2456506"/>
              <a:gd name="connsiteY654" fmla="*/ 1613338 h 2440105"/>
              <a:gd name="connsiteX655" fmla="*/ 466861 w 2456506"/>
              <a:gd name="connsiteY655" fmla="*/ 1498760 h 2440105"/>
              <a:gd name="connsiteX656" fmla="*/ 408417 w 2456506"/>
              <a:gd name="connsiteY656" fmla="*/ 1397580 h 2440105"/>
              <a:gd name="connsiteX657" fmla="*/ 411651 w 2456506"/>
              <a:gd name="connsiteY657" fmla="*/ 1391343 h 2440105"/>
              <a:gd name="connsiteX658" fmla="*/ 411651 w 2456506"/>
              <a:gd name="connsiteY658" fmla="*/ 1391343 h 2440105"/>
              <a:gd name="connsiteX659" fmla="*/ 408417 w 2456506"/>
              <a:gd name="connsiteY659" fmla="*/ 1385106 h 2440105"/>
              <a:gd name="connsiteX660" fmla="*/ 466861 w 2456506"/>
              <a:gd name="connsiteY660" fmla="*/ 1283925 h 2440105"/>
              <a:gd name="connsiteX661" fmla="*/ 469864 w 2456506"/>
              <a:gd name="connsiteY661" fmla="*/ 1284619 h 2440105"/>
              <a:gd name="connsiteX662" fmla="*/ 473560 w 2456506"/>
              <a:gd name="connsiteY662" fmla="*/ 1283694 h 2440105"/>
              <a:gd name="connsiteX663" fmla="*/ 477487 w 2456506"/>
              <a:gd name="connsiteY663" fmla="*/ 1277919 h 2440105"/>
              <a:gd name="connsiteX664" fmla="*/ 594145 w 2456506"/>
              <a:gd name="connsiteY664" fmla="*/ 1277919 h 2440105"/>
              <a:gd name="connsiteX665" fmla="*/ 601768 w 2456506"/>
              <a:gd name="connsiteY665" fmla="*/ 1284849 h 2440105"/>
              <a:gd name="connsiteX666" fmla="*/ 605002 w 2456506"/>
              <a:gd name="connsiteY666" fmla="*/ 1284156 h 2440105"/>
              <a:gd name="connsiteX667" fmla="*/ 657440 w 2456506"/>
              <a:gd name="connsiteY667" fmla="*/ 1375172 h 2440105"/>
              <a:gd name="connsiteX668" fmla="*/ 648662 w 2456506"/>
              <a:gd name="connsiteY668" fmla="*/ 1391343 h 2440105"/>
              <a:gd name="connsiteX669" fmla="*/ 657440 w 2456506"/>
              <a:gd name="connsiteY669" fmla="*/ 1407744 h 2440105"/>
              <a:gd name="connsiteX670" fmla="*/ 617938 w 2456506"/>
              <a:gd name="connsiteY670" fmla="*/ 1476122 h 2440105"/>
              <a:gd name="connsiteX671" fmla="*/ 604771 w 2456506"/>
              <a:gd name="connsiteY671" fmla="*/ 1498991 h 2440105"/>
              <a:gd name="connsiteX672" fmla="*/ 601537 w 2456506"/>
              <a:gd name="connsiteY672" fmla="*/ 1498298 h 2440105"/>
              <a:gd name="connsiteX673" fmla="*/ 593914 w 2456506"/>
              <a:gd name="connsiteY673" fmla="*/ 1505228 h 2440105"/>
              <a:gd name="connsiteX674" fmla="*/ 477025 w 2456506"/>
              <a:gd name="connsiteY674" fmla="*/ 1505228 h 2440105"/>
              <a:gd name="connsiteX675" fmla="*/ 476101 w 2456506"/>
              <a:gd name="connsiteY675" fmla="*/ 1502456 h 2440105"/>
              <a:gd name="connsiteX676" fmla="*/ 469402 w 2456506"/>
              <a:gd name="connsiteY676" fmla="*/ 1498529 h 2440105"/>
              <a:gd name="connsiteX677" fmla="*/ 466168 w 2456506"/>
              <a:gd name="connsiteY677" fmla="*/ 1499222 h 2440105"/>
              <a:gd name="connsiteX678" fmla="*/ 672224 w 2456506"/>
              <a:gd name="connsiteY678" fmla="*/ 1169116 h 2440105"/>
              <a:gd name="connsiteX679" fmla="*/ 675689 w 2456506"/>
              <a:gd name="connsiteY679" fmla="*/ 1163572 h 2440105"/>
              <a:gd name="connsiteX680" fmla="*/ 792347 w 2456506"/>
              <a:gd name="connsiteY680" fmla="*/ 1163572 h 2440105"/>
              <a:gd name="connsiteX681" fmla="*/ 799970 w 2456506"/>
              <a:gd name="connsiteY681" fmla="*/ 1170502 h 2440105"/>
              <a:gd name="connsiteX682" fmla="*/ 803204 w 2456506"/>
              <a:gd name="connsiteY682" fmla="*/ 1169809 h 2440105"/>
              <a:gd name="connsiteX683" fmla="*/ 861648 w 2456506"/>
              <a:gd name="connsiteY683" fmla="*/ 1270989 h 2440105"/>
              <a:gd name="connsiteX684" fmla="*/ 858414 w 2456506"/>
              <a:gd name="connsiteY684" fmla="*/ 1277226 h 2440105"/>
              <a:gd name="connsiteX685" fmla="*/ 861648 w 2456506"/>
              <a:gd name="connsiteY685" fmla="*/ 1283463 h 2440105"/>
              <a:gd name="connsiteX686" fmla="*/ 803204 w 2456506"/>
              <a:gd name="connsiteY686" fmla="*/ 1384644 h 2440105"/>
              <a:gd name="connsiteX687" fmla="*/ 800201 w 2456506"/>
              <a:gd name="connsiteY687" fmla="*/ 1383951 h 2440105"/>
              <a:gd name="connsiteX688" fmla="*/ 800201 w 2456506"/>
              <a:gd name="connsiteY688" fmla="*/ 1383951 h 2440105"/>
              <a:gd name="connsiteX689" fmla="*/ 792578 w 2456506"/>
              <a:gd name="connsiteY689" fmla="*/ 1390881 h 2440105"/>
              <a:gd name="connsiteX690" fmla="*/ 688164 w 2456506"/>
              <a:gd name="connsiteY690" fmla="*/ 1390881 h 2440105"/>
              <a:gd name="connsiteX691" fmla="*/ 668759 w 2456506"/>
              <a:gd name="connsiteY691" fmla="*/ 1371938 h 2440105"/>
              <a:gd name="connsiteX692" fmla="*/ 659288 w 2456506"/>
              <a:gd name="connsiteY692" fmla="*/ 1374479 h 2440105"/>
              <a:gd name="connsiteX693" fmla="*/ 606850 w 2456506"/>
              <a:gd name="connsiteY693" fmla="*/ 1283463 h 2440105"/>
              <a:gd name="connsiteX694" fmla="*/ 610084 w 2456506"/>
              <a:gd name="connsiteY694" fmla="*/ 1277226 h 2440105"/>
              <a:gd name="connsiteX695" fmla="*/ 607774 w 2456506"/>
              <a:gd name="connsiteY695" fmla="*/ 1271913 h 2440105"/>
              <a:gd name="connsiteX696" fmla="*/ 606850 w 2456506"/>
              <a:gd name="connsiteY696" fmla="*/ 1271220 h 2440105"/>
              <a:gd name="connsiteX697" fmla="*/ 665294 w 2456506"/>
              <a:gd name="connsiteY697" fmla="*/ 1170040 h 2440105"/>
              <a:gd name="connsiteX698" fmla="*/ 668297 w 2456506"/>
              <a:gd name="connsiteY698" fmla="*/ 1170733 h 2440105"/>
              <a:gd name="connsiteX699" fmla="*/ 672455 w 2456506"/>
              <a:gd name="connsiteY699" fmla="*/ 1169347 h 2440105"/>
              <a:gd name="connsiteX700" fmla="*/ 872968 w 2456506"/>
              <a:gd name="connsiteY700" fmla="*/ 1051535 h 2440105"/>
              <a:gd name="connsiteX701" fmla="*/ 873430 w 2456506"/>
              <a:gd name="connsiteY701" fmla="*/ 1049224 h 2440105"/>
              <a:gd name="connsiteX702" fmla="*/ 873430 w 2456506"/>
              <a:gd name="connsiteY702" fmla="*/ 1047607 h 2440105"/>
              <a:gd name="connsiteX703" fmla="*/ 865806 w 2456506"/>
              <a:gd name="connsiteY703" fmla="*/ 1040677 h 2440105"/>
              <a:gd name="connsiteX704" fmla="*/ 865806 w 2456506"/>
              <a:gd name="connsiteY704" fmla="*/ 1040677 h 2440105"/>
              <a:gd name="connsiteX705" fmla="*/ 862572 w 2456506"/>
              <a:gd name="connsiteY705" fmla="*/ 1041370 h 2440105"/>
              <a:gd name="connsiteX706" fmla="*/ 804128 w 2456506"/>
              <a:gd name="connsiteY706" fmla="*/ 940190 h 2440105"/>
              <a:gd name="connsiteX707" fmla="*/ 806669 w 2456506"/>
              <a:gd name="connsiteY707" fmla="*/ 936956 h 2440105"/>
              <a:gd name="connsiteX708" fmla="*/ 807362 w 2456506"/>
              <a:gd name="connsiteY708" fmla="*/ 933953 h 2440105"/>
              <a:gd name="connsiteX709" fmla="*/ 804128 w 2456506"/>
              <a:gd name="connsiteY709" fmla="*/ 927716 h 2440105"/>
              <a:gd name="connsiteX710" fmla="*/ 862572 w 2456506"/>
              <a:gd name="connsiteY710" fmla="*/ 826536 h 2440105"/>
              <a:gd name="connsiteX711" fmla="*/ 865806 w 2456506"/>
              <a:gd name="connsiteY711" fmla="*/ 827229 h 2440105"/>
              <a:gd name="connsiteX712" fmla="*/ 872737 w 2456506"/>
              <a:gd name="connsiteY712" fmla="*/ 822609 h 2440105"/>
              <a:gd name="connsiteX713" fmla="*/ 873199 w 2456506"/>
              <a:gd name="connsiteY713" fmla="*/ 820530 h 2440105"/>
              <a:gd name="connsiteX714" fmla="*/ 977844 w 2456506"/>
              <a:gd name="connsiteY714" fmla="*/ 820530 h 2440105"/>
              <a:gd name="connsiteX715" fmla="*/ 997248 w 2456506"/>
              <a:gd name="connsiteY715" fmla="*/ 839010 h 2440105"/>
              <a:gd name="connsiteX716" fmla="*/ 1006488 w 2456506"/>
              <a:gd name="connsiteY716" fmla="*/ 836700 h 2440105"/>
              <a:gd name="connsiteX717" fmla="*/ 1059158 w 2456506"/>
              <a:gd name="connsiteY717" fmla="*/ 927716 h 2440105"/>
              <a:gd name="connsiteX718" fmla="*/ 1056617 w 2456506"/>
              <a:gd name="connsiteY718" fmla="*/ 930950 h 2440105"/>
              <a:gd name="connsiteX719" fmla="*/ 1055924 w 2456506"/>
              <a:gd name="connsiteY719" fmla="*/ 933953 h 2440105"/>
              <a:gd name="connsiteX720" fmla="*/ 1059158 w 2456506"/>
              <a:gd name="connsiteY720" fmla="*/ 940190 h 2440105"/>
              <a:gd name="connsiteX721" fmla="*/ 1060544 w 2456506"/>
              <a:gd name="connsiteY721" fmla="*/ 940883 h 2440105"/>
              <a:gd name="connsiteX722" fmla="*/ 1063778 w 2456506"/>
              <a:gd name="connsiteY722" fmla="*/ 941576 h 2440105"/>
              <a:gd name="connsiteX723" fmla="*/ 1070477 w 2456506"/>
              <a:gd name="connsiteY723" fmla="*/ 937649 h 2440105"/>
              <a:gd name="connsiteX724" fmla="*/ 1071401 w 2456506"/>
              <a:gd name="connsiteY724" fmla="*/ 934877 h 2440105"/>
              <a:gd name="connsiteX725" fmla="*/ 1188289 w 2456506"/>
              <a:gd name="connsiteY725" fmla="*/ 934877 h 2440105"/>
              <a:gd name="connsiteX726" fmla="*/ 1195912 w 2456506"/>
              <a:gd name="connsiteY726" fmla="*/ 941807 h 2440105"/>
              <a:gd name="connsiteX727" fmla="*/ 1199147 w 2456506"/>
              <a:gd name="connsiteY727" fmla="*/ 941114 h 2440105"/>
              <a:gd name="connsiteX728" fmla="*/ 1251585 w 2456506"/>
              <a:gd name="connsiteY728" fmla="*/ 1031899 h 2440105"/>
              <a:gd name="connsiteX729" fmla="*/ 1242575 w 2456506"/>
              <a:gd name="connsiteY729" fmla="*/ 1048300 h 2440105"/>
              <a:gd name="connsiteX730" fmla="*/ 1251585 w 2456506"/>
              <a:gd name="connsiteY730" fmla="*/ 1064702 h 2440105"/>
              <a:gd name="connsiteX731" fmla="*/ 1215086 w 2456506"/>
              <a:gd name="connsiteY731" fmla="*/ 1127766 h 2440105"/>
              <a:gd name="connsiteX732" fmla="*/ 1198916 w 2456506"/>
              <a:gd name="connsiteY732" fmla="*/ 1155718 h 2440105"/>
              <a:gd name="connsiteX733" fmla="*/ 1195912 w 2456506"/>
              <a:gd name="connsiteY733" fmla="*/ 1155025 h 2440105"/>
              <a:gd name="connsiteX734" fmla="*/ 1188289 w 2456506"/>
              <a:gd name="connsiteY734" fmla="*/ 1161955 h 2440105"/>
              <a:gd name="connsiteX735" fmla="*/ 1071401 w 2456506"/>
              <a:gd name="connsiteY735" fmla="*/ 1161955 h 2440105"/>
              <a:gd name="connsiteX736" fmla="*/ 1070477 w 2456506"/>
              <a:gd name="connsiteY736" fmla="*/ 1159183 h 2440105"/>
              <a:gd name="connsiteX737" fmla="*/ 1063778 w 2456506"/>
              <a:gd name="connsiteY737" fmla="*/ 1155256 h 2440105"/>
              <a:gd name="connsiteX738" fmla="*/ 1060775 w 2456506"/>
              <a:gd name="connsiteY738" fmla="*/ 1155949 h 2440105"/>
              <a:gd name="connsiteX739" fmla="*/ 1059389 w 2456506"/>
              <a:gd name="connsiteY739" fmla="*/ 1156642 h 2440105"/>
              <a:gd name="connsiteX740" fmla="*/ 1056155 w 2456506"/>
              <a:gd name="connsiteY740" fmla="*/ 1162879 h 2440105"/>
              <a:gd name="connsiteX741" fmla="*/ 1058003 w 2456506"/>
              <a:gd name="connsiteY741" fmla="*/ 1167730 h 2440105"/>
              <a:gd name="connsiteX742" fmla="*/ 1059389 w 2456506"/>
              <a:gd name="connsiteY742" fmla="*/ 1169116 h 2440105"/>
              <a:gd name="connsiteX743" fmla="*/ 1000944 w 2456506"/>
              <a:gd name="connsiteY743" fmla="*/ 1270296 h 2440105"/>
              <a:gd name="connsiteX744" fmla="*/ 1000944 w 2456506"/>
              <a:gd name="connsiteY744" fmla="*/ 1270296 h 2440105"/>
              <a:gd name="connsiteX745" fmla="*/ 997941 w 2456506"/>
              <a:gd name="connsiteY745" fmla="*/ 1269603 h 2440105"/>
              <a:gd name="connsiteX746" fmla="*/ 990318 w 2456506"/>
              <a:gd name="connsiteY746" fmla="*/ 1276533 h 2440105"/>
              <a:gd name="connsiteX747" fmla="*/ 873430 w 2456506"/>
              <a:gd name="connsiteY747" fmla="*/ 1276533 h 2440105"/>
              <a:gd name="connsiteX748" fmla="*/ 871351 w 2456506"/>
              <a:gd name="connsiteY748" fmla="*/ 1271913 h 2440105"/>
              <a:gd name="connsiteX749" fmla="*/ 868809 w 2456506"/>
              <a:gd name="connsiteY749" fmla="*/ 1270296 h 2440105"/>
              <a:gd name="connsiteX750" fmla="*/ 865806 w 2456506"/>
              <a:gd name="connsiteY750" fmla="*/ 1269603 h 2440105"/>
              <a:gd name="connsiteX751" fmla="*/ 862803 w 2456506"/>
              <a:gd name="connsiteY751" fmla="*/ 1270296 h 2440105"/>
              <a:gd name="connsiteX752" fmla="*/ 804359 w 2456506"/>
              <a:gd name="connsiteY752" fmla="*/ 1169116 h 2440105"/>
              <a:gd name="connsiteX753" fmla="*/ 807593 w 2456506"/>
              <a:gd name="connsiteY753" fmla="*/ 1162879 h 2440105"/>
              <a:gd name="connsiteX754" fmla="*/ 804359 w 2456506"/>
              <a:gd name="connsiteY754" fmla="*/ 1156642 h 2440105"/>
              <a:gd name="connsiteX755" fmla="*/ 862803 w 2456506"/>
              <a:gd name="connsiteY755" fmla="*/ 1055462 h 2440105"/>
              <a:gd name="connsiteX756" fmla="*/ 865806 w 2456506"/>
              <a:gd name="connsiteY756" fmla="*/ 1056155 h 2440105"/>
              <a:gd name="connsiteX757" fmla="*/ 872737 w 2456506"/>
              <a:gd name="connsiteY757" fmla="*/ 1051535 h 2440105"/>
              <a:gd name="connsiteX758" fmla="*/ 675458 w 2456506"/>
              <a:gd name="connsiteY758" fmla="*/ 706413 h 2440105"/>
              <a:gd name="connsiteX759" fmla="*/ 792347 w 2456506"/>
              <a:gd name="connsiteY759" fmla="*/ 706413 h 2440105"/>
              <a:gd name="connsiteX760" fmla="*/ 794426 w 2456506"/>
              <a:gd name="connsiteY760" fmla="*/ 711033 h 2440105"/>
              <a:gd name="connsiteX761" fmla="*/ 799739 w 2456506"/>
              <a:gd name="connsiteY761" fmla="*/ 713343 h 2440105"/>
              <a:gd name="connsiteX762" fmla="*/ 802742 w 2456506"/>
              <a:gd name="connsiteY762" fmla="*/ 712650 h 2440105"/>
              <a:gd name="connsiteX763" fmla="*/ 861186 w 2456506"/>
              <a:gd name="connsiteY763" fmla="*/ 813830 h 2440105"/>
              <a:gd name="connsiteX764" fmla="*/ 858645 w 2456506"/>
              <a:gd name="connsiteY764" fmla="*/ 817064 h 2440105"/>
              <a:gd name="connsiteX765" fmla="*/ 857952 w 2456506"/>
              <a:gd name="connsiteY765" fmla="*/ 820068 h 2440105"/>
              <a:gd name="connsiteX766" fmla="*/ 859800 w 2456506"/>
              <a:gd name="connsiteY766" fmla="*/ 824919 h 2440105"/>
              <a:gd name="connsiteX767" fmla="*/ 861186 w 2456506"/>
              <a:gd name="connsiteY767" fmla="*/ 826305 h 2440105"/>
              <a:gd name="connsiteX768" fmla="*/ 802742 w 2456506"/>
              <a:gd name="connsiteY768" fmla="*/ 927485 h 2440105"/>
              <a:gd name="connsiteX769" fmla="*/ 799739 w 2456506"/>
              <a:gd name="connsiteY769" fmla="*/ 926792 h 2440105"/>
              <a:gd name="connsiteX770" fmla="*/ 792809 w 2456506"/>
              <a:gd name="connsiteY770" fmla="*/ 931412 h 2440105"/>
              <a:gd name="connsiteX771" fmla="*/ 792347 w 2456506"/>
              <a:gd name="connsiteY771" fmla="*/ 933722 h 2440105"/>
              <a:gd name="connsiteX772" fmla="*/ 687471 w 2456506"/>
              <a:gd name="connsiteY772" fmla="*/ 933722 h 2440105"/>
              <a:gd name="connsiteX773" fmla="*/ 668066 w 2456506"/>
              <a:gd name="connsiteY773" fmla="*/ 914780 h 2440105"/>
              <a:gd name="connsiteX774" fmla="*/ 658826 w 2456506"/>
              <a:gd name="connsiteY774" fmla="*/ 917090 h 2440105"/>
              <a:gd name="connsiteX775" fmla="*/ 606388 w 2456506"/>
              <a:gd name="connsiteY775" fmla="*/ 826305 h 2440105"/>
              <a:gd name="connsiteX776" fmla="*/ 609622 w 2456506"/>
              <a:gd name="connsiteY776" fmla="*/ 820068 h 2440105"/>
              <a:gd name="connsiteX777" fmla="*/ 609622 w 2456506"/>
              <a:gd name="connsiteY777" fmla="*/ 820068 h 2440105"/>
              <a:gd name="connsiteX778" fmla="*/ 606388 w 2456506"/>
              <a:gd name="connsiteY778" fmla="*/ 813830 h 2440105"/>
              <a:gd name="connsiteX779" fmla="*/ 664832 w 2456506"/>
              <a:gd name="connsiteY779" fmla="*/ 712650 h 2440105"/>
              <a:gd name="connsiteX780" fmla="*/ 668066 w 2456506"/>
              <a:gd name="connsiteY780" fmla="*/ 713343 h 2440105"/>
              <a:gd name="connsiteX781" fmla="*/ 668066 w 2456506"/>
              <a:gd name="connsiteY781" fmla="*/ 713343 h 2440105"/>
              <a:gd name="connsiteX782" fmla="*/ 675689 w 2456506"/>
              <a:gd name="connsiteY782" fmla="*/ 706413 h 2440105"/>
              <a:gd name="connsiteX783" fmla="*/ 885673 w 2456506"/>
              <a:gd name="connsiteY783" fmla="*/ 592066 h 2440105"/>
              <a:gd name="connsiteX784" fmla="*/ 990318 w 2456506"/>
              <a:gd name="connsiteY784" fmla="*/ 592066 h 2440105"/>
              <a:gd name="connsiteX785" fmla="*/ 997941 w 2456506"/>
              <a:gd name="connsiteY785" fmla="*/ 598996 h 2440105"/>
              <a:gd name="connsiteX786" fmla="*/ 1001175 w 2456506"/>
              <a:gd name="connsiteY786" fmla="*/ 598303 h 2440105"/>
              <a:gd name="connsiteX787" fmla="*/ 1059620 w 2456506"/>
              <a:gd name="connsiteY787" fmla="*/ 699483 h 2440105"/>
              <a:gd name="connsiteX788" fmla="*/ 1056848 w 2456506"/>
              <a:gd name="connsiteY788" fmla="*/ 703410 h 2440105"/>
              <a:gd name="connsiteX789" fmla="*/ 1056386 w 2456506"/>
              <a:gd name="connsiteY789" fmla="*/ 705720 h 2440105"/>
              <a:gd name="connsiteX790" fmla="*/ 1059620 w 2456506"/>
              <a:gd name="connsiteY790" fmla="*/ 711957 h 2440105"/>
              <a:gd name="connsiteX791" fmla="*/ 1007181 w 2456506"/>
              <a:gd name="connsiteY791" fmla="*/ 802742 h 2440105"/>
              <a:gd name="connsiteX792" fmla="*/ 997941 w 2456506"/>
              <a:gd name="connsiteY792" fmla="*/ 800432 h 2440105"/>
              <a:gd name="connsiteX793" fmla="*/ 978537 w 2456506"/>
              <a:gd name="connsiteY793" fmla="*/ 819374 h 2440105"/>
              <a:gd name="connsiteX794" fmla="*/ 873892 w 2456506"/>
              <a:gd name="connsiteY794" fmla="*/ 819374 h 2440105"/>
              <a:gd name="connsiteX795" fmla="*/ 866269 w 2456506"/>
              <a:gd name="connsiteY795" fmla="*/ 812444 h 2440105"/>
              <a:gd name="connsiteX796" fmla="*/ 863034 w 2456506"/>
              <a:gd name="connsiteY796" fmla="*/ 813137 h 2440105"/>
              <a:gd name="connsiteX797" fmla="*/ 804590 w 2456506"/>
              <a:gd name="connsiteY797" fmla="*/ 711957 h 2440105"/>
              <a:gd name="connsiteX798" fmla="*/ 807824 w 2456506"/>
              <a:gd name="connsiteY798" fmla="*/ 705720 h 2440105"/>
              <a:gd name="connsiteX799" fmla="*/ 804590 w 2456506"/>
              <a:gd name="connsiteY799" fmla="*/ 699483 h 2440105"/>
              <a:gd name="connsiteX800" fmla="*/ 857028 w 2456506"/>
              <a:gd name="connsiteY800" fmla="*/ 608467 h 2440105"/>
              <a:gd name="connsiteX801" fmla="*/ 866499 w 2456506"/>
              <a:gd name="connsiteY801" fmla="*/ 610777 h 2440105"/>
              <a:gd name="connsiteX802" fmla="*/ 885904 w 2456506"/>
              <a:gd name="connsiteY802" fmla="*/ 592066 h 2440105"/>
              <a:gd name="connsiteX803" fmla="*/ 1198916 w 2456506"/>
              <a:gd name="connsiteY803" fmla="*/ 712419 h 2440105"/>
              <a:gd name="connsiteX804" fmla="*/ 1257360 w 2456506"/>
              <a:gd name="connsiteY804" fmla="*/ 813599 h 2440105"/>
              <a:gd name="connsiteX805" fmla="*/ 1255512 w 2456506"/>
              <a:gd name="connsiteY805" fmla="*/ 815447 h 2440105"/>
              <a:gd name="connsiteX806" fmla="*/ 1254126 w 2456506"/>
              <a:gd name="connsiteY806" fmla="*/ 819606 h 2440105"/>
              <a:gd name="connsiteX807" fmla="*/ 1255974 w 2456506"/>
              <a:gd name="connsiteY807" fmla="*/ 824457 h 2440105"/>
              <a:gd name="connsiteX808" fmla="*/ 1257360 w 2456506"/>
              <a:gd name="connsiteY808" fmla="*/ 825843 h 2440105"/>
              <a:gd name="connsiteX809" fmla="*/ 1241883 w 2456506"/>
              <a:gd name="connsiteY809" fmla="*/ 852639 h 2440105"/>
              <a:gd name="connsiteX810" fmla="*/ 1198916 w 2456506"/>
              <a:gd name="connsiteY810" fmla="*/ 927023 h 2440105"/>
              <a:gd name="connsiteX811" fmla="*/ 1195912 w 2456506"/>
              <a:gd name="connsiteY811" fmla="*/ 926330 h 2440105"/>
              <a:gd name="connsiteX812" fmla="*/ 1189213 w 2456506"/>
              <a:gd name="connsiteY812" fmla="*/ 930257 h 2440105"/>
              <a:gd name="connsiteX813" fmla="*/ 1188289 w 2456506"/>
              <a:gd name="connsiteY813" fmla="*/ 933029 h 2440105"/>
              <a:gd name="connsiteX814" fmla="*/ 1071401 w 2456506"/>
              <a:gd name="connsiteY814" fmla="*/ 933029 h 2440105"/>
              <a:gd name="connsiteX815" fmla="*/ 1069322 w 2456506"/>
              <a:gd name="connsiteY815" fmla="*/ 928409 h 2440105"/>
              <a:gd name="connsiteX816" fmla="*/ 1064009 w 2456506"/>
              <a:gd name="connsiteY816" fmla="*/ 926099 h 2440105"/>
              <a:gd name="connsiteX817" fmla="*/ 1061006 w 2456506"/>
              <a:gd name="connsiteY817" fmla="*/ 926792 h 2440105"/>
              <a:gd name="connsiteX818" fmla="*/ 1008336 w 2456506"/>
              <a:gd name="connsiteY818" fmla="*/ 835776 h 2440105"/>
              <a:gd name="connsiteX819" fmla="*/ 1017346 w 2456506"/>
              <a:gd name="connsiteY819" fmla="*/ 819374 h 2440105"/>
              <a:gd name="connsiteX820" fmla="*/ 1008568 w 2456506"/>
              <a:gd name="connsiteY820" fmla="*/ 802973 h 2440105"/>
              <a:gd name="connsiteX821" fmla="*/ 1061006 w 2456506"/>
              <a:gd name="connsiteY821" fmla="*/ 712188 h 2440105"/>
              <a:gd name="connsiteX822" fmla="*/ 1064009 w 2456506"/>
              <a:gd name="connsiteY822" fmla="*/ 712881 h 2440105"/>
              <a:gd name="connsiteX823" fmla="*/ 1071170 w 2456506"/>
              <a:gd name="connsiteY823" fmla="*/ 707568 h 2440105"/>
              <a:gd name="connsiteX824" fmla="*/ 1071401 w 2456506"/>
              <a:gd name="connsiteY824" fmla="*/ 705951 h 2440105"/>
              <a:gd name="connsiteX825" fmla="*/ 1188289 w 2456506"/>
              <a:gd name="connsiteY825" fmla="*/ 705951 h 2440105"/>
              <a:gd name="connsiteX826" fmla="*/ 1190368 w 2456506"/>
              <a:gd name="connsiteY826" fmla="*/ 710571 h 2440105"/>
              <a:gd name="connsiteX827" fmla="*/ 1195682 w 2456506"/>
              <a:gd name="connsiteY827" fmla="*/ 712881 h 2440105"/>
              <a:gd name="connsiteX828" fmla="*/ 1198685 w 2456506"/>
              <a:gd name="connsiteY828" fmla="*/ 712188 h 2440105"/>
              <a:gd name="connsiteX829" fmla="*/ 1396887 w 2456506"/>
              <a:gd name="connsiteY829" fmla="*/ 826767 h 2440105"/>
              <a:gd name="connsiteX830" fmla="*/ 1455331 w 2456506"/>
              <a:gd name="connsiteY830" fmla="*/ 927947 h 2440105"/>
              <a:gd name="connsiteX831" fmla="*/ 1452097 w 2456506"/>
              <a:gd name="connsiteY831" fmla="*/ 934184 h 2440105"/>
              <a:gd name="connsiteX832" fmla="*/ 1454869 w 2456506"/>
              <a:gd name="connsiteY832" fmla="*/ 939959 h 2440105"/>
              <a:gd name="connsiteX833" fmla="*/ 1455331 w 2456506"/>
              <a:gd name="connsiteY833" fmla="*/ 940190 h 2440105"/>
              <a:gd name="connsiteX834" fmla="*/ 1396887 w 2456506"/>
              <a:gd name="connsiteY834" fmla="*/ 1041370 h 2440105"/>
              <a:gd name="connsiteX835" fmla="*/ 1393884 w 2456506"/>
              <a:gd name="connsiteY835" fmla="*/ 1040677 h 2440105"/>
              <a:gd name="connsiteX836" fmla="*/ 1393884 w 2456506"/>
              <a:gd name="connsiteY836" fmla="*/ 1040677 h 2440105"/>
              <a:gd name="connsiteX837" fmla="*/ 1386261 w 2456506"/>
              <a:gd name="connsiteY837" fmla="*/ 1047607 h 2440105"/>
              <a:gd name="connsiteX838" fmla="*/ 1281384 w 2456506"/>
              <a:gd name="connsiteY838" fmla="*/ 1047607 h 2440105"/>
              <a:gd name="connsiteX839" fmla="*/ 1261980 w 2456506"/>
              <a:gd name="connsiteY839" fmla="*/ 1028896 h 2440105"/>
              <a:gd name="connsiteX840" fmla="*/ 1252740 w 2456506"/>
              <a:gd name="connsiteY840" fmla="*/ 1031206 h 2440105"/>
              <a:gd name="connsiteX841" fmla="*/ 1200302 w 2456506"/>
              <a:gd name="connsiteY841" fmla="*/ 940421 h 2440105"/>
              <a:gd name="connsiteX842" fmla="*/ 1202612 w 2456506"/>
              <a:gd name="connsiteY842" fmla="*/ 937880 h 2440105"/>
              <a:gd name="connsiteX843" fmla="*/ 1203536 w 2456506"/>
              <a:gd name="connsiteY843" fmla="*/ 934184 h 2440105"/>
              <a:gd name="connsiteX844" fmla="*/ 1201226 w 2456506"/>
              <a:gd name="connsiteY844" fmla="*/ 928871 h 2440105"/>
              <a:gd name="connsiteX845" fmla="*/ 1200302 w 2456506"/>
              <a:gd name="connsiteY845" fmla="*/ 928178 h 2440105"/>
              <a:gd name="connsiteX846" fmla="*/ 1234490 w 2456506"/>
              <a:gd name="connsiteY846" fmla="*/ 869041 h 2440105"/>
              <a:gd name="connsiteX847" fmla="*/ 1258746 w 2456506"/>
              <a:gd name="connsiteY847" fmla="*/ 826998 h 2440105"/>
              <a:gd name="connsiteX848" fmla="*/ 1261980 w 2456506"/>
              <a:gd name="connsiteY848" fmla="*/ 827691 h 2440105"/>
              <a:gd name="connsiteX849" fmla="*/ 1268679 w 2456506"/>
              <a:gd name="connsiteY849" fmla="*/ 823764 h 2440105"/>
              <a:gd name="connsiteX850" fmla="*/ 1269603 w 2456506"/>
              <a:gd name="connsiteY850" fmla="*/ 820992 h 2440105"/>
              <a:gd name="connsiteX851" fmla="*/ 1386492 w 2456506"/>
              <a:gd name="connsiteY851" fmla="*/ 820992 h 2440105"/>
              <a:gd name="connsiteX852" fmla="*/ 1394115 w 2456506"/>
              <a:gd name="connsiteY852" fmla="*/ 827922 h 2440105"/>
              <a:gd name="connsiteX853" fmla="*/ 1397349 w 2456506"/>
              <a:gd name="connsiteY853" fmla="*/ 827229 h 2440105"/>
              <a:gd name="connsiteX854" fmla="*/ 1396887 w 2456506"/>
              <a:gd name="connsiteY854" fmla="*/ 1055231 h 2440105"/>
              <a:gd name="connsiteX855" fmla="*/ 1449556 w 2456506"/>
              <a:gd name="connsiteY855" fmla="*/ 1146477 h 2440105"/>
              <a:gd name="connsiteX856" fmla="*/ 1440547 w 2456506"/>
              <a:gd name="connsiteY856" fmla="*/ 1162879 h 2440105"/>
              <a:gd name="connsiteX857" fmla="*/ 1449325 w 2456506"/>
              <a:gd name="connsiteY857" fmla="*/ 1179049 h 2440105"/>
              <a:gd name="connsiteX858" fmla="*/ 1396887 w 2456506"/>
              <a:gd name="connsiteY858" fmla="*/ 1269834 h 2440105"/>
              <a:gd name="connsiteX859" fmla="*/ 1393884 w 2456506"/>
              <a:gd name="connsiteY859" fmla="*/ 1269141 h 2440105"/>
              <a:gd name="connsiteX860" fmla="*/ 1386261 w 2456506"/>
              <a:gd name="connsiteY860" fmla="*/ 1276071 h 2440105"/>
              <a:gd name="connsiteX861" fmla="*/ 1269372 w 2456506"/>
              <a:gd name="connsiteY861" fmla="*/ 1276071 h 2440105"/>
              <a:gd name="connsiteX862" fmla="*/ 1268448 w 2456506"/>
              <a:gd name="connsiteY862" fmla="*/ 1273299 h 2440105"/>
              <a:gd name="connsiteX863" fmla="*/ 1261749 w 2456506"/>
              <a:gd name="connsiteY863" fmla="*/ 1269372 h 2440105"/>
              <a:gd name="connsiteX864" fmla="*/ 1261749 w 2456506"/>
              <a:gd name="connsiteY864" fmla="*/ 1269372 h 2440105"/>
              <a:gd name="connsiteX865" fmla="*/ 1258515 w 2456506"/>
              <a:gd name="connsiteY865" fmla="*/ 1270065 h 2440105"/>
              <a:gd name="connsiteX866" fmla="*/ 1200071 w 2456506"/>
              <a:gd name="connsiteY866" fmla="*/ 1168885 h 2440105"/>
              <a:gd name="connsiteX867" fmla="*/ 1203305 w 2456506"/>
              <a:gd name="connsiteY867" fmla="*/ 1162648 h 2440105"/>
              <a:gd name="connsiteX868" fmla="*/ 1203305 w 2456506"/>
              <a:gd name="connsiteY868" fmla="*/ 1162648 h 2440105"/>
              <a:gd name="connsiteX869" fmla="*/ 1200071 w 2456506"/>
              <a:gd name="connsiteY869" fmla="*/ 1156411 h 2440105"/>
              <a:gd name="connsiteX870" fmla="*/ 1252509 w 2456506"/>
              <a:gd name="connsiteY870" fmla="*/ 1065395 h 2440105"/>
              <a:gd name="connsiteX871" fmla="*/ 1261518 w 2456506"/>
              <a:gd name="connsiteY871" fmla="*/ 1067705 h 2440105"/>
              <a:gd name="connsiteX872" fmla="*/ 1280922 w 2456506"/>
              <a:gd name="connsiteY872" fmla="*/ 1049224 h 2440105"/>
              <a:gd name="connsiteX873" fmla="*/ 1385799 w 2456506"/>
              <a:gd name="connsiteY873" fmla="*/ 1049224 h 2440105"/>
              <a:gd name="connsiteX874" fmla="*/ 1386723 w 2456506"/>
              <a:gd name="connsiteY874" fmla="*/ 1051996 h 2440105"/>
              <a:gd name="connsiteX875" fmla="*/ 1393422 w 2456506"/>
              <a:gd name="connsiteY875" fmla="*/ 1055924 h 2440105"/>
              <a:gd name="connsiteX876" fmla="*/ 1396425 w 2456506"/>
              <a:gd name="connsiteY876" fmla="*/ 1055231 h 2440105"/>
              <a:gd name="connsiteX877" fmla="*/ 1396887 w 2456506"/>
              <a:gd name="connsiteY877" fmla="*/ 1283925 h 2440105"/>
              <a:gd name="connsiteX878" fmla="*/ 1455331 w 2456506"/>
              <a:gd name="connsiteY878" fmla="*/ 1385106 h 2440105"/>
              <a:gd name="connsiteX879" fmla="*/ 1452097 w 2456506"/>
              <a:gd name="connsiteY879" fmla="*/ 1391343 h 2440105"/>
              <a:gd name="connsiteX880" fmla="*/ 1452790 w 2456506"/>
              <a:gd name="connsiteY880" fmla="*/ 1394346 h 2440105"/>
              <a:gd name="connsiteX881" fmla="*/ 1455331 w 2456506"/>
              <a:gd name="connsiteY881" fmla="*/ 1397580 h 2440105"/>
              <a:gd name="connsiteX882" fmla="*/ 1396887 w 2456506"/>
              <a:gd name="connsiteY882" fmla="*/ 1498760 h 2440105"/>
              <a:gd name="connsiteX883" fmla="*/ 1393884 w 2456506"/>
              <a:gd name="connsiteY883" fmla="*/ 1498067 h 2440105"/>
              <a:gd name="connsiteX884" fmla="*/ 1393884 w 2456506"/>
              <a:gd name="connsiteY884" fmla="*/ 1498067 h 2440105"/>
              <a:gd name="connsiteX885" fmla="*/ 1386261 w 2456506"/>
              <a:gd name="connsiteY885" fmla="*/ 1504997 h 2440105"/>
              <a:gd name="connsiteX886" fmla="*/ 1269372 w 2456506"/>
              <a:gd name="connsiteY886" fmla="*/ 1504997 h 2440105"/>
              <a:gd name="connsiteX887" fmla="*/ 1262442 w 2456506"/>
              <a:gd name="connsiteY887" fmla="*/ 1498298 h 2440105"/>
              <a:gd name="connsiteX888" fmla="*/ 1261749 w 2456506"/>
              <a:gd name="connsiteY888" fmla="*/ 1498298 h 2440105"/>
              <a:gd name="connsiteX889" fmla="*/ 1258515 w 2456506"/>
              <a:gd name="connsiteY889" fmla="*/ 1498991 h 2440105"/>
              <a:gd name="connsiteX890" fmla="*/ 1200071 w 2456506"/>
              <a:gd name="connsiteY890" fmla="*/ 1397811 h 2440105"/>
              <a:gd name="connsiteX891" fmla="*/ 1203074 w 2456506"/>
              <a:gd name="connsiteY891" fmla="*/ 1393191 h 2440105"/>
              <a:gd name="connsiteX892" fmla="*/ 1203074 w 2456506"/>
              <a:gd name="connsiteY892" fmla="*/ 1391574 h 2440105"/>
              <a:gd name="connsiteX893" fmla="*/ 1199840 w 2456506"/>
              <a:gd name="connsiteY893" fmla="*/ 1385337 h 2440105"/>
              <a:gd name="connsiteX894" fmla="*/ 1258284 w 2456506"/>
              <a:gd name="connsiteY894" fmla="*/ 1284156 h 2440105"/>
              <a:gd name="connsiteX895" fmla="*/ 1261518 w 2456506"/>
              <a:gd name="connsiteY895" fmla="*/ 1284849 h 2440105"/>
              <a:gd name="connsiteX896" fmla="*/ 1269141 w 2456506"/>
              <a:gd name="connsiteY896" fmla="*/ 1277919 h 2440105"/>
              <a:gd name="connsiteX897" fmla="*/ 1386030 w 2456506"/>
              <a:gd name="connsiteY897" fmla="*/ 1277919 h 2440105"/>
              <a:gd name="connsiteX898" fmla="*/ 1386492 w 2456506"/>
              <a:gd name="connsiteY898" fmla="*/ 1280229 h 2440105"/>
              <a:gd name="connsiteX899" fmla="*/ 1393422 w 2456506"/>
              <a:gd name="connsiteY899" fmla="*/ 1284849 h 2440105"/>
              <a:gd name="connsiteX900" fmla="*/ 1396656 w 2456506"/>
              <a:gd name="connsiteY900" fmla="*/ 1284156 h 2440105"/>
              <a:gd name="connsiteX901" fmla="*/ 1188289 w 2456506"/>
              <a:gd name="connsiteY901" fmla="*/ 1619114 h 2440105"/>
              <a:gd name="connsiteX902" fmla="*/ 1071401 w 2456506"/>
              <a:gd name="connsiteY902" fmla="*/ 1619114 h 2440105"/>
              <a:gd name="connsiteX903" fmla="*/ 1069322 w 2456506"/>
              <a:gd name="connsiteY903" fmla="*/ 1614494 h 2440105"/>
              <a:gd name="connsiteX904" fmla="*/ 1064702 w 2456506"/>
              <a:gd name="connsiteY904" fmla="*/ 1612414 h 2440105"/>
              <a:gd name="connsiteX905" fmla="*/ 1064009 w 2456506"/>
              <a:gd name="connsiteY905" fmla="*/ 1612414 h 2440105"/>
              <a:gd name="connsiteX906" fmla="*/ 1061006 w 2456506"/>
              <a:gd name="connsiteY906" fmla="*/ 1613108 h 2440105"/>
              <a:gd name="connsiteX907" fmla="*/ 1002561 w 2456506"/>
              <a:gd name="connsiteY907" fmla="*/ 1511927 h 2440105"/>
              <a:gd name="connsiteX908" fmla="*/ 1005795 w 2456506"/>
              <a:gd name="connsiteY908" fmla="*/ 1505690 h 2440105"/>
              <a:gd name="connsiteX909" fmla="*/ 1005102 w 2456506"/>
              <a:gd name="connsiteY909" fmla="*/ 1502687 h 2440105"/>
              <a:gd name="connsiteX910" fmla="*/ 1002561 w 2456506"/>
              <a:gd name="connsiteY910" fmla="*/ 1499453 h 2440105"/>
              <a:gd name="connsiteX911" fmla="*/ 1055000 w 2456506"/>
              <a:gd name="connsiteY911" fmla="*/ 1408437 h 2440105"/>
              <a:gd name="connsiteX912" fmla="*/ 1064240 w 2456506"/>
              <a:gd name="connsiteY912" fmla="*/ 1410747 h 2440105"/>
              <a:gd name="connsiteX913" fmla="*/ 1083644 w 2456506"/>
              <a:gd name="connsiteY913" fmla="*/ 1392036 h 2440105"/>
              <a:gd name="connsiteX914" fmla="*/ 1188289 w 2456506"/>
              <a:gd name="connsiteY914" fmla="*/ 1392036 h 2440105"/>
              <a:gd name="connsiteX915" fmla="*/ 1191523 w 2456506"/>
              <a:gd name="connsiteY915" fmla="*/ 1397580 h 2440105"/>
              <a:gd name="connsiteX916" fmla="*/ 1195682 w 2456506"/>
              <a:gd name="connsiteY916" fmla="*/ 1398966 h 2440105"/>
              <a:gd name="connsiteX917" fmla="*/ 1198685 w 2456506"/>
              <a:gd name="connsiteY917" fmla="*/ 1398273 h 2440105"/>
              <a:gd name="connsiteX918" fmla="*/ 1257129 w 2456506"/>
              <a:gd name="connsiteY918" fmla="*/ 1499453 h 2440105"/>
              <a:gd name="connsiteX919" fmla="*/ 1253895 w 2456506"/>
              <a:gd name="connsiteY919" fmla="*/ 1505690 h 2440105"/>
              <a:gd name="connsiteX920" fmla="*/ 1255743 w 2456506"/>
              <a:gd name="connsiteY920" fmla="*/ 1510541 h 2440105"/>
              <a:gd name="connsiteX921" fmla="*/ 1257129 w 2456506"/>
              <a:gd name="connsiteY921" fmla="*/ 1511927 h 2440105"/>
              <a:gd name="connsiteX922" fmla="*/ 1198685 w 2456506"/>
              <a:gd name="connsiteY922" fmla="*/ 1613108 h 2440105"/>
              <a:gd name="connsiteX923" fmla="*/ 1196375 w 2456506"/>
              <a:gd name="connsiteY923" fmla="*/ 1612414 h 2440105"/>
              <a:gd name="connsiteX924" fmla="*/ 1195682 w 2456506"/>
              <a:gd name="connsiteY924" fmla="*/ 1612414 h 2440105"/>
              <a:gd name="connsiteX925" fmla="*/ 1188058 w 2456506"/>
              <a:gd name="connsiteY925" fmla="*/ 1619345 h 2440105"/>
              <a:gd name="connsiteX926" fmla="*/ 862803 w 2456506"/>
              <a:gd name="connsiteY926" fmla="*/ 1498760 h 2440105"/>
              <a:gd name="connsiteX927" fmla="*/ 804359 w 2456506"/>
              <a:gd name="connsiteY927" fmla="*/ 1397580 h 2440105"/>
              <a:gd name="connsiteX928" fmla="*/ 807593 w 2456506"/>
              <a:gd name="connsiteY928" fmla="*/ 1391343 h 2440105"/>
              <a:gd name="connsiteX929" fmla="*/ 807593 w 2456506"/>
              <a:gd name="connsiteY929" fmla="*/ 1391343 h 2440105"/>
              <a:gd name="connsiteX930" fmla="*/ 804359 w 2456506"/>
              <a:gd name="connsiteY930" fmla="*/ 1385106 h 2440105"/>
              <a:gd name="connsiteX931" fmla="*/ 862803 w 2456506"/>
              <a:gd name="connsiteY931" fmla="*/ 1283925 h 2440105"/>
              <a:gd name="connsiteX932" fmla="*/ 862803 w 2456506"/>
              <a:gd name="connsiteY932" fmla="*/ 1283925 h 2440105"/>
              <a:gd name="connsiteX933" fmla="*/ 865806 w 2456506"/>
              <a:gd name="connsiteY933" fmla="*/ 1284619 h 2440105"/>
              <a:gd name="connsiteX934" fmla="*/ 873430 w 2456506"/>
              <a:gd name="connsiteY934" fmla="*/ 1277688 h 2440105"/>
              <a:gd name="connsiteX935" fmla="*/ 990318 w 2456506"/>
              <a:gd name="connsiteY935" fmla="*/ 1277688 h 2440105"/>
              <a:gd name="connsiteX936" fmla="*/ 994938 w 2456506"/>
              <a:gd name="connsiteY936" fmla="*/ 1283925 h 2440105"/>
              <a:gd name="connsiteX937" fmla="*/ 997941 w 2456506"/>
              <a:gd name="connsiteY937" fmla="*/ 1284619 h 2440105"/>
              <a:gd name="connsiteX938" fmla="*/ 1000944 w 2456506"/>
              <a:gd name="connsiteY938" fmla="*/ 1283925 h 2440105"/>
              <a:gd name="connsiteX939" fmla="*/ 1053382 w 2456506"/>
              <a:gd name="connsiteY939" fmla="*/ 1374941 h 2440105"/>
              <a:gd name="connsiteX940" fmla="*/ 1044604 w 2456506"/>
              <a:gd name="connsiteY940" fmla="*/ 1391343 h 2440105"/>
              <a:gd name="connsiteX941" fmla="*/ 1053382 w 2456506"/>
              <a:gd name="connsiteY941" fmla="*/ 1407744 h 2440105"/>
              <a:gd name="connsiteX942" fmla="*/ 1000713 w 2456506"/>
              <a:gd name="connsiteY942" fmla="*/ 1498760 h 2440105"/>
              <a:gd name="connsiteX943" fmla="*/ 998403 w 2456506"/>
              <a:gd name="connsiteY943" fmla="*/ 1498067 h 2440105"/>
              <a:gd name="connsiteX944" fmla="*/ 997710 w 2456506"/>
              <a:gd name="connsiteY944" fmla="*/ 1498067 h 2440105"/>
              <a:gd name="connsiteX945" fmla="*/ 990087 w 2456506"/>
              <a:gd name="connsiteY945" fmla="*/ 1504997 h 2440105"/>
              <a:gd name="connsiteX946" fmla="*/ 873199 w 2456506"/>
              <a:gd name="connsiteY946" fmla="*/ 1504997 h 2440105"/>
              <a:gd name="connsiteX947" fmla="*/ 872737 w 2456506"/>
              <a:gd name="connsiteY947" fmla="*/ 1502918 h 2440105"/>
              <a:gd name="connsiteX948" fmla="*/ 865806 w 2456506"/>
              <a:gd name="connsiteY948" fmla="*/ 1498298 h 2440105"/>
              <a:gd name="connsiteX949" fmla="*/ 862572 w 2456506"/>
              <a:gd name="connsiteY949" fmla="*/ 1498991 h 2440105"/>
              <a:gd name="connsiteX950" fmla="*/ 1256898 w 2456506"/>
              <a:gd name="connsiteY950" fmla="*/ 1283001 h 2440105"/>
              <a:gd name="connsiteX951" fmla="*/ 1257360 w 2456506"/>
              <a:gd name="connsiteY951" fmla="*/ 1283232 h 2440105"/>
              <a:gd name="connsiteX952" fmla="*/ 1198916 w 2456506"/>
              <a:gd name="connsiteY952" fmla="*/ 1384413 h 2440105"/>
              <a:gd name="connsiteX953" fmla="*/ 1195912 w 2456506"/>
              <a:gd name="connsiteY953" fmla="*/ 1383720 h 2440105"/>
              <a:gd name="connsiteX954" fmla="*/ 1188289 w 2456506"/>
              <a:gd name="connsiteY954" fmla="*/ 1390650 h 2440105"/>
              <a:gd name="connsiteX955" fmla="*/ 1083644 w 2456506"/>
              <a:gd name="connsiteY955" fmla="*/ 1390650 h 2440105"/>
              <a:gd name="connsiteX956" fmla="*/ 1064240 w 2456506"/>
              <a:gd name="connsiteY956" fmla="*/ 1371938 h 2440105"/>
              <a:gd name="connsiteX957" fmla="*/ 1055000 w 2456506"/>
              <a:gd name="connsiteY957" fmla="*/ 1374248 h 2440105"/>
              <a:gd name="connsiteX958" fmla="*/ 1002561 w 2456506"/>
              <a:gd name="connsiteY958" fmla="*/ 1283232 h 2440105"/>
              <a:gd name="connsiteX959" fmla="*/ 1005795 w 2456506"/>
              <a:gd name="connsiteY959" fmla="*/ 1276995 h 2440105"/>
              <a:gd name="connsiteX960" fmla="*/ 1002561 w 2456506"/>
              <a:gd name="connsiteY960" fmla="*/ 1270758 h 2440105"/>
              <a:gd name="connsiteX961" fmla="*/ 1061006 w 2456506"/>
              <a:gd name="connsiteY961" fmla="*/ 1169578 h 2440105"/>
              <a:gd name="connsiteX962" fmla="*/ 1064009 w 2456506"/>
              <a:gd name="connsiteY962" fmla="*/ 1170271 h 2440105"/>
              <a:gd name="connsiteX963" fmla="*/ 1071632 w 2456506"/>
              <a:gd name="connsiteY963" fmla="*/ 1163341 h 2440105"/>
              <a:gd name="connsiteX964" fmla="*/ 1188520 w 2456506"/>
              <a:gd name="connsiteY964" fmla="*/ 1163341 h 2440105"/>
              <a:gd name="connsiteX965" fmla="*/ 1196144 w 2456506"/>
              <a:gd name="connsiteY965" fmla="*/ 1170271 h 2440105"/>
              <a:gd name="connsiteX966" fmla="*/ 1199147 w 2456506"/>
              <a:gd name="connsiteY966" fmla="*/ 1169578 h 2440105"/>
              <a:gd name="connsiteX967" fmla="*/ 1257591 w 2456506"/>
              <a:gd name="connsiteY967" fmla="*/ 1270758 h 2440105"/>
              <a:gd name="connsiteX968" fmla="*/ 1254357 w 2456506"/>
              <a:gd name="connsiteY968" fmla="*/ 1276995 h 2440105"/>
              <a:gd name="connsiteX969" fmla="*/ 1257129 w 2456506"/>
              <a:gd name="connsiteY969" fmla="*/ 1282770 h 2440105"/>
              <a:gd name="connsiteX970" fmla="*/ 1651685 w 2456506"/>
              <a:gd name="connsiteY970" fmla="*/ 824919 h 2440105"/>
              <a:gd name="connsiteX971" fmla="*/ 1653071 w 2456506"/>
              <a:gd name="connsiteY971" fmla="*/ 826305 h 2440105"/>
              <a:gd name="connsiteX972" fmla="*/ 1594627 w 2456506"/>
              <a:gd name="connsiteY972" fmla="*/ 927485 h 2440105"/>
              <a:gd name="connsiteX973" fmla="*/ 1591624 w 2456506"/>
              <a:gd name="connsiteY973" fmla="*/ 926792 h 2440105"/>
              <a:gd name="connsiteX974" fmla="*/ 1584001 w 2456506"/>
              <a:gd name="connsiteY974" fmla="*/ 933722 h 2440105"/>
              <a:gd name="connsiteX975" fmla="*/ 1467112 w 2456506"/>
              <a:gd name="connsiteY975" fmla="*/ 933722 h 2440105"/>
              <a:gd name="connsiteX976" fmla="*/ 1465033 w 2456506"/>
              <a:gd name="connsiteY976" fmla="*/ 929102 h 2440105"/>
              <a:gd name="connsiteX977" fmla="*/ 1459720 w 2456506"/>
              <a:gd name="connsiteY977" fmla="*/ 926792 h 2440105"/>
              <a:gd name="connsiteX978" fmla="*/ 1456486 w 2456506"/>
              <a:gd name="connsiteY978" fmla="*/ 927485 h 2440105"/>
              <a:gd name="connsiteX979" fmla="*/ 1398042 w 2456506"/>
              <a:gd name="connsiteY979" fmla="*/ 826305 h 2440105"/>
              <a:gd name="connsiteX980" fmla="*/ 1400352 w 2456506"/>
              <a:gd name="connsiteY980" fmla="*/ 823764 h 2440105"/>
              <a:gd name="connsiteX981" fmla="*/ 1401276 w 2456506"/>
              <a:gd name="connsiteY981" fmla="*/ 820068 h 2440105"/>
              <a:gd name="connsiteX982" fmla="*/ 1398966 w 2456506"/>
              <a:gd name="connsiteY982" fmla="*/ 814754 h 2440105"/>
              <a:gd name="connsiteX983" fmla="*/ 1398042 w 2456506"/>
              <a:gd name="connsiteY983" fmla="*/ 814061 h 2440105"/>
              <a:gd name="connsiteX984" fmla="*/ 1456486 w 2456506"/>
              <a:gd name="connsiteY984" fmla="*/ 712881 h 2440105"/>
              <a:gd name="connsiteX985" fmla="*/ 1459489 w 2456506"/>
              <a:gd name="connsiteY985" fmla="*/ 713574 h 2440105"/>
              <a:gd name="connsiteX986" fmla="*/ 1466188 w 2456506"/>
              <a:gd name="connsiteY986" fmla="*/ 709647 h 2440105"/>
              <a:gd name="connsiteX987" fmla="*/ 1467112 w 2456506"/>
              <a:gd name="connsiteY987" fmla="*/ 706875 h 2440105"/>
              <a:gd name="connsiteX988" fmla="*/ 1572682 w 2456506"/>
              <a:gd name="connsiteY988" fmla="*/ 706875 h 2440105"/>
              <a:gd name="connsiteX989" fmla="*/ 1592086 w 2456506"/>
              <a:gd name="connsiteY989" fmla="*/ 725356 h 2440105"/>
              <a:gd name="connsiteX990" fmla="*/ 1600633 w 2456506"/>
              <a:gd name="connsiteY990" fmla="*/ 723276 h 2440105"/>
              <a:gd name="connsiteX991" fmla="*/ 1653071 w 2456506"/>
              <a:gd name="connsiteY991" fmla="*/ 814061 h 2440105"/>
              <a:gd name="connsiteX992" fmla="*/ 1649837 w 2456506"/>
              <a:gd name="connsiteY992" fmla="*/ 820299 h 2440105"/>
              <a:gd name="connsiteX993" fmla="*/ 1651685 w 2456506"/>
              <a:gd name="connsiteY993" fmla="*/ 825150 h 2440105"/>
              <a:gd name="connsiteX994" fmla="*/ 1256898 w 2456506"/>
              <a:gd name="connsiteY994" fmla="*/ 597379 h 2440105"/>
              <a:gd name="connsiteX995" fmla="*/ 1257360 w 2456506"/>
              <a:gd name="connsiteY995" fmla="*/ 597610 h 2440105"/>
              <a:gd name="connsiteX996" fmla="*/ 1198916 w 2456506"/>
              <a:gd name="connsiteY996" fmla="*/ 698790 h 2440105"/>
              <a:gd name="connsiteX997" fmla="*/ 1195912 w 2456506"/>
              <a:gd name="connsiteY997" fmla="*/ 698097 h 2440105"/>
              <a:gd name="connsiteX998" fmla="*/ 1188289 w 2456506"/>
              <a:gd name="connsiteY998" fmla="*/ 705027 h 2440105"/>
              <a:gd name="connsiteX999" fmla="*/ 1071401 w 2456506"/>
              <a:gd name="connsiteY999" fmla="*/ 705027 h 2440105"/>
              <a:gd name="connsiteX1000" fmla="*/ 1063778 w 2456506"/>
              <a:gd name="connsiteY1000" fmla="*/ 698097 h 2440105"/>
              <a:gd name="connsiteX1001" fmla="*/ 1060544 w 2456506"/>
              <a:gd name="connsiteY1001" fmla="*/ 698790 h 2440105"/>
              <a:gd name="connsiteX1002" fmla="*/ 1002099 w 2456506"/>
              <a:gd name="connsiteY1002" fmla="*/ 597610 h 2440105"/>
              <a:gd name="connsiteX1003" fmla="*/ 1004871 w 2456506"/>
              <a:gd name="connsiteY1003" fmla="*/ 593683 h 2440105"/>
              <a:gd name="connsiteX1004" fmla="*/ 1005333 w 2456506"/>
              <a:gd name="connsiteY1004" fmla="*/ 591373 h 2440105"/>
              <a:gd name="connsiteX1005" fmla="*/ 1005333 w 2456506"/>
              <a:gd name="connsiteY1005" fmla="*/ 591373 h 2440105"/>
              <a:gd name="connsiteX1006" fmla="*/ 1002099 w 2456506"/>
              <a:gd name="connsiteY1006" fmla="*/ 585135 h 2440105"/>
              <a:gd name="connsiteX1007" fmla="*/ 1060544 w 2456506"/>
              <a:gd name="connsiteY1007" fmla="*/ 483955 h 2440105"/>
              <a:gd name="connsiteX1008" fmla="*/ 1063778 w 2456506"/>
              <a:gd name="connsiteY1008" fmla="*/ 484648 h 2440105"/>
              <a:gd name="connsiteX1009" fmla="*/ 1071401 w 2456506"/>
              <a:gd name="connsiteY1009" fmla="*/ 477718 h 2440105"/>
              <a:gd name="connsiteX1010" fmla="*/ 1176508 w 2456506"/>
              <a:gd name="connsiteY1010" fmla="*/ 477718 h 2440105"/>
              <a:gd name="connsiteX1011" fmla="*/ 1195912 w 2456506"/>
              <a:gd name="connsiteY1011" fmla="*/ 496892 h 2440105"/>
              <a:gd name="connsiteX1012" fmla="*/ 1205153 w 2456506"/>
              <a:gd name="connsiteY1012" fmla="*/ 494582 h 2440105"/>
              <a:gd name="connsiteX1013" fmla="*/ 1257360 w 2456506"/>
              <a:gd name="connsiteY1013" fmla="*/ 584905 h 2440105"/>
              <a:gd name="connsiteX1014" fmla="*/ 1254126 w 2456506"/>
              <a:gd name="connsiteY1014" fmla="*/ 591142 h 2440105"/>
              <a:gd name="connsiteX1015" fmla="*/ 1256898 w 2456506"/>
              <a:gd name="connsiteY1015" fmla="*/ 596917 h 2440105"/>
              <a:gd name="connsiteX1016" fmla="*/ 807362 w 2456506"/>
              <a:gd name="connsiteY1016" fmla="*/ 477256 h 2440105"/>
              <a:gd name="connsiteX1017" fmla="*/ 804128 w 2456506"/>
              <a:gd name="connsiteY1017" fmla="*/ 471019 h 2440105"/>
              <a:gd name="connsiteX1018" fmla="*/ 862572 w 2456506"/>
              <a:gd name="connsiteY1018" fmla="*/ 369839 h 2440105"/>
              <a:gd name="connsiteX1019" fmla="*/ 865806 w 2456506"/>
              <a:gd name="connsiteY1019" fmla="*/ 370532 h 2440105"/>
              <a:gd name="connsiteX1020" fmla="*/ 865806 w 2456506"/>
              <a:gd name="connsiteY1020" fmla="*/ 370532 h 2440105"/>
              <a:gd name="connsiteX1021" fmla="*/ 873430 w 2456506"/>
              <a:gd name="connsiteY1021" fmla="*/ 363602 h 2440105"/>
              <a:gd name="connsiteX1022" fmla="*/ 990318 w 2456506"/>
              <a:gd name="connsiteY1022" fmla="*/ 363602 h 2440105"/>
              <a:gd name="connsiteX1023" fmla="*/ 992397 w 2456506"/>
              <a:gd name="connsiteY1023" fmla="*/ 368222 h 2440105"/>
              <a:gd name="connsiteX1024" fmla="*/ 997710 w 2456506"/>
              <a:gd name="connsiteY1024" fmla="*/ 370532 h 2440105"/>
              <a:gd name="connsiteX1025" fmla="*/ 1000713 w 2456506"/>
              <a:gd name="connsiteY1025" fmla="*/ 369839 h 2440105"/>
              <a:gd name="connsiteX1026" fmla="*/ 1059158 w 2456506"/>
              <a:gd name="connsiteY1026" fmla="*/ 471019 h 2440105"/>
              <a:gd name="connsiteX1027" fmla="*/ 1055924 w 2456506"/>
              <a:gd name="connsiteY1027" fmla="*/ 477256 h 2440105"/>
              <a:gd name="connsiteX1028" fmla="*/ 1057772 w 2456506"/>
              <a:gd name="connsiteY1028" fmla="*/ 482107 h 2440105"/>
              <a:gd name="connsiteX1029" fmla="*/ 1059158 w 2456506"/>
              <a:gd name="connsiteY1029" fmla="*/ 483493 h 2440105"/>
              <a:gd name="connsiteX1030" fmla="*/ 1000713 w 2456506"/>
              <a:gd name="connsiteY1030" fmla="*/ 584674 h 2440105"/>
              <a:gd name="connsiteX1031" fmla="*/ 997710 w 2456506"/>
              <a:gd name="connsiteY1031" fmla="*/ 583980 h 2440105"/>
              <a:gd name="connsiteX1032" fmla="*/ 990318 w 2456506"/>
              <a:gd name="connsiteY1032" fmla="*/ 589294 h 2440105"/>
              <a:gd name="connsiteX1033" fmla="*/ 990087 w 2456506"/>
              <a:gd name="connsiteY1033" fmla="*/ 590680 h 2440105"/>
              <a:gd name="connsiteX1034" fmla="*/ 885442 w 2456506"/>
              <a:gd name="connsiteY1034" fmla="*/ 590680 h 2440105"/>
              <a:gd name="connsiteX1035" fmla="*/ 866037 w 2456506"/>
              <a:gd name="connsiteY1035" fmla="*/ 571968 h 2440105"/>
              <a:gd name="connsiteX1036" fmla="*/ 856797 w 2456506"/>
              <a:gd name="connsiteY1036" fmla="*/ 574278 h 2440105"/>
              <a:gd name="connsiteX1037" fmla="*/ 804128 w 2456506"/>
              <a:gd name="connsiteY1037" fmla="*/ 483262 h 2440105"/>
              <a:gd name="connsiteX1038" fmla="*/ 806900 w 2456506"/>
              <a:gd name="connsiteY1038" fmla="*/ 479335 h 2440105"/>
              <a:gd name="connsiteX1039" fmla="*/ 807362 w 2456506"/>
              <a:gd name="connsiteY1039" fmla="*/ 477025 h 2440105"/>
              <a:gd name="connsiteX1040" fmla="*/ 607081 w 2456506"/>
              <a:gd name="connsiteY1040" fmla="*/ 586291 h 2440105"/>
              <a:gd name="connsiteX1041" fmla="*/ 606157 w 2456506"/>
              <a:gd name="connsiteY1041" fmla="*/ 585598 h 2440105"/>
              <a:gd name="connsiteX1042" fmla="*/ 664601 w 2456506"/>
              <a:gd name="connsiteY1042" fmla="*/ 484417 h 2440105"/>
              <a:gd name="connsiteX1043" fmla="*/ 667835 w 2456506"/>
              <a:gd name="connsiteY1043" fmla="*/ 485110 h 2440105"/>
              <a:gd name="connsiteX1044" fmla="*/ 675458 w 2456506"/>
              <a:gd name="connsiteY1044" fmla="*/ 478180 h 2440105"/>
              <a:gd name="connsiteX1045" fmla="*/ 792347 w 2456506"/>
              <a:gd name="connsiteY1045" fmla="*/ 478180 h 2440105"/>
              <a:gd name="connsiteX1046" fmla="*/ 799970 w 2456506"/>
              <a:gd name="connsiteY1046" fmla="*/ 485110 h 2440105"/>
              <a:gd name="connsiteX1047" fmla="*/ 802973 w 2456506"/>
              <a:gd name="connsiteY1047" fmla="*/ 484417 h 2440105"/>
              <a:gd name="connsiteX1048" fmla="*/ 855642 w 2456506"/>
              <a:gd name="connsiteY1048" fmla="*/ 575433 h 2440105"/>
              <a:gd name="connsiteX1049" fmla="*/ 846864 w 2456506"/>
              <a:gd name="connsiteY1049" fmla="*/ 591835 h 2440105"/>
              <a:gd name="connsiteX1050" fmla="*/ 855642 w 2456506"/>
              <a:gd name="connsiteY1050" fmla="*/ 608005 h 2440105"/>
              <a:gd name="connsiteX1051" fmla="*/ 803204 w 2456506"/>
              <a:gd name="connsiteY1051" fmla="*/ 699021 h 2440105"/>
              <a:gd name="connsiteX1052" fmla="*/ 800201 w 2456506"/>
              <a:gd name="connsiteY1052" fmla="*/ 698328 h 2440105"/>
              <a:gd name="connsiteX1053" fmla="*/ 800201 w 2456506"/>
              <a:gd name="connsiteY1053" fmla="*/ 698328 h 2440105"/>
              <a:gd name="connsiteX1054" fmla="*/ 792578 w 2456506"/>
              <a:gd name="connsiteY1054" fmla="*/ 705258 h 2440105"/>
              <a:gd name="connsiteX1055" fmla="*/ 675689 w 2456506"/>
              <a:gd name="connsiteY1055" fmla="*/ 705258 h 2440105"/>
              <a:gd name="connsiteX1056" fmla="*/ 668066 w 2456506"/>
              <a:gd name="connsiteY1056" fmla="*/ 698328 h 2440105"/>
              <a:gd name="connsiteX1057" fmla="*/ 668066 w 2456506"/>
              <a:gd name="connsiteY1057" fmla="*/ 698328 h 2440105"/>
              <a:gd name="connsiteX1058" fmla="*/ 664832 w 2456506"/>
              <a:gd name="connsiteY1058" fmla="*/ 699021 h 2440105"/>
              <a:gd name="connsiteX1059" fmla="*/ 606388 w 2456506"/>
              <a:gd name="connsiteY1059" fmla="*/ 597841 h 2440105"/>
              <a:gd name="connsiteX1060" fmla="*/ 609622 w 2456506"/>
              <a:gd name="connsiteY1060" fmla="*/ 591604 h 2440105"/>
              <a:gd name="connsiteX1061" fmla="*/ 607312 w 2456506"/>
              <a:gd name="connsiteY1061" fmla="*/ 586291 h 2440105"/>
              <a:gd name="connsiteX1062" fmla="*/ 279285 w 2456506"/>
              <a:gd name="connsiteY1062" fmla="*/ 705258 h 2440105"/>
              <a:gd name="connsiteX1063" fmla="*/ 271662 w 2456506"/>
              <a:gd name="connsiteY1063" fmla="*/ 698328 h 2440105"/>
              <a:gd name="connsiteX1064" fmla="*/ 271662 w 2456506"/>
              <a:gd name="connsiteY1064" fmla="*/ 698328 h 2440105"/>
              <a:gd name="connsiteX1065" fmla="*/ 268659 w 2456506"/>
              <a:gd name="connsiteY1065" fmla="*/ 699021 h 2440105"/>
              <a:gd name="connsiteX1066" fmla="*/ 210214 w 2456506"/>
              <a:gd name="connsiteY1066" fmla="*/ 597841 h 2440105"/>
              <a:gd name="connsiteX1067" fmla="*/ 213449 w 2456506"/>
              <a:gd name="connsiteY1067" fmla="*/ 591604 h 2440105"/>
              <a:gd name="connsiteX1068" fmla="*/ 210214 w 2456506"/>
              <a:gd name="connsiteY1068" fmla="*/ 585367 h 2440105"/>
              <a:gd name="connsiteX1069" fmla="*/ 262653 w 2456506"/>
              <a:gd name="connsiteY1069" fmla="*/ 494582 h 2440105"/>
              <a:gd name="connsiteX1070" fmla="*/ 272355 w 2456506"/>
              <a:gd name="connsiteY1070" fmla="*/ 497123 h 2440105"/>
              <a:gd name="connsiteX1071" fmla="*/ 291759 w 2456506"/>
              <a:gd name="connsiteY1071" fmla="*/ 477949 h 2440105"/>
              <a:gd name="connsiteX1072" fmla="*/ 396173 w 2456506"/>
              <a:gd name="connsiteY1072" fmla="*/ 477949 h 2440105"/>
              <a:gd name="connsiteX1073" fmla="*/ 403797 w 2456506"/>
              <a:gd name="connsiteY1073" fmla="*/ 484879 h 2440105"/>
              <a:gd name="connsiteX1074" fmla="*/ 407031 w 2456506"/>
              <a:gd name="connsiteY1074" fmla="*/ 484186 h 2440105"/>
              <a:gd name="connsiteX1075" fmla="*/ 465475 w 2456506"/>
              <a:gd name="connsiteY1075" fmla="*/ 585367 h 2440105"/>
              <a:gd name="connsiteX1076" fmla="*/ 462241 w 2456506"/>
              <a:gd name="connsiteY1076" fmla="*/ 591604 h 2440105"/>
              <a:gd name="connsiteX1077" fmla="*/ 465013 w 2456506"/>
              <a:gd name="connsiteY1077" fmla="*/ 597379 h 2440105"/>
              <a:gd name="connsiteX1078" fmla="*/ 465475 w 2456506"/>
              <a:gd name="connsiteY1078" fmla="*/ 597610 h 2440105"/>
              <a:gd name="connsiteX1079" fmla="*/ 407031 w 2456506"/>
              <a:gd name="connsiteY1079" fmla="*/ 698790 h 2440105"/>
              <a:gd name="connsiteX1080" fmla="*/ 403797 w 2456506"/>
              <a:gd name="connsiteY1080" fmla="*/ 698097 h 2440105"/>
              <a:gd name="connsiteX1081" fmla="*/ 396173 w 2456506"/>
              <a:gd name="connsiteY1081" fmla="*/ 705027 h 2440105"/>
              <a:gd name="connsiteX1082" fmla="*/ 279285 w 2456506"/>
              <a:gd name="connsiteY1082" fmla="*/ 705027 h 2440105"/>
              <a:gd name="connsiteX1083" fmla="*/ 408186 w 2456506"/>
              <a:gd name="connsiteY1083" fmla="*/ 699945 h 2440105"/>
              <a:gd name="connsiteX1084" fmla="*/ 466630 w 2456506"/>
              <a:gd name="connsiteY1084" fmla="*/ 598765 h 2440105"/>
              <a:gd name="connsiteX1085" fmla="*/ 469633 w 2456506"/>
              <a:gd name="connsiteY1085" fmla="*/ 599458 h 2440105"/>
              <a:gd name="connsiteX1086" fmla="*/ 477256 w 2456506"/>
              <a:gd name="connsiteY1086" fmla="*/ 592528 h 2440105"/>
              <a:gd name="connsiteX1087" fmla="*/ 594145 w 2456506"/>
              <a:gd name="connsiteY1087" fmla="*/ 592528 h 2440105"/>
              <a:gd name="connsiteX1088" fmla="*/ 596224 w 2456506"/>
              <a:gd name="connsiteY1088" fmla="*/ 597148 h 2440105"/>
              <a:gd name="connsiteX1089" fmla="*/ 601537 w 2456506"/>
              <a:gd name="connsiteY1089" fmla="*/ 599458 h 2440105"/>
              <a:gd name="connsiteX1090" fmla="*/ 604771 w 2456506"/>
              <a:gd name="connsiteY1090" fmla="*/ 598765 h 2440105"/>
              <a:gd name="connsiteX1091" fmla="*/ 663215 w 2456506"/>
              <a:gd name="connsiteY1091" fmla="*/ 699945 h 2440105"/>
              <a:gd name="connsiteX1092" fmla="*/ 659981 w 2456506"/>
              <a:gd name="connsiteY1092" fmla="*/ 706182 h 2440105"/>
              <a:gd name="connsiteX1093" fmla="*/ 663215 w 2456506"/>
              <a:gd name="connsiteY1093" fmla="*/ 712419 h 2440105"/>
              <a:gd name="connsiteX1094" fmla="*/ 617938 w 2456506"/>
              <a:gd name="connsiteY1094" fmla="*/ 790730 h 2440105"/>
              <a:gd name="connsiteX1095" fmla="*/ 604771 w 2456506"/>
              <a:gd name="connsiteY1095" fmla="*/ 813599 h 2440105"/>
              <a:gd name="connsiteX1096" fmla="*/ 601537 w 2456506"/>
              <a:gd name="connsiteY1096" fmla="*/ 812906 h 2440105"/>
              <a:gd name="connsiteX1097" fmla="*/ 593914 w 2456506"/>
              <a:gd name="connsiteY1097" fmla="*/ 819837 h 2440105"/>
              <a:gd name="connsiteX1098" fmla="*/ 477025 w 2456506"/>
              <a:gd name="connsiteY1098" fmla="*/ 819837 h 2440105"/>
              <a:gd name="connsiteX1099" fmla="*/ 476101 w 2456506"/>
              <a:gd name="connsiteY1099" fmla="*/ 817064 h 2440105"/>
              <a:gd name="connsiteX1100" fmla="*/ 469402 w 2456506"/>
              <a:gd name="connsiteY1100" fmla="*/ 813137 h 2440105"/>
              <a:gd name="connsiteX1101" fmla="*/ 466168 w 2456506"/>
              <a:gd name="connsiteY1101" fmla="*/ 813830 h 2440105"/>
              <a:gd name="connsiteX1102" fmla="*/ 407724 w 2456506"/>
              <a:gd name="connsiteY1102" fmla="*/ 712650 h 2440105"/>
              <a:gd name="connsiteX1103" fmla="*/ 410958 w 2456506"/>
              <a:gd name="connsiteY1103" fmla="*/ 706413 h 2440105"/>
              <a:gd name="connsiteX1104" fmla="*/ 407724 w 2456506"/>
              <a:gd name="connsiteY1104" fmla="*/ 700176 h 2440105"/>
              <a:gd name="connsiteX1105" fmla="*/ 279285 w 2456506"/>
              <a:gd name="connsiteY1105" fmla="*/ 933953 h 2440105"/>
              <a:gd name="connsiteX1106" fmla="*/ 271662 w 2456506"/>
              <a:gd name="connsiteY1106" fmla="*/ 927023 h 2440105"/>
              <a:gd name="connsiteX1107" fmla="*/ 268659 w 2456506"/>
              <a:gd name="connsiteY1107" fmla="*/ 927716 h 2440105"/>
              <a:gd name="connsiteX1108" fmla="*/ 210214 w 2456506"/>
              <a:gd name="connsiteY1108" fmla="*/ 826536 h 2440105"/>
              <a:gd name="connsiteX1109" fmla="*/ 213449 w 2456506"/>
              <a:gd name="connsiteY1109" fmla="*/ 820299 h 2440105"/>
              <a:gd name="connsiteX1110" fmla="*/ 210214 w 2456506"/>
              <a:gd name="connsiteY1110" fmla="*/ 814061 h 2440105"/>
              <a:gd name="connsiteX1111" fmla="*/ 268659 w 2456506"/>
              <a:gd name="connsiteY1111" fmla="*/ 712881 h 2440105"/>
              <a:gd name="connsiteX1112" fmla="*/ 271662 w 2456506"/>
              <a:gd name="connsiteY1112" fmla="*/ 713574 h 2440105"/>
              <a:gd name="connsiteX1113" fmla="*/ 271662 w 2456506"/>
              <a:gd name="connsiteY1113" fmla="*/ 713574 h 2440105"/>
              <a:gd name="connsiteX1114" fmla="*/ 279285 w 2456506"/>
              <a:gd name="connsiteY1114" fmla="*/ 706644 h 2440105"/>
              <a:gd name="connsiteX1115" fmla="*/ 396173 w 2456506"/>
              <a:gd name="connsiteY1115" fmla="*/ 706644 h 2440105"/>
              <a:gd name="connsiteX1116" fmla="*/ 398252 w 2456506"/>
              <a:gd name="connsiteY1116" fmla="*/ 711264 h 2440105"/>
              <a:gd name="connsiteX1117" fmla="*/ 403566 w 2456506"/>
              <a:gd name="connsiteY1117" fmla="*/ 713574 h 2440105"/>
              <a:gd name="connsiteX1118" fmla="*/ 406800 w 2456506"/>
              <a:gd name="connsiteY1118" fmla="*/ 712881 h 2440105"/>
              <a:gd name="connsiteX1119" fmla="*/ 465244 w 2456506"/>
              <a:gd name="connsiteY1119" fmla="*/ 814061 h 2440105"/>
              <a:gd name="connsiteX1120" fmla="*/ 462010 w 2456506"/>
              <a:gd name="connsiteY1120" fmla="*/ 820299 h 2440105"/>
              <a:gd name="connsiteX1121" fmla="*/ 463858 w 2456506"/>
              <a:gd name="connsiteY1121" fmla="*/ 825150 h 2440105"/>
              <a:gd name="connsiteX1122" fmla="*/ 465244 w 2456506"/>
              <a:gd name="connsiteY1122" fmla="*/ 826536 h 2440105"/>
              <a:gd name="connsiteX1123" fmla="*/ 406800 w 2456506"/>
              <a:gd name="connsiteY1123" fmla="*/ 927716 h 2440105"/>
              <a:gd name="connsiteX1124" fmla="*/ 403566 w 2456506"/>
              <a:gd name="connsiteY1124" fmla="*/ 927023 h 2440105"/>
              <a:gd name="connsiteX1125" fmla="*/ 395942 w 2456506"/>
              <a:gd name="connsiteY1125" fmla="*/ 933953 h 2440105"/>
              <a:gd name="connsiteX1126" fmla="*/ 279054 w 2456506"/>
              <a:gd name="connsiteY1126" fmla="*/ 933953 h 2440105"/>
              <a:gd name="connsiteX1127" fmla="*/ 477256 w 2456506"/>
              <a:gd name="connsiteY1127" fmla="*/ 1048300 h 2440105"/>
              <a:gd name="connsiteX1128" fmla="*/ 469633 w 2456506"/>
              <a:gd name="connsiteY1128" fmla="*/ 1041370 h 2440105"/>
              <a:gd name="connsiteX1129" fmla="*/ 466399 w 2456506"/>
              <a:gd name="connsiteY1129" fmla="*/ 1042063 h 2440105"/>
              <a:gd name="connsiteX1130" fmla="*/ 407955 w 2456506"/>
              <a:gd name="connsiteY1130" fmla="*/ 940883 h 2440105"/>
              <a:gd name="connsiteX1131" fmla="*/ 411189 w 2456506"/>
              <a:gd name="connsiteY1131" fmla="*/ 934646 h 2440105"/>
              <a:gd name="connsiteX1132" fmla="*/ 411189 w 2456506"/>
              <a:gd name="connsiteY1132" fmla="*/ 934646 h 2440105"/>
              <a:gd name="connsiteX1133" fmla="*/ 407955 w 2456506"/>
              <a:gd name="connsiteY1133" fmla="*/ 928409 h 2440105"/>
              <a:gd name="connsiteX1134" fmla="*/ 466399 w 2456506"/>
              <a:gd name="connsiteY1134" fmla="*/ 827229 h 2440105"/>
              <a:gd name="connsiteX1135" fmla="*/ 469633 w 2456506"/>
              <a:gd name="connsiteY1135" fmla="*/ 827922 h 2440105"/>
              <a:gd name="connsiteX1136" fmla="*/ 477256 w 2456506"/>
              <a:gd name="connsiteY1136" fmla="*/ 820992 h 2440105"/>
              <a:gd name="connsiteX1137" fmla="*/ 594145 w 2456506"/>
              <a:gd name="connsiteY1137" fmla="*/ 820992 h 2440105"/>
              <a:gd name="connsiteX1138" fmla="*/ 601768 w 2456506"/>
              <a:gd name="connsiteY1138" fmla="*/ 827922 h 2440105"/>
              <a:gd name="connsiteX1139" fmla="*/ 605002 w 2456506"/>
              <a:gd name="connsiteY1139" fmla="*/ 827229 h 2440105"/>
              <a:gd name="connsiteX1140" fmla="*/ 657440 w 2456506"/>
              <a:gd name="connsiteY1140" fmla="*/ 918014 h 2440105"/>
              <a:gd name="connsiteX1141" fmla="*/ 648431 w 2456506"/>
              <a:gd name="connsiteY1141" fmla="*/ 934415 h 2440105"/>
              <a:gd name="connsiteX1142" fmla="*/ 657440 w 2456506"/>
              <a:gd name="connsiteY1142" fmla="*/ 950816 h 2440105"/>
              <a:gd name="connsiteX1143" fmla="*/ 604771 w 2456506"/>
              <a:gd name="connsiteY1143" fmla="*/ 1041832 h 2440105"/>
              <a:gd name="connsiteX1144" fmla="*/ 601537 w 2456506"/>
              <a:gd name="connsiteY1144" fmla="*/ 1041139 h 2440105"/>
              <a:gd name="connsiteX1145" fmla="*/ 601537 w 2456506"/>
              <a:gd name="connsiteY1145" fmla="*/ 1041139 h 2440105"/>
              <a:gd name="connsiteX1146" fmla="*/ 593914 w 2456506"/>
              <a:gd name="connsiteY1146" fmla="*/ 1048069 h 2440105"/>
              <a:gd name="connsiteX1147" fmla="*/ 477025 w 2456506"/>
              <a:gd name="connsiteY1147" fmla="*/ 1048069 h 2440105"/>
              <a:gd name="connsiteX1148" fmla="*/ 606157 w 2456506"/>
              <a:gd name="connsiteY1148" fmla="*/ 1042987 h 2440105"/>
              <a:gd name="connsiteX1149" fmla="*/ 658826 w 2456506"/>
              <a:gd name="connsiteY1149" fmla="*/ 951971 h 2440105"/>
              <a:gd name="connsiteX1150" fmla="*/ 667835 w 2456506"/>
              <a:gd name="connsiteY1150" fmla="*/ 954281 h 2440105"/>
              <a:gd name="connsiteX1151" fmla="*/ 687240 w 2456506"/>
              <a:gd name="connsiteY1151" fmla="*/ 935801 h 2440105"/>
              <a:gd name="connsiteX1152" fmla="*/ 792116 w 2456506"/>
              <a:gd name="connsiteY1152" fmla="*/ 935801 h 2440105"/>
              <a:gd name="connsiteX1153" fmla="*/ 793040 w 2456506"/>
              <a:gd name="connsiteY1153" fmla="*/ 938573 h 2440105"/>
              <a:gd name="connsiteX1154" fmla="*/ 799739 w 2456506"/>
              <a:gd name="connsiteY1154" fmla="*/ 942500 h 2440105"/>
              <a:gd name="connsiteX1155" fmla="*/ 802742 w 2456506"/>
              <a:gd name="connsiteY1155" fmla="*/ 941807 h 2440105"/>
              <a:gd name="connsiteX1156" fmla="*/ 861186 w 2456506"/>
              <a:gd name="connsiteY1156" fmla="*/ 1042987 h 2440105"/>
              <a:gd name="connsiteX1157" fmla="*/ 858645 w 2456506"/>
              <a:gd name="connsiteY1157" fmla="*/ 1046221 h 2440105"/>
              <a:gd name="connsiteX1158" fmla="*/ 857952 w 2456506"/>
              <a:gd name="connsiteY1158" fmla="*/ 1049224 h 2440105"/>
              <a:gd name="connsiteX1159" fmla="*/ 861186 w 2456506"/>
              <a:gd name="connsiteY1159" fmla="*/ 1055462 h 2440105"/>
              <a:gd name="connsiteX1160" fmla="*/ 802742 w 2456506"/>
              <a:gd name="connsiteY1160" fmla="*/ 1156642 h 2440105"/>
              <a:gd name="connsiteX1161" fmla="*/ 802742 w 2456506"/>
              <a:gd name="connsiteY1161" fmla="*/ 1156642 h 2440105"/>
              <a:gd name="connsiteX1162" fmla="*/ 799739 w 2456506"/>
              <a:gd name="connsiteY1162" fmla="*/ 1155949 h 2440105"/>
              <a:gd name="connsiteX1163" fmla="*/ 792809 w 2456506"/>
              <a:gd name="connsiteY1163" fmla="*/ 1160569 h 2440105"/>
              <a:gd name="connsiteX1164" fmla="*/ 792347 w 2456506"/>
              <a:gd name="connsiteY1164" fmla="*/ 1162648 h 2440105"/>
              <a:gd name="connsiteX1165" fmla="*/ 675689 w 2456506"/>
              <a:gd name="connsiteY1165" fmla="*/ 1162648 h 2440105"/>
              <a:gd name="connsiteX1166" fmla="*/ 668066 w 2456506"/>
              <a:gd name="connsiteY1166" fmla="*/ 1155718 h 2440105"/>
              <a:gd name="connsiteX1167" fmla="*/ 664832 w 2456506"/>
              <a:gd name="connsiteY1167" fmla="*/ 1156411 h 2440105"/>
              <a:gd name="connsiteX1168" fmla="*/ 606388 w 2456506"/>
              <a:gd name="connsiteY1168" fmla="*/ 1055231 h 2440105"/>
              <a:gd name="connsiteX1169" fmla="*/ 609622 w 2456506"/>
              <a:gd name="connsiteY1169" fmla="*/ 1048993 h 2440105"/>
              <a:gd name="connsiteX1170" fmla="*/ 606388 w 2456506"/>
              <a:gd name="connsiteY1170" fmla="*/ 1042756 h 2440105"/>
              <a:gd name="connsiteX1171" fmla="*/ 408186 w 2456506"/>
              <a:gd name="connsiteY1171" fmla="*/ 1157104 h 2440105"/>
              <a:gd name="connsiteX1172" fmla="*/ 466630 w 2456506"/>
              <a:gd name="connsiteY1172" fmla="*/ 1055924 h 2440105"/>
              <a:gd name="connsiteX1173" fmla="*/ 469864 w 2456506"/>
              <a:gd name="connsiteY1173" fmla="*/ 1056617 h 2440105"/>
              <a:gd name="connsiteX1174" fmla="*/ 477487 w 2456506"/>
              <a:gd name="connsiteY1174" fmla="*/ 1049686 h 2440105"/>
              <a:gd name="connsiteX1175" fmla="*/ 594376 w 2456506"/>
              <a:gd name="connsiteY1175" fmla="*/ 1049686 h 2440105"/>
              <a:gd name="connsiteX1176" fmla="*/ 596455 w 2456506"/>
              <a:gd name="connsiteY1176" fmla="*/ 1054307 h 2440105"/>
              <a:gd name="connsiteX1177" fmla="*/ 601768 w 2456506"/>
              <a:gd name="connsiteY1177" fmla="*/ 1056617 h 2440105"/>
              <a:gd name="connsiteX1178" fmla="*/ 605002 w 2456506"/>
              <a:gd name="connsiteY1178" fmla="*/ 1055924 h 2440105"/>
              <a:gd name="connsiteX1179" fmla="*/ 663446 w 2456506"/>
              <a:gd name="connsiteY1179" fmla="*/ 1157104 h 2440105"/>
              <a:gd name="connsiteX1180" fmla="*/ 660212 w 2456506"/>
              <a:gd name="connsiteY1180" fmla="*/ 1163341 h 2440105"/>
              <a:gd name="connsiteX1181" fmla="*/ 662060 w 2456506"/>
              <a:gd name="connsiteY1181" fmla="*/ 1168192 h 2440105"/>
              <a:gd name="connsiteX1182" fmla="*/ 663446 w 2456506"/>
              <a:gd name="connsiteY1182" fmla="*/ 1169578 h 2440105"/>
              <a:gd name="connsiteX1183" fmla="*/ 605002 w 2456506"/>
              <a:gd name="connsiteY1183" fmla="*/ 1270758 h 2440105"/>
              <a:gd name="connsiteX1184" fmla="*/ 601999 w 2456506"/>
              <a:gd name="connsiteY1184" fmla="*/ 1270065 h 2440105"/>
              <a:gd name="connsiteX1185" fmla="*/ 597841 w 2456506"/>
              <a:gd name="connsiteY1185" fmla="*/ 1271451 h 2440105"/>
              <a:gd name="connsiteX1186" fmla="*/ 594376 w 2456506"/>
              <a:gd name="connsiteY1186" fmla="*/ 1276995 h 2440105"/>
              <a:gd name="connsiteX1187" fmla="*/ 477718 w 2456506"/>
              <a:gd name="connsiteY1187" fmla="*/ 1276995 h 2440105"/>
              <a:gd name="connsiteX1188" fmla="*/ 475639 w 2456506"/>
              <a:gd name="connsiteY1188" fmla="*/ 1272375 h 2440105"/>
              <a:gd name="connsiteX1189" fmla="*/ 470326 w 2456506"/>
              <a:gd name="connsiteY1189" fmla="*/ 1270065 h 2440105"/>
              <a:gd name="connsiteX1190" fmla="*/ 467092 w 2456506"/>
              <a:gd name="connsiteY1190" fmla="*/ 1270758 h 2440105"/>
              <a:gd name="connsiteX1191" fmla="*/ 408648 w 2456506"/>
              <a:gd name="connsiteY1191" fmla="*/ 1169578 h 2440105"/>
              <a:gd name="connsiteX1192" fmla="*/ 411882 w 2456506"/>
              <a:gd name="connsiteY1192" fmla="*/ 1163341 h 2440105"/>
              <a:gd name="connsiteX1193" fmla="*/ 408648 w 2456506"/>
              <a:gd name="connsiteY1193" fmla="*/ 1157104 h 2440105"/>
              <a:gd name="connsiteX1194" fmla="*/ 268659 w 2456506"/>
              <a:gd name="connsiteY1194" fmla="*/ 1170271 h 2440105"/>
              <a:gd name="connsiteX1195" fmla="*/ 271893 w 2456506"/>
              <a:gd name="connsiteY1195" fmla="*/ 1170964 h 2440105"/>
              <a:gd name="connsiteX1196" fmla="*/ 279516 w 2456506"/>
              <a:gd name="connsiteY1196" fmla="*/ 1164034 h 2440105"/>
              <a:gd name="connsiteX1197" fmla="*/ 396173 w 2456506"/>
              <a:gd name="connsiteY1197" fmla="*/ 1164034 h 2440105"/>
              <a:gd name="connsiteX1198" fmla="*/ 403797 w 2456506"/>
              <a:gd name="connsiteY1198" fmla="*/ 1170964 h 2440105"/>
              <a:gd name="connsiteX1199" fmla="*/ 407031 w 2456506"/>
              <a:gd name="connsiteY1199" fmla="*/ 1170271 h 2440105"/>
              <a:gd name="connsiteX1200" fmla="*/ 465475 w 2456506"/>
              <a:gd name="connsiteY1200" fmla="*/ 1271451 h 2440105"/>
              <a:gd name="connsiteX1201" fmla="*/ 462241 w 2456506"/>
              <a:gd name="connsiteY1201" fmla="*/ 1277688 h 2440105"/>
              <a:gd name="connsiteX1202" fmla="*/ 465475 w 2456506"/>
              <a:gd name="connsiteY1202" fmla="*/ 1283925 h 2440105"/>
              <a:gd name="connsiteX1203" fmla="*/ 407031 w 2456506"/>
              <a:gd name="connsiteY1203" fmla="*/ 1385106 h 2440105"/>
              <a:gd name="connsiteX1204" fmla="*/ 403797 w 2456506"/>
              <a:gd name="connsiteY1204" fmla="*/ 1384413 h 2440105"/>
              <a:gd name="connsiteX1205" fmla="*/ 396173 w 2456506"/>
              <a:gd name="connsiteY1205" fmla="*/ 1391343 h 2440105"/>
              <a:gd name="connsiteX1206" fmla="*/ 279285 w 2456506"/>
              <a:gd name="connsiteY1206" fmla="*/ 1391343 h 2440105"/>
              <a:gd name="connsiteX1207" fmla="*/ 271662 w 2456506"/>
              <a:gd name="connsiteY1207" fmla="*/ 1384413 h 2440105"/>
              <a:gd name="connsiteX1208" fmla="*/ 271662 w 2456506"/>
              <a:gd name="connsiteY1208" fmla="*/ 1384413 h 2440105"/>
              <a:gd name="connsiteX1209" fmla="*/ 268428 w 2456506"/>
              <a:gd name="connsiteY1209" fmla="*/ 1385106 h 2440105"/>
              <a:gd name="connsiteX1210" fmla="*/ 215990 w 2456506"/>
              <a:gd name="connsiteY1210" fmla="*/ 1294321 h 2440105"/>
              <a:gd name="connsiteX1211" fmla="*/ 225230 w 2456506"/>
              <a:gd name="connsiteY1211" fmla="*/ 1277919 h 2440105"/>
              <a:gd name="connsiteX1212" fmla="*/ 215990 w 2456506"/>
              <a:gd name="connsiteY1212" fmla="*/ 1261518 h 2440105"/>
              <a:gd name="connsiteX1213" fmla="*/ 268428 w 2456506"/>
              <a:gd name="connsiteY1213" fmla="*/ 1170733 h 2440105"/>
              <a:gd name="connsiteX1214" fmla="*/ 81314 w 2456506"/>
              <a:gd name="connsiteY1214" fmla="*/ 1505459 h 2440105"/>
              <a:gd name="connsiteX1215" fmla="*/ 73691 w 2456506"/>
              <a:gd name="connsiteY1215" fmla="*/ 1498529 h 2440105"/>
              <a:gd name="connsiteX1216" fmla="*/ 70688 w 2456506"/>
              <a:gd name="connsiteY1216" fmla="*/ 1499222 h 2440105"/>
              <a:gd name="connsiteX1217" fmla="*/ 12243 w 2456506"/>
              <a:gd name="connsiteY1217" fmla="*/ 1398042 h 2440105"/>
              <a:gd name="connsiteX1218" fmla="*/ 15477 w 2456506"/>
              <a:gd name="connsiteY1218" fmla="*/ 1391805 h 2440105"/>
              <a:gd name="connsiteX1219" fmla="*/ 12243 w 2456506"/>
              <a:gd name="connsiteY1219" fmla="*/ 1385568 h 2440105"/>
              <a:gd name="connsiteX1220" fmla="*/ 70688 w 2456506"/>
              <a:gd name="connsiteY1220" fmla="*/ 1284387 h 2440105"/>
              <a:gd name="connsiteX1221" fmla="*/ 73691 w 2456506"/>
              <a:gd name="connsiteY1221" fmla="*/ 1285080 h 2440105"/>
              <a:gd name="connsiteX1222" fmla="*/ 81314 w 2456506"/>
              <a:gd name="connsiteY1222" fmla="*/ 1278150 h 2440105"/>
              <a:gd name="connsiteX1223" fmla="*/ 186421 w 2456506"/>
              <a:gd name="connsiteY1223" fmla="*/ 1278150 h 2440105"/>
              <a:gd name="connsiteX1224" fmla="*/ 205825 w 2456506"/>
              <a:gd name="connsiteY1224" fmla="*/ 1296862 h 2440105"/>
              <a:gd name="connsiteX1225" fmla="*/ 214835 w 2456506"/>
              <a:gd name="connsiteY1225" fmla="*/ 1294783 h 2440105"/>
              <a:gd name="connsiteX1226" fmla="*/ 267273 w 2456506"/>
              <a:gd name="connsiteY1226" fmla="*/ 1385568 h 2440105"/>
              <a:gd name="connsiteX1227" fmla="*/ 264039 w 2456506"/>
              <a:gd name="connsiteY1227" fmla="*/ 1390881 h 2440105"/>
              <a:gd name="connsiteX1228" fmla="*/ 264039 w 2456506"/>
              <a:gd name="connsiteY1228" fmla="*/ 1391574 h 2440105"/>
              <a:gd name="connsiteX1229" fmla="*/ 267273 w 2456506"/>
              <a:gd name="connsiteY1229" fmla="*/ 1397811 h 2440105"/>
              <a:gd name="connsiteX1230" fmla="*/ 208828 w 2456506"/>
              <a:gd name="connsiteY1230" fmla="*/ 1498991 h 2440105"/>
              <a:gd name="connsiteX1231" fmla="*/ 205594 w 2456506"/>
              <a:gd name="connsiteY1231" fmla="*/ 1498298 h 2440105"/>
              <a:gd name="connsiteX1232" fmla="*/ 197971 w 2456506"/>
              <a:gd name="connsiteY1232" fmla="*/ 1505228 h 2440105"/>
              <a:gd name="connsiteX1233" fmla="*/ 81314 w 2456506"/>
              <a:gd name="connsiteY1233" fmla="*/ 1505228 h 2440105"/>
              <a:gd name="connsiteX1234" fmla="*/ 271662 w 2456506"/>
              <a:gd name="connsiteY1234" fmla="*/ 1612876 h 2440105"/>
              <a:gd name="connsiteX1235" fmla="*/ 268428 w 2456506"/>
              <a:gd name="connsiteY1235" fmla="*/ 1613569 h 2440105"/>
              <a:gd name="connsiteX1236" fmla="*/ 209983 w 2456506"/>
              <a:gd name="connsiteY1236" fmla="*/ 1512389 h 2440105"/>
              <a:gd name="connsiteX1237" fmla="*/ 213218 w 2456506"/>
              <a:gd name="connsiteY1237" fmla="*/ 1506152 h 2440105"/>
              <a:gd name="connsiteX1238" fmla="*/ 213218 w 2456506"/>
              <a:gd name="connsiteY1238" fmla="*/ 1506152 h 2440105"/>
              <a:gd name="connsiteX1239" fmla="*/ 209983 w 2456506"/>
              <a:gd name="connsiteY1239" fmla="*/ 1499915 h 2440105"/>
              <a:gd name="connsiteX1240" fmla="*/ 268428 w 2456506"/>
              <a:gd name="connsiteY1240" fmla="*/ 1398735 h 2440105"/>
              <a:gd name="connsiteX1241" fmla="*/ 271662 w 2456506"/>
              <a:gd name="connsiteY1241" fmla="*/ 1399428 h 2440105"/>
              <a:gd name="connsiteX1242" fmla="*/ 279285 w 2456506"/>
              <a:gd name="connsiteY1242" fmla="*/ 1392498 h 2440105"/>
              <a:gd name="connsiteX1243" fmla="*/ 279285 w 2456506"/>
              <a:gd name="connsiteY1243" fmla="*/ 1392498 h 2440105"/>
              <a:gd name="connsiteX1244" fmla="*/ 396173 w 2456506"/>
              <a:gd name="connsiteY1244" fmla="*/ 1392498 h 2440105"/>
              <a:gd name="connsiteX1245" fmla="*/ 398252 w 2456506"/>
              <a:gd name="connsiteY1245" fmla="*/ 1397118 h 2440105"/>
              <a:gd name="connsiteX1246" fmla="*/ 403566 w 2456506"/>
              <a:gd name="connsiteY1246" fmla="*/ 1399428 h 2440105"/>
              <a:gd name="connsiteX1247" fmla="*/ 406800 w 2456506"/>
              <a:gd name="connsiteY1247" fmla="*/ 1398735 h 2440105"/>
              <a:gd name="connsiteX1248" fmla="*/ 465244 w 2456506"/>
              <a:gd name="connsiteY1248" fmla="*/ 1499915 h 2440105"/>
              <a:gd name="connsiteX1249" fmla="*/ 462010 w 2456506"/>
              <a:gd name="connsiteY1249" fmla="*/ 1506152 h 2440105"/>
              <a:gd name="connsiteX1250" fmla="*/ 463858 w 2456506"/>
              <a:gd name="connsiteY1250" fmla="*/ 1511003 h 2440105"/>
              <a:gd name="connsiteX1251" fmla="*/ 465244 w 2456506"/>
              <a:gd name="connsiteY1251" fmla="*/ 1512389 h 2440105"/>
              <a:gd name="connsiteX1252" fmla="*/ 412806 w 2456506"/>
              <a:gd name="connsiteY1252" fmla="*/ 1603174 h 2440105"/>
              <a:gd name="connsiteX1253" fmla="*/ 403566 w 2456506"/>
              <a:gd name="connsiteY1253" fmla="*/ 1600864 h 2440105"/>
              <a:gd name="connsiteX1254" fmla="*/ 384161 w 2456506"/>
              <a:gd name="connsiteY1254" fmla="*/ 1619807 h 2440105"/>
              <a:gd name="connsiteX1255" fmla="*/ 279285 w 2456506"/>
              <a:gd name="connsiteY1255" fmla="*/ 1619807 h 2440105"/>
              <a:gd name="connsiteX1256" fmla="*/ 271662 w 2456506"/>
              <a:gd name="connsiteY1256" fmla="*/ 1612876 h 2440105"/>
              <a:gd name="connsiteX1257" fmla="*/ 477256 w 2456506"/>
              <a:gd name="connsiteY1257" fmla="*/ 1733923 h 2440105"/>
              <a:gd name="connsiteX1258" fmla="*/ 469633 w 2456506"/>
              <a:gd name="connsiteY1258" fmla="*/ 1726993 h 2440105"/>
              <a:gd name="connsiteX1259" fmla="*/ 466399 w 2456506"/>
              <a:gd name="connsiteY1259" fmla="*/ 1727686 h 2440105"/>
              <a:gd name="connsiteX1260" fmla="*/ 413961 w 2456506"/>
              <a:gd name="connsiteY1260" fmla="*/ 1636670 h 2440105"/>
              <a:gd name="connsiteX1261" fmla="*/ 423201 w 2456506"/>
              <a:gd name="connsiteY1261" fmla="*/ 1620038 h 2440105"/>
              <a:gd name="connsiteX1262" fmla="*/ 414192 w 2456506"/>
              <a:gd name="connsiteY1262" fmla="*/ 1603636 h 2440105"/>
              <a:gd name="connsiteX1263" fmla="*/ 466630 w 2456506"/>
              <a:gd name="connsiteY1263" fmla="*/ 1512851 h 2440105"/>
              <a:gd name="connsiteX1264" fmla="*/ 469864 w 2456506"/>
              <a:gd name="connsiteY1264" fmla="*/ 1513544 h 2440105"/>
              <a:gd name="connsiteX1265" fmla="*/ 477487 w 2456506"/>
              <a:gd name="connsiteY1265" fmla="*/ 1506614 h 2440105"/>
              <a:gd name="connsiteX1266" fmla="*/ 594376 w 2456506"/>
              <a:gd name="connsiteY1266" fmla="*/ 1506614 h 2440105"/>
              <a:gd name="connsiteX1267" fmla="*/ 601999 w 2456506"/>
              <a:gd name="connsiteY1267" fmla="*/ 1513544 h 2440105"/>
              <a:gd name="connsiteX1268" fmla="*/ 605233 w 2456506"/>
              <a:gd name="connsiteY1268" fmla="*/ 1512851 h 2440105"/>
              <a:gd name="connsiteX1269" fmla="*/ 663677 w 2456506"/>
              <a:gd name="connsiteY1269" fmla="*/ 1614031 h 2440105"/>
              <a:gd name="connsiteX1270" fmla="*/ 660443 w 2456506"/>
              <a:gd name="connsiteY1270" fmla="*/ 1620269 h 2440105"/>
              <a:gd name="connsiteX1271" fmla="*/ 663215 w 2456506"/>
              <a:gd name="connsiteY1271" fmla="*/ 1626044 h 2440105"/>
              <a:gd name="connsiteX1272" fmla="*/ 663677 w 2456506"/>
              <a:gd name="connsiteY1272" fmla="*/ 1626275 h 2440105"/>
              <a:gd name="connsiteX1273" fmla="*/ 605233 w 2456506"/>
              <a:gd name="connsiteY1273" fmla="*/ 1727455 h 2440105"/>
              <a:gd name="connsiteX1274" fmla="*/ 601999 w 2456506"/>
              <a:gd name="connsiteY1274" fmla="*/ 1726762 h 2440105"/>
              <a:gd name="connsiteX1275" fmla="*/ 594376 w 2456506"/>
              <a:gd name="connsiteY1275" fmla="*/ 1733692 h 2440105"/>
              <a:gd name="connsiteX1276" fmla="*/ 477487 w 2456506"/>
              <a:gd name="connsiteY1276" fmla="*/ 1733692 h 2440105"/>
              <a:gd name="connsiteX1277" fmla="*/ 606157 w 2456506"/>
              <a:gd name="connsiteY1277" fmla="*/ 1728610 h 2440105"/>
              <a:gd name="connsiteX1278" fmla="*/ 664601 w 2456506"/>
              <a:gd name="connsiteY1278" fmla="*/ 1627430 h 2440105"/>
              <a:gd name="connsiteX1279" fmla="*/ 667604 w 2456506"/>
              <a:gd name="connsiteY1279" fmla="*/ 1628123 h 2440105"/>
              <a:gd name="connsiteX1280" fmla="*/ 675227 w 2456506"/>
              <a:gd name="connsiteY1280" fmla="*/ 1621193 h 2440105"/>
              <a:gd name="connsiteX1281" fmla="*/ 792116 w 2456506"/>
              <a:gd name="connsiteY1281" fmla="*/ 1621193 h 2440105"/>
              <a:gd name="connsiteX1282" fmla="*/ 792578 w 2456506"/>
              <a:gd name="connsiteY1282" fmla="*/ 1623272 h 2440105"/>
              <a:gd name="connsiteX1283" fmla="*/ 792809 w 2456506"/>
              <a:gd name="connsiteY1283" fmla="*/ 1623965 h 2440105"/>
              <a:gd name="connsiteX1284" fmla="*/ 799508 w 2456506"/>
              <a:gd name="connsiteY1284" fmla="*/ 1627892 h 2440105"/>
              <a:gd name="connsiteX1285" fmla="*/ 802511 w 2456506"/>
              <a:gd name="connsiteY1285" fmla="*/ 1627199 h 2440105"/>
              <a:gd name="connsiteX1286" fmla="*/ 855180 w 2456506"/>
              <a:gd name="connsiteY1286" fmla="*/ 1718446 h 2440105"/>
              <a:gd name="connsiteX1287" fmla="*/ 846633 w 2456506"/>
              <a:gd name="connsiteY1287" fmla="*/ 1734616 h 2440105"/>
              <a:gd name="connsiteX1288" fmla="*/ 855180 w 2456506"/>
              <a:gd name="connsiteY1288" fmla="*/ 1750786 h 2440105"/>
              <a:gd name="connsiteX1289" fmla="*/ 802511 w 2456506"/>
              <a:gd name="connsiteY1289" fmla="*/ 1842033 h 2440105"/>
              <a:gd name="connsiteX1290" fmla="*/ 799508 w 2456506"/>
              <a:gd name="connsiteY1290" fmla="*/ 1841340 h 2440105"/>
              <a:gd name="connsiteX1291" fmla="*/ 791885 w 2456506"/>
              <a:gd name="connsiteY1291" fmla="*/ 1848271 h 2440105"/>
              <a:gd name="connsiteX1292" fmla="*/ 674996 w 2456506"/>
              <a:gd name="connsiteY1292" fmla="*/ 1848271 h 2440105"/>
              <a:gd name="connsiteX1293" fmla="*/ 674072 w 2456506"/>
              <a:gd name="connsiteY1293" fmla="*/ 1845498 h 2440105"/>
              <a:gd name="connsiteX1294" fmla="*/ 667373 w 2456506"/>
              <a:gd name="connsiteY1294" fmla="*/ 1841571 h 2440105"/>
              <a:gd name="connsiteX1295" fmla="*/ 664139 w 2456506"/>
              <a:gd name="connsiteY1295" fmla="*/ 1842264 h 2440105"/>
              <a:gd name="connsiteX1296" fmla="*/ 605695 w 2456506"/>
              <a:gd name="connsiteY1296" fmla="*/ 1741084 h 2440105"/>
              <a:gd name="connsiteX1297" fmla="*/ 608929 w 2456506"/>
              <a:gd name="connsiteY1297" fmla="*/ 1734847 h 2440105"/>
              <a:gd name="connsiteX1298" fmla="*/ 605695 w 2456506"/>
              <a:gd name="connsiteY1298" fmla="*/ 1728610 h 2440105"/>
              <a:gd name="connsiteX1299" fmla="*/ 661829 w 2456506"/>
              <a:gd name="connsiteY1299" fmla="*/ 1853815 h 2440105"/>
              <a:gd name="connsiteX1300" fmla="*/ 663215 w 2456506"/>
              <a:gd name="connsiteY1300" fmla="*/ 1855201 h 2440105"/>
              <a:gd name="connsiteX1301" fmla="*/ 604771 w 2456506"/>
              <a:gd name="connsiteY1301" fmla="*/ 1956381 h 2440105"/>
              <a:gd name="connsiteX1302" fmla="*/ 601537 w 2456506"/>
              <a:gd name="connsiteY1302" fmla="*/ 1955688 h 2440105"/>
              <a:gd name="connsiteX1303" fmla="*/ 593914 w 2456506"/>
              <a:gd name="connsiteY1303" fmla="*/ 1962618 h 2440105"/>
              <a:gd name="connsiteX1304" fmla="*/ 489499 w 2456506"/>
              <a:gd name="connsiteY1304" fmla="*/ 1962618 h 2440105"/>
              <a:gd name="connsiteX1305" fmla="*/ 470095 w 2456506"/>
              <a:gd name="connsiteY1305" fmla="*/ 1944137 h 2440105"/>
              <a:gd name="connsiteX1306" fmla="*/ 460855 w 2456506"/>
              <a:gd name="connsiteY1306" fmla="*/ 1946448 h 2440105"/>
              <a:gd name="connsiteX1307" fmla="*/ 408186 w 2456506"/>
              <a:gd name="connsiteY1307" fmla="*/ 1855201 h 2440105"/>
              <a:gd name="connsiteX1308" fmla="*/ 411420 w 2456506"/>
              <a:gd name="connsiteY1308" fmla="*/ 1848964 h 2440105"/>
              <a:gd name="connsiteX1309" fmla="*/ 408186 w 2456506"/>
              <a:gd name="connsiteY1309" fmla="*/ 1842726 h 2440105"/>
              <a:gd name="connsiteX1310" fmla="*/ 466630 w 2456506"/>
              <a:gd name="connsiteY1310" fmla="*/ 1741546 h 2440105"/>
              <a:gd name="connsiteX1311" fmla="*/ 469864 w 2456506"/>
              <a:gd name="connsiteY1311" fmla="*/ 1742239 h 2440105"/>
              <a:gd name="connsiteX1312" fmla="*/ 477487 w 2456506"/>
              <a:gd name="connsiteY1312" fmla="*/ 1735309 h 2440105"/>
              <a:gd name="connsiteX1313" fmla="*/ 594376 w 2456506"/>
              <a:gd name="connsiteY1313" fmla="*/ 1735309 h 2440105"/>
              <a:gd name="connsiteX1314" fmla="*/ 596455 w 2456506"/>
              <a:gd name="connsiteY1314" fmla="*/ 1739929 h 2440105"/>
              <a:gd name="connsiteX1315" fmla="*/ 601768 w 2456506"/>
              <a:gd name="connsiteY1315" fmla="*/ 1742239 h 2440105"/>
              <a:gd name="connsiteX1316" fmla="*/ 605002 w 2456506"/>
              <a:gd name="connsiteY1316" fmla="*/ 1741546 h 2440105"/>
              <a:gd name="connsiteX1317" fmla="*/ 663446 w 2456506"/>
              <a:gd name="connsiteY1317" fmla="*/ 1842726 h 2440105"/>
              <a:gd name="connsiteX1318" fmla="*/ 660212 w 2456506"/>
              <a:gd name="connsiteY1318" fmla="*/ 1848964 h 2440105"/>
              <a:gd name="connsiteX1319" fmla="*/ 662060 w 2456506"/>
              <a:gd name="connsiteY1319" fmla="*/ 1853815 h 2440105"/>
              <a:gd name="connsiteX1320" fmla="*/ 1386030 w 2456506"/>
              <a:gd name="connsiteY1320" fmla="*/ 2192699 h 2440105"/>
              <a:gd name="connsiteX1321" fmla="*/ 1393653 w 2456506"/>
              <a:gd name="connsiteY1321" fmla="*/ 2199629 h 2440105"/>
              <a:gd name="connsiteX1322" fmla="*/ 1396887 w 2456506"/>
              <a:gd name="connsiteY1322" fmla="*/ 2198936 h 2440105"/>
              <a:gd name="connsiteX1323" fmla="*/ 1455331 w 2456506"/>
              <a:gd name="connsiteY1323" fmla="*/ 2300116 h 2440105"/>
              <a:gd name="connsiteX1324" fmla="*/ 1452097 w 2456506"/>
              <a:gd name="connsiteY1324" fmla="*/ 2306353 h 2440105"/>
              <a:gd name="connsiteX1325" fmla="*/ 1455331 w 2456506"/>
              <a:gd name="connsiteY1325" fmla="*/ 2312591 h 2440105"/>
              <a:gd name="connsiteX1326" fmla="*/ 1396887 w 2456506"/>
              <a:gd name="connsiteY1326" fmla="*/ 2413771 h 2440105"/>
              <a:gd name="connsiteX1327" fmla="*/ 1393653 w 2456506"/>
              <a:gd name="connsiteY1327" fmla="*/ 2413078 h 2440105"/>
              <a:gd name="connsiteX1328" fmla="*/ 1386030 w 2456506"/>
              <a:gd name="connsiteY1328" fmla="*/ 2420008 h 2440105"/>
              <a:gd name="connsiteX1329" fmla="*/ 1281384 w 2456506"/>
              <a:gd name="connsiteY1329" fmla="*/ 2420008 h 2440105"/>
              <a:gd name="connsiteX1330" fmla="*/ 1261980 w 2456506"/>
              <a:gd name="connsiteY1330" fmla="*/ 2402220 h 2440105"/>
              <a:gd name="connsiteX1331" fmla="*/ 1252971 w 2456506"/>
              <a:gd name="connsiteY1331" fmla="*/ 2404530 h 2440105"/>
              <a:gd name="connsiteX1332" fmla="*/ 1200071 w 2456506"/>
              <a:gd name="connsiteY1332" fmla="*/ 2312821 h 2440105"/>
              <a:gd name="connsiteX1333" fmla="*/ 1203305 w 2456506"/>
              <a:gd name="connsiteY1333" fmla="*/ 2306584 h 2440105"/>
              <a:gd name="connsiteX1334" fmla="*/ 1200071 w 2456506"/>
              <a:gd name="connsiteY1334" fmla="*/ 2300347 h 2440105"/>
              <a:gd name="connsiteX1335" fmla="*/ 1258515 w 2456506"/>
              <a:gd name="connsiteY1335" fmla="*/ 2199167 h 2440105"/>
              <a:gd name="connsiteX1336" fmla="*/ 1261749 w 2456506"/>
              <a:gd name="connsiteY1336" fmla="*/ 2199860 h 2440105"/>
              <a:gd name="connsiteX1337" fmla="*/ 1269372 w 2456506"/>
              <a:gd name="connsiteY1337" fmla="*/ 2192930 h 2440105"/>
              <a:gd name="connsiteX1338" fmla="*/ 1386261 w 2456506"/>
              <a:gd name="connsiteY1338" fmla="*/ 2192930 h 2440105"/>
              <a:gd name="connsiteX1339" fmla="*/ 1255743 w 2456506"/>
              <a:gd name="connsiteY1339" fmla="*/ 2196857 h 2440105"/>
              <a:gd name="connsiteX1340" fmla="*/ 1257129 w 2456506"/>
              <a:gd name="connsiteY1340" fmla="*/ 2198243 h 2440105"/>
              <a:gd name="connsiteX1341" fmla="*/ 1198685 w 2456506"/>
              <a:gd name="connsiteY1341" fmla="*/ 2299423 h 2440105"/>
              <a:gd name="connsiteX1342" fmla="*/ 1195682 w 2456506"/>
              <a:gd name="connsiteY1342" fmla="*/ 2298730 h 2440105"/>
              <a:gd name="connsiteX1343" fmla="*/ 1188058 w 2456506"/>
              <a:gd name="connsiteY1343" fmla="*/ 2305660 h 2440105"/>
              <a:gd name="connsiteX1344" fmla="*/ 1071170 w 2456506"/>
              <a:gd name="connsiteY1344" fmla="*/ 2305660 h 2440105"/>
              <a:gd name="connsiteX1345" fmla="*/ 1063547 w 2456506"/>
              <a:gd name="connsiteY1345" fmla="*/ 2298730 h 2440105"/>
              <a:gd name="connsiteX1346" fmla="*/ 1060544 w 2456506"/>
              <a:gd name="connsiteY1346" fmla="*/ 2299423 h 2440105"/>
              <a:gd name="connsiteX1347" fmla="*/ 1002099 w 2456506"/>
              <a:gd name="connsiteY1347" fmla="*/ 2198243 h 2440105"/>
              <a:gd name="connsiteX1348" fmla="*/ 1005333 w 2456506"/>
              <a:gd name="connsiteY1348" fmla="*/ 2192006 h 2440105"/>
              <a:gd name="connsiteX1349" fmla="*/ 1002099 w 2456506"/>
              <a:gd name="connsiteY1349" fmla="*/ 2185769 h 2440105"/>
              <a:gd name="connsiteX1350" fmla="*/ 1054537 w 2456506"/>
              <a:gd name="connsiteY1350" fmla="*/ 2094984 h 2440105"/>
              <a:gd name="connsiteX1351" fmla="*/ 1063547 w 2456506"/>
              <a:gd name="connsiteY1351" fmla="*/ 2097294 h 2440105"/>
              <a:gd name="connsiteX1352" fmla="*/ 1082951 w 2456506"/>
              <a:gd name="connsiteY1352" fmla="*/ 2078582 h 2440105"/>
              <a:gd name="connsiteX1353" fmla="*/ 1187827 w 2456506"/>
              <a:gd name="connsiteY1353" fmla="*/ 2078582 h 2440105"/>
              <a:gd name="connsiteX1354" fmla="*/ 1189213 w 2456506"/>
              <a:gd name="connsiteY1354" fmla="*/ 2082279 h 2440105"/>
              <a:gd name="connsiteX1355" fmla="*/ 1195451 w 2456506"/>
              <a:gd name="connsiteY1355" fmla="*/ 2085513 h 2440105"/>
              <a:gd name="connsiteX1356" fmla="*/ 1198454 w 2456506"/>
              <a:gd name="connsiteY1356" fmla="*/ 2084820 h 2440105"/>
              <a:gd name="connsiteX1357" fmla="*/ 1256898 w 2456506"/>
              <a:gd name="connsiteY1357" fmla="*/ 2186000 h 2440105"/>
              <a:gd name="connsiteX1358" fmla="*/ 1253664 w 2456506"/>
              <a:gd name="connsiteY1358" fmla="*/ 2192237 h 2440105"/>
              <a:gd name="connsiteX1359" fmla="*/ 1255512 w 2456506"/>
              <a:gd name="connsiteY1359" fmla="*/ 2197088 h 2440105"/>
              <a:gd name="connsiteX1360" fmla="*/ 1386030 w 2456506"/>
              <a:gd name="connsiteY1360" fmla="*/ 1964235 h 2440105"/>
              <a:gd name="connsiteX1361" fmla="*/ 1386954 w 2456506"/>
              <a:gd name="connsiteY1361" fmla="*/ 1967007 h 2440105"/>
              <a:gd name="connsiteX1362" fmla="*/ 1393653 w 2456506"/>
              <a:gd name="connsiteY1362" fmla="*/ 1970934 h 2440105"/>
              <a:gd name="connsiteX1363" fmla="*/ 1396887 w 2456506"/>
              <a:gd name="connsiteY1363" fmla="*/ 1970241 h 2440105"/>
              <a:gd name="connsiteX1364" fmla="*/ 1449556 w 2456506"/>
              <a:gd name="connsiteY1364" fmla="*/ 2061257 h 2440105"/>
              <a:gd name="connsiteX1365" fmla="*/ 1440778 w 2456506"/>
              <a:gd name="connsiteY1365" fmla="*/ 2077658 h 2440105"/>
              <a:gd name="connsiteX1366" fmla="*/ 1449556 w 2456506"/>
              <a:gd name="connsiteY1366" fmla="*/ 2094060 h 2440105"/>
              <a:gd name="connsiteX1367" fmla="*/ 1397118 w 2456506"/>
              <a:gd name="connsiteY1367" fmla="*/ 2185076 h 2440105"/>
              <a:gd name="connsiteX1368" fmla="*/ 1393884 w 2456506"/>
              <a:gd name="connsiteY1368" fmla="*/ 2184383 h 2440105"/>
              <a:gd name="connsiteX1369" fmla="*/ 1390188 w 2456506"/>
              <a:gd name="connsiteY1369" fmla="*/ 2185307 h 2440105"/>
              <a:gd name="connsiteX1370" fmla="*/ 1386261 w 2456506"/>
              <a:gd name="connsiteY1370" fmla="*/ 2191313 h 2440105"/>
              <a:gd name="connsiteX1371" fmla="*/ 1269372 w 2456506"/>
              <a:gd name="connsiteY1371" fmla="*/ 2191313 h 2440105"/>
              <a:gd name="connsiteX1372" fmla="*/ 1268448 w 2456506"/>
              <a:gd name="connsiteY1372" fmla="*/ 2188310 h 2440105"/>
              <a:gd name="connsiteX1373" fmla="*/ 1261980 w 2456506"/>
              <a:gd name="connsiteY1373" fmla="*/ 2184614 h 2440105"/>
              <a:gd name="connsiteX1374" fmla="*/ 1258746 w 2456506"/>
              <a:gd name="connsiteY1374" fmla="*/ 2185307 h 2440105"/>
              <a:gd name="connsiteX1375" fmla="*/ 1200302 w 2456506"/>
              <a:gd name="connsiteY1375" fmla="*/ 2084127 h 2440105"/>
              <a:gd name="connsiteX1376" fmla="*/ 1203536 w 2456506"/>
              <a:gd name="connsiteY1376" fmla="*/ 2077889 h 2440105"/>
              <a:gd name="connsiteX1377" fmla="*/ 1203536 w 2456506"/>
              <a:gd name="connsiteY1377" fmla="*/ 2077889 h 2440105"/>
              <a:gd name="connsiteX1378" fmla="*/ 1200302 w 2456506"/>
              <a:gd name="connsiteY1378" fmla="*/ 2071652 h 2440105"/>
              <a:gd name="connsiteX1379" fmla="*/ 1258746 w 2456506"/>
              <a:gd name="connsiteY1379" fmla="*/ 1970472 h 2440105"/>
              <a:gd name="connsiteX1380" fmla="*/ 1261749 w 2456506"/>
              <a:gd name="connsiteY1380" fmla="*/ 1971165 h 2440105"/>
              <a:gd name="connsiteX1381" fmla="*/ 1269372 w 2456506"/>
              <a:gd name="connsiteY1381" fmla="*/ 1964235 h 2440105"/>
              <a:gd name="connsiteX1382" fmla="*/ 1386261 w 2456506"/>
              <a:gd name="connsiteY1382" fmla="*/ 1964235 h 2440105"/>
              <a:gd name="connsiteX1383" fmla="*/ 1256898 w 2456506"/>
              <a:gd name="connsiteY1383" fmla="*/ 1969317 h 2440105"/>
              <a:gd name="connsiteX1384" fmla="*/ 1257360 w 2456506"/>
              <a:gd name="connsiteY1384" fmla="*/ 1969548 h 2440105"/>
              <a:gd name="connsiteX1385" fmla="*/ 1198916 w 2456506"/>
              <a:gd name="connsiteY1385" fmla="*/ 2070728 h 2440105"/>
              <a:gd name="connsiteX1386" fmla="*/ 1195912 w 2456506"/>
              <a:gd name="connsiteY1386" fmla="*/ 2070035 h 2440105"/>
              <a:gd name="connsiteX1387" fmla="*/ 1195912 w 2456506"/>
              <a:gd name="connsiteY1387" fmla="*/ 2070035 h 2440105"/>
              <a:gd name="connsiteX1388" fmla="*/ 1188289 w 2456506"/>
              <a:gd name="connsiteY1388" fmla="*/ 2076965 h 2440105"/>
              <a:gd name="connsiteX1389" fmla="*/ 1083413 w 2456506"/>
              <a:gd name="connsiteY1389" fmla="*/ 2076965 h 2440105"/>
              <a:gd name="connsiteX1390" fmla="*/ 1064009 w 2456506"/>
              <a:gd name="connsiteY1390" fmla="*/ 2058254 h 2440105"/>
              <a:gd name="connsiteX1391" fmla="*/ 1055000 w 2456506"/>
              <a:gd name="connsiteY1391" fmla="*/ 2060564 h 2440105"/>
              <a:gd name="connsiteX1392" fmla="*/ 1002561 w 2456506"/>
              <a:gd name="connsiteY1392" fmla="*/ 1969548 h 2440105"/>
              <a:gd name="connsiteX1393" fmla="*/ 1005795 w 2456506"/>
              <a:gd name="connsiteY1393" fmla="*/ 1963311 h 2440105"/>
              <a:gd name="connsiteX1394" fmla="*/ 1005795 w 2456506"/>
              <a:gd name="connsiteY1394" fmla="*/ 1963311 h 2440105"/>
              <a:gd name="connsiteX1395" fmla="*/ 1002561 w 2456506"/>
              <a:gd name="connsiteY1395" fmla="*/ 1957074 h 2440105"/>
              <a:gd name="connsiteX1396" fmla="*/ 1001175 w 2456506"/>
              <a:gd name="connsiteY1396" fmla="*/ 1956381 h 2440105"/>
              <a:gd name="connsiteX1397" fmla="*/ 997941 w 2456506"/>
              <a:gd name="connsiteY1397" fmla="*/ 1955688 h 2440105"/>
              <a:gd name="connsiteX1398" fmla="*/ 990318 w 2456506"/>
              <a:gd name="connsiteY1398" fmla="*/ 1962618 h 2440105"/>
              <a:gd name="connsiteX1399" fmla="*/ 873430 w 2456506"/>
              <a:gd name="connsiteY1399" fmla="*/ 1962618 h 2440105"/>
              <a:gd name="connsiteX1400" fmla="*/ 865806 w 2456506"/>
              <a:gd name="connsiteY1400" fmla="*/ 1955688 h 2440105"/>
              <a:gd name="connsiteX1401" fmla="*/ 862572 w 2456506"/>
              <a:gd name="connsiteY1401" fmla="*/ 1956381 h 2440105"/>
              <a:gd name="connsiteX1402" fmla="*/ 804128 w 2456506"/>
              <a:gd name="connsiteY1402" fmla="*/ 1855201 h 2440105"/>
              <a:gd name="connsiteX1403" fmla="*/ 807362 w 2456506"/>
              <a:gd name="connsiteY1403" fmla="*/ 1848964 h 2440105"/>
              <a:gd name="connsiteX1404" fmla="*/ 806669 w 2456506"/>
              <a:gd name="connsiteY1404" fmla="*/ 1845960 h 2440105"/>
              <a:gd name="connsiteX1405" fmla="*/ 804128 w 2456506"/>
              <a:gd name="connsiteY1405" fmla="*/ 1842726 h 2440105"/>
              <a:gd name="connsiteX1406" fmla="*/ 856797 w 2456506"/>
              <a:gd name="connsiteY1406" fmla="*/ 1751479 h 2440105"/>
              <a:gd name="connsiteX1407" fmla="*/ 866499 w 2456506"/>
              <a:gd name="connsiteY1407" fmla="*/ 1754021 h 2440105"/>
              <a:gd name="connsiteX1408" fmla="*/ 885904 w 2456506"/>
              <a:gd name="connsiteY1408" fmla="*/ 1735309 h 2440105"/>
              <a:gd name="connsiteX1409" fmla="*/ 990087 w 2456506"/>
              <a:gd name="connsiteY1409" fmla="*/ 1735309 h 2440105"/>
              <a:gd name="connsiteX1410" fmla="*/ 997710 w 2456506"/>
              <a:gd name="connsiteY1410" fmla="*/ 1742239 h 2440105"/>
              <a:gd name="connsiteX1411" fmla="*/ 998403 w 2456506"/>
              <a:gd name="connsiteY1411" fmla="*/ 1742239 h 2440105"/>
              <a:gd name="connsiteX1412" fmla="*/ 1000713 w 2456506"/>
              <a:gd name="connsiteY1412" fmla="*/ 1741546 h 2440105"/>
              <a:gd name="connsiteX1413" fmla="*/ 1002099 w 2456506"/>
              <a:gd name="connsiteY1413" fmla="*/ 1740853 h 2440105"/>
              <a:gd name="connsiteX1414" fmla="*/ 1005333 w 2456506"/>
              <a:gd name="connsiteY1414" fmla="*/ 1734616 h 2440105"/>
              <a:gd name="connsiteX1415" fmla="*/ 1002099 w 2456506"/>
              <a:gd name="connsiteY1415" fmla="*/ 1728379 h 2440105"/>
              <a:gd name="connsiteX1416" fmla="*/ 1060544 w 2456506"/>
              <a:gd name="connsiteY1416" fmla="*/ 1627199 h 2440105"/>
              <a:gd name="connsiteX1417" fmla="*/ 1062854 w 2456506"/>
              <a:gd name="connsiteY1417" fmla="*/ 1627892 h 2440105"/>
              <a:gd name="connsiteX1418" fmla="*/ 1063547 w 2456506"/>
              <a:gd name="connsiteY1418" fmla="*/ 1627892 h 2440105"/>
              <a:gd name="connsiteX1419" fmla="*/ 1071170 w 2456506"/>
              <a:gd name="connsiteY1419" fmla="*/ 1620962 h 2440105"/>
              <a:gd name="connsiteX1420" fmla="*/ 1188058 w 2456506"/>
              <a:gd name="connsiteY1420" fmla="*/ 1620962 h 2440105"/>
              <a:gd name="connsiteX1421" fmla="*/ 1194989 w 2456506"/>
              <a:gd name="connsiteY1421" fmla="*/ 1627661 h 2440105"/>
              <a:gd name="connsiteX1422" fmla="*/ 1195682 w 2456506"/>
              <a:gd name="connsiteY1422" fmla="*/ 1627661 h 2440105"/>
              <a:gd name="connsiteX1423" fmla="*/ 1198685 w 2456506"/>
              <a:gd name="connsiteY1423" fmla="*/ 1626968 h 2440105"/>
              <a:gd name="connsiteX1424" fmla="*/ 1257129 w 2456506"/>
              <a:gd name="connsiteY1424" fmla="*/ 1728148 h 2440105"/>
              <a:gd name="connsiteX1425" fmla="*/ 1253895 w 2456506"/>
              <a:gd name="connsiteY1425" fmla="*/ 1734385 h 2440105"/>
              <a:gd name="connsiteX1426" fmla="*/ 1257129 w 2456506"/>
              <a:gd name="connsiteY1426" fmla="*/ 1740622 h 2440105"/>
              <a:gd name="connsiteX1427" fmla="*/ 1214855 w 2456506"/>
              <a:gd name="connsiteY1427" fmla="*/ 1813851 h 2440105"/>
              <a:gd name="connsiteX1428" fmla="*/ 1198685 w 2456506"/>
              <a:gd name="connsiteY1428" fmla="*/ 1841802 h 2440105"/>
              <a:gd name="connsiteX1429" fmla="*/ 1195682 w 2456506"/>
              <a:gd name="connsiteY1429" fmla="*/ 1841109 h 2440105"/>
              <a:gd name="connsiteX1430" fmla="*/ 1188058 w 2456506"/>
              <a:gd name="connsiteY1430" fmla="*/ 1848040 h 2440105"/>
              <a:gd name="connsiteX1431" fmla="*/ 1188058 w 2456506"/>
              <a:gd name="connsiteY1431" fmla="*/ 1849657 h 2440105"/>
              <a:gd name="connsiteX1432" fmla="*/ 1194757 w 2456506"/>
              <a:gd name="connsiteY1432" fmla="*/ 1856356 h 2440105"/>
              <a:gd name="connsiteX1433" fmla="*/ 1195451 w 2456506"/>
              <a:gd name="connsiteY1433" fmla="*/ 1856356 h 2440105"/>
              <a:gd name="connsiteX1434" fmla="*/ 1196144 w 2456506"/>
              <a:gd name="connsiteY1434" fmla="*/ 1856356 h 2440105"/>
              <a:gd name="connsiteX1435" fmla="*/ 1198454 w 2456506"/>
              <a:gd name="connsiteY1435" fmla="*/ 1855663 h 2440105"/>
              <a:gd name="connsiteX1436" fmla="*/ 1256898 w 2456506"/>
              <a:gd name="connsiteY1436" fmla="*/ 1956843 h 2440105"/>
              <a:gd name="connsiteX1437" fmla="*/ 1253664 w 2456506"/>
              <a:gd name="connsiteY1437" fmla="*/ 1963080 h 2440105"/>
              <a:gd name="connsiteX1438" fmla="*/ 1256436 w 2456506"/>
              <a:gd name="connsiteY1438" fmla="*/ 1968855 h 2440105"/>
              <a:gd name="connsiteX1439" fmla="*/ 1453714 w 2456506"/>
              <a:gd name="connsiteY1439" fmla="*/ 1854046 h 2440105"/>
              <a:gd name="connsiteX1440" fmla="*/ 1455100 w 2456506"/>
              <a:gd name="connsiteY1440" fmla="*/ 1855432 h 2440105"/>
              <a:gd name="connsiteX1441" fmla="*/ 1396656 w 2456506"/>
              <a:gd name="connsiteY1441" fmla="*/ 1956612 h 2440105"/>
              <a:gd name="connsiteX1442" fmla="*/ 1393422 w 2456506"/>
              <a:gd name="connsiteY1442" fmla="*/ 1955919 h 2440105"/>
              <a:gd name="connsiteX1443" fmla="*/ 1385799 w 2456506"/>
              <a:gd name="connsiteY1443" fmla="*/ 1962849 h 2440105"/>
              <a:gd name="connsiteX1444" fmla="*/ 1268910 w 2456506"/>
              <a:gd name="connsiteY1444" fmla="*/ 1962849 h 2440105"/>
              <a:gd name="connsiteX1445" fmla="*/ 1267986 w 2456506"/>
              <a:gd name="connsiteY1445" fmla="*/ 1960077 h 2440105"/>
              <a:gd name="connsiteX1446" fmla="*/ 1261287 w 2456506"/>
              <a:gd name="connsiteY1446" fmla="*/ 1956150 h 2440105"/>
              <a:gd name="connsiteX1447" fmla="*/ 1258284 w 2456506"/>
              <a:gd name="connsiteY1447" fmla="*/ 1956843 h 2440105"/>
              <a:gd name="connsiteX1448" fmla="*/ 1199840 w 2456506"/>
              <a:gd name="connsiteY1448" fmla="*/ 1855663 h 2440105"/>
              <a:gd name="connsiteX1449" fmla="*/ 1203074 w 2456506"/>
              <a:gd name="connsiteY1449" fmla="*/ 1849425 h 2440105"/>
              <a:gd name="connsiteX1450" fmla="*/ 1199840 w 2456506"/>
              <a:gd name="connsiteY1450" fmla="*/ 1843188 h 2440105"/>
              <a:gd name="connsiteX1451" fmla="*/ 1258284 w 2456506"/>
              <a:gd name="connsiteY1451" fmla="*/ 1742008 h 2440105"/>
              <a:gd name="connsiteX1452" fmla="*/ 1261287 w 2456506"/>
              <a:gd name="connsiteY1452" fmla="*/ 1742701 h 2440105"/>
              <a:gd name="connsiteX1453" fmla="*/ 1268910 w 2456506"/>
              <a:gd name="connsiteY1453" fmla="*/ 1735771 h 2440105"/>
              <a:gd name="connsiteX1454" fmla="*/ 1373786 w 2456506"/>
              <a:gd name="connsiteY1454" fmla="*/ 1735771 h 2440105"/>
              <a:gd name="connsiteX1455" fmla="*/ 1393191 w 2456506"/>
              <a:gd name="connsiteY1455" fmla="*/ 1754482 h 2440105"/>
              <a:gd name="connsiteX1456" fmla="*/ 1402200 w 2456506"/>
              <a:gd name="connsiteY1456" fmla="*/ 1752172 h 2440105"/>
              <a:gd name="connsiteX1457" fmla="*/ 1454638 w 2456506"/>
              <a:gd name="connsiteY1457" fmla="*/ 1842957 h 2440105"/>
              <a:gd name="connsiteX1458" fmla="*/ 1451404 w 2456506"/>
              <a:gd name="connsiteY1458" fmla="*/ 1849194 h 2440105"/>
              <a:gd name="connsiteX1459" fmla="*/ 1453252 w 2456506"/>
              <a:gd name="connsiteY1459" fmla="*/ 1854046 h 2440105"/>
              <a:gd name="connsiteX1460" fmla="*/ 1979943 w 2456506"/>
              <a:gd name="connsiteY1460" fmla="*/ 1849888 h 2440105"/>
              <a:gd name="connsiteX1461" fmla="*/ 1987566 w 2456506"/>
              <a:gd name="connsiteY1461" fmla="*/ 1856818 h 2440105"/>
              <a:gd name="connsiteX1462" fmla="*/ 1990570 w 2456506"/>
              <a:gd name="connsiteY1462" fmla="*/ 1856125 h 2440105"/>
              <a:gd name="connsiteX1463" fmla="*/ 2049014 w 2456506"/>
              <a:gd name="connsiteY1463" fmla="*/ 1957305 h 2440105"/>
              <a:gd name="connsiteX1464" fmla="*/ 2045780 w 2456506"/>
              <a:gd name="connsiteY1464" fmla="*/ 1963542 h 2440105"/>
              <a:gd name="connsiteX1465" fmla="*/ 2049014 w 2456506"/>
              <a:gd name="connsiteY1465" fmla="*/ 1969779 h 2440105"/>
              <a:gd name="connsiteX1466" fmla="*/ 1996576 w 2456506"/>
              <a:gd name="connsiteY1466" fmla="*/ 2060564 h 2440105"/>
              <a:gd name="connsiteX1467" fmla="*/ 1989183 w 2456506"/>
              <a:gd name="connsiteY1467" fmla="*/ 2059178 h 2440105"/>
              <a:gd name="connsiteX1468" fmla="*/ 1969779 w 2456506"/>
              <a:gd name="connsiteY1468" fmla="*/ 2077427 h 2440105"/>
              <a:gd name="connsiteX1469" fmla="*/ 1863055 w 2456506"/>
              <a:gd name="connsiteY1469" fmla="*/ 2077427 h 2440105"/>
              <a:gd name="connsiteX1470" fmla="*/ 1855432 w 2456506"/>
              <a:gd name="connsiteY1470" fmla="*/ 2070497 h 2440105"/>
              <a:gd name="connsiteX1471" fmla="*/ 1852429 w 2456506"/>
              <a:gd name="connsiteY1471" fmla="*/ 2071190 h 2440105"/>
              <a:gd name="connsiteX1472" fmla="*/ 1793984 w 2456506"/>
              <a:gd name="connsiteY1472" fmla="*/ 1970010 h 2440105"/>
              <a:gd name="connsiteX1473" fmla="*/ 1797218 w 2456506"/>
              <a:gd name="connsiteY1473" fmla="*/ 1963773 h 2440105"/>
              <a:gd name="connsiteX1474" fmla="*/ 1793984 w 2456506"/>
              <a:gd name="connsiteY1474" fmla="*/ 1957536 h 2440105"/>
              <a:gd name="connsiteX1475" fmla="*/ 1852429 w 2456506"/>
              <a:gd name="connsiteY1475" fmla="*/ 1856356 h 2440105"/>
              <a:gd name="connsiteX1476" fmla="*/ 1855663 w 2456506"/>
              <a:gd name="connsiteY1476" fmla="*/ 1857049 h 2440105"/>
              <a:gd name="connsiteX1477" fmla="*/ 1863286 w 2456506"/>
              <a:gd name="connsiteY1477" fmla="*/ 1850118 h 2440105"/>
              <a:gd name="connsiteX1478" fmla="*/ 1980174 w 2456506"/>
              <a:gd name="connsiteY1478" fmla="*/ 1850118 h 2440105"/>
              <a:gd name="connsiteX1479" fmla="*/ 1849656 w 2456506"/>
              <a:gd name="connsiteY1479" fmla="*/ 1854046 h 2440105"/>
              <a:gd name="connsiteX1480" fmla="*/ 1851043 w 2456506"/>
              <a:gd name="connsiteY1480" fmla="*/ 1855432 h 2440105"/>
              <a:gd name="connsiteX1481" fmla="*/ 1792598 w 2456506"/>
              <a:gd name="connsiteY1481" fmla="*/ 1956612 h 2440105"/>
              <a:gd name="connsiteX1482" fmla="*/ 1789595 w 2456506"/>
              <a:gd name="connsiteY1482" fmla="*/ 1955919 h 2440105"/>
              <a:gd name="connsiteX1483" fmla="*/ 1781972 w 2456506"/>
              <a:gd name="connsiteY1483" fmla="*/ 1962849 h 2440105"/>
              <a:gd name="connsiteX1484" fmla="*/ 1665084 w 2456506"/>
              <a:gd name="connsiteY1484" fmla="*/ 1962849 h 2440105"/>
              <a:gd name="connsiteX1485" fmla="*/ 1657460 w 2456506"/>
              <a:gd name="connsiteY1485" fmla="*/ 1955919 h 2440105"/>
              <a:gd name="connsiteX1486" fmla="*/ 1654457 w 2456506"/>
              <a:gd name="connsiteY1486" fmla="*/ 1956612 h 2440105"/>
              <a:gd name="connsiteX1487" fmla="*/ 1602019 w 2456506"/>
              <a:gd name="connsiteY1487" fmla="*/ 1865827 h 2440105"/>
              <a:gd name="connsiteX1488" fmla="*/ 1611028 w 2456506"/>
              <a:gd name="connsiteY1488" fmla="*/ 1849425 h 2440105"/>
              <a:gd name="connsiteX1489" fmla="*/ 1602019 w 2456506"/>
              <a:gd name="connsiteY1489" fmla="*/ 1833024 h 2440105"/>
              <a:gd name="connsiteX1490" fmla="*/ 1654457 w 2456506"/>
              <a:gd name="connsiteY1490" fmla="*/ 1742008 h 2440105"/>
              <a:gd name="connsiteX1491" fmla="*/ 1657460 w 2456506"/>
              <a:gd name="connsiteY1491" fmla="*/ 1742701 h 2440105"/>
              <a:gd name="connsiteX1492" fmla="*/ 1662311 w 2456506"/>
              <a:gd name="connsiteY1492" fmla="*/ 1740853 h 2440105"/>
              <a:gd name="connsiteX1493" fmla="*/ 1665084 w 2456506"/>
              <a:gd name="connsiteY1493" fmla="*/ 1735771 h 2440105"/>
              <a:gd name="connsiteX1494" fmla="*/ 1781972 w 2456506"/>
              <a:gd name="connsiteY1494" fmla="*/ 1735771 h 2440105"/>
              <a:gd name="connsiteX1495" fmla="*/ 1783358 w 2456506"/>
              <a:gd name="connsiteY1495" fmla="*/ 1739467 h 2440105"/>
              <a:gd name="connsiteX1496" fmla="*/ 1789595 w 2456506"/>
              <a:gd name="connsiteY1496" fmla="*/ 1742701 h 2440105"/>
              <a:gd name="connsiteX1497" fmla="*/ 1792598 w 2456506"/>
              <a:gd name="connsiteY1497" fmla="*/ 1742008 h 2440105"/>
              <a:gd name="connsiteX1498" fmla="*/ 1851043 w 2456506"/>
              <a:gd name="connsiteY1498" fmla="*/ 1843188 h 2440105"/>
              <a:gd name="connsiteX1499" fmla="*/ 1847808 w 2456506"/>
              <a:gd name="connsiteY1499" fmla="*/ 1849425 h 2440105"/>
              <a:gd name="connsiteX1500" fmla="*/ 1849656 w 2456506"/>
              <a:gd name="connsiteY1500" fmla="*/ 1854277 h 2440105"/>
              <a:gd name="connsiteX1501" fmla="*/ 2049014 w 2456506"/>
              <a:gd name="connsiteY1501" fmla="*/ 1741084 h 2440105"/>
              <a:gd name="connsiteX1502" fmla="*/ 1990570 w 2456506"/>
              <a:gd name="connsiteY1502" fmla="*/ 1842264 h 2440105"/>
              <a:gd name="connsiteX1503" fmla="*/ 1987566 w 2456506"/>
              <a:gd name="connsiteY1503" fmla="*/ 1841571 h 2440105"/>
              <a:gd name="connsiteX1504" fmla="*/ 1983870 w 2456506"/>
              <a:gd name="connsiteY1504" fmla="*/ 1842495 h 2440105"/>
              <a:gd name="connsiteX1505" fmla="*/ 1979943 w 2456506"/>
              <a:gd name="connsiteY1505" fmla="*/ 1848501 h 2440105"/>
              <a:gd name="connsiteX1506" fmla="*/ 1863055 w 2456506"/>
              <a:gd name="connsiteY1506" fmla="*/ 1848501 h 2440105"/>
              <a:gd name="connsiteX1507" fmla="*/ 1862131 w 2456506"/>
              <a:gd name="connsiteY1507" fmla="*/ 1845498 h 2440105"/>
              <a:gd name="connsiteX1508" fmla="*/ 1855663 w 2456506"/>
              <a:gd name="connsiteY1508" fmla="*/ 1841802 h 2440105"/>
              <a:gd name="connsiteX1509" fmla="*/ 1852660 w 2456506"/>
              <a:gd name="connsiteY1509" fmla="*/ 1842495 h 2440105"/>
              <a:gd name="connsiteX1510" fmla="*/ 1794215 w 2456506"/>
              <a:gd name="connsiteY1510" fmla="*/ 1741315 h 2440105"/>
              <a:gd name="connsiteX1511" fmla="*/ 1797449 w 2456506"/>
              <a:gd name="connsiteY1511" fmla="*/ 1735078 h 2440105"/>
              <a:gd name="connsiteX1512" fmla="*/ 1797449 w 2456506"/>
              <a:gd name="connsiteY1512" fmla="*/ 1735078 h 2440105"/>
              <a:gd name="connsiteX1513" fmla="*/ 1794215 w 2456506"/>
              <a:gd name="connsiteY1513" fmla="*/ 1728841 h 2440105"/>
              <a:gd name="connsiteX1514" fmla="*/ 1852660 w 2456506"/>
              <a:gd name="connsiteY1514" fmla="*/ 1627661 h 2440105"/>
              <a:gd name="connsiteX1515" fmla="*/ 1855663 w 2456506"/>
              <a:gd name="connsiteY1515" fmla="*/ 1628354 h 2440105"/>
              <a:gd name="connsiteX1516" fmla="*/ 1863286 w 2456506"/>
              <a:gd name="connsiteY1516" fmla="*/ 1621424 h 2440105"/>
              <a:gd name="connsiteX1517" fmla="*/ 1980174 w 2456506"/>
              <a:gd name="connsiteY1517" fmla="*/ 1621424 h 2440105"/>
              <a:gd name="connsiteX1518" fmla="*/ 1981098 w 2456506"/>
              <a:gd name="connsiteY1518" fmla="*/ 1624196 h 2440105"/>
              <a:gd name="connsiteX1519" fmla="*/ 1984794 w 2456506"/>
              <a:gd name="connsiteY1519" fmla="*/ 1627661 h 2440105"/>
              <a:gd name="connsiteX1520" fmla="*/ 1987797 w 2456506"/>
              <a:gd name="connsiteY1520" fmla="*/ 1628354 h 2440105"/>
              <a:gd name="connsiteX1521" fmla="*/ 1990800 w 2456506"/>
              <a:gd name="connsiteY1521" fmla="*/ 1627661 h 2440105"/>
              <a:gd name="connsiteX1522" fmla="*/ 2049245 w 2456506"/>
              <a:gd name="connsiteY1522" fmla="*/ 1728841 h 2440105"/>
              <a:gd name="connsiteX1523" fmla="*/ 2046011 w 2456506"/>
              <a:gd name="connsiteY1523" fmla="*/ 1735078 h 2440105"/>
              <a:gd name="connsiteX1524" fmla="*/ 2049245 w 2456506"/>
              <a:gd name="connsiteY1524" fmla="*/ 1741315 h 2440105"/>
              <a:gd name="connsiteX1525" fmla="*/ 2246985 w 2456506"/>
              <a:gd name="connsiteY1525" fmla="*/ 1626737 h 2440105"/>
              <a:gd name="connsiteX1526" fmla="*/ 2194547 w 2456506"/>
              <a:gd name="connsiteY1526" fmla="*/ 1717522 h 2440105"/>
              <a:gd name="connsiteX1527" fmla="*/ 2186231 w 2456506"/>
              <a:gd name="connsiteY1527" fmla="*/ 1715674 h 2440105"/>
              <a:gd name="connsiteX1528" fmla="*/ 2166826 w 2456506"/>
              <a:gd name="connsiteY1528" fmla="*/ 1734154 h 2440105"/>
              <a:gd name="connsiteX1529" fmla="*/ 2061257 w 2456506"/>
              <a:gd name="connsiteY1529" fmla="*/ 1734154 h 2440105"/>
              <a:gd name="connsiteX1530" fmla="*/ 2056637 w 2456506"/>
              <a:gd name="connsiteY1530" fmla="*/ 1727917 h 2440105"/>
              <a:gd name="connsiteX1531" fmla="*/ 2053634 w 2456506"/>
              <a:gd name="connsiteY1531" fmla="*/ 1727224 h 2440105"/>
              <a:gd name="connsiteX1532" fmla="*/ 2050631 w 2456506"/>
              <a:gd name="connsiteY1532" fmla="*/ 1727917 h 2440105"/>
              <a:gd name="connsiteX1533" fmla="*/ 1992187 w 2456506"/>
              <a:gd name="connsiteY1533" fmla="*/ 1626737 h 2440105"/>
              <a:gd name="connsiteX1534" fmla="*/ 1995421 w 2456506"/>
              <a:gd name="connsiteY1534" fmla="*/ 1620500 h 2440105"/>
              <a:gd name="connsiteX1535" fmla="*/ 1992187 w 2456506"/>
              <a:gd name="connsiteY1535" fmla="*/ 1614262 h 2440105"/>
              <a:gd name="connsiteX1536" fmla="*/ 2050631 w 2456506"/>
              <a:gd name="connsiteY1536" fmla="*/ 1513082 h 2440105"/>
              <a:gd name="connsiteX1537" fmla="*/ 2050631 w 2456506"/>
              <a:gd name="connsiteY1537" fmla="*/ 1513082 h 2440105"/>
              <a:gd name="connsiteX1538" fmla="*/ 2053634 w 2456506"/>
              <a:gd name="connsiteY1538" fmla="*/ 1513775 h 2440105"/>
              <a:gd name="connsiteX1539" fmla="*/ 2061257 w 2456506"/>
              <a:gd name="connsiteY1539" fmla="*/ 1506845 h 2440105"/>
              <a:gd name="connsiteX1540" fmla="*/ 2178145 w 2456506"/>
              <a:gd name="connsiteY1540" fmla="*/ 1506845 h 2440105"/>
              <a:gd name="connsiteX1541" fmla="*/ 2182766 w 2456506"/>
              <a:gd name="connsiteY1541" fmla="*/ 1513082 h 2440105"/>
              <a:gd name="connsiteX1542" fmla="*/ 2185769 w 2456506"/>
              <a:gd name="connsiteY1542" fmla="*/ 1513775 h 2440105"/>
              <a:gd name="connsiteX1543" fmla="*/ 2188772 w 2456506"/>
              <a:gd name="connsiteY1543" fmla="*/ 1513082 h 2440105"/>
              <a:gd name="connsiteX1544" fmla="*/ 2247216 w 2456506"/>
              <a:gd name="connsiteY1544" fmla="*/ 1614262 h 2440105"/>
              <a:gd name="connsiteX1545" fmla="*/ 2243982 w 2456506"/>
              <a:gd name="connsiteY1545" fmla="*/ 1620500 h 2440105"/>
              <a:gd name="connsiteX1546" fmla="*/ 2247216 w 2456506"/>
              <a:gd name="connsiteY1546" fmla="*/ 1626737 h 2440105"/>
              <a:gd name="connsiteX1547" fmla="*/ 2444956 w 2456506"/>
              <a:gd name="connsiteY1547" fmla="*/ 1500146 h 2440105"/>
              <a:gd name="connsiteX1548" fmla="*/ 2441722 w 2456506"/>
              <a:gd name="connsiteY1548" fmla="*/ 1506383 h 2440105"/>
              <a:gd name="connsiteX1549" fmla="*/ 2444956 w 2456506"/>
              <a:gd name="connsiteY1549" fmla="*/ 1512620 h 2440105"/>
              <a:gd name="connsiteX1550" fmla="*/ 2386512 w 2456506"/>
              <a:gd name="connsiteY1550" fmla="*/ 1613801 h 2440105"/>
              <a:gd name="connsiteX1551" fmla="*/ 2383278 w 2456506"/>
              <a:gd name="connsiteY1551" fmla="*/ 1613108 h 2440105"/>
              <a:gd name="connsiteX1552" fmla="*/ 2375655 w 2456506"/>
              <a:gd name="connsiteY1552" fmla="*/ 1620038 h 2440105"/>
              <a:gd name="connsiteX1553" fmla="*/ 2258766 w 2456506"/>
              <a:gd name="connsiteY1553" fmla="*/ 1620038 h 2440105"/>
              <a:gd name="connsiteX1554" fmla="*/ 2254146 w 2456506"/>
              <a:gd name="connsiteY1554" fmla="*/ 1613801 h 2440105"/>
              <a:gd name="connsiteX1555" fmla="*/ 2251143 w 2456506"/>
              <a:gd name="connsiteY1555" fmla="*/ 1613108 h 2440105"/>
              <a:gd name="connsiteX1556" fmla="*/ 2248140 w 2456506"/>
              <a:gd name="connsiteY1556" fmla="*/ 1613801 h 2440105"/>
              <a:gd name="connsiteX1557" fmla="*/ 2189696 w 2456506"/>
              <a:gd name="connsiteY1557" fmla="*/ 1512620 h 2440105"/>
              <a:gd name="connsiteX1558" fmla="*/ 2192930 w 2456506"/>
              <a:gd name="connsiteY1558" fmla="*/ 1506383 h 2440105"/>
              <a:gd name="connsiteX1559" fmla="*/ 2189696 w 2456506"/>
              <a:gd name="connsiteY1559" fmla="*/ 1500146 h 2440105"/>
              <a:gd name="connsiteX1560" fmla="*/ 2248140 w 2456506"/>
              <a:gd name="connsiteY1560" fmla="*/ 1398966 h 2440105"/>
              <a:gd name="connsiteX1561" fmla="*/ 2251374 w 2456506"/>
              <a:gd name="connsiteY1561" fmla="*/ 1399659 h 2440105"/>
              <a:gd name="connsiteX1562" fmla="*/ 2258997 w 2456506"/>
              <a:gd name="connsiteY1562" fmla="*/ 1392729 h 2440105"/>
              <a:gd name="connsiteX1563" fmla="*/ 2364335 w 2456506"/>
              <a:gd name="connsiteY1563" fmla="*/ 1392729 h 2440105"/>
              <a:gd name="connsiteX1564" fmla="*/ 2383740 w 2456506"/>
              <a:gd name="connsiteY1564" fmla="*/ 1411440 h 2440105"/>
              <a:gd name="connsiteX1565" fmla="*/ 2392518 w 2456506"/>
              <a:gd name="connsiteY1565" fmla="*/ 1409361 h 2440105"/>
              <a:gd name="connsiteX1566" fmla="*/ 2444956 w 2456506"/>
              <a:gd name="connsiteY1566" fmla="*/ 1500146 h 2440105"/>
              <a:gd name="connsiteX1567" fmla="*/ 2177914 w 2456506"/>
              <a:gd name="connsiteY1567" fmla="*/ 1278612 h 2440105"/>
              <a:gd name="connsiteX1568" fmla="*/ 2185538 w 2456506"/>
              <a:gd name="connsiteY1568" fmla="*/ 1285542 h 2440105"/>
              <a:gd name="connsiteX1569" fmla="*/ 2188541 w 2456506"/>
              <a:gd name="connsiteY1569" fmla="*/ 1284849 h 2440105"/>
              <a:gd name="connsiteX1570" fmla="*/ 2246985 w 2456506"/>
              <a:gd name="connsiteY1570" fmla="*/ 1386030 h 2440105"/>
              <a:gd name="connsiteX1571" fmla="*/ 2243751 w 2456506"/>
              <a:gd name="connsiteY1571" fmla="*/ 1392267 h 2440105"/>
              <a:gd name="connsiteX1572" fmla="*/ 2246985 w 2456506"/>
              <a:gd name="connsiteY1572" fmla="*/ 1398504 h 2440105"/>
              <a:gd name="connsiteX1573" fmla="*/ 2188541 w 2456506"/>
              <a:gd name="connsiteY1573" fmla="*/ 1499684 h 2440105"/>
              <a:gd name="connsiteX1574" fmla="*/ 2188541 w 2456506"/>
              <a:gd name="connsiteY1574" fmla="*/ 1499684 h 2440105"/>
              <a:gd name="connsiteX1575" fmla="*/ 2185538 w 2456506"/>
              <a:gd name="connsiteY1575" fmla="*/ 1498991 h 2440105"/>
              <a:gd name="connsiteX1576" fmla="*/ 2177914 w 2456506"/>
              <a:gd name="connsiteY1576" fmla="*/ 1505921 h 2440105"/>
              <a:gd name="connsiteX1577" fmla="*/ 2061026 w 2456506"/>
              <a:gd name="connsiteY1577" fmla="*/ 1505921 h 2440105"/>
              <a:gd name="connsiteX1578" fmla="*/ 2057099 w 2456506"/>
              <a:gd name="connsiteY1578" fmla="*/ 1499915 h 2440105"/>
              <a:gd name="connsiteX1579" fmla="*/ 2053403 w 2456506"/>
              <a:gd name="connsiteY1579" fmla="*/ 1498991 h 2440105"/>
              <a:gd name="connsiteX1580" fmla="*/ 2050400 w 2456506"/>
              <a:gd name="connsiteY1580" fmla="*/ 1499684 h 2440105"/>
              <a:gd name="connsiteX1581" fmla="*/ 1991955 w 2456506"/>
              <a:gd name="connsiteY1581" fmla="*/ 1398504 h 2440105"/>
              <a:gd name="connsiteX1582" fmla="*/ 1995190 w 2456506"/>
              <a:gd name="connsiteY1582" fmla="*/ 1392267 h 2440105"/>
              <a:gd name="connsiteX1583" fmla="*/ 1995190 w 2456506"/>
              <a:gd name="connsiteY1583" fmla="*/ 1392267 h 2440105"/>
              <a:gd name="connsiteX1584" fmla="*/ 1991955 w 2456506"/>
              <a:gd name="connsiteY1584" fmla="*/ 1386030 h 2440105"/>
              <a:gd name="connsiteX1585" fmla="*/ 2050400 w 2456506"/>
              <a:gd name="connsiteY1585" fmla="*/ 1284849 h 2440105"/>
              <a:gd name="connsiteX1586" fmla="*/ 2053403 w 2456506"/>
              <a:gd name="connsiteY1586" fmla="*/ 1285542 h 2440105"/>
              <a:gd name="connsiteX1587" fmla="*/ 2061026 w 2456506"/>
              <a:gd name="connsiteY1587" fmla="*/ 1278612 h 2440105"/>
              <a:gd name="connsiteX1588" fmla="*/ 2177914 w 2456506"/>
              <a:gd name="connsiteY1588" fmla="*/ 1278612 h 2440105"/>
              <a:gd name="connsiteX1589" fmla="*/ 1979943 w 2456506"/>
              <a:gd name="connsiteY1589" fmla="*/ 1164265 h 2440105"/>
              <a:gd name="connsiteX1590" fmla="*/ 1980636 w 2456506"/>
              <a:gd name="connsiteY1590" fmla="*/ 1166575 h 2440105"/>
              <a:gd name="connsiteX1591" fmla="*/ 1987566 w 2456506"/>
              <a:gd name="connsiteY1591" fmla="*/ 1171195 h 2440105"/>
              <a:gd name="connsiteX1592" fmla="*/ 1990570 w 2456506"/>
              <a:gd name="connsiteY1592" fmla="*/ 1170502 h 2440105"/>
              <a:gd name="connsiteX1593" fmla="*/ 2049014 w 2456506"/>
              <a:gd name="connsiteY1593" fmla="*/ 1271682 h 2440105"/>
              <a:gd name="connsiteX1594" fmla="*/ 2045780 w 2456506"/>
              <a:gd name="connsiteY1594" fmla="*/ 1277919 h 2440105"/>
              <a:gd name="connsiteX1595" fmla="*/ 2048552 w 2456506"/>
              <a:gd name="connsiteY1595" fmla="*/ 1283694 h 2440105"/>
              <a:gd name="connsiteX1596" fmla="*/ 2049014 w 2456506"/>
              <a:gd name="connsiteY1596" fmla="*/ 1283925 h 2440105"/>
              <a:gd name="connsiteX1597" fmla="*/ 1990570 w 2456506"/>
              <a:gd name="connsiteY1597" fmla="*/ 1385106 h 2440105"/>
              <a:gd name="connsiteX1598" fmla="*/ 1987566 w 2456506"/>
              <a:gd name="connsiteY1598" fmla="*/ 1384413 h 2440105"/>
              <a:gd name="connsiteX1599" fmla="*/ 1979943 w 2456506"/>
              <a:gd name="connsiteY1599" fmla="*/ 1391343 h 2440105"/>
              <a:gd name="connsiteX1600" fmla="*/ 1863055 w 2456506"/>
              <a:gd name="connsiteY1600" fmla="*/ 1391343 h 2440105"/>
              <a:gd name="connsiteX1601" fmla="*/ 1855432 w 2456506"/>
              <a:gd name="connsiteY1601" fmla="*/ 1384413 h 2440105"/>
              <a:gd name="connsiteX1602" fmla="*/ 1855432 w 2456506"/>
              <a:gd name="connsiteY1602" fmla="*/ 1384413 h 2440105"/>
              <a:gd name="connsiteX1603" fmla="*/ 1852429 w 2456506"/>
              <a:gd name="connsiteY1603" fmla="*/ 1385106 h 2440105"/>
              <a:gd name="connsiteX1604" fmla="*/ 1793984 w 2456506"/>
              <a:gd name="connsiteY1604" fmla="*/ 1283925 h 2440105"/>
              <a:gd name="connsiteX1605" fmla="*/ 1797218 w 2456506"/>
              <a:gd name="connsiteY1605" fmla="*/ 1277688 h 2440105"/>
              <a:gd name="connsiteX1606" fmla="*/ 1796525 w 2456506"/>
              <a:gd name="connsiteY1606" fmla="*/ 1274685 h 2440105"/>
              <a:gd name="connsiteX1607" fmla="*/ 1793984 w 2456506"/>
              <a:gd name="connsiteY1607" fmla="*/ 1271451 h 2440105"/>
              <a:gd name="connsiteX1608" fmla="*/ 1852429 w 2456506"/>
              <a:gd name="connsiteY1608" fmla="*/ 1170271 h 2440105"/>
              <a:gd name="connsiteX1609" fmla="*/ 1855432 w 2456506"/>
              <a:gd name="connsiteY1609" fmla="*/ 1170964 h 2440105"/>
              <a:gd name="connsiteX1610" fmla="*/ 1863055 w 2456506"/>
              <a:gd name="connsiteY1610" fmla="*/ 1164034 h 2440105"/>
              <a:gd name="connsiteX1611" fmla="*/ 1979943 w 2456506"/>
              <a:gd name="connsiteY1611" fmla="*/ 1164034 h 2440105"/>
              <a:gd name="connsiteX1612" fmla="*/ 1848963 w 2456506"/>
              <a:gd name="connsiteY1612" fmla="*/ 1167037 h 2440105"/>
              <a:gd name="connsiteX1613" fmla="*/ 1851273 w 2456506"/>
              <a:gd name="connsiteY1613" fmla="*/ 1169578 h 2440105"/>
              <a:gd name="connsiteX1614" fmla="*/ 1792829 w 2456506"/>
              <a:gd name="connsiteY1614" fmla="*/ 1270758 h 2440105"/>
              <a:gd name="connsiteX1615" fmla="*/ 1789595 w 2456506"/>
              <a:gd name="connsiteY1615" fmla="*/ 1270065 h 2440105"/>
              <a:gd name="connsiteX1616" fmla="*/ 1781972 w 2456506"/>
              <a:gd name="connsiteY1616" fmla="*/ 1276995 h 2440105"/>
              <a:gd name="connsiteX1617" fmla="*/ 1665084 w 2456506"/>
              <a:gd name="connsiteY1617" fmla="*/ 1276995 h 2440105"/>
              <a:gd name="connsiteX1618" fmla="*/ 1664622 w 2456506"/>
              <a:gd name="connsiteY1618" fmla="*/ 1274916 h 2440105"/>
              <a:gd name="connsiteX1619" fmla="*/ 1657691 w 2456506"/>
              <a:gd name="connsiteY1619" fmla="*/ 1270296 h 2440105"/>
              <a:gd name="connsiteX1620" fmla="*/ 1654688 w 2456506"/>
              <a:gd name="connsiteY1620" fmla="*/ 1270989 h 2440105"/>
              <a:gd name="connsiteX1621" fmla="*/ 1596244 w 2456506"/>
              <a:gd name="connsiteY1621" fmla="*/ 1169809 h 2440105"/>
              <a:gd name="connsiteX1622" fmla="*/ 1599478 w 2456506"/>
              <a:gd name="connsiteY1622" fmla="*/ 1163572 h 2440105"/>
              <a:gd name="connsiteX1623" fmla="*/ 1598785 w 2456506"/>
              <a:gd name="connsiteY1623" fmla="*/ 1160569 h 2440105"/>
              <a:gd name="connsiteX1624" fmla="*/ 1597630 w 2456506"/>
              <a:gd name="connsiteY1624" fmla="*/ 1158721 h 2440105"/>
              <a:gd name="connsiteX1625" fmla="*/ 1596244 w 2456506"/>
              <a:gd name="connsiteY1625" fmla="*/ 1157335 h 2440105"/>
              <a:gd name="connsiteX1626" fmla="*/ 1654688 w 2456506"/>
              <a:gd name="connsiteY1626" fmla="*/ 1056155 h 2440105"/>
              <a:gd name="connsiteX1627" fmla="*/ 1657691 w 2456506"/>
              <a:gd name="connsiteY1627" fmla="*/ 1056848 h 2440105"/>
              <a:gd name="connsiteX1628" fmla="*/ 1664622 w 2456506"/>
              <a:gd name="connsiteY1628" fmla="*/ 1052228 h 2440105"/>
              <a:gd name="connsiteX1629" fmla="*/ 1665084 w 2456506"/>
              <a:gd name="connsiteY1629" fmla="*/ 1049917 h 2440105"/>
              <a:gd name="connsiteX1630" fmla="*/ 1781972 w 2456506"/>
              <a:gd name="connsiteY1630" fmla="*/ 1049917 h 2440105"/>
              <a:gd name="connsiteX1631" fmla="*/ 1782896 w 2456506"/>
              <a:gd name="connsiteY1631" fmla="*/ 1052690 h 2440105"/>
              <a:gd name="connsiteX1632" fmla="*/ 1789595 w 2456506"/>
              <a:gd name="connsiteY1632" fmla="*/ 1056617 h 2440105"/>
              <a:gd name="connsiteX1633" fmla="*/ 1792829 w 2456506"/>
              <a:gd name="connsiteY1633" fmla="*/ 1055924 h 2440105"/>
              <a:gd name="connsiteX1634" fmla="*/ 1851273 w 2456506"/>
              <a:gd name="connsiteY1634" fmla="*/ 1157104 h 2440105"/>
              <a:gd name="connsiteX1635" fmla="*/ 1848039 w 2456506"/>
              <a:gd name="connsiteY1635" fmla="*/ 1163341 h 2440105"/>
              <a:gd name="connsiteX1636" fmla="*/ 1848963 w 2456506"/>
              <a:gd name="connsiteY1636" fmla="*/ 1167037 h 2440105"/>
              <a:gd name="connsiteX1637" fmla="*/ 1980867 w 2456506"/>
              <a:gd name="connsiteY1637" fmla="*/ 938342 h 2440105"/>
              <a:gd name="connsiteX1638" fmla="*/ 1987566 w 2456506"/>
              <a:gd name="connsiteY1638" fmla="*/ 942269 h 2440105"/>
              <a:gd name="connsiteX1639" fmla="*/ 1990800 w 2456506"/>
              <a:gd name="connsiteY1639" fmla="*/ 941576 h 2440105"/>
              <a:gd name="connsiteX1640" fmla="*/ 2043008 w 2456506"/>
              <a:gd name="connsiteY1640" fmla="*/ 1031899 h 2440105"/>
              <a:gd name="connsiteX1641" fmla="*/ 2033767 w 2456506"/>
              <a:gd name="connsiteY1641" fmla="*/ 1048531 h 2440105"/>
              <a:gd name="connsiteX1642" fmla="*/ 2043469 w 2456506"/>
              <a:gd name="connsiteY1642" fmla="*/ 1065395 h 2440105"/>
              <a:gd name="connsiteX1643" fmla="*/ 1991031 w 2456506"/>
              <a:gd name="connsiteY1643" fmla="*/ 1156411 h 2440105"/>
              <a:gd name="connsiteX1644" fmla="*/ 1987797 w 2456506"/>
              <a:gd name="connsiteY1644" fmla="*/ 1155718 h 2440105"/>
              <a:gd name="connsiteX1645" fmla="*/ 1980174 w 2456506"/>
              <a:gd name="connsiteY1645" fmla="*/ 1162648 h 2440105"/>
              <a:gd name="connsiteX1646" fmla="*/ 1863286 w 2456506"/>
              <a:gd name="connsiteY1646" fmla="*/ 1162648 h 2440105"/>
              <a:gd name="connsiteX1647" fmla="*/ 1862362 w 2456506"/>
              <a:gd name="connsiteY1647" fmla="*/ 1159876 h 2440105"/>
              <a:gd name="connsiteX1648" fmla="*/ 1862362 w 2456506"/>
              <a:gd name="connsiteY1648" fmla="*/ 1159876 h 2440105"/>
              <a:gd name="connsiteX1649" fmla="*/ 1855663 w 2456506"/>
              <a:gd name="connsiteY1649" fmla="*/ 1155949 h 2440105"/>
              <a:gd name="connsiteX1650" fmla="*/ 1852429 w 2456506"/>
              <a:gd name="connsiteY1650" fmla="*/ 1156642 h 2440105"/>
              <a:gd name="connsiteX1651" fmla="*/ 1793984 w 2456506"/>
              <a:gd name="connsiteY1651" fmla="*/ 1055462 h 2440105"/>
              <a:gd name="connsiteX1652" fmla="*/ 1797218 w 2456506"/>
              <a:gd name="connsiteY1652" fmla="*/ 1049224 h 2440105"/>
              <a:gd name="connsiteX1653" fmla="*/ 1797218 w 2456506"/>
              <a:gd name="connsiteY1653" fmla="*/ 1049224 h 2440105"/>
              <a:gd name="connsiteX1654" fmla="*/ 1793984 w 2456506"/>
              <a:gd name="connsiteY1654" fmla="*/ 1042987 h 2440105"/>
              <a:gd name="connsiteX1655" fmla="*/ 1846422 w 2456506"/>
              <a:gd name="connsiteY1655" fmla="*/ 952202 h 2440105"/>
              <a:gd name="connsiteX1656" fmla="*/ 1855201 w 2456506"/>
              <a:gd name="connsiteY1656" fmla="*/ 954281 h 2440105"/>
              <a:gd name="connsiteX1657" fmla="*/ 1874605 w 2456506"/>
              <a:gd name="connsiteY1657" fmla="*/ 935801 h 2440105"/>
              <a:gd name="connsiteX1658" fmla="*/ 1979943 w 2456506"/>
              <a:gd name="connsiteY1658" fmla="*/ 935801 h 2440105"/>
              <a:gd name="connsiteX1659" fmla="*/ 1980867 w 2456506"/>
              <a:gd name="connsiteY1659" fmla="*/ 938573 h 2440105"/>
              <a:gd name="connsiteX1660" fmla="*/ 2047628 w 2456506"/>
              <a:gd name="connsiteY1660" fmla="*/ 825381 h 2440105"/>
              <a:gd name="connsiteX1661" fmla="*/ 2049014 w 2456506"/>
              <a:gd name="connsiteY1661" fmla="*/ 826767 h 2440105"/>
              <a:gd name="connsiteX1662" fmla="*/ 1990570 w 2456506"/>
              <a:gd name="connsiteY1662" fmla="*/ 927947 h 2440105"/>
              <a:gd name="connsiteX1663" fmla="*/ 1987335 w 2456506"/>
              <a:gd name="connsiteY1663" fmla="*/ 927254 h 2440105"/>
              <a:gd name="connsiteX1664" fmla="*/ 1979712 w 2456506"/>
              <a:gd name="connsiteY1664" fmla="*/ 934184 h 2440105"/>
              <a:gd name="connsiteX1665" fmla="*/ 1874374 w 2456506"/>
              <a:gd name="connsiteY1665" fmla="*/ 934184 h 2440105"/>
              <a:gd name="connsiteX1666" fmla="*/ 1854970 w 2456506"/>
              <a:gd name="connsiteY1666" fmla="*/ 915242 h 2440105"/>
              <a:gd name="connsiteX1667" fmla="*/ 1846191 w 2456506"/>
              <a:gd name="connsiteY1667" fmla="*/ 917321 h 2440105"/>
              <a:gd name="connsiteX1668" fmla="*/ 1793753 w 2456506"/>
              <a:gd name="connsiteY1668" fmla="*/ 826767 h 2440105"/>
              <a:gd name="connsiteX1669" fmla="*/ 1796987 w 2456506"/>
              <a:gd name="connsiteY1669" fmla="*/ 820530 h 2440105"/>
              <a:gd name="connsiteX1670" fmla="*/ 1796987 w 2456506"/>
              <a:gd name="connsiteY1670" fmla="*/ 820530 h 2440105"/>
              <a:gd name="connsiteX1671" fmla="*/ 1793753 w 2456506"/>
              <a:gd name="connsiteY1671" fmla="*/ 814292 h 2440105"/>
              <a:gd name="connsiteX1672" fmla="*/ 1796756 w 2456506"/>
              <a:gd name="connsiteY1672" fmla="*/ 809210 h 2440105"/>
              <a:gd name="connsiteX1673" fmla="*/ 1852197 w 2456506"/>
              <a:gd name="connsiteY1673" fmla="*/ 713112 h 2440105"/>
              <a:gd name="connsiteX1674" fmla="*/ 1855432 w 2456506"/>
              <a:gd name="connsiteY1674" fmla="*/ 713805 h 2440105"/>
              <a:gd name="connsiteX1675" fmla="*/ 1855432 w 2456506"/>
              <a:gd name="connsiteY1675" fmla="*/ 713805 h 2440105"/>
              <a:gd name="connsiteX1676" fmla="*/ 1863055 w 2456506"/>
              <a:gd name="connsiteY1676" fmla="*/ 706875 h 2440105"/>
              <a:gd name="connsiteX1677" fmla="*/ 1979943 w 2456506"/>
              <a:gd name="connsiteY1677" fmla="*/ 706875 h 2440105"/>
              <a:gd name="connsiteX1678" fmla="*/ 1982022 w 2456506"/>
              <a:gd name="connsiteY1678" fmla="*/ 711495 h 2440105"/>
              <a:gd name="connsiteX1679" fmla="*/ 1987335 w 2456506"/>
              <a:gd name="connsiteY1679" fmla="*/ 713805 h 2440105"/>
              <a:gd name="connsiteX1680" fmla="*/ 1990570 w 2456506"/>
              <a:gd name="connsiteY1680" fmla="*/ 713112 h 2440105"/>
              <a:gd name="connsiteX1681" fmla="*/ 2049014 w 2456506"/>
              <a:gd name="connsiteY1681" fmla="*/ 814292 h 2440105"/>
              <a:gd name="connsiteX1682" fmla="*/ 2045780 w 2456506"/>
              <a:gd name="connsiteY1682" fmla="*/ 820530 h 2440105"/>
              <a:gd name="connsiteX1683" fmla="*/ 2047628 w 2456506"/>
              <a:gd name="connsiteY1683" fmla="*/ 825381 h 2440105"/>
              <a:gd name="connsiteX1684" fmla="*/ 2177914 w 2456506"/>
              <a:gd name="connsiteY1684" fmla="*/ 592759 h 2440105"/>
              <a:gd name="connsiteX1685" fmla="*/ 2185538 w 2456506"/>
              <a:gd name="connsiteY1685" fmla="*/ 599689 h 2440105"/>
              <a:gd name="connsiteX1686" fmla="*/ 2188772 w 2456506"/>
              <a:gd name="connsiteY1686" fmla="*/ 598996 h 2440105"/>
              <a:gd name="connsiteX1687" fmla="*/ 2241210 w 2456506"/>
              <a:gd name="connsiteY1687" fmla="*/ 689550 h 2440105"/>
              <a:gd name="connsiteX1688" fmla="*/ 2231970 w 2456506"/>
              <a:gd name="connsiteY1688" fmla="*/ 705951 h 2440105"/>
              <a:gd name="connsiteX1689" fmla="*/ 2241210 w 2456506"/>
              <a:gd name="connsiteY1689" fmla="*/ 722583 h 2440105"/>
              <a:gd name="connsiteX1690" fmla="*/ 2188772 w 2456506"/>
              <a:gd name="connsiteY1690" fmla="*/ 813599 h 2440105"/>
              <a:gd name="connsiteX1691" fmla="*/ 2185538 w 2456506"/>
              <a:gd name="connsiteY1691" fmla="*/ 812906 h 2440105"/>
              <a:gd name="connsiteX1692" fmla="*/ 2177914 w 2456506"/>
              <a:gd name="connsiteY1692" fmla="*/ 819837 h 2440105"/>
              <a:gd name="connsiteX1693" fmla="*/ 2061026 w 2456506"/>
              <a:gd name="connsiteY1693" fmla="*/ 819837 h 2440105"/>
              <a:gd name="connsiteX1694" fmla="*/ 2060102 w 2456506"/>
              <a:gd name="connsiteY1694" fmla="*/ 817064 h 2440105"/>
              <a:gd name="connsiteX1695" fmla="*/ 2053403 w 2456506"/>
              <a:gd name="connsiteY1695" fmla="*/ 813137 h 2440105"/>
              <a:gd name="connsiteX1696" fmla="*/ 2050400 w 2456506"/>
              <a:gd name="connsiteY1696" fmla="*/ 813830 h 2440105"/>
              <a:gd name="connsiteX1697" fmla="*/ 1991955 w 2456506"/>
              <a:gd name="connsiteY1697" fmla="*/ 712650 h 2440105"/>
              <a:gd name="connsiteX1698" fmla="*/ 1995190 w 2456506"/>
              <a:gd name="connsiteY1698" fmla="*/ 706413 h 2440105"/>
              <a:gd name="connsiteX1699" fmla="*/ 1995190 w 2456506"/>
              <a:gd name="connsiteY1699" fmla="*/ 706413 h 2440105"/>
              <a:gd name="connsiteX1700" fmla="*/ 1991955 w 2456506"/>
              <a:gd name="connsiteY1700" fmla="*/ 700176 h 2440105"/>
              <a:gd name="connsiteX1701" fmla="*/ 2050400 w 2456506"/>
              <a:gd name="connsiteY1701" fmla="*/ 598996 h 2440105"/>
              <a:gd name="connsiteX1702" fmla="*/ 2053403 w 2456506"/>
              <a:gd name="connsiteY1702" fmla="*/ 599689 h 2440105"/>
              <a:gd name="connsiteX1703" fmla="*/ 2061026 w 2456506"/>
              <a:gd name="connsiteY1703" fmla="*/ 592759 h 2440105"/>
              <a:gd name="connsiteX1704" fmla="*/ 2177914 w 2456506"/>
              <a:gd name="connsiteY1704" fmla="*/ 592759 h 2440105"/>
              <a:gd name="connsiteX1705" fmla="*/ 1794908 w 2456506"/>
              <a:gd name="connsiteY1705" fmla="*/ 586522 h 2440105"/>
              <a:gd name="connsiteX1706" fmla="*/ 1793984 w 2456506"/>
              <a:gd name="connsiteY1706" fmla="*/ 585829 h 2440105"/>
              <a:gd name="connsiteX1707" fmla="*/ 1846422 w 2456506"/>
              <a:gd name="connsiteY1707" fmla="*/ 495044 h 2440105"/>
              <a:gd name="connsiteX1708" fmla="*/ 1855894 w 2456506"/>
              <a:gd name="connsiteY1708" fmla="*/ 497585 h 2440105"/>
              <a:gd name="connsiteX1709" fmla="*/ 1875298 w 2456506"/>
              <a:gd name="connsiteY1709" fmla="*/ 478642 h 2440105"/>
              <a:gd name="connsiteX1710" fmla="*/ 1979943 w 2456506"/>
              <a:gd name="connsiteY1710" fmla="*/ 478642 h 2440105"/>
              <a:gd name="connsiteX1711" fmla="*/ 1987566 w 2456506"/>
              <a:gd name="connsiteY1711" fmla="*/ 485572 h 2440105"/>
              <a:gd name="connsiteX1712" fmla="*/ 1990800 w 2456506"/>
              <a:gd name="connsiteY1712" fmla="*/ 484879 h 2440105"/>
              <a:gd name="connsiteX1713" fmla="*/ 2049245 w 2456506"/>
              <a:gd name="connsiteY1713" fmla="*/ 586060 h 2440105"/>
              <a:gd name="connsiteX1714" fmla="*/ 2046011 w 2456506"/>
              <a:gd name="connsiteY1714" fmla="*/ 592297 h 2440105"/>
              <a:gd name="connsiteX1715" fmla="*/ 2048783 w 2456506"/>
              <a:gd name="connsiteY1715" fmla="*/ 598072 h 2440105"/>
              <a:gd name="connsiteX1716" fmla="*/ 2049245 w 2456506"/>
              <a:gd name="connsiteY1716" fmla="*/ 598303 h 2440105"/>
              <a:gd name="connsiteX1717" fmla="*/ 1990800 w 2456506"/>
              <a:gd name="connsiteY1717" fmla="*/ 699483 h 2440105"/>
              <a:gd name="connsiteX1718" fmla="*/ 1987566 w 2456506"/>
              <a:gd name="connsiteY1718" fmla="*/ 698790 h 2440105"/>
              <a:gd name="connsiteX1719" fmla="*/ 1979943 w 2456506"/>
              <a:gd name="connsiteY1719" fmla="*/ 705720 h 2440105"/>
              <a:gd name="connsiteX1720" fmla="*/ 1863055 w 2456506"/>
              <a:gd name="connsiteY1720" fmla="*/ 705720 h 2440105"/>
              <a:gd name="connsiteX1721" fmla="*/ 1855432 w 2456506"/>
              <a:gd name="connsiteY1721" fmla="*/ 698790 h 2440105"/>
              <a:gd name="connsiteX1722" fmla="*/ 1855432 w 2456506"/>
              <a:gd name="connsiteY1722" fmla="*/ 698790 h 2440105"/>
              <a:gd name="connsiteX1723" fmla="*/ 1852197 w 2456506"/>
              <a:gd name="connsiteY1723" fmla="*/ 699483 h 2440105"/>
              <a:gd name="connsiteX1724" fmla="*/ 1793753 w 2456506"/>
              <a:gd name="connsiteY1724" fmla="*/ 598303 h 2440105"/>
              <a:gd name="connsiteX1725" fmla="*/ 1796987 w 2456506"/>
              <a:gd name="connsiteY1725" fmla="*/ 592066 h 2440105"/>
              <a:gd name="connsiteX1726" fmla="*/ 1794677 w 2456506"/>
              <a:gd name="connsiteY1726" fmla="*/ 586753 h 2440105"/>
              <a:gd name="connsiteX1727" fmla="*/ 1584001 w 2456506"/>
              <a:gd name="connsiteY1727" fmla="*/ 249947 h 2440105"/>
              <a:gd name="connsiteX1728" fmla="*/ 1584463 w 2456506"/>
              <a:gd name="connsiteY1728" fmla="*/ 252026 h 2440105"/>
              <a:gd name="connsiteX1729" fmla="*/ 1591393 w 2456506"/>
              <a:gd name="connsiteY1729" fmla="*/ 256646 h 2440105"/>
              <a:gd name="connsiteX1730" fmla="*/ 1594627 w 2456506"/>
              <a:gd name="connsiteY1730" fmla="*/ 255953 h 2440105"/>
              <a:gd name="connsiteX1731" fmla="*/ 1653071 w 2456506"/>
              <a:gd name="connsiteY1731" fmla="*/ 357134 h 2440105"/>
              <a:gd name="connsiteX1732" fmla="*/ 1649837 w 2456506"/>
              <a:gd name="connsiteY1732" fmla="*/ 363371 h 2440105"/>
              <a:gd name="connsiteX1733" fmla="*/ 1653071 w 2456506"/>
              <a:gd name="connsiteY1733" fmla="*/ 369608 h 2440105"/>
              <a:gd name="connsiteX1734" fmla="*/ 1594627 w 2456506"/>
              <a:gd name="connsiteY1734" fmla="*/ 470788 h 2440105"/>
              <a:gd name="connsiteX1735" fmla="*/ 1591624 w 2456506"/>
              <a:gd name="connsiteY1735" fmla="*/ 470095 h 2440105"/>
              <a:gd name="connsiteX1736" fmla="*/ 1584925 w 2456506"/>
              <a:gd name="connsiteY1736" fmla="*/ 474022 h 2440105"/>
              <a:gd name="connsiteX1737" fmla="*/ 1584001 w 2456506"/>
              <a:gd name="connsiteY1737" fmla="*/ 476794 h 2440105"/>
              <a:gd name="connsiteX1738" fmla="*/ 1584001 w 2456506"/>
              <a:gd name="connsiteY1738" fmla="*/ 478411 h 2440105"/>
              <a:gd name="connsiteX1739" fmla="*/ 1591624 w 2456506"/>
              <a:gd name="connsiteY1739" fmla="*/ 485341 h 2440105"/>
              <a:gd name="connsiteX1740" fmla="*/ 1594858 w 2456506"/>
              <a:gd name="connsiteY1740" fmla="*/ 484648 h 2440105"/>
              <a:gd name="connsiteX1741" fmla="*/ 1653302 w 2456506"/>
              <a:gd name="connsiteY1741" fmla="*/ 585829 h 2440105"/>
              <a:gd name="connsiteX1742" fmla="*/ 1650068 w 2456506"/>
              <a:gd name="connsiteY1742" fmla="*/ 592066 h 2440105"/>
              <a:gd name="connsiteX1743" fmla="*/ 1652840 w 2456506"/>
              <a:gd name="connsiteY1743" fmla="*/ 597841 h 2440105"/>
              <a:gd name="connsiteX1744" fmla="*/ 1653302 w 2456506"/>
              <a:gd name="connsiteY1744" fmla="*/ 598072 h 2440105"/>
              <a:gd name="connsiteX1745" fmla="*/ 1601095 w 2456506"/>
              <a:gd name="connsiteY1745" fmla="*/ 688626 h 2440105"/>
              <a:gd name="connsiteX1746" fmla="*/ 1592317 w 2456506"/>
              <a:gd name="connsiteY1746" fmla="*/ 686547 h 2440105"/>
              <a:gd name="connsiteX1747" fmla="*/ 1572913 w 2456506"/>
              <a:gd name="connsiteY1747" fmla="*/ 705489 h 2440105"/>
              <a:gd name="connsiteX1748" fmla="*/ 1467343 w 2456506"/>
              <a:gd name="connsiteY1748" fmla="*/ 705489 h 2440105"/>
              <a:gd name="connsiteX1749" fmla="*/ 1459720 w 2456506"/>
              <a:gd name="connsiteY1749" fmla="*/ 698559 h 2440105"/>
              <a:gd name="connsiteX1750" fmla="*/ 1459720 w 2456506"/>
              <a:gd name="connsiteY1750" fmla="*/ 698559 h 2440105"/>
              <a:gd name="connsiteX1751" fmla="*/ 1456486 w 2456506"/>
              <a:gd name="connsiteY1751" fmla="*/ 699252 h 2440105"/>
              <a:gd name="connsiteX1752" fmla="*/ 1398042 w 2456506"/>
              <a:gd name="connsiteY1752" fmla="*/ 598072 h 2440105"/>
              <a:gd name="connsiteX1753" fmla="*/ 1400583 w 2456506"/>
              <a:gd name="connsiteY1753" fmla="*/ 594838 h 2440105"/>
              <a:gd name="connsiteX1754" fmla="*/ 1401276 w 2456506"/>
              <a:gd name="connsiteY1754" fmla="*/ 591835 h 2440105"/>
              <a:gd name="connsiteX1755" fmla="*/ 1398042 w 2456506"/>
              <a:gd name="connsiteY1755" fmla="*/ 585598 h 2440105"/>
              <a:gd name="connsiteX1756" fmla="*/ 1396656 w 2456506"/>
              <a:gd name="connsiteY1756" fmla="*/ 584905 h 2440105"/>
              <a:gd name="connsiteX1757" fmla="*/ 1393653 w 2456506"/>
              <a:gd name="connsiteY1757" fmla="*/ 584212 h 2440105"/>
              <a:gd name="connsiteX1758" fmla="*/ 1386954 w 2456506"/>
              <a:gd name="connsiteY1758" fmla="*/ 588139 h 2440105"/>
              <a:gd name="connsiteX1759" fmla="*/ 1386030 w 2456506"/>
              <a:gd name="connsiteY1759" fmla="*/ 590911 h 2440105"/>
              <a:gd name="connsiteX1760" fmla="*/ 1269141 w 2456506"/>
              <a:gd name="connsiteY1760" fmla="*/ 590911 h 2440105"/>
              <a:gd name="connsiteX1761" fmla="*/ 1268217 w 2456506"/>
              <a:gd name="connsiteY1761" fmla="*/ 588139 h 2440105"/>
              <a:gd name="connsiteX1762" fmla="*/ 1261518 w 2456506"/>
              <a:gd name="connsiteY1762" fmla="*/ 584212 h 2440105"/>
              <a:gd name="connsiteX1763" fmla="*/ 1261518 w 2456506"/>
              <a:gd name="connsiteY1763" fmla="*/ 584212 h 2440105"/>
              <a:gd name="connsiteX1764" fmla="*/ 1258515 w 2456506"/>
              <a:gd name="connsiteY1764" fmla="*/ 584905 h 2440105"/>
              <a:gd name="connsiteX1765" fmla="*/ 1206308 w 2456506"/>
              <a:gd name="connsiteY1765" fmla="*/ 494582 h 2440105"/>
              <a:gd name="connsiteX1766" fmla="*/ 1215317 w 2456506"/>
              <a:gd name="connsiteY1766" fmla="*/ 478180 h 2440105"/>
              <a:gd name="connsiteX1767" fmla="*/ 1205846 w 2456506"/>
              <a:gd name="connsiteY1767" fmla="*/ 461548 h 2440105"/>
              <a:gd name="connsiteX1768" fmla="*/ 1258515 w 2456506"/>
              <a:gd name="connsiteY1768" fmla="*/ 370301 h 2440105"/>
              <a:gd name="connsiteX1769" fmla="*/ 1261518 w 2456506"/>
              <a:gd name="connsiteY1769" fmla="*/ 370994 h 2440105"/>
              <a:gd name="connsiteX1770" fmla="*/ 1261518 w 2456506"/>
              <a:gd name="connsiteY1770" fmla="*/ 370994 h 2440105"/>
              <a:gd name="connsiteX1771" fmla="*/ 1269141 w 2456506"/>
              <a:gd name="connsiteY1771" fmla="*/ 364064 h 2440105"/>
              <a:gd name="connsiteX1772" fmla="*/ 1386030 w 2456506"/>
              <a:gd name="connsiteY1772" fmla="*/ 364064 h 2440105"/>
              <a:gd name="connsiteX1773" fmla="*/ 1388109 w 2456506"/>
              <a:gd name="connsiteY1773" fmla="*/ 368684 h 2440105"/>
              <a:gd name="connsiteX1774" fmla="*/ 1393422 w 2456506"/>
              <a:gd name="connsiteY1774" fmla="*/ 370994 h 2440105"/>
              <a:gd name="connsiteX1775" fmla="*/ 1396425 w 2456506"/>
              <a:gd name="connsiteY1775" fmla="*/ 370301 h 2440105"/>
              <a:gd name="connsiteX1776" fmla="*/ 1397811 w 2456506"/>
              <a:gd name="connsiteY1776" fmla="*/ 369608 h 2440105"/>
              <a:gd name="connsiteX1777" fmla="*/ 1401045 w 2456506"/>
              <a:gd name="connsiteY1777" fmla="*/ 363371 h 2440105"/>
              <a:gd name="connsiteX1778" fmla="*/ 1397811 w 2456506"/>
              <a:gd name="connsiteY1778" fmla="*/ 357134 h 2440105"/>
              <a:gd name="connsiteX1779" fmla="*/ 1456255 w 2456506"/>
              <a:gd name="connsiteY1779" fmla="*/ 255953 h 2440105"/>
              <a:gd name="connsiteX1780" fmla="*/ 1459489 w 2456506"/>
              <a:gd name="connsiteY1780" fmla="*/ 256646 h 2440105"/>
              <a:gd name="connsiteX1781" fmla="*/ 1467112 w 2456506"/>
              <a:gd name="connsiteY1781" fmla="*/ 249716 h 2440105"/>
              <a:gd name="connsiteX1782" fmla="*/ 1584001 w 2456506"/>
              <a:gd name="connsiteY1782" fmla="*/ 249716 h 2440105"/>
              <a:gd name="connsiteX1783" fmla="*/ 1452559 w 2456506"/>
              <a:gd name="connsiteY1783" fmla="*/ 252026 h 2440105"/>
              <a:gd name="connsiteX1784" fmla="*/ 1455100 w 2456506"/>
              <a:gd name="connsiteY1784" fmla="*/ 255260 h 2440105"/>
              <a:gd name="connsiteX1785" fmla="*/ 1396656 w 2456506"/>
              <a:gd name="connsiteY1785" fmla="*/ 356441 h 2440105"/>
              <a:gd name="connsiteX1786" fmla="*/ 1393653 w 2456506"/>
              <a:gd name="connsiteY1786" fmla="*/ 355748 h 2440105"/>
              <a:gd name="connsiteX1787" fmla="*/ 1386030 w 2456506"/>
              <a:gd name="connsiteY1787" fmla="*/ 362678 h 2440105"/>
              <a:gd name="connsiteX1788" fmla="*/ 1269141 w 2456506"/>
              <a:gd name="connsiteY1788" fmla="*/ 362678 h 2440105"/>
              <a:gd name="connsiteX1789" fmla="*/ 1261518 w 2456506"/>
              <a:gd name="connsiteY1789" fmla="*/ 355748 h 2440105"/>
              <a:gd name="connsiteX1790" fmla="*/ 1261518 w 2456506"/>
              <a:gd name="connsiteY1790" fmla="*/ 355748 h 2440105"/>
              <a:gd name="connsiteX1791" fmla="*/ 1258515 w 2456506"/>
              <a:gd name="connsiteY1791" fmla="*/ 356441 h 2440105"/>
              <a:gd name="connsiteX1792" fmla="*/ 1200071 w 2456506"/>
              <a:gd name="connsiteY1792" fmla="*/ 255260 h 2440105"/>
              <a:gd name="connsiteX1793" fmla="*/ 1203305 w 2456506"/>
              <a:gd name="connsiteY1793" fmla="*/ 249023 h 2440105"/>
              <a:gd name="connsiteX1794" fmla="*/ 1200995 w 2456506"/>
              <a:gd name="connsiteY1794" fmla="*/ 243710 h 2440105"/>
              <a:gd name="connsiteX1795" fmla="*/ 1200071 w 2456506"/>
              <a:gd name="connsiteY1795" fmla="*/ 243017 h 2440105"/>
              <a:gd name="connsiteX1796" fmla="*/ 1258515 w 2456506"/>
              <a:gd name="connsiteY1796" fmla="*/ 141837 h 2440105"/>
              <a:gd name="connsiteX1797" fmla="*/ 1261749 w 2456506"/>
              <a:gd name="connsiteY1797" fmla="*/ 142530 h 2440105"/>
              <a:gd name="connsiteX1798" fmla="*/ 1269372 w 2456506"/>
              <a:gd name="connsiteY1798" fmla="*/ 135600 h 2440105"/>
              <a:gd name="connsiteX1799" fmla="*/ 1386261 w 2456506"/>
              <a:gd name="connsiteY1799" fmla="*/ 135600 h 2440105"/>
              <a:gd name="connsiteX1800" fmla="*/ 1386723 w 2456506"/>
              <a:gd name="connsiteY1800" fmla="*/ 137910 h 2440105"/>
              <a:gd name="connsiteX1801" fmla="*/ 1393653 w 2456506"/>
              <a:gd name="connsiteY1801" fmla="*/ 142530 h 2440105"/>
              <a:gd name="connsiteX1802" fmla="*/ 1396887 w 2456506"/>
              <a:gd name="connsiteY1802" fmla="*/ 141837 h 2440105"/>
              <a:gd name="connsiteX1803" fmla="*/ 1455331 w 2456506"/>
              <a:gd name="connsiteY1803" fmla="*/ 243017 h 2440105"/>
              <a:gd name="connsiteX1804" fmla="*/ 1452097 w 2456506"/>
              <a:gd name="connsiteY1804" fmla="*/ 249254 h 2440105"/>
              <a:gd name="connsiteX1805" fmla="*/ 1452790 w 2456506"/>
              <a:gd name="connsiteY1805" fmla="*/ 252257 h 2440105"/>
              <a:gd name="connsiteX1806" fmla="*/ 1591624 w 2456506"/>
              <a:gd name="connsiteY1806" fmla="*/ 28183 h 2440105"/>
              <a:gd name="connsiteX1807" fmla="*/ 1594627 w 2456506"/>
              <a:gd name="connsiteY1807" fmla="*/ 27490 h 2440105"/>
              <a:gd name="connsiteX1808" fmla="*/ 1653071 w 2456506"/>
              <a:gd name="connsiteY1808" fmla="*/ 128670 h 2440105"/>
              <a:gd name="connsiteX1809" fmla="*/ 1649837 w 2456506"/>
              <a:gd name="connsiteY1809" fmla="*/ 134907 h 2440105"/>
              <a:gd name="connsiteX1810" fmla="*/ 1653071 w 2456506"/>
              <a:gd name="connsiteY1810" fmla="*/ 141144 h 2440105"/>
              <a:gd name="connsiteX1811" fmla="*/ 1594627 w 2456506"/>
              <a:gd name="connsiteY1811" fmla="*/ 242324 h 2440105"/>
              <a:gd name="connsiteX1812" fmla="*/ 1591393 w 2456506"/>
              <a:gd name="connsiteY1812" fmla="*/ 241631 h 2440105"/>
              <a:gd name="connsiteX1813" fmla="*/ 1583770 w 2456506"/>
              <a:gd name="connsiteY1813" fmla="*/ 248561 h 2440105"/>
              <a:gd name="connsiteX1814" fmla="*/ 1466881 w 2456506"/>
              <a:gd name="connsiteY1814" fmla="*/ 248561 h 2440105"/>
              <a:gd name="connsiteX1815" fmla="*/ 1466419 w 2456506"/>
              <a:gd name="connsiteY1815" fmla="*/ 246482 h 2440105"/>
              <a:gd name="connsiteX1816" fmla="*/ 1464802 w 2456506"/>
              <a:gd name="connsiteY1816" fmla="*/ 243941 h 2440105"/>
              <a:gd name="connsiteX1817" fmla="*/ 1459489 w 2456506"/>
              <a:gd name="connsiteY1817" fmla="*/ 241631 h 2440105"/>
              <a:gd name="connsiteX1818" fmla="*/ 1456486 w 2456506"/>
              <a:gd name="connsiteY1818" fmla="*/ 242324 h 2440105"/>
              <a:gd name="connsiteX1819" fmla="*/ 1398042 w 2456506"/>
              <a:gd name="connsiteY1819" fmla="*/ 141144 h 2440105"/>
              <a:gd name="connsiteX1820" fmla="*/ 1401276 w 2456506"/>
              <a:gd name="connsiteY1820" fmla="*/ 134907 h 2440105"/>
              <a:gd name="connsiteX1821" fmla="*/ 1400583 w 2456506"/>
              <a:gd name="connsiteY1821" fmla="*/ 131904 h 2440105"/>
              <a:gd name="connsiteX1822" fmla="*/ 1398042 w 2456506"/>
              <a:gd name="connsiteY1822" fmla="*/ 128670 h 2440105"/>
              <a:gd name="connsiteX1823" fmla="*/ 1450480 w 2456506"/>
              <a:gd name="connsiteY1823" fmla="*/ 37885 h 2440105"/>
              <a:gd name="connsiteX1824" fmla="*/ 1459720 w 2456506"/>
              <a:gd name="connsiteY1824" fmla="*/ 40195 h 2440105"/>
              <a:gd name="connsiteX1825" fmla="*/ 1479124 w 2456506"/>
              <a:gd name="connsiteY1825" fmla="*/ 21252 h 2440105"/>
              <a:gd name="connsiteX1826" fmla="*/ 1584001 w 2456506"/>
              <a:gd name="connsiteY1826" fmla="*/ 21252 h 2440105"/>
              <a:gd name="connsiteX1827" fmla="*/ 1591624 w 2456506"/>
              <a:gd name="connsiteY1827" fmla="*/ 28183 h 2440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</a:cxnLst>
            <a:rect l="l" t="t" r="r" b="b"/>
            <a:pathLst>
              <a:path w="2456506" h="2440105">
                <a:moveTo>
                  <a:pt x="1459489" y="693"/>
                </a:moveTo>
                <a:cubicBezTo>
                  <a:pt x="1448632" y="693"/>
                  <a:pt x="1440085" y="9471"/>
                  <a:pt x="1440085" y="20097"/>
                </a:cubicBezTo>
                <a:cubicBezTo>
                  <a:pt x="1440085" y="27028"/>
                  <a:pt x="1443781" y="33034"/>
                  <a:pt x="1449094" y="36499"/>
                </a:cubicBezTo>
                <a:lnTo>
                  <a:pt x="1396656" y="127284"/>
                </a:lnTo>
                <a:cubicBezTo>
                  <a:pt x="1396656" y="127284"/>
                  <a:pt x="1394577" y="126591"/>
                  <a:pt x="1393422" y="126591"/>
                </a:cubicBezTo>
                <a:cubicBezTo>
                  <a:pt x="1389495" y="126591"/>
                  <a:pt x="1386261" y="129594"/>
                  <a:pt x="1385799" y="133521"/>
                </a:cubicBezTo>
                <a:lnTo>
                  <a:pt x="1268910" y="133521"/>
                </a:lnTo>
                <a:cubicBezTo>
                  <a:pt x="1268448" y="129594"/>
                  <a:pt x="1265214" y="126591"/>
                  <a:pt x="1261287" y="126591"/>
                </a:cubicBezTo>
                <a:cubicBezTo>
                  <a:pt x="1257129" y="126591"/>
                  <a:pt x="1253664" y="130056"/>
                  <a:pt x="1253664" y="134214"/>
                </a:cubicBezTo>
                <a:cubicBezTo>
                  <a:pt x="1253664" y="136755"/>
                  <a:pt x="1254819" y="139065"/>
                  <a:pt x="1256898" y="140451"/>
                </a:cubicBezTo>
                <a:lnTo>
                  <a:pt x="1198454" y="241631"/>
                </a:lnTo>
                <a:cubicBezTo>
                  <a:pt x="1198454" y="241631"/>
                  <a:pt x="1196375" y="240938"/>
                  <a:pt x="1195451" y="240938"/>
                </a:cubicBezTo>
                <a:cubicBezTo>
                  <a:pt x="1191523" y="240938"/>
                  <a:pt x="1188289" y="243941"/>
                  <a:pt x="1187827" y="247868"/>
                </a:cubicBezTo>
                <a:lnTo>
                  <a:pt x="1070939" y="247868"/>
                </a:lnTo>
                <a:cubicBezTo>
                  <a:pt x="1070939" y="246020"/>
                  <a:pt x="1070015" y="244403"/>
                  <a:pt x="1068860" y="243248"/>
                </a:cubicBezTo>
                <a:cubicBezTo>
                  <a:pt x="1067474" y="241862"/>
                  <a:pt x="1065626" y="240938"/>
                  <a:pt x="1063547" y="240938"/>
                </a:cubicBezTo>
                <a:cubicBezTo>
                  <a:pt x="1062392" y="240938"/>
                  <a:pt x="1061468" y="241169"/>
                  <a:pt x="1060313" y="241631"/>
                </a:cubicBezTo>
                <a:lnTo>
                  <a:pt x="1008336" y="151539"/>
                </a:lnTo>
                <a:cubicBezTo>
                  <a:pt x="1014112" y="148074"/>
                  <a:pt x="1017808" y="141837"/>
                  <a:pt x="1017808" y="134907"/>
                </a:cubicBezTo>
                <a:cubicBezTo>
                  <a:pt x="1017808" y="124050"/>
                  <a:pt x="1009029" y="115502"/>
                  <a:pt x="998403" y="115502"/>
                </a:cubicBezTo>
                <a:cubicBezTo>
                  <a:pt x="987777" y="115502"/>
                  <a:pt x="979692" y="123588"/>
                  <a:pt x="978999" y="133752"/>
                </a:cubicBezTo>
                <a:lnTo>
                  <a:pt x="873199" y="133752"/>
                </a:lnTo>
                <a:cubicBezTo>
                  <a:pt x="872737" y="129825"/>
                  <a:pt x="869503" y="126822"/>
                  <a:pt x="865575" y="126822"/>
                </a:cubicBezTo>
                <a:cubicBezTo>
                  <a:pt x="861417" y="126822"/>
                  <a:pt x="857952" y="130287"/>
                  <a:pt x="857952" y="134445"/>
                </a:cubicBezTo>
                <a:cubicBezTo>
                  <a:pt x="857952" y="136986"/>
                  <a:pt x="859107" y="139296"/>
                  <a:pt x="861186" y="140682"/>
                </a:cubicBezTo>
                <a:lnTo>
                  <a:pt x="802742" y="241862"/>
                </a:lnTo>
                <a:cubicBezTo>
                  <a:pt x="802742" y="241862"/>
                  <a:pt x="800663" y="241169"/>
                  <a:pt x="799739" y="241169"/>
                </a:cubicBezTo>
                <a:cubicBezTo>
                  <a:pt x="795581" y="241169"/>
                  <a:pt x="792116" y="244634"/>
                  <a:pt x="792116" y="248792"/>
                </a:cubicBezTo>
                <a:cubicBezTo>
                  <a:pt x="792116" y="252950"/>
                  <a:pt x="795581" y="256415"/>
                  <a:pt x="799739" y="256415"/>
                </a:cubicBezTo>
                <a:cubicBezTo>
                  <a:pt x="800894" y="256415"/>
                  <a:pt x="801818" y="256184"/>
                  <a:pt x="802742" y="255722"/>
                </a:cubicBezTo>
                <a:lnTo>
                  <a:pt x="861186" y="356903"/>
                </a:lnTo>
                <a:cubicBezTo>
                  <a:pt x="859338" y="358289"/>
                  <a:pt x="857952" y="360599"/>
                  <a:pt x="857952" y="363140"/>
                </a:cubicBezTo>
                <a:cubicBezTo>
                  <a:pt x="857952" y="365681"/>
                  <a:pt x="859107" y="367991"/>
                  <a:pt x="861186" y="369377"/>
                </a:cubicBezTo>
                <a:lnTo>
                  <a:pt x="802742" y="470557"/>
                </a:lnTo>
                <a:cubicBezTo>
                  <a:pt x="802742" y="470557"/>
                  <a:pt x="800663" y="469864"/>
                  <a:pt x="799739" y="469864"/>
                </a:cubicBezTo>
                <a:cubicBezTo>
                  <a:pt x="796274" y="469864"/>
                  <a:pt x="793502" y="472174"/>
                  <a:pt x="792578" y="475177"/>
                </a:cubicBezTo>
                <a:cubicBezTo>
                  <a:pt x="792578" y="475639"/>
                  <a:pt x="792347" y="476101"/>
                  <a:pt x="792347" y="476794"/>
                </a:cubicBezTo>
                <a:lnTo>
                  <a:pt x="675458" y="476794"/>
                </a:lnTo>
                <a:cubicBezTo>
                  <a:pt x="674996" y="472867"/>
                  <a:pt x="671762" y="469864"/>
                  <a:pt x="667835" y="469864"/>
                </a:cubicBezTo>
                <a:cubicBezTo>
                  <a:pt x="663677" y="469864"/>
                  <a:pt x="660212" y="473329"/>
                  <a:pt x="660212" y="477487"/>
                </a:cubicBezTo>
                <a:cubicBezTo>
                  <a:pt x="660212" y="480028"/>
                  <a:pt x="661367" y="482338"/>
                  <a:pt x="663446" y="483724"/>
                </a:cubicBezTo>
                <a:lnTo>
                  <a:pt x="605002" y="584905"/>
                </a:lnTo>
                <a:cubicBezTo>
                  <a:pt x="605002" y="584905"/>
                  <a:pt x="602923" y="584212"/>
                  <a:pt x="601768" y="584212"/>
                </a:cubicBezTo>
                <a:cubicBezTo>
                  <a:pt x="597841" y="584212"/>
                  <a:pt x="594607" y="587215"/>
                  <a:pt x="594145" y="591142"/>
                </a:cubicBezTo>
                <a:lnTo>
                  <a:pt x="477256" y="591142"/>
                </a:lnTo>
                <a:cubicBezTo>
                  <a:pt x="477256" y="589294"/>
                  <a:pt x="476332" y="587677"/>
                  <a:pt x="474946" y="586522"/>
                </a:cubicBezTo>
                <a:cubicBezTo>
                  <a:pt x="473560" y="585135"/>
                  <a:pt x="471712" y="584212"/>
                  <a:pt x="469633" y="584212"/>
                </a:cubicBezTo>
                <a:cubicBezTo>
                  <a:pt x="468478" y="584212"/>
                  <a:pt x="467554" y="584443"/>
                  <a:pt x="466399" y="584905"/>
                </a:cubicBezTo>
                <a:lnTo>
                  <a:pt x="407955" y="483724"/>
                </a:lnTo>
                <a:cubicBezTo>
                  <a:pt x="409803" y="482338"/>
                  <a:pt x="411189" y="480028"/>
                  <a:pt x="411189" y="477487"/>
                </a:cubicBezTo>
                <a:cubicBezTo>
                  <a:pt x="411189" y="473329"/>
                  <a:pt x="407724" y="469864"/>
                  <a:pt x="403566" y="469864"/>
                </a:cubicBezTo>
                <a:cubicBezTo>
                  <a:pt x="399639" y="469864"/>
                  <a:pt x="396404" y="472867"/>
                  <a:pt x="395942" y="476794"/>
                </a:cubicBezTo>
                <a:lnTo>
                  <a:pt x="291528" y="476794"/>
                </a:lnTo>
                <a:cubicBezTo>
                  <a:pt x="290835" y="466630"/>
                  <a:pt x="282519" y="458545"/>
                  <a:pt x="272124" y="458545"/>
                </a:cubicBezTo>
                <a:cubicBezTo>
                  <a:pt x="261729" y="458545"/>
                  <a:pt x="252719" y="467323"/>
                  <a:pt x="252719" y="477949"/>
                </a:cubicBezTo>
                <a:cubicBezTo>
                  <a:pt x="252719" y="484648"/>
                  <a:pt x="256184" y="490654"/>
                  <a:pt x="261267" y="494120"/>
                </a:cubicBezTo>
                <a:lnTo>
                  <a:pt x="208828" y="584905"/>
                </a:lnTo>
                <a:cubicBezTo>
                  <a:pt x="208828" y="584905"/>
                  <a:pt x="206749" y="584212"/>
                  <a:pt x="205825" y="584212"/>
                </a:cubicBezTo>
                <a:cubicBezTo>
                  <a:pt x="201667" y="584212"/>
                  <a:pt x="198202" y="587677"/>
                  <a:pt x="198202" y="591835"/>
                </a:cubicBezTo>
                <a:cubicBezTo>
                  <a:pt x="198202" y="595993"/>
                  <a:pt x="201667" y="599458"/>
                  <a:pt x="205825" y="599458"/>
                </a:cubicBezTo>
                <a:cubicBezTo>
                  <a:pt x="206980" y="599458"/>
                  <a:pt x="207904" y="599227"/>
                  <a:pt x="208828" y="598765"/>
                </a:cubicBezTo>
                <a:lnTo>
                  <a:pt x="267273" y="699945"/>
                </a:lnTo>
                <a:cubicBezTo>
                  <a:pt x="265425" y="701331"/>
                  <a:pt x="264039" y="703641"/>
                  <a:pt x="264039" y="706182"/>
                </a:cubicBezTo>
                <a:cubicBezTo>
                  <a:pt x="264039" y="708723"/>
                  <a:pt x="265194" y="711033"/>
                  <a:pt x="267273" y="712419"/>
                </a:cubicBezTo>
                <a:lnTo>
                  <a:pt x="208828" y="813599"/>
                </a:lnTo>
                <a:cubicBezTo>
                  <a:pt x="208828" y="813599"/>
                  <a:pt x="206749" y="812906"/>
                  <a:pt x="205825" y="812906"/>
                </a:cubicBezTo>
                <a:cubicBezTo>
                  <a:pt x="201667" y="812906"/>
                  <a:pt x="198202" y="816371"/>
                  <a:pt x="198202" y="820530"/>
                </a:cubicBezTo>
                <a:cubicBezTo>
                  <a:pt x="198202" y="824688"/>
                  <a:pt x="201667" y="828153"/>
                  <a:pt x="205825" y="828153"/>
                </a:cubicBezTo>
                <a:cubicBezTo>
                  <a:pt x="206980" y="828153"/>
                  <a:pt x="207904" y="827922"/>
                  <a:pt x="208828" y="827460"/>
                </a:cubicBezTo>
                <a:lnTo>
                  <a:pt x="267273" y="928640"/>
                </a:lnTo>
                <a:cubicBezTo>
                  <a:pt x="265425" y="930026"/>
                  <a:pt x="264039" y="932336"/>
                  <a:pt x="264039" y="934877"/>
                </a:cubicBezTo>
                <a:cubicBezTo>
                  <a:pt x="264039" y="939035"/>
                  <a:pt x="267504" y="942500"/>
                  <a:pt x="271662" y="942500"/>
                </a:cubicBezTo>
                <a:cubicBezTo>
                  <a:pt x="275589" y="942500"/>
                  <a:pt x="278823" y="939497"/>
                  <a:pt x="279285" y="935570"/>
                </a:cubicBezTo>
                <a:lnTo>
                  <a:pt x="396173" y="935570"/>
                </a:lnTo>
                <a:cubicBezTo>
                  <a:pt x="396635" y="939497"/>
                  <a:pt x="399870" y="942500"/>
                  <a:pt x="403797" y="942500"/>
                </a:cubicBezTo>
                <a:cubicBezTo>
                  <a:pt x="404952" y="942500"/>
                  <a:pt x="405876" y="942269"/>
                  <a:pt x="407031" y="941807"/>
                </a:cubicBezTo>
                <a:lnTo>
                  <a:pt x="465475" y="1042987"/>
                </a:lnTo>
                <a:cubicBezTo>
                  <a:pt x="463627" y="1044373"/>
                  <a:pt x="462241" y="1046683"/>
                  <a:pt x="462241" y="1049224"/>
                </a:cubicBezTo>
                <a:cubicBezTo>
                  <a:pt x="462241" y="1051766"/>
                  <a:pt x="463396" y="1054076"/>
                  <a:pt x="465475" y="1055462"/>
                </a:cubicBezTo>
                <a:lnTo>
                  <a:pt x="407031" y="1156642"/>
                </a:lnTo>
                <a:cubicBezTo>
                  <a:pt x="407031" y="1156642"/>
                  <a:pt x="404952" y="1155949"/>
                  <a:pt x="404028" y="1155949"/>
                </a:cubicBezTo>
                <a:cubicBezTo>
                  <a:pt x="402411" y="1155949"/>
                  <a:pt x="401025" y="1156411"/>
                  <a:pt x="399870" y="1157335"/>
                </a:cubicBezTo>
                <a:cubicBezTo>
                  <a:pt x="398021" y="1158490"/>
                  <a:pt x="396635" y="1160569"/>
                  <a:pt x="396404" y="1162879"/>
                </a:cubicBezTo>
                <a:lnTo>
                  <a:pt x="279747" y="1162879"/>
                </a:lnTo>
                <a:cubicBezTo>
                  <a:pt x="279285" y="1158952"/>
                  <a:pt x="276051" y="1155949"/>
                  <a:pt x="272124" y="1155949"/>
                </a:cubicBezTo>
                <a:cubicBezTo>
                  <a:pt x="267966" y="1155949"/>
                  <a:pt x="264501" y="1159414"/>
                  <a:pt x="264501" y="1163572"/>
                </a:cubicBezTo>
                <a:cubicBezTo>
                  <a:pt x="264501" y="1166113"/>
                  <a:pt x="265656" y="1168423"/>
                  <a:pt x="267735" y="1169809"/>
                </a:cubicBezTo>
                <a:lnTo>
                  <a:pt x="215297" y="1260594"/>
                </a:lnTo>
                <a:cubicBezTo>
                  <a:pt x="212525" y="1259208"/>
                  <a:pt x="209521" y="1258284"/>
                  <a:pt x="206287" y="1258284"/>
                </a:cubicBezTo>
                <a:cubicBezTo>
                  <a:pt x="195661" y="1258284"/>
                  <a:pt x="187114" y="1266600"/>
                  <a:pt x="186883" y="1276995"/>
                </a:cubicBezTo>
                <a:lnTo>
                  <a:pt x="81314" y="1276995"/>
                </a:lnTo>
                <a:cubicBezTo>
                  <a:pt x="80852" y="1273068"/>
                  <a:pt x="77618" y="1270065"/>
                  <a:pt x="73691" y="1270065"/>
                </a:cubicBezTo>
                <a:cubicBezTo>
                  <a:pt x="69532" y="1270065"/>
                  <a:pt x="66067" y="1273530"/>
                  <a:pt x="66067" y="1277688"/>
                </a:cubicBezTo>
                <a:cubicBezTo>
                  <a:pt x="66067" y="1280229"/>
                  <a:pt x="67222" y="1282539"/>
                  <a:pt x="69301" y="1283925"/>
                </a:cubicBezTo>
                <a:lnTo>
                  <a:pt x="10857" y="1384413"/>
                </a:lnTo>
                <a:cubicBezTo>
                  <a:pt x="10857" y="1384413"/>
                  <a:pt x="8778" y="1383720"/>
                  <a:pt x="7623" y="1383720"/>
                </a:cubicBezTo>
                <a:cubicBezTo>
                  <a:pt x="3465" y="1383720"/>
                  <a:pt x="0" y="1387185"/>
                  <a:pt x="0" y="1391343"/>
                </a:cubicBezTo>
                <a:cubicBezTo>
                  <a:pt x="0" y="1395501"/>
                  <a:pt x="3465" y="1398966"/>
                  <a:pt x="7623" y="1398966"/>
                </a:cubicBezTo>
                <a:cubicBezTo>
                  <a:pt x="8778" y="1398966"/>
                  <a:pt x="9702" y="1398735"/>
                  <a:pt x="10857" y="1398273"/>
                </a:cubicBezTo>
                <a:lnTo>
                  <a:pt x="69301" y="1499453"/>
                </a:lnTo>
                <a:cubicBezTo>
                  <a:pt x="67453" y="1500839"/>
                  <a:pt x="66067" y="1503149"/>
                  <a:pt x="66067" y="1505690"/>
                </a:cubicBezTo>
                <a:cubicBezTo>
                  <a:pt x="66067" y="1509848"/>
                  <a:pt x="69532" y="1513313"/>
                  <a:pt x="73691" y="1513313"/>
                </a:cubicBezTo>
                <a:cubicBezTo>
                  <a:pt x="77618" y="1513313"/>
                  <a:pt x="80852" y="1510310"/>
                  <a:pt x="81314" y="1506383"/>
                </a:cubicBezTo>
                <a:lnTo>
                  <a:pt x="198202" y="1506383"/>
                </a:lnTo>
                <a:cubicBezTo>
                  <a:pt x="198664" y="1510310"/>
                  <a:pt x="201898" y="1513313"/>
                  <a:pt x="205825" y="1513313"/>
                </a:cubicBezTo>
                <a:cubicBezTo>
                  <a:pt x="206980" y="1513313"/>
                  <a:pt x="207904" y="1513082"/>
                  <a:pt x="209059" y="1512620"/>
                </a:cubicBezTo>
                <a:lnTo>
                  <a:pt x="267504" y="1613801"/>
                </a:lnTo>
                <a:cubicBezTo>
                  <a:pt x="265656" y="1615187"/>
                  <a:pt x="264270" y="1617497"/>
                  <a:pt x="264270" y="1620038"/>
                </a:cubicBezTo>
                <a:cubicBezTo>
                  <a:pt x="264270" y="1624196"/>
                  <a:pt x="267735" y="1627661"/>
                  <a:pt x="271893" y="1627661"/>
                </a:cubicBezTo>
                <a:cubicBezTo>
                  <a:pt x="275820" y="1627661"/>
                  <a:pt x="279054" y="1624658"/>
                  <a:pt x="279516" y="1620731"/>
                </a:cubicBezTo>
                <a:lnTo>
                  <a:pt x="384623" y="1620731"/>
                </a:lnTo>
                <a:cubicBezTo>
                  <a:pt x="385085" y="1631126"/>
                  <a:pt x="393632" y="1639211"/>
                  <a:pt x="404028" y="1639211"/>
                </a:cubicBezTo>
                <a:cubicBezTo>
                  <a:pt x="407262" y="1639211"/>
                  <a:pt x="410265" y="1638518"/>
                  <a:pt x="413037" y="1637132"/>
                </a:cubicBezTo>
                <a:lnTo>
                  <a:pt x="465706" y="1728148"/>
                </a:lnTo>
                <a:cubicBezTo>
                  <a:pt x="463858" y="1729534"/>
                  <a:pt x="462472" y="1731844"/>
                  <a:pt x="462472" y="1734385"/>
                </a:cubicBezTo>
                <a:cubicBezTo>
                  <a:pt x="462472" y="1736926"/>
                  <a:pt x="463627" y="1739236"/>
                  <a:pt x="465706" y="1740622"/>
                </a:cubicBezTo>
                <a:lnTo>
                  <a:pt x="407262" y="1841802"/>
                </a:lnTo>
                <a:cubicBezTo>
                  <a:pt x="407262" y="1841802"/>
                  <a:pt x="405183" y="1841109"/>
                  <a:pt x="404028" y="1841109"/>
                </a:cubicBezTo>
                <a:cubicBezTo>
                  <a:pt x="399870" y="1841109"/>
                  <a:pt x="396404" y="1844574"/>
                  <a:pt x="396404" y="1848733"/>
                </a:cubicBezTo>
                <a:cubicBezTo>
                  <a:pt x="396404" y="1852891"/>
                  <a:pt x="399870" y="1856356"/>
                  <a:pt x="404028" y="1856356"/>
                </a:cubicBezTo>
                <a:cubicBezTo>
                  <a:pt x="405183" y="1856356"/>
                  <a:pt x="406107" y="1856125"/>
                  <a:pt x="407262" y="1855663"/>
                </a:cubicBezTo>
                <a:lnTo>
                  <a:pt x="459931" y="1947141"/>
                </a:lnTo>
                <a:cubicBezTo>
                  <a:pt x="454618" y="1950606"/>
                  <a:pt x="451153" y="1956612"/>
                  <a:pt x="451153" y="1963542"/>
                </a:cubicBezTo>
                <a:cubicBezTo>
                  <a:pt x="451153" y="1974399"/>
                  <a:pt x="459931" y="1982946"/>
                  <a:pt x="470557" y="1982946"/>
                </a:cubicBezTo>
                <a:cubicBezTo>
                  <a:pt x="481183" y="1982946"/>
                  <a:pt x="489730" y="1974399"/>
                  <a:pt x="489961" y="1964004"/>
                </a:cubicBezTo>
                <a:lnTo>
                  <a:pt x="594376" y="1964004"/>
                </a:lnTo>
                <a:cubicBezTo>
                  <a:pt x="594838" y="1967931"/>
                  <a:pt x="598072" y="1970934"/>
                  <a:pt x="601999" y="1970934"/>
                </a:cubicBezTo>
                <a:cubicBezTo>
                  <a:pt x="606157" y="1970934"/>
                  <a:pt x="609622" y="1967469"/>
                  <a:pt x="609622" y="1963311"/>
                </a:cubicBezTo>
                <a:cubicBezTo>
                  <a:pt x="609622" y="1960770"/>
                  <a:pt x="608467" y="1958460"/>
                  <a:pt x="606388" y="1957074"/>
                </a:cubicBezTo>
                <a:lnTo>
                  <a:pt x="664832" y="1855894"/>
                </a:lnTo>
                <a:cubicBezTo>
                  <a:pt x="664832" y="1855894"/>
                  <a:pt x="666911" y="1856587"/>
                  <a:pt x="668066" y="1856587"/>
                </a:cubicBezTo>
                <a:cubicBezTo>
                  <a:pt x="671993" y="1856587"/>
                  <a:pt x="675227" y="1853584"/>
                  <a:pt x="675689" y="1849657"/>
                </a:cubicBezTo>
                <a:lnTo>
                  <a:pt x="792578" y="1849657"/>
                </a:lnTo>
                <a:cubicBezTo>
                  <a:pt x="792578" y="1849657"/>
                  <a:pt x="792809" y="1851274"/>
                  <a:pt x="793040" y="1851736"/>
                </a:cubicBezTo>
                <a:cubicBezTo>
                  <a:pt x="794195" y="1854508"/>
                  <a:pt x="796967" y="1856356"/>
                  <a:pt x="799970" y="1856356"/>
                </a:cubicBezTo>
                <a:cubicBezTo>
                  <a:pt x="801125" y="1856356"/>
                  <a:pt x="802049" y="1856125"/>
                  <a:pt x="803204" y="1855663"/>
                </a:cubicBezTo>
                <a:lnTo>
                  <a:pt x="861648" y="1956843"/>
                </a:lnTo>
                <a:cubicBezTo>
                  <a:pt x="859800" y="1958229"/>
                  <a:pt x="858414" y="1960539"/>
                  <a:pt x="858414" y="1963080"/>
                </a:cubicBezTo>
                <a:cubicBezTo>
                  <a:pt x="858414" y="1967238"/>
                  <a:pt x="861879" y="1970703"/>
                  <a:pt x="866037" y="1970703"/>
                </a:cubicBezTo>
                <a:cubicBezTo>
                  <a:pt x="869965" y="1970703"/>
                  <a:pt x="873199" y="1967700"/>
                  <a:pt x="873661" y="1963773"/>
                </a:cubicBezTo>
                <a:lnTo>
                  <a:pt x="990549" y="1963773"/>
                </a:lnTo>
                <a:cubicBezTo>
                  <a:pt x="991011" y="1967469"/>
                  <a:pt x="993783" y="1970241"/>
                  <a:pt x="997248" y="1970472"/>
                </a:cubicBezTo>
                <a:cubicBezTo>
                  <a:pt x="997479" y="1970472"/>
                  <a:pt x="997710" y="1970472"/>
                  <a:pt x="997941" y="1970472"/>
                </a:cubicBezTo>
                <a:cubicBezTo>
                  <a:pt x="998172" y="1970472"/>
                  <a:pt x="998403" y="1970472"/>
                  <a:pt x="998634" y="1970472"/>
                </a:cubicBezTo>
                <a:cubicBezTo>
                  <a:pt x="999558" y="1970472"/>
                  <a:pt x="1000251" y="1970241"/>
                  <a:pt x="1000944" y="1969779"/>
                </a:cubicBezTo>
                <a:lnTo>
                  <a:pt x="1053382" y="2060795"/>
                </a:lnTo>
                <a:cubicBezTo>
                  <a:pt x="1047838" y="2064260"/>
                  <a:pt x="1044142" y="2070266"/>
                  <a:pt x="1044142" y="2077196"/>
                </a:cubicBezTo>
                <a:cubicBezTo>
                  <a:pt x="1044142" y="2084127"/>
                  <a:pt x="1047838" y="2090133"/>
                  <a:pt x="1053152" y="2093598"/>
                </a:cubicBezTo>
                <a:lnTo>
                  <a:pt x="1000713" y="2184383"/>
                </a:lnTo>
                <a:cubicBezTo>
                  <a:pt x="1000713" y="2184383"/>
                  <a:pt x="998634" y="2183690"/>
                  <a:pt x="997479" y="2183690"/>
                </a:cubicBezTo>
                <a:cubicBezTo>
                  <a:pt x="993321" y="2183690"/>
                  <a:pt x="989856" y="2187155"/>
                  <a:pt x="989856" y="2191313"/>
                </a:cubicBezTo>
                <a:cubicBezTo>
                  <a:pt x="989856" y="2195471"/>
                  <a:pt x="993321" y="2198936"/>
                  <a:pt x="997479" y="2198936"/>
                </a:cubicBezTo>
                <a:cubicBezTo>
                  <a:pt x="998634" y="2198936"/>
                  <a:pt x="999558" y="2198705"/>
                  <a:pt x="1000713" y="2198243"/>
                </a:cubicBezTo>
                <a:lnTo>
                  <a:pt x="1059158" y="2299423"/>
                </a:lnTo>
                <a:cubicBezTo>
                  <a:pt x="1057310" y="2300809"/>
                  <a:pt x="1055924" y="2303119"/>
                  <a:pt x="1055924" y="2305660"/>
                </a:cubicBezTo>
                <a:cubicBezTo>
                  <a:pt x="1055924" y="2309818"/>
                  <a:pt x="1059389" y="2313283"/>
                  <a:pt x="1063547" y="2313283"/>
                </a:cubicBezTo>
                <a:cubicBezTo>
                  <a:pt x="1067474" y="2313283"/>
                  <a:pt x="1070708" y="2310280"/>
                  <a:pt x="1071170" y="2306353"/>
                </a:cubicBezTo>
                <a:lnTo>
                  <a:pt x="1188058" y="2306353"/>
                </a:lnTo>
                <a:cubicBezTo>
                  <a:pt x="1188520" y="2310280"/>
                  <a:pt x="1191754" y="2313283"/>
                  <a:pt x="1195682" y="2313283"/>
                </a:cubicBezTo>
                <a:cubicBezTo>
                  <a:pt x="1196837" y="2313283"/>
                  <a:pt x="1197761" y="2313052"/>
                  <a:pt x="1198685" y="2312591"/>
                </a:cubicBezTo>
                <a:lnTo>
                  <a:pt x="1251585" y="2404299"/>
                </a:lnTo>
                <a:cubicBezTo>
                  <a:pt x="1246041" y="2407764"/>
                  <a:pt x="1242345" y="2413771"/>
                  <a:pt x="1242345" y="2420701"/>
                </a:cubicBezTo>
                <a:cubicBezTo>
                  <a:pt x="1242345" y="2431558"/>
                  <a:pt x="1251123" y="2440105"/>
                  <a:pt x="1261749" y="2440105"/>
                </a:cubicBezTo>
                <a:cubicBezTo>
                  <a:pt x="1272375" y="2440105"/>
                  <a:pt x="1281153" y="2431327"/>
                  <a:pt x="1281153" y="2420701"/>
                </a:cubicBezTo>
                <a:cubicBezTo>
                  <a:pt x="1281153" y="2420701"/>
                  <a:pt x="1281153" y="2420701"/>
                  <a:pt x="1281153" y="2420701"/>
                </a:cubicBezTo>
                <a:lnTo>
                  <a:pt x="1385799" y="2420701"/>
                </a:lnTo>
                <a:cubicBezTo>
                  <a:pt x="1386261" y="2424628"/>
                  <a:pt x="1389495" y="2427631"/>
                  <a:pt x="1393422" y="2427631"/>
                </a:cubicBezTo>
                <a:cubicBezTo>
                  <a:pt x="1397580" y="2427631"/>
                  <a:pt x="1401045" y="2424166"/>
                  <a:pt x="1401045" y="2420008"/>
                </a:cubicBezTo>
                <a:cubicBezTo>
                  <a:pt x="1401045" y="2417467"/>
                  <a:pt x="1399890" y="2415157"/>
                  <a:pt x="1397811" y="2413771"/>
                </a:cubicBezTo>
                <a:lnTo>
                  <a:pt x="1456255" y="2312591"/>
                </a:lnTo>
                <a:cubicBezTo>
                  <a:pt x="1456255" y="2312591"/>
                  <a:pt x="1458334" y="2313283"/>
                  <a:pt x="1459489" y="2313283"/>
                </a:cubicBezTo>
                <a:cubicBezTo>
                  <a:pt x="1463647" y="2313283"/>
                  <a:pt x="1467112" y="2309818"/>
                  <a:pt x="1467112" y="2305660"/>
                </a:cubicBezTo>
                <a:cubicBezTo>
                  <a:pt x="1467112" y="2301502"/>
                  <a:pt x="1463647" y="2298037"/>
                  <a:pt x="1459489" y="2298037"/>
                </a:cubicBezTo>
                <a:cubicBezTo>
                  <a:pt x="1458334" y="2298037"/>
                  <a:pt x="1457410" y="2298268"/>
                  <a:pt x="1456255" y="2298730"/>
                </a:cubicBezTo>
                <a:lnTo>
                  <a:pt x="1397811" y="2197550"/>
                </a:lnTo>
                <a:cubicBezTo>
                  <a:pt x="1399659" y="2196164"/>
                  <a:pt x="1401045" y="2193854"/>
                  <a:pt x="1401045" y="2191313"/>
                </a:cubicBezTo>
                <a:cubicBezTo>
                  <a:pt x="1401045" y="2188772"/>
                  <a:pt x="1399890" y="2186462"/>
                  <a:pt x="1397811" y="2185076"/>
                </a:cubicBezTo>
                <a:lnTo>
                  <a:pt x="1450249" y="2094060"/>
                </a:lnTo>
                <a:cubicBezTo>
                  <a:pt x="1453021" y="2095677"/>
                  <a:pt x="1456255" y="2096370"/>
                  <a:pt x="1459489" y="2096370"/>
                </a:cubicBezTo>
                <a:cubicBezTo>
                  <a:pt x="1470346" y="2096370"/>
                  <a:pt x="1478894" y="2087592"/>
                  <a:pt x="1478894" y="2076965"/>
                </a:cubicBezTo>
                <a:cubicBezTo>
                  <a:pt x="1478894" y="2066339"/>
                  <a:pt x="1470115" y="2057561"/>
                  <a:pt x="1459489" y="2057561"/>
                </a:cubicBezTo>
                <a:cubicBezTo>
                  <a:pt x="1456024" y="2057561"/>
                  <a:pt x="1453021" y="2058485"/>
                  <a:pt x="1450249" y="2059871"/>
                </a:cubicBezTo>
                <a:lnTo>
                  <a:pt x="1397580" y="1968855"/>
                </a:lnTo>
                <a:cubicBezTo>
                  <a:pt x="1399428" y="1967469"/>
                  <a:pt x="1400814" y="1965159"/>
                  <a:pt x="1400814" y="1962618"/>
                </a:cubicBezTo>
                <a:cubicBezTo>
                  <a:pt x="1400814" y="1961232"/>
                  <a:pt x="1400583" y="1960077"/>
                  <a:pt x="1399890" y="1958922"/>
                </a:cubicBezTo>
                <a:cubicBezTo>
                  <a:pt x="1399428" y="1957998"/>
                  <a:pt x="1398504" y="1957074"/>
                  <a:pt x="1397580" y="1956381"/>
                </a:cubicBezTo>
                <a:lnTo>
                  <a:pt x="1456024" y="1855201"/>
                </a:lnTo>
                <a:cubicBezTo>
                  <a:pt x="1456024" y="1855201"/>
                  <a:pt x="1458103" y="1855894"/>
                  <a:pt x="1459258" y="1855894"/>
                </a:cubicBezTo>
                <a:cubicBezTo>
                  <a:pt x="1463185" y="1855894"/>
                  <a:pt x="1466419" y="1852891"/>
                  <a:pt x="1466881" y="1848964"/>
                </a:cubicBezTo>
                <a:lnTo>
                  <a:pt x="1571757" y="1848964"/>
                </a:lnTo>
                <a:cubicBezTo>
                  <a:pt x="1571989" y="1859359"/>
                  <a:pt x="1580767" y="1867906"/>
                  <a:pt x="1591162" y="1867906"/>
                </a:cubicBezTo>
                <a:cubicBezTo>
                  <a:pt x="1594396" y="1867906"/>
                  <a:pt x="1597630" y="1866982"/>
                  <a:pt x="1600171" y="1865596"/>
                </a:cubicBezTo>
                <a:lnTo>
                  <a:pt x="1652609" y="1956381"/>
                </a:lnTo>
                <a:cubicBezTo>
                  <a:pt x="1650761" y="1957767"/>
                  <a:pt x="1649375" y="1960077"/>
                  <a:pt x="1649375" y="1962618"/>
                </a:cubicBezTo>
                <a:cubicBezTo>
                  <a:pt x="1649375" y="1966776"/>
                  <a:pt x="1652840" y="1970241"/>
                  <a:pt x="1656998" y="1970241"/>
                </a:cubicBezTo>
                <a:cubicBezTo>
                  <a:pt x="1660925" y="1970241"/>
                  <a:pt x="1664159" y="1967238"/>
                  <a:pt x="1664622" y="1963311"/>
                </a:cubicBezTo>
                <a:lnTo>
                  <a:pt x="1781510" y="1963311"/>
                </a:lnTo>
                <a:cubicBezTo>
                  <a:pt x="1781972" y="1967238"/>
                  <a:pt x="1785206" y="1970241"/>
                  <a:pt x="1789133" y="1970241"/>
                </a:cubicBezTo>
                <a:cubicBezTo>
                  <a:pt x="1790288" y="1970241"/>
                  <a:pt x="1791212" y="1970010"/>
                  <a:pt x="1792367" y="1969548"/>
                </a:cubicBezTo>
                <a:lnTo>
                  <a:pt x="1850811" y="2070728"/>
                </a:lnTo>
                <a:cubicBezTo>
                  <a:pt x="1848963" y="2072114"/>
                  <a:pt x="1847577" y="2074424"/>
                  <a:pt x="1847577" y="2076965"/>
                </a:cubicBezTo>
                <a:cubicBezTo>
                  <a:pt x="1847577" y="2081123"/>
                  <a:pt x="1851043" y="2084589"/>
                  <a:pt x="1855201" y="2084589"/>
                </a:cubicBezTo>
                <a:cubicBezTo>
                  <a:pt x="1859128" y="2084589"/>
                  <a:pt x="1862362" y="2081586"/>
                  <a:pt x="1862824" y="2077658"/>
                </a:cubicBezTo>
                <a:lnTo>
                  <a:pt x="1969548" y="2077658"/>
                </a:lnTo>
                <a:cubicBezTo>
                  <a:pt x="1969548" y="2088285"/>
                  <a:pt x="1978326" y="2096832"/>
                  <a:pt x="1988952" y="2096832"/>
                </a:cubicBezTo>
                <a:cubicBezTo>
                  <a:pt x="1999579" y="2096832"/>
                  <a:pt x="2008357" y="2088054"/>
                  <a:pt x="2008357" y="2077427"/>
                </a:cubicBezTo>
                <a:cubicBezTo>
                  <a:pt x="2008357" y="2069804"/>
                  <a:pt x="2003968" y="2063336"/>
                  <a:pt x="1997731" y="2060102"/>
                </a:cubicBezTo>
                <a:lnTo>
                  <a:pt x="2049938" y="1969548"/>
                </a:lnTo>
                <a:cubicBezTo>
                  <a:pt x="2049938" y="1969548"/>
                  <a:pt x="2052017" y="1970241"/>
                  <a:pt x="2052941" y="1970241"/>
                </a:cubicBezTo>
                <a:cubicBezTo>
                  <a:pt x="2057099" y="1970241"/>
                  <a:pt x="2060564" y="1966776"/>
                  <a:pt x="2060564" y="1962618"/>
                </a:cubicBezTo>
                <a:cubicBezTo>
                  <a:pt x="2060564" y="1958460"/>
                  <a:pt x="2057099" y="1954995"/>
                  <a:pt x="2052941" y="1954995"/>
                </a:cubicBezTo>
                <a:cubicBezTo>
                  <a:pt x="2051786" y="1954995"/>
                  <a:pt x="2050862" y="1955226"/>
                  <a:pt x="2049938" y="1955688"/>
                </a:cubicBezTo>
                <a:lnTo>
                  <a:pt x="1991493" y="1854508"/>
                </a:lnTo>
                <a:cubicBezTo>
                  <a:pt x="1993341" y="1853122"/>
                  <a:pt x="1994727" y="1850811"/>
                  <a:pt x="1994727" y="1848271"/>
                </a:cubicBezTo>
                <a:lnTo>
                  <a:pt x="1994727" y="1848271"/>
                </a:lnTo>
                <a:cubicBezTo>
                  <a:pt x="1994727" y="1845730"/>
                  <a:pt x="1993573" y="1843419"/>
                  <a:pt x="1991493" y="1842033"/>
                </a:cubicBezTo>
                <a:lnTo>
                  <a:pt x="2049938" y="1740853"/>
                </a:lnTo>
                <a:cubicBezTo>
                  <a:pt x="2049938" y="1740853"/>
                  <a:pt x="2049938" y="1740853"/>
                  <a:pt x="2049938" y="1740853"/>
                </a:cubicBezTo>
                <a:cubicBezTo>
                  <a:pt x="2050862" y="1741315"/>
                  <a:pt x="2051786" y="1741546"/>
                  <a:pt x="2052941" y="1741546"/>
                </a:cubicBezTo>
                <a:cubicBezTo>
                  <a:pt x="2056868" y="1741546"/>
                  <a:pt x="2060102" y="1738543"/>
                  <a:pt x="2060564" y="1734616"/>
                </a:cubicBezTo>
                <a:lnTo>
                  <a:pt x="2166133" y="1734616"/>
                </a:lnTo>
                <a:cubicBezTo>
                  <a:pt x="2166364" y="1745242"/>
                  <a:pt x="2174911" y="1753558"/>
                  <a:pt x="2185538" y="1753558"/>
                </a:cubicBezTo>
                <a:cubicBezTo>
                  <a:pt x="2196164" y="1753558"/>
                  <a:pt x="2204942" y="1744780"/>
                  <a:pt x="2204942" y="1734154"/>
                </a:cubicBezTo>
                <a:cubicBezTo>
                  <a:pt x="2204942" y="1726993"/>
                  <a:pt x="2201015" y="1720756"/>
                  <a:pt x="2195240" y="1717291"/>
                </a:cubicBezTo>
                <a:lnTo>
                  <a:pt x="2247678" y="1626506"/>
                </a:lnTo>
                <a:cubicBezTo>
                  <a:pt x="2247678" y="1626506"/>
                  <a:pt x="2249757" y="1627199"/>
                  <a:pt x="2250912" y="1627199"/>
                </a:cubicBezTo>
                <a:cubicBezTo>
                  <a:pt x="2254839" y="1627199"/>
                  <a:pt x="2258073" y="1624196"/>
                  <a:pt x="2258535" y="1620269"/>
                </a:cubicBezTo>
                <a:lnTo>
                  <a:pt x="2375424" y="1620269"/>
                </a:lnTo>
                <a:cubicBezTo>
                  <a:pt x="2375886" y="1624196"/>
                  <a:pt x="2379120" y="1627199"/>
                  <a:pt x="2383047" y="1627199"/>
                </a:cubicBezTo>
                <a:cubicBezTo>
                  <a:pt x="2387205" y="1627199"/>
                  <a:pt x="2390670" y="1623734"/>
                  <a:pt x="2390670" y="1619576"/>
                </a:cubicBezTo>
                <a:cubicBezTo>
                  <a:pt x="2390670" y="1617035"/>
                  <a:pt x="2389515" y="1614725"/>
                  <a:pt x="2387436" y="1613338"/>
                </a:cubicBezTo>
                <a:lnTo>
                  <a:pt x="2445880" y="1512158"/>
                </a:lnTo>
                <a:cubicBezTo>
                  <a:pt x="2445880" y="1512158"/>
                  <a:pt x="2447959" y="1512851"/>
                  <a:pt x="2448883" y="1512851"/>
                </a:cubicBezTo>
                <a:cubicBezTo>
                  <a:pt x="2453041" y="1512851"/>
                  <a:pt x="2456506" y="1509386"/>
                  <a:pt x="2456506" y="1505228"/>
                </a:cubicBezTo>
                <a:cubicBezTo>
                  <a:pt x="2456506" y="1501070"/>
                  <a:pt x="2453041" y="1497605"/>
                  <a:pt x="2448883" y="1497605"/>
                </a:cubicBezTo>
                <a:cubicBezTo>
                  <a:pt x="2447728" y="1497605"/>
                  <a:pt x="2446804" y="1497836"/>
                  <a:pt x="2445880" y="1498298"/>
                </a:cubicBezTo>
                <a:lnTo>
                  <a:pt x="2393442" y="1407513"/>
                </a:lnTo>
                <a:cubicBezTo>
                  <a:pt x="2398986" y="1404048"/>
                  <a:pt x="2402682" y="1398042"/>
                  <a:pt x="2402682" y="1390881"/>
                </a:cubicBezTo>
                <a:cubicBezTo>
                  <a:pt x="2402682" y="1380023"/>
                  <a:pt x="2393904" y="1371476"/>
                  <a:pt x="2383278" y="1371476"/>
                </a:cubicBezTo>
                <a:cubicBezTo>
                  <a:pt x="2372652" y="1371476"/>
                  <a:pt x="2364335" y="1379793"/>
                  <a:pt x="2363873" y="1390188"/>
                </a:cubicBezTo>
                <a:lnTo>
                  <a:pt x="2258535" y="1390188"/>
                </a:lnTo>
                <a:cubicBezTo>
                  <a:pt x="2258535" y="1390188"/>
                  <a:pt x="2258073" y="1388109"/>
                  <a:pt x="2257611" y="1387185"/>
                </a:cubicBezTo>
                <a:cubicBezTo>
                  <a:pt x="2256225" y="1384875"/>
                  <a:pt x="2253915" y="1383489"/>
                  <a:pt x="2251143" y="1383489"/>
                </a:cubicBezTo>
                <a:cubicBezTo>
                  <a:pt x="2249988" y="1383489"/>
                  <a:pt x="2249064" y="1383720"/>
                  <a:pt x="2247909" y="1384182"/>
                </a:cubicBezTo>
                <a:lnTo>
                  <a:pt x="2189465" y="1283001"/>
                </a:lnTo>
                <a:cubicBezTo>
                  <a:pt x="2191313" y="1281615"/>
                  <a:pt x="2192699" y="1279305"/>
                  <a:pt x="2192699" y="1276764"/>
                </a:cubicBezTo>
                <a:cubicBezTo>
                  <a:pt x="2192699" y="1272606"/>
                  <a:pt x="2189234" y="1269141"/>
                  <a:pt x="2185076" y="1269141"/>
                </a:cubicBezTo>
                <a:cubicBezTo>
                  <a:pt x="2181149" y="1269141"/>
                  <a:pt x="2177914" y="1272144"/>
                  <a:pt x="2177452" y="1276071"/>
                </a:cubicBezTo>
                <a:lnTo>
                  <a:pt x="2060564" y="1276071"/>
                </a:lnTo>
                <a:cubicBezTo>
                  <a:pt x="2060564" y="1274223"/>
                  <a:pt x="2059640" y="1272606"/>
                  <a:pt x="2058485" y="1271451"/>
                </a:cubicBezTo>
                <a:cubicBezTo>
                  <a:pt x="2057099" y="1270065"/>
                  <a:pt x="2055251" y="1269141"/>
                  <a:pt x="2053172" y="1269141"/>
                </a:cubicBezTo>
                <a:cubicBezTo>
                  <a:pt x="2052017" y="1269141"/>
                  <a:pt x="2051093" y="1269372"/>
                  <a:pt x="2050169" y="1269834"/>
                </a:cubicBezTo>
                <a:lnTo>
                  <a:pt x="1991724" y="1168654"/>
                </a:lnTo>
                <a:cubicBezTo>
                  <a:pt x="1993573" y="1167268"/>
                  <a:pt x="1994958" y="1164958"/>
                  <a:pt x="1994958" y="1162417"/>
                </a:cubicBezTo>
                <a:cubicBezTo>
                  <a:pt x="1994958" y="1161031"/>
                  <a:pt x="1994727" y="1159876"/>
                  <a:pt x="1994034" y="1158721"/>
                </a:cubicBezTo>
                <a:cubicBezTo>
                  <a:pt x="1993573" y="1157797"/>
                  <a:pt x="1992648" y="1156873"/>
                  <a:pt x="1991724" y="1156180"/>
                </a:cubicBezTo>
                <a:lnTo>
                  <a:pt x="2044394" y="1065164"/>
                </a:lnTo>
                <a:cubicBezTo>
                  <a:pt x="2046935" y="1066319"/>
                  <a:pt x="2049938" y="1067243"/>
                  <a:pt x="2052941" y="1067243"/>
                </a:cubicBezTo>
                <a:cubicBezTo>
                  <a:pt x="2063798" y="1067243"/>
                  <a:pt x="2072345" y="1058465"/>
                  <a:pt x="2072345" y="1047838"/>
                </a:cubicBezTo>
                <a:cubicBezTo>
                  <a:pt x="2072345" y="1037212"/>
                  <a:pt x="2063567" y="1028434"/>
                  <a:pt x="2052941" y="1028434"/>
                </a:cubicBezTo>
                <a:cubicBezTo>
                  <a:pt x="2049707" y="1028434"/>
                  <a:pt x="2046704" y="1029127"/>
                  <a:pt x="2043932" y="1030513"/>
                </a:cubicBezTo>
                <a:lnTo>
                  <a:pt x="1991724" y="940190"/>
                </a:lnTo>
                <a:cubicBezTo>
                  <a:pt x="1993573" y="938804"/>
                  <a:pt x="1994958" y="936494"/>
                  <a:pt x="1994958" y="933953"/>
                </a:cubicBezTo>
                <a:cubicBezTo>
                  <a:pt x="1994958" y="932567"/>
                  <a:pt x="1994727" y="931412"/>
                  <a:pt x="1994034" y="930257"/>
                </a:cubicBezTo>
                <a:cubicBezTo>
                  <a:pt x="1993573" y="929333"/>
                  <a:pt x="1992648" y="928409"/>
                  <a:pt x="1991724" y="927716"/>
                </a:cubicBezTo>
                <a:lnTo>
                  <a:pt x="2050169" y="826536"/>
                </a:lnTo>
                <a:cubicBezTo>
                  <a:pt x="2050169" y="826536"/>
                  <a:pt x="2052248" y="827229"/>
                  <a:pt x="2053172" y="827229"/>
                </a:cubicBezTo>
                <a:cubicBezTo>
                  <a:pt x="2057099" y="827229"/>
                  <a:pt x="2060333" y="824226"/>
                  <a:pt x="2060795" y="820299"/>
                </a:cubicBezTo>
                <a:lnTo>
                  <a:pt x="2177684" y="820299"/>
                </a:lnTo>
                <a:cubicBezTo>
                  <a:pt x="2178145" y="824226"/>
                  <a:pt x="2181380" y="827229"/>
                  <a:pt x="2185307" y="827229"/>
                </a:cubicBezTo>
                <a:cubicBezTo>
                  <a:pt x="2189465" y="827229"/>
                  <a:pt x="2192930" y="823764"/>
                  <a:pt x="2192930" y="819606"/>
                </a:cubicBezTo>
                <a:cubicBezTo>
                  <a:pt x="2192930" y="817064"/>
                  <a:pt x="2191775" y="814754"/>
                  <a:pt x="2189696" y="813368"/>
                </a:cubicBezTo>
                <a:lnTo>
                  <a:pt x="2242134" y="722352"/>
                </a:lnTo>
                <a:cubicBezTo>
                  <a:pt x="2244675" y="723738"/>
                  <a:pt x="2247678" y="724431"/>
                  <a:pt x="2250912" y="724431"/>
                </a:cubicBezTo>
                <a:cubicBezTo>
                  <a:pt x="2261769" y="724431"/>
                  <a:pt x="2270316" y="715653"/>
                  <a:pt x="2270316" y="705027"/>
                </a:cubicBezTo>
                <a:cubicBezTo>
                  <a:pt x="2270316" y="694401"/>
                  <a:pt x="2261538" y="685623"/>
                  <a:pt x="2250912" y="685623"/>
                </a:cubicBezTo>
                <a:cubicBezTo>
                  <a:pt x="2247678" y="685623"/>
                  <a:pt x="2244675" y="686316"/>
                  <a:pt x="2241903" y="687933"/>
                </a:cubicBezTo>
                <a:lnTo>
                  <a:pt x="2189465" y="597379"/>
                </a:lnTo>
                <a:cubicBezTo>
                  <a:pt x="2191313" y="595993"/>
                  <a:pt x="2192699" y="593683"/>
                  <a:pt x="2192699" y="591142"/>
                </a:cubicBezTo>
                <a:cubicBezTo>
                  <a:pt x="2192699" y="586984"/>
                  <a:pt x="2189234" y="583518"/>
                  <a:pt x="2185076" y="583518"/>
                </a:cubicBezTo>
                <a:cubicBezTo>
                  <a:pt x="2181149" y="583518"/>
                  <a:pt x="2177914" y="586522"/>
                  <a:pt x="2177452" y="590449"/>
                </a:cubicBezTo>
                <a:lnTo>
                  <a:pt x="2060564" y="590449"/>
                </a:lnTo>
                <a:cubicBezTo>
                  <a:pt x="2060564" y="588601"/>
                  <a:pt x="2059640" y="586984"/>
                  <a:pt x="2058485" y="585829"/>
                </a:cubicBezTo>
                <a:cubicBezTo>
                  <a:pt x="2057099" y="584443"/>
                  <a:pt x="2055251" y="583518"/>
                  <a:pt x="2053172" y="583518"/>
                </a:cubicBezTo>
                <a:cubicBezTo>
                  <a:pt x="2052017" y="583518"/>
                  <a:pt x="2051093" y="583749"/>
                  <a:pt x="2050169" y="584212"/>
                </a:cubicBezTo>
                <a:lnTo>
                  <a:pt x="1991724" y="483031"/>
                </a:lnTo>
                <a:cubicBezTo>
                  <a:pt x="1993573" y="481645"/>
                  <a:pt x="1994958" y="479335"/>
                  <a:pt x="1994958" y="476794"/>
                </a:cubicBezTo>
                <a:cubicBezTo>
                  <a:pt x="1994958" y="472636"/>
                  <a:pt x="1991493" y="469171"/>
                  <a:pt x="1987335" y="469171"/>
                </a:cubicBezTo>
                <a:cubicBezTo>
                  <a:pt x="1983408" y="469171"/>
                  <a:pt x="1980174" y="472174"/>
                  <a:pt x="1979712" y="476101"/>
                </a:cubicBezTo>
                <a:lnTo>
                  <a:pt x="1875067" y="476101"/>
                </a:lnTo>
                <a:cubicBezTo>
                  <a:pt x="1874605" y="465937"/>
                  <a:pt x="1866058" y="457621"/>
                  <a:pt x="1855663" y="457621"/>
                </a:cubicBezTo>
                <a:cubicBezTo>
                  <a:pt x="1845267" y="457621"/>
                  <a:pt x="1836258" y="466399"/>
                  <a:pt x="1836258" y="477025"/>
                </a:cubicBezTo>
                <a:cubicBezTo>
                  <a:pt x="1836258" y="483724"/>
                  <a:pt x="1839723" y="489730"/>
                  <a:pt x="1845036" y="493196"/>
                </a:cubicBezTo>
                <a:lnTo>
                  <a:pt x="1792598" y="583980"/>
                </a:lnTo>
                <a:cubicBezTo>
                  <a:pt x="1792598" y="583980"/>
                  <a:pt x="1790519" y="583287"/>
                  <a:pt x="1789364" y="583287"/>
                </a:cubicBezTo>
                <a:cubicBezTo>
                  <a:pt x="1785437" y="583287"/>
                  <a:pt x="1782203" y="586291"/>
                  <a:pt x="1781741" y="590218"/>
                </a:cubicBezTo>
                <a:lnTo>
                  <a:pt x="1664852" y="590218"/>
                </a:lnTo>
                <a:cubicBezTo>
                  <a:pt x="1664852" y="588370"/>
                  <a:pt x="1663928" y="586753"/>
                  <a:pt x="1662773" y="585598"/>
                </a:cubicBezTo>
                <a:cubicBezTo>
                  <a:pt x="1661388" y="584212"/>
                  <a:pt x="1659539" y="583287"/>
                  <a:pt x="1657460" y="583287"/>
                </a:cubicBezTo>
                <a:cubicBezTo>
                  <a:pt x="1656305" y="583287"/>
                  <a:pt x="1655381" y="583518"/>
                  <a:pt x="1654457" y="583980"/>
                </a:cubicBezTo>
                <a:lnTo>
                  <a:pt x="1596013" y="482800"/>
                </a:lnTo>
                <a:cubicBezTo>
                  <a:pt x="1596013" y="482800"/>
                  <a:pt x="1597630" y="481183"/>
                  <a:pt x="1598323" y="480259"/>
                </a:cubicBezTo>
                <a:cubicBezTo>
                  <a:pt x="1599016" y="479104"/>
                  <a:pt x="1599247" y="477949"/>
                  <a:pt x="1599247" y="476563"/>
                </a:cubicBezTo>
                <a:cubicBezTo>
                  <a:pt x="1599247" y="474022"/>
                  <a:pt x="1598092" y="471712"/>
                  <a:pt x="1596013" y="470326"/>
                </a:cubicBezTo>
                <a:lnTo>
                  <a:pt x="1654457" y="369146"/>
                </a:lnTo>
                <a:cubicBezTo>
                  <a:pt x="1654457" y="369146"/>
                  <a:pt x="1656536" y="369839"/>
                  <a:pt x="1657460" y="369839"/>
                </a:cubicBezTo>
                <a:cubicBezTo>
                  <a:pt x="1661618" y="369839"/>
                  <a:pt x="1665084" y="366374"/>
                  <a:pt x="1665084" y="362216"/>
                </a:cubicBezTo>
                <a:cubicBezTo>
                  <a:pt x="1665084" y="358058"/>
                  <a:pt x="1661618" y="354593"/>
                  <a:pt x="1657460" y="354593"/>
                </a:cubicBezTo>
                <a:cubicBezTo>
                  <a:pt x="1656305" y="354593"/>
                  <a:pt x="1655381" y="354824"/>
                  <a:pt x="1654457" y="355286"/>
                </a:cubicBezTo>
                <a:lnTo>
                  <a:pt x="1596013" y="254105"/>
                </a:lnTo>
                <a:cubicBezTo>
                  <a:pt x="1597861" y="252719"/>
                  <a:pt x="1599247" y="250409"/>
                  <a:pt x="1599247" y="247868"/>
                </a:cubicBezTo>
                <a:cubicBezTo>
                  <a:pt x="1599247" y="246713"/>
                  <a:pt x="1599247" y="245789"/>
                  <a:pt x="1598554" y="244865"/>
                </a:cubicBezTo>
                <a:cubicBezTo>
                  <a:pt x="1598092" y="243479"/>
                  <a:pt x="1597168" y="242555"/>
                  <a:pt x="1596013" y="241631"/>
                </a:cubicBezTo>
                <a:lnTo>
                  <a:pt x="1654457" y="140451"/>
                </a:lnTo>
                <a:cubicBezTo>
                  <a:pt x="1654457" y="140451"/>
                  <a:pt x="1656536" y="141144"/>
                  <a:pt x="1657691" y="141144"/>
                </a:cubicBezTo>
                <a:cubicBezTo>
                  <a:pt x="1661849" y="141144"/>
                  <a:pt x="1665315" y="137679"/>
                  <a:pt x="1665315" y="133521"/>
                </a:cubicBezTo>
                <a:cubicBezTo>
                  <a:pt x="1665315" y="129363"/>
                  <a:pt x="1661849" y="125898"/>
                  <a:pt x="1657691" y="125898"/>
                </a:cubicBezTo>
                <a:cubicBezTo>
                  <a:pt x="1656536" y="125898"/>
                  <a:pt x="1655612" y="126129"/>
                  <a:pt x="1654457" y="126591"/>
                </a:cubicBezTo>
                <a:lnTo>
                  <a:pt x="1596013" y="25411"/>
                </a:lnTo>
                <a:cubicBezTo>
                  <a:pt x="1597861" y="24025"/>
                  <a:pt x="1599247" y="21714"/>
                  <a:pt x="1599247" y="19173"/>
                </a:cubicBezTo>
                <a:cubicBezTo>
                  <a:pt x="1599247" y="15015"/>
                  <a:pt x="1595782" y="11550"/>
                  <a:pt x="1591624" y="11550"/>
                </a:cubicBezTo>
                <a:cubicBezTo>
                  <a:pt x="1587697" y="11550"/>
                  <a:pt x="1584463" y="14553"/>
                  <a:pt x="1584001" y="18480"/>
                </a:cubicBezTo>
                <a:lnTo>
                  <a:pt x="1479124" y="18480"/>
                </a:lnTo>
                <a:cubicBezTo>
                  <a:pt x="1478663" y="8085"/>
                  <a:pt x="1470115" y="0"/>
                  <a:pt x="1459720" y="0"/>
                </a:cubicBezTo>
                <a:close/>
                <a:moveTo>
                  <a:pt x="873199" y="361985"/>
                </a:moveTo>
                <a:cubicBezTo>
                  <a:pt x="872737" y="358058"/>
                  <a:pt x="869503" y="355055"/>
                  <a:pt x="865575" y="355055"/>
                </a:cubicBezTo>
                <a:lnTo>
                  <a:pt x="865575" y="355055"/>
                </a:lnTo>
                <a:cubicBezTo>
                  <a:pt x="865575" y="355055"/>
                  <a:pt x="863496" y="355286"/>
                  <a:pt x="862341" y="355748"/>
                </a:cubicBezTo>
                <a:lnTo>
                  <a:pt x="803897" y="254567"/>
                </a:lnTo>
                <a:cubicBezTo>
                  <a:pt x="805745" y="253181"/>
                  <a:pt x="807131" y="250871"/>
                  <a:pt x="807131" y="248330"/>
                </a:cubicBezTo>
                <a:cubicBezTo>
                  <a:pt x="807131" y="245789"/>
                  <a:pt x="805976" y="243479"/>
                  <a:pt x="803897" y="242093"/>
                </a:cubicBezTo>
                <a:lnTo>
                  <a:pt x="862341" y="140913"/>
                </a:lnTo>
                <a:cubicBezTo>
                  <a:pt x="862341" y="140913"/>
                  <a:pt x="864420" y="141606"/>
                  <a:pt x="865575" y="141606"/>
                </a:cubicBezTo>
                <a:cubicBezTo>
                  <a:pt x="869503" y="141606"/>
                  <a:pt x="872737" y="138603"/>
                  <a:pt x="873199" y="134676"/>
                </a:cubicBezTo>
                <a:lnTo>
                  <a:pt x="978999" y="134676"/>
                </a:lnTo>
                <a:cubicBezTo>
                  <a:pt x="978999" y="145302"/>
                  <a:pt x="987777" y="153849"/>
                  <a:pt x="998403" y="153849"/>
                </a:cubicBezTo>
                <a:cubicBezTo>
                  <a:pt x="1001406" y="153849"/>
                  <a:pt x="1004409" y="153156"/>
                  <a:pt x="1006951" y="151770"/>
                </a:cubicBezTo>
                <a:lnTo>
                  <a:pt x="1058927" y="242093"/>
                </a:lnTo>
                <a:cubicBezTo>
                  <a:pt x="1057079" y="243479"/>
                  <a:pt x="1055693" y="245789"/>
                  <a:pt x="1055693" y="248330"/>
                </a:cubicBezTo>
                <a:cubicBezTo>
                  <a:pt x="1055693" y="250640"/>
                  <a:pt x="1056848" y="252719"/>
                  <a:pt x="1058465" y="254105"/>
                </a:cubicBezTo>
                <a:cubicBezTo>
                  <a:pt x="1058465" y="254105"/>
                  <a:pt x="1058696" y="254105"/>
                  <a:pt x="1058927" y="254336"/>
                </a:cubicBezTo>
                <a:lnTo>
                  <a:pt x="1000482" y="355517"/>
                </a:lnTo>
                <a:cubicBezTo>
                  <a:pt x="1000482" y="355517"/>
                  <a:pt x="998403" y="354824"/>
                  <a:pt x="997479" y="354824"/>
                </a:cubicBezTo>
                <a:cubicBezTo>
                  <a:pt x="993552" y="354824"/>
                  <a:pt x="990318" y="357827"/>
                  <a:pt x="989856" y="361754"/>
                </a:cubicBezTo>
                <a:lnTo>
                  <a:pt x="872968" y="361754"/>
                </a:lnTo>
                <a:close/>
                <a:moveTo>
                  <a:pt x="1002099" y="356672"/>
                </a:moveTo>
                <a:lnTo>
                  <a:pt x="1060544" y="255491"/>
                </a:lnTo>
                <a:cubicBezTo>
                  <a:pt x="1060544" y="255491"/>
                  <a:pt x="1062623" y="256184"/>
                  <a:pt x="1063778" y="256184"/>
                </a:cubicBezTo>
                <a:cubicBezTo>
                  <a:pt x="1067705" y="256184"/>
                  <a:pt x="1070939" y="253181"/>
                  <a:pt x="1071401" y="249254"/>
                </a:cubicBezTo>
                <a:lnTo>
                  <a:pt x="1188289" y="249254"/>
                </a:lnTo>
                <a:cubicBezTo>
                  <a:pt x="1188289" y="251102"/>
                  <a:pt x="1189213" y="252719"/>
                  <a:pt x="1190368" y="253874"/>
                </a:cubicBezTo>
                <a:cubicBezTo>
                  <a:pt x="1191754" y="255260"/>
                  <a:pt x="1193602" y="256184"/>
                  <a:pt x="1195682" y="256184"/>
                </a:cubicBezTo>
                <a:cubicBezTo>
                  <a:pt x="1196837" y="256184"/>
                  <a:pt x="1197761" y="255953"/>
                  <a:pt x="1198685" y="255491"/>
                </a:cubicBezTo>
                <a:lnTo>
                  <a:pt x="1257129" y="356672"/>
                </a:lnTo>
                <a:cubicBezTo>
                  <a:pt x="1255281" y="358058"/>
                  <a:pt x="1253895" y="360368"/>
                  <a:pt x="1253895" y="362909"/>
                </a:cubicBezTo>
                <a:cubicBezTo>
                  <a:pt x="1253895" y="365450"/>
                  <a:pt x="1255050" y="367760"/>
                  <a:pt x="1257129" y="369146"/>
                </a:cubicBezTo>
                <a:lnTo>
                  <a:pt x="1204460" y="460393"/>
                </a:lnTo>
                <a:cubicBezTo>
                  <a:pt x="1201919" y="459007"/>
                  <a:pt x="1198916" y="458314"/>
                  <a:pt x="1195682" y="458314"/>
                </a:cubicBezTo>
                <a:cubicBezTo>
                  <a:pt x="1185286" y="458314"/>
                  <a:pt x="1176970" y="466399"/>
                  <a:pt x="1176277" y="476563"/>
                </a:cubicBezTo>
                <a:lnTo>
                  <a:pt x="1071170" y="476563"/>
                </a:lnTo>
                <a:cubicBezTo>
                  <a:pt x="1071170" y="476563"/>
                  <a:pt x="1070708" y="474484"/>
                  <a:pt x="1070246" y="473791"/>
                </a:cubicBezTo>
                <a:cubicBezTo>
                  <a:pt x="1068860" y="471481"/>
                  <a:pt x="1066550" y="469864"/>
                  <a:pt x="1063547" y="469864"/>
                </a:cubicBezTo>
                <a:cubicBezTo>
                  <a:pt x="1062392" y="469864"/>
                  <a:pt x="1061468" y="470095"/>
                  <a:pt x="1060544" y="470557"/>
                </a:cubicBezTo>
                <a:lnTo>
                  <a:pt x="1002099" y="369377"/>
                </a:lnTo>
                <a:cubicBezTo>
                  <a:pt x="1003947" y="367991"/>
                  <a:pt x="1005333" y="365681"/>
                  <a:pt x="1005333" y="363140"/>
                </a:cubicBezTo>
                <a:cubicBezTo>
                  <a:pt x="1005333" y="360599"/>
                  <a:pt x="1004178" y="358289"/>
                  <a:pt x="1002099" y="356903"/>
                </a:cubicBezTo>
                <a:close/>
                <a:moveTo>
                  <a:pt x="1396656" y="598303"/>
                </a:moveTo>
                <a:lnTo>
                  <a:pt x="1455100" y="699483"/>
                </a:lnTo>
                <a:cubicBezTo>
                  <a:pt x="1455100" y="699483"/>
                  <a:pt x="1453483" y="701100"/>
                  <a:pt x="1452790" y="702024"/>
                </a:cubicBezTo>
                <a:cubicBezTo>
                  <a:pt x="1452097" y="703179"/>
                  <a:pt x="1451866" y="704334"/>
                  <a:pt x="1451866" y="705720"/>
                </a:cubicBezTo>
                <a:cubicBezTo>
                  <a:pt x="1451866" y="708261"/>
                  <a:pt x="1453021" y="710571"/>
                  <a:pt x="1455100" y="711957"/>
                </a:cubicBezTo>
                <a:lnTo>
                  <a:pt x="1396656" y="813137"/>
                </a:lnTo>
                <a:cubicBezTo>
                  <a:pt x="1396656" y="813137"/>
                  <a:pt x="1394577" y="812444"/>
                  <a:pt x="1393653" y="812444"/>
                </a:cubicBezTo>
                <a:cubicBezTo>
                  <a:pt x="1390419" y="812444"/>
                  <a:pt x="1387878" y="814292"/>
                  <a:pt x="1386723" y="817064"/>
                </a:cubicBezTo>
                <a:cubicBezTo>
                  <a:pt x="1386492" y="817757"/>
                  <a:pt x="1386261" y="818451"/>
                  <a:pt x="1386261" y="819374"/>
                </a:cubicBezTo>
                <a:lnTo>
                  <a:pt x="1269372" y="819374"/>
                </a:lnTo>
                <a:cubicBezTo>
                  <a:pt x="1268910" y="815447"/>
                  <a:pt x="1265676" y="812444"/>
                  <a:pt x="1261749" y="812444"/>
                </a:cubicBezTo>
                <a:cubicBezTo>
                  <a:pt x="1260594" y="812444"/>
                  <a:pt x="1259670" y="812675"/>
                  <a:pt x="1258515" y="813137"/>
                </a:cubicBezTo>
                <a:lnTo>
                  <a:pt x="1200071" y="711957"/>
                </a:lnTo>
                <a:cubicBezTo>
                  <a:pt x="1201919" y="710571"/>
                  <a:pt x="1203305" y="708261"/>
                  <a:pt x="1203305" y="705720"/>
                </a:cubicBezTo>
                <a:lnTo>
                  <a:pt x="1203305" y="705720"/>
                </a:lnTo>
                <a:cubicBezTo>
                  <a:pt x="1203305" y="703179"/>
                  <a:pt x="1202150" y="700869"/>
                  <a:pt x="1200071" y="699483"/>
                </a:cubicBezTo>
                <a:lnTo>
                  <a:pt x="1258515" y="598303"/>
                </a:lnTo>
                <a:cubicBezTo>
                  <a:pt x="1258515" y="598303"/>
                  <a:pt x="1260594" y="598996"/>
                  <a:pt x="1261749" y="598996"/>
                </a:cubicBezTo>
                <a:cubicBezTo>
                  <a:pt x="1265676" y="598996"/>
                  <a:pt x="1268910" y="595993"/>
                  <a:pt x="1269372" y="592066"/>
                </a:cubicBezTo>
                <a:lnTo>
                  <a:pt x="1386261" y="592066"/>
                </a:lnTo>
                <a:cubicBezTo>
                  <a:pt x="1386261" y="592066"/>
                  <a:pt x="1386723" y="594145"/>
                  <a:pt x="1387185" y="594838"/>
                </a:cubicBezTo>
                <a:cubicBezTo>
                  <a:pt x="1388571" y="597148"/>
                  <a:pt x="1390881" y="598765"/>
                  <a:pt x="1393884" y="598765"/>
                </a:cubicBezTo>
                <a:cubicBezTo>
                  <a:pt x="1395039" y="598765"/>
                  <a:pt x="1395963" y="598534"/>
                  <a:pt x="1396887" y="598072"/>
                </a:cubicBezTo>
                <a:close/>
                <a:moveTo>
                  <a:pt x="1665084" y="592066"/>
                </a:moveTo>
                <a:lnTo>
                  <a:pt x="1781972" y="592066"/>
                </a:lnTo>
                <a:cubicBezTo>
                  <a:pt x="1781972" y="593914"/>
                  <a:pt x="1782896" y="595531"/>
                  <a:pt x="1784051" y="596686"/>
                </a:cubicBezTo>
                <a:cubicBezTo>
                  <a:pt x="1785437" y="598072"/>
                  <a:pt x="1787285" y="598996"/>
                  <a:pt x="1789364" y="598996"/>
                </a:cubicBezTo>
                <a:cubicBezTo>
                  <a:pt x="1790519" y="598996"/>
                  <a:pt x="1791443" y="598765"/>
                  <a:pt x="1792598" y="598303"/>
                </a:cubicBezTo>
                <a:lnTo>
                  <a:pt x="1851043" y="699483"/>
                </a:lnTo>
                <a:cubicBezTo>
                  <a:pt x="1849194" y="700869"/>
                  <a:pt x="1847808" y="703179"/>
                  <a:pt x="1847808" y="705720"/>
                </a:cubicBezTo>
                <a:cubicBezTo>
                  <a:pt x="1847808" y="708261"/>
                  <a:pt x="1848963" y="710571"/>
                  <a:pt x="1851043" y="711957"/>
                </a:cubicBezTo>
                <a:lnTo>
                  <a:pt x="1799528" y="801356"/>
                </a:lnTo>
                <a:lnTo>
                  <a:pt x="1792598" y="813137"/>
                </a:lnTo>
                <a:cubicBezTo>
                  <a:pt x="1792598" y="813137"/>
                  <a:pt x="1790519" y="812444"/>
                  <a:pt x="1789364" y="812444"/>
                </a:cubicBezTo>
                <a:cubicBezTo>
                  <a:pt x="1785437" y="812444"/>
                  <a:pt x="1782203" y="815447"/>
                  <a:pt x="1781741" y="819374"/>
                </a:cubicBezTo>
                <a:lnTo>
                  <a:pt x="1664852" y="819374"/>
                </a:lnTo>
                <a:cubicBezTo>
                  <a:pt x="1664852" y="819374"/>
                  <a:pt x="1664391" y="817295"/>
                  <a:pt x="1663928" y="816602"/>
                </a:cubicBezTo>
                <a:cubicBezTo>
                  <a:pt x="1662542" y="814292"/>
                  <a:pt x="1660232" y="812675"/>
                  <a:pt x="1657229" y="812675"/>
                </a:cubicBezTo>
                <a:cubicBezTo>
                  <a:pt x="1656074" y="812675"/>
                  <a:pt x="1655150" y="812906"/>
                  <a:pt x="1654226" y="813368"/>
                </a:cubicBezTo>
                <a:lnTo>
                  <a:pt x="1601788" y="722583"/>
                </a:lnTo>
                <a:cubicBezTo>
                  <a:pt x="1607563" y="719118"/>
                  <a:pt x="1611490" y="712881"/>
                  <a:pt x="1611490" y="705720"/>
                </a:cubicBezTo>
                <a:cubicBezTo>
                  <a:pt x="1611490" y="698559"/>
                  <a:pt x="1607794" y="692553"/>
                  <a:pt x="1602019" y="689088"/>
                </a:cubicBezTo>
                <a:lnTo>
                  <a:pt x="1654226" y="598534"/>
                </a:lnTo>
                <a:cubicBezTo>
                  <a:pt x="1654226" y="598534"/>
                  <a:pt x="1656305" y="599227"/>
                  <a:pt x="1657460" y="599227"/>
                </a:cubicBezTo>
                <a:cubicBezTo>
                  <a:pt x="1661388" y="599227"/>
                  <a:pt x="1664622" y="596224"/>
                  <a:pt x="1665084" y="592297"/>
                </a:cubicBezTo>
                <a:close/>
                <a:moveTo>
                  <a:pt x="1792598" y="826767"/>
                </a:moveTo>
                <a:lnTo>
                  <a:pt x="1844805" y="917321"/>
                </a:lnTo>
                <a:cubicBezTo>
                  <a:pt x="1839261" y="920786"/>
                  <a:pt x="1835565" y="926792"/>
                  <a:pt x="1835565" y="933953"/>
                </a:cubicBezTo>
                <a:cubicBezTo>
                  <a:pt x="1835565" y="941114"/>
                  <a:pt x="1839261" y="947120"/>
                  <a:pt x="1845036" y="950585"/>
                </a:cubicBezTo>
                <a:lnTo>
                  <a:pt x="1792598" y="1041370"/>
                </a:lnTo>
                <a:cubicBezTo>
                  <a:pt x="1792598" y="1041370"/>
                  <a:pt x="1790519" y="1040677"/>
                  <a:pt x="1789364" y="1040677"/>
                </a:cubicBezTo>
                <a:cubicBezTo>
                  <a:pt x="1785437" y="1040677"/>
                  <a:pt x="1782203" y="1043680"/>
                  <a:pt x="1781741" y="1047607"/>
                </a:cubicBezTo>
                <a:lnTo>
                  <a:pt x="1664852" y="1047607"/>
                </a:lnTo>
                <a:cubicBezTo>
                  <a:pt x="1664852" y="1047607"/>
                  <a:pt x="1664622" y="1045990"/>
                  <a:pt x="1664391" y="1045297"/>
                </a:cubicBezTo>
                <a:cubicBezTo>
                  <a:pt x="1663235" y="1042525"/>
                  <a:pt x="1660463" y="1040677"/>
                  <a:pt x="1657460" y="1040677"/>
                </a:cubicBezTo>
                <a:cubicBezTo>
                  <a:pt x="1656305" y="1040677"/>
                  <a:pt x="1655381" y="1040908"/>
                  <a:pt x="1654457" y="1041370"/>
                </a:cubicBezTo>
                <a:lnTo>
                  <a:pt x="1596013" y="940190"/>
                </a:lnTo>
                <a:cubicBezTo>
                  <a:pt x="1597861" y="938804"/>
                  <a:pt x="1599247" y="936494"/>
                  <a:pt x="1599247" y="933953"/>
                </a:cubicBezTo>
                <a:cubicBezTo>
                  <a:pt x="1599247" y="931874"/>
                  <a:pt x="1598323" y="930026"/>
                  <a:pt x="1596937" y="928640"/>
                </a:cubicBezTo>
                <a:cubicBezTo>
                  <a:pt x="1596706" y="928409"/>
                  <a:pt x="1596244" y="928178"/>
                  <a:pt x="1596013" y="927947"/>
                </a:cubicBezTo>
                <a:lnTo>
                  <a:pt x="1654457" y="826767"/>
                </a:lnTo>
                <a:cubicBezTo>
                  <a:pt x="1654457" y="826767"/>
                  <a:pt x="1656536" y="827460"/>
                  <a:pt x="1657460" y="827460"/>
                </a:cubicBezTo>
                <a:cubicBezTo>
                  <a:pt x="1661388" y="827460"/>
                  <a:pt x="1664622" y="824457"/>
                  <a:pt x="1665084" y="820530"/>
                </a:cubicBezTo>
                <a:lnTo>
                  <a:pt x="1781972" y="820530"/>
                </a:lnTo>
                <a:cubicBezTo>
                  <a:pt x="1782434" y="824457"/>
                  <a:pt x="1785668" y="827460"/>
                  <a:pt x="1789595" y="827460"/>
                </a:cubicBezTo>
                <a:cubicBezTo>
                  <a:pt x="1790750" y="827460"/>
                  <a:pt x="1791674" y="827229"/>
                  <a:pt x="1792829" y="826767"/>
                </a:cubicBezTo>
                <a:close/>
                <a:moveTo>
                  <a:pt x="1584001" y="1161955"/>
                </a:moveTo>
                <a:lnTo>
                  <a:pt x="1479356" y="1161955"/>
                </a:lnTo>
                <a:cubicBezTo>
                  <a:pt x="1478894" y="1151791"/>
                  <a:pt x="1470346" y="1143474"/>
                  <a:pt x="1459951" y="1143474"/>
                </a:cubicBezTo>
                <a:cubicBezTo>
                  <a:pt x="1456717" y="1143474"/>
                  <a:pt x="1453483" y="1144398"/>
                  <a:pt x="1450711" y="1145785"/>
                </a:cubicBezTo>
                <a:lnTo>
                  <a:pt x="1398042" y="1054538"/>
                </a:lnTo>
                <a:cubicBezTo>
                  <a:pt x="1399890" y="1053152"/>
                  <a:pt x="1401276" y="1050841"/>
                  <a:pt x="1401276" y="1048300"/>
                </a:cubicBezTo>
                <a:lnTo>
                  <a:pt x="1401276" y="1048300"/>
                </a:lnTo>
                <a:cubicBezTo>
                  <a:pt x="1401276" y="1045759"/>
                  <a:pt x="1400121" y="1043449"/>
                  <a:pt x="1398042" y="1042063"/>
                </a:cubicBezTo>
                <a:lnTo>
                  <a:pt x="1456486" y="940883"/>
                </a:lnTo>
                <a:cubicBezTo>
                  <a:pt x="1456486" y="940883"/>
                  <a:pt x="1458565" y="941576"/>
                  <a:pt x="1459720" y="941576"/>
                </a:cubicBezTo>
                <a:cubicBezTo>
                  <a:pt x="1463647" y="941576"/>
                  <a:pt x="1466881" y="938573"/>
                  <a:pt x="1467343" y="934646"/>
                </a:cubicBezTo>
                <a:lnTo>
                  <a:pt x="1584232" y="934646"/>
                </a:lnTo>
                <a:cubicBezTo>
                  <a:pt x="1584463" y="937187"/>
                  <a:pt x="1586080" y="939497"/>
                  <a:pt x="1588159" y="940652"/>
                </a:cubicBezTo>
                <a:cubicBezTo>
                  <a:pt x="1589314" y="941345"/>
                  <a:pt x="1590469" y="941576"/>
                  <a:pt x="1591855" y="941576"/>
                </a:cubicBezTo>
                <a:cubicBezTo>
                  <a:pt x="1593010" y="941576"/>
                  <a:pt x="1593934" y="941345"/>
                  <a:pt x="1594858" y="940883"/>
                </a:cubicBezTo>
                <a:lnTo>
                  <a:pt x="1653302" y="1042063"/>
                </a:lnTo>
                <a:cubicBezTo>
                  <a:pt x="1651685" y="1043218"/>
                  <a:pt x="1650761" y="1044835"/>
                  <a:pt x="1650299" y="1046683"/>
                </a:cubicBezTo>
                <a:cubicBezTo>
                  <a:pt x="1650299" y="1047145"/>
                  <a:pt x="1650299" y="1047607"/>
                  <a:pt x="1650299" y="1048300"/>
                </a:cubicBezTo>
                <a:cubicBezTo>
                  <a:pt x="1650299" y="1048993"/>
                  <a:pt x="1650299" y="1049224"/>
                  <a:pt x="1650299" y="1049917"/>
                </a:cubicBezTo>
                <a:cubicBezTo>
                  <a:pt x="1650761" y="1051766"/>
                  <a:pt x="1651685" y="1053383"/>
                  <a:pt x="1653302" y="1054538"/>
                </a:cubicBezTo>
                <a:lnTo>
                  <a:pt x="1594858" y="1155718"/>
                </a:lnTo>
                <a:cubicBezTo>
                  <a:pt x="1594858" y="1155718"/>
                  <a:pt x="1592779" y="1155025"/>
                  <a:pt x="1591855" y="1155025"/>
                </a:cubicBezTo>
                <a:cubicBezTo>
                  <a:pt x="1587928" y="1155025"/>
                  <a:pt x="1584694" y="1158028"/>
                  <a:pt x="1584232" y="1161955"/>
                </a:cubicBezTo>
                <a:close/>
                <a:moveTo>
                  <a:pt x="1594627" y="1169578"/>
                </a:moveTo>
                <a:lnTo>
                  <a:pt x="1653071" y="1270758"/>
                </a:lnTo>
                <a:cubicBezTo>
                  <a:pt x="1651223" y="1272144"/>
                  <a:pt x="1649837" y="1274454"/>
                  <a:pt x="1649837" y="1276995"/>
                </a:cubicBezTo>
                <a:cubicBezTo>
                  <a:pt x="1649837" y="1278150"/>
                  <a:pt x="1649837" y="1279074"/>
                  <a:pt x="1650530" y="1279998"/>
                </a:cubicBezTo>
                <a:cubicBezTo>
                  <a:pt x="1650992" y="1281153"/>
                  <a:pt x="1651685" y="1282077"/>
                  <a:pt x="1652609" y="1283001"/>
                </a:cubicBezTo>
                <a:cubicBezTo>
                  <a:pt x="1652609" y="1283001"/>
                  <a:pt x="1652840" y="1283001"/>
                  <a:pt x="1653071" y="1283232"/>
                </a:cubicBezTo>
                <a:lnTo>
                  <a:pt x="1594627" y="1384413"/>
                </a:lnTo>
                <a:cubicBezTo>
                  <a:pt x="1594627" y="1384413"/>
                  <a:pt x="1592548" y="1383720"/>
                  <a:pt x="1591624" y="1383720"/>
                </a:cubicBezTo>
                <a:cubicBezTo>
                  <a:pt x="1587697" y="1383720"/>
                  <a:pt x="1584463" y="1386723"/>
                  <a:pt x="1584001" y="1390650"/>
                </a:cubicBezTo>
                <a:lnTo>
                  <a:pt x="1467112" y="1390650"/>
                </a:lnTo>
                <a:cubicBezTo>
                  <a:pt x="1467112" y="1390650"/>
                  <a:pt x="1466650" y="1388571"/>
                  <a:pt x="1466188" y="1387878"/>
                </a:cubicBezTo>
                <a:cubicBezTo>
                  <a:pt x="1464802" y="1385568"/>
                  <a:pt x="1462492" y="1383951"/>
                  <a:pt x="1459489" y="1383951"/>
                </a:cubicBezTo>
                <a:cubicBezTo>
                  <a:pt x="1458334" y="1383951"/>
                  <a:pt x="1457410" y="1384182"/>
                  <a:pt x="1456255" y="1384644"/>
                </a:cubicBezTo>
                <a:lnTo>
                  <a:pt x="1397811" y="1283463"/>
                </a:lnTo>
                <a:cubicBezTo>
                  <a:pt x="1399659" y="1282077"/>
                  <a:pt x="1401045" y="1279767"/>
                  <a:pt x="1401045" y="1277226"/>
                </a:cubicBezTo>
                <a:cubicBezTo>
                  <a:pt x="1401045" y="1276071"/>
                  <a:pt x="1401045" y="1275147"/>
                  <a:pt x="1400352" y="1274223"/>
                </a:cubicBezTo>
                <a:cubicBezTo>
                  <a:pt x="1400352" y="1273992"/>
                  <a:pt x="1400352" y="1273761"/>
                  <a:pt x="1400121" y="1273530"/>
                </a:cubicBezTo>
                <a:cubicBezTo>
                  <a:pt x="1399659" y="1272606"/>
                  <a:pt x="1398735" y="1271682"/>
                  <a:pt x="1397811" y="1270989"/>
                </a:cubicBezTo>
                <a:lnTo>
                  <a:pt x="1450249" y="1180204"/>
                </a:lnTo>
                <a:cubicBezTo>
                  <a:pt x="1453021" y="1181821"/>
                  <a:pt x="1456255" y="1182745"/>
                  <a:pt x="1459720" y="1182745"/>
                </a:cubicBezTo>
                <a:cubicBezTo>
                  <a:pt x="1470346" y="1182745"/>
                  <a:pt x="1478894" y="1174198"/>
                  <a:pt x="1479124" y="1163803"/>
                </a:cubicBezTo>
                <a:lnTo>
                  <a:pt x="1583770" y="1163803"/>
                </a:lnTo>
                <a:cubicBezTo>
                  <a:pt x="1583770" y="1163803"/>
                  <a:pt x="1584001" y="1165420"/>
                  <a:pt x="1584232" y="1165882"/>
                </a:cubicBezTo>
                <a:cubicBezTo>
                  <a:pt x="1585387" y="1168654"/>
                  <a:pt x="1588159" y="1170502"/>
                  <a:pt x="1591162" y="1170502"/>
                </a:cubicBezTo>
                <a:cubicBezTo>
                  <a:pt x="1592317" y="1170502"/>
                  <a:pt x="1593241" y="1170271"/>
                  <a:pt x="1594165" y="1169809"/>
                </a:cubicBezTo>
                <a:close/>
                <a:moveTo>
                  <a:pt x="1792598" y="1283925"/>
                </a:moveTo>
                <a:lnTo>
                  <a:pt x="1851043" y="1385106"/>
                </a:lnTo>
                <a:cubicBezTo>
                  <a:pt x="1849194" y="1386492"/>
                  <a:pt x="1847808" y="1388802"/>
                  <a:pt x="1847808" y="1391343"/>
                </a:cubicBezTo>
                <a:cubicBezTo>
                  <a:pt x="1847808" y="1393884"/>
                  <a:pt x="1848963" y="1396194"/>
                  <a:pt x="1851043" y="1397580"/>
                </a:cubicBezTo>
                <a:lnTo>
                  <a:pt x="1799528" y="1486979"/>
                </a:lnTo>
                <a:lnTo>
                  <a:pt x="1798373" y="1488827"/>
                </a:lnTo>
                <a:cubicBezTo>
                  <a:pt x="1795832" y="1487441"/>
                  <a:pt x="1792829" y="1486748"/>
                  <a:pt x="1789595" y="1486748"/>
                </a:cubicBezTo>
                <a:cubicBezTo>
                  <a:pt x="1778738" y="1486748"/>
                  <a:pt x="1770191" y="1495526"/>
                  <a:pt x="1770191" y="1506152"/>
                </a:cubicBezTo>
                <a:cubicBezTo>
                  <a:pt x="1770191" y="1516778"/>
                  <a:pt x="1778969" y="1525557"/>
                  <a:pt x="1789595" y="1525557"/>
                </a:cubicBezTo>
                <a:cubicBezTo>
                  <a:pt x="1792829" y="1525557"/>
                  <a:pt x="1796063" y="1524633"/>
                  <a:pt x="1798604" y="1523247"/>
                </a:cubicBezTo>
                <a:lnTo>
                  <a:pt x="1850811" y="1613569"/>
                </a:lnTo>
                <a:cubicBezTo>
                  <a:pt x="1848963" y="1614955"/>
                  <a:pt x="1847577" y="1617266"/>
                  <a:pt x="1847577" y="1619807"/>
                </a:cubicBezTo>
                <a:cubicBezTo>
                  <a:pt x="1847577" y="1622117"/>
                  <a:pt x="1848732" y="1624196"/>
                  <a:pt x="1850349" y="1625582"/>
                </a:cubicBezTo>
                <a:cubicBezTo>
                  <a:pt x="1850349" y="1625582"/>
                  <a:pt x="1850580" y="1625582"/>
                  <a:pt x="1850811" y="1625813"/>
                </a:cubicBezTo>
                <a:lnTo>
                  <a:pt x="1792367" y="1726993"/>
                </a:lnTo>
                <a:cubicBezTo>
                  <a:pt x="1792367" y="1726993"/>
                  <a:pt x="1790288" y="1726300"/>
                  <a:pt x="1789364" y="1726300"/>
                </a:cubicBezTo>
                <a:lnTo>
                  <a:pt x="1789364" y="1726300"/>
                </a:lnTo>
                <a:cubicBezTo>
                  <a:pt x="1785437" y="1726300"/>
                  <a:pt x="1782203" y="1729303"/>
                  <a:pt x="1781741" y="1733230"/>
                </a:cubicBezTo>
                <a:lnTo>
                  <a:pt x="1664852" y="1733230"/>
                </a:lnTo>
                <a:cubicBezTo>
                  <a:pt x="1664391" y="1729303"/>
                  <a:pt x="1661156" y="1726300"/>
                  <a:pt x="1657229" y="1726300"/>
                </a:cubicBezTo>
                <a:cubicBezTo>
                  <a:pt x="1656074" y="1726300"/>
                  <a:pt x="1655150" y="1726531"/>
                  <a:pt x="1654226" y="1726993"/>
                </a:cubicBezTo>
                <a:lnTo>
                  <a:pt x="1595782" y="1625813"/>
                </a:lnTo>
                <a:cubicBezTo>
                  <a:pt x="1595782" y="1625813"/>
                  <a:pt x="1596013" y="1625813"/>
                  <a:pt x="1596244" y="1625582"/>
                </a:cubicBezTo>
                <a:cubicBezTo>
                  <a:pt x="1597861" y="1624196"/>
                  <a:pt x="1599016" y="1622117"/>
                  <a:pt x="1599016" y="1619807"/>
                </a:cubicBezTo>
                <a:cubicBezTo>
                  <a:pt x="1599016" y="1617266"/>
                  <a:pt x="1597861" y="1614955"/>
                  <a:pt x="1595782" y="1613569"/>
                </a:cubicBezTo>
                <a:lnTo>
                  <a:pt x="1594396" y="1612876"/>
                </a:lnTo>
                <a:cubicBezTo>
                  <a:pt x="1594396" y="1612876"/>
                  <a:pt x="1592317" y="1612184"/>
                  <a:pt x="1591393" y="1612184"/>
                </a:cubicBezTo>
                <a:cubicBezTo>
                  <a:pt x="1589776" y="1612184"/>
                  <a:pt x="1588390" y="1612645"/>
                  <a:pt x="1587004" y="1613569"/>
                </a:cubicBezTo>
                <a:cubicBezTo>
                  <a:pt x="1585156" y="1614725"/>
                  <a:pt x="1584001" y="1616804"/>
                  <a:pt x="1583770" y="1619114"/>
                </a:cubicBezTo>
                <a:lnTo>
                  <a:pt x="1466881" y="1619114"/>
                </a:lnTo>
                <a:cubicBezTo>
                  <a:pt x="1466881" y="1617266"/>
                  <a:pt x="1465957" y="1615649"/>
                  <a:pt x="1464802" y="1614494"/>
                </a:cubicBezTo>
                <a:cubicBezTo>
                  <a:pt x="1463416" y="1613108"/>
                  <a:pt x="1461568" y="1612184"/>
                  <a:pt x="1459489" y="1612184"/>
                </a:cubicBezTo>
                <a:cubicBezTo>
                  <a:pt x="1458334" y="1612184"/>
                  <a:pt x="1457410" y="1612414"/>
                  <a:pt x="1456255" y="1612876"/>
                </a:cubicBezTo>
                <a:lnTo>
                  <a:pt x="1397811" y="1511696"/>
                </a:lnTo>
                <a:cubicBezTo>
                  <a:pt x="1397811" y="1511696"/>
                  <a:pt x="1398042" y="1511696"/>
                  <a:pt x="1398273" y="1511465"/>
                </a:cubicBezTo>
                <a:cubicBezTo>
                  <a:pt x="1399890" y="1510079"/>
                  <a:pt x="1401045" y="1508000"/>
                  <a:pt x="1401045" y="1505690"/>
                </a:cubicBezTo>
                <a:cubicBezTo>
                  <a:pt x="1401045" y="1503149"/>
                  <a:pt x="1399890" y="1500839"/>
                  <a:pt x="1397811" y="1499453"/>
                </a:cubicBezTo>
                <a:lnTo>
                  <a:pt x="1456255" y="1398273"/>
                </a:lnTo>
                <a:cubicBezTo>
                  <a:pt x="1456255" y="1398273"/>
                  <a:pt x="1458334" y="1398966"/>
                  <a:pt x="1459258" y="1398966"/>
                </a:cubicBezTo>
                <a:cubicBezTo>
                  <a:pt x="1463185" y="1398966"/>
                  <a:pt x="1466419" y="1395963"/>
                  <a:pt x="1466881" y="1392036"/>
                </a:cubicBezTo>
                <a:lnTo>
                  <a:pt x="1583770" y="1392036"/>
                </a:lnTo>
                <a:cubicBezTo>
                  <a:pt x="1584232" y="1395963"/>
                  <a:pt x="1587466" y="1398966"/>
                  <a:pt x="1591393" y="1398966"/>
                </a:cubicBezTo>
                <a:cubicBezTo>
                  <a:pt x="1591624" y="1398966"/>
                  <a:pt x="1591855" y="1398966"/>
                  <a:pt x="1592086" y="1398966"/>
                </a:cubicBezTo>
                <a:cubicBezTo>
                  <a:pt x="1593010" y="1398966"/>
                  <a:pt x="1593703" y="1398735"/>
                  <a:pt x="1594396" y="1398273"/>
                </a:cubicBezTo>
                <a:lnTo>
                  <a:pt x="1595782" y="1397580"/>
                </a:lnTo>
                <a:cubicBezTo>
                  <a:pt x="1597630" y="1396194"/>
                  <a:pt x="1599016" y="1393884"/>
                  <a:pt x="1599016" y="1391343"/>
                </a:cubicBezTo>
                <a:lnTo>
                  <a:pt x="1599016" y="1391343"/>
                </a:lnTo>
                <a:cubicBezTo>
                  <a:pt x="1599016" y="1388802"/>
                  <a:pt x="1597861" y="1386492"/>
                  <a:pt x="1595782" y="1385106"/>
                </a:cubicBezTo>
                <a:lnTo>
                  <a:pt x="1654226" y="1283925"/>
                </a:lnTo>
                <a:cubicBezTo>
                  <a:pt x="1654226" y="1283925"/>
                  <a:pt x="1656305" y="1284619"/>
                  <a:pt x="1657460" y="1284619"/>
                </a:cubicBezTo>
                <a:cubicBezTo>
                  <a:pt x="1661388" y="1284619"/>
                  <a:pt x="1664622" y="1281615"/>
                  <a:pt x="1665084" y="1277688"/>
                </a:cubicBezTo>
                <a:lnTo>
                  <a:pt x="1781972" y="1277688"/>
                </a:lnTo>
                <a:cubicBezTo>
                  <a:pt x="1781972" y="1277688"/>
                  <a:pt x="1782203" y="1279305"/>
                  <a:pt x="1782434" y="1279767"/>
                </a:cubicBezTo>
                <a:cubicBezTo>
                  <a:pt x="1783589" y="1282539"/>
                  <a:pt x="1786361" y="1284387"/>
                  <a:pt x="1789364" y="1284387"/>
                </a:cubicBezTo>
                <a:cubicBezTo>
                  <a:pt x="1790519" y="1284387"/>
                  <a:pt x="1791443" y="1284156"/>
                  <a:pt x="1792367" y="1283694"/>
                </a:cubicBezTo>
                <a:close/>
                <a:moveTo>
                  <a:pt x="1988259" y="1398735"/>
                </a:moveTo>
                <a:cubicBezTo>
                  <a:pt x="1988259" y="1398735"/>
                  <a:pt x="1989876" y="1398504"/>
                  <a:pt x="1990570" y="1398042"/>
                </a:cubicBezTo>
                <a:lnTo>
                  <a:pt x="2049014" y="1499222"/>
                </a:lnTo>
                <a:cubicBezTo>
                  <a:pt x="2047166" y="1500608"/>
                  <a:pt x="2045780" y="1502918"/>
                  <a:pt x="2045780" y="1505459"/>
                </a:cubicBezTo>
                <a:cubicBezTo>
                  <a:pt x="2045780" y="1507307"/>
                  <a:pt x="2046473" y="1508924"/>
                  <a:pt x="2047628" y="1510310"/>
                </a:cubicBezTo>
                <a:cubicBezTo>
                  <a:pt x="2048090" y="1510772"/>
                  <a:pt x="2048552" y="1511234"/>
                  <a:pt x="2049014" y="1511696"/>
                </a:cubicBezTo>
                <a:lnTo>
                  <a:pt x="1990570" y="1612876"/>
                </a:lnTo>
                <a:cubicBezTo>
                  <a:pt x="1990570" y="1612876"/>
                  <a:pt x="1988490" y="1612184"/>
                  <a:pt x="1987566" y="1612184"/>
                </a:cubicBezTo>
                <a:cubicBezTo>
                  <a:pt x="1983639" y="1612184"/>
                  <a:pt x="1980405" y="1615187"/>
                  <a:pt x="1979943" y="1619114"/>
                </a:cubicBezTo>
                <a:lnTo>
                  <a:pt x="1863055" y="1619114"/>
                </a:lnTo>
                <a:cubicBezTo>
                  <a:pt x="1863055" y="1619114"/>
                  <a:pt x="1862593" y="1617035"/>
                  <a:pt x="1862131" y="1616342"/>
                </a:cubicBezTo>
                <a:cubicBezTo>
                  <a:pt x="1860745" y="1614031"/>
                  <a:pt x="1858435" y="1612414"/>
                  <a:pt x="1855432" y="1612414"/>
                </a:cubicBezTo>
                <a:lnTo>
                  <a:pt x="1855432" y="1612414"/>
                </a:lnTo>
                <a:cubicBezTo>
                  <a:pt x="1855432" y="1612414"/>
                  <a:pt x="1853353" y="1612645"/>
                  <a:pt x="1852429" y="1613108"/>
                </a:cubicBezTo>
                <a:lnTo>
                  <a:pt x="1800221" y="1522553"/>
                </a:lnTo>
                <a:cubicBezTo>
                  <a:pt x="1805766" y="1519089"/>
                  <a:pt x="1809231" y="1513082"/>
                  <a:pt x="1809231" y="1506152"/>
                </a:cubicBezTo>
                <a:cubicBezTo>
                  <a:pt x="1809231" y="1499222"/>
                  <a:pt x="1805535" y="1492985"/>
                  <a:pt x="1799759" y="1489520"/>
                </a:cubicBezTo>
                <a:lnTo>
                  <a:pt x="1852429" y="1398273"/>
                </a:lnTo>
                <a:cubicBezTo>
                  <a:pt x="1852429" y="1398273"/>
                  <a:pt x="1854507" y="1398966"/>
                  <a:pt x="1855432" y="1398966"/>
                </a:cubicBezTo>
                <a:lnTo>
                  <a:pt x="1855432" y="1398966"/>
                </a:lnTo>
                <a:cubicBezTo>
                  <a:pt x="1859359" y="1398966"/>
                  <a:pt x="1862593" y="1395963"/>
                  <a:pt x="1863055" y="1392036"/>
                </a:cubicBezTo>
                <a:lnTo>
                  <a:pt x="1979943" y="1392036"/>
                </a:lnTo>
                <a:cubicBezTo>
                  <a:pt x="1980405" y="1395963"/>
                  <a:pt x="1983639" y="1398966"/>
                  <a:pt x="1987566" y="1398966"/>
                </a:cubicBezTo>
                <a:cubicBezTo>
                  <a:pt x="1987797" y="1398966"/>
                  <a:pt x="1988028" y="1398966"/>
                  <a:pt x="1988259" y="1398966"/>
                </a:cubicBezTo>
                <a:close/>
                <a:moveTo>
                  <a:pt x="1572220" y="1847577"/>
                </a:moveTo>
                <a:lnTo>
                  <a:pt x="1467343" y="1847577"/>
                </a:lnTo>
                <a:cubicBezTo>
                  <a:pt x="1467343" y="1847577"/>
                  <a:pt x="1466881" y="1845498"/>
                  <a:pt x="1466419" y="1844805"/>
                </a:cubicBezTo>
                <a:cubicBezTo>
                  <a:pt x="1465033" y="1842495"/>
                  <a:pt x="1462723" y="1840878"/>
                  <a:pt x="1459720" y="1840878"/>
                </a:cubicBezTo>
                <a:cubicBezTo>
                  <a:pt x="1458565" y="1840878"/>
                  <a:pt x="1457641" y="1841109"/>
                  <a:pt x="1456486" y="1841571"/>
                </a:cubicBezTo>
                <a:lnTo>
                  <a:pt x="1404048" y="1750786"/>
                </a:lnTo>
                <a:cubicBezTo>
                  <a:pt x="1409592" y="1747321"/>
                  <a:pt x="1413057" y="1741315"/>
                  <a:pt x="1413057" y="1734385"/>
                </a:cubicBezTo>
                <a:cubicBezTo>
                  <a:pt x="1413057" y="1727455"/>
                  <a:pt x="1409361" y="1721449"/>
                  <a:pt x="1404048" y="1717984"/>
                </a:cubicBezTo>
                <a:lnTo>
                  <a:pt x="1456486" y="1627199"/>
                </a:lnTo>
                <a:cubicBezTo>
                  <a:pt x="1456486" y="1627199"/>
                  <a:pt x="1458565" y="1627892"/>
                  <a:pt x="1459489" y="1627892"/>
                </a:cubicBezTo>
                <a:cubicBezTo>
                  <a:pt x="1461337" y="1627892"/>
                  <a:pt x="1462954" y="1627199"/>
                  <a:pt x="1464340" y="1626044"/>
                </a:cubicBezTo>
                <a:cubicBezTo>
                  <a:pt x="1465957" y="1624889"/>
                  <a:pt x="1466881" y="1623041"/>
                  <a:pt x="1467112" y="1620962"/>
                </a:cubicBezTo>
                <a:lnTo>
                  <a:pt x="1584001" y="1620962"/>
                </a:lnTo>
                <a:cubicBezTo>
                  <a:pt x="1584463" y="1624658"/>
                  <a:pt x="1587235" y="1627430"/>
                  <a:pt x="1590700" y="1627661"/>
                </a:cubicBezTo>
                <a:cubicBezTo>
                  <a:pt x="1590931" y="1627661"/>
                  <a:pt x="1591162" y="1627661"/>
                  <a:pt x="1591393" y="1627661"/>
                </a:cubicBezTo>
                <a:cubicBezTo>
                  <a:pt x="1591624" y="1627661"/>
                  <a:pt x="1591855" y="1627661"/>
                  <a:pt x="1592086" y="1627661"/>
                </a:cubicBezTo>
                <a:cubicBezTo>
                  <a:pt x="1593010" y="1627661"/>
                  <a:pt x="1593703" y="1627430"/>
                  <a:pt x="1594396" y="1626968"/>
                </a:cubicBezTo>
                <a:lnTo>
                  <a:pt x="1652840" y="1728148"/>
                </a:lnTo>
                <a:cubicBezTo>
                  <a:pt x="1652840" y="1728148"/>
                  <a:pt x="1652609" y="1728148"/>
                  <a:pt x="1652378" y="1728379"/>
                </a:cubicBezTo>
                <a:cubicBezTo>
                  <a:pt x="1650761" y="1729765"/>
                  <a:pt x="1649606" y="1731844"/>
                  <a:pt x="1649606" y="1734154"/>
                </a:cubicBezTo>
                <a:cubicBezTo>
                  <a:pt x="1649606" y="1736695"/>
                  <a:pt x="1650761" y="1739005"/>
                  <a:pt x="1652840" y="1740391"/>
                </a:cubicBezTo>
                <a:lnTo>
                  <a:pt x="1600402" y="1831407"/>
                </a:lnTo>
                <a:cubicBezTo>
                  <a:pt x="1597630" y="1830021"/>
                  <a:pt x="1594627" y="1829097"/>
                  <a:pt x="1591393" y="1829097"/>
                </a:cubicBezTo>
                <a:cubicBezTo>
                  <a:pt x="1580998" y="1829097"/>
                  <a:pt x="1572450" y="1837413"/>
                  <a:pt x="1571989" y="1847577"/>
                </a:cubicBezTo>
                <a:close/>
                <a:moveTo>
                  <a:pt x="1258746" y="1727224"/>
                </a:moveTo>
                <a:lnTo>
                  <a:pt x="1200302" y="1626044"/>
                </a:lnTo>
                <a:cubicBezTo>
                  <a:pt x="1202150" y="1624658"/>
                  <a:pt x="1203536" y="1622348"/>
                  <a:pt x="1203536" y="1619807"/>
                </a:cubicBezTo>
                <a:cubicBezTo>
                  <a:pt x="1203536" y="1618421"/>
                  <a:pt x="1203305" y="1617266"/>
                  <a:pt x="1202612" y="1616111"/>
                </a:cubicBezTo>
                <a:cubicBezTo>
                  <a:pt x="1202150" y="1615187"/>
                  <a:pt x="1201226" y="1614262"/>
                  <a:pt x="1200302" y="1613569"/>
                </a:cubicBezTo>
                <a:lnTo>
                  <a:pt x="1258746" y="1512389"/>
                </a:lnTo>
                <a:cubicBezTo>
                  <a:pt x="1258746" y="1512389"/>
                  <a:pt x="1260363" y="1512851"/>
                  <a:pt x="1261056" y="1513082"/>
                </a:cubicBezTo>
                <a:cubicBezTo>
                  <a:pt x="1261287" y="1513082"/>
                  <a:pt x="1261518" y="1513082"/>
                  <a:pt x="1261749" y="1513082"/>
                </a:cubicBezTo>
                <a:cubicBezTo>
                  <a:pt x="1265676" y="1513082"/>
                  <a:pt x="1268910" y="1510079"/>
                  <a:pt x="1269372" y="1506152"/>
                </a:cubicBezTo>
                <a:lnTo>
                  <a:pt x="1386261" y="1506152"/>
                </a:lnTo>
                <a:cubicBezTo>
                  <a:pt x="1386261" y="1506152"/>
                  <a:pt x="1386492" y="1507769"/>
                  <a:pt x="1386723" y="1508462"/>
                </a:cubicBezTo>
                <a:cubicBezTo>
                  <a:pt x="1387878" y="1511234"/>
                  <a:pt x="1390650" y="1513082"/>
                  <a:pt x="1393653" y="1513082"/>
                </a:cubicBezTo>
                <a:cubicBezTo>
                  <a:pt x="1394808" y="1513082"/>
                  <a:pt x="1395732" y="1512851"/>
                  <a:pt x="1396887" y="1512389"/>
                </a:cubicBezTo>
                <a:lnTo>
                  <a:pt x="1455331" y="1613569"/>
                </a:lnTo>
                <a:cubicBezTo>
                  <a:pt x="1455331" y="1613569"/>
                  <a:pt x="1455100" y="1613569"/>
                  <a:pt x="1454869" y="1613801"/>
                </a:cubicBezTo>
                <a:cubicBezTo>
                  <a:pt x="1453252" y="1615187"/>
                  <a:pt x="1452097" y="1617266"/>
                  <a:pt x="1452097" y="1619576"/>
                </a:cubicBezTo>
                <a:cubicBezTo>
                  <a:pt x="1452097" y="1622117"/>
                  <a:pt x="1453252" y="1624427"/>
                  <a:pt x="1455331" y="1625813"/>
                </a:cubicBezTo>
                <a:lnTo>
                  <a:pt x="1402893" y="1716598"/>
                </a:lnTo>
                <a:cubicBezTo>
                  <a:pt x="1400121" y="1715212"/>
                  <a:pt x="1397118" y="1714288"/>
                  <a:pt x="1393884" y="1714288"/>
                </a:cubicBezTo>
                <a:cubicBezTo>
                  <a:pt x="1383489" y="1714288"/>
                  <a:pt x="1374941" y="1722604"/>
                  <a:pt x="1374479" y="1732999"/>
                </a:cubicBezTo>
                <a:lnTo>
                  <a:pt x="1269603" y="1732999"/>
                </a:lnTo>
                <a:cubicBezTo>
                  <a:pt x="1269141" y="1729072"/>
                  <a:pt x="1265907" y="1726069"/>
                  <a:pt x="1261980" y="1726069"/>
                </a:cubicBezTo>
                <a:cubicBezTo>
                  <a:pt x="1260825" y="1726069"/>
                  <a:pt x="1259901" y="1726300"/>
                  <a:pt x="1258977" y="1726762"/>
                </a:cubicBezTo>
                <a:close/>
                <a:moveTo>
                  <a:pt x="990318" y="1733461"/>
                </a:moveTo>
                <a:lnTo>
                  <a:pt x="886135" y="1733461"/>
                </a:lnTo>
                <a:cubicBezTo>
                  <a:pt x="885673" y="1723066"/>
                  <a:pt x="877126" y="1714750"/>
                  <a:pt x="866730" y="1714750"/>
                </a:cubicBezTo>
                <a:cubicBezTo>
                  <a:pt x="863265" y="1714750"/>
                  <a:pt x="860031" y="1715674"/>
                  <a:pt x="857028" y="1717291"/>
                </a:cubicBezTo>
                <a:lnTo>
                  <a:pt x="804359" y="1626044"/>
                </a:lnTo>
                <a:cubicBezTo>
                  <a:pt x="806207" y="1624658"/>
                  <a:pt x="807593" y="1622348"/>
                  <a:pt x="807593" y="1619807"/>
                </a:cubicBezTo>
                <a:cubicBezTo>
                  <a:pt x="807593" y="1618652"/>
                  <a:pt x="807593" y="1617728"/>
                  <a:pt x="806900" y="1616804"/>
                </a:cubicBezTo>
                <a:cubicBezTo>
                  <a:pt x="806438" y="1615418"/>
                  <a:pt x="805514" y="1614494"/>
                  <a:pt x="804359" y="1613569"/>
                </a:cubicBezTo>
                <a:lnTo>
                  <a:pt x="862803" y="1512389"/>
                </a:lnTo>
                <a:cubicBezTo>
                  <a:pt x="862803" y="1512389"/>
                  <a:pt x="864882" y="1513082"/>
                  <a:pt x="866037" y="1513082"/>
                </a:cubicBezTo>
                <a:cubicBezTo>
                  <a:pt x="869965" y="1513082"/>
                  <a:pt x="873199" y="1510079"/>
                  <a:pt x="873661" y="1506152"/>
                </a:cubicBezTo>
                <a:lnTo>
                  <a:pt x="990549" y="1506152"/>
                </a:lnTo>
                <a:cubicBezTo>
                  <a:pt x="990780" y="1508924"/>
                  <a:pt x="992628" y="1511234"/>
                  <a:pt x="995169" y="1512389"/>
                </a:cubicBezTo>
                <a:cubicBezTo>
                  <a:pt x="996093" y="1512851"/>
                  <a:pt x="997017" y="1513082"/>
                  <a:pt x="998172" y="1513082"/>
                </a:cubicBezTo>
                <a:cubicBezTo>
                  <a:pt x="999327" y="1513082"/>
                  <a:pt x="1000251" y="1512851"/>
                  <a:pt x="1001175" y="1512389"/>
                </a:cubicBezTo>
                <a:lnTo>
                  <a:pt x="1059620" y="1613569"/>
                </a:lnTo>
                <a:cubicBezTo>
                  <a:pt x="1057772" y="1614955"/>
                  <a:pt x="1056386" y="1617266"/>
                  <a:pt x="1056386" y="1619807"/>
                </a:cubicBezTo>
                <a:cubicBezTo>
                  <a:pt x="1056386" y="1622348"/>
                  <a:pt x="1057541" y="1624658"/>
                  <a:pt x="1059620" y="1626044"/>
                </a:cubicBezTo>
                <a:lnTo>
                  <a:pt x="1001175" y="1727224"/>
                </a:lnTo>
                <a:cubicBezTo>
                  <a:pt x="1001175" y="1727224"/>
                  <a:pt x="999096" y="1726531"/>
                  <a:pt x="997941" y="1726531"/>
                </a:cubicBezTo>
                <a:cubicBezTo>
                  <a:pt x="994014" y="1726531"/>
                  <a:pt x="990780" y="1729534"/>
                  <a:pt x="990318" y="1733461"/>
                </a:cubicBezTo>
                <a:close/>
                <a:moveTo>
                  <a:pt x="664832" y="1613108"/>
                </a:moveTo>
                <a:lnTo>
                  <a:pt x="606388" y="1511927"/>
                </a:lnTo>
                <a:cubicBezTo>
                  <a:pt x="608236" y="1510541"/>
                  <a:pt x="609622" y="1508231"/>
                  <a:pt x="609622" y="1505690"/>
                </a:cubicBezTo>
                <a:lnTo>
                  <a:pt x="609622" y="1505690"/>
                </a:lnTo>
                <a:cubicBezTo>
                  <a:pt x="609622" y="1503149"/>
                  <a:pt x="608467" y="1500839"/>
                  <a:pt x="606388" y="1499453"/>
                </a:cubicBezTo>
                <a:lnTo>
                  <a:pt x="659057" y="1408206"/>
                </a:lnTo>
                <a:cubicBezTo>
                  <a:pt x="661829" y="1409823"/>
                  <a:pt x="665063" y="1410516"/>
                  <a:pt x="668297" y="1410516"/>
                </a:cubicBezTo>
                <a:cubicBezTo>
                  <a:pt x="678692" y="1410516"/>
                  <a:pt x="687240" y="1402200"/>
                  <a:pt x="687702" y="1392036"/>
                </a:cubicBezTo>
                <a:lnTo>
                  <a:pt x="792116" y="1392036"/>
                </a:lnTo>
                <a:cubicBezTo>
                  <a:pt x="792578" y="1395963"/>
                  <a:pt x="795812" y="1398966"/>
                  <a:pt x="799739" y="1398966"/>
                </a:cubicBezTo>
                <a:lnTo>
                  <a:pt x="799739" y="1398966"/>
                </a:lnTo>
                <a:cubicBezTo>
                  <a:pt x="799739" y="1398966"/>
                  <a:pt x="800201" y="1398966"/>
                  <a:pt x="800432" y="1398966"/>
                </a:cubicBezTo>
                <a:cubicBezTo>
                  <a:pt x="801356" y="1398966"/>
                  <a:pt x="802049" y="1398735"/>
                  <a:pt x="802742" y="1398273"/>
                </a:cubicBezTo>
                <a:lnTo>
                  <a:pt x="861186" y="1499453"/>
                </a:lnTo>
                <a:cubicBezTo>
                  <a:pt x="859338" y="1500839"/>
                  <a:pt x="857952" y="1503149"/>
                  <a:pt x="857952" y="1505690"/>
                </a:cubicBezTo>
                <a:cubicBezTo>
                  <a:pt x="857952" y="1506383"/>
                  <a:pt x="857952" y="1507307"/>
                  <a:pt x="858183" y="1508000"/>
                </a:cubicBezTo>
                <a:cubicBezTo>
                  <a:pt x="858183" y="1508000"/>
                  <a:pt x="858183" y="1508462"/>
                  <a:pt x="858414" y="1508693"/>
                </a:cubicBezTo>
                <a:cubicBezTo>
                  <a:pt x="858414" y="1508693"/>
                  <a:pt x="858414" y="1508693"/>
                  <a:pt x="858414" y="1508693"/>
                </a:cubicBezTo>
                <a:cubicBezTo>
                  <a:pt x="858645" y="1509386"/>
                  <a:pt x="859107" y="1510079"/>
                  <a:pt x="859569" y="1510541"/>
                </a:cubicBezTo>
                <a:cubicBezTo>
                  <a:pt x="860031" y="1511003"/>
                  <a:pt x="860493" y="1511465"/>
                  <a:pt x="860955" y="1511927"/>
                </a:cubicBezTo>
                <a:lnTo>
                  <a:pt x="802511" y="1613108"/>
                </a:lnTo>
                <a:cubicBezTo>
                  <a:pt x="802511" y="1613108"/>
                  <a:pt x="800432" y="1612414"/>
                  <a:pt x="799508" y="1612414"/>
                </a:cubicBezTo>
                <a:cubicBezTo>
                  <a:pt x="795581" y="1612414"/>
                  <a:pt x="792347" y="1615418"/>
                  <a:pt x="791885" y="1619345"/>
                </a:cubicBezTo>
                <a:lnTo>
                  <a:pt x="674996" y="1619345"/>
                </a:lnTo>
                <a:cubicBezTo>
                  <a:pt x="674996" y="1619345"/>
                  <a:pt x="674534" y="1617266"/>
                  <a:pt x="674072" y="1616572"/>
                </a:cubicBezTo>
                <a:cubicBezTo>
                  <a:pt x="672686" y="1614262"/>
                  <a:pt x="670376" y="1612645"/>
                  <a:pt x="667373" y="1612645"/>
                </a:cubicBezTo>
                <a:lnTo>
                  <a:pt x="667373" y="1612645"/>
                </a:lnTo>
                <a:cubicBezTo>
                  <a:pt x="667373" y="1612645"/>
                  <a:pt x="665294" y="1612876"/>
                  <a:pt x="664370" y="1613338"/>
                </a:cubicBezTo>
                <a:close/>
                <a:moveTo>
                  <a:pt x="466861" y="1498760"/>
                </a:moveTo>
                <a:lnTo>
                  <a:pt x="408417" y="1397580"/>
                </a:lnTo>
                <a:cubicBezTo>
                  <a:pt x="410265" y="1396194"/>
                  <a:pt x="411651" y="1393884"/>
                  <a:pt x="411651" y="1391343"/>
                </a:cubicBezTo>
                <a:lnTo>
                  <a:pt x="411651" y="1391343"/>
                </a:lnTo>
                <a:cubicBezTo>
                  <a:pt x="411651" y="1388802"/>
                  <a:pt x="410496" y="1386492"/>
                  <a:pt x="408417" y="1385106"/>
                </a:cubicBezTo>
                <a:lnTo>
                  <a:pt x="466861" y="1283925"/>
                </a:lnTo>
                <a:cubicBezTo>
                  <a:pt x="466861" y="1283925"/>
                  <a:pt x="468940" y="1284619"/>
                  <a:pt x="469864" y="1284619"/>
                </a:cubicBezTo>
                <a:cubicBezTo>
                  <a:pt x="471250" y="1284619"/>
                  <a:pt x="472405" y="1284156"/>
                  <a:pt x="473560" y="1283694"/>
                </a:cubicBezTo>
                <a:cubicBezTo>
                  <a:pt x="475639" y="1282539"/>
                  <a:pt x="477256" y="1280460"/>
                  <a:pt x="477487" y="1277919"/>
                </a:cubicBezTo>
                <a:lnTo>
                  <a:pt x="594145" y="1277919"/>
                </a:lnTo>
                <a:cubicBezTo>
                  <a:pt x="594607" y="1281846"/>
                  <a:pt x="597841" y="1284849"/>
                  <a:pt x="601768" y="1284849"/>
                </a:cubicBezTo>
                <a:cubicBezTo>
                  <a:pt x="602923" y="1284849"/>
                  <a:pt x="604078" y="1284619"/>
                  <a:pt x="605002" y="1284156"/>
                </a:cubicBezTo>
                <a:lnTo>
                  <a:pt x="657440" y="1375172"/>
                </a:lnTo>
                <a:cubicBezTo>
                  <a:pt x="652127" y="1378638"/>
                  <a:pt x="648662" y="1384644"/>
                  <a:pt x="648662" y="1391343"/>
                </a:cubicBezTo>
                <a:cubicBezTo>
                  <a:pt x="648662" y="1398042"/>
                  <a:pt x="652127" y="1404279"/>
                  <a:pt x="657440" y="1407744"/>
                </a:cubicBezTo>
                <a:lnTo>
                  <a:pt x="617938" y="1476122"/>
                </a:lnTo>
                <a:lnTo>
                  <a:pt x="604771" y="1498991"/>
                </a:lnTo>
                <a:cubicBezTo>
                  <a:pt x="604771" y="1498991"/>
                  <a:pt x="602692" y="1498298"/>
                  <a:pt x="601537" y="1498298"/>
                </a:cubicBezTo>
                <a:cubicBezTo>
                  <a:pt x="597610" y="1498298"/>
                  <a:pt x="594376" y="1501301"/>
                  <a:pt x="593914" y="1505228"/>
                </a:cubicBezTo>
                <a:lnTo>
                  <a:pt x="477025" y="1505228"/>
                </a:lnTo>
                <a:cubicBezTo>
                  <a:pt x="477025" y="1505228"/>
                  <a:pt x="476563" y="1503149"/>
                  <a:pt x="476101" y="1502456"/>
                </a:cubicBezTo>
                <a:cubicBezTo>
                  <a:pt x="474715" y="1500146"/>
                  <a:pt x="472405" y="1498529"/>
                  <a:pt x="469402" y="1498529"/>
                </a:cubicBezTo>
                <a:cubicBezTo>
                  <a:pt x="468247" y="1498529"/>
                  <a:pt x="467323" y="1498760"/>
                  <a:pt x="466168" y="1499222"/>
                </a:cubicBezTo>
                <a:close/>
                <a:moveTo>
                  <a:pt x="672224" y="1169116"/>
                </a:moveTo>
                <a:cubicBezTo>
                  <a:pt x="674072" y="1167961"/>
                  <a:pt x="675458" y="1165882"/>
                  <a:pt x="675689" y="1163572"/>
                </a:cubicBezTo>
                <a:lnTo>
                  <a:pt x="792347" y="1163572"/>
                </a:lnTo>
                <a:cubicBezTo>
                  <a:pt x="792809" y="1167499"/>
                  <a:pt x="796043" y="1170502"/>
                  <a:pt x="799970" y="1170502"/>
                </a:cubicBezTo>
                <a:cubicBezTo>
                  <a:pt x="801125" y="1170502"/>
                  <a:pt x="802280" y="1170271"/>
                  <a:pt x="803204" y="1169809"/>
                </a:cubicBezTo>
                <a:lnTo>
                  <a:pt x="861648" y="1270989"/>
                </a:lnTo>
                <a:cubicBezTo>
                  <a:pt x="859800" y="1272375"/>
                  <a:pt x="858414" y="1274685"/>
                  <a:pt x="858414" y="1277226"/>
                </a:cubicBezTo>
                <a:cubicBezTo>
                  <a:pt x="858414" y="1279767"/>
                  <a:pt x="859569" y="1282077"/>
                  <a:pt x="861648" y="1283463"/>
                </a:cubicBezTo>
                <a:lnTo>
                  <a:pt x="803204" y="1384644"/>
                </a:lnTo>
                <a:cubicBezTo>
                  <a:pt x="803204" y="1384644"/>
                  <a:pt x="801125" y="1383951"/>
                  <a:pt x="800201" y="1383951"/>
                </a:cubicBezTo>
                <a:lnTo>
                  <a:pt x="800201" y="1383951"/>
                </a:lnTo>
                <a:cubicBezTo>
                  <a:pt x="796274" y="1383951"/>
                  <a:pt x="793040" y="1386954"/>
                  <a:pt x="792578" y="1390881"/>
                </a:cubicBezTo>
                <a:lnTo>
                  <a:pt x="688164" y="1390881"/>
                </a:lnTo>
                <a:cubicBezTo>
                  <a:pt x="687933" y="1380486"/>
                  <a:pt x="679385" y="1371938"/>
                  <a:pt x="668759" y="1371938"/>
                </a:cubicBezTo>
                <a:cubicBezTo>
                  <a:pt x="665294" y="1371938"/>
                  <a:pt x="662060" y="1372862"/>
                  <a:pt x="659288" y="1374479"/>
                </a:cubicBezTo>
                <a:lnTo>
                  <a:pt x="606850" y="1283463"/>
                </a:lnTo>
                <a:cubicBezTo>
                  <a:pt x="608698" y="1282077"/>
                  <a:pt x="610084" y="1279767"/>
                  <a:pt x="610084" y="1277226"/>
                </a:cubicBezTo>
                <a:cubicBezTo>
                  <a:pt x="610084" y="1275147"/>
                  <a:pt x="609160" y="1273299"/>
                  <a:pt x="607774" y="1271913"/>
                </a:cubicBezTo>
                <a:cubicBezTo>
                  <a:pt x="607543" y="1271682"/>
                  <a:pt x="607081" y="1271451"/>
                  <a:pt x="606850" y="1271220"/>
                </a:cubicBezTo>
                <a:lnTo>
                  <a:pt x="665294" y="1170040"/>
                </a:lnTo>
                <a:cubicBezTo>
                  <a:pt x="665294" y="1170040"/>
                  <a:pt x="667373" y="1170733"/>
                  <a:pt x="668297" y="1170733"/>
                </a:cubicBezTo>
                <a:cubicBezTo>
                  <a:pt x="669914" y="1170733"/>
                  <a:pt x="671300" y="1170271"/>
                  <a:pt x="672455" y="1169347"/>
                </a:cubicBezTo>
                <a:close/>
                <a:moveTo>
                  <a:pt x="872968" y="1051535"/>
                </a:moveTo>
                <a:cubicBezTo>
                  <a:pt x="872968" y="1051535"/>
                  <a:pt x="873430" y="1050148"/>
                  <a:pt x="873430" y="1049224"/>
                </a:cubicBezTo>
                <a:lnTo>
                  <a:pt x="873430" y="1047607"/>
                </a:lnTo>
                <a:cubicBezTo>
                  <a:pt x="872968" y="1043680"/>
                  <a:pt x="869734" y="1040677"/>
                  <a:pt x="865806" y="1040677"/>
                </a:cubicBezTo>
                <a:lnTo>
                  <a:pt x="865806" y="1040677"/>
                </a:lnTo>
                <a:cubicBezTo>
                  <a:pt x="865806" y="1040677"/>
                  <a:pt x="863727" y="1040908"/>
                  <a:pt x="862572" y="1041370"/>
                </a:cubicBezTo>
                <a:lnTo>
                  <a:pt x="804128" y="940190"/>
                </a:lnTo>
                <a:cubicBezTo>
                  <a:pt x="804128" y="940190"/>
                  <a:pt x="806207" y="938342"/>
                  <a:pt x="806669" y="936956"/>
                </a:cubicBezTo>
                <a:cubicBezTo>
                  <a:pt x="807131" y="936032"/>
                  <a:pt x="807362" y="935108"/>
                  <a:pt x="807362" y="933953"/>
                </a:cubicBezTo>
                <a:cubicBezTo>
                  <a:pt x="807362" y="931412"/>
                  <a:pt x="806207" y="929102"/>
                  <a:pt x="804128" y="927716"/>
                </a:cubicBezTo>
                <a:lnTo>
                  <a:pt x="862572" y="826536"/>
                </a:lnTo>
                <a:cubicBezTo>
                  <a:pt x="862572" y="826536"/>
                  <a:pt x="864651" y="827229"/>
                  <a:pt x="865806" y="827229"/>
                </a:cubicBezTo>
                <a:cubicBezTo>
                  <a:pt x="869041" y="827229"/>
                  <a:pt x="871582" y="825381"/>
                  <a:pt x="872737" y="822609"/>
                </a:cubicBezTo>
                <a:cubicBezTo>
                  <a:pt x="872968" y="821916"/>
                  <a:pt x="873199" y="821223"/>
                  <a:pt x="873199" y="820530"/>
                </a:cubicBezTo>
                <a:lnTo>
                  <a:pt x="977844" y="820530"/>
                </a:lnTo>
                <a:cubicBezTo>
                  <a:pt x="978306" y="830925"/>
                  <a:pt x="986853" y="839010"/>
                  <a:pt x="997248" y="839010"/>
                </a:cubicBezTo>
                <a:cubicBezTo>
                  <a:pt x="1000482" y="839010"/>
                  <a:pt x="1003716" y="838086"/>
                  <a:pt x="1006488" y="836700"/>
                </a:cubicBezTo>
                <a:lnTo>
                  <a:pt x="1059158" y="927716"/>
                </a:lnTo>
                <a:cubicBezTo>
                  <a:pt x="1059158" y="927716"/>
                  <a:pt x="1057079" y="929564"/>
                  <a:pt x="1056617" y="930950"/>
                </a:cubicBezTo>
                <a:cubicBezTo>
                  <a:pt x="1056155" y="931874"/>
                  <a:pt x="1055924" y="932798"/>
                  <a:pt x="1055924" y="933953"/>
                </a:cubicBezTo>
                <a:cubicBezTo>
                  <a:pt x="1055924" y="936494"/>
                  <a:pt x="1057079" y="938804"/>
                  <a:pt x="1059158" y="940190"/>
                </a:cubicBezTo>
                <a:lnTo>
                  <a:pt x="1060544" y="940883"/>
                </a:lnTo>
                <a:cubicBezTo>
                  <a:pt x="1060544" y="940883"/>
                  <a:pt x="1062623" y="941576"/>
                  <a:pt x="1063778" y="941576"/>
                </a:cubicBezTo>
                <a:cubicBezTo>
                  <a:pt x="1066781" y="941576"/>
                  <a:pt x="1069091" y="939959"/>
                  <a:pt x="1070477" y="937649"/>
                </a:cubicBezTo>
                <a:cubicBezTo>
                  <a:pt x="1070939" y="936725"/>
                  <a:pt x="1071170" y="935801"/>
                  <a:pt x="1071401" y="934877"/>
                </a:cubicBezTo>
                <a:lnTo>
                  <a:pt x="1188289" y="934877"/>
                </a:lnTo>
                <a:cubicBezTo>
                  <a:pt x="1188751" y="938804"/>
                  <a:pt x="1191985" y="941807"/>
                  <a:pt x="1195912" y="941807"/>
                </a:cubicBezTo>
                <a:cubicBezTo>
                  <a:pt x="1197068" y="941807"/>
                  <a:pt x="1197992" y="941576"/>
                  <a:pt x="1199147" y="941114"/>
                </a:cubicBezTo>
                <a:lnTo>
                  <a:pt x="1251585" y="1031899"/>
                </a:lnTo>
                <a:cubicBezTo>
                  <a:pt x="1246272" y="1035364"/>
                  <a:pt x="1242575" y="1041370"/>
                  <a:pt x="1242575" y="1048300"/>
                </a:cubicBezTo>
                <a:cubicBezTo>
                  <a:pt x="1242575" y="1055231"/>
                  <a:pt x="1246272" y="1061237"/>
                  <a:pt x="1251585" y="1064702"/>
                </a:cubicBezTo>
                <a:lnTo>
                  <a:pt x="1215086" y="1127766"/>
                </a:lnTo>
                <a:lnTo>
                  <a:pt x="1198916" y="1155718"/>
                </a:lnTo>
                <a:cubicBezTo>
                  <a:pt x="1198916" y="1155718"/>
                  <a:pt x="1196837" y="1155025"/>
                  <a:pt x="1195912" y="1155025"/>
                </a:cubicBezTo>
                <a:cubicBezTo>
                  <a:pt x="1191985" y="1155025"/>
                  <a:pt x="1188751" y="1158028"/>
                  <a:pt x="1188289" y="1161955"/>
                </a:cubicBezTo>
                <a:lnTo>
                  <a:pt x="1071401" y="1161955"/>
                </a:lnTo>
                <a:cubicBezTo>
                  <a:pt x="1071401" y="1161955"/>
                  <a:pt x="1070939" y="1159876"/>
                  <a:pt x="1070477" y="1159183"/>
                </a:cubicBezTo>
                <a:cubicBezTo>
                  <a:pt x="1069091" y="1156873"/>
                  <a:pt x="1066781" y="1155256"/>
                  <a:pt x="1063778" y="1155256"/>
                </a:cubicBezTo>
                <a:cubicBezTo>
                  <a:pt x="1062623" y="1155256"/>
                  <a:pt x="1061699" y="1155487"/>
                  <a:pt x="1060775" y="1155949"/>
                </a:cubicBezTo>
                <a:lnTo>
                  <a:pt x="1059389" y="1156642"/>
                </a:lnTo>
                <a:cubicBezTo>
                  <a:pt x="1057541" y="1158028"/>
                  <a:pt x="1056155" y="1160338"/>
                  <a:pt x="1056155" y="1162879"/>
                </a:cubicBezTo>
                <a:cubicBezTo>
                  <a:pt x="1056155" y="1164727"/>
                  <a:pt x="1056848" y="1166344"/>
                  <a:pt x="1058003" y="1167730"/>
                </a:cubicBezTo>
                <a:cubicBezTo>
                  <a:pt x="1058465" y="1168192"/>
                  <a:pt x="1058927" y="1168654"/>
                  <a:pt x="1059389" y="1169116"/>
                </a:cubicBezTo>
                <a:lnTo>
                  <a:pt x="1000944" y="1270296"/>
                </a:lnTo>
                <a:cubicBezTo>
                  <a:pt x="1000944" y="1270296"/>
                  <a:pt x="1000944" y="1270296"/>
                  <a:pt x="1000944" y="1270296"/>
                </a:cubicBezTo>
                <a:cubicBezTo>
                  <a:pt x="1000020" y="1269834"/>
                  <a:pt x="999096" y="1269603"/>
                  <a:pt x="997941" y="1269603"/>
                </a:cubicBezTo>
                <a:cubicBezTo>
                  <a:pt x="994014" y="1269603"/>
                  <a:pt x="990780" y="1272606"/>
                  <a:pt x="990318" y="1276533"/>
                </a:cubicBezTo>
                <a:lnTo>
                  <a:pt x="873430" y="1276533"/>
                </a:lnTo>
                <a:cubicBezTo>
                  <a:pt x="873430" y="1274685"/>
                  <a:pt x="872506" y="1273068"/>
                  <a:pt x="871351" y="1271913"/>
                </a:cubicBezTo>
                <a:cubicBezTo>
                  <a:pt x="870658" y="1271220"/>
                  <a:pt x="869734" y="1270758"/>
                  <a:pt x="868809" y="1270296"/>
                </a:cubicBezTo>
                <a:cubicBezTo>
                  <a:pt x="867886" y="1269834"/>
                  <a:pt x="866961" y="1269603"/>
                  <a:pt x="865806" y="1269603"/>
                </a:cubicBezTo>
                <a:cubicBezTo>
                  <a:pt x="864651" y="1269603"/>
                  <a:pt x="863727" y="1269834"/>
                  <a:pt x="862803" y="1270296"/>
                </a:cubicBezTo>
                <a:lnTo>
                  <a:pt x="804359" y="1169116"/>
                </a:lnTo>
                <a:cubicBezTo>
                  <a:pt x="806207" y="1167730"/>
                  <a:pt x="807593" y="1165420"/>
                  <a:pt x="807593" y="1162879"/>
                </a:cubicBezTo>
                <a:cubicBezTo>
                  <a:pt x="807593" y="1160338"/>
                  <a:pt x="806438" y="1158028"/>
                  <a:pt x="804359" y="1156642"/>
                </a:cubicBezTo>
                <a:lnTo>
                  <a:pt x="862803" y="1055462"/>
                </a:lnTo>
                <a:cubicBezTo>
                  <a:pt x="862803" y="1055462"/>
                  <a:pt x="864882" y="1056155"/>
                  <a:pt x="865806" y="1056155"/>
                </a:cubicBezTo>
                <a:cubicBezTo>
                  <a:pt x="869041" y="1056155"/>
                  <a:pt x="871582" y="1054307"/>
                  <a:pt x="872737" y="1051535"/>
                </a:cubicBezTo>
                <a:close/>
                <a:moveTo>
                  <a:pt x="675458" y="706413"/>
                </a:moveTo>
                <a:lnTo>
                  <a:pt x="792347" y="706413"/>
                </a:lnTo>
                <a:cubicBezTo>
                  <a:pt x="792347" y="708261"/>
                  <a:pt x="793271" y="709878"/>
                  <a:pt x="794426" y="711033"/>
                </a:cubicBezTo>
                <a:cubicBezTo>
                  <a:pt x="795812" y="712419"/>
                  <a:pt x="797660" y="713343"/>
                  <a:pt x="799739" y="713343"/>
                </a:cubicBezTo>
                <a:cubicBezTo>
                  <a:pt x="800894" y="713343"/>
                  <a:pt x="801818" y="713112"/>
                  <a:pt x="802742" y="712650"/>
                </a:cubicBezTo>
                <a:lnTo>
                  <a:pt x="861186" y="813830"/>
                </a:lnTo>
                <a:cubicBezTo>
                  <a:pt x="861186" y="813830"/>
                  <a:pt x="859107" y="815678"/>
                  <a:pt x="858645" y="817064"/>
                </a:cubicBezTo>
                <a:cubicBezTo>
                  <a:pt x="858183" y="817989"/>
                  <a:pt x="857952" y="818912"/>
                  <a:pt x="857952" y="820068"/>
                </a:cubicBezTo>
                <a:cubicBezTo>
                  <a:pt x="857952" y="821916"/>
                  <a:pt x="858645" y="823533"/>
                  <a:pt x="859800" y="824919"/>
                </a:cubicBezTo>
                <a:cubicBezTo>
                  <a:pt x="860262" y="825381"/>
                  <a:pt x="860724" y="825843"/>
                  <a:pt x="861186" y="826305"/>
                </a:cubicBezTo>
                <a:lnTo>
                  <a:pt x="802742" y="927485"/>
                </a:lnTo>
                <a:cubicBezTo>
                  <a:pt x="802742" y="927485"/>
                  <a:pt x="800663" y="926792"/>
                  <a:pt x="799739" y="926792"/>
                </a:cubicBezTo>
                <a:cubicBezTo>
                  <a:pt x="796505" y="926792"/>
                  <a:pt x="793964" y="928640"/>
                  <a:pt x="792809" y="931412"/>
                </a:cubicBezTo>
                <a:cubicBezTo>
                  <a:pt x="792578" y="932105"/>
                  <a:pt x="792347" y="932798"/>
                  <a:pt x="792347" y="933722"/>
                </a:cubicBezTo>
                <a:lnTo>
                  <a:pt x="687471" y="933722"/>
                </a:lnTo>
                <a:cubicBezTo>
                  <a:pt x="687240" y="923327"/>
                  <a:pt x="678692" y="914780"/>
                  <a:pt x="668066" y="914780"/>
                </a:cubicBezTo>
                <a:cubicBezTo>
                  <a:pt x="664832" y="914780"/>
                  <a:pt x="661598" y="915704"/>
                  <a:pt x="658826" y="917090"/>
                </a:cubicBezTo>
                <a:lnTo>
                  <a:pt x="606388" y="826305"/>
                </a:lnTo>
                <a:cubicBezTo>
                  <a:pt x="608236" y="824919"/>
                  <a:pt x="609622" y="822609"/>
                  <a:pt x="609622" y="820068"/>
                </a:cubicBezTo>
                <a:lnTo>
                  <a:pt x="609622" y="820068"/>
                </a:lnTo>
                <a:cubicBezTo>
                  <a:pt x="609622" y="817526"/>
                  <a:pt x="608467" y="815216"/>
                  <a:pt x="606388" y="813830"/>
                </a:cubicBezTo>
                <a:lnTo>
                  <a:pt x="664832" y="712650"/>
                </a:lnTo>
                <a:cubicBezTo>
                  <a:pt x="664832" y="712650"/>
                  <a:pt x="666911" y="713343"/>
                  <a:pt x="668066" y="713343"/>
                </a:cubicBezTo>
                <a:lnTo>
                  <a:pt x="668066" y="713343"/>
                </a:lnTo>
                <a:cubicBezTo>
                  <a:pt x="671993" y="713343"/>
                  <a:pt x="675227" y="710340"/>
                  <a:pt x="675689" y="706413"/>
                </a:cubicBezTo>
                <a:close/>
                <a:moveTo>
                  <a:pt x="885673" y="592066"/>
                </a:moveTo>
                <a:lnTo>
                  <a:pt x="990318" y="592066"/>
                </a:lnTo>
                <a:cubicBezTo>
                  <a:pt x="990780" y="595993"/>
                  <a:pt x="994014" y="598996"/>
                  <a:pt x="997941" y="598996"/>
                </a:cubicBezTo>
                <a:cubicBezTo>
                  <a:pt x="999096" y="598996"/>
                  <a:pt x="1000020" y="598765"/>
                  <a:pt x="1001175" y="598303"/>
                </a:cubicBezTo>
                <a:lnTo>
                  <a:pt x="1059620" y="699483"/>
                </a:lnTo>
                <a:cubicBezTo>
                  <a:pt x="1058234" y="700407"/>
                  <a:pt x="1057310" y="701793"/>
                  <a:pt x="1056848" y="703410"/>
                </a:cubicBezTo>
                <a:cubicBezTo>
                  <a:pt x="1056848" y="704103"/>
                  <a:pt x="1056386" y="704796"/>
                  <a:pt x="1056386" y="705720"/>
                </a:cubicBezTo>
                <a:cubicBezTo>
                  <a:pt x="1056386" y="708261"/>
                  <a:pt x="1057541" y="710571"/>
                  <a:pt x="1059620" y="711957"/>
                </a:cubicBezTo>
                <a:lnTo>
                  <a:pt x="1007181" y="802742"/>
                </a:lnTo>
                <a:cubicBezTo>
                  <a:pt x="1004409" y="801125"/>
                  <a:pt x="1001175" y="800432"/>
                  <a:pt x="997941" y="800432"/>
                </a:cubicBezTo>
                <a:cubicBezTo>
                  <a:pt x="987315" y="800432"/>
                  <a:pt x="978768" y="808748"/>
                  <a:pt x="978537" y="819374"/>
                </a:cubicBezTo>
                <a:lnTo>
                  <a:pt x="873892" y="819374"/>
                </a:lnTo>
                <a:cubicBezTo>
                  <a:pt x="873430" y="815447"/>
                  <a:pt x="870196" y="812444"/>
                  <a:pt x="866269" y="812444"/>
                </a:cubicBezTo>
                <a:cubicBezTo>
                  <a:pt x="865113" y="812444"/>
                  <a:pt x="863958" y="812675"/>
                  <a:pt x="863034" y="813137"/>
                </a:cubicBezTo>
                <a:lnTo>
                  <a:pt x="804590" y="711957"/>
                </a:lnTo>
                <a:cubicBezTo>
                  <a:pt x="806438" y="710571"/>
                  <a:pt x="807824" y="708261"/>
                  <a:pt x="807824" y="705720"/>
                </a:cubicBezTo>
                <a:cubicBezTo>
                  <a:pt x="807824" y="703179"/>
                  <a:pt x="806669" y="700869"/>
                  <a:pt x="804590" y="699483"/>
                </a:cubicBezTo>
                <a:lnTo>
                  <a:pt x="857028" y="608467"/>
                </a:lnTo>
                <a:cubicBezTo>
                  <a:pt x="859800" y="610084"/>
                  <a:pt x="863034" y="610777"/>
                  <a:pt x="866499" y="610777"/>
                </a:cubicBezTo>
                <a:cubicBezTo>
                  <a:pt x="877126" y="610777"/>
                  <a:pt x="885673" y="602461"/>
                  <a:pt x="885904" y="592066"/>
                </a:cubicBezTo>
                <a:close/>
                <a:moveTo>
                  <a:pt x="1198916" y="712419"/>
                </a:moveTo>
                <a:lnTo>
                  <a:pt x="1257360" y="813599"/>
                </a:lnTo>
                <a:cubicBezTo>
                  <a:pt x="1257360" y="813599"/>
                  <a:pt x="1255974" y="814754"/>
                  <a:pt x="1255512" y="815447"/>
                </a:cubicBezTo>
                <a:cubicBezTo>
                  <a:pt x="1254588" y="816602"/>
                  <a:pt x="1254126" y="818219"/>
                  <a:pt x="1254126" y="819606"/>
                </a:cubicBezTo>
                <a:cubicBezTo>
                  <a:pt x="1254126" y="821454"/>
                  <a:pt x="1254819" y="823071"/>
                  <a:pt x="1255974" y="824457"/>
                </a:cubicBezTo>
                <a:cubicBezTo>
                  <a:pt x="1256436" y="824919"/>
                  <a:pt x="1256898" y="825381"/>
                  <a:pt x="1257360" y="825843"/>
                </a:cubicBezTo>
                <a:lnTo>
                  <a:pt x="1241883" y="852639"/>
                </a:lnTo>
                <a:lnTo>
                  <a:pt x="1198916" y="927023"/>
                </a:lnTo>
                <a:cubicBezTo>
                  <a:pt x="1198916" y="927023"/>
                  <a:pt x="1196837" y="926330"/>
                  <a:pt x="1195912" y="926330"/>
                </a:cubicBezTo>
                <a:cubicBezTo>
                  <a:pt x="1192909" y="926330"/>
                  <a:pt x="1190599" y="927947"/>
                  <a:pt x="1189213" y="930257"/>
                </a:cubicBezTo>
                <a:cubicBezTo>
                  <a:pt x="1188751" y="931181"/>
                  <a:pt x="1188520" y="932105"/>
                  <a:pt x="1188289" y="933029"/>
                </a:cubicBezTo>
                <a:lnTo>
                  <a:pt x="1071401" y="933029"/>
                </a:lnTo>
                <a:cubicBezTo>
                  <a:pt x="1071401" y="931181"/>
                  <a:pt x="1070477" y="929564"/>
                  <a:pt x="1069322" y="928409"/>
                </a:cubicBezTo>
                <a:cubicBezTo>
                  <a:pt x="1067936" y="927023"/>
                  <a:pt x="1066088" y="926099"/>
                  <a:pt x="1064009" y="926099"/>
                </a:cubicBezTo>
                <a:cubicBezTo>
                  <a:pt x="1062854" y="926099"/>
                  <a:pt x="1061930" y="926330"/>
                  <a:pt x="1061006" y="926792"/>
                </a:cubicBezTo>
                <a:lnTo>
                  <a:pt x="1008336" y="835776"/>
                </a:lnTo>
                <a:cubicBezTo>
                  <a:pt x="1013650" y="832311"/>
                  <a:pt x="1017346" y="826305"/>
                  <a:pt x="1017346" y="819374"/>
                </a:cubicBezTo>
                <a:cubicBezTo>
                  <a:pt x="1017346" y="812444"/>
                  <a:pt x="1013881" y="806438"/>
                  <a:pt x="1008568" y="802973"/>
                </a:cubicBezTo>
                <a:lnTo>
                  <a:pt x="1061006" y="712188"/>
                </a:lnTo>
                <a:cubicBezTo>
                  <a:pt x="1061006" y="712188"/>
                  <a:pt x="1063085" y="712881"/>
                  <a:pt x="1064009" y="712881"/>
                </a:cubicBezTo>
                <a:cubicBezTo>
                  <a:pt x="1067474" y="712881"/>
                  <a:pt x="1070246" y="710571"/>
                  <a:pt x="1071170" y="707568"/>
                </a:cubicBezTo>
                <a:cubicBezTo>
                  <a:pt x="1071170" y="707106"/>
                  <a:pt x="1071401" y="706644"/>
                  <a:pt x="1071401" y="705951"/>
                </a:cubicBezTo>
                <a:lnTo>
                  <a:pt x="1188289" y="705951"/>
                </a:lnTo>
                <a:cubicBezTo>
                  <a:pt x="1188289" y="707799"/>
                  <a:pt x="1189213" y="709416"/>
                  <a:pt x="1190368" y="710571"/>
                </a:cubicBezTo>
                <a:cubicBezTo>
                  <a:pt x="1191754" y="711957"/>
                  <a:pt x="1193602" y="712881"/>
                  <a:pt x="1195682" y="712881"/>
                </a:cubicBezTo>
                <a:cubicBezTo>
                  <a:pt x="1196837" y="712881"/>
                  <a:pt x="1197761" y="712650"/>
                  <a:pt x="1198685" y="712188"/>
                </a:cubicBezTo>
                <a:close/>
                <a:moveTo>
                  <a:pt x="1396887" y="826767"/>
                </a:moveTo>
                <a:lnTo>
                  <a:pt x="1455331" y="927947"/>
                </a:lnTo>
                <a:cubicBezTo>
                  <a:pt x="1453483" y="929333"/>
                  <a:pt x="1452097" y="931643"/>
                  <a:pt x="1452097" y="934184"/>
                </a:cubicBezTo>
                <a:cubicBezTo>
                  <a:pt x="1452097" y="936494"/>
                  <a:pt x="1453252" y="938573"/>
                  <a:pt x="1454869" y="939959"/>
                </a:cubicBezTo>
                <a:cubicBezTo>
                  <a:pt x="1454869" y="939959"/>
                  <a:pt x="1455100" y="939959"/>
                  <a:pt x="1455331" y="940190"/>
                </a:cubicBezTo>
                <a:lnTo>
                  <a:pt x="1396887" y="1041370"/>
                </a:lnTo>
                <a:cubicBezTo>
                  <a:pt x="1396887" y="1041370"/>
                  <a:pt x="1394808" y="1040677"/>
                  <a:pt x="1393884" y="1040677"/>
                </a:cubicBezTo>
                <a:lnTo>
                  <a:pt x="1393884" y="1040677"/>
                </a:lnTo>
                <a:cubicBezTo>
                  <a:pt x="1389957" y="1040677"/>
                  <a:pt x="1386723" y="1043680"/>
                  <a:pt x="1386261" y="1047607"/>
                </a:cubicBezTo>
                <a:lnTo>
                  <a:pt x="1281384" y="1047607"/>
                </a:lnTo>
                <a:cubicBezTo>
                  <a:pt x="1281153" y="1037212"/>
                  <a:pt x="1272375" y="1028896"/>
                  <a:pt x="1261980" y="1028896"/>
                </a:cubicBezTo>
                <a:cubicBezTo>
                  <a:pt x="1258746" y="1028896"/>
                  <a:pt x="1255512" y="1029820"/>
                  <a:pt x="1252740" y="1031206"/>
                </a:cubicBezTo>
                <a:lnTo>
                  <a:pt x="1200302" y="940421"/>
                </a:lnTo>
                <a:cubicBezTo>
                  <a:pt x="1200302" y="940421"/>
                  <a:pt x="1201919" y="938804"/>
                  <a:pt x="1202612" y="937880"/>
                </a:cubicBezTo>
                <a:cubicBezTo>
                  <a:pt x="1203305" y="936725"/>
                  <a:pt x="1203536" y="935570"/>
                  <a:pt x="1203536" y="934184"/>
                </a:cubicBezTo>
                <a:cubicBezTo>
                  <a:pt x="1203536" y="932105"/>
                  <a:pt x="1202612" y="930257"/>
                  <a:pt x="1201226" y="928871"/>
                </a:cubicBezTo>
                <a:cubicBezTo>
                  <a:pt x="1200995" y="928640"/>
                  <a:pt x="1200533" y="928409"/>
                  <a:pt x="1200302" y="928178"/>
                </a:cubicBezTo>
                <a:lnTo>
                  <a:pt x="1234490" y="869041"/>
                </a:lnTo>
                <a:lnTo>
                  <a:pt x="1258746" y="826998"/>
                </a:lnTo>
                <a:cubicBezTo>
                  <a:pt x="1258746" y="826998"/>
                  <a:pt x="1260825" y="827691"/>
                  <a:pt x="1261980" y="827691"/>
                </a:cubicBezTo>
                <a:cubicBezTo>
                  <a:pt x="1264983" y="827691"/>
                  <a:pt x="1267293" y="826074"/>
                  <a:pt x="1268679" y="823764"/>
                </a:cubicBezTo>
                <a:cubicBezTo>
                  <a:pt x="1269141" y="822840"/>
                  <a:pt x="1269372" y="821916"/>
                  <a:pt x="1269603" y="820992"/>
                </a:cubicBezTo>
                <a:lnTo>
                  <a:pt x="1386492" y="820992"/>
                </a:lnTo>
                <a:cubicBezTo>
                  <a:pt x="1386954" y="824919"/>
                  <a:pt x="1390188" y="827922"/>
                  <a:pt x="1394115" y="827922"/>
                </a:cubicBezTo>
                <a:cubicBezTo>
                  <a:pt x="1395270" y="827922"/>
                  <a:pt x="1396194" y="827691"/>
                  <a:pt x="1397349" y="827229"/>
                </a:cubicBezTo>
                <a:close/>
                <a:moveTo>
                  <a:pt x="1396887" y="1055231"/>
                </a:moveTo>
                <a:lnTo>
                  <a:pt x="1449556" y="1146477"/>
                </a:lnTo>
                <a:cubicBezTo>
                  <a:pt x="1444243" y="1149943"/>
                  <a:pt x="1440547" y="1155949"/>
                  <a:pt x="1440547" y="1162879"/>
                </a:cubicBezTo>
                <a:cubicBezTo>
                  <a:pt x="1440547" y="1169809"/>
                  <a:pt x="1444012" y="1175584"/>
                  <a:pt x="1449325" y="1179049"/>
                </a:cubicBezTo>
                <a:lnTo>
                  <a:pt x="1396887" y="1269834"/>
                </a:lnTo>
                <a:cubicBezTo>
                  <a:pt x="1396887" y="1269834"/>
                  <a:pt x="1394808" y="1269141"/>
                  <a:pt x="1393884" y="1269141"/>
                </a:cubicBezTo>
                <a:cubicBezTo>
                  <a:pt x="1389957" y="1269141"/>
                  <a:pt x="1386723" y="1272144"/>
                  <a:pt x="1386261" y="1276071"/>
                </a:cubicBezTo>
                <a:lnTo>
                  <a:pt x="1269372" y="1276071"/>
                </a:lnTo>
                <a:cubicBezTo>
                  <a:pt x="1269372" y="1276071"/>
                  <a:pt x="1268910" y="1273992"/>
                  <a:pt x="1268448" y="1273299"/>
                </a:cubicBezTo>
                <a:cubicBezTo>
                  <a:pt x="1267062" y="1270989"/>
                  <a:pt x="1264752" y="1269372"/>
                  <a:pt x="1261749" y="1269372"/>
                </a:cubicBezTo>
                <a:lnTo>
                  <a:pt x="1261749" y="1269372"/>
                </a:lnTo>
                <a:cubicBezTo>
                  <a:pt x="1261749" y="1269372"/>
                  <a:pt x="1259670" y="1269603"/>
                  <a:pt x="1258515" y="1270065"/>
                </a:cubicBezTo>
                <a:lnTo>
                  <a:pt x="1200071" y="1168885"/>
                </a:lnTo>
                <a:cubicBezTo>
                  <a:pt x="1201919" y="1167499"/>
                  <a:pt x="1203305" y="1165189"/>
                  <a:pt x="1203305" y="1162648"/>
                </a:cubicBezTo>
                <a:lnTo>
                  <a:pt x="1203305" y="1162648"/>
                </a:lnTo>
                <a:cubicBezTo>
                  <a:pt x="1203305" y="1160107"/>
                  <a:pt x="1202150" y="1157797"/>
                  <a:pt x="1200071" y="1156411"/>
                </a:cubicBezTo>
                <a:lnTo>
                  <a:pt x="1252509" y="1065395"/>
                </a:lnTo>
                <a:cubicBezTo>
                  <a:pt x="1255281" y="1066781"/>
                  <a:pt x="1258284" y="1067705"/>
                  <a:pt x="1261518" y="1067705"/>
                </a:cubicBezTo>
                <a:cubicBezTo>
                  <a:pt x="1271913" y="1067705"/>
                  <a:pt x="1280460" y="1059389"/>
                  <a:pt x="1280922" y="1049224"/>
                </a:cubicBezTo>
                <a:lnTo>
                  <a:pt x="1385799" y="1049224"/>
                </a:lnTo>
                <a:cubicBezTo>
                  <a:pt x="1385799" y="1049224"/>
                  <a:pt x="1386261" y="1051303"/>
                  <a:pt x="1386723" y="1051996"/>
                </a:cubicBezTo>
                <a:cubicBezTo>
                  <a:pt x="1388109" y="1054307"/>
                  <a:pt x="1390419" y="1055924"/>
                  <a:pt x="1393422" y="1055924"/>
                </a:cubicBezTo>
                <a:cubicBezTo>
                  <a:pt x="1394577" y="1055924"/>
                  <a:pt x="1395501" y="1055693"/>
                  <a:pt x="1396425" y="1055231"/>
                </a:cubicBezTo>
                <a:close/>
                <a:moveTo>
                  <a:pt x="1396887" y="1283925"/>
                </a:moveTo>
                <a:lnTo>
                  <a:pt x="1455331" y="1385106"/>
                </a:lnTo>
                <a:cubicBezTo>
                  <a:pt x="1453483" y="1386492"/>
                  <a:pt x="1452097" y="1388802"/>
                  <a:pt x="1452097" y="1391343"/>
                </a:cubicBezTo>
                <a:cubicBezTo>
                  <a:pt x="1452097" y="1392498"/>
                  <a:pt x="1452097" y="1393422"/>
                  <a:pt x="1452790" y="1394346"/>
                </a:cubicBezTo>
                <a:cubicBezTo>
                  <a:pt x="1453252" y="1395732"/>
                  <a:pt x="1454176" y="1396656"/>
                  <a:pt x="1455331" y="1397580"/>
                </a:cubicBezTo>
                <a:lnTo>
                  <a:pt x="1396887" y="1498760"/>
                </a:lnTo>
                <a:cubicBezTo>
                  <a:pt x="1396887" y="1498760"/>
                  <a:pt x="1394808" y="1498067"/>
                  <a:pt x="1393884" y="1498067"/>
                </a:cubicBezTo>
                <a:lnTo>
                  <a:pt x="1393884" y="1498067"/>
                </a:lnTo>
                <a:cubicBezTo>
                  <a:pt x="1389957" y="1498067"/>
                  <a:pt x="1386723" y="1501070"/>
                  <a:pt x="1386261" y="1504997"/>
                </a:cubicBezTo>
                <a:lnTo>
                  <a:pt x="1269372" y="1504997"/>
                </a:lnTo>
                <a:cubicBezTo>
                  <a:pt x="1268910" y="1501301"/>
                  <a:pt x="1266138" y="1498529"/>
                  <a:pt x="1262442" y="1498298"/>
                </a:cubicBezTo>
                <a:cubicBezTo>
                  <a:pt x="1262211" y="1498298"/>
                  <a:pt x="1261980" y="1498298"/>
                  <a:pt x="1261749" y="1498298"/>
                </a:cubicBezTo>
                <a:cubicBezTo>
                  <a:pt x="1260594" y="1498298"/>
                  <a:pt x="1259670" y="1498529"/>
                  <a:pt x="1258515" y="1498991"/>
                </a:cubicBezTo>
                <a:lnTo>
                  <a:pt x="1200071" y="1397811"/>
                </a:lnTo>
                <a:cubicBezTo>
                  <a:pt x="1201688" y="1396656"/>
                  <a:pt x="1202612" y="1395039"/>
                  <a:pt x="1203074" y="1393191"/>
                </a:cubicBezTo>
                <a:cubicBezTo>
                  <a:pt x="1203074" y="1392729"/>
                  <a:pt x="1203074" y="1392267"/>
                  <a:pt x="1203074" y="1391574"/>
                </a:cubicBezTo>
                <a:cubicBezTo>
                  <a:pt x="1203074" y="1389033"/>
                  <a:pt x="1201919" y="1386723"/>
                  <a:pt x="1199840" y="1385337"/>
                </a:cubicBezTo>
                <a:lnTo>
                  <a:pt x="1258284" y="1284156"/>
                </a:lnTo>
                <a:cubicBezTo>
                  <a:pt x="1258284" y="1284156"/>
                  <a:pt x="1260363" y="1284849"/>
                  <a:pt x="1261518" y="1284849"/>
                </a:cubicBezTo>
                <a:cubicBezTo>
                  <a:pt x="1265445" y="1284849"/>
                  <a:pt x="1268679" y="1281846"/>
                  <a:pt x="1269141" y="1277919"/>
                </a:cubicBezTo>
                <a:lnTo>
                  <a:pt x="1386030" y="1277919"/>
                </a:lnTo>
                <a:cubicBezTo>
                  <a:pt x="1386030" y="1277919"/>
                  <a:pt x="1386261" y="1279536"/>
                  <a:pt x="1386492" y="1280229"/>
                </a:cubicBezTo>
                <a:cubicBezTo>
                  <a:pt x="1387647" y="1283001"/>
                  <a:pt x="1390419" y="1284849"/>
                  <a:pt x="1393422" y="1284849"/>
                </a:cubicBezTo>
                <a:cubicBezTo>
                  <a:pt x="1394577" y="1284849"/>
                  <a:pt x="1395501" y="1284619"/>
                  <a:pt x="1396656" y="1284156"/>
                </a:cubicBezTo>
                <a:close/>
                <a:moveTo>
                  <a:pt x="1188289" y="1619114"/>
                </a:moveTo>
                <a:lnTo>
                  <a:pt x="1071401" y="1619114"/>
                </a:lnTo>
                <a:cubicBezTo>
                  <a:pt x="1071401" y="1617266"/>
                  <a:pt x="1070477" y="1615649"/>
                  <a:pt x="1069322" y="1614494"/>
                </a:cubicBezTo>
                <a:cubicBezTo>
                  <a:pt x="1068167" y="1613338"/>
                  <a:pt x="1066550" y="1612414"/>
                  <a:pt x="1064702" y="1612414"/>
                </a:cubicBezTo>
                <a:cubicBezTo>
                  <a:pt x="1064471" y="1612414"/>
                  <a:pt x="1064240" y="1612414"/>
                  <a:pt x="1064009" y="1612414"/>
                </a:cubicBezTo>
                <a:cubicBezTo>
                  <a:pt x="1062854" y="1612414"/>
                  <a:pt x="1061930" y="1612645"/>
                  <a:pt x="1061006" y="1613108"/>
                </a:cubicBezTo>
                <a:lnTo>
                  <a:pt x="1002561" y="1511927"/>
                </a:lnTo>
                <a:cubicBezTo>
                  <a:pt x="1004409" y="1510541"/>
                  <a:pt x="1005795" y="1508231"/>
                  <a:pt x="1005795" y="1505690"/>
                </a:cubicBezTo>
                <a:cubicBezTo>
                  <a:pt x="1005795" y="1504535"/>
                  <a:pt x="1005795" y="1503611"/>
                  <a:pt x="1005102" y="1502687"/>
                </a:cubicBezTo>
                <a:cubicBezTo>
                  <a:pt x="1004640" y="1501301"/>
                  <a:pt x="1003716" y="1500377"/>
                  <a:pt x="1002561" y="1499453"/>
                </a:cubicBezTo>
                <a:lnTo>
                  <a:pt x="1055000" y="1408437"/>
                </a:lnTo>
                <a:cubicBezTo>
                  <a:pt x="1057772" y="1409823"/>
                  <a:pt x="1061006" y="1410747"/>
                  <a:pt x="1064240" y="1410747"/>
                </a:cubicBezTo>
                <a:cubicBezTo>
                  <a:pt x="1074635" y="1410747"/>
                  <a:pt x="1083182" y="1402431"/>
                  <a:pt x="1083644" y="1392036"/>
                </a:cubicBezTo>
                <a:lnTo>
                  <a:pt x="1188289" y="1392036"/>
                </a:lnTo>
                <a:cubicBezTo>
                  <a:pt x="1188520" y="1394346"/>
                  <a:pt x="1189675" y="1396425"/>
                  <a:pt x="1191523" y="1397580"/>
                </a:cubicBezTo>
                <a:cubicBezTo>
                  <a:pt x="1192678" y="1398504"/>
                  <a:pt x="1194295" y="1398966"/>
                  <a:pt x="1195682" y="1398966"/>
                </a:cubicBezTo>
                <a:cubicBezTo>
                  <a:pt x="1196837" y="1398966"/>
                  <a:pt x="1197761" y="1398735"/>
                  <a:pt x="1198685" y="1398273"/>
                </a:cubicBezTo>
                <a:lnTo>
                  <a:pt x="1257129" y="1499453"/>
                </a:lnTo>
                <a:cubicBezTo>
                  <a:pt x="1255281" y="1500839"/>
                  <a:pt x="1253895" y="1503149"/>
                  <a:pt x="1253895" y="1505690"/>
                </a:cubicBezTo>
                <a:cubicBezTo>
                  <a:pt x="1253895" y="1507538"/>
                  <a:pt x="1254588" y="1509155"/>
                  <a:pt x="1255743" y="1510541"/>
                </a:cubicBezTo>
                <a:cubicBezTo>
                  <a:pt x="1256205" y="1511003"/>
                  <a:pt x="1256667" y="1511465"/>
                  <a:pt x="1257129" y="1511927"/>
                </a:cubicBezTo>
                <a:lnTo>
                  <a:pt x="1198685" y="1613108"/>
                </a:lnTo>
                <a:cubicBezTo>
                  <a:pt x="1198685" y="1613108"/>
                  <a:pt x="1197068" y="1612645"/>
                  <a:pt x="1196375" y="1612414"/>
                </a:cubicBezTo>
                <a:cubicBezTo>
                  <a:pt x="1196144" y="1612414"/>
                  <a:pt x="1195912" y="1612414"/>
                  <a:pt x="1195682" y="1612414"/>
                </a:cubicBezTo>
                <a:cubicBezTo>
                  <a:pt x="1191754" y="1612414"/>
                  <a:pt x="1188520" y="1615418"/>
                  <a:pt x="1188058" y="1619345"/>
                </a:cubicBezTo>
                <a:close/>
                <a:moveTo>
                  <a:pt x="862803" y="1498760"/>
                </a:moveTo>
                <a:lnTo>
                  <a:pt x="804359" y="1397580"/>
                </a:lnTo>
                <a:cubicBezTo>
                  <a:pt x="806207" y="1396194"/>
                  <a:pt x="807593" y="1393884"/>
                  <a:pt x="807593" y="1391343"/>
                </a:cubicBezTo>
                <a:lnTo>
                  <a:pt x="807593" y="1391343"/>
                </a:lnTo>
                <a:cubicBezTo>
                  <a:pt x="807593" y="1388802"/>
                  <a:pt x="806438" y="1386492"/>
                  <a:pt x="804359" y="1385106"/>
                </a:cubicBezTo>
                <a:lnTo>
                  <a:pt x="862803" y="1283925"/>
                </a:lnTo>
                <a:cubicBezTo>
                  <a:pt x="862803" y="1283925"/>
                  <a:pt x="862803" y="1283925"/>
                  <a:pt x="862803" y="1283925"/>
                </a:cubicBezTo>
                <a:cubicBezTo>
                  <a:pt x="863727" y="1284387"/>
                  <a:pt x="864651" y="1284619"/>
                  <a:pt x="865806" y="1284619"/>
                </a:cubicBezTo>
                <a:cubicBezTo>
                  <a:pt x="869734" y="1284619"/>
                  <a:pt x="872968" y="1281615"/>
                  <a:pt x="873430" y="1277688"/>
                </a:cubicBezTo>
                <a:lnTo>
                  <a:pt x="990318" y="1277688"/>
                </a:lnTo>
                <a:cubicBezTo>
                  <a:pt x="990549" y="1280460"/>
                  <a:pt x="992397" y="1282770"/>
                  <a:pt x="994938" y="1283925"/>
                </a:cubicBezTo>
                <a:cubicBezTo>
                  <a:pt x="995862" y="1284387"/>
                  <a:pt x="996786" y="1284619"/>
                  <a:pt x="997941" y="1284619"/>
                </a:cubicBezTo>
                <a:cubicBezTo>
                  <a:pt x="999096" y="1284619"/>
                  <a:pt x="1000020" y="1284387"/>
                  <a:pt x="1000944" y="1283925"/>
                </a:cubicBezTo>
                <a:lnTo>
                  <a:pt x="1053382" y="1374941"/>
                </a:lnTo>
                <a:cubicBezTo>
                  <a:pt x="1048069" y="1378406"/>
                  <a:pt x="1044604" y="1384413"/>
                  <a:pt x="1044604" y="1391343"/>
                </a:cubicBezTo>
                <a:cubicBezTo>
                  <a:pt x="1044604" y="1398273"/>
                  <a:pt x="1048069" y="1404279"/>
                  <a:pt x="1053382" y="1407744"/>
                </a:cubicBezTo>
                <a:lnTo>
                  <a:pt x="1000713" y="1498760"/>
                </a:lnTo>
                <a:cubicBezTo>
                  <a:pt x="1000713" y="1498760"/>
                  <a:pt x="999096" y="1498298"/>
                  <a:pt x="998403" y="1498067"/>
                </a:cubicBezTo>
                <a:cubicBezTo>
                  <a:pt x="998172" y="1498067"/>
                  <a:pt x="997941" y="1498067"/>
                  <a:pt x="997710" y="1498067"/>
                </a:cubicBezTo>
                <a:cubicBezTo>
                  <a:pt x="993783" y="1498067"/>
                  <a:pt x="990549" y="1501070"/>
                  <a:pt x="990087" y="1504997"/>
                </a:cubicBezTo>
                <a:lnTo>
                  <a:pt x="873199" y="1504997"/>
                </a:lnTo>
                <a:cubicBezTo>
                  <a:pt x="873199" y="1504997"/>
                  <a:pt x="872968" y="1503611"/>
                  <a:pt x="872737" y="1502918"/>
                </a:cubicBezTo>
                <a:cubicBezTo>
                  <a:pt x="871582" y="1500146"/>
                  <a:pt x="868809" y="1498298"/>
                  <a:pt x="865806" y="1498298"/>
                </a:cubicBezTo>
                <a:cubicBezTo>
                  <a:pt x="864651" y="1498298"/>
                  <a:pt x="863727" y="1498529"/>
                  <a:pt x="862572" y="1498991"/>
                </a:cubicBezTo>
                <a:close/>
                <a:moveTo>
                  <a:pt x="1256898" y="1283001"/>
                </a:moveTo>
                <a:cubicBezTo>
                  <a:pt x="1256898" y="1283001"/>
                  <a:pt x="1257129" y="1283001"/>
                  <a:pt x="1257360" y="1283232"/>
                </a:cubicBezTo>
                <a:lnTo>
                  <a:pt x="1198916" y="1384413"/>
                </a:lnTo>
                <a:cubicBezTo>
                  <a:pt x="1198916" y="1384413"/>
                  <a:pt x="1196837" y="1383720"/>
                  <a:pt x="1195912" y="1383720"/>
                </a:cubicBezTo>
                <a:cubicBezTo>
                  <a:pt x="1191985" y="1383720"/>
                  <a:pt x="1188751" y="1386723"/>
                  <a:pt x="1188289" y="1390650"/>
                </a:cubicBezTo>
                <a:lnTo>
                  <a:pt x="1083644" y="1390650"/>
                </a:lnTo>
                <a:cubicBezTo>
                  <a:pt x="1083182" y="1380255"/>
                  <a:pt x="1074635" y="1371938"/>
                  <a:pt x="1064240" y="1371938"/>
                </a:cubicBezTo>
                <a:cubicBezTo>
                  <a:pt x="1060775" y="1371938"/>
                  <a:pt x="1057772" y="1372862"/>
                  <a:pt x="1055000" y="1374248"/>
                </a:cubicBezTo>
                <a:lnTo>
                  <a:pt x="1002561" y="1283232"/>
                </a:lnTo>
                <a:cubicBezTo>
                  <a:pt x="1004409" y="1281846"/>
                  <a:pt x="1005795" y="1279536"/>
                  <a:pt x="1005795" y="1276995"/>
                </a:cubicBezTo>
                <a:cubicBezTo>
                  <a:pt x="1005795" y="1274454"/>
                  <a:pt x="1004640" y="1272144"/>
                  <a:pt x="1002561" y="1270758"/>
                </a:cubicBezTo>
                <a:lnTo>
                  <a:pt x="1061006" y="1169578"/>
                </a:lnTo>
                <a:cubicBezTo>
                  <a:pt x="1061006" y="1169578"/>
                  <a:pt x="1063085" y="1170271"/>
                  <a:pt x="1064009" y="1170271"/>
                </a:cubicBezTo>
                <a:cubicBezTo>
                  <a:pt x="1067936" y="1170271"/>
                  <a:pt x="1071170" y="1167268"/>
                  <a:pt x="1071632" y="1163341"/>
                </a:cubicBezTo>
                <a:lnTo>
                  <a:pt x="1188520" y="1163341"/>
                </a:lnTo>
                <a:cubicBezTo>
                  <a:pt x="1188982" y="1167268"/>
                  <a:pt x="1192216" y="1170271"/>
                  <a:pt x="1196144" y="1170271"/>
                </a:cubicBezTo>
                <a:cubicBezTo>
                  <a:pt x="1197299" y="1170271"/>
                  <a:pt x="1198223" y="1170040"/>
                  <a:pt x="1199147" y="1169578"/>
                </a:cubicBezTo>
                <a:lnTo>
                  <a:pt x="1257591" y="1270758"/>
                </a:lnTo>
                <a:cubicBezTo>
                  <a:pt x="1255743" y="1272144"/>
                  <a:pt x="1254357" y="1274454"/>
                  <a:pt x="1254357" y="1276995"/>
                </a:cubicBezTo>
                <a:cubicBezTo>
                  <a:pt x="1254357" y="1279305"/>
                  <a:pt x="1255512" y="1281384"/>
                  <a:pt x="1257129" y="1282770"/>
                </a:cubicBezTo>
                <a:close/>
                <a:moveTo>
                  <a:pt x="1651685" y="824919"/>
                </a:moveTo>
                <a:cubicBezTo>
                  <a:pt x="1651685" y="824919"/>
                  <a:pt x="1652609" y="825843"/>
                  <a:pt x="1653071" y="826305"/>
                </a:cubicBezTo>
                <a:lnTo>
                  <a:pt x="1594627" y="927485"/>
                </a:lnTo>
                <a:cubicBezTo>
                  <a:pt x="1594627" y="927485"/>
                  <a:pt x="1592548" y="926792"/>
                  <a:pt x="1591624" y="926792"/>
                </a:cubicBezTo>
                <a:cubicBezTo>
                  <a:pt x="1587697" y="926792"/>
                  <a:pt x="1584463" y="929795"/>
                  <a:pt x="1584001" y="933722"/>
                </a:cubicBezTo>
                <a:lnTo>
                  <a:pt x="1467112" y="933722"/>
                </a:lnTo>
                <a:cubicBezTo>
                  <a:pt x="1467112" y="931874"/>
                  <a:pt x="1466188" y="930257"/>
                  <a:pt x="1465033" y="929102"/>
                </a:cubicBezTo>
                <a:cubicBezTo>
                  <a:pt x="1463647" y="927716"/>
                  <a:pt x="1461799" y="926792"/>
                  <a:pt x="1459720" y="926792"/>
                </a:cubicBezTo>
                <a:cubicBezTo>
                  <a:pt x="1458565" y="926792"/>
                  <a:pt x="1457641" y="927023"/>
                  <a:pt x="1456486" y="927485"/>
                </a:cubicBezTo>
                <a:lnTo>
                  <a:pt x="1398042" y="826305"/>
                </a:lnTo>
                <a:cubicBezTo>
                  <a:pt x="1398042" y="826305"/>
                  <a:pt x="1399659" y="824688"/>
                  <a:pt x="1400352" y="823764"/>
                </a:cubicBezTo>
                <a:cubicBezTo>
                  <a:pt x="1401045" y="822609"/>
                  <a:pt x="1401276" y="821454"/>
                  <a:pt x="1401276" y="820068"/>
                </a:cubicBezTo>
                <a:cubicBezTo>
                  <a:pt x="1401276" y="817989"/>
                  <a:pt x="1400352" y="816140"/>
                  <a:pt x="1398966" y="814754"/>
                </a:cubicBezTo>
                <a:cubicBezTo>
                  <a:pt x="1398735" y="814523"/>
                  <a:pt x="1398273" y="814292"/>
                  <a:pt x="1398042" y="814061"/>
                </a:cubicBezTo>
                <a:lnTo>
                  <a:pt x="1456486" y="712881"/>
                </a:lnTo>
                <a:cubicBezTo>
                  <a:pt x="1456486" y="712881"/>
                  <a:pt x="1458565" y="713574"/>
                  <a:pt x="1459489" y="713574"/>
                </a:cubicBezTo>
                <a:cubicBezTo>
                  <a:pt x="1462492" y="713574"/>
                  <a:pt x="1464802" y="711957"/>
                  <a:pt x="1466188" y="709647"/>
                </a:cubicBezTo>
                <a:cubicBezTo>
                  <a:pt x="1466650" y="708723"/>
                  <a:pt x="1466881" y="707799"/>
                  <a:pt x="1467112" y="706875"/>
                </a:cubicBezTo>
                <a:lnTo>
                  <a:pt x="1572682" y="706875"/>
                </a:lnTo>
                <a:cubicBezTo>
                  <a:pt x="1573143" y="717270"/>
                  <a:pt x="1581691" y="725356"/>
                  <a:pt x="1592086" y="725356"/>
                </a:cubicBezTo>
                <a:cubicBezTo>
                  <a:pt x="1595089" y="725356"/>
                  <a:pt x="1598092" y="724662"/>
                  <a:pt x="1600633" y="723276"/>
                </a:cubicBezTo>
                <a:lnTo>
                  <a:pt x="1653071" y="814061"/>
                </a:lnTo>
                <a:cubicBezTo>
                  <a:pt x="1651223" y="815447"/>
                  <a:pt x="1649837" y="817757"/>
                  <a:pt x="1649837" y="820299"/>
                </a:cubicBezTo>
                <a:cubicBezTo>
                  <a:pt x="1649837" y="822147"/>
                  <a:pt x="1650530" y="823764"/>
                  <a:pt x="1651685" y="825150"/>
                </a:cubicBezTo>
                <a:close/>
                <a:moveTo>
                  <a:pt x="1256898" y="597379"/>
                </a:moveTo>
                <a:cubicBezTo>
                  <a:pt x="1256898" y="597379"/>
                  <a:pt x="1257129" y="597379"/>
                  <a:pt x="1257360" y="597610"/>
                </a:cubicBezTo>
                <a:lnTo>
                  <a:pt x="1198916" y="698790"/>
                </a:lnTo>
                <a:cubicBezTo>
                  <a:pt x="1198916" y="698790"/>
                  <a:pt x="1196837" y="698097"/>
                  <a:pt x="1195912" y="698097"/>
                </a:cubicBezTo>
                <a:cubicBezTo>
                  <a:pt x="1191985" y="698097"/>
                  <a:pt x="1188751" y="701100"/>
                  <a:pt x="1188289" y="705027"/>
                </a:cubicBezTo>
                <a:lnTo>
                  <a:pt x="1071401" y="705027"/>
                </a:lnTo>
                <a:cubicBezTo>
                  <a:pt x="1070939" y="701100"/>
                  <a:pt x="1067705" y="698097"/>
                  <a:pt x="1063778" y="698097"/>
                </a:cubicBezTo>
                <a:cubicBezTo>
                  <a:pt x="1062623" y="698097"/>
                  <a:pt x="1061699" y="698328"/>
                  <a:pt x="1060544" y="698790"/>
                </a:cubicBezTo>
                <a:lnTo>
                  <a:pt x="1002099" y="597610"/>
                </a:lnTo>
                <a:cubicBezTo>
                  <a:pt x="1003485" y="596686"/>
                  <a:pt x="1004409" y="595300"/>
                  <a:pt x="1004871" y="593683"/>
                </a:cubicBezTo>
                <a:cubicBezTo>
                  <a:pt x="1004871" y="592990"/>
                  <a:pt x="1005333" y="592297"/>
                  <a:pt x="1005333" y="591373"/>
                </a:cubicBezTo>
                <a:lnTo>
                  <a:pt x="1005333" y="591373"/>
                </a:lnTo>
                <a:cubicBezTo>
                  <a:pt x="1005333" y="588832"/>
                  <a:pt x="1004178" y="586522"/>
                  <a:pt x="1002099" y="585135"/>
                </a:cubicBezTo>
                <a:lnTo>
                  <a:pt x="1060544" y="483955"/>
                </a:lnTo>
                <a:cubicBezTo>
                  <a:pt x="1060544" y="483955"/>
                  <a:pt x="1062623" y="484648"/>
                  <a:pt x="1063778" y="484648"/>
                </a:cubicBezTo>
                <a:cubicBezTo>
                  <a:pt x="1067705" y="484648"/>
                  <a:pt x="1070939" y="481645"/>
                  <a:pt x="1071401" y="477718"/>
                </a:cubicBezTo>
                <a:lnTo>
                  <a:pt x="1176508" y="477718"/>
                </a:lnTo>
                <a:cubicBezTo>
                  <a:pt x="1176508" y="488344"/>
                  <a:pt x="1185286" y="496892"/>
                  <a:pt x="1195912" y="496892"/>
                </a:cubicBezTo>
                <a:cubicBezTo>
                  <a:pt x="1199147" y="496892"/>
                  <a:pt x="1202381" y="495968"/>
                  <a:pt x="1205153" y="494582"/>
                </a:cubicBezTo>
                <a:lnTo>
                  <a:pt x="1257360" y="584905"/>
                </a:lnTo>
                <a:cubicBezTo>
                  <a:pt x="1255512" y="586291"/>
                  <a:pt x="1254126" y="588601"/>
                  <a:pt x="1254126" y="591142"/>
                </a:cubicBezTo>
                <a:cubicBezTo>
                  <a:pt x="1254126" y="593452"/>
                  <a:pt x="1255281" y="595531"/>
                  <a:pt x="1256898" y="596917"/>
                </a:cubicBezTo>
                <a:close/>
                <a:moveTo>
                  <a:pt x="807362" y="477256"/>
                </a:moveTo>
                <a:cubicBezTo>
                  <a:pt x="807362" y="474715"/>
                  <a:pt x="806207" y="472405"/>
                  <a:pt x="804128" y="471019"/>
                </a:cubicBezTo>
                <a:lnTo>
                  <a:pt x="862572" y="369839"/>
                </a:lnTo>
                <a:cubicBezTo>
                  <a:pt x="862572" y="369839"/>
                  <a:pt x="864651" y="370532"/>
                  <a:pt x="865806" y="370532"/>
                </a:cubicBezTo>
                <a:lnTo>
                  <a:pt x="865806" y="370532"/>
                </a:lnTo>
                <a:cubicBezTo>
                  <a:pt x="869734" y="370532"/>
                  <a:pt x="872968" y="367529"/>
                  <a:pt x="873430" y="363602"/>
                </a:cubicBezTo>
                <a:lnTo>
                  <a:pt x="990318" y="363602"/>
                </a:lnTo>
                <a:cubicBezTo>
                  <a:pt x="990318" y="365450"/>
                  <a:pt x="991242" y="367067"/>
                  <a:pt x="992397" y="368222"/>
                </a:cubicBezTo>
                <a:cubicBezTo>
                  <a:pt x="993783" y="369608"/>
                  <a:pt x="995631" y="370532"/>
                  <a:pt x="997710" y="370532"/>
                </a:cubicBezTo>
                <a:cubicBezTo>
                  <a:pt x="998865" y="370532"/>
                  <a:pt x="999789" y="370301"/>
                  <a:pt x="1000713" y="369839"/>
                </a:cubicBezTo>
                <a:lnTo>
                  <a:pt x="1059158" y="471019"/>
                </a:lnTo>
                <a:cubicBezTo>
                  <a:pt x="1057310" y="472405"/>
                  <a:pt x="1055924" y="474715"/>
                  <a:pt x="1055924" y="477256"/>
                </a:cubicBezTo>
                <a:cubicBezTo>
                  <a:pt x="1055924" y="479104"/>
                  <a:pt x="1056617" y="480721"/>
                  <a:pt x="1057772" y="482107"/>
                </a:cubicBezTo>
                <a:cubicBezTo>
                  <a:pt x="1058234" y="482569"/>
                  <a:pt x="1058696" y="483031"/>
                  <a:pt x="1059158" y="483493"/>
                </a:cubicBezTo>
                <a:lnTo>
                  <a:pt x="1000713" y="584674"/>
                </a:lnTo>
                <a:cubicBezTo>
                  <a:pt x="1000713" y="584674"/>
                  <a:pt x="998634" y="583980"/>
                  <a:pt x="997710" y="583980"/>
                </a:cubicBezTo>
                <a:cubicBezTo>
                  <a:pt x="994245" y="583980"/>
                  <a:pt x="991473" y="586291"/>
                  <a:pt x="990318" y="589294"/>
                </a:cubicBezTo>
                <a:cubicBezTo>
                  <a:pt x="990318" y="589756"/>
                  <a:pt x="990087" y="590218"/>
                  <a:pt x="990087" y="590680"/>
                </a:cubicBezTo>
                <a:lnTo>
                  <a:pt x="885442" y="590680"/>
                </a:lnTo>
                <a:cubicBezTo>
                  <a:pt x="884980" y="580284"/>
                  <a:pt x="876433" y="571968"/>
                  <a:pt x="866037" y="571968"/>
                </a:cubicBezTo>
                <a:cubicBezTo>
                  <a:pt x="862572" y="571968"/>
                  <a:pt x="859569" y="572892"/>
                  <a:pt x="856797" y="574278"/>
                </a:cubicBezTo>
                <a:lnTo>
                  <a:pt x="804128" y="483262"/>
                </a:lnTo>
                <a:cubicBezTo>
                  <a:pt x="805514" y="482338"/>
                  <a:pt x="806438" y="480952"/>
                  <a:pt x="806900" y="479335"/>
                </a:cubicBezTo>
                <a:cubicBezTo>
                  <a:pt x="806900" y="478642"/>
                  <a:pt x="807362" y="477949"/>
                  <a:pt x="807362" y="477025"/>
                </a:cubicBezTo>
                <a:close/>
                <a:moveTo>
                  <a:pt x="607081" y="586291"/>
                </a:moveTo>
                <a:cubicBezTo>
                  <a:pt x="607081" y="586291"/>
                  <a:pt x="606388" y="585829"/>
                  <a:pt x="606157" y="585598"/>
                </a:cubicBezTo>
                <a:lnTo>
                  <a:pt x="664601" y="484417"/>
                </a:lnTo>
                <a:cubicBezTo>
                  <a:pt x="664601" y="484417"/>
                  <a:pt x="666680" y="485110"/>
                  <a:pt x="667835" y="485110"/>
                </a:cubicBezTo>
                <a:cubicBezTo>
                  <a:pt x="671762" y="485110"/>
                  <a:pt x="674996" y="482107"/>
                  <a:pt x="675458" y="478180"/>
                </a:cubicBezTo>
                <a:lnTo>
                  <a:pt x="792347" y="478180"/>
                </a:lnTo>
                <a:cubicBezTo>
                  <a:pt x="792809" y="482107"/>
                  <a:pt x="796043" y="485110"/>
                  <a:pt x="799970" y="485110"/>
                </a:cubicBezTo>
                <a:cubicBezTo>
                  <a:pt x="801125" y="485110"/>
                  <a:pt x="802049" y="484879"/>
                  <a:pt x="802973" y="484417"/>
                </a:cubicBezTo>
                <a:lnTo>
                  <a:pt x="855642" y="575433"/>
                </a:lnTo>
                <a:cubicBezTo>
                  <a:pt x="850329" y="578898"/>
                  <a:pt x="846864" y="584905"/>
                  <a:pt x="846864" y="591835"/>
                </a:cubicBezTo>
                <a:cubicBezTo>
                  <a:pt x="846864" y="598765"/>
                  <a:pt x="850329" y="604540"/>
                  <a:pt x="855642" y="608005"/>
                </a:cubicBezTo>
                <a:lnTo>
                  <a:pt x="803204" y="699021"/>
                </a:lnTo>
                <a:cubicBezTo>
                  <a:pt x="803204" y="699021"/>
                  <a:pt x="801125" y="698328"/>
                  <a:pt x="800201" y="698328"/>
                </a:cubicBezTo>
                <a:lnTo>
                  <a:pt x="800201" y="698328"/>
                </a:lnTo>
                <a:cubicBezTo>
                  <a:pt x="796274" y="698328"/>
                  <a:pt x="793040" y="701331"/>
                  <a:pt x="792578" y="705258"/>
                </a:cubicBezTo>
                <a:lnTo>
                  <a:pt x="675689" y="705258"/>
                </a:lnTo>
                <a:cubicBezTo>
                  <a:pt x="675227" y="701331"/>
                  <a:pt x="671993" y="698328"/>
                  <a:pt x="668066" y="698328"/>
                </a:cubicBezTo>
                <a:lnTo>
                  <a:pt x="668066" y="698328"/>
                </a:lnTo>
                <a:cubicBezTo>
                  <a:pt x="668066" y="698328"/>
                  <a:pt x="665987" y="698559"/>
                  <a:pt x="664832" y="699021"/>
                </a:cubicBezTo>
                <a:lnTo>
                  <a:pt x="606388" y="597841"/>
                </a:lnTo>
                <a:cubicBezTo>
                  <a:pt x="608236" y="596455"/>
                  <a:pt x="609622" y="594145"/>
                  <a:pt x="609622" y="591604"/>
                </a:cubicBezTo>
                <a:cubicBezTo>
                  <a:pt x="609622" y="589525"/>
                  <a:pt x="608698" y="587677"/>
                  <a:pt x="607312" y="586291"/>
                </a:cubicBezTo>
                <a:close/>
                <a:moveTo>
                  <a:pt x="279285" y="705258"/>
                </a:moveTo>
                <a:cubicBezTo>
                  <a:pt x="278823" y="701331"/>
                  <a:pt x="275589" y="698328"/>
                  <a:pt x="271662" y="698328"/>
                </a:cubicBezTo>
                <a:lnTo>
                  <a:pt x="271662" y="698328"/>
                </a:lnTo>
                <a:cubicBezTo>
                  <a:pt x="271662" y="698328"/>
                  <a:pt x="269583" y="698559"/>
                  <a:pt x="268659" y="699021"/>
                </a:cubicBezTo>
                <a:lnTo>
                  <a:pt x="210214" y="597841"/>
                </a:lnTo>
                <a:cubicBezTo>
                  <a:pt x="212063" y="596455"/>
                  <a:pt x="213449" y="594145"/>
                  <a:pt x="213449" y="591604"/>
                </a:cubicBezTo>
                <a:cubicBezTo>
                  <a:pt x="213449" y="589063"/>
                  <a:pt x="212294" y="586753"/>
                  <a:pt x="210214" y="585367"/>
                </a:cubicBezTo>
                <a:lnTo>
                  <a:pt x="262653" y="494582"/>
                </a:lnTo>
                <a:cubicBezTo>
                  <a:pt x="265425" y="496199"/>
                  <a:pt x="268659" y="497123"/>
                  <a:pt x="272355" y="497123"/>
                </a:cubicBezTo>
                <a:cubicBezTo>
                  <a:pt x="282981" y="497123"/>
                  <a:pt x="291528" y="488575"/>
                  <a:pt x="291759" y="477949"/>
                </a:cubicBezTo>
                <a:lnTo>
                  <a:pt x="396173" y="477949"/>
                </a:lnTo>
                <a:cubicBezTo>
                  <a:pt x="396635" y="481876"/>
                  <a:pt x="399870" y="484879"/>
                  <a:pt x="403797" y="484879"/>
                </a:cubicBezTo>
                <a:cubicBezTo>
                  <a:pt x="404952" y="484879"/>
                  <a:pt x="405876" y="484648"/>
                  <a:pt x="407031" y="484186"/>
                </a:cubicBezTo>
                <a:lnTo>
                  <a:pt x="465475" y="585367"/>
                </a:lnTo>
                <a:cubicBezTo>
                  <a:pt x="463627" y="586753"/>
                  <a:pt x="462241" y="589063"/>
                  <a:pt x="462241" y="591604"/>
                </a:cubicBezTo>
                <a:cubicBezTo>
                  <a:pt x="462241" y="593914"/>
                  <a:pt x="463396" y="595993"/>
                  <a:pt x="465013" y="597379"/>
                </a:cubicBezTo>
                <a:cubicBezTo>
                  <a:pt x="465013" y="597379"/>
                  <a:pt x="465244" y="597379"/>
                  <a:pt x="465475" y="597610"/>
                </a:cubicBezTo>
                <a:lnTo>
                  <a:pt x="407031" y="698790"/>
                </a:lnTo>
                <a:cubicBezTo>
                  <a:pt x="407031" y="698790"/>
                  <a:pt x="404952" y="698097"/>
                  <a:pt x="403797" y="698097"/>
                </a:cubicBezTo>
                <a:cubicBezTo>
                  <a:pt x="399870" y="698097"/>
                  <a:pt x="396635" y="701100"/>
                  <a:pt x="396173" y="705027"/>
                </a:cubicBezTo>
                <a:lnTo>
                  <a:pt x="279285" y="705027"/>
                </a:lnTo>
                <a:close/>
                <a:moveTo>
                  <a:pt x="408186" y="699945"/>
                </a:moveTo>
                <a:lnTo>
                  <a:pt x="466630" y="598765"/>
                </a:lnTo>
                <a:cubicBezTo>
                  <a:pt x="466630" y="598765"/>
                  <a:pt x="468709" y="599458"/>
                  <a:pt x="469633" y="599458"/>
                </a:cubicBezTo>
                <a:cubicBezTo>
                  <a:pt x="473560" y="599458"/>
                  <a:pt x="476794" y="596455"/>
                  <a:pt x="477256" y="592528"/>
                </a:cubicBezTo>
                <a:lnTo>
                  <a:pt x="594145" y="592528"/>
                </a:lnTo>
                <a:cubicBezTo>
                  <a:pt x="594145" y="594376"/>
                  <a:pt x="595069" y="595993"/>
                  <a:pt x="596224" y="597148"/>
                </a:cubicBezTo>
                <a:cubicBezTo>
                  <a:pt x="597610" y="598534"/>
                  <a:pt x="599458" y="599458"/>
                  <a:pt x="601537" y="599458"/>
                </a:cubicBezTo>
                <a:cubicBezTo>
                  <a:pt x="602692" y="599458"/>
                  <a:pt x="603616" y="599227"/>
                  <a:pt x="604771" y="598765"/>
                </a:cubicBezTo>
                <a:lnTo>
                  <a:pt x="663215" y="699945"/>
                </a:lnTo>
                <a:cubicBezTo>
                  <a:pt x="661367" y="701331"/>
                  <a:pt x="659981" y="703641"/>
                  <a:pt x="659981" y="706182"/>
                </a:cubicBezTo>
                <a:cubicBezTo>
                  <a:pt x="659981" y="708723"/>
                  <a:pt x="661136" y="711033"/>
                  <a:pt x="663215" y="712419"/>
                </a:cubicBezTo>
                <a:lnTo>
                  <a:pt x="617938" y="790730"/>
                </a:lnTo>
                <a:lnTo>
                  <a:pt x="604771" y="813599"/>
                </a:lnTo>
                <a:cubicBezTo>
                  <a:pt x="604771" y="813599"/>
                  <a:pt x="602692" y="812906"/>
                  <a:pt x="601537" y="812906"/>
                </a:cubicBezTo>
                <a:cubicBezTo>
                  <a:pt x="597610" y="812906"/>
                  <a:pt x="594376" y="815909"/>
                  <a:pt x="593914" y="819837"/>
                </a:cubicBezTo>
                <a:lnTo>
                  <a:pt x="477025" y="819837"/>
                </a:lnTo>
                <a:cubicBezTo>
                  <a:pt x="477025" y="819837"/>
                  <a:pt x="476563" y="817757"/>
                  <a:pt x="476101" y="817064"/>
                </a:cubicBezTo>
                <a:cubicBezTo>
                  <a:pt x="474715" y="814754"/>
                  <a:pt x="472405" y="813137"/>
                  <a:pt x="469402" y="813137"/>
                </a:cubicBezTo>
                <a:cubicBezTo>
                  <a:pt x="468247" y="813137"/>
                  <a:pt x="467323" y="813368"/>
                  <a:pt x="466168" y="813830"/>
                </a:cubicBezTo>
                <a:lnTo>
                  <a:pt x="407724" y="712650"/>
                </a:lnTo>
                <a:cubicBezTo>
                  <a:pt x="409572" y="711264"/>
                  <a:pt x="410958" y="708954"/>
                  <a:pt x="410958" y="706413"/>
                </a:cubicBezTo>
                <a:cubicBezTo>
                  <a:pt x="410958" y="703872"/>
                  <a:pt x="409803" y="701562"/>
                  <a:pt x="407724" y="700176"/>
                </a:cubicBezTo>
                <a:close/>
                <a:moveTo>
                  <a:pt x="279285" y="933953"/>
                </a:moveTo>
                <a:cubicBezTo>
                  <a:pt x="278823" y="930026"/>
                  <a:pt x="275589" y="927023"/>
                  <a:pt x="271662" y="927023"/>
                </a:cubicBezTo>
                <a:cubicBezTo>
                  <a:pt x="270507" y="927023"/>
                  <a:pt x="269583" y="927254"/>
                  <a:pt x="268659" y="927716"/>
                </a:cubicBezTo>
                <a:lnTo>
                  <a:pt x="210214" y="826536"/>
                </a:lnTo>
                <a:cubicBezTo>
                  <a:pt x="212063" y="825150"/>
                  <a:pt x="213449" y="822840"/>
                  <a:pt x="213449" y="820299"/>
                </a:cubicBezTo>
                <a:cubicBezTo>
                  <a:pt x="213449" y="817757"/>
                  <a:pt x="212294" y="815447"/>
                  <a:pt x="210214" y="814061"/>
                </a:cubicBezTo>
                <a:lnTo>
                  <a:pt x="268659" y="712881"/>
                </a:lnTo>
                <a:cubicBezTo>
                  <a:pt x="268659" y="712881"/>
                  <a:pt x="270738" y="713574"/>
                  <a:pt x="271662" y="713574"/>
                </a:cubicBezTo>
                <a:lnTo>
                  <a:pt x="271662" y="713574"/>
                </a:lnTo>
                <a:cubicBezTo>
                  <a:pt x="275589" y="713574"/>
                  <a:pt x="278823" y="710571"/>
                  <a:pt x="279285" y="706644"/>
                </a:cubicBezTo>
                <a:lnTo>
                  <a:pt x="396173" y="706644"/>
                </a:lnTo>
                <a:cubicBezTo>
                  <a:pt x="396173" y="708492"/>
                  <a:pt x="397097" y="710109"/>
                  <a:pt x="398252" y="711264"/>
                </a:cubicBezTo>
                <a:cubicBezTo>
                  <a:pt x="399639" y="712650"/>
                  <a:pt x="401487" y="713574"/>
                  <a:pt x="403566" y="713574"/>
                </a:cubicBezTo>
                <a:cubicBezTo>
                  <a:pt x="404721" y="713574"/>
                  <a:pt x="405645" y="713343"/>
                  <a:pt x="406800" y="712881"/>
                </a:cubicBezTo>
                <a:lnTo>
                  <a:pt x="465244" y="814061"/>
                </a:lnTo>
                <a:cubicBezTo>
                  <a:pt x="463396" y="815447"/>
                  <a:pt x="462010" y="817757"/>
                  <a:pt x="462010" y="820299"/>
                </a:cubicBezTo>
                <a:cubicBezTo>
                  <a:pt x="462010" y="822147"/>
                  <a:pt x="462703" y="823764"/>
                  <a:pt x="463858" y="825150"/>
                </a:cubicBezTo>
                <a:cubicBezTo>
                  <a:pt x="464320" y="825612"/>
                  <a:pt x="464782" y="826074"/>
                  <a:pt x="465244" y="826536"/>
                </a:cubicBezTo>
                <a:lnTo>
                  <a:pt x="406800" y="927716"/>
                </a:lnTo>
                <a:cubicBezTo>
                  <a:pt x="406800" y="927716"/>
                  <a:pt x="404721" y="927023"/>
                  <a:pt x="403566" y="927023"/>
                </a:cubicBezTo>
                <a:cubicBezTo>
                  <a:pt x="399639" y="927023"/>
                  <a:pt x="396404" y="930026"/>
                  <a:pt x="395942" y="933953"/>
                </a:cubicBezTo>
                <a:lnTo>
                  <a:pt x="279054" y="933953"/>
                </a:lnTo>
                <a:close/>
                <a:moveTo>
                  <a:pt x="477256" y="1048300"/>
                </a:moveTo>
                <a:cubicBezTo>
                  <a:pt x="476794" y="1044373"/>
                  <a:pt x="473560" y="1041370"/>
                  <a:pt x="469633" y="1041370"/>
                </a:cubicBezTo>
                <a:cubicBezTo>
                  <a:pt x="468478" y="1041370"/>
                  <a:pt x="467554" y="1041601"/>
                  <a:pt x="466399" y="1042063"/>
                </a:cubicBezTo>
                <a:lnTo>
                  <a:pt x="407955" y="940883"/>
                </a:lnTo>
                <a:cubicBezTo>
                  <a:pt x="409803" y="939497"/>
                  <a:pt x="411189" y="937187"/>
                  <a:pt x="411189" y="934646"/>
                </a:cubicBezTo>
                <a:lnTo>
                  <a:pt x="411189" y="934646"/>
                </a:lnTo>
                <a:cubicBezTo>
                  <a:pt x="411189" y="932105"/>
                  <a:pt x="410034" y="929795"/>
                  <a:pt x="407955" y="928409"/>
                </a:cubicBezTo>
                <a:lnTo>
                  <a:pt x="466399" y="827229"/>
                </a:lnTo>
                <a:cubicBezTo>
                  <a:pt x="466399" y="827229"/>
                  <a:pt x="468478" y="827922"/>
                  <a:pt x="469633" y="827922"/>
                </a:cubicBezTo>
                <a:cubicBezTo>
                  <a:pt x="473560" y="827922"/>
                  <a:pt x="476794" y="824919"/>
                  <a:pt x="477256" y="820992"/>
                </a:cubicBezTo>
                <a:lnTo>
                  <a:pt x="594145" y="820992"/>
                </a:lnTo>
                <a:cubicBezTo>
                  <a:pt x="594607" y="824919"/>
                  <a:pt x="597841" y="827922"/>
                  <a:pt x="601768" y="827922"/>
                </a:cubicBezTo>
                <a:cubicBezTo>
                  <a:pt x="602923" y="827922"/>
                  <a:pt x="603847" y="827691"/>
                  <a:pt x="605002" y="827229"/>
                </a:cubicBezTo>
                <a:lnTo>
                  <a:pt x="657440" y="918014"/>
                </a:lnTo>
                <a:cubicBezTo>
                  <a:pt x="652127" y="921479"/>
                  <a:pt x="648431" y="927485"/>
                  <a:pt x="648431" y="934415"/>
                </a:cubicBezTo>
                <a:cubicBezTo>
                  <a:pt x="648431" y="941345"/>
                  <a:pt x="652127" y="947351"/>
                  <a:pt x="657440" y="950816"/>
                </a:cubicBezTo>
                <a:lnTo>
                  <a:pt x="604771" y="1041832"/>
                </a:lnTo>
                <a:cubicBezTo>
                  <a:pt x="604771" y="1041832"/>
                  <a:pt x="602692" y="1041139"/>
                  <a:pt x="601537" y="1041139"/>
                </a:cubicBezTo>
                <a:lnTo>
                  <a:pt x="601537" y="1041139"/>
                </a:lnTo>
                <a:cubicBezTo>
                  <a:pt x="597610" y="1041139"/>
                  <a:pt x="594376" y="1044142"/>
                  <a:pt x="593914" y="1048069"/>
                </a:cubicBezTo>
                <a:lnTo>
                  <a:pt x="477025" y="1048069"/>
                </a:lnTo>
                <a:close/>
                <a:moveTo>
                  <a:pt x="606157" y="1042987"/>
                </a:moveTo>
                <a:lnTo>
                  <a:pt x="658826" y="951971"/>
                </a:lnTo>
                <a:cubicBezTo>
                  <a:pt x="661598" y="953357"/>
                  <a:pt x="664601" y="954281"/>
                  <a:pt x="667835" y="954281"/>
                </a:cubicBezTo>
                <a:cubicBezTo>
                  <a:pt x="678230" y="954281"/>
                  <a:pt x="686778" y="945965"/>
                  <a:pt x="687240" y="935801"/>
                </a:cubicBezTo>
                <a:lnTo>
                  <a:pt x="792116" y="935801"/>
                </a:lnTo>
                <a:cubicBezTo>
                  <a:pt x="792116" y="935801"/>
                  <a:pt x="792578" y="937880"/>
                  <a:pt x="793040" y="938573"/>
                </a:cubicBezTo>
                <a:cubicBezTo>
                  <a:pt x="794426" y="940883"/>
                  <a:pt x="796736" y="942500"/>
                  <a:pt x="799739" y="942500"/>
                </a:cubicBezTo>
                <a:cubicBezTo>
                  <a:pt x="800894" y="942500"/>
                  <a:pt x="801818" y="942269"/>
                  <a:pt x="802742" y="941807"/>
                </a:cubicBezTo>
                <a:lnTo>
                  <a:pt x="861186" y="1042987"/>
                </a:lnTo>
                <a:cubicBezTo>
                  <a:pt x="861186" y="1042987"/>
                  <a:pt x="859107" y="1044835"/>
                  <a:pt x="858645" y="1046221"/>
                </a:cubicBezTo>
                <a:cubicBezTo>
                  <a:pt x="858183" y="1047145"/>
                  <a:pt x="857952" y="1048069"/>
                  <a:pt x="857952" y="1049224"/>
                </a:cubicBezTo>
                <a:cubicBezTo>
                  <a:pt x="857952" y="1051766"/>
                  <a:pt x="859107" y="1054076"/>
                  <a:pt x="861186" y="1055462"/>
                </a:cubicBezTo>
                <a:lnTo>
                  <a:pt x="802742" y="1156642"/>
                </a:lnTo>
                <a:cubicBezTo>
                  <a:pt x="802742" y="1156642"/>
                  <a:pt x="802742" y="1156642"/>
                  <a:pt x="802742" y="1156642"/>
                </a:cubicBezTo>
                <a:cubicBezTo>
                  <a:pt x="801818" y="1156180"/>
                  <a:pt x="800894" y="1155949"/>
                  <a:pt x="799739" y="1155949"/>
                </a:cubicBezTo>
                <a:cubicBezTo>
                  <a:pt x="796505" y="1155949"/>
                  <a:pt x="793964" y="1157797"/>
                  <a:pt x="792809" y="1160569"/>
                </a:cubicBezTo>
                <a:cubicBezTo>
                  <a:pt x="792578" y="1161262"/>
                  <a:pt x="792347" y="1161955"/>
                  <a:pt x="792347" y="1162648"/>
                </a:cubicBezTo>
                <a:lnTo>
                  <a:pt x="675689" y="1162648"/>
                </a:lnTo>
                <a:cubicBezTo>
                  <a:pt x="675227" y="1158721"/>
                  <a:pt x="671993" y="1155718"/>
                  <a:pt x="668066" y="1155718"/>
                </a:cubicBezTo>
                <a:cubicBezTo>
                  <a:pt x="666911" y="1155718"/>
                  <a:pt x="665756" y="1155949"/>
                  <a:pt x="664832" y="1156411"/>
                </a:cubicBezTo>
                <a:lnTo>
                  <a:pt x="606388" y="1055231"/>
                </a:lnTo>
                <a:cubicBezTo>
                  <a:pt x="608236" y="1053845"/>
                  <a:pt x="609622" y="1051535"/>
                  <a:pt x="609622" y="1048993"/>
                </a:cubicBezTo>
                <a:cubicBezTo>
                  <a:pt x="609622" y="1046452"/>
                  <a:pt x="608467" y="1044142"/>
                  <a:pt x="606388" y="1042756"/>
                </a:cubicBezTo>
                <a:close/>
                <a:moveTo>
                  <a:pt x="408186" y="1157104"/>
                </a:moveTo>
                <a:lnTo>
                  <a:pt x="466630" y="1055924"/>
                </a:lnTo>
                <a:cubicBezTo>
                  <a:pt x="466630" y="1055924"/>
                  <a:pt x="468709" y="1056617"/>
                  <a:pt x="469864" y="1056617"/>
                </a:cubicBezTo>
                <a:cubicBezTo>
                  <a:pt x="473791" y="1056617"/>
                  <a:pt x="477025" y="1053614"/>
                  <a:pt x="477487" y="1049686"/>
                </a:cubicBezTo>
                <a:lnTo>
                  <a:pt x="594376" y="1049686"/>
                </a:lnTo>
                <a:cubicBezTo>
                  <a:pt x="594376" y="1051535"/>
                  <a:pt x="595300" y="1053152"/>
                  <a:pt x="596455" y="1054307"/>
                </a:cubicBezTo>
                <a:cubicBezTo>
                  <a:pt x="597841" y="1055693"/>
                  <a:pt x="599689" y="1056617"/>
                  <a:pt x="601768" y="1056617"/>
                </a:cubicBezTo>
                <a:cubicBezTo>
                  <a:pt x="602923" y="1056617"/>
                  <a:pt x="603847" y="1056386"/>
                  <a:pt x="605002" y="1055924"/>
                </a:cubicBezTo>
                <a:lnTo>
                  <a:pt x="663446" y="1157104"/>
                </a:lnTo>
                <a:cubicBezTo>
                  <a:pt x="661598" y="1158490"/>
                  <a:pt x="660212" y="1160800"/>
                  <a:pt x="660212" y="1163341"/>
                </a:cubicBezTo>
                <a:cubicBezTo>
                  <a:pt x="660212" y="1165189"/>
                  <a:pt x="660905" y="1166806"/>
                  <a:pt x="662060" y="1168192"/>
                </a:cubicBezTo>
                <a:cubicBezTo>
                  <a:pt x="662522" y="1168654"/>
                  <a:pt x="662984" y="1169116"/>
                  <a:pt x="663446" y="1169578"/>
                </a:cubicBezTo>
                <a:lnTo>
                  <a:pt x="605002" y="1270758"/>
                </a:lnTo>
                <a:cubicBezTo>
                  <a:pt x="605002" y="1270758"/>
                  <a:pt x="602923" y="1270065"/>
                  <a:pt x="601999" y="1270065"/>
                </a:cubicBezTo>
                <a:cubicBezTo>
                  <a:pt x="600382" y="1270065"/>
                  <a:pt x="598996" y="1270527"/>
                  <a:pt x="597841" y="1271451"/>
                </a:cubicBezTo>
                <a:cubicBezTo>
                  <a:pt x="595993" y="1272606"/>
                  <a:pt x="594607" y="1274685"/>
                  <a:pt x="594376" y="1276995"/>
                </a:cubicBezTo>
                <a:lnTo>
                  <a:pt x="477718" y="1276995"/>
                </a:lnTo>
                <a:cubicBezTo>
                  <a:pt x="477718" y="1275147"/>
                  <a:pt x="476794" y="1273530"/>
                  <a:pt x="475639" y="1272375"/>
                </a:cubicBezTo>
                <a:cubicBezTo>
                  <a:pt x="474253" y="1270989"/>
                  <a:pt x="472405" y="1270065"/>
                  <a:pt x="470326" y="1270065"/>
                </a:cubicBezTo>
                <a:cubicBezTo>
                  <a:pt x="469171" y="1270065"/>
                  <a:pt x="468247" y="1270296"/>
                  <a:pt x="467092" y="1270758"/>
                </a:cubicBezTo>
                <a:lnTo>
                  <a:pt x="408648" y="1169578"/>
                </a:lnTo>
                <a:cubicBezTo>
                  <a:pt x="410496" y="1168192"/>
                  <a:pt x="411882" y="1165882"/>
                  <a:pt x="411882" y="1163341"/>
                </a:cubicBezTo>
                <a:cubicBezTo>
                  <a:pt x="411882" y="1160800"/>
                  <a:pt x="410727" y="1158490"/>
                  <a:pt x="408648" y="1157104"/>
                </a:cubicBezTo>
                <a:close/>
                <a:moveTo>
                  <a:pt x="268659" y="1170271"/>
                </a:moveTo>
                <a:cubicBezTo>
                  <a:pt x="268659" y="1170271"/>
                  <a:pt x="270738" y="1170964"/>
                  <a:pt x="271893" y="1170964"/>
                </a:cubicBezTo>
                <a:cubicBezTo>
                  <a:pt x="275820" y="1170964"/>
                  <a:pt x="279054" y="1167961"/>
                  <a:pt x="279516" y="1164034"/>
                </a:cubicBezTo>
                <a:lnTo>
                  <a:pt x="396173" y="1164034"/>
                </a:lnTo>
                <a:cubicBezTo>
                  <a:pt x="396635" y="1167961"/>
                  <a:pt x="399870" y="1170964"/>
                  <a:pt x="403797" y="1170964"/>
                </a:cubicBezTo>
                <a:cubicBezTo>
                  <a:pt x="404952" y="1170964"/>
                  <a:pt x="405876" y="1170733"/>
                  <a:pt x="407031" y="1170271"/>
                </a:cubicBezTo>
                <a:lnTo>
                  <a:pt x="465475" y="1271451"/>
                </a:lnTo>
                <a:cubicBezTo>
                  <a:pt x="463627" y="1272837"/>
                  <a:pt x="462241" y="1275147"/>
                  <a:pt x="462241" y="1277688"/>
                </a:cubicBezTo>
                <a:cubicBezTo>
                  <a:pt x="462241" y="1280229"/>
                  <a:pt x="463396" y="1282539"/>
                  <a:pt x="465475" y="1283925"/>
                </a:cubicBezTo>
                <a:lnTo>
                  <a:pt x="407031" y="1385106"/>
                </a:lnTo>
                <a:cubicBezTo>
                  <a:pt x="407031" y="1385106"/>
                  <a:pt x="404952" y="1384413"/>
                  <a:pt x="403797" y="1384413"/>
                </a:cubicBezTo>
                <a:cubicBezTo>
                  <a:pt x="399870" y="1384413"/>
                  <a:pt x="396635" y="1387416"/>
                  <a:pt x="396173" y="1391343"/>
                </a:cubicBezTo>
                <a:lnTo>
                  <a:pt x="279285" y="1391343"/>
                </a:lnTo>
                <a:cubicBezTo>
                  <a:pt x="278823" y="1387416"/>
                  <a:pt x="275589" y="1384413"/>
                  <a:pt x="271662" y="1384413"/>
                </a:cubicBezTo>
                <a:lnTo>
                  <a:pt x="271662" y="1384413"/>
                </a:lnTo>
                <a:cubicBezTo>
                  <a:pt x="271662" y="1384413"/>
                  <a:pt x="269583" y="1384644"/>
                  <a:pt x="268428" y="1385106"/>
                </a:cubicBezTo>
                <a:lnTo>
                  <a:pt x="215990" y="1294321"/>
                </a:lnTo>
                <a:cubicBezTo>
                  <a:pt x="221534" y="1290856"/>
                  <a:pt x="225230" y="1284849"/>
                  <a:pt x="225230" y="1277919"/>
                </a:cubicBezTo>
                <a:cubicBezTo>
                  <a:pt x="225230" y="1270989"/>
                  <a:pt x="221534" y="1264983"/>
                  <a:pt x="215990" y="1261518"/>
                </a:cubicBezTo>
                <a:lnTo>
                  <a:pt x="268428" y="1170733"/>
                </a:lnTo>
                <a:close/>
                <a:moveTo>
                  <a:pt x="81314" y="1505459"/>
                </a:moveTo>
                <a:cubicBezTo>
                  <a:pt x="80852" y="1501532"/>
                  <a:pt x="77618" y="1498529"/>
                  <a:pt x="73691" y="1498529"/>
                </a:cubicBezTo>
                <a:cubicBezTo>
                  <a:pt x="72536" y="1498529"/>
                  <a:pt x="71612" y="1498760"/>
                  <a:pt x="70688" y="1499222"/>
                </a:cubicBezTo>
                <a:lnTo>
                  <a:pt x="12243" y="1398042"/>
                </a:lnTo>
                <a:cubicBezTo>
                  <a:pt x="14091" y="1396656"/>
                  <a:pt x="15477" y="1394346"/>
                  <a:pt x="15477" y="1391805"/>
                </a:cubicBezTo>
                <a:cubicBezTo>
                  <a:pt x="15477" y="1389264"/>
                  <a:pt x="14322" y="1386954"/>
                  <a:pt x="12243" y="1385568"/>
                </a:cubicBezTo>
                <a:lnTo>
                  <a:pt x="70688" y="1284387"/>
                </a:lnTo>
                <a:cubicBezTo>
                  <a:pt x="70688" y="1284387"/>
                  <a:pt x="72767" y="1285080"/>
                  <a:pt x="73691" y="1285080"/>
                </a:cubicBezTo>
                <a:cubicBezTo>
                  <a:pt x="77618" y="1285080"/>
                  <a:pt x="80852" y="1282077"/>
                  <a:pt x="81314" y="1278150"/>
                </a:cubicBezTo>
                <a:lnTo>
                  <a:pt x="186421" y="1278150"/>
                </a:lnTo>
                <a:cubicBezTo>
                  <a:pt x="186883" y="1288546"/>
                  <a:pt x="195430" y="1296862"/>
                  <a:pt x="205825" y="1296862"/>
                </a:cubicBezTo>
                <a:cubicBezTo>
                  <a:pt x="209059" y="1296862"/>
                  <a:pt x="212063" y="1296169"/>
                  <a:pt x="214835" y="1294783"/>
                </a:cubicBezTo>
                <a:lnTo>
                  <a:pt x="267273" y="1385568"/>
                </a:lnTo>
                <a:cubicBezTo>
                  <a:pt x="265656" y="1386723"/>
                  <a:pt x="264270" y="1388802"/>
                  <a:pt x="264039" y="1390881"/>
                </a:cubicBezTo>
                <a:cubicBezTo>
                  <a:pt x="264039" y="1391112"/>
                  <a:pt x="264039" y="1391343"/>
                  <a:pt x="264039" y="1391574"/>
                </a:cubicBezTo>
                <a:cubicBezTo>
                  <a:pt x="264039" y="1394115"/>
                  <a:pt x="265194" y="1396425"/>
                  <a:pt x="267273" y="1397811"/>
                </a:cubicBezTo>
                <a:lnTo>
                  <a:pt x="208828" y="1498991"/>
                </a:lnTo>
                <a:cubicBezTo>
                  <a:pt x="208828" y="1498991"/>
                  <a:pt x="206749" y="1498298"/>
                  <a:pt x="205594" y="1498298"/>
                </a:cubicBezTo>
                <a:cubicBezTo>
                  <a:pt x="201667" y="1498298"/>
                  <a:pt x="198433" y="1501301"/>
                  <a:pt x="197971" y="1505228"/>
                </a:cubicBezTo>
                <a:lnTo>
                  <a:pt x="81314" y="1505228"/>
                </a:lnTo>
                <a:close/>
                <a:moveTo>
                  <a:pt x="271662" y="1612876"/>
                </a:moveTo>
                <a:cubicBezTo>
                  <a:pt x="271662" y="1612876"/>
                  <a:pt x="269583" y="1613108"/>
                  <a:pt x="268428" y="1613569"/>
                </a:cubicBezTo>
                <a:lnTo>
                  <a:pt x="209983" y="1512389"/>
                </a:lnTo>
                <a:cubicBezTo>
                  <a:pt x="211832" y="1511003"/>
                  <a:pt x="213218" y="1508693"/>
                  <a:pt x="213218" y="1506152"/>
                </a:cubicBezTo>
                <a:lnTo>
                  <a:pt x="213218" y="1506152"/>
                </a:lnTo>
                <a:cubicBezTo>
                  <a:pt x="213218" y="1503611"/>
                  <a:pt x="212063" y="1501301"/>
                  <a:pt x="209983" y="1499915"/>
                </a:cubicBezTo>
                <a:lnTo>
                  <a:pt x="268428" y="1398735"/>
                </a:lnTo>
                <a:cubicBezTo>
                  <a:pt x="268428" y="1398735"/>
                  <a:pt x="270507" y="1399428"/>
                  <a:pt x="271662" y="1399428"/>
                </a:cubicBezTo>
                <a:cubicBezTo>
                  <a:pt x="275589" y="1399428"/>
                  <a:pt x="278823" y="1396425"/>
                  <a:pt x="279285" y="1392498"/>
                </a:cubicBezTo>
                <a:lnTo>
                  <a:pt x="279285" y="1392498"/>
                </a:lnTo>
                <a:cubicBezTo>
                  <a:pt x="279285" y="1392498"/>
                  <a:pt x="396173" y="1392498"/>
                  <a:pt x="396173" y="1392498"/>
                </a:cubicBezTo>
                <a:cubicBezTo>
                  <a:pt x="396173" y="1394346"/>
                  <a:pt x="397097" y="1395963"/>
                  <a:pt x="398252" y="1397118"/>
                </a:cubicBezTo>
                <a:cubicBezTo>
                  <a:pt x="399639" y="1398504"/>
                  <a:pt x="401487" y="1399428"/>
                  <a:pt x="403566" y="1399428"/>
                </a:cubicBezTo>
                <a:cubicBezTo>
                  <a:pt x="404721" y="1399428"/>
                  <a:pt x="405645" y="1399197"/>
                  <a:pt x="406800" y="1398735"/>
                </a:cubicBezTo>
                <a:lnTo>
                  <a:pt x="465244" y="1499915"/>
                </a:lnTo>
                <a:cubicBezTo>
                  <a:pt x="463396" y="1501301"/>
                  <a:pt x="462010" y="1503611"/>
                  <a:pt x="462010" y="1506152"/>
                </a:cubicBezTo>
                <a:cubicBezTo>
                  <a:pt x="462010" y="1508000"/>
                  <a:pt x="462703" y="1509617"/>
                  <a:pt x="463858" y="1511003"/>
                </a:cubicBezTo>
                <a:cubicBezTo>
                  <a:pt x="464320" y="1511465"/>
                  <a:pt x="464782" y="1511927"/>
                  <a:pt x="465244" y="1512389"/>
                </a:cubicBezTo>
                <a:lnTo>
                  <a:pt x="412806" y="1603174"/>
                </a:lnTo>
                <a:cubicBezTo>
                  <a:pt x="410034" y="1601788"/>
                  <a:pt x="407031" y="1600864"/>
                  <a:pt x="403566" y="1600864"/>
                </a:cubicBezTo>
                <a:cubicBezTo>
                  <a:pt x="392939" y="1600864"/>
                  <a:pt x="384392" y="1609180"/>
                  <a:pt x="384161" y="1619807"/>
                </a:cubicBezTo>
                <a:lnTo>
                  <a:pt x="279285" y="1619807"/>
                </a:lnTo>
                <a:cubicBezTo>
                  <a:pt x="278823" y="1615879"/>
                  <a:pt x="275589" y="1612876"/>
                  <a:pt x="271662" y="1612876"/>
                </a:cubicBezTo>
                <a:close/>
                <a:moveTo>
                  <a:pt x="477256" y="1733923"/>
                </a:moveTo>
                <a:cubicBezTo>
                  <a:pt x="476794" y="1729996"/>
                  <a:pt x="473560" y="1726993"/>
                  <a:pt x="469633" y="1726993"/>
                </a:cubicBezTo>
                <a:cubicBezTo>
                  <a:pt x="468478" y="1726993"/>
                  <a:pt x="467554" y="1727224"/>
                  <a:pt x="466399" y="1727686"/>
                </a:cubicBezTo>
                <a:lnTo>
                  <a:pt x="413961" y="1636670"/>
                </a:lnTo>
                <a:cubicBezTo>
                  <a:pt x="419505" y="1633205"/>
                  <a:pt x="423201" y="1627199"/>
                  <a:pt x="423201" y="1620038"/>
                </a:cubicBezTo>
                <a:cubicBezTo>
                  <a:pt x="423201" y="1612876"/>
                  <a:pt x="419505" y="1607101"/>
                  <a:pt x="414192" y="1603636"/>
                </a:cubicBezTo>
                <a:lnTo>
                  <a:pt x="466630" y="1512851"/>
                </a:lnTo>
                <a:cubicBezTo>
                  <a:pt x="466630" y="1512851"/>
                  <a:pt x="468709" y="1513544"/>
                  <a:pt x="469864" y="1513544"/>
                </a:cubicBezTo>
                <a:cubicBezTo>
                  <a:pt x="473791" y="1513544"/>
                  <a:pt x="477025" y="1510541"/>
                  <a:pt x="477487" y="1506614"/>
                </a:cubicBezTo>
                <a:lnTo>
                  <a:pt x="594376" y="1506614"/>
                </a:lnTo>
                <a:cubicBezTo>
                  <a:pt x="594838" y="1510541"/>
                  <a:pt x="598072" y="1513544"/>
                  <a:pt x="601999" y="1513544"/>
                </a:cubicBezTo>
                <a:cubicBezTo>
                  <a:pt x="603154" y="1513544"/>
                  <a:pt x="604078" y="1513313"/>
                  <a:pt x="605233" y="1512851"/>
                </a:cubicBezTo>
                <a:lnTo>
                  <a:pt x="663677" y="1614031"/>
                </a:lnTo>
                <a:cubicBezTo>
                  <a:pt x="661829" y="1615418"/>
                  <a:pt x="660443" y="1617728"/>
                  <a:pt x="660443" y="1620269"/>
                </a:cubicBezTo>
                <a:cubicBezTo>
                  <a:pt x="660443" y="1622579"/>
                  <a:pt x="661598" y="1624658"/>
                  <a:pt x="663215" y="1626044"/>
                </a:cubicBezTo>
                <a:cubicBezTo>
                  <a:pt x="663215" y="1626044"/>
                  <a:pt x="663446" y="1626044"/>
                  <a:pt x="663677" y="1626275"/>
                </a:cubicBezTo>
                <a:lnTo>
                  <a:pt x="605233" y="1727455"/>
                </a:lnTo>
                <a:cubicBezTo>
                  <a:pt x="605233" y="1727455"/>
                  <a:pt x="603154" y="1726762"/>
                  <a:pt x="601999" y="1726762"/>
                </a:cubicBezTo>
                <a:cubicBezTo>
                  <a:pt x="598072" y="1726762"/>
                  <a:pt x="594838" y="1729765"/>
                  <a:pt x="594376" y="1733692"/>
                </a:cubicBezTo>
                <a:lnTo>
                  <a:pt x="477487" y="1733692"/>
                </a:lnTo>
                <a:close/>
                <a:moveTo>
                  <a:pt x="606157" y="1728610"/>
                </a:moveTo>
                <a:lnTo>
                  <a:pt x="664601" y="1627430"/>
                </a:lnTo>
                <a:cubicBezTo>
                  <a:pt x="664601" y="1627430"/>
                  <a:pt x="666680" y="1628123"/>
                  <a:pt x="667604" y="1628123"/>
                </a:cubicBezTo>
                <a:cubicBezTo>
                  <a:pt x="671531" y="1628123"/>
                  <a:pt x="674765" y="1625120"/>
                  <a:pt x="675227" y="1621193"/>
                </a:cubicBezTo>
                <a:lnTo>
                  <a:pt x="792116" y="1621193"/>
                </a:lnTo>
                <a:cubicBezTo>
                  <a:pt x="792116" y="1621193"/>
                  <a:pt x="792347" y="1622810"/>
                  <a:pt x="792578" y="1623272"/>
                </a:cubicBezTo>
                <a:cubicBezTo>
                  <a:pt x="792578" y="1623503"/>
                  <a:pt x="792578" y="1623734"/>
                  <a:pt x="792809" y="1623965"/>
                </a:cubicBezTo>
                <a:cubicBezTo>
                  <a:pt x="794195" y="1626275"/>
                  <a:pt x="796505" y="1627892"/>
                  <a:pt x="799508" y="1627892"/>
                </a:cubicBezTo>
                <a:cubicBezTo>
                  <a:pt x="800663" y="1627892"/>
                  <a:pt x="801587" y="1627661"/>
                  <a:pt x="802511" y="1627199"/>
                </a:cubicBezTo>
                <a:lnTo>
                  <a:pt x="855180" y="1718446"/>
                </a:lnTo>
                <a:cubicBezTo>
                  <a:pt x="850098" y="1721911"/>
                  <a:pt x="846633" y="1727917"/>
                  <a:pt x="846633" y="1734616"/>
                </a:cubicBezTo>
                <a:cubicBezTo>
                  <a:pt x="846633" y="1741315"/>
                  <a:pt x="850098" y="1747090"/>
                  <a:pt x="855180" y="1750786"/>
                </a:cubicBezTo>
                <a:lnTo>
                  <a:pt x="802511" y="1842033"/>
                </a:lnTo>
                <a:cubicBezTo>
                  <a:pt x="802511" y="1842033"/>
                  <a:pt x="800432" y="1841340"/>
                  <a:pt x="799508" y="1841340"/>
                </a:cubicBezTo>
                <a:cubicBezTo>
                  <a:pt x="795581" y="1841340"/>
                  <a:pt x="792347" y="1844343"/>
                  <a:pt x="791885" y="1848271"/>
                </a:cubicBezTo>
                <a:lnTo>
                  <a:pt x="674996" y="1848271"/>
                </a:lnTo>
                <a:cubicBezTo>
                  <a:pt x="674996" y="1848271"/>
                  <a:pt x="674534" y="1846191"/>
                  <a:pt x="674072" y="1845498"/>
                </a:cubicBezTo>
                <a:cubicBezTo>
                  <a:pt x="672686" y="1843188"/>
                  <a:pt x="670376" y="1841571"/>
                  <a:pt x="667373" y="1841571"/>
                </a:cubicBezTo>
                <a:cubicBezTo>
                  <a:pt x="666218" y="1841571"/>
                  <a:pt x="665294" y="1841802"/>
                  <a:pt x="664139" y="1842264"/>
                </a:cubicBezTo>
                <a:lnTo>
                  <a:pt x="605695" y="1741084"/>
                </a:lnTo>
                <a:cubicBezTo>
                  <a:pt x="607543" y="1739698"/>
                  <a:pt x="608929" y="1737388"/>
                  <a:pt x="608929" y="1734847"/>
                </a:cubicBezTo>
                <a:cubicBezTo>
                  <a:pt x="608929" y="1732306"/>
                  <a:pt x="607774" y="1729996"/>
                  <a:pt x="605695" y="1728610"/>
                </a:cubicBezTo>
                <a:close/>
                <a:moveTo>
                  <a:pt x="661829" y="1853815"/>
                </a:moveTo>
                <a:cubicBezTo>
                  <a:pt x="661829" y="1853815"/>
                  <a:pt x="662753" y="1854739"/>
                  <a:pt x="663215" y="1855201"/>
                </a:cubicBezTo>
                <a:lnTo>
                  <a:pt x="604771" y="1956381"/>
                </a:lnTo>
                <a:cubicBezTo>
                  <a:pt x="604771" y="1956381"/>
                  <a:pt x="602692" y="1955688"/>
                  <a:pt x="601537" y="1955688"/>
                </a:cubicBezTo>
                <a:cubicBezTo>
                  <a:pt x="597610" y="1955688"/>
                  <a:pt x="594376" y="1958691"/>
                  <a:pt x="593914" y="1962618"/>
                </a:cubicBezTo>
                <a:lnTo>
                  <a:pt x="489499" y="1962618"/>
                </a:lnTo>
                <a:cubicBezTo>
                  <a:pt x="489037" y="1952454"/>
                  <a:pt x="480490" y="1944137"/>
                  <a:pt x="470095" y="1944137"/>
                </a:cubicBezTo>
                <a:cubicBezTo>
                  <a:pt x="466630" y="1944137"/>
                  <a:pt x="463627" y="1945062"/>
                  <a:pt x="460855" y="1946448"/>
                </a:cubicBezTo>
                <a:lnTo>
                  <a:pt x="408186" y="1855201"/>
                </a:lnTo>
                <a:cubicBezTo>
                  <a:pt x="410034" y="1853815"/>
                  <a:pt x="411420" y="1851505"/>
                  <a:pt x="411420" y="1848964"/>
                </a:cubicBezTo>
                <a:cubicBezTo>
                  <a:pt x="411420" y="1846422"/>
                  <a:pt x="410265" y="1844112"/>
                  <a:pt x="408186" y="1842726"/>
                </a:cubicBezTo>
                <a:lnTo>
                  <a:pt x="466630" y="1741546"/>
                </a:lnTo>
                <a:cubicBezTo>
                  <a:pt x="466630" y="1741546"/>
                  <a:pt x="468709" y="1742239"/>
                  <a:pt x="469864" y="1742239"/>
                </a:cubicBezTo>
                <a:cubicBezTo>
                  <a:pt x="473791" y="1742239"/>
                  <a:pt x="477025" y="1739236"/>
                  <a:pt x="477487" y="1735309"/>
                </a:cubicBezTo>
                <a:lnTo>
                  <a:pt x="594376" y="1735309"/>
                </a:lnTo>
                <a:cubicBezTo>
                  <a:pt x="594376" y="1737157"/>
                  <a:pt x="595300" y="1738774"/>
                  <a:pt x="596455" y="1739929"/>
                </a:cubicBezTo>
                <a:cubicBezTo>
                  <a:pt x="597841" y="1741315"/>
                  <a:pt x="599689" y="1742239"/>
                  <a:pt x="601768" y="1742239"/>
                </a:cubicBezTo>
                <a:cubicBezTo>
                  <a:pt x="602923" y="1742239"/>
                  <a:pt x="603847" y="1742008"/>
                  <a:pt x="605002" y="1741546"/>
                </a:cubicBezTo>
                <a:lnTo>
                  <a:pt x="663446" y="1842726"/>
                </a:lnTo>
                <a:cubicBezTo>
                  <a:pt x="661598" y="1844112"/>
                  <a:pt x="660212" y="1846422"/>
                  <a:pt x="660212" y="1848964"/>
                </a:cubicBezTo>
                <a:cubicBezTo>
                  <a:pt x="660212" y="1850811"/>
                  <a:pt x="660905" y="1852429"/>
                  <a:pt x="662060" y="1853815"/>
                </a:cubicBezTo>
                <a:close/>
                <a:moveTo>
                  <a:pt x="1386030" y="2192699"/>
                </a:moveTo>
                <a:cubicBezTo>
                  <a:pt x="1386492" y="2196626"/>
                  <a:pt x="1389726" y="2199629"/>
                  <a:pt x="1393653" y="2199629"/>
                </a:cubicBezTo>
                <a:cubicBezTo>
                  <a:pt x="1394808" y="2199629"/>
                  <a:pt x="1395732" y="2199398"/>
                  <a:pt x="1396887" y="2198936"/>
                </a:cubicBezTo>
                <a:lnTo>
                  <a:pt x="1455331" y="2300116"/>
                </a:lnTo>
                <a:cubicBezTo>
                  <a:pt x="1453483" y="2301502"/>
                  <a:pt x="1452097" y="2303812"/>
                  <a:pt x="1452097" y="2306353"/>
                </a:cubicBezTo>
                <a:cubicBezTo>
                  <a:pt x="1452097" y="2308894"/>
                  <a:pt x="1453252" y="2311204"/>
                  <a:pt x="1455331" y="2312591"/>
                </a:cubicBezTo>
                <a:lnTo>
                  <a:pt x="1396887" y="2413771"/>
                </a:lnTo>
                <a:cubicBezTo>
                  <a:pt x="1396887" y="2413771"/>
                  <a:pt x="1394808" y="2413078"/>
                  <a:pt x="1393653" y="2413078"/>
                </a:cubicBezTo>
                <a:cubicBezTo>
                  <a:pt x="1389726" y="2413078"/>
                  <a:pt x="1386492" y="2416081"/>
                  <a:pt x="1386030" y="2420008"/>
                </a:cubicBezTo>
                <a:lnTo>
                  <a:pt x="1281384" y="2420008"/>
                </a:lnTo>
                <a:cubicBezTo>
                  <a:pt x="1280460" y="2410075"/>
                  <a:pt x="1272144" y="2402220"/>
                  <a:pt x="1261980" y="2402220"/>
                </a:cubicBezTo>
                <a:cubicBezTo>
                  <a:pt x="1258746" y="2402220"/>
                  <a:pt x="1255743" y="2402913"/>
                  <a:pt x="1252971" y="2404530"/>
                </a:cubicBezTo>
                <a:lnTo>
                  <a:pt x="1200071" y="2312821"/>
                </a:lnTo>
                <a:cubicBezTo>
                  <a:pt x="1201919" y="2311435"/>
                  <a:pt x="1203305" y="2309125"/>
                  <a:pt x="1203305" y="2306584"/>
                </a:cubicBezTo>
                <a:cubicBezTo>
                  <a:pt x="1203305" y="2304043"/>
                  <a:pt x="1202150" y="2301733"/>
                  <a:pt x="1200071" y="2300347"/>
                </a:cubicBezTo>
                <a:lnTo>
                  <a:pt x="1258515" y="2199167"/>
                </a:lnTo>
                <a:cubicBezTo>
                  <a:pt x="1258515" y="2199167"/>
                  <a:pt x="1260594" y="2199860"/>
                  <a:pt x="1261749" y="2199860"/>
                </a:cubicBezTo>
                <a:cubicBezTo>
                  <a:pt x="1265676" y="2199860"/>
                  <a:pt x="1268910" y="2196857"/>
                  <a:pt x="1269372" y="2192930"/>
                </a:cubicBezTo>
                <a:lnTo>
                  <a:pt x="1386261" y="2192930"/>
                </a:lnTo>
                <a:close/>
                <a:moveTo>
                  <a:pt x="1255743" y="2196857"/>
                </a:moveTo>
                <a:cubicBezTo>
                  <a:pt x="1255743" y="2196857"/>
                  <a:pt x="1256667" y="2197781"/>
                  <a:pt x="1257129" y="2198243"/>
                </a:cubicBezTo>
                <a:lnTo>
                  <a:pt x="1198685" y="2299423"/>
                </a:lnTo>
                <a:cubicBezTo>
                  <a:pt x="1198685" y="2299423"/>
                  <a:pt x="1196606" y="2298730"/>
                  <a:pt x="1195682" y="2298730"/>
                </a:cubicBezTo>
                <a:cubicBezTo>
                  <a:pt x="1191754" y="2298730"/>
                  <a:pt x="1188520" y="2301733"/>
                  <a:pt x="1188058" y="2305660"/>
                </a:cubicBezTo>
                <a:lnTo>
                  <a:pt x="1071170" y="2305660"/>
                </a:lnTo>
                <a:cubicBezTo>
                  <a:pt x="1070708" y="2301733"/>
                  <a:pt x="1067474" y="2298730"/>
                  <a:pt x="1063547" y="2298730"/>
                </a:cubicBezTo>
                <a:cubicBezTo>
                  <a:pt x="1062392" y="2298730"/>
                  <a:pt x="1061468" y="2298961"/>
                  <a:pt x="1060544" y="2299423"/>
                </a:cubicBezTo>
                <a:lnTo>
                  <a:pt x="1002099" y="2198243"/>
                </a:lnTo>
                <a:cubicBezTo>
                  <a:pt x="1003947" y="2196857"/>
                  <a:pt x="1005333" y="2194547"/>
                  <a:pt x="1005333" y="2192006"/>
                </a:cubicBezTo>
                <a:cubicBezTo>
                  <a:pt x="1005333" y="2189465"/>
                  <a:pt x="1004178" y="2187155"/>
                  <a:pt x="1002099" y="2185769"/>
                </a:cubicBezTo>
                <a:lnTo>
                  <a:pt x="1054537" y="2094984"/>
                </a:lnTo>
                <a:cubicBezTo>
                  <a:pt x="1057310" y="2096370"/>
                  <a:pt x="1060313" y="2097294"/>
                  <a:pt x="1063547" y="2097294"/>
                </a:cubicBezTo>
                <a:cubicBezTo>
                  <a:pt x="1074173" y="2097294"/>
                  <a:pt x="1082720" y="2088978"/>
                  <a:pt x="1082951" y="2078582"/>
                </a:cubicBezTo>
                <a:lnTo>
                  <a:pt x="1187827" y="2078582"/>
                </a:lnTo>
                <a:cubicBezTo>
                  <a:pt x="1187827" y="2079968"/>
                  <a:pt x="1188520" y="2081123"/>
                  <a:pt x="1189213" y="2082279"/>
                </a:cubicBezTo>
                <a:cubicBezTo>
                  <a:pt x="1190599" y="2084127"/>
                  <a:pt x="1192909" y="2085513"/>
                  <a:pt x="1195451" y="2085513"/>
                </a:cubicBezTo>
                <a:cubicBezTo>
                  <a:pt x="1196606" y="2085513"/>
                  <a:pt x="1197530" y="2085282"/>
                  <a:pt x="1198454" y="2084820"/>
                </a:cubicBezTo>
                <a:lnTo>
                  <a:pt x="1256898" y="2186000"/>
                </a:lnTo>
                <a:cubicBezTo>
                  <a:pt x="1255050" y="2187386"/>
                  <a:pt x="1253664" y="2189696"/>
                  <a:pt x="1253664" y="2192237"/>
                </a:cubicBezTo>
                <a:cubicBezTo>
                  <a:pt x="1253664" y="2194085"/>
                  <a:pt x="1254357" y="2195702"/>
                  <a:pt x="1255512" y="2197088"/>
                </a:cubicBezTo>
                <a:close/>
                <a:moveTo>
                  <a:pt x="1386030" y="1964235"/>
                </a:moveTo>
                <a:cubicBezTo>
                  <a:pt x="1386030" y="1964235"/>
                  <a:pt x="1386492" y="1966314"/>
                  <a:pt x="1386954" y="1967007"/>
                </a:cubicBezTo>
                <a:cubicBezTo>
                  <a:pt x="1388340" y="1969317"/>
                  <a:pt x="1390650" y="1970934"/>
                  <a:pt x="1393653" y="1970934"/>
                </a:cubicBezTo>
                <a:cubicBezTo>
                  <a:pt x="1394808" y="1970934"/>
                  <a:pt x="1395732" y="1970703"/>
                  <a:pt x="1396887" y="1970241"/>
                </a:cubicBezTo>
                <a:lnTo>
                  <a:pt x="1449556" y="2061257"/>
                </a:lnTo>
                <a:cubicBezTo>
                  <a:pt x="1444243" y="2064722"/>
                  <a:pt x="1440778" y="2070728"/>
                  <a:pt x="1440778" y="2077658"/>
                </a:cubicBezTo>
                <a:cubicBezTo>
                  <a:pt x="1440778" y="2084589"/>
                  <a:pt x="1444243" y="2090595"/>
                  <a:pt x="1449556" y="2094060"/>
                </a:cubicBezTo>
                <a:lnTo>
                  <a:pt x="1397118" y="2185076"/>
                </a:lnTo>
                <a:cubicBezTo>
                  <a:pt x="1397118" y="2185076"/>
                  <a:pt x="1395039" y="2184383"/>
                  <a:pt x="1393884" y="2184383"/>
                </a:cubicBezTo>
                <a:cubicBezTo>
                  <a:pt x="1392498" y="2184383"/>
                  <a:pt x="1391343" y="2184614"/>
                  <a:pt x="1390188" y="2185307"/>
                </a:cubicBezTo>
                <a:cubicBezTo>
                  <a:pt x="1388109" y="2186462"/>
                  <a:pt x="1386492" y="2188772"/>
                  <a:pt x="1386261" y="2191313"/>
                </a:cubicBezTo>
                <a:lnTo>
                  <a:pt x="1269372" y="2191313"/>
                </a:lnTo>
                <a:cubicBezTo>
                  <a:pt x="1269372" y="2191313"/>
                  <a:pt x="1268910" y="2189234"/>
                  <a:pt x="1268448" y="2188310"/>
                </a:cubicBezTo>
                <a:cubicBezTo>
                  <a:pt x="1267062" y="2186000"/>
                  <a:pt x="1264752" y="2184614"/>
                  <a:pt x="1261980" y="2184614"/>
                </a:cubicBezTo>
                <a:cubicBezTo>
                  <a:pt x="1260825" y="2184614"/>
                  <a:pt x="1259901" y="2184845"/>
                  <a:pt x="1258746" y="2185307"/>
                </a:cubicBezTo>
                <a:lnTo>
                  <a:pt x="1200302" y="2084127"/>
                </a:lnTo>
                <a:cubicBezTo>
                  <a:pt x="1202150" y="2082740"/>
                  <a:pt x="1203536" y="2080430"/>
                  <a:pt x="1203536" y="2077889"/>
                </a:cubicBezTo>
                <a:lnTo>
                  <a:pt x="1203536" y="2077889"/>
                </a:lnTo>
                <a:cubicBezTo>
                  <a:pt x="1203536" y="2075348"/>
                  <a:pt x="1202381" y="2073038"/>
                  <a:pt x="1200302" y="2071652"/>
                </a:cubicBezTo>
                <a:lnTo>
                  <a:pt x="1258746" y="1970472"/>
                </a:lnTo>
                <a:cubicBezTo>
                  <a:pt x="1258746" y="1970472"/>
                  <a:pt x="1260825" y="1971165"/>
                  <a:pt x="1261749" y="1971165"/>
                </a:cubicBezTo>
                <a:cubicBezTo>
                  <a:pt x="1265676" y="1971165"/>
                  <a:pt x="1268910" y="1968162"/>
                  <a:pt x="1269372" y="1964235"/>
                </a:cubicBezTo>
                <a:lnTo>
                  <a:pt x="1386261" y="1964235"/>
                </a:lnTo>
                <a:close/>
                <a:moveTo>
                  <a:pt x="1256898" y="1969317"/>
                </a:moveTo>
                <a:cubicBezTo>
                  <a:pt x="1256898" y="1969317"/>
                  <a:pt x="1257129" y="1969317"/>
                  <a:pt x="1257360" y="1969548"/>
                </a:cubicBezTo>
                <a:lnTo>
                  <a:pt x="1198916" y="2070728"/>
                </a:lnTo>
                <a:cubicBezTo>
                  <a:pt x="1198916" y="2070728"/>
                  <a:pt x="1196837" y="2070035"/>
                  <a:pt x="1195912" y="2070035"/>
                </a:cubicBezTo>
                <a:lnTo>
                  <a:pt x="1195912" y="2070035"/>
                </a:lnTo>
                <a:cubicBezTo>
                  <a:pt x="1191985" y="2070035"/>
                  <a:pt x="1188751" y="2073038"/>
                  <a:pt x="1188289" y="2076965"/>
                </a:cubicBezTo>
                <a:lnTo>
                  <a:pt x="1083413" y="2076965"/>
                </a:lnTo>
                <a:cubicBezTo>
                  <a:pt x="1082951" y="2066570"/>
                  <a:pt x="1074404" y="2058254"/>
                  <a:pt x="1064009" y="2058254"/>
                </a:cubicBezTo>
                <a:cubicBezTo>
                  <a:pt x="1060775" y="2058254"/>
                  <a:pt x="1057772" y="2058947"/>
                  <a:pt x="1055000" y="2060564"/>
                </a:cubicBezTo>
                <a:lnTo>
                  <a:pt x="1002561" y="1969548"/>
                </a:lnTo>
                <a:cubicBezTo>
                  <a:pt x="1004409" y="1968162"/>
                  <a:pt x="1005795" y="1965852"/>
                  <a:pt x="1005795" y="1963311"/>
                </a:cubicBezTo>
                <a:lnTo>
                  <a:pt x="1005795" y="1963311"/>
                </a:lnTo>
                <a:cubicBezTo>
                  <a:pt x="1005795" y="1960770"/>
                  <a:pt x="1004640" y="1958460"/>
                  <a:pt x="1002561" y="1957074"/>
                </a:cubicBezTo>
                <a:lnTo>
                  <a:pt x="1001175" y="1956381"/>
                </a:lnTo>
                <a:cubicBezTo>
                  <a:pt x="1001175" y="1956381"/>
                  <a:pt x="999096" y="1955688"/>
                  <a:pt x="997941" y="1955688"/>
                </a:cubicBezTo>
                <a:cubicBezTo>
                  <a:pt x="994014" y="1955688"/>
                  <a:pt x="990780" y="1958691"/>
                  <a:pt x="990318" y="1962618"/>
                </a:cubicBezTo>
                <a:lnTo>
                  <a:pt x="873430" y="1962618"/>
                </a:lnTo>
                <a:cubicBezTo>
                  <a:pt x="872968" y="1958691"/>
                  <a:pt x="869734" y="1955688"/>
                  <a:pt x="865806" y="1955688"/>
                </a:cubicBezTo>
                <a:cubicBezTo>
                  <a:pt x="864651" y="1955688"/>
                  <a:pt x="863727" y="1955919"/>
                  <a:pt x="862572" y="1956381"/>
                </a:cubicBezTo>
                <a:lnTo>
                  <a:pt x="804128" y="1855201"/>
                </a:lnTo>
                <a:cubicBezTo>
                  <a:pt x="805976" y="1853815"/>
                  <a:pt x="807362" y="1851505"/>
                  <a:pt x="807362" y="1848964"/>
                </a:cubicBezTo>
                <a:cubicBezTo>
                  <a:pt x="807362" y="1847808"/>
                  <a:pt x="807362" y="1846884"/>
                  <a:pt x="806669" y="1845960"/>
                </a:cubicBezTo>
                <a:cubicBezTo>
                  <a:pt x="806207" y="1844574"/>
                  <a:pt x="805283" y="1843650"/>
                  <a:pt x="804128" y="1842726"/>
                </a:cubicBezTo>
                <a:lnTo>
                  <a:pt x="856797" y="1751479"/>
                </a:lnTo>
                <a:cubicBezTo>
                  <a:pt x="859569" y="1753096"/>
                  <a:pt x="863034" y="1754021"/>
                  <a:pt x="866499" y="1754021"/>
                </a:cubicBezTo>
                <a:cubicBezTo>
                  <a:pt x="877126" y="1754021"/>
                  <a:pt x="885442" y="1745704"/>
                  <a:pt x="885904" y="1735309"/>
                </a:cubicBezTo>
                <a:lnTo>
                  <a:pt x="990087" y="1735309"/>
                </a:lnTo>
                <a:cubicBezTo>
                  <a:pt x="990549" y="1739236"/>
                  <a:pt x="993783" y="1742239"/>
                  <a:pt x="997710" y="1742239"/>
                </a:cubicBezTo>
                <a:cubicBezTo>
                  <a:pt x="997941" y="1742239"/>
                  <a:pt x="998172" y="1742239"/>
                  <a:pt x="998403" y="1742239"/>
                </a:cubicBezTo>
                <a:cubicBezTo>
                  <a:pt x="999327" y="1742239"/>
                  <a:pt x="1000020" y="1742008"/>
                  <a:pt x="1000713" y="1741546"/>
                </a:cubicBezTo>
                <a:lnTo>
                  <a:pt x="1002099" y="1740853"/>
                </a:lnTo>
                <a:cubicBezTo>
                  <a:pt x="1003947" y="1739467"/>
                  <a:pt x="1005333" y="1737157"/>
                  <a:pt x="1005333" y="1734616"/>
                </a:cubicBezTo>
                <a:cubicBezTo>
                  <a:pt x="1005333" y="1732075"/>
                  <a:pt x="1004178" y="1729765"/>
                  <a:pt x="1002099" y="1728379"/>
                </a:cubicBezTo>
                <a:lnTo>
                  <a:pt x="1060544" y="1627199"/>
                </a:lnTo>
                <a:cubicBezTo>
                  <a:pt x="1060544" y="1627199"/>
                  <a:pt x="1062161" y="1627661"/>
                  <a:pt x="1062854" y="1627892"/>
                </a:cubicBezTo>
                <a:cubicBezTo>
                  <a:pt x="1063085" y="1627892"/>
                  <a:pt x="1063316" y="1627892"/>
                  <a:pt x="1063547" y="1627892"/>
                </a:cubicBezTo>
                <a:cubicBezTo>
                  <a:pt x="1067474" y="1627892"/>
                  <a:pt x="1070708" y="1624889"/>
                  <a:pt x="1071170" y="1620962"/>
                </a:cubicBezTo>
                <a:lnTo>
                  <a:pt x="1188058" y="1620962"/>
                </a:lnTo>
                <a:cubicBezTo>
                  <a:pt x="1188520" y="1624658"/>
                  <a:pt x="1191292" y="1627430"/>
                  <a:pt x="1194989" y="1627661"/>
                </a:cubicBezTo>
                <a:cubicBezTo>
                  <a:pt x="1195219" y="1627661"/>
                  <a:pt x="1195451" y="1627661"/>
                  <a:pt x="1195682" y="1627661"/>
                </a:cubicBezTo>
                <a:cubicBezTo>
                  <a:pt x="1196837" y="1627661"/>
                  <a:pt x="1197761" y="1627430"/>
                  <a:pt x="1198685" y="1626968"/>
                </a:cubicBezTo>
                <a:lnTo>
                  <a:pt x="1257129" y="1728148"/>
                </a:lnTo>
                <a:cubicBezTo>
                  <a:pt x="1255281" y="1729534"/>
                  <a:pt x="1253895" y="1731844"/>
                  <a:pt x="1253895" y="1734385"/>
                </a:cubicBezTo>
                <a:cubicBezTo>
                  <a:pt x="1253895" y="1736926"/>
                  <a:pt x="1255050" y="1739236"/>
                  <a:pt x="1257129" y="1740622"/>
                </a:cubicBezTo>
                <a:lnTo>
                  <a:pt x="1214855" y="1813851"/>
                </a:lnTo>
                <a:lnTo>
                  <a:pt x="1198685" y="1841802"/>
                </a:lnTo>
                <a:cubicBezTo>
                  <a:pt x="1198685" y="1841802"/>
                  <a:pt x="1196606" y="1841109"/>
                  <a:pt x="1195682" y="1841109"/>
                </a:cubicBezTo>
                <a:cubicBezTo>
                  <a:pt x="1191754" y="1841109"/>
                  <a:pt x="1188520" y="1844112"/>
                  <a:pt x="1188058" y="1848040"/>
                </a:cubicBezTo>
                <a:lnTo>
                  <a:pt x="1188058" y="1849657"/>
                </a:lnTo>
                <a:cubicBezTo>
                  <a:pt x="1188520" y="1853353"/>
                  <a:pt x="1191292" y="1856125"/>
                  <a:pt x="1194757" y="1856356"/>
                </a:cubicBezTo>
                <a:cubicBezTo>
                  <a:pt x="1194989" y="1856356"/>
                  <a:pt x="1195219" y="1856356"/>
                  <a:pt x="1195451" y="1856356"/>
                </a:cubicBezTo>
                <a:cubicBezTo>
                  <a:pt x="1195682" y="1856356"/>
                  <a:pt x="1195912" y="1856356"/>
                  <a:pt x="1196144" y="1856356"/>
                </a:cubicBezTo>
                <a:cubicBezTo>
                  <a:pt x="1197068" y="1856356"/>
                  <a:pt x="1197761" y="1856125"/>
                  <a:pt x="1198454" y="1855663"/>
                </a:cubicBezTo>
                <a:lnTo>
                  <a:pt x="1256898" y="1956843"/>
                </a:lnTo>
                <a:cubicBezTo>
                  <a:pt x="1255050" y="1958229"/>
                  <a:pt x="1253664" y="1960539"/>
                  <a:pt x="1253664" y="1963080"/>
                </a:cubicBezTo>
                <a:cubicBezTo>
                  <a:pt x="1253664" y="1965390"/>
                  <a:pt x="1254819" y="1967469"/>
                  <a:pt x="1256436" y="1968855"/>
                </a:cubicBezTo>
                <a:close/>
                <a:moveTo>
                  <a:pt x="1453714" y="1854046"/>
                </a:moveTo>
                <a:cubicBezTo>
                  <a:pt x="1453714" y="1854046"/>
                  <a:pt x="1454638" y="1854970"/>
                  <a:pt x="1455100" y="1855432"/>
                </a:cubicBezTo>
                <a:lnTo>
                  <a:pt x="1396656" y="1956612"/>
                </a:lnTo>
                <a:cubicBezTo>
                  <a:pt x="1396656" y="1956612"/>
                  <a:pt x="1394577" y="1955919"/>
                  <a:pt x="1393422" y="1955919"/>
                </a:cubicBezTo>
                <a:cubicBezTo>
                  <a:pt x="1389495" y="1955919"/>
                  <a:pt x="1386261" y="1958922"/>
                  <a:pt x="1385799" y="1962849"/>
                </a:cubicBezTo>
                <a:lnTo>
                  <a:pt x="1268910" y="1962849"/>
                </a:lnTo>
                <a:cubicBezTo>
                  <a:pt x="1268910" y="1962849"/>
                  <a:pt x="1268448" y="1960770"/>
                  <a:pt x="1267986" y="1960077"/>
                </a:cubicBezTo>
                <a:cubicBezTo>
                  <a:pt x="1266600" y="1957767"/>
                  <a:pt x="1264290" y="1956150"/>
                  <a:pt x="1261287" y="1956150"/>
                </a:cubicBezTo>
                <a:cubicBezTo>
                  <a:pt x="1260132" y="1956150"/>
                  <a:pt x="1259208" y="1956381"/>
                  <a:pt x="1258284" y="1956843"/>
                </a:cubicBezTo>
                <a:lnTo>
                  <a:pt x="1199840" y="1855663"/>
                </a:lnTo>
                <a:cubicBezTo>
                  <a:pt x="1201688" y="1854277"/>
                  <a:pt x="1203074" y="1851967"/>
                  <a:pt x="1203074" y="1849425"/>
                </a:cubicBezTo>
                <a:cubicBezTo>
                  <a:pt x="1203074" y="1846884"/>
                  <a:pt x="1201919" y="1844574"/>
                  <a:pt x="1199840" y="1843188"/>
                </a:cubicBezTo>
                <a:lnTo>
                  <a:pt x="1258284" y="1742008"/>
                </a:lnTo>
                <a:cubicBezTo>
                  <a:pt x="1258284" y="1742008"/>
                  <a:pt x="1260363" y="1742701"/>
                  <a:pt x="1261287" y="1742701"/>
                </a:cubicBezTo>
                <a:cubicBezTo>
                  <a:pt x="1265214" y="1742701"/>
                  <a:pt x="1268448" y="1739698"/>
                  <a:pt x="1268910" y="1735771"/>
                </a:cubicBezTo>
                <a:lnTo>
                  <a:pt x="1373786" y="1735771"/>
                </a:lnTo>
                <a:cubicBezTo>
                  <a:pt x="1374248" y="1746166"/>
                  <a:pt x="1382795" y="1754482"/>
                  <a:pt x="1393191" y="1754482"/>
                </a:cubicBezTo>
                <a:cubicBezTo>
                  <a:pt x="1396425" y="1754482"/>
                  <a:pt x="1399659" y="1753558"/>
                  <a:pt x="1402200" y="1752172"/>
                </a:cubicBezTo>
                <a:lnTo>
                  <a:pt x="1454638" y="1842957"/>
                </a:lnTo>
                <a:cubicBezTo>
                  <a:pt x="1452790" y="1844343"/>
                  <a:pt x="1451404" y="1846654"/>
                  <a:pt x="1451404" y="1849194"/>
                </a:cubicBezTo>
                <a:cubicBezTo>
                  <a:pt x="1451404" y="1851043"/>
                  <a:pt x="1452097" y="1852660"/>
                  <a:pt x="1453252" y="1854046"/>
                </a:cubicBezTo>
                <a:close/>
                <a:moveTo>
                  <a:pt x="1979943" y="1849888"/>
                </a:moveTo>
                <a:cubicBezTo>
                  <a:pt x="1980405" y="1853815"/>
                  <a:pt x="1983639" y="1856818"/>
                  <a:pt x="1987566" y="1856818"/>
                </a:cubicBezTo>
                <a:cubicBezTo>
                  <a:pt x="1988721" y="1856818"/>
                  <a:pt x="1989645" y="1856587"/>
                  <a:pt x="1990570" y="1856125"/>
                </a:cubicBezTo>
                <a:lnTo>
                  <a:pt x="2049014" y="1957305"/>
                </a:lnTo>
                <a:cubicBezTo>
                  <a:pt x="2047166" y="1958691"/>
                  <a:pt x="2045780" y="1961001"/>
                  <a:pt x="2045780" y="1963542"/>
                </a:cubicBezTo>
                <a:cubicBezTo>
                  <a:pt x="2045780" y="1966083"/>
                  <a:pt x="2046935" y="1968393"/>
                  <a:pt x="2049014" y="1969779"/>
                </a:cubicBezTo>
                <a:lnTo>
                  <a:pt x="1996576" y="2060564"/>
                </a:lnTo>
                <a:cubicBezTo>
                  <a:pt x="1994266" y="2059640"/>
                  <a:pt x="1991724" y="2059178"/>
                  <a:pt x="1989183" y="2059178"/>
                </a:cubicBezTo>
                <a:cubicBezTo>
                  <a:pt x="1978788" y="2059178"/>
                  <a:pt x="1970472" y="2067263"/>
                  <a:pt x="1969779" y="2077427"/>
                </a:cubicBezTo>
                <a:lnTo>
                  <a:pt x="1863055" y="2077427"/>
                </a:lnTo>
                <a:cubicBezTo>
                  <a:pt x="1862593" y="2073500"/>
                  <a:pt x="1859359" y="2070497"/>
                  <a:pt x="1855432" y="2070497"/>
                </a:cubicBezTo>
                <a:cubicBezTo>
                  <a:pt x="1854277" y="2070497"/>
                  <a:pt x="1853353" y="2070728"/>
                  <a:pt x="1852429" y="2071190"/>
                </a:cubicBezTo>
                <a:lnTo>
                  <a:pt x="1793984" y="1970010"/>
                </a:lnTo>
                <a:cubicBezTo>
                  <a:pt x="1795832" y="1968624"/>
                  <a:pt x="1797218" y="1966314"/>
                  <a:pt x="1797218" y="1963773"/>
                </a:cubicBezTo>
                <a:cubicBezTo>
                  <a:pt x="1797218" y="1961232"/>
                  <a:pt x="1796063" y="1958922"/>
                  <a:pt x="1793984" y="1957536"/>
                </a:cubicBezTo>
                <a:lnTo>
                  <a:pt x="1852429" y="1856356"/>
                </a:lnTo>
                <a:cubicBezTo>
                  <a:pt x="1852429" y="1856356"/>
                  <a:pt x="1854507" y="1857049"/>
                  <a:pt x="1855663" y="1857049"/>
                </a:cubicBezTo>
                <a:cubicBezTo>
                  <a:pt x="1859590" y="1857049"/>
                  <a:pt x="1862824" y="1854046"/>
                  <a:pt x="1863286" y="1850118"/>
                </a:cubicBezTo>
                <a:lnTo>
                  <a:pt x="1980174" y="1850118"/>
                </a:lnTo>
                <a:close/>
                <a:moveTo>
                  <a:pt x="1849656" y="1854046"/>
                </a:moveTo>
                <a:cubicBezTo>
                  <a:pt x="1849656" y="1854046"/>
                  <a:pt x="1850580" y="1854970"/>
                  <a:pt x="1851043" y="1855432"/>
                </a:cubicBezTo>
                <a:lnTo>
                  <a:pt x="1792598" y="1956612"/>
                </a:lnTo>
                <a:cubicBezTo>
                  <a:pt x="1792598" y="1956612"/>
                  <a:pt x="1790519" y="1955919"/>
                  <a:pt x="1789595" y="1955919"/>
                </a:cubicBezTo>
                <a:cubicBezTo>
                  <a:pt x="1785668" y="1955919"/>
                  <a:pt x="1782434" y="1958922"/>
                  <a:pt x="1781972" y="1962849"/>
                </a:cubicBezTo>
                <a:lnTo>
                  <a:pt x="1665084" y="1962849"/>
                </a:lnTo>
                <a:cubicBezTo>
                  <a:pt x="1664622" y="1958922"/>
                  <a:pt x="1661388" y="1955919"/>
                  <a:pt x="1657460" y="1955919"/>
                </a:cubicBezTo>
                <a:cubicBezTo>
                  <a:pt x="1656305" y="1955919"/>
                  <a:pt x="1655381" y="1956150"/>
                  <a:pt x="1654457" y="1956612"/>
                </a:cubicBezTo>
                <a:lnTo>
                  <a:pt x="1602019" y="1865827"/>
                </a:lnTo>
                <a:cubicBezTo>
                  <a:pt x="1607332" y="1862362"/>
                  <a:pt x="1611028" y="1856356"/>
                  <a:pt x="1611028" y="1849425"/>
                </a:cubicBezTo>
                <a:cubicBezTo>
                  <a:pt x="1611028" y="1842495"/>
                  <a:pt x="1607332" y="1836489"/>
                  <a:pt x="1602019" y="1833024"/>
                </a:cubicBezTo>
                <a:lnTo>
                  <a:pt x="1654457" y="1742008"/>
                </a:lnTo>
                <a:cubicBezTo>
                  <a:pt x="1654457" y="1742008"/>
                  <a:pt x="1656536" y="1742701"/>
                  <a:pt x="1657460" y="1742701"/>
                </a:cubicBezTo>
                <a:cubicBezTo>
                  <a:pt x="1659308" y="1742701"/>
                  <a:pt x="1660925" y="1742008"/>
                  <a:pt x="1662311" y="1740853"/>
                </a:cubicBezTo>
                <a:cubicBezTo>
                  <a:pt x="1663928" y="1739698"/>
                  <a:pt x="1664852" y="1737850"/>
                  <a:pt x="1665084" y="1735771"/>
                </a:cubicBezTo>
                <a:lnTo>
                  <a:pt x="1781972" y="1735771"/>
                </a:lnTo>
                <a:cubicBezTo>
                  <a:pt x="1781972" y="1737157"/>
                  <a:pt x="1782665" y="1738312"/>
                  <a:pt x="1783358" y="1739467"/>
                </a:cubicBezTo>
                <a:cubicBezTo>
                  <a:pt x="1784744" y="1741315"/>
                  <a:pt x="1787054" y="1742701"/>
                  <a:pt x="1789595" y="1742701"/>
                </a:cubicBezTo>
                <a:cubicBezTo>
                  <a:pt x="1790750" y="1742701"/>
                  <a:pt x="1791674" y="1742470"/>
                  <a:pt x="1792598" y="1742008"/>
                </a:cubicBezTo>
                <a:lnTo>
                  <a:pt x="1851043" y="1843188"/>
                </a:lnTo>
                <a:cubicBezTo>
                  <a:pt x="1849194" y="1844574"/>
                  <a:pt x="1847808" y="1846884"/>
                  <a:pt x="1847808" y="1849425"/>
                </a:cubicBezTo>
                <a:cubicBezTo>
                  <a:pt x="1847808" y="1851274"/>
                  <a:pt x="1848501" y="1852891"/>
                  <a:pt x="1849656" y="1854277"/>
                </a:cubicBezTo>
                <a:close/>
                <a:moveTo>
                  <a:pt x="2049014" y="1741084"/>
                </a:moveTo>
                <a:lnTo>
                  <a:pt x="1990570" y="1842264"/>
                </a:lnTo>
                <a:cubicBezTo>
                  <a:pt x="1990570" y="1842264"/>
                  <a:pt x="1988490" y="1841571"/>
                  <a:pt x="1987566" y="1841571"/>
                </a:cubicBezTo>
                <a:cubicBezTo>
                  <a:pt x="1986180" y="1841571"/>
                  <a:pt x="1985025" y="1841802"/>
                  <a:pt x="1983870" y="1842495"/>
                </a:cubicBezTo>
                <a:cubicBezTo>
                  <a:pt x="1981791" y="1843650"/>
                  <a:pt x="1980174" y="1845960"/>
                  <a:pt x="1979943" y="1848501"/>
                </a:cubicBezTo>
                <a:lnTo>
                  <a:pt x="1863055" y="1848501"/>
                </a:lnTo>
                <a:cubicBezTo>
                  <a:pt x="1863055" y="1848501"/>
                  <a:pt x="1862593" y="1846422"/>
                  <a:pt x="1862131" y="1845498"/>
                </a:cubicBezTo>
                <a:cubicBezTo>
                  <a:pt x="1860745" y="1843188"/>
                  <a:pt x="1858435" y="1841802"/>
                  <a:pt x="1855663" y="1841802"/>
                </a:cubicBezTo>
                <a:cubicBezTo>
                  <a:pt x="1854507" y="1841802"/>
                  <a:pt x="1853584" y="1842033"/>
                  <a:pt x="1852660" y="1842495"/>
                </a:cubicBezTo>
                <a:lnTo>
                  <a:pt x="1794215" y="1741315"/>
                </a:lnTo>
                <a:cubicBezTo>
                  <a:pt x="1796063" y="1739929"/>
                  <a:pt x="1797449" y="1737619"/>
                  <a:pt x="1797449" y="1735078"/>
                </a:cubicBezTo>
                <a:lnTo>
                  <a:pt x="1797449" y="1735078"/>
                </a:lnTo>
                <a:cubicBezTo>
                  <a:pt x="1797449" y="1732537"/>
                  <a:pt x="1796294" y="1730227"/>
                  <a:pt x="1794215" y="1728841"/>
                </a:cubicBezTo>
                <a:lnTo>
                  <a:pt x="1852660" y="1627661"/>
                </a:lnTo>
                <a:cubicBezTo>
                  <a:pt x="1852660" y="1627661"/>
                  <a:pt x="1854739" y="1628354"/>
                  <a:pt x="1855663" y="1628354"/>
                </a:cubicBezTo>
                <a:cubicBezTo>
                  <a:pt x="1859590" y="1628354"/>
                  <a:pt x="1862824" y="1625351"/>
                  <a:pt x="1863286" y="1621424"/>
                </a:cubicBezTo>
                <a:lnTo>
                  <a:pt x="1980174" y="1621424"/>
                </a:lnTo>
                <a:cubicBezTo>
                  <a:pt x="1980174" y="1621424"/>
                  <a:pt x="1980636" y="1623503"/>
                  <a:pt x="1981098" y="1624196"/>
                </a:cubicBezTo>
                <a:cubicBezTo>
                  <a:pt x="1982022" y="1625813"/>
                  <a:pt x="1983177" y="1626968"/>
                  <a:pt x="1984794" y="1627661"/>
                </a:cubicBezTo>
                <a:cubicBezTo>
                  <a:pt x="1985718" y="1628123"/>
                  <a:pt x="1986642" y="1628354"/>
                  <a:pt x="1987797" y="1628354"/>
                </a:cubicBezTo>
                <a:cubicBezTo>
                  <a:pt x="1988952" y="1628354"/>
                  <a:pt x="1989876" y="1628123"/>
                  <a:pt x="1990800" y="1627661"/>
                </a:cubicBezTo>
                <a:lnTo>
                  <a:pt x="2049245" y="1728841"/>
                </a:lnTo>
                <a:cubicBezTo>
                  <a:pt x="2047397" y="1730227"/>
                  <a:pt x="2046011" y="1732537"/>
                  <a:pt x="2046011" y="1735078"/>
                </a:cubicBezTo>
                <a:cubicBezTo>
                  <a:pt x="2046011" y="1737619"/>
                  <a:pt x="2047166" y="1739929"/>
                  <a:pt x="2049245" y="1741315"/>
                </a:cubicBezTo>
                <a:close/>
                <a:moveTo>
                  <a:pt x="2246985" y="1626737"/>
                </a:moveTo>
                <a:lnTo>
                  <a:pt x="2194547" y="1717522"/>
                </a:lnTo>
                <a:cubicBezTo>
                  <a:pt x="2192006" y="1716367"/>
                  <a:pt x="2189234" y="1715674"/>
                  <a:pt x="2186231" y="1715674"/>
                </a:cubicBezTo>
                <a:cubicBezTo>
                  <a:pt x="2175835" y="1715674"/>
                  <a:pt x="2167288" y="1723759"/>
                  <a:pt x="2166826" y="1734154"/>
                </a:cubicBezTo>
                <a:lnTo>
                  <a:pt x="2061257" y="1734154"/>
                </a:lnTo>
                <a:cubicBezTo>
                  <a:pt x="2061026" y="1731382"/>
                  <a:pt x="2059178" y="1729072"/>
                  <a:pt x="2056637" y="1727917"/>
                </a:cubicBezTo>
                <a:cubicBezTo>
                  <a:pt x="2055713" y="1727455"/>
                  <a:pt x="2054789" y="1727224"/>
                  <a:pt x="2053634" y="1727224"/>
                </a:cubicBezTo>
                <a:cubicBezTo>
                  <a:pt x="2052479" y="1727224"/>
                  <a:pt x="2051555" y="1727455"/>
                  <a:pt x="2050631" y="1727917"/>
                </a:cubicBezTo>
                <a:lnTo>
                  <a:pt x="1992187" y="1626737"/>
                </a:lnTo>
                <a:cubicBezTo>
                  <a:pt x="1994034" y="1625351"/>
                  <a:pt x="1995421" y="1623041"/>
                  <a:pt x="1995421" y="1620500"/>
                </a:cubicBezTo>
                <a:cubicBezTo>
                  <a:pt x="1995421" y="1617959"/>
                  <a:pt x="1994266" y="1615649"/>
                  <a:pt x="1992187" y="1614262"/>
                </a:cubicBezTo>
                <a:lnTo>
                  <a:pt x="2050631" y="1513082"/>
                </a:lnTo>
                <a:cubicBezTo>
                  <a:pt x="2050631" y="1513082"/>
                  <a:pt x="2050631" y="1513082"/>
                  <a:pt x="2050631" y="1513082"/>
                </a:cubicBezTo>
                <a:cubicBezTo>
                  <a:pt x="2051555" y="1513544"/>
                  <a:pt x="2052479" y="1513775"/>
                  <a:pt x="2053634" y="1513775"/>
                </a:cubicBezTo>
                <a:cubicBezTo>
                  <a:pt x="2057561" y="1513775"/>
                  <a:pt x="2060795" y="1510772"/>
                  <a:pt x="2061257" y="1506845"/>
                </a:cubicBezTo>
                <a:lnTo>
                  <a:pt x="2178145" y="1506845"/>
                </a:lnTo>
                <a:cubicBezTo>
                  <a:pt x="2178377" y="1509617"/>
                  <a:pt x="2180225" y="1511927"/>
                  <a:pt x="2182766" y="1513082"/>
                </a:cubicBezTo>
                <a:cubicBezTo>
                  <a:pt x="2183690" y="1513544"/>
                  <a:pt x="2184614" y="1513775"/>
                  <a:pt x="2185769" y="1513775"/>
                </a:cubicBezTo>
                <a:cubicBezTo>
                  <a:pt x="2186924" y="1513775"/>
                  <a:pt x="2187848" y="1513544"/>
                  <a:pt x="2188772" y="1513082"/>
                </a:cubicBezTo>
                <a:lnTo>
                  <a:pt x="2247216" y="1614262"/>
                </a:lnTo>
                <a:cubicBezTo>
                  <a:pt x="2245368" y="1615649"/>
                  <a:pt x="2243982" y="1617959"/>
                  <a:pt x="2243982" y="1620500"/>
                </a:cubicBezTo>
                <a:cubicBezTo>
                  <a:pt x="2243982" y="1623041"/>
                  <a:pt x="2245137" y="1625351"/>
                  <a:pt x="2247216" y="1626737"/>
                </a:cubicBezTo>
                <a:close/>
                <a:moveTo>
                  <a:pt x="2444956" y="1500146"/>
                </a:moveTo>
                <a:cubicBezTo>
                  <a:pt x="2443108" y="1501532"/>
                  <a:pt x="2441722" y="1503842"/>
                  <a:pt x="2441722" y="1506383"/>
                </a:cubicBezTo>
                <a:cubicBezTo>
                  <a:pt x="2441722" y="1508924"/>
                  <a:pt x="2442877" y="1511234"/>
                  <a:pt x="2444956" y="1512620"/>
                </a:cubicBezTo>
                <a:lnTo>
                  <a:pt x="2386512" y="1613801"/>
                </a:lnTo>
                <a:cubicBezTo>
                  <a:pt x="2386512" y="1613801"/>
                  <a:pt x="2384433" y="1613108"/>
                  <a:pt x="2383278" y="1613108"/>
                </a:cubicBezTo>
                <a:cubicBezTo>
                  <a:pt x="2379351" y="1613108"/>
                  <a:pt x="2376117" y="1616111"/>
                  <a:pt x="2375655" y="1620038"/>
                </a:cubicBezTo>
                <a:lnTo>
                  <a:pt x="2258766" y="1620038"/>
                </a:lnTo>
                <a:cubicBezTo>
                  <a:pt x="2258535" y="1617266"/>
                  <a:pt x="2256687" y="1614955"/>
                  <a:pt x="2254146" y="1613801"/>
                </a:cubicBezTo>
                <a:cubicBezTo>
                  <a:pt x="2253222" y="1613338"/>
                  <a:pt x="2252298" y="1613108"/>
                  <a:pt x="2251143" y="1613108"/>
                </a:cubicBezTo>
                <a:cubicBezTo>
                  <a:pt x="2249988" y="1613108"/>
                  <a:pt x="2249064" y="1613338"/>
                  <a:pt x="2248140" y="1613801"/>
                </a:cubicBezTo>
                <a:lnTo>
                  <a:pt x="2189696" y="1512620"/>
                </a:lnTo>
                <a:cubicBezTo>
                  <a:pt x="2191544" y="1511234"/>
                  <a:pt x="2192930" y="1508924"/>
                  <a:pt x="2192930" y="1506383"/>
                </a:cubicBezTo>
                <a:cubicBezTo>
                  <a:pt x="2192930" y="1503842"/>
                  <a:pt x="2191775" y="1501532"/>
                  <a:pt x="2189696" y="1500146"/>
                </a:cubicBezTo>
                <a:lnTo>
                  <a:pt x="2248140" y="1398966"/>
                </a:lnTo>
                <a:cubicBezTo>
                  <a:pt x="2248140" y="1398966"/>
                  <a:pt x="2250219" y="1399659"/>
                  <a:pt x="2251374" y="1399659"/>
                </a:cubicBezTo>
                <a:cubicBezTo>
                  <a:pt x="2255301" y="1399659"/>
                  <a:pt x="2258535" y="1396656"/>
                  <a:pt x="2258997" y="1392729"/>
                </a:cubicBezTo>
                <a:lnTo>
                  <a:pt x="2364335" y="1392729"/>
                </a:lnTo>
                <a:cubicBezTo>
                  <a:pt x="2364797" y="1403124"/>
                  <a:pt x="2373345" y="1411440"/>
                  <a:pt x="2383740" y="1411440"/>
                </a:cubicBezTo>
                <a:cubicBezTo>
                  <a:pt x="2386974" y="1411440"/>
                  <a:pt x="2389977" y="1410747"/>
                  <a:pt x="2392518" y="1409361"/>
                </a:cubicBezTo>
                <a:lnTo>
                  <a:pt x="2444956" y="1500146"/>
                </a:lnTo>
                <a:close/>
                <a:moveTo>
                  <a:pt x="2177914" y="1278612"/>
                </a:moveTo>
                <a:cubicBezTo>
                  <a:pt x="2178377" y="1282539"/>
                  <a:pt x="2181611" y="1285542"/>
                  <a:pt x="2185538" y="1285542"/>
                </a:cubicBezTo>
                <a:cubicBezTo>
                  <a:pt x="2186693" y="1285542"/>
                  <a:pt x="2187617" y="1285311"/>
                  <a:pt x="2188541" y="1284849"/>
                </a:cubicBezTo>
                <a:lnTo>
                  <a:pt x="2246985" y="1386030"/>
                </a:lnTo>
                <a:cubicBezTo>
                  <a:pt x="2245137" y="1387416"/>
                  <a:pt x="2243751" y="1389726"/>
                  <a:pt x="2243751" y="1392267"/>
                </a:cubicBezTo>
                <a:cubicBezTo>
                  <a:pt x="2243751" y="1394808"/>
                  <a:pt x="2244906" y="1397118"/>
                  <a:pt x="2246985" y="1398504"/>
                </a:cubicBezTo>
                <a:lnTo>
                  <a:pt x="2188541" y="1499684"/>
                </a:lnTo>
                <a:cubicBezTo>
                  <a:pt x="2188541" y="1499684"/>
                  <a:pt x="2188541" y="1499684"/>
                  <a:pt x="2188541" y="1499684"/>
                </a:cubicBezTo>
                <a:cubicBezTo>
                  <a:pt x="2187617" y="1499222"/>
                  <a:pt x="2186693" y="1498991"/>
                  <a:pt x="2185538" y="1498991"/>
                </a:cubicBezTo>
                <a:cubicBezTo>
                  <a:pt x="2181611" y="1498991"/>
                  <a:pt x="2178377" y="1501994"/>
                  <a:pt x="2177914" y="1505921"/>
                </a:cubicBezTo>
                <a:lnTo>
                  <a:pt x="2061026" y="1505921"/>
                </a:lnTo>
                <a:cubicBezTo>
                  <a:pt x="2060795" y="1503380"/>
                  <a:pt x="2059178" y="1501070"/>
                  <a:pt x="2057099" y="1499915"/>
                </a:cubicBezTo>
                <a:cubicBezTo>
                  <a:pt x="2055944" y="1499222"/>
                  <a:pt x="2054789" y="1498991"/>
                  <a:pt x="2053403" y="1498991"/>
                </a:cubicBezTo>
                <a:cubicBezTo>
                  <a:pt x="2052248" y="1498991"/>
                  <a:pt x="2051324" y="1499222"/>
                  <a:pt x="2050400" y="1499684"/>
                </a:cubicBezTo>
                <a:lnTo>
                  <a:pt x="1991955" y="1398504"/>
                </a:lnTo>
                <a:cubicBezTo>
                  <a:pt x="1993804" y="1397118"/>
                  <a:pt x="1995190" y="1394808"/>
                  <a:pt x="1995190" y="1392267"/>
                </a:cubicBezTo>
                <a:lnTo>
                  <a:pt x="1995190" y="1392267"/>
                </a:lnTo>
                <a:cubicBezTo>
                  <a:pt x="1995190" y="1389726"/>
                  <a:pt x="1994034" y="1387416"/>
                  <a:pt x="1991955" y="1386030"/>
                </a:cubicBezTo>
                <a:lnTo>
                  <a:pt x="2050400" y="1284849"/>
                </a:lnTo>
                <a:cubicBezTo>
                  <a:pt x="2050400" y="1284849"/>
                  <a:pt x="2052479" y="1285542"/>
                  <a:pt x="2053403" y="1285542"/>
                </a:cubicBezTo>
                <a:cubicBezTo>
                  <a:pt x="2057330" y="1285542"/>
                  <a:pt x="2060564" y="1282539"/>
                  <a:pt x="2061026" y="1278612"/>
                </a:cubicBezTo>
                <a:lnTo>
                  <a:pt x="2177914" y="1278612"/>
                </a:lnTo>
                <a:close/>
                <a:moveTo>
                  <a:pt x="1979943" y="1164265"/>
                </a:moveTo>
                <a:cubicBezTo>
                  <a:pt x="1979943" y="1164265"/>
                  <a:pt x="1980174" y="1165882"/>
                  <a:pt x="1980636" y="1166575"/>
                </a:cubicBezTo>
                <a:cubicBezTo>
                  <a:pt x="1981791" y="1169347"/>
                  <a:pt x="1984563" y="1171195"/>
                  <a:pt x="1987566" y="1171195"/>
                </a:cubicBezTo>
                <a:cubicBezTo>
                  <a:pt x="1988721" y="1171195"/>
                  <a:pt x="1989645" y="1170964"/>
                  <a:pt x="1990570" y="1170502"/>
                </a:cubicBezTo>
                <a:lnTo>
                  <a:pt x="2049014" y="1271682"/>
                </a:lnTo>
                <a:cubicBezTo>
                  <a:pt x="2047166" y="1273068"/>
                  <a:pt x="2045780" y="1275378"/>
                  <a:pt x="2045780" y="1277919"/>
                </a:cubicBezTo>
                <a:cubicBezTo>
                  <a:pt x="2045780" y="1280229"/>
                  <a:pt x="2046935" y="1282308"/>
                  <a:pt x="2048552" y="1283694"/>
                </a:cubicBezTo>
                <a:cubicBezTo>
                  <a:pt x="2048552" y="1283694"/>
                  <a:pt x="2048783" y="1283694"/>
                  <a:pt x="2049014" y="1283925"/>
                </a:cubicBezTo>
                <a:lnTo>
                  <a:pt x="1990570" y="1385106"/>
                </a:lnTo>
                <a:cubicBezTo>
                  <a:pt x="1990570" y="1385106"/>
                  <a:pt x="1988490" y="1384413"/>
                  <a:pt x="1987566" y="1384413"/>
                </a:cubicBezTo>
                <a:cubicBezTo>
                  <a:pt x="1983639" y="1384413"/>
                  <a:pt x="1980405" y="1387416"/>
                  <a:pt x="1979943" y="1391343"/>
                </a:cubicBezTo>
                <a:lnTo>
                  <a:pt x="1863055" y="1391343"/>
                </a:lnTo>
                <a:cubicBezTo>
                  <a:pt x="1862593" y="1387416"/>
                  <a:pt x="1859359" y="1384413"/>
                  <a:pt x="1855432" y="1384413"/>
                </a:cubicBezTo>
                <a:lnTo>
                  <a:pt x="1855432" y="1384413"/>
                </a:lnTo>
                <a:cubicBezTo>
                  <a:pt x="1855432" y="1384413"/>
                  <a:pt x="1853353" y="1384644"/>
                  <a:pt x="1852429" y="1385106"/>
                </a:cubicBezTo>
                <a:lnTo>
                  <a:pt x="1793984" y="1283925"/>
                </a:lnTo>
                <a:cubicBezTo>
                  <a:pt x="1795832" y="1282539"/>
                  <a:pt x="1797218" y="1280229"/>
                  <a:pt x="1797218" y="1277688"/>
                </a:cubicBezTo>
                <a:cubicBezTo>
                  <a:pt x="1797218" y="1276533"/>
                  <a:pt x="1797218" y="1275609"/>
                  <a:pt x="1796525" y="1274685"/>
                </a:cubicBezTo>
                <a:cubicBezTo>
                  <a:pt x="1796063" y="1273299"/>
                  <a:pt x="1795139" y="1272375"/>
                  <a:pt x="1793984" y="1271451"/>
                </a:cubicBezTo>
                <a:lnTo>
                  <a:pt x="1852429" y="1170271"/>
                </a:lnTo>
                <a:cubicBezTo>
                  <a:pt x="1852429" y="1170271"/>
                  <a:pt x="1854507" y="1170964"/>
                  <a:pt x="1855432" y="1170964"/>
                </a:cubicBezTo>
                <a:cubicBezTo>
                  <a:pt x="1859359" y="1170964"/>
                  <a:pt x="1862593" y="1167961"/>
                  <a:pt x="1863055" y="1164034"/>
                </a:cubicBezTo>
                <a:lnTo>
                  <a:pt x="1979943" y="1164034"/>
                </a:lnTo>
                <a:close/>
                <a:moveTo>
                  <a:pt x="1848963" y="1167037"/>
                </a:moveTo>
                <a:cubicBezTo>
                  <a:pt x="1848963" y="1167037"/>
                  <a:pt x="1850349" y="1168885"/>
                  <a:pt x="1851273" y="1169578"/>
                </a:cubicBezTo>
                <a:lnTo>
                  <a:pt x="1792829" y="1270758"/>
                </a:lnTo>
                <a:cubicBezTo>
                  <a:pt x="1792829" y="1270758"/>
                  <a:pt x="1790750" y="1270065"/>
                  <a:pt x="1789595" y="1270065"/>
                </a:cubicBezTo>
                <a:cubicBezTo>
                  <a:pt x="1785668" y="1270065"/>
                  <a:pt x="1782434" y="1273068"/>
                  <a:pt x="1781972" y="1276995"/>
                </a:cubicBezTo>
                <a:lnTo>
                  <a:pt x="1665084" y="1276995"/>
                </a:lnTo>
                <a:cubicBezTo>
                  <a:pt x="1665084" y="1276995"/>
                  <a:pt x="1664852" y="1275378"/>
                  <a:pt x="1664622" y="1274916"/>
                </a:cubicBezTo>
                <a:cubicBezTo>
                  <a:pt x="1663466" y="1272144"/>
                  <a:pt x="1660694" y="1270296"/>
                  <a:pt x="1657691" y="1270296"/>
                </a:cubicBezTo>
                <a:cubicBezTo>
                  <a:pt x="1656536" y="1270296"/>
                  <a:pt x="1655612" y="1270527"/>
                  <a:pt x="1654688" y="1270989"/>
                </a:cubicBezTo>
                <a:lnTo>
                  <a:pt x="1596244" y="1169809"/>
                </a:lnTo>
                <a:cubicBezTo>
                  <a:pt x="1598092" y="1168423"/>
                  <a:pt x="1599478" y="1166113"/>
                  <a:pt x="1599478" y="1163572"/>
                </a:cubicBezTo>
                <a:cubicBezTo>
                  <a:pt x="1599478" y="1162417"/>
                  <a:pt x="1599478" y="1161493"/>
                  <a:pt x="1598785" y="1160569"/>
                </a:cubicBezTo>
                <a:cubicBezTo>
                  <a:pt x="1598554" y="1159876"/>
                  <a:pt x="1598092" y="1159183"/>
                  <a:pt x="1597630" y="1158721"/>
                </a:cubicBezTo>
                <a:cubicBezTo>
                  <a:pt x="1597168" y="1158259"/>
                  <a:pt x="1596706" y="1157797"/>
                  <a:pt x="1596244" y="1157335"/>
                </a:cubicBezTo>
                <a:lnTo>
                  <a:pt x="1654688" y="1056155"/>
                </a:lnTo>
                <a:cubicBezTo>
                  <a:pt x="1654688" y="1056155"/>
                  <a:pt x="1656767" y="1056848"/>
                  <a:pt x="1657691" y="1056848"/>
                </a:cubicBezTo>
                <a:cubicBezTo>
                  <a:pt x="1660925" y="1056848"/>
                  <a:pt x="1663466" y="1055000"/>
                  <a:pt x="1664622" y="1052228"/>
                </a:cubicBezTo>
                <a:cubicBezTo>
                  <a:pt x="1664852" y="1051535"/>
                  <a:pt x="1665084" y="1050841"/>
                  <a:pt x="1665084" y="1049917"/>
                </a:cubicBezTo>
                <a:lnTo>
                  <a:pt x="1781972" y="1049917"/>
                </a:lnTo>
                <a:cubicBezTo>
                  <a:pt x="1781972" y="1049917"/>
                  <a:pt x="1782434" y="1051996"/>
                  <a:pt x="1782896" y="1052690"/>
                </a:cubicBezTo>
                <a:cubicBezTo>
                  <a:pt x="1784282" y="1055000"/>
                  <a:pt x="1786592" y="1056617"/>
                  <a:pt x="1789595" y="1056617"/>
                </a:cubicBezTo>
                <a:cubicBezTo>
                  <a:pt x="1790750" y="1056617"/>
                  <a:pt x="1791674" y="1056386"/>
                  <a:pt x="1792829" y="1055924"/>
                </a:cubicBezTo>
                <a:lnTo>
                  <a:pt x="1851273" y="1157104"/>
                </a:lnTo>
                <a:cubicBezTo>
                  <a:pt x="1849426" y="1158490"/>
                  <a:pt x="1848039" y="1160800"/>
                  <a:pt x="1848039" y="1163341"/>
                </a:cubicBezTo>
                <a:cubicBezTo>
                  <a:pt x="1848039" y="1164727"/>
                  <a:pt x="1848270" y="1165882"/>
                  <a:pt x="1848963" y="1167037"/>
                </a:cubicBezTo>
                <a:close/>
                <a:moveTo>
                  <a:pt x="1980867" y="938342"/>
                </a:moveTo>
                <a:cubicBezTo>
                  <a:pt x="1982253" y="940652"/>
                  <a:pt x="1984563" y="942269"/>
                  <a:pt x="1987566" y="942269"/>
                </a:cubicBezTo>
                <a:cubicBezTo>
                  <a:pt x="1988721" y="942269"/>
                  <a:pt x="1989645" y="942038"/>
                  <a:pt x="1990800" y="941576"/>
                </a:cubicBezTo>
                <a:lnTo>
                  <a:pt x="2043008" y="1031899"/>
                </a:lnTo>
                <a:cubicBezTo>
                  <a:pt x="2037463" y="1035364"/>
                  <a:pt x="2033767" y="1041370"/>
                  <a:pt x="2033767" y="1048531"/>
                </a:cubicBezTo>
                <a:cubicBezTo>
                  <a:pt x="2033767" y="1055693"/>
                  <a:pt x="2037694" y="1061930"/>
                  <a:pt x="2043469" y="1065395"/>
                </a:cubicBezTo>
                <a:lnTo>
                  <a:pt x="1991031" y="1156411"/>
                </a:lnTo>
                <a:cubicBezTo>
                  <a:pt x="1991031" y="1156411"/>
                  <a:pt x="1988952" y="1155718"/>
                  <a:pt x="1987797" y="1155718"/>
                </a:cubicBezTo>
                <a:cubicBezTo>
                  <a:pt x="1983870" y="1155718"/>
                  <a:pt x="1980636" y="1158721"/>
                  <a:pt x="1980174" y="1162648"/>
                </a:cubicBezTo>
                <a:lnTo>
                  <a:pt x="1863286" y="1162648"/>
                </a:lnTo>
                <a:cubicBezTo>
                  <a:pt x="1863286" y="1162648"/>
                  <a:pt x="1862824" y="1160569"/>
                  <a:pt x="1862362" y="1159876"/>
                </a:cubicBezTo>
                <a:cubicBezTo>
                  <a:pt x="1862362" y="1159876"/>
                  <a:pt x="1862362" y="1159876"/>
                  <a:pt x="1862362" y="1159876"/>
                </a:cubicBezTo>
                <a:cubicBezTo>
                  <a:pt x="1860976" y="1157566"/>
                  <a:pt x="1858666" y="1155949"/>
                  <a:pt x="1855663" y="1155949"/>
                </a:cubicBezTo>
                <a:cubicBezTo>
                  <a:pt x="1854507" y="1155949"/>
                  <a:pt x="1853584" y="1156180"/>
                  <a:pt x="1852429" y="1156642"/>
                </a:cubicBezTo>
                <a:lnTo>
                  <a:pt x="1793984" y="1055462"/>
                </a:lnTo>
                <a:cubicBezTo>
                  <a:pt x="1795832" y="1054076"/>
                  <a:pt x="1797218" y="1051766"/>
                  <a:pt x="1797218" y="1049224"/>
                </a:cubicBezTo>
                <a:lnTo>
                  <a:pt x="1797218" y="1049224"/>
                </a:lnTo>
                <a:cubicBezTo>
                  <a:pt x="1797218" y="1046683"/>
                  <a:pt x="1796063" y="1044373"/>
                  <a:pt x="1793984" y="1042987"/>
                </a:cubicBezTo>
                <a:lnTo>
                  <a:pt x="1846422" y="952202"/>
                </a:lnTo>
                <a:cubicBezTo>
                  <a:pt x="1848963" y="953588"/>
                  <a:pt x="1851967" y="954281"/>
                  <a:pt x="1855201" y="954281"/>
                </a:cubicBezTo>
                <a:cubicBezTo>
                  <a:pt x="1865596" y="954281"/>
                  <a:pt x="1874143" y="945965"/>
                  <a:pt x="1874605" y="935801"/>
                </a:cubicBezTo>
                <a:lnTo>
                  <a:pt x="1979943" y="935801"/>
                </a:lnTo>
                <a:cubicBezTo>
                  <a:pt x="1979943" y="935801"/>
                  <a:pt x="1980405" y="937880"/>
                  <a:pt x="1980867" y="938573"/>
                </a:cubicBezTo>
                <a:close/>
                <a:moveTo>
                  <a:pt x="2047628" y="825381"/>
                </a:moveTo>
                <a:cubicBezTo>
                  <a:pt x="2047628" y="825381"/>
                  <a:pt x="2048552" y="826305"/>
                  <a:pt x="2049014" y="826767"/>
                </a:cubicBezTo>
                <a:lnTo>
                  <a:pt x="1990570" y="927947"/>
                </a:lnTo>
                <a:cubicBezTo>
                  <a:pt x="1990570" y="927947"/>
                  <a:pt x="1988490" y="927254"/>
                  <a:pt x="1987335" y="927254"/>
                </a:cubicBezTo>
                <a:cubicBezTo>
                  <a:pt x="1983408" y="927254"/>
                  <a:pt x="1980174" y="930257"/>
                  <a:pt x="1979712" y="934184"/>
                </a:cubicBezTo>
                <a:lnTo>
                  <a:pt x="1874374" y="934184"/>
                </a:lnTo>
                <a:cubicBezTo>
                  <a:pt x="1874143" y="923789"/>
                  <a:pt x="1865365" y="915242"/>
                  <a:pt x="1854970" y="915242"/>
                </a:cubicBezTo>
                <a:cubicBezTo>
                  <a:pt x="1851736" y="915242"/>
                  <a:pt x="1848732" y="915935"/>
                  <a:pt x="1846191" y="917321"/>
                </a:cubicBezTo>
                <a:lnTo>
                  <a:pt x="1793753" y="826767"/>
                </a:lnTo>
                <a:cubicBezTo>
                  <a:pt x="1795601" y="825381"/>
                  <a:pt x="1796987" y="823071"/>
                  <a:pt x="1796987" y="820530"/>
                </a:cubicBezTo>
                <a:lnTo>
                  <a:pt x="1796987" y="820530"/>
                </a:lnTo>
                <a:cubicBezTo>
                  <a:pt x="1796987" y="817989"/>
                  <a:pt x="1795832" y="815678"/>
                  <a:pt x="1793753" y="814292"/>
                </a:cubicBezTo>
                <a:lnTo>
                  <a:pt x="1796756" y="809210"/>
                </a:lnTo>
                <a:lnTo>
                  <a:pt x="1852197" y="713112"/>
                </a:lnTo>
                <a:cubicBezTo>
                  <a:pt x="1852197" y="713112"/>
                  <a:pt x="1854277" y="713805"/>
                  <a:pt x="1855432" y="713805"/>
                </a:cubicBezTo>
                <a:lnTo>
                  <a:pt x="1855432" y="713805"/>
                </a:lnTo>
                <a:cubicBezTo>
                  <a:pt x="1859359" y="713805"/>
                  <a:pt x="1862593" y="710802"/>
                  <a:pt x="1863055" y="706875"/>
                </a:cubicBezTo>
                <a:lnTo>
                  <a:pt x="1979943" y="706875"/>
                </a:lnTo>
                <a:cubicBezTo>
                  <a:pt x="1979943" y="708723"/>
                  <a:pt x="1980867" y="710340"/>
                  <a:pt x="1982022" y="711495"/>
                </a:cubicBezTo>
                <a:cubicBezTo>
                  <a:pt x="1983408" y="712881"/>
                  <a:pt x="1985256" y="713805"/>
                  <a:pt x="1987335" y="713805"/>
                </a:cubicBezTo>
                <a:cubicBezTo>
                  <a:pt x="1988490" y="713805"/>
                  <a:pt x="1989414" y="713574"/>
                  <a:pt x="1990570" y="713112"/>
                </a:cubicBezTo>
                <a:lnTo>
                  <a:pt x="2049014" y="814292"/>
                </a:lnTo>
                <a:cubicBezTo>
                  <a:pt x="2047166" y="815678"/>
                  <a:pt x="2045780" y="817989"/>
                  <a:pt x="2045780" y="820530"/>
                </a:cubicBezTo>
                <a:cubicBezTo>
                  <a:pt x="2045780" y="822378"/>
                  <a:pt x="2046473" y="823995"/>
                  <a:pt x="2047628" y="825381"/>
                </a:cubicBezTo>
                <a:close/>
                <a:moveTo>
                  <a:pt x="2177914" y="592759"/>
                </a:moveTo>
                <a:cubicBezTo>
                  <a:pt x="2178377" y="596686"/>
                  <a:pt x="2181611" y="599689"/>
                  <a:pt x="2185538" y="599689"/>
                </a:cubicBezTo>
                <a:cubicBezTo>
                  <a:pt x="2186693" y="599689"/>
                  <a:pt x="2187617" y="599458"/>
                  <a:pt x="2188772" y="598996"/>
                </a:cubicBezTo>
                <a:lnTo>
                  <a:pt x="2241210" y="689550"/>
                </a:lnTo>
                <a:cubicBezTo>
                  <a:pt x="2235666" y="693015"/>
                  <a:pt x="2231970" y="699021"/>
                  <a:pt x="2231970" y="705951"/>
                </a:cubicBezTo>
                <a:cubicBezTo>
                  <a:pt x="2231970" y="712881"/>
                  <a:pt x="2235666" y="719118"/>
                  <a:pt x="2241210" y="722583"/>
                </a:cubicBezTo>
                <a:lnTo>
                  <a:pt x="2188772" y="813599"/>
                </a:lnTo>
                <a:cubicBezTo>
                  <a:pt x="2188772" y="813599"/>
                  <a:pt x="2186693" y="812906"/>
                  <a:pt x="2185538" y="812906"/>
                </a:cubicBezTo>
                <a:cubicBezTo>
                  <a:pt x="2181611" y="812906"/>
                  <a:pt x="2178377" y="815909"/>
                  <a:pt x="2177914" y="819837"/>
                </a:cubicBezTo>
                <a:lnTo>
                  <a:pt x="2061026" y="819837"/>
                </a:lnTo>
                <a:cubicBezTo>
                  <a:pt x="2061026" y="819837"/>
                  <a:pt x="2060564" y="817757"/>
                  <a:pt x="2060102" y="817064"/>
                </a:cubicBezTo>
                <a:cubicBezTo>
                  <a:pt x="2058716" y="814754"/>
                  <a:pt x="2056406" y="813137"/>
                  <a:pt x="2053403" y="813137"/>
                </a:cubicBezTo>
                <a:cubicBezTo>
                  <a:pt x="2052248" y="813137"/>
                  <a:pt x="2051324" y="813368"/>
                  <a:pt x="2050400" y="813830"/>
                </a:cubicBezTo>
                <a:lnTo>
                  <a:pt x="1991955" y="712650"/>
                </a:lnTo>
                <a:cubicBezTo>
                  <a:pt x="1993804" y="711264"/>
                  <a:pt x="1995190" y="708954"/>
                  <a:pt x="1995190" y="706413"/>
                </a:cubicBezTo>
                <a:lnTo>
                  <a:pt x="1995190" y="706413"/>
                </a:lnTo>
                <a:cubicBezTo>
                  <a:pt x="1995190" y="703872"/>
                  <a:pt x="1994034" y="701562"/>
                  <a:pt x="1991955" y="700176"/>
                </a:cubicBezTo>
                <a:lnTo>
                  <a:pt x="2050400" y="598996"/>
                </a:lnTo>
                <a:cubicBezTo>
                  <a:pt x="2050400" y="598996"/>
                  <a:pt x="2052479" y="599689"/>
                  <a:pt x="2053403" y="599689"/>
                </a:cubicBezTo>
                <a:cubicBezTo>
                  <a:pt x="2057330" y="599689"/>
                  <a:pt x="2060564" y="596686"/>
                  <a:pt x="2061026" y="592759"/>
                </a:cubicBezTo>
                <a:lnTo>
                  <a:pt x="2177914" y="592759"/>
                </a:lnTo>
                <a:close/>
                <a:moveTo>
                  <a:pt x="1794908" y="586522"/>
                </a:moveTo>
                <a:cubicBezTo>
                  <a:pt x="1794908" y="586522"/>
                  <a:pt x="1794215" y="586060"/>
                  <a:pt x="1793984" y="585829"/>
                </a:cubicBezTo>
                <a:lnTo>
                  <a:pt x="1846422" y="495044"/>
                </a:lnTo>
                <a:cubicBezTo>
                  <a:pt x="1849194" y="496661"/>
                  <a:pt x="1852429" y="497585"/>
                  <a:pt x="1855894" y="497585"/>
                </a:cubicBezTo>
                <a:cubicBezTo>
                  <a:pt x="1866520" y="497585"/>
                  <a:pt x="1875067" y="489037"/>
                  <a:pt x="1875298" y="478642"/>
                </a:cubicBezTo>
                <a:lnTo>
                  <a:pt x="1979943" y="478642"/>
                </a:lnTo>
                <a:cubicBezTo>
                  <a:pt x="1980405" y="482569"/>
                  <a:pt x="1983639" y="485572"/>
                  <a:pt x="1987566" y="485572"/>
                </a:cubicBezTo>
                <a:cubicBezTo>
                  <a:pt x="1988721" y="485572"/>
                  <a:pt x="1989645" y="485341"/>
                  <a:pt x="1990800" y="484879"/>
                </a:cubicBezTo>
                <a:lnTo>
                  <a:pt x="2049245" y="586060"/>
                </a:lnTo>
                <a:cubicBezTo>
                  <a:pt x="2047397" y="587446"/>
                  <a:pt x="2046011" y="589756"/>
                  <a:pt x="2046011" y="592297"/>
                </a:cubicBezTo>
                <a:cubicBezTo>
                  <a:pt x="2046011" y="594607"/>
                  <a:pt x="2047166" y="596686"/>
                  <a:pt x="2048783" y="598072"/>
                </a:cubicBezTo>
                <a:cubicBezTo>
                  <a:pt x="2048783" y="598072"/>
                  <a:pt x="2049014" y="598072"/>
                  <a:pt x="2049245" y="598303"/>
                </a:cubicBezTo>
                <a:lnTo>
                  <a:pt x="1990800" y="699483"/>
                </a:lnTo>
                <a:cubicBezTo>
                  <a:pt x="1990800" y="699483"/>
                  <a:pt x="1988721" y="698790"/>
                  <a:pt x="1987566" y="698790"/>
                </a:cubicBezTo>
                <a:cubicBezTo>
                  <a:pt x="1983639" y="698790"/>
                  <a:pt x="1980405" y="701793"/>
                  <a:pt x="1979943" y="705720"/>
                </a:cubicBezTo>
                <a:lnTo>
                  <a:pt x="1863055" y="705720"/>
                </a:lnTo>
                <a:cubicBezTo>
                  <a:pt x="1862593" y="701793"/>
                  <a:pt x="1859359" y="698790"/>
                  <a:pt x="1855432" y="698790"/>
                </a:cubicBezTo>
                <a:lnTo>
                  <a:pt x="1855432" y="698790"/>
                </a:lnTo>
                <a:cubicBezTo>
                  <a:pt x="1855432" y="698790"/>
                  <a:pt x="1853353" y="699021"/>
                  <a:pt x="1852197" y="699483"/>
                </a:cubicBezTo>
                <a:lnTo>
                  <a:pt x="1793753" y="598303"/>
                </a:lnTo>
                <a:cubicBezTo>
                  <a:pt x="1795601" y="596917"/>
                  <a:pt x="1796987" y="594607"/>
                  <a:pt x="1796987" y="592066"/>
                </a:cubicBezTo>
                <a:cubicBezTo>
                  <a:pt x="1796987" y="589987"/>
                  <a:pt x="1796063" y="588139"/>
                  <a:pt x="1794677" y="586753"/>
                </a:cubicBezTo>
                <a:close/>
                <a:moveTo>
                  <a:pt x="1584001" y="249947"/>
                </a:moveTo>
                <a:cubicBezTo>
                  <a:pt x="1584001" y="249947"/>
                  <a:pt x="1584232" y="251333"/>
                  <a:pt x="1584463" y="252026"/>
                </a:cubicBezTo>
                <a:cubicBezTo>
                  <a:pt x="1585618" y="254798"/>
                  <a:pt x="1588390" y="256646"/>
                  <a:pt x="1591393" y="256646"/>
                </a:cubicBezTo>
                <a:cubicBezTo>
                  <a:pt x="1592548" y="256646"/>
                  <a:pt x="1593472" y="256415"/>
                  <a:pt x="1594627" y="255953"/>
                </a:cubicBezTo>
                <a:lnTo>
                  <a:pt x="1653071" y="357134"/>
                </a:lnTo>
                <a:cubicBezTo>
                  <a:pt x="1651223" y="358520"/>
                  <a:pt x="1649837" y="360830"/>
                  <a:pt x="1649837" y="363371"/>
                </a:cubicBezTo>
                <a:cubicBezTo>
                  <a:pt x="1649837" y="365912"/>
                  <a:pt x="1650992" y="368222"/>
                  <a:pt x="1653071" y="369608"/>
                </a:cubicBezTo>
                <a:lnTo>
                  <a:pt x="1594627" y="470788"/>
                </a:lnTo>
                <a:cubicBezTo>
                  <a:pt x="1594627" y="470788"/>
                  <a:pt x="1592548" y="470095"/>
                  <a:pt x="1591624" y="470095"/>
                </a:cubicBezTo>
                <a:cubicBezTo>
                  <a:pt x="1588621" y="470095"/>
                  <a:pt x="1586311" y="471712"/>
                  <a:pt x="1584925" y="474022"/>
                </a:cubicBezTo>
                <a:cubicBezTo>
                  <a:pt x="1584463" y="474946"/>
                  <a:pt x="1584232" y="475870"/>
                  <a:pt x="1584001" y="476794"/>
                </a:cubicBezTo>
                <a:lnTo>
                  <a:pt x="1584001" y="478411"/>
                </a:lnTo>
                <a:cubicBezTo>
                  <a:pt x="1584463" y="482338"/>
                  <a:pt x="1587697" y="485341"/>
                  <a:pt x="1591624" y="485341"/>
                </a:cubicBezTo>
                <a:cubicBezTo>
                  <a:pt x="1592779" y="485341"/>
                  <a:pt x="1593703" y="485110"/>
                  <a:pt x="1594858" y="484648"/>
                </a:cubicBezTo>
                <a:lnTo>
                  <a:pt x="1653302" y="585829"/>
                </a:lnTo>
                <a:cubicBezTo>
                  <a:pt x="1651454" y="587215"/>
                  <a:pt x="1650068" y="589525"/>
                  <a:pt x="1650068" y="592066"/>
                </a:cubicBezTo>
                <a:cubicBezTo>
                  <a:pt x="1650068" y="594376"/>
                  <a:pt x="1651223" y="596455"/>
                  <a:pt x="1652840" y="597841"/>
                </a:cubicBezTo>
                <a:cubicBezTo>
                  <a:pt x="1652840" y="597841"/>
                  <a:pt x="1653071" y="597841"/>
                  <a:pt x="1653302" y="598072"/>
                </a:cubicBezTo>
                <a:lnTo>
                  <a:pt x="1601095" y="688626"/>
                </a:lnTo>
                <a:cubicBezTo>
                  <a:pt x="1598554" y="687240"/>
                  <a:pt x="1595551" y="686547"/>
                  <a:pt x="1592317" y="686547"/>
                </a:cubicBezTo>
                <a:cubicBezTo>
                  <a:pt x="1581691" y="686547"/>
                  <a:pt x="1573143" y="694863"/>
                  <a:pt x="1572913" y="705489"/>
                </a:cubicBezTo>
                <a:lnTo>
                  <a:pt x="1467343" y="705489"/>
                </a:lnTo>
                <a:cubicBezTo>
                  <a:pt x="1466881" y="701562"/>
                  <a:pt x="1463647" y="698559"/>
                  <a:pt x="1459720" y="698559"/>
                </a:cubicBezTo>
                <a:lnTo>
                  <a:pt x="1459720" y="698559"/>
                </a:lnTo>
                <a:cubicBezTo>
                  <a:pt x="1459720" y="698559"/>
                  <a:pt x="1457641" y="698790"/>
                  <a:pt x="1456486" y="699252"/>
                </a:cubicBezTo>
                <a:lnTo>
                  <a:pt x="1398042" y="598072"/>
                </a:lnTo>
                <a:cubicBezTo>
                  <a:pt x="1398042" y="598072"/>
                  <a:pt x="1400121" y="596224"/>
                  <a:pt x="1400583" y="594838"/>
                </a:cubicBezTo>
                <a:cubicBezTo>
                  <a:pt x="1401045" y="593914"/>
                  <a:pt x="1401276" y="592990"/>
                  <a:pt x="1401276" y="591835"/>
                </a:cubicBezTo>
                <a:cubicBezTo>
                  <a:pt x="1401276" y="589294"/>
                  <a:pt x="1400121" y="586984"/>
                  <a:pt x="1398042" y="585598"/>
                </a:cubicBezTo>
                <a:lnTo>
                  <a:pt x="1396656" y="584905"/>
                </a:lnTo>
                <a:cubicBezTo>
                  <a:pt x="1396656" y="584905"/>
                  <a:pt x="1394577" y="584212"/>
                  <a:pt x="1393653" y="584212"/>
                </a:cubicBezTo>
                <a:cubicBezTo>
                  <a:pt x="1390650" y="584212"/>
                  <a:pt x="1388340" y="585829"/>
                  <a:pt x="1386954" y="588139"/>
                </a:cubicBezTo>
                <a:cubicBezTo>
                  <a:pt x="1386492" y="589063"/>
                  <a:pt x="1386261" y="589987"/>
                  <a:pt x="1386030" y="590911"/>
                </a:cubicBezTo>
                <a:lnTo>
                  <a:pt x="1269141" y="590911"/>
                </a:lnTo>
                <a:cubicBezTo>
                  <a:pt x="1269141" y="590911"/>
                  <a:pt x="1268679" y="588832"/>
                  <a:pt x="1268217" y="588139"/>
                </a:cubicBezTo>
                <a:cubicBezTo>
                  <a:pt x="1266831" y="585829"/>
                  <a:pt x="1264521" y="584212"/>
                  <a:pt x="1261518" y="584212"/>
                </a:cubicBezTo>
                <a:lnTo>
                  <a:pt x="1261518" y="584212"/>
                </a:lnTo>
                <a:cubicBezTo>
                  <a:pt x="1261518" y="584212"/>
                  <a:pt x="1259439" y="584443"/>
                  <a:pt x="1258515" y="584905"/>
                </a:cubicBezTo>
                <a:lnTo>
                  <a:pt x="1206308" y="494582"/>
                </a:lnTo>
                <a:cubicBezTo>
                  <a:pt x="1211621" y="491116"/>
                  <a:pt x="1215317" y="485110"/>
                  <a:pt x="1215317" y="478180"/>
                </a:cubicBezTo>
                <a:cubicBezTo>
                  <a:pt x="1215317" y="471250"/>
                  <a:pt x="1211621" y="465013"/>
                  <a:pt x="1205846" y="461548"/>
                </a:cubicBezTo>
                <a:lnTo>
                  <a:pt x="1258515" y="370301"/>
                </a:lnTo>
                <a:cubicBezTo>
                  <a:pt x="1258515" y="370301"/>
                  <a:pt x="1260594" y="370994"/>
                  <a:pt x="1261518" y="370994"/>
                </a:cubicBezTo>
                <a:lnTo>
                  <a:pt x="1261518" y="370994"/>
                </a:lnTo>
                <a:cubicBezTo>
                  <a:pt x="1265445" y="370994"/>
                  <a:pt x="1268679" y="367991"/>
                  <a:pt x="1269141" y="364064"/>
                </a:cubicBezTo>
                <a:lnTo>
                  <a:pt x="1386030" y="364064"/>
                </a:lnTo>
                <a:cubicBezTo>
                  <a:pt x="1386030" y="365912"/>
                  <a:pt x="1386954" y="367529"/>
                  <a:pt x="1388109" y="368684"/>
                </a:cubicBezTo>
                <a:cubicBezTo>
                  <a:pt x="1389495" y="370070"/>
                  <a:pt x="1391343" y="370994"/>
                  <a:pt x="1393422" y="370994"/>
                </a:cubicBezTo>
                <a:cubicBezTo>
                  <a:pt x="1394577" y="370994"/>
                  <a:pt x="1395501" y="370763"/>
                  <a:pt x="1396425" y="370301"/>
                </a:cubicBezTo>
                <a:lnTo>
                  <a:pt x="1397811" y="369608"/>
                </a:lnTo>
                <a:cubicBezTo>
                  <a:pt x="1399659" y="368222"/>
                  <a:pt x="1401045" y="365912"/>
                  <a:pt x="1401045" y="363371"/>
                </a:cubicBezTo>
                <a:cubicBezTo>
                  <a:pt x="1401045" y="360830"/>
                  <a:pt x="1399890" y="358520"/>
                  <a:pt x="1397811" y="357134"/>
                </a:cubicBezTo>
                <a:lnTo>
                  <a:pt x="1456255" y="255953"/>
                </a:lnTo>
                <a:cubicBezTo>
                  <a:pt x="1456255" y="255953"/>
                  <a:pt x="1458334" y="256646"/>
                  <a:pt x="1459489" y="256646"/>
                </a:cubicBezTo>
                <a:cubicBezTo>
                  <a:pt x="1463416" y="256646"/>
                  <a:pt x="1466650" y="253643"/>
                  <a:pt x="1467112" y="249716"/>
                </a:cubicBezTo>
                <a:lnTo>
                  <a:pt x="1584001" y="249716"/>
                </a:lnTo>
                <a:close/>
                <a:moveTo>
                  <a:pt x="1452559" y="252026"/>
                </a:moveTo>
                <a:cubicBezTo>
                  <a:pt x="1453021" y="253412"/>
                  <a:pt x="1453945" y="254336"/>
                  <a:pt x="1455100" y="255260"/>
                </a:cubicBezTo>
                <a:lnTo>
                  <a:pt x="1396656" y="356441"/>
                </a:lnTo>
                <a:cubicBezTo>
                  <a:pt x="1396656" y="356441"/>
                  <a:pt x="1394577" y="355748"/>
                  <a:pt x="1393653" y="355748"/>
                </a:cubicBezTo>
                <a:cubicBezTo>
                  <a:pt x="1389726" y="355748"/>
                  <a:pt x="1386492" y="358751"/>
                  <a:pt x="1386030" y="362678"/>
                </a:cubicBezTo>
                <a:lnTo>
                  <a:pt x="1269141" y="362678"/>
                </a:lnTo>
                <a:cubicBezTo>
                  <a:pt x="1268679" y="358751"/>
                  <a:pt x="1265445" y="355748"/>
                  <a:pt x="1261518" y="355748"/>
                </a:cubicBezTo>
                <a:lnTo>
                  <a:pt x="1261518" y="355748"/>
                </a:lnTo>
                <a:cubicBezTo>
                  <a:pt x="1261518" y="355748"/>
                  <a:pt x="1259439" y="355979"/>
                  <a:pt x="1258515" y="356441"/>
                </a:cubicBezTo>
                <a:lnTo>
                  <a:pt x="1200071" y="255260"/>
                </a:lnTo>
                <a:cubicBezTo>
                  <a:pt x="1201919" y="253874"/>
                  <a:pt x="1203305" y="251564"/>
                  <a:pt x="1203305" y="249023"/>
                </a:cubicBezTo>
                <a:cubicBezTo>
                  <a:pt x="1203305" y="246944"/>
                  <a:pt x="1202381" y="245096"/>
                  <a:pt x="1200995" y="243710"/>
                </a:cubicBezTo>
                <a:cubicBezTo>
                  <a:pt x="1200764" y="243479"/>
                  <a:pt x="1200302" y="243248"/>
                  <a:pt x="1200071" y="243017"/>
                </a:cubicBezTo>
                <a:lnTo>
                  <a:pt x="1258515" y="141837"/>
                </a:lnTo>
                <a:cubicBezTo>
                  <a:pt x="1258515" y="141837"/>
                  <a:pt x="1260594" y="142530"/>
                  <a:pt x="1261749" y="142530"/>
                </a:cubicBezTo>
                <a:cubicBezTo>
                  <a:pt x="1265676" y="142530"/>
                  <a:pt x="1268910" y="139527"/>
                  <a:pt x="1269372" y="135600"/>
                </a:cubicBezTo>
                <a:lnTo>
                  <a:pt x="1386261" y="135600"/>
                </a:lnTo>
                <a:cubicBezTo>
                  <a:pt x="1386261" y="135600"/>
                  <a:pt x="1386492" y="137217"/>
                  <a:pt x="1386723" y="137910"/>
                </a:cubicBezTo>
                <a:cubicBezTo>
                  <a:pt x="1387878" y="140682"/>
                  <a:pt x="1390650" y="142530"/>
                  <a:pt x="1393653" y="142530"/>
                </a:cubicBezTo>
                <a:cubicBezTo>
                  <a:pt x="1394808" y="142530"/>
                  <a:pt x="1395732" y="142299"/>
                  <a:pt x="1396887" y="141837"/>
                </a:cubicBezTo>
                <a:lnTo>
                  <a:pt x="1455331" y="243017"/>
                </a:lnTo>
                <a:cubicBezTo>
                  <a:pt x="1453483" y="244403"/>
                  <a:pt x="1452097" y="246713"/>
                  <a:pt x="1452097" y="249254"/>
                </a:cubicBezTo>
                <a:cubicBezTo>
                  <a:pt x="1452097" y="250409"/>
                  <a:pt x="1452097" y="251333"/>
                  <a:pt x="1452790" y="252257"/>
                </a:cubicBezTo>
                <a:close/>
                <a:moveTo>
                  <a:pt x="1591624" y="28183"/>
                </a:moveTo>
                <a:cubicBezTo>
                  <a:pt x="1591624" y="28183"/>
                  <a:pt x="1593703" y="27952"/>
                  <a:pt x="1594627" y="27490"/>
                </a:cubicBezTo>
                <a:lnTo>
                  <a:pt x="1653071" y="128670"/>
                </a:lnTo>
                <a:cubicBezTo>
                  <a:pt x="1651223" y="130056"/>
                  <a:pt x="1649837" y="132366"/>
                  <a:pt x="1649837" y="134907"/>
                </a:cubicBezTo>
                <a:cubicBezTo>
                  <a:pt x="1649837" y="137448"/>
                  <a:pt x="1650992" y="139758"/>
                  <a:pt x="1653071" y="141144"/>
                </a:cubicBezTo>
                <a:lnTo>
                  <a:pt x="1594627" y="242324"/>
                </a:lnTo>
                <a:cubicBezTo>
                  <a:pt x="1594627" y="242324"/>
                  <a:pt x="1592548" y="241631"/>
                  <a:pt x="1591393" y="241631"/>
                </a:cubicBezTo>
                <a:cubicBezTo>
                  <a:pt x="1587466" y="241631"/>
                  <a:pt x="1584232" y="244634"/>
                  <a:pt x="1583770" y="248561"/>
                </a:cubicBezTo>
                <a:lnTo>
                  <a:pt x="1466881" y="248561"/>
                </a:lnTo>
                <a:cubicBezTo>
                  <a:pt x="1466881" y="248561"/>
                  <a:pt x="1466650" y="247175"/>
                  <a:pt x="1466419" y="246482"/>
                </a:cubicBezTo>
                <a:cubicBezTo>
                  <a:pt x="1465957" y="245558"/>
                  <a:pt x="1465495" y="244634"/>
                  <a:pt x="1464802" y="243941"/>
                </a:cubicBezTo>
                <a:cubicBezTo>
                  <a:pt x="1463416" y="242555"/>
                  <a:pt x="1461568" y="241631"/>
                  <a:pt x="1459489" y="241631"/>
                </a:cubicBezTo>
                <a:cubicBezTo>
                  <a:pt x="1458334" y="241631"/>
                  <a:pt x="1457410" y="241862"/>
                  <a:pt x="1456486" y="242324"/>
                </a:cubicBezTo>
                <a:lnTo>
                  <a:pt x="1398042" y="141144"/>
                </a:lnTo>
                <a:cubicBezTo>
                  <a:pt x="1399890" y="139758"/>
                  <a:pt x="1401276" y="137448"/>
                  <a:pt x="1401276" y="134907"/>
                </a:cubicBezTo>
                <a:cubicBezTo>
                  <a:pt x="1401276" y="133752"/>
                  <a:pt x="1401276" y="132828"/>
                  <a:pt x="1400583" y="131904"/>
                </a:cubicBezTo>
                <a:cubicBezTo>
                  <a:pt x="1400121" y="130518"/>
                  <a:pt x="1399197" y="129594"/>
                  <a:pt x="1398042" y="128670"/>
                </a:cubicBezTo>
                <a:lnTo>
                  <a:pt x="1450480" y="37885"/>
                </a:lnTo>
                <a:cubicBezTo>
                  <a:pt x="1453252" y="39271"/>
                  <a:pt x="1456255" y="40195"/>
                  <a:pt x="1459720" y="40195"/>
                </a:cubicBezTo>
                <a:cubicBezTo>
                  <a:pt x="1470346" y="40195"/>
                  <a:pt x="1478894" y="31879"/>
                  <a:pt x="1479124" y="21252"/>
                </a:cubicBezTo>
                <a:lnTo>
                  <a:pt x="1584001" y="21252"/>
                </a:lnTo>
                <a:cubicBezTo>
                  <a:pt x="1584463" y="25180"/>
                  <a:pt x="1587697" y="28183"/>
                  <a:pt x="1591624" y="28183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0000"/>
                </a:schemeClr>
              </a:gs>
              <a:gs pos="100000">
                <a:schemeClr val="accent1"/>
              </a:gs>
            </a:gsLst>
            <a:lin ang="8100000" scaled="1"/>
          </a:gradFill>
          <a:ln w="2305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图形 324"/>
          <p:cNvGrpSpPr/>
          <p:nvPr/>
        </p:nvGrpSpPr>
        <p:grpSpPr>
          <a:xfrm>
            <a:off x="9281898" y="-608573"/>
            <a:ext cx="3250549" cy="3047294"/>
            <a:chOff x="6615790" y="203809"/>
            <a:chExt cx="6734953" cy="6313817"/>
          </a:xfrm>
          <a:gradFill>
            <a:gsLst>
              <a:gs pos="0">
                <a:schemeClr val="accent4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8100000" scaled="1"/>
          </a:gradFill>
        </p:grpSpPr>
        <p:sp>
          <p:nvSpPr>
            <p:cNvPr id="4" name="任意多边形: 形状 3"/>
            <p:cNvSpPr/>
            <p:nvPr/>
          </p:nvSpPr>
          <p:spPr>
            <a:xfrm>
              <a:off x="10469661" y="4662058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2545 h 585732"/>
                <a:gd name="connsiteX2" fmla="*/ 507934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2545"/>
                  </a:lnTo>
                  <a:lnTo>
                    <a:pt x="507934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1571686" y="4022961"/>
              <a:ext cx="677031" cy="586374"/>
            </a:xfrm>
            <a:custGeom>
              <a:gdLst>
                <a:gd name="connsiteX0" fmla="*/ 507935 w 677031"/>
                <a:gd name="connsiteY0" fmla="*/ 0 h 586374"/>
                <a:gd name="connsiteX1" fmla="*/ 677032 w 677031"/>
                <a:gd name="connsiteY1" fmla="*/ 293187 h 586374"/>
                <a:gd name="connsiteX2" fmla="*/ 507935 w 677031"/>
                <a:gd name="connsiteY2" fmla="*/ 586375 h 586374"/>
                <a:gd name="connsiteX3" fmla="*/ 169740 w 677031"/>
                <a:gd name="connsiteY3" fmla="*/ 586375 h 586374"/>
                <a:gd name="connsiteX4" fmla="*/ 0 w 677031"/>
                <a:gd name="connsiteY4" fmla="*/ 293187 h 586374"/>
                <a:gd name="connsiteX5" fmla="*/ 169740 w 677031"/>
                <a:gd name="connsiteY5" fmla="*/ 0 h 586374"/>
                <a:gd name="connsiteX6" fmla="*/ 507935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5" y="0"/>
                  </a:moveTo>
                  <a:lnTo>
                    <a:pt x="677032" y="293187"/>
                  </a:lnTo>
                  <a:lnTo>
                    <a:pt x="507935" y="586375"/>
                  </a:lnTo>
                  <a:lnTo>
                    <a:pt x="169740" y="586375"/>
                  </a:lnTo>
                  <a:lnTo>
                    <a:pt x="0" y="293187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2674354" y="4025533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2545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2545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1571686" y="5300512"/>
              <a:ext cx="677031" cy="585732"/>
            </a:xfrm>
            <a:custGeom>
              <a:gdLst>
                <a:gd name="connsiteX0" fmla="*/ 507935 w 677031"/>
                <a:gd name="connsiteY0" fmla="*/ 0 h 585732"/>
                <a:gd name="connsiteX1" fmla="*/ 677032 w 677031"/>
                <a:gd name="connsiteY1" fmla="*/ 292545 h 585732"/>
                <a:gd name="connsiteX2" fmla="*/ 507935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2545 h 585732"/>
                <a:gd name="connsiteX5" fmla="*/ 169740 w 677031"/>
                <a:gd name="connsiteY5" fmla="*/ 0 h 585732"/>
                <a:gd name="connsiteX6" fmla="*/ 507935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5" y="0"/>
                  </a:moveTo>
                  <a:lnTo>
                    <a:pt x="677032" y="292545"/>
                  </a:lnTo>
                  <a:lnTo>
                    <a:pt x="507935" y="585732"/>
                  </a:lnTo>
                  <a:lnTo>
                    <a:pt x="169740" y="585732"/>
                  </a:lnTo>
                  <a:lnTo>
                    <a:pt x="0" y="292545"/>
                  </a:lnTo>
                  <a:lnTo>
                    <a:pt x="169740" y="0"/>
                  </a:lnTo>
                  <a:lnTo>
                    <a:pt x="507935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817910" y="4343795"/>
              <a:ext cx="676388" cy="586375"/>
            </a:xfrm>
            <a:custGeom>
              <a:gdLst>
                <a:gd name="connsiteX0" fmla="*/ 507291 w 676388"/>
                <a:gd name="connsiteY0" fmla="*/ 0 h 586375"/>
                <a:gd name="connsiteX1" fmla="*/ 676389 w 676388"/>
                <a:gd name="connsiteY1" fmla="*/ 293187 h 586375"/>
                <a:gd name="connsiteX2" fmla="*/ 507291 w 676388"/>
                <a:gd name="connsiteY2" fmla="*/ 586375 h 586375"/>
                <a:gd name="connsiteX3" fmla="*/ 169097 w 676388"/>
                <a:gd name="connsiteY3" fmla="*/ 586375 h 586375"/>
                <a:gd name="connsiteX4" fmla="*/ 0 w 676388"/>
                <a:gd name="connsiteY4" fmla="*/ 293187 h 586375"/>
                <a:gd name="connsiteX5" fmla="*/ 169097 w 676388"/>
                <a:gd name="connsiteY5" fmla="*/ 0 h 586375"/>
                <a:gd name="connsiteX6" fmla="*/ 507291 w 676388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5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9367637" y="5931894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2545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2545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2545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2545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8261754" y="3388364"/>
              <a:ext cx="677031" cy="586375"/>
            </a:xfrm>
            <a:custGeom>
              <a:gdLst>
                <a:gd name="connsiteX0" fmla="*/ 507934 w 677031"/>
                <a:gd name="connsiteY0" fmla="*/ 0 h 586375"/>
                <a:gd name="connsiteX1" fmla="*/ 677032 w 677031"/>
                <a:gd name="connsiteY1" fmla="*/ 293188 h 586375"/>
                <a:gd name="connsiteX2" fmla="*/ 507934 w 677031"/>
                <a:gd name="connsiteY2" fmla="*/ 586375 h 586375"/>
                <a:gd name="connsiteX3" fmla="*/ 169740 w 677031"/>
                <a:gd name="connsiteY3" fmla="*/ 586375 h 586375"/>
                <a:gd name="connsiteX4" fmla="*/ 0 w 677031"/>
                <a:gd name="connsiteY4" fmla="*/ 293188 h 586375"/>
                <a:gd name="connsiteX5" fmla="*/ 169740 w 677031"/>
                <a:gd name="connsiteY5" fmla="*/ 0 h 586375"/>
                <a:gd name="connsiteX6" fmla="*/ 507934 w 677031"/>
                <a:gd name="connsiteY6" fmla="*/ 0 h 586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5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6375"/>
                  </a:lnTo>
                  <a:lnTo>
                    <a:pt x="169740" y="586375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615790" y="3714342"/>
              <a:ext cx="677031" cy="585732"/>
            </a:xfrm>
            <a:custGeom>
              <a:gdLst>
                <a:gd name="connsiteX0" fmla="*/ 507291 w 677031"/>
                <a:gd name="connsiteY0" fmla="*/ 0 h 585732"/>
                <a:gd name="connsiteX1" fmla="*/ 677032 w 677031"/>
                <a:gd name="connsiteY1" fmla="*/ 293188 h 585732"/>
                <a:gd name="connsiteX2" fmla="*/ 507291 w 677031"/>
                <a:gd name="connsiteY2" fmla="*/ 585732 h 585732"/>
                <a:gd name="connsiteX3" fmla="*/ 169097 w 677031"/>
                <a:gd name="connsiteY3" fmla="*/ 585732 h 585732"/>
                <a:gd name="connsiteX4" fmla="*/ 0 w 677031"/>
                <a:gd name="connsiteY4" fmla="*/ 293188 h 585732"/>
                <a:gd name="connsiteX5" fmla="*/ 169097 w 677031"/>
                <a:gd name="connsiteY5" fmla="*/ 0 h 585732"/>
                <a:gd name="connsiteX6" fmla="*/ 507291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291" y="0"/>
                  </a:moveTo>
                  <a:lnTo>
                    <a:pt x="677032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710742" y="4979035"/>
              <a:ext cx="677031" cy="585732"/>
            </a:xfrm>
            <a:custGeom>
              <a:gdLst>
                <a:gd name="connsiteX0" fmla="*/ 507934 w 677031"/>
                <a:gd name="connsiteY0" fmla="*/ 0 h 585732"/>
                <a:gd name="connsiteX1" fmla="*/ 677032 w 677031"/>
                <a:gd name="connsiteY1" fmla="*/ 293188 h 585732"/>
                <a:gd name="connsiteX2" fmla="*/ 507934 w 677031"/>
                <a:gd name="connsiteY2" fmla="*/ 585732 h 585732"/>
                <a:gd name="connsiteX3" fmla="*/ 169740 w 677031"/>
                <a:gd name="connsiteY3" fmla="*/ 585732 h 585732"/>
                <a:gd name="connsiteX4" fmla="*/ 0 w 677031"/>
                <a:gd name="connsiteY4" fmla="*/ 293188 h 585732"/>
                <a:gd name="connsiteX5" fmla="*/ 169740 w 677031"/>
                <a:gd name="connsiteY5" fmla="*/ 0 h 585732"/>
                <a:gd name="connsiteX6" fmla="*/ 507934 w 677031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5732">
                  <a:moveTo>
                    <a:pt x="507934" y="0"/>
                  </a:moveTo>
                  <a:lnTo>
                    <a:pt x="677032" y="293188"/>
                  </a:lnTo>
                  <a:lnTo>
                    <a:pt x="507934" y="585732"/>
                  </a:lnTo>
                  <a:lnTo>
                    <a:pt x="169740" y="585732"/>
                  </a:lnTo>
                  <a:lnTo>
                    <a:pt x="0" y="293188"/>
                  </a:lnTo>
                  <a:lnTo>
                    <a:pt x="169740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914791" y="3070102"/>
              <a:ext cx="677031" cy="586374"/>
            </a:xfrm>
            <a:custGeom>
              <a:gdLst>
                <a:gd name="connsiteX0" fmla="*/ 507934 w 677031"/>
                <a:gd name="connsiteY0" fmla="*/ 0 h 586374"/>
                <a:gd name="connsiteX1" fmla="*/ 677032 w 677031"/>
                <a:gd name="connsiteY1" fmla="*/ 293187 h 586374"/>
                <a:gd name="connsiteX2" fmla="*/ 507934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934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934" y="0"/>
                  </a:moveTo>
                  <a:lnTo>
                    <a:pt x="677032" y="293187"/>
                  </a:lnTo>
                  <a:lnTo>
                    <a:pt x="507934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934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23246" y="2433576"/>
              <a:ext cx="676388" cy="585732"/>
            </a:xfrm>
            <a:custGeom>
              <a:gdLst>
                <a:gd name="connsiteX0" fmla="*/ 507291 w 676388"/>
                <a:gd name="connsiteY0" fmla="*/ 0 h 585732"/>
                <a:gd name="connsiteX1" fmla="*/ 676388 w 676388"/>
                <a:gd name="connsiteY1" fmla="*/ 293188 h 585732"/>
                <a:gd name="connsiteX2" fmla="*/ 507291 w 676388"/>
                <a:gd name="connsiteY2" fmla="*/ 585732 h 585732"/>
                <a:gd name="connsiteX3" fmla="*/ 169097 w 676388"/>
                <a:gd name="connsiteY3" fmla="*/ 585732 h 585732"/>
                <a:gd name="connsiteX4" fmla="*/ 0 w 676388"/>
                <a:gd name="connsiteY4" fmla="*/ 293188 h 585732"/>
                <a:gd name="connsiteX5" fmla="*/ 169097 w 676388"/>
                <a:gd name="connsiteY5" fmla="*/ 0 h 585732"/>
                <a:gd name="connsiteX6" fmla="*/ 507291 w 676388"/>
                <a:gd name="connsiteY6" fmla="*/ 0 h 585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2">
                  <a:moveTo>
                    <a:pt x="507291" y="0"/>
                  </a:moveTo>
                  <a:lnTo>
                    <a:pt x="676388" y="293188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8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2126556" y="1797694"/>
              <a:ext cx="677031" cy="586374"/>
            </a:xfrm>
            <a:custGeom>
              <a:gdLst>
                <a:gd name="connsiteX0" fmla="*/ 507291 w 677031"/>
                <a:gd name="connsiteY0" fmla="*/ 0 h 586374"/>
                <a:gd name="connsiteX1" fmla="*/ 677032 w 677031"/>
                <a:gd name="connsiteY1" fmla="*/ 293187 h 586374"/>
                <a:gd name="connsiteX2" fmla="*/ 507291 w 677031"/>
                <a:gd name="connsiteY2" fmla="*/ 586375 h 586374"/>
                <a:gd name="connsiteX3" fmla="*/ 169097 w 677031"/>
                <a:gd name="connsiteY3" fmla="*/ 586375 h 586374"/>
                <a:gd name="connsiteX4" fmla="*/ 0 w 677031"/>
                <a:gd name="connsiteY4" fmla="*/ 293187 h 586374"/>
                <a:gd name="connsiteX5" fmla="*/ 169097 w 677031"/>
                <a:gd name="connsiteY5" fmla="*/ 0 h 586374"/>
                <a:gd name="connsiteX6" fmla="*/ 507291 w 677031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7031" h="586374">
                  <a:moveTo>
                    <a:pt x="507291" y="0"/>
                  </a:moveTo>
                  <a:lnTo>
                    <a:pt x="677032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469019" y="203809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8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8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9367637" y="1480717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820482" y="524000"/>
              <a:ext cx="676388" cy="586374"/>
            </a:xfrm>
            <a:custGeom>
              <a:gdLst>
                <a:gd name="connsiteX0" fmla="*/ 507291 w 676388"/>
                <a:gd name="connsiteY0" fmla="*/ 0 h 586374"/>
                <a:gd name="connsiteX1" fmla="*/ 676389 w 676388"/>
                <a:gd name="connsiteY1" fmla="*/ 293187 h 586374"/>
                <a:gd name="connsiteX2" fmla="*/ 507291 w 676388"/>
                <a:gd name="connsiteY2" fmla="*/ 586375 h 586374"/>
                <a:gd name="connsiteX3" fmla="*/ 169097 w 676388"/>
                <a:gd name="connsiteY3" fmla="*/ 586375 h 586374"/>
                <a:gd name="connsiteX4" fmla="*/ 0 w 676388"/>
                <a:gd name="connsiteY4" fmla="*/ 293187 h 586374"/>
                <a:gd name="connsiteX5" fmla="*/ 169097 w 676388"/>
                <a:gd name="connsiteY5" fmla="*/ 0 h 586374"/>
                <a:gd name="connsiteX6" fmla="*/ 507291 w 676388"/>
                <a:gd name="connsiteY6" fmla="*/ 0 h 5863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6374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6375"/>
                  </a:lnTo>
                  <a:lnTo>
                    <a:pt x="169097" y="586375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167445" y="2115957"/>
              <a:ext cx="676388" cy="585731"/>
            </a:xfrm>
            <a:custGeom>
              <a:gdLst>
                <a:gd name="connsiteX0" fmla="*/ 507291 w 676388"/>
                <a:gd name="connsiteY0" fmla="*/ 0 h 585731"/>
                <a:gd name="connsiteX1" fmla="*/ 676389 w 676388"/>
                <a:gd name="connsiteY1" fmla="*/ 293187 h 585731"/>
                <a:gd name="connsiteX2" fmla="*/ 507291 w 676388"/>
                <a:gd name="connsiteY2" fmla="*/ 585732 h 585731"/>
                <a:gd name="connsiteX3" fmla="*/ 169097 w 676388"/>
                <a:gd name="connsiteY3" fmla="*/ 585732 h 585731"/>
                <a:gd name="connsiteX4" fmla="*/ 0 w 676388"/>
                <a:gd name="connsiteY4" fmla="*/ 293187 h 585731"/>
                <a:gd name="connsiteX5" fmla="*/ 169097 w 676388"/>
                <a:gd name="connsiteY5" fmla="*/ 0 h 585731"/>
                <a:gd name="connsiteX6" fmla="*/ 507291 w 676388"/>
                <a:gd name="connsiteY6" fmla="*/ 0 h 585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388" h="585731">
                  <a:moveTo>
                    <a:pt x="507291" y="0"/>
                  </a:moveTo>
                  <a:lnTo>
                    <a:pt x="676389" y="293187"/>
                  </a:lnTo>
                  <a:lnTo>
                    <a:pt x="507291" y="585732"/>
                  </a:lnTo>
                  <a:lnTo>
                    <a:pt x="169097" y="585732"/>
                  </a:lnTo>
                  <a:lnTo>
                    <a:pt x="0" y="293187"/>
                  </a:lnTo>
                  <a:lnTo>
                    <a:pt x="169097" y="0"/>
                  </a:lnTo>
                  <a:lnTo>
                    <a:pt x="507291" y="0"/>
                  </a:lnTo>
                  <a:close/>
                </a:path>
              </a:pathLst>
            </a:custGeom>
            <a:grpFill/>
            <a:ln w="642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1"/>
          <p:cNvSpPr txBox="1"/>
          <p:nvPr>
            <p:custDataLst>
              <p:tags r:id="rId3"/>
            </p:custDataLst>
          </p:nvPr>
        </p:nvSpPr>
        <p:spPr>
          <a:xfrm>
            <a:off x="589280" y="3120493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实时数据监控预警</a:t>
            </a:r>
          </a:p>
        </p:txBody>
      </p:sp>
      <p:sp>
        <p:nvSpPr>
          <p:cNvPr id="27" name="Text2"/>
          <p:cNvSpPr txBox="1"/>
          <p:nvPr>
            <p:custDataLst>
              <p:tags r:id="rId4"/>
            </p:custDataLst>
          </p:nvPr>
        </p:nvSpPr>
        <p:spPr>
          <a:xfrm>
            <a:off x="589280" y="4595598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Real time data monitoring and warning</a:t>
            </a:r>
          </a:p>
        </p:txBody>
      </p:sp>
      <p:sp>
        <p:nvSpPr>
          <p:cNvPr id="28" name="椭圆 27" hidden="1"/>
          <p:cNvSpPr/>
          <p:nvPr/>
        </p:nvSpPr>
        <p:spPr>
          <a:xfrm>
            <a:off x="5205095" y="1188085"/>
            <a:ext cx="1721485" cy="1721485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5110406" y="1222237"/>
            <a:ext cx="1910862" cy="1653180"/>
          </a:xfrm>
          <a:custGeom>
            <a:gdLst>
              <a:gd name="connsiteX0" fmla="*/ 507934 w 677031"/>
              <a:gd name="connsiteY0" fmla="*/ 0 h 585732"/>
              <a:gd name="connsiteX1" fmla="*/ 677032 w 677031"/>
              <a:gd name="connsiteY1" fmla="*/ 293188 h 585732"/>
              <a:gd name="connsiteX2" fmla="*/ 507934 w 677031"/>
              <a:gd name="connsiteY2" fmla="*/ 585732 h 585732"/>
              <a:gd name="connsiteX3" fmla="*/ 169740 w 677031"/>
              <a:gd name="connsiteY3" fmla="*/ 585732 h 585732"/>
              <a:gd name="connsiteX4" fmla="*/ 0 w 677031"/>
              <a:gd name="connsiteY4" fmla="*/ 293188 h 585732"/>
              <a:gd name="connsiteX5" fmla="*/ 169740 w 677031"/>
              <a:gd name="connsiteY5" fmla="*/ 0 h 585732"/>
              <a:gd name="connsiteX6" fmla="*/ 507934 w 677031"/>
              <a:gd name="connsiteY6" fmla="*/ 0 h 5857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031" h="585732">
                <a:moveTo>
                  <a:pt x="507934" y="0"/>
                </a:moveTo>
                <a:lnTo>
                  <a:pt x="677032" y="293188"/>
                </a:lnTo>
                <a:lnTo>
                  <a:pt x="507934" y="585732"/>
                </a:lnTo>
                <a:lnTo>
                  <a:pt x="169740" y="585732"/>
                </a:lnTo>
                <a:lnTo>
                  <a:pt x="0" y="293188"/>
                </a:lnTo>
                <a:lnTo>
                  <a:pt x="169740" y="0"/>
                </a:lnTo>
                <a:lnTo>
                  <a:pt x="507934" y="0"/>
                </a:lnTo>
                <a:close/>
              </a:path>
            </a:pathLst>
          </a:custGeom>
          <a:solidFill>
            <a:schemeClr val="accent1"/>
          </a:solidFill>
          <a:ln w="64268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Text3"/>
          <p:cNvSpPr txBox="1"/>
          <p:nvPr>
            <p:custDataLst>
              <p:tags r:id="rId5"/>
            </p:custDataLst>
          </p:nvPr>
        </p:nvSpPr>
        <p:spPr>
          <a:xfrm>
            <a:off x="5205095" y="1162050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YOO_CHATSHAPE_TYPE" val="YOO_CHATSHAPE_DATE"/>
</p:tagLst>
</file>

<file path=ppt/tags/tag10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00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3"/>
  <p:tag name="YOO_CHATSHAPE_TYPE" val="YOO_CHATSHAPE_ICON"/>
</p:tagLst>
</file>

<file path=ppt/tags/tag101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YOO_CHATSHAPE_TYPE" val="YOO_CHATSHAPE_ICON"/>
</p:tagLst>
</file>

<file path=ppt/tags/tag102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YOO_CHATSHAPE_TYPE" val="YOO_CHATSHAPE_DECORATION"/>
</p:tagLst>
</file>

<file path=ppt/tags/tag103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YOO_CHATSHAPE_TYPE" val="YOO_CHATSHAPE_DECORATION"/>
</p:tagLst>
</file>

<file path=ppt/tags/tag104.xml><?xml version="1.0" encoding="utf-8"?>
<p:tagLst xmlns:p="http://schemas.openxmlformats.org/presentationml/2006/main">
  <p:tag name="YOO_CHATSHAPE_TYPE" val="YOO_CHATSHAPE_DECORATION"/>
</p:tagLst>
</file>

<file path=ppt/tags/tag105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YOO_CHATSHAPE_TYPE" val="YOO_CHATSHAPE_CHILDTITLE"/>
</p:tagLst>
</file>

<file path=ppt/tags/tag106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YOO_CHATSHAPE_TYPE" val="YOO_CHATSHAPE_CHILDCONTENT"/>
</p:tagLst>
</file>

<file path=ppt/tags/tag107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3"/>
  <p:tag name="YOO_CHATSHAPE_TYPE" val="YOO_CHATSHAPE_CHILDTITLE"/>
</p:tagLst>
</file>

<file path=ppt/tags/tag108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3"/>
  <p:tag name="YOO_CHATSHAPE_TYPE" val="YOO_CHATSHAPE_CHILDCONTENT"/>
</p:tagLst>
</file>

<file path=ppt/tags/tag109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YOO_CHATSHAPE_TYPE" val="YOO_CHATSHAPE_CHILDTITLE"/>
</p:tagLst>
</file>

<file path=ppt/tags/tag11.xml><?xml version="1.0" encoding="utf-8"?>
<p:tagLst xmlns:p="http://schemas.openxmlformats.org/presentationml/2006/main">
  <p:tag name="YOO_CHATSHAPE_ITEM" val="3"/>
  <p:tag name="YOO_CHATSHAPE_TYPE" val="YOO_CHATSHAPE_ITEM"/>
</p:tagLst>
</file>

<file path=ppt/tags/tag110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YOO_CHATSHAPE_TYPE" val="YOO_CHATSHAPE_CHILDCONTENT"/>
</p:tagLst>
</file>

<file path=ppt/tags/tag111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1"/>
  <p:tag name="YOO_CHATSHAPE_TYPE" val="YOO_CHATSHAPE_CHILDTITLE"/>
</p:tagLst>
</file>

<file path=ppt/tags/tag112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1"/>
  <p:tag name="YOO_CHATSHAPE_TYPE" val="YOO_CHATSHAPE_CHILDCONTENT"/>
</p:tagLst>
</file>

<file path=ppt/tags/tag113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14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15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16.xml><?xml version="1.0" encoding="utf-8"?>
<p:tagLst xmlns:p="http://schemas.openxmlformats.org/presentationml/2006/main">
  <p:tag name="TAG_AIGCCREATORID" val="AIGC生成内容仅供参考-2025/8/19 17:18:58"/>
  <p:tag name="TAG_CHAPTER_ID" val="2"/>
  <p:tag name="TAG_CONTENT_TYPE" val="二级大纲4"/>
  <p:tag name="TAG_SECTION_ID" val="0"/>
  <p:tag name="YOO_CHATPAGE_TYPE" val="TAG_CHATPAGE_MULTCONTENT"/>
  <p:tag name="YOO_CHATSHAPE_TITLE" val="关键指标动态监控体系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7.xml><?xml version="1.0" encoding="utf-8"?>
<p:tagLst xmlns:p="http://schemas.openxmlformats.org/presentationml/2006/main">
  <p:tag name="TAG_CHATSHAPE_LINK" val="sp:子标题1"/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CHILDDECORATE"/>
</p:tagLst>
</file>

<file path=ppt/tags/tag118.xml><?xml version="1.0" encoding="utf-8"?>
<p:tagLst xmlns:p="http://schemas.openxmlformats.org/presentationml/2006/main">
  <p:tag name="TAG_CHATSHAPE_LINK" val="sp:子标题1"/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CHILDDECORATE"/>
</p:tagLst>
</file>

<file path=ppt/tags/tag119.xml><?xml version="1.0" encoding="utf-8"?>
<p:tagLst xmlns:p="http://schemas.openxmlformats.org/presentationml/2006/main">
  <p:tag name="TAG_CHATSHAPE_LINK" val="sp:子标题2"/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CHILDDECORATE"/>
</p:tagLst>
</file>

<file path=ppt/tags/tag12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20.xml><?xml version="1.0" encoding="utf-8"?>
<p:tagLst xmlns:p="http://schemas.openxmlformats.org/presentationml/2006/main">
  <p:tag name="TAG_CHATSHAPE_LINK" val="sp:子标题2"/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CHILDDECORATE"/>
</p:tagLst>
</file>

<file path=ppt/tags/tag121.xml><?xml version="1.0" encoding="utf-8"?>
<p:tagLst xmlns:p="http://schemas.openxmlformats.org/presentationml/2006/main">
  <p:tag name="TAG_CHATSHAPE_LINK" val="sp:子标题3"/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CHILDDECORATE"/>
</p:tagLst>
</file>

<file path=ppt/tags/tag122.xml><?xml version="1.0" encoding="utf-8"?>
<p:tagLst xmlns:p="http://schemas.openxmlformats.org/presentationml/2006/main">
  <p:tag name="TAG_CHATSHAPE_LINK" val="sp:子标题3"/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CHILDDECORATE"/>
</p:tagLst>
</file>

<file path=ppt/tags/tag123.xml><?xml version="1.0" encoding="utf-8"?>
<p:tagLst xmlns:p="http://schemas.openxmlformats.org/presentationml/2006/main">
  <p:tag name="TAG_CHATSHAPE_LINK" val="sp:子标题4"/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CHILDDECORATE"/>
</p:tagLst>
</file>

<file path=ppt/tags/tag124.xml><?xml version="1.0" encoding="utf-8"?>
<p:tagLst xmlns:p="http://schemas.openxmlformats.org/presentationml/2006/main">
  <p:tag name="TAG_CHATSHAPE_LINK" val="sp:子标题4"/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CHILDDECORATE"/>
</p:tagLst>
</file>

<file path=ppt/tags/tag125.xml><?xml version="1.0" encoding="utf-8"?>
<p:tagLst xmlns:p="http://schemas.openxmlformats.org/presentationml/2006/main">
  <p:tag name="TAG_CHATSHAPE_LINK" val="sp:子标题1"/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CHILDDECORATE"/>
</p:tagLst>
</file>

<file path=ppt/tags/tag126.xml><?xml version="1.0" encoding="utf-8"?>
<p:tagLst xmlns:p="http://schemas.openxmlformats.org/presentationml/2006/main">
  <p:tag name="TAG_CHATSHAPE_LINK" val="sp:子标题2"/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CHILDDECORATE"/>
</p:tagLst>
</file>

<file path=ppt/tags/tag127.xml><?xml version="1.0" encoding="utf-8"?>
<p:tagLst xmlns:p="http://schemas.openxmlformats.org/presentationml/2006/main">
  <p:tag name="TAG_CHATSHAPE_LINK" val="sp:子标题3"/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CHILDDECORATE"/>
</p:tagLst>
</file>

<file path=ppt/tags/tag128.xml><?xml version="1.0" encoding="utf-8"?>
<p:tagLst xmlns:p="http://schemas.openxmlformats.org/presentationml/2006/main">
  <p:tag name="TAG_CHATSHAPE_LINK" val="sp:子标题4"/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CHILDDECORATE"/>
</p:tagLst>
</file>

<file path=ppt/tags/tag129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ICON"/>
</p:tagLst>
</file>

<file path=ppt/tags/tag13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30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1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2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3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4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5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6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DECORATION"/>
</p:tagLst>
</file>

<file path=ppt/tags/tag137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ICON"/>
</p:tagLst>
</file>

<file path=ppt/tags/tag138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DECORATION"/>
</p:tagLst>
</file>

<file path=ppt/tags/tag139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DECORATION"/>
</p:tagLst>
</file>

<file path=ppt/tags/tag14.xml><?xml version="1.0" encoding="utf-8"?>
<p:tagLst xmlns:p="http://schemas.openxmlformats.org/presentationml/2006/main">
  <p:tag name="YOO_CHATSHAPE_ITEM" val="4"/>
  <p:tag name="YOO_CHATSHAPE_TYPE" val="YOO_CHATSHAPE_ITEM"/>
</p:tagLst>
</file>

<file path=ppt/tags/tag140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ICON"/>
</p:tagLst>
</file>

<file path=ppt/tags/tag141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ICON"/>
</p:tagLst>
</file>

<file path=ppt/tags/tag142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DECORATION"/>
</p:tagLst>
</file>

<file path=ppt/tags/tag143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DECORATION"/>
</p:tagLst>
</file>

<file path=ppt/tags/tag144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NUM"/>
</p:tagLst>
</file>

<file path=ppt/tags/tag145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NUM"/>
</p:tagLst>
</file>

<file path=ppt/tags/tag146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NUM"/>
</p:tagLst>
</file>

<file path=ppt/tags/tag147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NUM"/>
</p:tagLst>
</file>

<file path=ppt/tags/tag148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CHILDCONTENT"/>
</p:tagLst>
</file>

<file path=ppt/tags/tag149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CHILDCONTENT"/>
</p:tagLst>
</file>

<file path=ppt/tags/tag15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50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CHILDCONTENT"/>
</p:tagLst>
</file>

<file path=ppt/tags/tag151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CHILDCONTENT"/>
</p:tagLst>
</file>

<file path=ppt/tags/tag152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1"/>
  <p:tag name="TAG_CONTENT_SUBINDEX" val="1"/>
  <p:tag name="YOO_CHATSHAPE_TYPE" val="YOO_CHATSHAPE_CHILDTITLE"/>
</p:tagLst>
</file>

<file path=ppt/tags/tag153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2"/>
  <p:tag name="TAG_CONTENT_SUBINDEX" val="2"/>
  <p:tag name="YOO_CHATSHAPE_TYPE" val="YOO_CHATSHAPE_CHILDTITLE"/>
</p:tagLst>
</file>

<file path=ppt/tags/tag154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3"/>
  <p:tag name="TAG_CONTENT_SUBINDEX" val="3"/>
  <p:tag name="YOO_CHATSHAPE_TYPE" val="YOO_CHATSHAPE_CHILDTITLE"/>
</p:tagLst>
</file>

<file path=ppt/tags/tag155.xml><?xml version="1.0" encoding="utf-8"?>
<p:tagLst xmlns:p="http://schemas.openxmlformats.org/presentationml/2006/main">
  <p:tag name="TAG_CONTENT_DIAGRAM_INDEX" val="6bd5b28e41f14da692185b60dbc3d8c6"/>
  <p:tag name="TAG_CONTENT_GROUPCOUNT" val="4"/>
  <p:tag name="TAG_CONTENT_GROUPINDEX" val="4"/>
  <p:tag name="TAG_CONTENT_SUBINDEX" val="4"/>
  <p:tag name="YOO_CHATSHAPE_TYPE" val="YOO_CHATSHAPE_CHILDTITLE"/>
</p:tagLst>
</file>

<file path=ppt/tags/tag156.xml><?xml version="1.0" encoding="utf-8"?>
<p:tagLst xmlns:p="http://schemas.openxmlformats.org/presentationml/2006/main">
  <p:tag name="YOO_CHATSHAPE_TYPE" val="YOO_CHATSHAPE_TITLE"/>
</p:tagLst>
</file>

<file path=ppt/tags/tag157.xml><?xml version="1.0" encoding="utf-8"?>
<p:tagLst xmlns:p="http://schemas.openxmlformats.org/presentationml/2006/main">
  <p:tag name="TAG_AIGCCREATORID" val="AIGC生成内容仅供参考-2025/8/19 17:18:58"/>
  <p:tag name="TAG_CHAPTER_ID" val="2"/>
  <p:tag name="TAG_CONTENT_TYPE" val="二级大纲4"/>
  <p:tag name="TAG_SECTION_ID" val="1"/>
  <p:tag name="YOO_CHATPAGE_TYPE" val="TAG_CHATPAGE_MULTCONTENT"/>
  <p:tag name="YOO_CHATSHAPE_TITLE" val="异常数据即时预警机制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8.xml><?xml version="1.0" encoding="utf-8"?>
<p:tagLst xmlns:p="http://schemas.openxmlformats.org/presentationml/2006/main">
  <p:tag name="KSO_WM_BEAUTIFY_FLAG" val=""/>
  <p:tag name="YOO_CHATSHAPE_TYPE" val="YOO_CHATSHAPE_TITLE"/>
</p:tagLst>
</file>

<file path=ppt/tags/tag159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6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60.xml><?xml version="1.0" encoding="utf-8"?>
<p:tagLst xmlns:p="http://schemas.openxmlformats.org/presentationml/2006/main">
  <p:tag name="TAG_CHATPAGE_CHAPTER" val="3"/>
  <p:tag name="YOO_CHATSHAPE_TYPE" val="YOO_CHATSHAPE_NUM"/>
</p:tagLst>
</file>

<file path=ppt/tags/tag161.xml><?xml version="1.0" encoding="utf-8"?>
<p:tagLst xmlns:p="http://schemas.openxmlformats.org/presentationml/2006/main">
  <p:tag name="TAG_AIGCCREATORID" val="AIGC生成内容仅供参考-2025/8/19 17:18:58"/>
  <p:tag name="TAG_CHAPTER_ID" val="3"/>
  <p:tag name="YOO_CHATPAGE_TYPE" val="TAG_CHATPAGE_CHAPTER"/>
  <p:tag name="YOO_CHATSHAPE_TITLE" val="智能化决策支持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2.xml><?xml version="1.0" encoding="utf-8"?>
<p:tagLst xmlns:p="http://schemas.openxmlformats.org/presentationml/2006/main">
  <p:tag name="TAG_CHATSHAPE_LINK" val="sp:关键词8"/>
  <p:tag name="TAG_CONTENT_DIAGRAM_INDEX" val="e3c6b0daac5b418b8fc21d6d98877b7a"/>
  <p:tag name="TAG_CONTENT_GROUPCOUNT" val="8"/>
  <p:tag name="TAG_CONTENT_GROUPINDEX" val="8"/>
  <p:tag name="TAG_CONTENT_SUBINDEX" val="8"/>
  <p:tag name="YOO_CHATSHAPE_TYPE" val="YOO_CHATSHAPE_CHILDDECORATE"/>
</p:tagLst>
</file>

<file path=ppt/tags/tag163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8"/>
  <p:tag name="TAG_CONTENT_SUBINDEX" val="8"/>
  <p:tag name="YOO_CHATSHAPE_TYPE" val="YOO_CHATSHAPE_KEYWORD"/>
</p:tagLst>
</file>

<file path=ppt/tags/tag164.xml><?xml version="1.0" encoding="utf-8"?>
<p:tagLst xmlns:p="http://schemas.openxmlformats.org/presentationml/2006/main">
  <p:tag name="TAG_CHATSHAPE_LINK" val="sp:关键词7"/>
  <p:tag name="TAG_CONTENT_DIAGRAM_INDEX" val="e3c6b0daac5b418b8fc21d6d98877b7a"/>
  <p:tag name="TAG_CONTENT_GROUPCOUNT" val="8"/>
  <p:tag name="TAG_CONTENT_GROUPINDEX" val="7"/>
  <p:tag name="TAG_CONTENT_SUBINDEX" val="7"/>
  <p:tag name="YOO_CHATSHAPE_TYPE" val="YOO_CHATSHAPE_CHILDDECORATE"/>
</p:tagLst>
</file>

<file path=ppt/tags/tag165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7"/>
  <p:tag name="TAG_CONTENT_SUBINDEX" val="7"/>
  <p:tag name="YOO_CHATSHAPE_TYPE" val="YOO_CHATSHAPE_KEYWORD"/>
</p:tagLst>
</file>

<file path=ppt/tags/tag166.xml><?xml version="1.0" encoding="utf-8"?>
<p:tagLst xmlns:p="http://schemas.openxmlformats.org/presentationml/2006/main">
  <p:tag name="TAG_CHATSHAPE_LINK" val="sp:关键词6"/>
  <p:tag name="TAG_CONTENT_DIAGRAM_INDEX" val="e3c6b0daac5b418b8fc21d6d98877b7a"/>
  <p:tag name="TAG_CONTENT_GROUPCOUNT" val="8"/>
  <p:tag name="TAG_CONTENT_GROUPINDEX" val="6"/>
  <p:tag name="TAG_CONTENT_SUBINDEX" val="6"/>
  <p:tag name="YOO_CHATSHAPE_TYPE" val="YOO_CHATSHAPE_CHILDDECORATE"/>
</p:tagLst>
</file>

<file path=ppt/tags/tag167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6"/>
  <p:tag name="TAG_CONTENT_SUBINDEX" val="6"/>
  <p:tag name="YOO_CHATSHAPE_TYPE" val="YOO_CHATSHAPE_KEYWORD"/>
</p:tagLst>
</file>

<file path=ppt/tags/tag168.xml><?xml version="1.0" encoding="utf-8"?>
<p:tagLst xmlns:p="http://schemas.openxmlformats.org/presentationml/2006/main">
  <p:tag name="TAG_CHATSHAPE_LINK" val="sp:关键词5"/>
  <p:tag name="TAG_CONTENT_DIAGRAM_INDEX" val="e3c6b0daac5b418b8fc21d6d98877b7a"/>
  <p:tag name="TAG_CONTENT_GROUPCOUNT" val="8"/>
  <p:tag name="TAG_CONTENT_GROUPINDEX" val="5"/>
  <p:tag name="TAG_CONTENT_SUBINDEX" val="5"/>
  <p:tag name="YOO_CHATSHAPE_TYPE" val="YOO_CHATSHAPE_CHILDDECORATE"/>
</p:tagLst>
</file>

<file path=ppt/tags/tag169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5"/>
  <p:tag name="TAG_CONTENT_SUBINDEX" val="5"/>
  <p:tag name="YOO_CHATSHAPE_TYPE" val="YOO_CHATSHAPE_KEYWORD"/>
</p:tagLst>
</file>

<file path=ppt/tags/tag17.xml><?xml version="1.0" encoding="utf-8"?>
<p:tagLst xmlns:p="http://schemas.openxmlformats.org/presentationml/2006/main">
  <p:tag name="YOO_CHATSHAPE_ITEM" val="5"/>
  <p:tag name="YOO_CHATSHAPE_TYPE" val="YOO_CHATSHAPE_ITEM"/>
</p:tagLst>
</file>

<file path=ppt/tags/tag170.xml><?xml version="1.0" encoding="utf-8"?>
<p:tagLst xmlns:p="http://schemas.openxmlformats.org/presentationml/2006/main">
  <p:tag name="TAG_CHATSHAPE_LINK" val="sp:关键词4"/>
  <p:tag name="TAG_CONTENT_DIAGRAM_INDEX" val="e3c6b0daac5b418b8fc21d6d98877b7a"/>
  <p:tag name="TAG_CONTENT_GROUPCOUNT" val="8"/>
  <p:tag name="TAG_CONTENT_GROUPINDEX" val="4"/>
  <p:tag name="TAG_CONTENT_SUBINDEX" val="4"/>
  <p:tag name="YOO_CHATSHAPE_TYPE" val="YOO_CHATSHAPE_CHILDDECORATE"/>
</p:tagLst>
</file>

<file path=ppt/tags/tag171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4"/>
  <p:tag name="TAG_CONTENT_SUBINDEX" val="4"/>
  <p:tag name="YOO_CHATSHAPE_TYPE" val="YOO_CHATSHAPE_KEYWORD"/>
</p:tagLst>
</file>

<file path=ppt/tags/tag172.xml><?xml version="1.0" encoding="utf-8"?>
<p:tagLst xmlns:p="http://schemas.openxmlformats.org/presentationml/2006/main">
  <p:tag name="TAG_CHATSHAPE_LINK" val="sp:关键词3"/>
  <p:tag name="TAG_CONTENT_DIAGRAM_INDEX" val="e3c6b0daac5b418b8fc21d6d98877b7a"/>
  <p:tag name="TAG_CONTENT_GROUPCOUNT" val="8"/>
  <p:tag name="TAG_CONTENT_GROUPINDEX" val="3"/>
  <p:tag name="TAG_CONTENT_SUBINDEX" val="3"/>
  <p:tag name="YOO_CHATSHAPE_TYPE" val="YOO_CHATSHAPE_CHILDDECORATE"/>
</p:tagLst>
</file>

<file path=ppt/tags/tag173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3"/>
  <p:tag name="TAG_CONTENT_SUBINDEX" val="3"/>
  <p:tag name="YOO_CHATSHAPE_TYPE" val="YOO_CHATSHAPE_KEYWORD"/>
</p:tagLst>
</file>

<file path=ppt/tags/tag174.xml><?xml version="1.0" encoding="utf-8"?>
<p:tagLst xmlns:p="http://schemas.openxmlformats.org/presentationml/2006/main">
  <p:tag name="TAG_CHATSHAPE_LINK" val="sp:关键词2"/>
  <p:tag name="TAG_CONTENT_DIAGRAM_INDEX" val="e3c6b0daac5b418b8fc21d6d98877b7a"/>
  <p:tag name="TAG_CONTENT_GROUPCOUNT" val="8"/>
  <p:tag name="TAG_CONTENT_GROUPINDEX" val="2"/>
  <p:tag name="TAG_CONTENT_SUBINDEX" val="2"/>
  <p:tag name="YOO_CHATSHAPE_TYPE" val="YOO_CHATSHAPE_CHILDDECORATE"/>
</p:tagLst>
</file>

<file path=ppt/tags/tag175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2"/>
  <p:tag name="TAG_CONTENT_SUBINDEX" val="2"/>
  <p:tag name="YOO_CHATSHAPE_TYPE" val="YOO_CHATSHAPE_KEYWORD"/>
</p:tagLst>
</file>

<file path=ppt/tags/tag176.xml><?xml version="1.0" encoding="utf-8"?>
<p:tagLst xmlns:p="http://schemas.openxmlformats.org/presentationml/2006/main">
  <p:tag name="TAG_CHATSHAPE_LINK" val="sp:关键词1"/>
  <p:tag name="TAG_CONTENT_DIAGRAM_INDEX" val="e3c6b0daac5b418b8fc21d6d98877b7a"/>
  <p:tag name="TAG_CONTENT_GROUPCOUNT" val="8"/>
  <p:tag name="TAG_CONTENT_GROUPINDEX" val="1"/>
  <p:tag name="TAG_CONTENT_SUBINDEX" val="1"/>
  <p:tag name="YOO_CHATSHAPE_TYPE" val="YOO_CHATSHAPE_CHILDDECORATE"/>
</p:tagLst>
</file>

<file path=ppt/tags/tag177.xml><?xml version="1.0" encoding="utf-8"?>
<p:tagLst xmlns:p="http://schemas.openxmlformats.org/presentationml/2006/main">
  <p:tag name="TAG_CONTENT_DIAGRAM_INDEX" val="e3c6b0daac5b418b8fc21d6d98877b7a"/>
  <p:tag name="TAG_CONTENT_GROUPCOUNT" val="8"/>
  <p:tag name="TAG_CONTENT_GROUPINDEX" val="1"/>
  <p:tag name="TAG_CONTENT_SUBINDEX" val="1"/>
  <p:tag name="YOO_CHATSHAPE_TYPE" val="YOO_CHATSHAPE_KEYWORD"/>
</p:tagLst>
</file>

<file path=ppt/tags/tag178.xml><?xml version="1.0" encoding="utf-8"?>
<p:tagLst xmlns:p="http://schemas.openxmlformats.org/presentationml/2006/main">
  <p:tag name="YOO_CHATSHAPE_TYPE" val="YOO_CHATSHAPE_TITLE"/>
</p:tagLst>
</file>

<file path=ppt/tags/tag179.xml><?xml version="1.0" encoding="utf-8"?>
<p:tagLst xmlns:p="http://schemas.openxmlformats.org/presentationml/2006/main">
  <p:tag name="YOO_CHATSHAPE_TYPE" val="YOO_CHATSHAPE_TITLE"/>
</p:tagLst>
</file>

<file path=ppt/tags/tag18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80.xml><?xml version="1.0" encoding="utf-8"?>
<p:tagLst xmlns:p="http://schemas.openxmlformats.org/presentationml/2006/main">
  <p:tag name="TAG_AIGCCREATORID" val="AIGC生成内容仅供参考-2025/8/19 17:18:58"/>
  <p:tag name="TAG_CHAPTER_ID" val="3"/>
  <p:tag name="TAG_CHATPAGE_AS_KEYWORDS" val="TRUE"/>
  <p:tag name="TAG_CONTENT_TYPE" val="1标题n关键词"/>
  <p:tag name="TAG_SECTION_ID" val="0"/>
  <p:tag name="YOO_CHATPAGE_TYPE" val="TAG_CHATPAGE_CONTENT"/>
  <p:tag name="YOO_CHATSHAPE_TITLE" val="AI辅助生产决策制定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1.xml><?xml version="1.0" encoding="utf-8"?>
<p:tagLst xmlns:p="http://schemas.openxmlformats.org/presentationml/2006/main">
  <p:tag name="YOO_CHATSHAPE_TYPE" val="YOO_CHATSHAPE_TITLE"/>
</p:tagLst>
</file>

<file path=ppt/tags/tag182.xml><?xml version="1.0" encoding="utf-8"?>
<p:tagLst xmlns:p="http://schemas.openxmlformats.org/presentationml/2006/main">
  <p:tag name="TAG_CHATSHAPE_LINK" val="sp:子标题1"/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DECORATE"/>
</p:tagLst>
</file>

<file path=ppt/tags/tag183.xml><?xml version="1.0" encoding="utf-8"?>
<p:tagLst xmlns:p="http://schemas.openxmlformats.org/presentationml/2006/main">
  <p:tag name="TAG_CHATSHAPE_LINK" val="sp:子标题1"/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DECORATE"/>
</p:tagLst>
</file>

<file path=ppt/tags/tag184.xml><?xml version="1.0" encoding="utf-8"?>
<p:tagLst xmlns:p="http://schemas.openxmlformats.org/presentationml/2006/main">
  <p:tag name="TAG_CHATSHAPE_LINK" val="sp:子标题2"/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DECORATE"/>
</p:tagLst>
</file>

<file path=ppt/tags/tag185.xml><?xml version="1.0" encoding="utf-8"?>
<p:tagLst xmlns:p="http://schemas.openxmlformats.org/presentationml/2006/main">
  <p:tag name="TAG_CHATSHAPE_LINK" val="sp:子标题2"/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DECORATE"/>
</p:tagLst>
</file>

<file path=ppt/tags/tag186.xml><?xml version="1.0" encoding="utf-8"?>
<p:tagLst xmlns:p="http://schemas.openxmlformats.org/presentationml/2006/main">
  <p:tag name="YOO_CHATSHAPE_TYPE" val="YOO_CHATSHAPE_DECORATION"/>
</p:tagLst>
</file>

<file path=ppt/tags/tag187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CONTENT"/>
</p:tagLst>
</file>

<file path=ppt/tags/tag188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TITLE"/>
</p:tagLst>
</file>

<file path=ppt/tags/tag189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TITLE"/>
</p:tagLst>
</file>

<file path=ppt/tags/tag19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90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CONTENT"/>
</p:tagLst>
</file>

<file path=ppt/tags/tag191.xml><?xml version="1.0" encoding="utf-8"?>
<p:tagLst xmlns:p="http://schemas.openxmlformats.org/presentationml/2006/main">
  <p:tag name="TAG_CHATSHAPE_LINK" val="sp:子标题1"/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CHILDDECORATE"/>
</p:tagLst>
</file>

<file path=ppt/tags/tag192.xml><?xml version="1.0" encoding="utf-8"?>
<p:tagLst xmlns:p="http://schemas.openxmlformats.org/presentationml/2006/main">
  <p:tag name="TAG_CHATSHAPE_LINK" val="sp:子标题2"/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CHILDDECORATE"/>
</p:tagLst>
</file>

<file path=ppt/tags/tag193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1"/>
  <p:tag name="TAG_CONTENT_SUBINDEX" val="1"/>
  <p:tag name="YOO_CHATSHAPE_TYPE" val="YOO_CHATSHAPE_NUM"/>
</p:tagLst>
</file>

<file path=ppt/tags/tag194.xml><?xml version="1.0" encoding="utf-8"?>
<p:tagLst xmlns:p="http://schemas.openxmlformats.org/presentationml/2006/main">
  <p:tag name="TAG_CONTENT_DIAGRAM_INDEX" val="ff6b6b07aff84623bc899704ec40e960"/>
  <p:tag name="TAG_CONTENT_GROUPCOUNT" val="2"/>
  <p:tag name="TAG_CONTENT_GROUPINDEX" val="2"/>
  <p:tag name="TAG_CONTENT_SUBINDEX" val="2"/>
  <p:tag name="YOO_CHATSHAPE_TYPE" val="YOO_CHATSHAPE_NUM"/>
</p:tagLst>
</file>

<file path=ppt/tags/tag195.xml><?xml version="1.0" encoding="utf-8"?>
<p:tagLst xmlns:p="http://schemas.openxmlformats.org/presentationml/2006/main">
  <p:tag name="TAG_AIGCCREATORID" val="AIGC生成内容仅供参考-2025/8/19 17:18:58"/>
  <p:tag name="TAG_CHAPTER_ID" val="3"/>
  <p:tag name="TAG_CONTENT_TYPE" val="二级大纲2"/>
  <p:tag name="TAG_SECTION_ID" val="1"/>
  <p:tag name="YOO_CHATPAGE_TYPE" val="TAG_CHATPAGE_MULTCONTENT"/>
  <p:tag name="YOO_CHATSHAPE_TITLE" val="自动化调整生产参数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6.xml><?xml version="1.0" encoding="utf-8"?>
<p:tagLst xmlns:p="http://schemas.openxmlformats.org/presentationml/2006/main">
  <p:tag name="KSO_WM_BEAUTIFY_FLAG" val=""/>
  <p:tag name="YOO_CHATSHAPE_TYPE" val="YOO_CHATSHAPE_TITLE"/>
</p:tagLst>
</file>

<file path=ppt/tags/tag197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98.xml><?xml version="1.0" encoding="utf-8"?>
<p:tagLst xmlns:p="http://schemas.openxmlformats.org/presentationml/2006/main">
  <p:tag name="TAG_CHATPAGE_CHAPTER" val="4"/>
  <p:tag name="YOO_CHATSHAPE_TYPE" val="YOO_CHATSHAPE_NUM"/>
</p:tagLst>
</file>

<file path=ppt/tags/tag199.xml><?xml version="1.0" encoding="utf-8"?>
<p:tagLst xmlns:p="http://schemas.openxmlformats.org/presentationml/2006/main">
  <p:tag name="TAG_AIGCCREATORID" val="AIGC生成内容仅供参考-2025/8/19 17:18:58"/>
  <p:tag name="TAG_CHAPTER_ID" val="4"/>
  <p:tag name="YOO_CHATPAGE_TYPE" val="TAG_CHATPAGE_CHAPTER"/>
  <p:tag name="YOO_CHATSHAPE_TITLE" val="持续优化与迭代升级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.xml><?xml version="1.0" encoding="utf-8"?>
<p:tagLst xmlns:p="http://schemas.openxmlformats.org/presentationml/2006/main">
  <p:tag name="YOO_CHATSHAPE_TYPE" val="YOO_CHATSHAPE_TITLE"/>
</p:tagLst>
</file>

<file path=ppt/tags/tag20.xml><?xml version="1.0" encoding="utf-8"?>
<p:tagLst xmlns:p="http://schemas.openxmlformats.org/presentationml/2006/main">
  <p:tag name="TAG_AIGCCREATORID" val="AIGC生成内容仅供参考-2025/8/19 17:18:58"/>
  <p:tag name="YOO_CHATPAGE_TYPE" val="TAG_CHATPAGE_CATALOG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0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1"/>
  <p:tag name="TAG_CONTENT_SUBINDEX" val="1"/>
  <p:tag name="YOO_CHATSHAPE_TYPE" val="YOO_CHATSHAPE_CHILDDECORATE"/>
</p:tagLst>
</file>

<file path=ppt/tags/tag201.xml><?xml version="1.0" encoding="utf-8"?>
<p:tagLst xmlns:p="http://schemas.openxmlformats.org/presentationml/2006/main">
  <p:tag name="TAG_CHATSHAPE_LINK" val="sp:子标题1"/>
  <p:tag name="TAG_CONTENT_DIAGRAM_INDEX" val="80e4098292124b0bbbadd9f357604d86"/>
  <p:tag name="TAG_CONTENT_GROUPCOUNT" val="3"/>
  <p:tag name="TAG_CONTENT_GROUPINDEX" val="1"/>
  <p:tag name="TAG_CONTENT_SUBINDEX" val="1"/>
  <p:tag name="YOO_CHATSHAPE_TYPE" val="YOO_CHATSHAPE_CHILDDECORATE"/>
</p:tagLst>
</file>

<file path=ppt/tags/tag202.xml><?xml version="1.0" encoding="utf-8"?>
<p:tagLst xmlns:p="http://schemas.openxmlformats.org/presentationml/2006/main">
  <p:tag name="TAG_CHATSHAPE_LINK" val="sp:子标题2"/>
  <p:tag name="TAG_CONTENT_DIAGRAM_INDEX" val="80e4098292124b0bbbadd9f357604d86"/>
  <p:tag name="TAG_CONTENT_GROUPCOUNT" val="3"/>
  <p:tag name="TAG_CONTENT_GROUPINDEX" val="2"/>
  <p:tag name="TAG_CONTENT_SUBINDEX" val="2"/>
  <p:tag name="YOO_CHATSHAPE_TYPE" val="YOO_CHATSHAPE_CHILDDECORATE"/>
</p:tagLst>
</file>

<file path=ppt/tags/tag203.xml><?xml version="1.0" encoding="utf-8"?>
<p:tagLst xmlns:p="http://schemas.openxmlformats.org/presentationml/2006/main">
  <p:tag name="TAG_CHATSHAPE_LINK" val="sp:子标题3"/>
  <p:tag name="TAG_CONTENT_DIAGRAM_INDEX" val="80e4098292124b0bbbadd9f357604d86"/>
  <p:tag name="TAG_CONTENT_GROUPCOUNT" val="3"/>
  <p:tag name="TAG_CONTENT_GROUPINDEX" val="3"/>
  <p:tag name="TAG_CONTENT_SUBINDEX" val="3"/>
  <p:tag name="YOO_CHATSHAPE_TYPE" val="YOO_CHATSHAPE_CHILDDECORATE"/>
</p:tagLst>
</file>

<file path=ppt/tags/tag204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1"/>
  <p:tag name="TAG_CONTENT_SUBINDEX" val="1"/>
  <p:tag name="YOO_CHATSHAPE_TYPE" val="YOO_CHATSHAPE_CHILDCONTENT"/>
</p:tagLst>
</file>

<file path=ppt/tags/tag205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2"/>
  <p:tag name="TAG_CONTENT_SUBINDEX" val="2"/>
  <p:tag name="YOO_CHATSHAPE_TYPE" val="YOO_CHATSHAPE_CHILDCONTENT"/>
</p:tagLst>
</file>

<file path=ppt/tags/tag206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3"/>
  <p:tag name="TAG_CONTENT_SUBINDEX" val="3"/>
  <p:tag name="YOO_CHATSHAPE_TYPE" val="YOO_CHATSHAPE_CHILDCONTENT"/>
</p:tagLst>
</file>

<file path=ppt/tags/tag207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1"/>
  <p:tag name="TAG_CONTENT_SUBINDEX" val="1"/>
  <p:tag name="YOO_CHATSHAPE_TYPE" val="YOO_CHATSHAPE_CHILDTITLE"/>
</p:tagLst>
</file>

<file path=ppt/tags/tag208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2"/>
  <p:tag name="TAG_CONTENT_SUBINDEX" val="2"/>
  <p:tag name="YOO_CHATSHAPE_TYPE" val="YOO_CHATSHAPE_CHILDTITLE"/>
</p:tagLst>
</file>

<file path=ppt/tags/tag209.xml><?xml version="1.0" encoding="utf-8"?>
<p:tagLst xmlns:p="http://schemas.openxmlformats.org/presentationml/2006/main">
  <p:tag name="TAG_CONTENT_DIAGRAM_INDEX" val="80e4098292124b0bbbadd9f357604d86"/>
  <p:tag name="TAG_CONTENT_GROUPCOUNT" val="3"/>
  <p:tag name="TAG_CONTENT_GROUPINDEX" val="3"/>
  <p:tag name="TAG_CONTENT_SUBINDEX" val="3"/>
  <p:tag name="YOO_CHATSHAPE_TYPE" val="YOO_CHATSHAPE_CHILDTITLE"/>
</p:tagLst>
</file>

<file path=ppt/tags/tag21.xml><?xml version="1.0" encoding="utf-8"?>
<p:tagLst xmlns:p="http://schemas.openxmlformats.org/presentationml/2006/main">
  <p:tag name="KSO_WM_BEAUTIFY_FLAG" val=""/>
  <p:tag name="YOO_CHATSHAPE_TYPE" val="YOO_CHATSHAPE_TITLE"/>
</p:tagLst>
</file>

<file path=ppt/tags/tag210.xml><?xml version="1.0" encoding="utf-8"?>
<p:tagLst xmlns:p="http://schemas.openxmlformats.org/presentationml/2006/main">
  <p:tag name="TAG_CHATSHAPE_LINK" val="sp:子标题1"/>
  <p:tag name="TAG_CONTENT_DIAGRAM_INDEX" val="80e4098292124b0bbbadd9f357604d86"/>
  <p:tag name="TAG_CONTENT_GROUPCOUNT" val="3"/>
  <p:tag name="TAG_CONTENT_GROUPINDEX" val="1"/>
  <p:tag name="TAG_CONTENT_SUBINDEX" val="1"/>
  <p:tag name="YOO_CHATSHAPE_TYPE" val="YOO_CHATSHAPE_CHILDDECORATE"/>
</p:tagLst>
</file>

<file path=ppt/tags/tag211.xml><?xml version="1.0" encoding="utf-8"?>
<p:tagLst xmlns:p="http://schemas.openxmlformats.org/presentationml/2006/main">
  <p:tag name="TAG_CHATSHAPE_LINK" val="sp:子标题2"/>
  <p:tag name="TAG_CONTENT_DIAGRAM_INDEX" val="80e4098292124b0bbbadd9f357604d86"/>
  <p:tag name="TAG_CONTENT_GROUPCOUNT" val="3"/>
  <p:tag name="TAG_CONTENT_GROUPINDEX" val="2"/>
  <p:tag name="TAG_CONTENT_SUBINDEX" val="2"/>
  <p:tag name="YOO_CHATSHAPE_TYPE" val="YOO_CHATSHAPE_CHILDDECORATE"/>
</p:tagLst>
</file>

<file path=ppt/tags/tag212.xml><?xml version="1.0" encoding="utf-8"?>
<p:tagLst xmlns:p="http://schemas.openxmlformats.org/presentationml/2006/main">
  <p:tag name="TAG_CHATSHAPE_LINK" val="sp:子标题3"/>
  <p:tag name="TAG_CONTENT_DIAGRAM_INDEX" val="80e4098292124b0bbbadd9f357604d86"/>
  <p:tag name="TAG_CONTENT_GROUPCOUNT" val="3"/>
  <p:tag name="TAG_CONTENT_GROUPINDEX" val="3"/>
  <p:tag name="TAG_CONTENT_SUBINDEX" val="3"/>
  <p:tag name="YOO_CHATSHAPE_TYPE" val="YOO_CHATSHAPE_CHILDDECORATE"/>
</p:tagLst>
</file>

<file path=ppt/tags/tag213.xml><?xml version="1.0" encoding="utf-8"?>
<p:tagLst xmlns:p="http://schemas.openxmlformats.org/presentationml/2006/main">
  <p:tag name="TAG_CHATSHAPE_LINK" val="sp:标题"/>
  <p:tag name="TAG_CONTENT_DIAGRAM_INDEX" val="853d226eabe544a88c9d1f939f973887"/>
  <p:tag name="TAG_CONTENT_GROUPCOUNT" val="3"/>
  <p:tag name="TAG_CONTENT_GROUPINDEX" val="1"/>
  <p:tag name="TAG_CONTENT_SUBINDEX" val="1"/>
  <p:tag name="YOO_CHATSHAPE_TYPE" val="YOO_CHATSHAPE_PAGEDECORATE"/>
</p:tagLst>
</file>

<file path=ppt/tags/tag214.xml><?xml version="1.0" encoding="utf-8"?>
<p:tagLst xmlns:p="http://schemas.openxmlformats.org/presentationml/2006/main">
  <p:tag name="YOO_CHATSHAPE_TYPE" val="YOO_CHATSHAPE_TITLE"/>
</p:tagLst>
</file>

<file path=ppt/tags/tag215.xml><?xml version="1.0" encoding="utf-8"?>
<p:tagLst xmlns:p="http://schemas.openxmlformats.org/presentationml/2006/main">
  <p:tag name="TAG_AIGCCREATORID" val="AIGC生成内容仅供参考-2025/8/19 17:18:58"/>
  <p:tag name="TAG_CHAPTER_ID" val="4"/>
  <p:tag name="TAG_CONTENT_TYPE" val="二级大纲3"/>
  <p:tag name="TAG_SECTION_ID" val="0"/>
  <p:tag name="YOO_CHATPAGE_TYPE" val="TAG_CHATPAGE_MULTCONTENT"/>
  <p:tag name="YOO_CHATSHAPE_TITLE" val="基于反馈的生产流程调优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6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3"/>
  <p:tag name="TAG_CONTENT_SUBINDEX" val="2"/>
  <p:tag name="YOO_CHATSHAPE_TYPE" val="YOO_CHATSHAPE_CHILDDECORATE"/>
</p:tagLst>
</file>

<file path=ppt/tags/tag217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2"/>
  <p:tag name="TAG_CONTENT_SUBINDEX" val="2"/>
  <p:tag name="YOO_CHATSHAPE_TYPE" val="YOO_CHATSHAPE_CHILDDECORATE"/>
</p:tagLst>
</file>

<file path=ppt/tags/tag218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1"/>
  <p:tag name="TAG_CONTENT_SUBINDEX" val="2"/>
  <p:tag name="YOO_CHATSHAPE_TYPE" val="YOO_CHATSHAPE_CHILDDECORATE"/>
</p:tagLst>
</file>

<file path=ppt/tags/tag219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3"/>
  <p:tag name="YOO_CHATSHAPE_TYPE" val="YOO_CHATSHAPE_ICON"/>
</p:tagLst>
</file>

<file path=ppt/tags/tag2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20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2"/>
  <p:tag name="YOO_CHATSHAPE_TYPE" val="YOO_CHATSHAPE_ICON"/>
</p:tagLst>
</file>

<file path=ppt/tags/tag221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1"/>
  <p:tag name="YOO_CHATSHAPE_TYPE" val="YOO_CHATSHAPE_ICON"/>
</p:tagLst>
</file>

<file path=ppt/tags/tag222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1"/>
  <p:tag name="YOO_CHATSHAPE_TYPE" val="YOO_CHATSHAPE_CHILDTITLE"/>
</p:tagLst>
</file>

<file path=ppt/tags/tag223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1"/>
  <p:tag name="YOO_CHATSHAPE_TYPE" val="YOO_CHATSHAPE_CHILDCONTENT"/>
</p:tagLst>
</file>

<file path=ppt/tags/tag224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2"/>
  <p:tag name="YOO_CHATSHAPE_TYPE" val="YOO_CHATSHAPE_CHILDTITLE"/>
</p:tagLst>
</file>

<file path=ppt/tags/tag225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2"/>
  <p:tag name="YOO_CHATSHAPE_TYPE" val="YOO_CHATSHAPE_CHILDCONTENT"/>
</p:tagLst>
</file>

<file path=ppt/tags/tag226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3"/>
  <p:tag name="YOO_CHATSHAPE_TYPE" val="YOO_CHATSHAPE_CHILDTITLE"/>
</p:tagLst>
</file>

<file path=ppt/tags/tag227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3"/>
  <p:tag name="YOO_CHATSHAPE_TYPE" val="YOO_CHATSHAPE_CHILDCONTENT"/>
</p:tagLst>
</file>

<file path=ppt/tags/tag228.xml><?xml version="1.0" encoding="utf-8"?>
<p:tagLst xmlns:p="http://schemas.openxmlformats.org/presentationml/2006/main">
  <p:tag name="YOO_CHATSHAPE_TYPE" val="YOO_CHATSHAPE_DECORATION"/>
</p:tagLst>
</file>

<file path=ppt/tags/tag229.xml><?xml version="1.0" encoding="utf-8"?>
<p:tagLst xmlns:p="http://schemas.openxmlformats.org/presentationml/2006/main">
  <p:tag name="YOO_CHATSHAPE_TYPE" val="YOO_CHATSHAPE_DECORATION"/>
</p:tagLst>
</file>

<file path=ppt/tags/tag23.xml><?xml version="1.0" encoding="utf-8"?>
<p:tagLst xmlns:p="http://schemas.openxmlformats.org/presentationml/2006/main">
  <p:tag name="TAG_CHATPAGE_CHAPTER" val="0"/>
  <p:tag name="YOO_CHATSHAPE_TYPE" val="YOO_CHATSHAPE_NUM"/>
</p:tagLst>
</file>

<file path=ppt/tags/tag230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1"/>
  <p:tag name="TAG_CONTENT_SUBINDEX" val="1"/>
  <p:tag name="YOO_CHATSHAPE_TYPE" val="YOO_CHATSHAPE_CHILDDECORATE"/>
</p:tagLst>
</file>

<file path=ppt/tags/tag231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2"/>
  <p:tag name="TAG_CONTENT_SUBINDEX" val="1"/>
  <p:tag name="YOO_CHATSHAPE_TYPE" val="YOO_CHATSHAPE_CHILDDECORATE"/>
</p:tagLst>
</file>

<file path=ppt/tags/tag232.xml><?xml version="1.0" encoding="utf-8"?>
<p:tagLst xmlns:p="http://schemas.openxmlformats.org/presentationml/2006/main">
  <p:tag name="TAG_CONTENT_DIAGRAM_INDEX" val="215e070c98814514a4e0480fb683d08b"/>
  <p:tag name="TAG_CONTENT_GROUPCOUNT" val="3"/>
  <p:tag name="TAG_CONTENT_GROUPINDEX" val="3"/>
  <p:tag name="TAG_CONTENT_SUBINDEX" val="1"/>
  <p:tag name="YOO_CHATSHAPE_TYPE" val="YOO_CHATSHAPE_CHILDDECORATE"/>
</p:tagLst>
</file>

<file path=ppt/tags/tag233.xml><?xml version="1.0" encoding="utf-8"?>
<p:tagLst xmlns:p="http://schemas.openxmlformats.org/presentationml/2006/main">
  <p:tag name="YOO_CHATSHAPE_TYPE" val="YOO_CHATSHAPE_TITLE"/>
</p:tagLst>
</file>

<file path=ppt/tags/tag234.xml><?xml version="1.0" encoding="utf-8"?>
<p:tagLst xmlns:p="http://schemas.openxmlformats.org/presentationml/2006/main">
  <p:tag name="TAG_CHATSHAPE_LINK" val="sp:标题"/>
  <p:tag name="TAG_CONTENT_DIAGRAM_INDEX" val="b5ffac8cf886451fa927cbde57fa788c"/>
  <p:tag name="TAG_CONTENT_GROUPCOUNT" val="3"/>
  <p:tag name="TAG_CONTENT_GROUPINDEX" val="1"/>
  <p:tag name="TAG_CONTENT_SUBINDEX" val="1"/>
  <p:tag name="YOO_CHATSHAPE_TYPE" val="YOO_CHATSHAPE_PAGEDECORATE"/>
</p:tagLst>
</file>

<file path=ppt/tags/tag235.xml><?xml version="1.0" encoding="utf-8"?>
<p:tagLst xmlns:p="http://schemas.openxmlformats.org/presentationml/2006/main">
  <p:tag name="TAG_CHATSHAPE_LINK" val="sp:标题1"/>
  <p:tag name="TAG_CONTENT_DIAGRAM_INDEX" val="b5ffac8cf886451fa927cbde57fa788c"/>
  <p:tag name="TAG_CONTENT_GROUPCOUNT" val="3"/>
  <p:tag name="TAG_CONTENT_GROUPINDEX" val="1"/>
  <p:tag name="TAG_CONTENT_SUBINDEX" val="1"/>
  <p:tag name="YOO_CHATSHAPE_TYPE" val="YOO_CHATSHAPE_DECORATION"/>
</p:tagLst>
</file>

<file path=ppt/tags/tag236.xml><?xml version="1.0" encoding="utf-8"?>
<p:tagLst xmlns:p="http://schemas.openxmlformats.org/presentationml/2006/main">
  <p:tag name="TAG_CHATSHAPE_LINK" val="sp:标题1"/>
  <p:tag name="TAG_CONTENT_DIAGRAM_INDEX" val="b5ffac8cf886451fa927cbde57fa788c"/>
  <p:tag name="TAG_CONTENT_GROUPCOUNT" val="3"/>
  <p:tag name="TAG_CONTENT_GROUPINDEX" val="1"/>
  <p:tag name="TAG_CONTENT_SUBINDEX" val="1"/>
  <p:tag name="YOO_CHATSHAPE_TYPE" val="YOO_CHATSHAPE_DECORATION"/>
</p:tagLst>
</file>

<file path=ppt/tags/tag237.xml><?xml version="1.0" encoding="utf-8"?>
<p:tagLst xmlns:p="http://schemas.openxmlformats.org/presentationml/2006/main">
  <p:tag name="TAG_AIGCCREATORID" val="AIGC生成内容仅供参考-2025/8/19 17:18:58"/>
  <p:tag name="TAG_CHAPTER_ID" val="4"/>
  <p:tag name="TAG_CONTENT_TYPE" val="二级大纲3"/>
  <p:tag name="TAG_SECTION_ID" val="1"/>
  <p:tag name="YOO_CHATPAGE_TYPE" val="TAG_CHATPAGE_MULTCONTENT"/>
  <p:tag name="YOO_CHATSHAPE_TITLE" val="数字孪生技术迭代策略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8.xml><?xml version="1.0" encoding="utf-8"?>
<p:tagLst xmlns:p="http://schemas.openxmlformats.org/presentationml/2006/main">
  <p:tag name="YOO_CHATSHAPE_TYPE" val="YOO_CHATSHAPE_DATE"/>
</p:tagLst>
</file>

<file path=ppt/tags/tag239.xml><?xml version="1.0" encoding="utf-8"?>
<p:tagLst xmlns:p="http://schemas.openxmlformats.org/presentationml/2006/main">
  <p:tag name="YOO_CHATSHAPE_TYPE" val="YOO_CHATSHAPE_TITLE"/>
</p:tagLst>
</file>

<file path=ppt/tags/tag24.xml><?xml version="1.0" encoding="utf-8"?>
<p:tagLst xmlns:p="http://schemas.openxmlformats.org/presentationml/2006/main">
  <p:tag name="TAG_AIGCCREATORID" val="AIGC生成内容仅供参考-2025/8/19 17:18:58"/>
  <p:tag name="TAG_CHAPTER_ID" val="0"/>
  <p:tag name="YOO_CHATPAGE_TYPE" val="TAG_CHATPAGE_CHAPTER"/>
  <p:tag name="YOO_CHATSHAPE_TITLE" val="数字孪生构建基础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0.xml><?xml version="1.0" encoding="utf-8"?>
<p:tagLst xmlns:p="http://schemas.openxmlformats.org/presentationml/2006/main">
  <p:tag name="YOO_CHATSHAPE_TYPE" val="YOO_CHATSHAPE_SUBTITLE"/>
</p:tagLst>
</file>

<file path=ppt/tags/tag241.xml><?xml version="1.0" encoding="utf-8"?>
<p:tagLst xmlns:p="http://schemas.openxmlformats.org/presentationml/2006/main">
  <p:tag name="TAG_AIGCCREATORID" val="AIGC生成内容仅供参考-2025/8/19 17:18:58"/>
  <p:tag name="YOO_CHATPAGE_TYPE" val="TAG_CHATPAGE_END"/>
  <p:tag name="YOO_CHATSHAPE_TITLE" val="Thank You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2.xml><?xml version="1.0" encoding="utf-8"?>
<p:tagLst xmlns:p="http://schemas.openxmlformats.org/presentationml/2006/main">
  <p:tag name="TAG_AIGCCREATORID" val="AIGC生成内容仅供参考-2025/8/19 17:18:05"/>
  <p:tag name="TAG_CHATPAGE_CATALOG" val="数字孪生构建基础、生产流程模拟分析、实时数据监控预警、智能化决策支持、持续优化与迭代升级"/>
  <p:tag name="TAG_PPT_THEMETITLE" val="实时数据优化生产流程"/>
  <p:tag name="TAG_PPT_THEMEWORD" val="数字孪生技术在制造业的应用"/>
  <p:tag name="TAG_PRESENTATION_SCENE" val="normal"/>
  <p:tag name="TAG_PRESENTATION_STYLE" val="科技"/>
  <p:tag name="TAG_PRESENTATION_TEMPLATE" val="{&quot;image&quot;:&quot;&quot;,&quot;sub_images&quot;:[],&quot;title&quot;:&quot;&quot;,&quot;style&quot;:&quot;科技&quot;,&quot;template_type&quot;:&quot;矢量&quot;,&quot;isVector&quot;:true,&quot;color&quot;:&quot;橙色&quot;,&quot;colorList&quot;:[&quot;#FFFFFF&quot;,&quot;#4A1800&quot;,&quot;#FFFFFF&quot;,&quot;#FFFCFB&quot;,&quot;#FF8400&quot;,&quot;#FB5607&quot;,&quot;#F76964&quot;,&quot;#FFA96B&quot;,&quot;#FF6F31&quot;,&quot;#FED4A4&quot;,&quot;#FF8400&quot;,&quot;#FB5607&quot;],&quot;scene&quot;:&quot;&quot;,&quot;group&quot;:&quot;group_14&quot;,&quot;cover_id&quot;:&quot;fxpmges9A6G5&quot;,&quot;end_id&quot;:&quot;QjyHUWfghxvb&quot;,&quot;catalog_id&quot;:&quot;3RkWJk6FUyqK&quot;,&quot;chapter_id&quot;:&quot;3eVWHY8n2Jtj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.xml><?xml version="1.0" encoding="utf-8"?>
<p:tagLst xmlns:p="http://schemas.openxmlformats.org/presentationml/2006/main">
  <p:tag name="YOO_CHATSHAPE_TYPE" val="YOO_CHATSHAPE_WORDCLOUD"/>
</p:tagLst>
</file>

<file path=ppt/tags/tag26.xml><?xml version="1.0" encoding="utf-8"?>
<p:tagLst xmlns:p="http://schemas.openxmlformats.org/presentationml/2006/main">
  <p:tag name="YOO_CHATSHAPE_TYPE" val="YOO_CHATSHAPE_TITLE"/>
</p:tagLst>
</file>

<file path=ppt/tags/tag27.xml><?xml version="1.0" encoding="utf-8"?>
<p:tagLst xmlns:p="http://schemas.openxmlformats.org/presentationml/2006/main">
  <p:tag name="YOO_CHATSHAPE_TYPE" val="YOO_CHATSHAPE_CONTENT"/>
</p:tagLst>
</file>

<file path=ppt/tags/tag28.xml><?xml version="1.0" encoding="utf-8"?>
<p:tagLst xmlns:p="http://schemas.openxmlformats.org/presentationml/2006/main">
  <p:tag name="TAG_AIGCCREATORID" val="AIGC生成内容仅供参考-2025/8/19 17:18:58"/>
  <p:tag name="TAG_CHAPTER_ID" val="0"/>
  <p:tag name="TAG_CONTENT_TYPE" val="1标题1内容1图"/>
  <p:tag name="TAG_SECTION_ID" val="0"/>
  <p:tag name="YOO_CHATPAGE_TYPE" val="TAG_CHATPAGE_CONTENT"/>
  <p:tag name="YOO_CHATSHAPE_TITLE" val="数字模型搭建与验证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9.xml><?xml version="1.0" encoding="utf-8"?>
<p:tagLst xmlns:p="http://schemas.openxmlformats.org/presentationml/2006/main">
  <p:tag name="TAG_CONTENT_SUBINDEX" val="1"/>
  <p:tag name="YOO_CHATSHAPE_TYPE" val="YOO_CHATSHAPE_IMAGE"/>
</p:tagLst>
</file>

<file path=ppt/tags/tag3.xml><?xml version="1.0" encoding="utf-8"?>
<p:tagLst xmlns:p="http://schemas.openxmlformats.org/presentationml/2006/main">
  <p:tag name="TAG_CHATSHAPE_SUBTITLE_TYPE" val="TAG_CHATSHAPE_SUBTITLE_ENGLISH"/>
  <p:tag name="YOO_CHATSHAPE_TYPE" val="YOO_CHATSHAPE_SUBTITLE"/>
</p:tagLst>
</file>

<file path=ppt/tags/tag30.xml><?xml version="1.0" encoding="utf-8"?>
<p:tagLst xmlns:p="http://schemas.openxmlformats.org/presentationml/2006/main">
  <p:tag name="YOO_CHATSHAPE_TYPE" val="YOO_CHATSHAPE_CONTENT"/>
</p:tagLst>
</file>

<file path=ppt/tags/tag31.xml><?xml version="1.0" encoding="utf-8"?>
<p:tagLst xmlns:p="http://schemas.openxmlformats.org/presentationml/2006/main">
  <p:tag name="YOO_CHATSHAPE_TYPE" val="YOO_CHATSHAPE_TITLE"/>
</p:tagLst>
</file>

<file path=ppt/tags/tag32.xml><?xml version="1.0" encoding="utf-8"?>
<p:tagLst xmlns:p="http://schemas.openxmlformats.org/presentationml/2006/main">
  <p:tag name="YOO_CHATSHAPE_TYPE" val="YOO_CHATSHAPE_DECORATION"/>
</p:tagLst>
</file>

<file path=ppt/tags/tag33.xml><?xml version="1.0" encoding="utf-8"?>
<p:tagLst xmlns:p="http://schemas.openxmlformats.org/presentationml/2006/main">
  <p:tag name="TAG_CONTENT_SUBINDEX" val="2"/>
  <p:tag name="YOO_CHATSHAPE_TYPE" val="YOO_CHATSHAPE_IMAGE"/>
</p:tagLst>
</file>

<file path=ppt/tags/tag34.xml><?xml version="1.0" encoding="utf-8"?>
<p:tagLst xmlns:p="http://schemas.openxmlformats.org/presentationml/2006/main">
  <p:tag name="TAG_AIGCCREATORID" val="AIGC生成内容仅供参考-2025/8/19 17:18:58"/>
  <p:tag name="TAG_CHAPTER_ID" val="0"/>
  <p:tag name="TAG_CONTENT_TYPE" val="1标题1内容2图"/>
  <p:tag name="TAG_SECTION_ID" val="1"/>
  <p:tag name="YOO_CHATPAGE_TYPE" val="TAG_CHATPAGE_CONTENT"/>
  <p:tag name="YOO_CHATSHAPE_TITLE" val="实时数据采集与处理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5.xml><?xml version="1.0" encoding="utf-8"?>
<p:tagLst xmlns:p="http://schemas.openxmlformats.org/presentationml/2006/main">
  <p:tag name="KSO_WM_BEAUTIFY_FLAG" val=""/>
  <p:tag name="YOO_CHATSHAPE_TYPE" val="YOO_CHATSHAPE_TITLE"/>
</p:tagLst>
</file>

<file path=ppt/tags/tag3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37.xml><?xml version="1.0" encoding="utf-8"?>
<p:tagLst xmlns:p="http://schemas.openxmlformats.org/presentationml/2006/main">
  <p:tag name="TAG_CHATPAGE_CHAPTER" val="1"/>
  <p:tag name="YOO_CHATSHAPE_TYPE" val="YOO_CHATSHAPE_NUM"/>
</p:tagLst>
</file>

<file path=ppt/tags/tag38.xml><?xml version="1.0" encoding="utf-8"?>
<p:tagLst xmlns:p="http://schemas.openxmlformats.org/presentationml/2006/main">
  <p:tag name="TAG_AIGCCREATORID" val="AIGC生成内容仅供参考-2025/8/19 17:18:58"/>
  <p:tag name="TAG_CHAPTER_ID" val="1"/>
  <p:tag name="YOO_CHATPAGE_TYPE" val="TAG_CHATPAGE_CHAPTER"/>
  <p:tag name="YOO_CHATSHAPE_TITLE" val="生产流程模拟分析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9.xml><?xml version="1.0" encoding="utf-8"?>
<p:tagLst xmlns:p="http://schemas.openxmlformats.org/presentationml/2006/main">
  <p:tag name="TAG_CONTENT_SUBINDEX" val="4"/>
  <p:tag name="YOO_CHATSHAPE_TYPE" val="YOO_CHATSHAPE_HIDDEN"/>
</p:tagLst>
</file>

<file path=ppt/tags/tag4.xml><?xml version="1.0" encoding="utf-8"?>
<p:tagLst xmlns:p="http://schemas.openxmlformats.org/presentationml/2006/main">
  <p:tag name="TAG_AIGCCREATORID" val="AIGC生成内容仅供参考-2025/8/19 17:18:58"/>
  <p:tag name="YOO_CHATPAGE_TYPE" val="TAG_CHATPAGE_COVER"/>
  <p:tag name="YOO_CHATSHAPE_TITLE" val="实时数据优化生产流程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0.xml><?xml version="1.0" encoding="utf-8"?>
<p:tagLst xmlns:p="http://schemas.openxmlformats.org/presentationml/2006/main">
  <p:tag name="YOO_CHATSHAPE_TYPE" val="YOO_CHATSHAPE_DECORATION"/>
</p:tagLst>
</file>

<file path=ppt/tags/tag41.xml><?xml version="1.0" encoding="utf-8"?>
<p:tagLst xmlns:p="http://schemas.openxmlformats.org/presentationml/2006/main">
  <p:tag name="YOO_CHATSHAPE_TYPE" val="YOO_CHATSHAPE_DECORATION"/>
</p:tagLst>
</file>

<file path=ppt/tags/tag42.xml><?xml version="1.0" encoding="utf-8"?>
<p:tagLst xmlns:p="http://schemas.openxmlformats.org/presentationml/2006/main">
  <p:tag name="YOO_CHATSHAPE_TYPE" val="YOO_CHATSHAPE_DECORATION"/>
</p:tagLst>
</file>

<file path=ppt/tags/tag43.xml><?xml version="1.0" encoding="utf-8"?>
<p:tagLst xmlns:p="http://schemas.openxmlformats.org/presentationml/2006/main">
  <p:tag name="YOO_CHATSHAPE_TYPE" val="YOO_CHATSHAPE_DECORATION"/>
</p:tagLst>
</file>

<file path=ppt/tags/tag44.xml><?xml version="1.0" encoding="utf-8"?>
<p:tagLst xmlns:p="http://schemas.openxmlformats.org/presentationml/2006/main">
  <p:tag name="YOO_CHATSHAPE_TYPE" val="YOO_CHATSHAPE_DECORATION"/>
</p:tagLst>
</file>

<file path=ppt/tags/tag45.xml><?xml version="1.0" encoding="utf-8"?>
<p:tagLst xmlns:p="http://schemas.openxmlformats.org/presentationml/2006/main">
  <p:tag name="YOO_CHATSHAPE_TYPE" val="YOO_CHATSHAPE_IMAGE"/>
</p:tagLst>
</file>

<file path=ppt/tags/tag46.xml><?xml version="1.0" encoding="utf-8"?>
<p:tagLst xmlns:p="http://schemas.openxmlformats.org/presentationml/2006/main">
  <p:tag name="YOO_CHATSHAPE_TYPE" val="YOO_CHATSHAPE_TITLE"/>
</p:tagLst>
</file>

<file path=ppt/tags/tag47.xml><?xml version="1.0" encoding="utf-8"?>
<p:tagLst xmlns:p="http://schemas.openxmlformats.org/presentationml/2006/main">
  <p:tag name="YOO_CHATSHAPE_TYPE" val="YOO_CHATSHAPE_CONTENT"/>
</p:tagLst>
</file>

<file path=ppt/tags/tag48.xml><?xml version="1.0" encoding="utf-8"?>
<p:tagLst xmlns:p="http://schemas.openxmlformats.org/presentationml/2006/main">
  <p:tag name="TAG_AIGCCREATORID" val="AIGC生成内容仅供参考-2025/8/19 17:18:58"/>
  <p:tag name="TAG_CHAPTER_ID" val="1"/>
  <p:tag name="TAG_CONTENT_TYPE" val="1标题1内容1图"/>
  <p:tag name="TAG_SECTION_ID" val="0"/>
  <p:tag name="YOO_CHATPAGE_TYPE" val="TAG_CHATPAGE_CONTENT"/>
  <p:tag name="YOO_CHATSHAPE_TITLE" val="高效模拟生产环境变化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49.xml><?xml version="1.0" encoding="utf-8"?>
<p:tagLst xmlns:p="http://schemas.openxmlformats.org/presentationml/2006/main">
  <p:tag name="YOO_CHATSHAPE_TYPE" val="YOO_CHATSHAPE_DECORATION"/>
</p:tagLst>
</file>

<file path=ppt/tags/tag5.xml><?xml version="1.0" encoding="utf-8"?>
<p:tagLst xmlns:p="http://schemas.openxmlformats.org/presentationml/2006/main">
  <p:tag name="YOO_CHATSHAPE_ITEM" val="1"/>
  <p:tag name="YOO_CHATSHAPE_TYPE" val="YOO_CHATSHAPE_ITEM"/>
</p:tagLst>
</file>

<file path=ppt/tags/tag50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1"/>
  <p:tag name="TAG_CONTENT_SUBINDEX" val="1"/>
  <p:tag name="YOO_CHATSHAPE_TYPE" val="YOO_CHATSHAPE_CHILDDECORATE"/>
</p:tagLst>
</file>

<file path=ppt/tags/tag51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1"/>
  <p:tag name="YOO_CHATSHAPE_TYPE" val="YOO_CHATSHAPE_CHILDCONTENT"/>
</p:tagLst>
</file>

<file path=ppt/tags/tag52.xml><?xml version="1.0" encoding="utf-8"?>
<p:tagLst xmlns:p="http://schemas.openxmlformats.org/presentationml/2006/main">
  <p:tag name="PA" val="v4.1.3"/>
  <p:tag name="TAG_CONTENT_DIAGRAM_INDEX" val="e682948214e04c69a6b50fdb5d7d0911"/>
  <p:tag name="TAG_CONTENT_GROUPCOUNT" val="4"/>
  <p:tag name="TAG_CONTENT_GROUPINDEX" val="1"/>
  <p:tag name="YOO_CHATSHAPE_TYPE" val="YOO_CHATSHAPE_CHILDTITLE"/>
</p:tagLst>
</file>

<file path=ppt/tags/tag53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1"/>
  <p:tag name="TAG_CONTENT_SUBINDEX" val="2"/>
  <p:tag name="YOO_CHATSHAPE_TYPE" val="YOO_CHATSHAPE_CHILDDECORATE"/>
</p:tagLst>
</file>

<file path=ppt/tags/tag54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2"/>
  <p:tag name="TAG_CONTENT_SUBINDEX" val="1"/>
  <p:tag name="YOO_CHATSHAPE_TYPE" val="YOO_CHATSHAPE_CHILDDECORATE"/>
</p:tagLst>
</file>

<file path=ppt/tags/tag55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2"/>
  <p:tag name="YOO_CHATSHAPE_TYPE" val="YOO_CHATSHAPE_CHILDCONTENT"/>
</p:tagLst>
</file>

<file path=ppt/tags/tag56.xml><?xml version="1.0" encoding="utf-8"?>
<p:tagLst xmlns:p="http://schemas.openxmlformats.org/presentationml/2006/main">
  <p:tag name="PA" val="v4.1.3"/>
  <p:tag name="TAG_CONTENT_DIAGRAM_INDEX" val="e682948214e04c69a6b50fdb5d7d0911"/>
  <p:tag name="TAG_CONTENT_GROUPCOUNT" val="4"/>
  <p:tag name="TAG_CONTENT_GROUPINDEX" val="2"/>
  <p:tag name="YOO_CHATSHAPE_TYPE" val="YOO_CHATSHAPE_CHILDTITLE"/>
</p:tagLst>
</file>

<file path=ppt/tags/tag57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2"/>
  <p:tag name="TAG_CONTENT_SUBINDEX" val="2"/>
  <p:tag name="YOO_CHATSHAPE_TYPE" val="YOO_CHATSHAPE_CHILDDECORATE"/>
</p:tagLst>
</file>

<file path=ppt/tags/tag58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3"/>
  <p:tag name="TAG_CONTENT_SUBINDEX" val="1"/>
  <p:tag name="YOO_CHATSHAPE_TYPE" val="YOO_CHATSHAPE_CHILDDECORATE"/>
</p:tagLst>
</file>

<file path=ppt/tags/tag59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3"/>
  <p:tag name="YOO_CHATSHAPE_TYPE" val="YOO_CHATSHAPE_CHILDCONTENT"/>
</p:tagLst>
</file>

<file path=ppt/tags/tag6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60.xml><?xml version="1.0" encoding="utf-8"?>
<p:tagLst xmlns:p="http://schemas.openxmlformats.org/presentationml/2006/main">
  <p:tag name="PA" val="v4.1.3"/>
  <p:tag name="TAG_CONTENT_DIAGRAM_INDEX" val="e682948214e04c69a6b50fdb5d7d0911"/>
  <p:tag name="TAG_CONTENT_GROUPCOUNT" val="4"/>
  <p:tag name="TAG_CONTENT_GROUPINDEX" val="3"/>
  <p:tag name="YOO_CHATSHAPE_TYPE" val="YOO_CHATSHAPE_CHILDTITLE"/>
</p:tagLst>
</file>

<file path=ppt/tags/tag61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3"/>
  <p:tag name="TAG_CONTENT_SUBINDEX" val="2"/>
  <p:tag name="YOO_CHATSHAPE_TYPE" val="YOO_CHATSHAPE_CHILDDECORATE"/>
</p:tagLst>
</file>

<file path=ppt/tags/tag62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4"/>
  <p:tag name="TAG_CONTENT_SUBINDEX" val="1"/>
  <p:tag name="YOO_CHATSHAPE_TYPE" val="YOO_CHATSHAPE_CHILDDECORATE"/>
</p:tagLst>
</file>

<file path=ppt/tags/tag63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4"/>
  <p:tag name="YOO_CHATSHAPE_TYPE" val="YOO_CHATSHAPE_CHILDCONTENT"/>
</p:tagLst>
</file>

<file path=ppt/tags/tag64.xml><?xml version="1.0" encoding="utf-8"?>
<p:tagLst xmlns:p="http://schemas.openxmlformats.org/presentationml/2006/main">
  <p:tag name="PA" val="v4.1.3"/>
  <p:tag name="TAG_CONTENT_DIAGRAM_INDEX" val="e682948214e04c69a6b50fdb5d7d0911"/>
  <p:tag name="TAG_CONTENT_GROUPCOUNT" val="4"/>
  <p:tag name="TAG_CONTENT_GROUPINDEX" val="4"/>
  <p:tag name="YOO_CHATSHAPE_TYPE" val="YOO_CHATSHAPE_CHILDTITLE"/>
</p:tagLst>
</file>

<file path=ppt/tags/tag65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4"/>
  <p:tag name="TAG_CONTENT_SUBINDEX" val="2"/>
  <p:tag name="YOO_CHATSHAPE_TYPE" val="YOO_CHATSHAPE_CHILDDECORATE"/>
</p:tagLst>
</file>

<file path=ppt/tags/tag66.xml><?xml version="1.0" encoding="utf-8"?>
<p:tagLst xmlns:p="http://schemas.openxmlformats.org/presentationml/2006/main">
  <p:tag name="YOO_CHATSHAPE_TYPE" val="YOO_CHATSHAPE_TITLE"/>
</p:tagLst>
</file>

<file path=ppt/tags/tag67.xml><?xml version="1.0" encoding="utf-8"?>
<p:tagLst xmlns:p="http://schemas.openxmlformats.org/presentationml/2006/main">
  <p:tag name="YOO_CHATSHAPE_TYPE" val="YOO_CHATSHAPE_DECORATION"/>
</p:tagLst>
</file>

<file path=ppt/tags/tag68.xml><?xml version="1.0" encoding="utf-8"?>
<p:tagLst xmlns:p="http://schemas.openxmlformats.org/presentationml/2006/main">
  <p:tag name="YOO_CHATSHAPE_TYPE" val="YOO_CHATSHAPE_DECORATION"/>
</p:tagLst>
</file>

<file path=ppt/tags/tag69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1"/>
  <p:tag name="YOO_CHATSHAPE_TYPE" val="YOO_CHATSHAPE_NUM"/>
</p:tagLst>
</file>

<file path=ppt/tags/tag7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70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2"/>
  <p:tag name="YOO_CHATSHAPE_TYPE" val="YOO_CHATSHAPE_NUM"/>
</p:tagLst>
</file>

<file path=ppt/tags/tag71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3"/>
  <p:tag name="YOO_CHATSHAPE_TYPE" val="YOO_CHATSHAPE_NUM"/>
</p:tagLst>
</file>

<file path=ppt/tags/tag72.xml><?xml version="1.0" encoding="utf-8"?>
<p:tagLst xmlns:p="http://schemas.openxmlformats.org/presentationml/2006/main">
  <p:tag name="TAG_CONTENT_DIAGRAM_INDEX" val="e682948214e04c69a6b50fdb5d7d0911"/>
  <p:tag name="TAG_CONTENT_GROUPCOUNT" val="4"/>
  <p:tag name="TAG_CONTENT_GROUPINDEX" val="4"/>
  <p:tag name="YOO_CHATSHAPE_TYPE" val="YOO_CHATSHAPE_NUM"/>
</p:tagLst>
</file>

<file path=ppt/tags/tag73.xml><?xml version="1.0" encoding="utf-8"?>
<p:tagLst xmlns:p="http://schemas.openxmlformats.org/presentationml/2006/main">
  <p:tag name="TAG_AIGCCREATORID" val="AIGC生成内容仅供参考-2025/8/19 17:18:58"/>
  <p:tag name="TAG_CHAPTER_ID" val="1"/>
  <p:tag name="TAG_CONTENT_TYPE" val="二级大纲4"/>
  <p:tag name="TAG_SECTION_ID" val="1"/>
  <p:tag name="YOO_CHATPAGE_TYPE" val="TAG_CHATPAGE_MULTCONTENT"/>
  <p:tag name="YOO_CHATSHAPE_TITLE" val="精准预测生产流程瓶颈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4.xml><?xml version="1.0" encoding="utf-8"?>
<p:tagLst xmlns:p="http://schemas.openxmlformats.org/presentationml/2006/main">
  <p:tag name="KSO_WM_BEAUTIFY_FLAG" val=""/>
  <p:tag name="YOO_CHATSHAPE_TYPE" val="YOO_CHATSHAPE_TITLE"/>
</p:tagLst>
</file>

<file path=ppt/tags/tag7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76.xml><?xml version="1.0" encoding="utf-8"?>
<p:tagLst xmlns:p="http://schemas.openxmlformats.org/presentationml/2006/main">
  <p:tag name="TAG_CHATPAGE_CHAPTER" val="2"/>
  <p:tag name="YOO_CHATSHAPE_TYPE" val="YOO_CHATSHAPE_NUM"/>
</p:tagLst>
</file>

<file path=ppt/tags/tag77.xml><?xml version="1.0" encoding="utf-8"?>
<p:tagLst xmlns:p="http://schemas.openxmlformats.org/presentationml/2006/main">
  <p:tag name="TAG_AIGCCREATORID" val="AIGC生成内容仅供参考-2025/8/19 17:18:58"/>
  <p:tag name="TAG_CHAPTER_ID" val="2"/>
  <p:tag name="YOO_CHATPAGE_TYPE" val="TAG_CHATPAGE_CHAPTER"/>
  <p:tag name="YOO_CHATSHAPE_TITLE" val="实时数据监控预警"/>
  <p:tag name="YOO_PROTECTION_DATA" val="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8.xml><?xml version="1.0" encoding="utf-8"?>
<p:tagLst xmlns:p="http://schemas.openxmlformats.org/presentationml/2006/main">
  <p:tag name="YOO_CHATSHAPE_TYPE" val="YOO_CHATSHAPE_DECORATION"/>
</p:tagLst>
</file>

<file path=ppt/tags/tag79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1"/>
  <p:tag name="TAG_CONTENT_SUBINDEX" val="1"/>
  <p:tag name="YOO_CHATSHAPE_TYPE" val="YOO_CHATSHAPE_CHILDDECORATE"/>
</p:tagLst>
</file>

<file path=ppt/tags/tag8.xml><?xml version="1.0" encoding="utf-8"?>
<p:tagLst xmlns:p="http://schemas.openxmlformats.org/presentationml/2006/main">
  <p:tag name="YOO_CHATSHAPE_ITEM" val="2"/>
  <p:tag name="YOO_CHATSHAPE_TYPE" val="YOO_CHATSHAPE_ITEM"/>
</p:tagLst>
</file>

<file path=ppt/tags/tag80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TAG_CONTENT_SUBINDEX" val="1"/>
  <p:tag name="YOO_CHATSHAPE_TYPE" val="YOO_CHATSHAPE_CHILDDECORATE"/>
</p:tagLst>
</file>

<file path=ppt/tags/tag81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3"/>
  <p:tag name="TAG_CONTENT_SUBINDEX" val="1"/>
  <p:tag name="YOO_CHATSHAPE_TYPE" val="YOO_CHATSHAPE_CHILDDECORATE"/>
</p:tagLst>
</file>

<file path=ppt/tags/tag82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TAG_CONTENT_SUBINDEX" val="1"/>
  <p:tag name="YOO_CHATSHAPE_TYPE" val="YOO_CHATSHAPE_CHILDDECORATE"/>
</p:tagLst>
</file>

<file path=ppt/tags/tag83.xml><?xml version="1.0" encoding="utf-8"?>
<p:tagLst xmlns:p="http://schemas.openxmlformats.org/presentationml/2006/main">
  <p:tag name="YOO_CHATSHAPE_TYPE" val="YOO_CHATSHAPE_TITLE"/>
</p:tagLst>
</file>

<file path=ppt/tags/tag84.xml><?xml version="1.0" encoding="utf-8"?>
<p:tagLst xmlns:p="http://schemas.openxmlformats.org/presentationml/2006/main">
  <p:tag name="YOO_CHATSHAPE_TYPE" val="YOO_CHATSHAPE_DECORATION"/>
</p:tagLst>
</file>

<file path=ppt/tags/tag85.xml><?xml version="1.0" encoding="utf-8"?>
<p:tagLst xmlns:p="http://schemas.openxmlformats.org/presentationml/2006/main">
  <p:tag name="YOO_CHATSHAPE_TYPE" val="YOO_CHATSHAPE_DECORATION"/>
</p:tagLst>
</file>

<file path=ppt/tags/tag86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1"/>
  <p:tag name="TAG_CONTENT_SUBINDEX" val="2"/>
  <p:tag name="YOO_CHATSHAPE_TYPE" val="YOO_CHATSHAPE_CHILDDECORATE"/>
</p:tagLst>
</file>

<file path=ppt/tags/tag87.xml><?xml version="1.0" encoding="utf-8"?>
<p:tagLst xmlns:p="http://schemas.openxmlformats.org/presentationml/2006/main">
  <p:tag name="YOO_CHATSHAPE_TYPE" val="YOO_CHATSHAPE_DECORATION"/>
</p:tagLst>
</file>

<file path=ppt/tags/tag88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2"/>
  <p:tag name="TAG_CONTENT_SUBINDEX" val="2"/>
  <p:tag name="YOO_CHATSHAPE_TYPE" val="YOO_CHATSHAPE_CHILDDECORATE"/>
</p:tagLst>
</file>

<file path=ppt/tags/tag89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TAG_CONTENT_SUBINDEX" val="2"/>
  <p:tag name="YOO_CHATSHAPE_TYPE" val="YOO_CHATSHAPE_CHILDDECORATE"/>
</p:tagLst>
</file>

<file path=ppt/tags/tag9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90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3"/>
  <p:tag name="TAG_CONTENT_SUBINDEX" val="2"/>
  <p:tag name="YOO_CHATSHAPE_TYPE" val="YOO_CHATSHAPE_CHILDDECORATE"/>
</p:tagLst>
</file>

<file path=ppt/tags/tag91.xml><?xml version="1.0" encoding="utf-8"?>
<p:tagLst xmlns:p="http://schemas.openxmlformats.org/presentationml/2006/main">
  <p:tag name="YOO_CHATSHAPE_TYPE" val="YOO_CHATSHAPE_DECORATION"/>
</p:tagLst>
</file>

<file path=ppt/tags/tag92.xml><?xml version="1.0" encoding="utf-8"?>
<p:tagLst xmlns:p="http://schemas.openxmlformats.org/presentationml/2006/main">
  <p:tag name="YOO_CHATSHAPE_TYPE" val="YOO_CHATSHAPE_DECORATION"/>
</p:tagLst>
</file>

<file path=ppt/tags/tag93.xml><?xml version="1.0" encoding="utf-8"?>
<p:tagLst xmlns:p="http://schemas.openxmlformats.org/presentationml/2006/main">
  <p:tag name="YOO_CHATSHAPE_TYPE" val="YOO_CHATSHAPE_DECORATION"/>
</p:tagLst>
</file>

<file path=ppt/tags/tag94.xml><?xml version="1.0" encoding="utf-8"?>
<p:tagLst xmlns:p="http://schemas.openxmlformats.org/presentationml/2006/main">
  <p:tag name="YOO_CHATSHAPE_TYPE" val="YOO_CHATSHAPE_DECORATION"/>
</p:tagLst>
</file>

<file path=ppt/tags/tag95.xml><?xml version="1.0" encoding="utf-8"?>
<p:tagLst xmlns:p="http://schemas.openxmlformats.org/presentationml/2006/main">
  <p:tag name="YOO_CHATSHAPE_TYPE" val="YOO_CHATSHAPE_DECORATION"/>
</p:tagLst>
</file>

<file path=ppt/tags/tag96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1"/>
  <p:tag name="YOO_CHATSHAPE_TYPE" val="YOO_CHATSHAPE_ICON"/>
</p:tagLst>
</file>

<file path=ppt/tags/tag97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YOO_CHATSHAPE_TYPE" val="YOO_CHATSHAPE_ICON"/>
</p:tagLst>
</file>

<file path=ppt/tags/tag98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YOO_CHATSHAPE_TYPE" val="YOO_CHATSHAPE_DECORATION"/>
</p:tagLst>
</file>

<file path=ppt/tags/tag99.xml><?xml version="1.0" encoding="utf-8"?>
<p:tagLst xmlns:p="http://schemas.openxmlformats.org/presentationml/2006/main">
  <p:tag name="TAG_CONTENT_DIAGRAM_INDEX" val="7c3694f147774fab863c3374278b490a"/>
  <p:tag name="TAG_CONTENT_GROUPCOUNT" val="4"/>
  <p:tag name="TAG_CONTENT_GROUPINDEX" val="4"/>
  <p:tag name="YOO_CHATSHAPE_TYPE" val="YOO_CHATSHAPE_DECORATION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FFFFFF"/>
      </a:dk1>
      <a:lt1>
        <a:srgbClr val="4A1800"/>
      </a:lt1>
      <a:dk2>
        <a:srgbClr val="FFFFFF"/>
      </a:dk2>
      <a:lt2>
        <a:srgbClr val="FFFCFB"/>
      </a:lt2>
      <a:accent1>
        <a:srgbClr val="FF8400"/>
      </a:accent1>
      <a:accent2>
        <a:srgbClr val="FB5607"/>
      </a:accent2>
      <a:accent3>
        <a:srgbClr val="F76964"/>
      </a:accent3>
      <a:accent4>
        <a:srgbClr val="FFA96B"/>
      </a:accent4>
      <a:accent5>
        <a:srgbClr val="FF6F31"/>
      </a:accent5>
      <a:accent6>
        <a:srgbClr val="FED4A4"/>
      </a:accent6>
      <a:hlink>
        <a:srgbClr val="FF8400"/>
      </a:hlink>
      <a:folHlink>
        <a:srgbClr val="FB5607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0031\u0062\u0038\u0034\u0033\u0063\u0031\u0034\u0031\u0030\u0064\u0032\u0034\u0032\u0031\u0061\u0039\u0033\u0031\u0062\u0062\u0039\u0063\u0035\u0062\u0039\u0034\u0062\u0065\u0066\u0065\u0031\u0022\u002c\u0022\u0054\u0069\u006d\u0065\u0022\u003a\u0022\u0032\u0030\u0032\u0035\u002f\u0030\u0038\u002f\u0031\u0039\u0020\u0031\u0037\u003a\u0031\u0038\u003a\u0035\u0039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7CBDE0B6-9069-44A6-BC04-284F1CD34EF5}">
  <ds:schemaRefs/>
</ds:datastoreItem>
</file>

<file path=customXml/itemProps10.xml><?xml version="1.0" encoding="utf-8"?>
<ds:datastoreItem xmlns:ds="http://schemas.openxmlformats.org/officeDocument/2006/customXml" ds:itemID="{46D46580-ECA4-43E3-B1EE-0428459A8FEC}">
  <ds:schemaRefs/>
</ds:datastoreItem>
</file>

<file path=customXml/itemProps11.xml><?xml version="1.0" encoding="utf-8"?>
<ds:datastoreItem xmlns:ds="http://schemas.openxmlformats.org/officeDocument/2006/customXml" ds:itemID="{6DFB82B1-F4C1-4E94-8052-1F13D33069A5}">
  <ds:schemaRefs/>
</ds:datastoreItem>
</file>

<file path=customXml/itemProps12.xml><?xml version="1.0" encoding="utf-8"?>
<ds:datastoreItem xmlns:ds="http://schemas.openxmlformats.org/officeDocument/2006/customXml" ds:itemID="{65BBA981-16C8-4E82-80CB-9409ED15DA1F}">
  <ds:schemaRefs/>
</ds:datastoreItem>
</file>

<file path=customXml/itemProps13.xml><?xml version="1.0" encoding="utf-8"?>
<ds:datastoreItem xmlns:ds="http://schemas.openxmlformats.org/officeDocument/2006/customXml" ds:itemID="{1B696899-DF25-432E-BF16-3967EE5DD6AD}">
  <ds:schemaRefs/>
</ds:datastoreItem>
</file>

<file path=customXml/itemProps14.xml><?xml version="1.0" encoding="utf-8"?>
<ds:datastoreItem xmlns:ds="http://schemas.openxmlformats.org/officeDocument/2006/customXml" ds:itemID="{CB983DB6-13D0-4336-B612-DC24BEA2361B}">
  <ds:schemaRefs/>
</ds:datastoreItem>
</file>

<file path=customXml/itemProps15.xml><?xml version="1.0" encoding="utf-8"?>
<ds:datastoreItem xmlns:ds="http://schemas.openxmlformats.org/officeDocument/2006/customXml" ds:itemID="{988F32C7-ED7D-4194-8006-712B98E70770}">
  <ds:schemaRefs/>
</ds:datastoreItem>
</file>

<file path=customXml/itemProps16.xml><?xml version="1.0" encoding="utf-8"?>
<ds:datastoreItem xmlns:ds="http://schemas.openxmlformats.org/officeDocument/2006/customXml" ds:itemID="{5E197D38-F60C-4102-BB60-6D911C1E0956}">
  <ds:schemaRefs/>
</ds:datastoreItem>
</file>

<file path=customXml/itemProps17.xml><?xml version="1.0" encoding="utf-8"?>
<ds:datastoreItem xmlns:ds="http://schemas.openxmlformats.org/officeDocument/2006/customXml" ds:itemID="{BD7906A6-EBD6-4BF4-8F23-7D81334903D3}">
  <ds:schemaRefs/>
</ds:datastoreItem>
</file>

<file path=customXml/itemProps18.xml><?xml version="1.0" encoding="utf-8"?>
<ds:datastoreItem xmlns:ds="http://schemas.openxmlformats.org/officeDocument/2006/customXml" ds:itemID="{570C1054-87BA-4CD7-ACDF-10855567EE60}">
  <ds:schemaRefs/>
</ds:datastoreItem>
</file>

<file path=customXml/itemProps19.xml><?xml version="1.0" encoding="utf-8"?>
<ds:datastoreItem xmlns:ds="http://schemas.openxmlformats.org/officeDocument/2006/customXml" ds:itemID="{6574CECB-0605-4EB0-8039-FA16937E0599}">
  <ds:schemaRefs/>
</ds:datastoreItem>
</file>

<file path=customXml/itemProps2.xml><?xml version="1.0" encoding="utf-8"?>
<ds:datastoreItem xmlns:ds="http://schemas.openxmlformats.org/officeDocument/2006/customXml" ds:itemID="{B11BC584-5E57-4AA1-919A-46919236FAD3}">
  <ds:schemaRefs/>
</ds:datastoreItem>
</file>

<file path=customXml/itemProps3.xml><?xml version="1.0" encoding="utf-8"?>
<ds:datastoreItem xmlns:ds="http://schemas.openxmlformats.org/officeDocument/2006/customXml" ds:itemID="{4E11CBDA-60C2-45EF-98D5-E88A22D078D2}">
  <ds:schemaRefs/>
</ds:datastoreItem>
</file>

<file path=customXml/itemProps4.xml><?xml version="1.0" encoding="utf-8"?>
<ds:datastoreItem xmlns:ds="http://schemas.openxmlformats.org/officeDocument/2006/customXml" ds:itemID="{87B6E333-C78B-4755-887A-7967E18319DD}">
  <ds:schemaRefs/>
</ds:datastoreItem>
</file>

<file path=customXml/itemProps5.xml><?xml version="1.0" encoding="utf-8"?>
<ds:datastoreItem xmlns:ds="http://schemas.openxmlformats.org/officeDocument/2006/customXml" ds:itemID="{FC043948-F963-487E-8B53-048C9E91AEC2}">
  <ds:schemaRefs/>
</ds:datastoreItem>
</file>

<file path=customXml/itemProps6.xml><?xml version="1.0" encoding="utf-8"?>
<ds:datastoreItem xmlns:ds="http://schemas.openxmlformats.org/officeDocument/2006/customXml" ds:itemID="{CDC4C48C-5F5A-49BE-BF4B-AB5E958BDBA8}">
  <ds:schemaRefs/>
</ds:datastoreItem>
</file>

<file path=customXml/itemProps7.xml><?xml version="1.0" encoding="utf-8"?>
<ds:datastoreItem xmlns:ds="http://schemas.openxmlformats.org/officeDocument/2006/customXml" ds:itemID="{3159D409-0F66-4D5D-AF1A-6579FE74815D}">
  <ds:schemaRefs/>
</ds:datastoreItem>
</file>

<file path=customXml/itemProps8.xml><?xml version="1.0" encoding="utf-8"?>
<ds:datastoreItem xmlns:ds="http://schemas.openxmlformats.org/officeDocument/2006/customXml" ds:itemID="{C437923F-75C2-45F8-A404-CD4BC42D5936}">
  <ds:schemaRefs/>
</ds:datastoreItem>
</file>

<file path=customXml/itemProps9.xml><?xml version="1.0" encoding="utf-8"?>
<ds:datastoreItem xmlns:ds="http://schemas.openxmlformats.org/officeDocument/2006/customXml" ds:itemID="{8CB91FBD-DBF4-4A08-BF30-24B9861EF2C5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124</Paragraphs>
  <Slides>18</Slides>
  <Notes>18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7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汉仪旗黑-55简</vt:lpstr>
      <vt:lpstr>宋体</vt:lpstr>
      <vt:lpstr>文泉驿等宽正黑</vt:lpstr>
      <vt:lpstr>文泉驿微米黑</vt:lpstr>
      <vt:lpstr>造字工房俊雅（非商用）常规体</vt:lpstr>
      <vt:lpstr>Roboto</vt:lpstr>
      <vt:lpstr>方正兰亭纤黑_GBK</vt:lpstr>
      <vt:lpstr>思源宋体 CN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17:18:58</cp:keywords>
  <cp:revision>1</cp:revision>
  <cp:lastPrinted>2025-08-19T17:18:05.425</cp:lastPrinted>
  <dcterms:created xsi:type="dcterms:W3CDTF">2025-08-19T09:18:05Z</dcterms:created>
  <dcterms:modified xsi:type="dcterms:W3CDTF">2025-08-19T09:18:59Z</dcterms:modified>
</cp:coreProperties>
</file>